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4" r:id="rId3"/>
    <p:sldId id="263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F5F"/>
    <a:srgbClr val="147382"/>
    <a:srgbClr val="FBBF45"/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27/01/2026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27/01/2026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chemeClr val="bg2">
                    <a:lumMod val="9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88324" y="6481511"/>
            <a:ext cx="5883215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242F5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410091" y="707366"/>
            <a:ext cx="4122001" cy="4106174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CE0BB-94A4-8659-2978-F0E0CEEC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776DE7F-AC9B-652C-9E23-F4B0BECF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191402-25D2-5128-1EC4-FA0C32320F7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an introductory bio slide with your contact details.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Keep your slides clean and easy to read.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Avoid small font sizes and cramming too much information onto one slide.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images when they makes sense for visual interest.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Repeat your contact details on your last slide.</a:t>
            </a:r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B9CE7C8A-82F7-0B03-32B4-BC2F5EFD7E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pt-BR" dirty="0" err="1"/>
              <a:t>Presentation</a:t>
            </a:r>
            <a:r>
              <a:rPr lang="pt-BR" dirty="0"/>
              <a:t> Best </a:t>
            </a:r>
            <a:r>
              <a:rPr lang="pt-BR" dirty="0" err="1"/>
              <a:t>Practices</a:t>
            </a:r>
            <a:r>
              <a:rPr lang="pt-BR" dirty="0"/>
              <a:t> &amp; </a:t>
            </a:r>
            <a:r>
              <a:rPr lang="pt-BR" dirty="0" err="1"/>
              <a:t>Suggestions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235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14</cp:revision>
  <dcterms:created xsi:type="dcterms:W3CDTF">2025-08-14T17:36:27Z</dcterms:created>
  <dcterms:modified xsi:type="dcterms:W3CDTF">2026-01-27T23:40:55Z</dcterms:modified>
</cp:coreProperties>
</file>