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2B68"/>
    <a:srgbClr val="7196CE"/>
    <a:srgbClr val="FFB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8;p2">
            <a:extLst>
              <a:ext uri="{FF2B5EF4-FFF2-40B4-BE49-F238E27FC236}">
                <a16:creationId xmlns:a16="http://schemas.microsoft.com/office/drawing/2014/main" id="{2140F755-8E25-82F7-5EC5-294148D4EB74}"/>
              </a:ext>
            </a:extLst>
          </p:cNvPr>
          <p:cNvPicPr preferRelativeResize="0"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7" y="3206"/>
            <a:ext cx="12180600" cy="68515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8877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11;p3">
            <a:extLst>
              <a:ext uri="{FF2B5EF4-FFF2-40B4-BE49-F238E27FC236}">
                <a16:creationId xmlns:a16="http://schemas.microsoft.com/office/drawing/2014/main" id="{4B9AC663-689D-161F-F7D7-5678CB4695B5}"/>
              </a:ext>
            </a:extLst>
          </p:cNvPr>
          <p:cNvPicPr preferRelativeResize="0"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00" y="3206"/>
            <a:ext cx="12180600" cy="685158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12;p3">
            <a:extLst>
              <a:ext uri="{FF2B5EF4-FFF2-40B4-BE49-F238E27FC236}">
                <a16:creationId xmlns:a16="http://schemas.microsoft.com/office/drawing/2014/main" id="{63538EBE-B7EB-4C1F-A95D-8E377158380D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613954" y="444138"/>
            <a:ext cx="10998900" cy="97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B49"/>
              </a:buClr>
              <a:buSzPts val="4200"/>
              <a:buFont typeface="Open Sans"/>
              <a:buNone/>
              <a:defRPr sz="3600" b="0" i="0" u="none" strike="noStrike" cap="none">
                <a:solidFill>
                  <a:srgbClr val="382B68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endParaRPr lang="pt-BR" dirty="0"/>
          </a:p>
        </p:txBody>
      </p:sp>
      <p:sp>
        <p:nvSpPr>
          <p:cNvPr id="9" name="Google Shape;13;p3">
            <a:extLst>
              <a:ext uri="{FF2B5EF4-FFF2-40B4-BE49-F238E27FC236}">
                <a16:creationId xmlns:a16="http://schemas.microsoft.com/office/drawing/2014/main" id="{452D8204-CA76-933E-616B-D4C0226311F8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596537" y="1825625"/>
            <a:ext cx="10998900" cy="4379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35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01813"/>
              </a:buClr>
              <a:buSzPts val="2600"/>
              <a:buFont typeface="Noto Sans Symbols"/>
              <a:buNone/>
              <a:defRPr sz="2400" b="0" i="0" u="none" strike="noStrike" cap="none">
                <a:solidFill>
                  <a:srgbClr val="7F7F7F"/>
                </a:solidFill>
                <a:latin typeface="Open Sans" pitchFamily="2" charset="0"/>
                <a:ea typeface="Open Sans" pitchFamily="2" charset="0"/>
                <a:cs typeface="Open Sans" pitchFamily="2" charset="0"/>
                <a:sym typeface="Open Sans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937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40520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D966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r>
              <a:rPr lang="pt-BR" dirty="0"/>
              <a:t> </a:t>
            </a:r>
            <a:r>
              <a:rPr lang="pt-BR" dirty="0" err="1"/>
              <a:t>text</a:t>
            </a:r>
            <a:endParaRPr lang="pt-BR" dirty="0"/>
          </a:p>
          <a:p>
            <a:pPr marL="457200" marR="0" lvl="0" indent="-3937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01813"/>
              </a:buClr>
              <a:buSzPts val="2600"/>
              <a:buFont typeface="Noto Sans Symbols"/>
              <a:buChar char="▪"/>
              <a:tabLst/>
              <a:defRPr/>
            </a:pPr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r>
              <a:rPr lang="pt-BR" dirty="0"/>
              <a:t> </a:t>
            </a:r>
            <a:r>
              <a:rPr lang="pt-BR" dirty="0" err="1"/>
              <a:t>text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4154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15;p4">
            <a:extLst>
              <a:ext uri="{FF2B5EF4-FFF2-40B4-BE49-F238E27FC236}">
                <a16:creationId xmlns:a16="http://schemas.microsoft.com/office/drawing/2014/main" id="{60586F81-1BA9-5EF5-34AD-E8AA090F12F7}"/>
              </a:ext>
            </a:extLst>
          </p:cNvPr>
          <p:cNvPicPr preferRelativeResize="0"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240" y="3172"/>
            <a:ext cx="12180723" cy="685165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16;p4">
            <a:extLst>
              <a:ext uri="{FF2B5EF4-FFF2-40B4-BE49-F238E27FC236}">
                <a16:creationId xmlns:a16="http://schemas.microsoft.com/office/drawing/2014/main" id="{3BD876F5-5E97-A41E-A832-D37163EB5674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5738510" y="746213"/>
            <a:ext cx="5972684" cy="54952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35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01813"/>
              </a:buClr>
              <a:buSzPts val="2600"/>
              <a:buFont typeface="Noto Sans Symbols"/>
              <a:buNone/>
              <a:defRPr sz="2600" b="0" i="0" u="none" strike="noStrike" cap="none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937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40520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D966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pt-BR" dirty="0" err="1"/>
              <a:t>Thank</a:t>
            </a:r>
            <a:r>
              <a:rPr lang="pt-BR" dirty="0"/>
              <a:t> </a:t>
            </a:r>
            <a:r>
              <a:rPr lang="pt-BR" dirty="0" err="1"/>
              <a:t>you</a:t>
            </a:r>
            <a:r>
              <a:rPr lang="pt-BR" dirty="0"/>
              <a:t>!</a:t>
            </a:r>
          </a:p>
          <a:p>
            <a:pPr lvl="0"/>
            <a:r>
              <a:rPr lang="pt-BR" dirty="0"/>
              <a:t>[</a:t>
            </a:r>
            <a:r>
              <a:rPr lang="pt-BR" dirty="0" err="1"/>
              <a:t>contact</a:t>
            </a:r>
            <a:r>
              <a:rPr lang="pt-BR" dirty="0"/>
              <a:t> </a:t>
            </a:r>
            <a:r>
              <a:rPr lang="pt-BR" dirty="0" err="1"/>
              <a:t>information</a:t>
            </a:r>
            <a:r>
              <a:rPr lang="pt-BR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459354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18;p5">
            <a:extLst>
              <a:ext uri="{FF2B5EF4-FFF2-40B4-BE49-F238E27FC236}">
                <a16:creationId xmlns:a16="http://schemas.microsoft.com/office/drawing/2014/main" id="{9752D0F3-6F96-E25B-D84C-D908B65CA03A}"/>
              </a:ext>
            </a:extLst>
          </p:cNvPr>
          <p:cNvPicPr preferRelativeResize="0"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00" y="3206"/>
            <a:ext cx="12180600" cy="685158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19;p5">
            <a:extLst>
              <a:ext uri="{FF2B5EF4-FFF2-40B4-BE49-F238E27FC236}">
                <a16:creationId xmlns:a16="http://schemas.microsoft.com/office/drawing/2014/main" id="{3EC9AABF-C4B7-E474-AE4D-B66952D94EAC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613954" y="444138"/>
            <a:ext cx="10998900" cy="97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B49"/>
              </a:buClr>
              <a:buSzPts val="4200"/>
              <a:buFont typeface="Open Sans"/>
              <a:buNone/>
              <a:defRPr sz="3600" b="0" i="0" u="none" strike="noStrike" cap="none">
                <a:solidFill>
                  <a:srgbClr val="821D36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r>
              <a:rPr lang="pt-BR" dirty="0"/>
              <a:t>CLICK TO EDIT TITLE</a:t>
            </a:r>
          </a:p>
        </p:txBody>
      </p:sp>
      <p:sp>
        <p:nvSpPr>
          <p:cNvPr id="10" name="Google Shape;20;p5">
            <a:extLst>
              <a:ext uri="{FF2B5EF4-FFF2-40B4-BE49-F238E27FC236}">
                <a16:creationId xmlns:a16="http://schemas.microsoft.com/office/drawing/2014/main" id="{1285699E-FE51-B01D-583D-3130BA5188E7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596536" y="1825625"/>
            <a:ext cx="5255700" cy="41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35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01813"/>
              </a:buClr>
              <a:buSzPts val="2600"/>
              <a:buFont typeface="Noto Sans Symbols"/>
              <a:buNone/>
              <a:defRPr sz="26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937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40520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D966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r>
              <a:rPr lang="pt-BR" dirty="0"/>
              <a:t> </a:t>
            </a:r>
            <a:r>
              <a:rPr lang="pt-BR" dirty="0" err="1"/>
              <a:t>text</a:t>
            </a:r>
            <a:endParaRPr lang="pt-BR" dirty="0"/>
          </a:p>
        </p:txBody>
      </p:sp>
      <p:sp>
        <p:nvSpPr>
          <p:cNvPr id="11" name="Google Shape;21;p5">
            <a:extLst>
              <a:ext uri="{FF2B5EF4-FFF2-40B4-BE49-F238E27FC236}">
                <a16:creationId xmlns:a16="http://schemas.microsoft.com/office/drawing/2014/main" id="{41B23DA2-88DF-BF47-09AE-0B8565369EF6}"/>
              </a:ext>
            </a:extLst>
          </p:cNvPr>
          <p:cNvSpPr txBox="1">
            <a:spLocks noGrp="1"/>
          </p:cNvSpPr>
          <p:nvPr>
            <p:ph type="body" idx="2" hasCustomPrompt="1"/>
          </p:nvPr>
        </p:nvSpPr>
        <p:spPr>
          <a:xfrm>
            <a:off x="6096000" y="1825625"/>
            <a:ext cx="5499600" cy="41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01813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937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40520"/>
              </a:buClr>
              <a:buSzPts val="2600"/>
              <a:buFont typeface="Noto Sans Symbols"/>
              <a:buChar char="▪"/>
              <a:defRPr sz="26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D966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7F7F7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r>
              <a:rPr lang="pt-BR" dirty="0"/>
              <a:t> </a:t>
            </a:r>
            <a:r>
              <a:rPr lang="pt-BR" dirty="0" err="1"/>
              <a:t>text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4848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333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BC9F746A-4301-B2B7-F9B7-3929B72DB07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" y="5706533"/>
            <a:ext cx="12191998" cy="818554"/>
          </a:xfrm>
          <a:prstGeom prst="rect">
            <a:avLst/>
          </a:prstGeom>
        </p:spPr>
        <p:txBody>
          <a:bodyPr anchor="ctr"/>
          <a:lstStyle/>
          <a:p>
            <a:pPr algn="ctr"/>
            <a:r>
              <a:rPr lang="en-US" sz="1800" dirty="0">
                <a:solidFill>
                  <a:srgbClr val="FFB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Presenter Name (Company, Country Affiliation)</a:t>
            </a:r>
            <a:endParaRPr lang="pt-BR" sz="1800" dirty="0">
              <a:solidFill>
                <a:srgbClr val="FFB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5" name="Google Shape;9;p2">
            <a:extLst>
              <a:ext uri="{FF2B5EF4-FFF2-40B4-BE49-F238E27FC236}">
                <a16:creationId xmlns:a16="http://schemas.microsoft.com/office/drawing/2014/main" id="{B877449D-5AB4-31B4-240A-268D2C3F8A95}"/>
              </a:ext>
            </a:extLst>
          </p:cNvPr>
          <p:cNvSpPr txBox="1">
            <a:spLocks/>
          </p:cNvSpPr>
          <p:nvPr/>
        </p:nvSpPr>
        <p:spPr>
          <a:xfrm>
            <a:off x="0" y="3725334"/>
            <a:ext cx="12191999" cy="1981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Open Sans"/>
              <a:buNone/>
              <a:defRPr sz="5000" b="0" i="0" u="none" strike="noStrike" cap="none">
                <a:solidFill>
                  <a:srgbClr val="821D36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  <a:sym typeface="Open Sans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360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YOUR PRESENTATION TITLE GOES HERE</a:t>
            </a:r>
            <a:endParaRPr lang="pt-BR" sz="3600" dirty="0">
              <a:solidFill>
                <a:schemeClr val="bg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927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29FEEF-03D8-0416-A2BB-A9F5025C4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Presentation</a:t>
            </a:r>
            <a:r>
              <a:rPr lang="pt-BR" dirty="0"/>
              <a:t> Best </a:t>
            </a:r>
            <a:r>
              <a:rPr lang="pt-BR" dirty="0" err="1"/>
              <a:t>Practices</a:t>
            </a:r>
            <a:r>
              <a:rPr lang="pt-BR" dirty="0"/>
              <a:t> &amp; </a:t>
            </a:r>
            <a:r>
              <a:rPr lang="pt-BR" dirty="0" err="1"/>
              <a:t>Suggestions</a:t>
            </a:r>
            <a:endParaRPr lang="pt-BR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B11C2C6-BEE7-75C1-D5AD-EF5CFBDB99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6537" y="1825625"/>
            <a:ext cx="10053534" cy="4458634"/>
          </a:xfrm>
        </p:spPr>
        <p:txBody>
          <a:bodyPr/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Include an introductory bio slide with your contact details.</a:t>
            </a: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endParaRPr lang="en-US" dirty="0"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Keep your slides clean and easy to read.</a:t>
            </a:r>
          </a:p>
          <a:p>
            <a:pPr marL="1193800" lvl="1" indent="-342900">
              <a:lnSpc>
                <a:spcPct val="100000"/>
              </a:lnSpc>
              <a:spcBef>
                <a:spcPts val="0"/>
              </a:spcBef>
              <a:buSzPts val="2600"/>
              <a:buFont typeface="Arial" panose="020B0604020202020204" pitchFamily="34" charset="0"/>
              <a:buChar char="•"/>
            </a:pPr>
            <a:r>
              <a:rPr lang="en-US" sz="2400" dirty="0"/>
              <a:t>Avoid small font sizes and cramming too much information onto one slide.</a:t>
            </a:r>
          </a:p>
          <a:p>
            <a:pPr marL="1193800" lvl="1" indent="-342900">
              <a:lnSpc>
                <a:spcPct val="100000"/>
              </a:lnSpc>
              <a:spcBef>
                <a:spcPts val="0"/>
              </a:spcBef>
              <a:buSzPts val="2600"/>
              <a:buFont typeface="Arial" panose="020B0604020202020204" pitchFamily="34" charset="0"/>
              <a:buChar char="•"/>
            </a:pPr>
            <a:endParaRPr lang="en-US" dirty="0"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Include images when they makes sense for visual interest.</a:t>
            </a: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endParaRPr lang="en-US" dirty="0"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Repeat your contact details on your last slide.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611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C62DAE-8B0F-13BB-0EDB-7C997AE34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EF17C8B-AF44-AF41-5330-4126509BBF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8567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A2458B9-53D9-0C34-AB83-740A9CA6BC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255755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RSTCON25-Slide_Deck_Speakers.potx" id="{70163D26-BEE0-4B3E-9F61-01599E66464A}" vid="{7A279232-C254-42A2-BC1E-814F6C0D6A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</TotalTime>
  <Words>69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10" baseType="lpstr">
      <vt:lpstr>Arial</vt:lpstr>
      <vt:lpstr>Calibri</vt:lpstr>
      <vt:lpstr>Noto Sans Symbols</vt:lpstr>
      <vt:lpstr>Open Sans</vt:lpstr>
      <vt:lpstr>Open Sans Light</vt:lpstr>
      <vt:lpstr>Tema do Office</vt:lpstr>
      <vt:lpstr>Presenter Name (Company, Country Affiliation)</vt:lpstr>
      <vt:lpstr>Presentation Best Practices &amp; Suggestions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Giovana Casaccia Vaz</dc:creator>
  <cp:lastModifiedBy>Giovana Casaccia Vaz</cp:lastModifiedBy>
  <cp:revision>8</cp:revision>
  <dcterms:created xsi:type="dcterms:W3CDTF">2025-01-09T12:23:33Z</dcterms:created>
  <dcterms:modified xsi:type="dcterms:W3CDTF">2025-04-24T14:43:46Z</dcterms:modified>
</cp:coreProperties>
</file>