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8"/>
    <a:srgbClr val="7196CE"/>
    <a:srgbClr val="FF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8;p2">
            <a:extLst>
              <a:ext uri="{FF2B5EF4-FFF2-40B4-BE49-F238E27FC236}">
                <a16:creationId xmlns:a16="http://schemas.microsoft.com/office/drawing/2014/main" id="{2140F755-8E25-82F7-5EC5-294148D4EB74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87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1;p3">
            <a:extLst>
              <a:ext uri="{FF2B5EF4-FFF2-40B4-BE49-F238E27FC236}">
                <a16:creationId xmlns:a16="http://schemas.microsoft.com/office/drawing/2014/main" id="{4B9AC663-689D-161F-F7D7-5678CB4695B5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2;p3">
            <a:extLst>
              <a:ext uri="{FF2B5EF4-FFF2-40B4-BE49-F238E27FC236}">
                <a16:creationId xmlns:a16="http://schemas.microsoft.com/office/drawing/2014/main" id="{63538EBE-B7EB-4C1F-A95D-8E377158380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382B68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endParaRPr lang="pt-BR" dirty="0"/>
          </a:p>
        </p:txBody>
      </p:sp>
      <p:sp>
        <p:nvSpPr>
          <p:cNvPr id="9" name="Google Shape;13;p3">
            <a:extLst>
              <a:ext uri="{FF2B5EF4-FFF2-40B4-BE49-F238E27FC236}">
                <a16:creationId xmlns:a16="http://schemas.microsoft.com/office/drawing/2014/main" id="{452D8204-CA76-933E-616B-D4C0226311F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7" y="1825625"/>
            <a:ext cx="10998900" cy="437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400" b="0" i="0" u="none" strike="noStrike" cap="none">
                <a:solidFill>
                  <a:srgbClr val="7F7F7F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  <a:p>
            <a:pPr marL="457200" marR="0" lvl="0" indent="-3937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5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;p4">
            <a:extLst>
              <a:ext uri="{FF2B5EF4-FFF2-40B4-BE49-F238E27FC236}">
                <a16:creationId xmlns:a16="http://schemas.microsoft.com/office/drawing/2014/main" id="{60586F81-1BA9-5EF5-34AD-E8AA090F12F7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40" y="3172"/>
            <a:ext cx="12180723" cy="68516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4">
            <a:extLst>
              <a:ext uri="{FF2B5EF4-FFF2-40B4-BE49-F238E27FC236}">
                <a16:creationId xmlns:a16="http://schemas.microsoft.com/office/drawing/2014/main" id="{3BD876F5-5E97-A41E-A832-D37163EB567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738510" y="746213"/>
            <a:ext cx="5972684" cy="5495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 err="1"/>
              <a:t>Thank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!</a:t>
            </a:r>
          </a:p>
          <a:p>
            <a:pPr lvl="0"/>
            <a:r>
              <a:rPr lang="pt-BR" dirty="0"/>
              <a:t>[</a:t>
            </a:r>
            <a:r>
              <a:rPr lang="pt-BR" dirty="0" err="1"/>
              <a:t>contact</a:t>
            </a:r>
            <a:r>
              <a:rPr lang="pt-BR" dirty="0"/>
              <a:t> </a:t>
            </a:r>
            <a:r>
              <a:rPr lang="pt-BR" dirty="0" err="1"/>
              <a:t>information</a:t>
            </a:r>
            <a:r>
              <a:rPr lang="pt-B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45935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8;p5">
            <a:extLst>
              <a:ext uri="{FF2B5EF4-FFF2-40B4-BE49-F238E27FC236}">
                <a16:creationId xmlns:a16="http://schemas.microsoft.com/office/drawing/2014/main" id="{9752D0F3-6F96-E25B-D84C-D908B65CA03A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9;p5">
            <a:extLst>
              <a:ext uri="{FF2B5EF4-FFF2-40B4-BE49-F238E27FC236}">
                <a16:creationId xmlns:a16="http://schemas.microsoft.com/office/drawing/2014/main" id="{3EC9AABF-C4B7-E474-AE4D-B66952D94EA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TO EDIT TITLE</a:t>
            </a:r>
          </a:p>
        </p:txBody>
      </p:sp>
      <p:sp>
        <p:nvSpPr>
          <p:cNvPr id="10" name="Google Shape;20;p5">
            <a:extLst>
              <a:ext uri="{FF2B5EF4-FFF2-40B4-BE49-F238E27FC236}">
                <a16:creationId xmlns:a16="http://schemas.microsoft.com/office/drawing/2014/main" id="{1285699E-FE51-B01D-583D-3130BA5188E7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6" y="1825625"/>
            <a:ext cx="5255700" cy="4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  <p:sp>
        <p:nvSpPr>
          <p:cNvPr id="11" name="Google Shape;21;p5">
            <a:extLst>
              <a:ext uri="{FF2B5EF4-FFF2-40B4-BE49-F238E27FC236}">
                <a16:creationId xmlns:a16="http://schemas.microsoft.com/office/drawing/2014/main" id="{41B23DA2-88DF-BF47-09AE-0B8565369EF6}"/>
              </a:ext>
            </a:extLst>
          </p:cNvPr>
          <p:cNvSpPr txBox="1">
            <a:spLocks noGrp="1"/>
          </p:cNvSpPr>
          <p:nvPr>
            <p:ph type="body" idx="2" hasCustomPrompt="1"/>
          </p:nvPr>
        </p:nvSpPr>
        <p:spPr>
          <a:xfrm>
            <a:off x="6096000" y="1825625"/>
            <a:ext cx="5499600" cy="41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84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33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C9F746A-4301-B2B7-F9B7-3929B72DB0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5706533"/>
            <a:ext cx="12191998" cy="81855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800" dirty="0">
                <a:solidFill>
                  <a:srgbClr val="FFB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Presenter Name (Company, Country Affiliation)</a:t>
            </a:r>
            <a:endParaRPr lang="pt-BR" sz="1800" dirty="0">
              <a:solidFill>
                <a:srgbClr val="FFB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" name="Google Shape;9;p2">
            <a:extLst>
              <a:ext uri="{FF2B5EF4-FFF2-40B4-BE49-F238E27FC236}">
                <a16:creationId xmlns:a16="http://schemas.microsoft.com/office/drawing/2014/main" id="{B877449D-5AB4-31B4-240A-268D2C3F8A95}"/>
              </a:ext>
            </a:extLst>
          </p:cNvPr>
          <p:cNvSpPr txBox="1">
            <a:spLocks/>
          </p:cNvSpPr>
          <p:nvPr/>
        </p:nvSpPr>
        <p:spPr>
          <a:xfrm>
            <a:off x="0" y="3725334"/>
            <a:ext cx="12191999" cy="198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Open Sans"/>
              <a:buNone/>
              <a:defRPr sz="50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YOUR PRESENTATION TITLE GOES HERE</a:t>
            </a:r>
            <a:endParaRPr lang="pt-BR" sz="36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2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9FEEF-03D8-0416-A2BB-A9F5025C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Presentation</a:t>
            </a:r>
            <a:r>
              <a:rPr lang="pt-BR" dirty="0"/>
              <a:t> Best </a:t>
            </a:r>
            <a:r>
              <a:rPr lang="pt-BR" dirty="0" err="1"/>
              <a:t>Practices</a:t>
            </a:r>
            <a:r>
              <a:rPr lang="pt-BR" dirty="0"/>
              <a:t> &amp; </a:t>
            </a:r>
            <a:r>
              <a:rPr lang="pt-BR" dirty="0" err="1"/>
              <a:t>Suggestions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11C2C6-BEE7-75C1-D5AD-EF5CFBDB9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537" y="1825625"/>
            <a:ext cx="10053534" cy="4458634"/>
          </a:xfrm>
        </p:spPr>
        <p:txBody>
          <a:bodyPr/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an introductory bio slide with your contact details.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Keep your slides clean and easy to read.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r>
              <a:rPr lang="en-US" sz="2400" dirty="0"/>
              <a:t>Avoid small font sizes and cramming too much information onto one slide.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images when they makes sense for visual interest.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Repeat your contact details on your last slide.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62DAE-8B0F-13BB-0EDB-7C997AE3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F17C8B-AF44-AF41-5330-4126509BBF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856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2458B9-53D9-0C34-AB83-740A9CA6BC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5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CON25-Slide_Deck_Speakers.potx" id="{70163D26-BEE0-4B3E-9F61-01599E66464A}" vid="{7A279232-C254-42A2-BC1E-814F6C0D6A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69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Noto Sans Symbols</vt:lpstr>
      <vt:lpstr>Open Sans</vt:lpstr>
      <vt:lpstr>Open Sans Light</vt:lpstr>
      <vt:lpstr>Tema do Office</vt:lpstr>
      <vt:lpstr>Presenter Name (Company, Country Affiliation)</vt:lpstr>
      <vt:lpstr>Presentation Best Practices &amp; Suggestions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Giovana Casaccia Vaz</dc:creator>
  <cp:lastModifiedBy>Giovana Casaccia Vaz</cp:lastModifiedBy>
  <cp:revision>10</cp:revision>
  <dcterms:created xsi:type="dcterms:W3CDTF">2025-01-09T12:23:33Z</dcterms:created>
  <dcterms:modified xsi:type="dcterms:W3CDTF">2025-04-24T14:45:56Z</dcterms:modified>
</cp:coreProperties>
</file>