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2" r:id="rId2"/>
    <p:sldId id="264" r:id="rId3"/>
    <p:sldId id="263" r:id="rId4"/>
    <p:sldId id="258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7382"/>
    <a:srgbClr val="FBBF45"/>
    <a:srgbClr val="31B3A6"/>
    <a:srgbClr val="FAB620"/>
    <a:srgbClr val="0E6672"/>
    <a:srgbClr val="142700"/>
    <a:srgbClr val="666666"/>
    <a:srgbClr val="0A3B49"/>
    <a:srgbClr val="E6C0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BB5C62A4-F956-9C30-5B9A-C5DA9BC349A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B64D60E-E6D3-B7E6-FCBE-51160102C0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E743B-1E54-4009-9561-C4743B4838D9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389C734-0115-F6AB-DCB4-D01AF92903C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3F805FA-F12D-68BE-D78D-B6691006E9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08B417-C5C8-4803-959B-31A4B9F7AC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07090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885B3-30F9-4B24-88D7-B7A8729A9577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CC184D-54A5-4976-8168-B2C8CD4831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1310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6FC059-4D31-4158-1A15-9B5EF7D8FF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26014" y="1820173"/>
            <a:ext cx="5927785" cy="1608827"/>
          </a:xfrm>
          <a:prstGeom prst="rect">
            <a:avLst/>
          </a:prstGeom>
        </p:spPr>
        <p:txBody>
          <a:bodyPr/>
          <a:lstStyle>
            <a:lvl1pPr algn="r">
              <a:defRPr sz="4000">
                <a:solidFill>
                  <a:schemeClr val="bg1"/>
                </a:solidFill>
              </a:defRPr>
            </a:lvl1pPr>
          </a:lstStyle>
          <a:p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r>
              <a:rPr lang="pt-BR" dirty="0"/>
              <a:t> </a:t>
            </a:r>
            <a:r>
              <a:rPr lang="pt-BR" dirty="0" err="1"/>
              <a:t>Presentation</a:t>
            </a:r>
            <a:r>
              <a:rPr lang="pt-BR" dirty="0"/>
              <a:t> </a:t>
            </a:r>
            <a:r>
              <a:rPr lang="pt-BR" dirty="0" err="1"/>
              <a:t>Title</a:t>
            </a:r>
            <a:endParaRPr lang="pt-BR" dirty="0"/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03C02826-6D44-73DE-9A38-81B622F0C15B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011947" y="5052202"/>
            <a:ext cx="6583515" cy="1391730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None/>
              <a:tabLst/>
              <a:defRPr sz="2800">
                <a:solidFill>
                  <a:srgbClr val="FBBF4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r>
              <a:rPr lang="pt-BR" dirty="0"/>
              <a:t> speaker </a:t>
            </a:r>
            <a:r>
              <a:rPr lang="pt-BR" dirty="0" err="1"/>
              <a:t>name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93961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C24341A4-CA0A-9A35-4010-BDB9C5C928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E635AB2-3CD7-80DD-3C9D-C03E8D4F7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88324" y="6481510"/>
            <a:ext cx="4998045" cy="301029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CB4302CC-071C-543D-0CC3-E872DACE9367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96537" y="1570008"/>
            <a:ext cx="10998925" cy="441278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None/>
              <a:tabLst/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  <a:p>
            <a:pPr marL="180000" marR="0" lvl="0" indent="-288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  <a:p>
            <a:pPr lvl="0"/>
            <a:endParaRPr lang="pt-BR" dirty="0"/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48F7C4B8-C653-4154-9D5A-FC4649049FB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596537" y="570497"/>
            <a:ext cx="10998925" cy="6026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FontTx/>
              <a:buNone/>
              <a:defRPr sz="2800">
                <a:solidFill>
                  <a:srgbClr val="14738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r>
              <a:rPr lang="en-US" dirty="0"/>
              <a:t>Click to add title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6491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tha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D247F9B-77F7-9D75-FAFF-9B4EDD4788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Espaço Reservado para Conteúdo 2">
            <a:extLst>
              <a:ext uri="{FF2B5EF4-FFF2-40B4-BE49-F238E27FC236}">
                <a16:creationId xmlns:a16="http://schemas.microsoft.com/office/drawing/2014/main" id="{B22A3C7E-24C1-4C7D-38B2-166F4D2E5A4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410091" y="1313894"/>
            <a:ext cx="4122001" cy="3499645"/>
          </a:xfrm>
          <a:prstGeom prst="rect">
            <a:avLst/>
          </a:prstGeom>
        </p:spPr>
        <p:txBody>
          <a:bodyPr anchor="ctr"/>
          <a:lstStyle>
            <a:lvl1pPr marL="18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r">
              <a:buNone/>
              <a:defRPr sz="2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1"/>
            <a:r>
              <a:rPr lang="en-US" dirty="0"/>
              <a:t>Area suggestion for final thanks</a:t>
            </a:r>
          </a:p>
          <a:p>
            <a:pPr lvl="1"/>
            <a:r>
              <a:rPr lang="en-US" dirty="0"/>
              <a:t>With your brand and contact information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6992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8DB6FAA9-87D9-3D06-523D-3799BF81828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11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63" r:id="rId3"/>
  </p:sldLayoutIdLst>
  <p:hf sldNum="0"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000" kern="1200">
          <a:solidFill>
            <a:schemeClr val="bg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id="{D898325A-246E-310B-216B-1BB6979AF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AA2F9FEC-EC10-BDF5-4ED1-E45963A35D1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2309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FCE0BB-94A4-8659-2978-F0E0CEEC79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7776DE7F-AC9B-652C-9E23-F4B0BECFE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A191402-25D2-5128-1EC4-FA0C32320F7E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Include an introductory bio slide with your contact details.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Keep your slides clean and easy to read.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Avoid small font sizes and cramming too much information onto one slide.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Include images when they makes sense for visual interest.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Repeat your contact details on your last slide.</a:t>
            </a:r>
            <a:endParaRPr lang="pt-BR" dirty="0"/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B9CE7C8A-82F7-0B03-32B4-BC2F5EFD7EF9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pt-BR" dirty="0" err="1"/>
              <a:t>Presentation</a:t>
            </a:r>
            <a:r>
              <a:rPr lang="pt-BR" dirty="0"/>
              <a:t> Best </a:t>
            </a:r>
            <a:r>
              <a:rPr lang="pt-BR" dirty="0" err="1"/>
              <a:t>Practices</a:t>
            </a:r>
            <a:r>
              <a:rPr lang="pt-BR" dirty="0"/>
              <a:t> &amp; </a:t>
            </a:r>
            <a:r>
              <a:rPr lang="pt-BR" dirty="0" err="1"/>
              <a:t>Suggestions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43780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8683383E-8559-2975-3B91-D610C18B7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A65A9A5-89F5-37E6-4FD9-3BF2A1FD9AE2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CECCF791-44A4-0A92-0985-63F675DF90EC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21399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DBCA02C0-FB19-E06B-639D-28E75D21385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 algn="r"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4816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sentação1" id="{555E80C5-64A4-42E9-A09B-62744DD3B601}" vid="{D1A8DD6D-DB58-4A67-BB18-933285182EC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vulncon25-Slide_Deck_Speakers</Template>
  <TotalTime>308</TotalTime>
  <Words>56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Arial</vt:lpstr>
      <vt:lpstr>Calibri</vt:lpstr>
      <vt:lpstr>Open Sans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Giovana Casaccia Vaz</dc:creator>
  <cp:lastModifiedBy>Giovana Casaccia Vaz</cp:lastModifiedBy>
  <cp:revision>17</cp:revision>
  <dcterms:created xsi:type="dcterms:W3CDTF">2025-08-14T17:36:27Z</dcterms:created>
  <dcterms:modified xsi:type="dcterms:W3CDTF">2026-03-12T16:46:30Z</dcterms:modified>
</cp:coreProperties>
</file>