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2" r:id="rId2"/>
    <p:sldId id="264" r:id="rId3"/>
    <p:sldId id="263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382"/>
    <a:srgbClr val="FBBF45"/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05220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FBBF4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88324" y="6481510"/>
            <a:ext cx="4998045" cy="301029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14738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410091" y="1340528"/>
            <a:ext cx="4122001" cy="347301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CE0BB-94A4-8659-2978-F0E0CEEC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7776DE7F-AC9B-652C-9E23-F4B0BECF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A191402-25D2-5128-1EC4-FA0C32320F7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an introductory bio slide with your contact details.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Keep your slides clean and easy to read.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Avoid small font sizes and cramming too much information onto one slide.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Include images when they makes sense for visual interest.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Repeat your contact details on your last slide.</a:t>
            </a:r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B9CE7C8A-82F7-0B03-32B4-BC2F5EFD7E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pt-BR" dirty="0" err="1"/>
              <a:t>Presentation</a:t>
            </a:r>
            <a:r>
              <a:rPr lang="pt-BR" dirty="0"/>
              <a:t> Best </a:t>
            </a:r>
            <a:r>
              <a:rPr lang="pt-BR" dirty="0" err="1"/>
              <a:t>Practices</a:t>
            </a:r>
            <a:r>
              <a:rPr lang="pt-BR" dirty="0"/>
              <a:t> &amp; </a:t>
            </a:r>
            <a:r>
              <a:rPr lang="pt-BR" dirty="0" err="1"/>
              <a:t>Suggestions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378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309</TotalTime>
  <Words>56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17</cp:revision>
  <dcterms:created xsi:type="dcterms:W3CDTF">2025-08-14T17:36:27Z</dcterms:created>
  <dcterms:modified xsi:type="dcterms:W3CDTF">2026-03-12T16:46:04Z</dcterms:modified>
</cp:coreProperties>
</file>