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5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4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E528B-35A4-474F-A621-63C840F6A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8825" y="1122363"/>
            <a:ext cx="7572588" cy="3564784"/>
          </a:xfrm>
        </p:spPr>
        <p:txBody>
          <a:bodyPr anchor="t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8A7EF8-FA40-42AF-A733-46C36535F8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58825" y="5004118"/>
            <a:ext cx="7572588" cy="1423775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81714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24FA8-C539-4E23-9C74-25B855E64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5A6F2-0BB8-4C27-A2EF-CD5A45E52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7C1892-00CA-4213-9C0A-57CF6F354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DC16-CF0D-4007-9F54-845E36C06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102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6FF2E-BF6E-4AF0-BADD-92DF1E2C2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74EF0-838F-49D0-9887-AD24089824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1893" y="1825625"/>
            <a:ext cx="5687907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439224-1989-461A-ADC2-1B20D941BF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708227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B42F78-D92F-467C-8BFB-9B812C7F3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DC16-CF0D-4007-9F54-845E36C06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27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CBDF2-AA84-482E-879E-3AA4610F2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62971D-535D-4940-B166-8960C5ECB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DC16-CF0D-4007-9F54-845E36C06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37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15465B-8CC4-47DE-BAB7-730FC70E52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AA9563D-0FB6-4139-9269-58BE164801FA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8C61D-35A7-4DC6-95AA-4CD8EA853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52D3E-53B7-4653-8964-1F592D198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DC16-CF0D-4007-9F54-845E36C06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893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F8DA4-F03F-4E21-AC03-BFDFCD169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988" y="457200"/>
            <a:ext cx="44130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A9B1E6-0AEA-4574-9E47-C687316AA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649824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72AD72-641E-4B33-BB2A-2266CCEC94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8988" y="2057400"/>
            <a:ext cx="44130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D1E75B-C708-4ABD-949B-24E16EEB8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DC16-CF0D-4007-9F54-845E36C06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574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7AB38E-53CB-49CE-A043-D7096C780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893" y="365125"/>
            <a:ext cx="1154853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22B9BB-3EEA-4821-B452-DE0887A63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893" y="1825625"/>
            <a:ext cx="115485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3E49D-2052-4989-BAB3-1EB76AF40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79399" y="6503670"/>
            <a:ext cx="2743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B0B1DC16-CF0D-4007-9F54-845E36C065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41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  <p:sldLayoutId id="2147483655" r:id="rId4"/>
    <p:sldLayoutId id="2147483656" r:id="rId5"/>
    <p:sldLayoutId id="214748365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CA09A-8D73-485C-A7F7-CDB351E9A4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Your Presentation Title Goes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BE2103-CC70-455C-8403-5571D08B45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Presenter Name (Company, Country Affiliation)</a:t>
            </a:r>
          </a:p>
          <a:p>
            <a:r>
              <a:rPr lang="en-US" dirty="0"/>
              <a:t>Co-Presenter Name (Company, Country Affiliation)</a:t>
            </a:r>
          </a:p>
          <a:p>
            <a:r>
              <a:rPr lang="en-US" dirty="0"/>
              <a:t>Co-Presenter Name (Company, Country Affiliation)</a:t>
            </a:r>
          </a:p>
          <a:p>
            <a:r>
              <a:rPr lang="en-US" dirty="0"/>
              <a:t>Co-Presenter Name (Company, Country Affiliation)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097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B03E5-1B87-4B7E-9ABE-E46162B2D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Best Practices &amp; Suggestions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F689F-C214-4DFC-8671-BA578BB182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 yourself to your audience with an intro slide. Include your Twitter handle at the start so that your attendees can live tweet (if you approve). </a:t>
            </a:r>
          </a:p>
          <a:p>
            <a:r>
              <a:rPr lang="en-US" dirty="0"/>
              <a:t>Repeat your contact details at the end of your presentation.</a:t>
            </a:r>
          </a:p>
          <a:p>
            <a:r>
              <a:rPr lang="en-US" dirty="0"/>
              <a:t>Keep your slides clean and easy to read. </a:t>
            </a:r>
          </a:p>
          <a:p>
            <a:pPr lvl="1"/>
            <a:r>
              <a:rPr lang="en-US" dirty="0"/>
              <a:t>Don’t throw too much text into one slide – be courteous to those that may be in the back of the room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r>
              <a:rPr lang="en-US" dirty="0"/>
              <a:t>Include images when it makes sense for visual interest.</a:t>
            </a:r>
          </a:p>
        </p:txBody>
      </p:sp>
    </p:spTree>
    <p:extLst>
      <p:ext uri="{BB962C8B-B14F-4D97-AF65-F5344CB8AC3E}">
        <p14:creationId xmlns:p14="http://schemas.microsoft.com/office/powerpoint/2010/main" val="207908891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124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Custom Design</vt:lpstr>
      <vt:lpstr>Your Presentation Title Goes Here</vt:lpstr>
      <vt:lpstr>Presentation Best Practices &amp; Suggestions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Traci Wei</dc:creator>
  <cp:lastModifiedBy>Traci Wei</cp:lastModifiedBy>
  <cp:revision>2</cp:revision>
  <dcterms:created xsi:type="dcterms:W3CDTF">2022-02-15T22:21:54Z</dcterms:created>
  <dcterms:modified xsi:type="dcterms:W3CDTF">2022-02-15T22:46:28Z</dcterms:modified>
</cp:coreProperties>
</file>