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62" r:id="rId2"/>
    <p:sldId id="263" r:id="rId3"/>
    <p:sldId id="258" r:id="rId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B3A6"/>
    <a:srgbClr val="FAB620"/>
    <a:srgbClr val="0E6672"/>
    <a:srgbClr val="142700"/>
    <a:srgbClr val="666666"/>
    <a:srgbClr val="0A3B49"/>
    <a:srgbClr val="E6C02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3154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BB5C62A4-F956-9C30-5B9A-C5DA9BC349A1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4B64D60E-E6D3-B7E6-FCBE-51160102C0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EE743B-1E54-4009-9561-C4743B4838D9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6389C734-0115-F6AB-DCB4-D01AF92903CC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83F805FA-F12D-68BE-D78D-B6691006E97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08B417-C5C8-4803-959B-31A4B9F7ACEF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907090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1885B3-30F9-4B24-88D7-B7A8729A9577}" type="datetimeFigureOut">
              <a:rPr lang="pt-BR" smtClean="0"/>
              <a:t>25/02/2026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CC184D-54A5-4976-8168-B2C8CD4831E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1310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C6FC059-4D31-4158-1A15-9B5EF7D8FF9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426014" y="1820173"/>
            <a:ext cx="5927785" cy="1608827"/>
          </a:xfrm>
          <a:prstGeom prst="rect">
            <a:avLst/>
          </a:prstGeom>
        </p:spPr>
        <p:txBody>
          <a:bodyPr/>
          <a:lstStyle>
            <a:lvl1pPr algn="r">
              <a:defRPr sz="4000">
                <a:solidFill>
                  <a:srgbClr val="FAB620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</a:t>
            </a:r>
            <a:r>
              <a:rPr lang="pt-BR" dirty="0" err="1"/>
              <a:t>Presentation</a:t>
            </a:r>
            <a:r>
              <a:rPr lang="pt-BR" dirty="0"/>
              <a:t> </a:t>
            </a:r>
            <a:r>
              <a:rPr lang="pt-BR" dirty="0" err="1"/>
              <a:t>Title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03C02826-6D44-73DE-9A38-81B622F0C15B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011947" y="5140982"/>
            <a:ext cx="6583515" cy="1391730"/>
          </a:xfrm>
          <a:prstGeom prst="rect">
            <a:avLst/>
          </a:prstGeom>
        </p:spPr>
        <p:txBody>
          <a:bodyPr/>
          <a:lstStyle>
            <a:lvl1pPr marL="0" marR="0" indent="0" algn="r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2800">
                <a:solidFill>
                  <a:srgbClr val="31B3A6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r>
              <a:rPr lang="pt-BR" dirty="0"/>
              <a:t> speaker </a:t>
            </a:r>
            <a:r>
              <a:rPr lang="pt-BR" dirty="0" err="1"/>
              <a:t>name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49396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C24341A4-CA0A-9A35-4010-BDB9C5C928C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FE635AB2-3CD7-80DD-3C9D-C03E8D4F7F1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356448" y="6516016"/>
            <a:ext cx="6571892" cy="238468"/>
          </a:xfrm>
          <a:prstGeom prst="rect">
            <a:avLst/>
          </a:prstGeom>
        </p:spPr>
        <p:txBody>
          <a:bodyPr/>
          <a:lstStyle>
            <a:lvl1pPr>
              <a:defRPr sz="1100">
                <a:solidFill>
                  <a:srgbClr val="31B3A6"/>
                </a:solidFill>
              </a:defRPr>
            </a:lvl1pPr>
          </a:lstStyle>
          <a:p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</p:txBody>
      </p:sp>
      <p:sp>
        <p:nvSpPr>
          <p:cNvPr id="6" name="Espaço Reservado para Conteúdo 2">
            <a:extLst>
              <a:ext uri="{FF2B5EF4-FFF2-40B4-BE49-F238E27FC236}">
                <a16:creationId xmlns:a16="http://schemas.microsoft.com/office/drawing/2014/main" id="{CB4302CC-071C-543D-0CC3-E872DACE9367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596537" y="1570008"/>
            <a:ext cx="10998925" cy="4412781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None/>
              <a:tabLst/>
              <a:defRPr sz="16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0"/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marL="180000" marR="0" lvl="0" indent="-288000" algn="l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SzTx/>
              <a:buFont typeface="Wingdings" panose="05000000000000000000" pitchFamily="2" charset="2"/>
              <a:buChar char="§"/>
              <a:tabLst/>
              <a:defRPr/>
            </a:pPr>
            <a:r>
              <a:rPr lang="pt-BR" dirty="0"/>
              <a:t>Click </a:t>
            </a:r>
            <a:r>
              <a:rPr lang="pt-BR" dirty="0" err="1"/>
              <a:t>to</a:t>
            </a:r>
            <a:r>
              <a:rPr lang="pt-BR" dirty="0"/>
              <a:t> </a:t>
            </a:r>
            <a:r>
              <a:rPr lang="pt-BR" dirty="0" err="1"/>
              <a:t>edit</a:t>
            </a:r>
            <a:endParaRPr lang="pt-BR" dirty="0"/>
          </a:p>
          <a:p>
            <a:pPr lvl="0"/>
            <a:endParaRPr lang="pt-BR" dirty="0"/>
          </a:p>
        </p:txBody>
      </p:sp>
      <p:sp>
        <p:nvSpPr>
          <p:cNvPr id="7" name="Espaço Reservado para Conteúdo 2">
            <a:extLst>
              <a:ext uri="{FF2B5EF4-FFF2-40B4-BE49-F238E27FC236}">
                <a16:creationId xmlns:a16="http://schemas.microsoft.com/office/drawing/2014/main" id="{48F7C4B8-C653-4154-9D5A-FC4649049FBB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596537" y="570497"/>
            <a:ext cx="10998925" cy="602696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Tx/>
              <a:buNone/>
              <a:defRPr sz="2800">
                <a:solidFill>
                  <a:srgbClr val="FAB62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>
              <a:spcBef>
                <a:spcPts val="0"/>
              </a:spcBef>
              <a:buNone/>
              <a:defRPr sz="1800" baseline="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r>
              <a:rPr lang="en-US" dirty="0"/>
              <a:t>Click to add title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3649166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tha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DD247F9B-77F7-9D75-FAFF-9B4EDD4788D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Espaço Reservado para Conteúdo 2">
            <a:extLst>
              <a:ext uri="{FF2B5EF4-FFF2-40B4-BE49-F238E27FC236}">
                <a16:creationId xmlns:a16="http://schemas.microsoft.com/office/drawing/2014/main" id="{B22A3C7E-24C1-4C7D-38B2-166F4D2E5A45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6095999" y="1475597"/>
            <a:ext cx="5436093" cy="3252652"/>
          </a:xfrm>
          <a:prstGeom prst="rect">
            <a:avLst/>
          </a:prstGeom>
        </p:spPr>
        <p:txBody>
          <a:bodyPr anchor="ctr"/>
          <a:lstStyle>
            <a:lvl1pPr marL="18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A01813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1pPr>
            <a:lvl2pPr marL="0" indent="0" algn="r">
              <a:buNone/>
              <a:defRPr sz="2800">
                <a:solidFill>
                  <a:schemeClr val="bg1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2pPr>
            <a:lvl3pPr marL="576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rgbClr val="E40520"/>
              </a:buClr>
              <a:buFont typeface="Wingdings" panose="05000000000000000000" pitchFamily="2" charset="2"/>
              <a:buChar char="§"/>
              <a:defRPr sz="26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3pPr>
            <a:lvl4pPr marL="900000" indent="-28800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schemeClr val="accent4">
                  <a:lumMod val="60000"/>
                  <a:lumOff val="40000"/>
                </a:schemeClr>
              </a:buClr>
              <a:buFont typeface="Wingdings" panose="05000000000000000000" pitchFamily="2" charset="2"/>
              <a:buChar char="§"/>
              <a:defRPr sz="2400">
                <a:solidFill>
                  <a:schemeClr val="bg1">
                    <a:lumMod val="50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lvl4pPr>
            <a:lvl5pPr marL="1828800" indent="0">
              <a:buNone/>
              <a:defRPr/>
            </a:lvl5pPr>
          </a:lstStyle>
          <a:p>
            <a:pPr lvl="1"/>
            <a:r>
              <a:rPr lang="en-US" dirty="0"/>
              <a:t>Area suggestion for final thanks</a:t>
            </a:r>
          </a:p>
          <a:p>
            <a:pPr lvl="1"/>
            <a:r>
              <a:rPr lang="en-US" dirty="0"/>
              <a:t>With your brand and contact information</a:t>
            </a:r>
            <a:endParaRPr lang="pt-BR" dirty="0"/>
          </a:p>
          <a:p>
            <a:pPr lvl="0"/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669927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jp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id="{8DB6FAA9-87D9-3D06-523D-3799BF81828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4111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9" r:id="rId1"/>
    <p:sldLayoutId id="2147483670" r:id="rId2"/>
    <p:sldLayoutId id="2147483663" r:id="rId3"/>
  </p:sldLayoutIdLst>
  <p:hf sldNum="0" hd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5000" kern="1200">
          <a:solidFill>
            <a:schemeClr val="bg1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ítulo 8">
            <a:extLst>
              <a:ext uri="{FF2B5EF4-FFF2-40B4-BE49-F238E27FC236}">
                <a16:creationId xmlns:a16="http://schemas.microsoft.com/office/drawing/2014/main" id="{D898325A-246E-310B-216B-1BB6979AF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10" name="Espaço Reservado para Conteúdo 9">
            <a:extLst>
              <a:ext uri="{FF2B5EF4-FFF2-40B4-BE49-F238E27FC236}">
                <a16:creationId xmlns:a16="http://schemas.microsoft.com/office/drawing/2014/main" id="{AA2F9FEC-EC10-BDF5-4ED1-E45963A35D1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22309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4">
            <a:extLst>
              <a:ext uri="{FF2B5EF4-FFF2-40B4-BE49-F238E27FC236}">
                <a16:creationId xmlns:a16="http://schemas.microsoft.com/office/drawing/2014/main" id="{8683383E-8559-2975-3B91-D610C18B7E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EA65A9A5-89F5-37E6-4FD9-3BF2A1FD9AE2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Conteúdo 6">
            <a:extLst>
              <a:ext uri="{FF2B5EF4-FFF2-40B4-BE49-F238E27FC236}">
                <a16:creationId xmlns:a16="http://schemas.microsoft.com/office/drawing/2014/main" id="{CECCF791-44A4-0A92-0985-63F675DF90EC}"/>
              </a:ext>
            </a:extLst>
          </p:cNvPr>
          <p:cNvSpPr>
            <a:spLocks noGrp="1"/>
          </p:cNvSpPr>
          <p:nvPr>
            <p:ph idx="11"/>
          </p:nvPr>
        </p:nvSpPr>
        <p:spPr/>
        <p:txBody>
          <a:bodyPr/>
          <a:lstStyle/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6213994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ço Reservado para Conteúdo 4">
            <a:extLst>
              <a:ext uri="{FF2B5EF4-FFF2-40B4-BE49-F238E27FC236}">
                <a16:creationId xmlns:a16="http://schemas.microsoft.com/office/drawing/2014/main" id="{DBCA02C0-FB19-E06B-639D-28E75D213857}"/>
              </a:ext>
            </a:extLst>
          </p:cNvPr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pPr marL="0" indent="0" algn="r">
              <a:buNone/>
            </a:pPr>
            <a:endParaRPr lang="pt-BR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348162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presentação1" id="{555E80C5-64A4-42E9-A09B-62744DD3B601}" vid="{D1A8DD6D-DB58-4A67-BB18-933285182EC4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vulncon25-Slide_Deck_Speakers</Template>
  <TotalTime>235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</vt:vector>
  </HeadingPairs>
  <TitlesOfParts>
    <vt:vector size="8" baseType="lpstr">
      <vt:lpstr>Arial</vt:lpstr>
      <vt:lpstr>Calibri</vt:lpstr>
      <vt:lpstr>Open Sans</vt:lpstr>
      <vt:lpstr>Wingdings</vt:lpstr>
      <vt:lpstr>Tema do Office</vt:lpstr>
      <vt:lpstr>Apresentação do PowerPoint</vt:lpstr>
      <vt:lpstr>Apresentação do PowerPoint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Giovana Casaccia Vaz</dc:creator>
  <cp:lastModifiedBy>Giovana Casaccia Vaz</cp:lastModifiedBy>
  <cp:revision>5</cp:revision>
  <dcterms:created xsi:type="dcterms:W3CDTF">2025-08-14T17:36:27Z</dcterms:created>
  <dcterms:modified xsi:type="dcterms:W3CDTF">2026-02-25T15:09:51Z</dcterms:modified>
</cp:coreProperties>
</file>