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2" r:id="rId2"/>
    <p:sldId id="263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rgbClr val="FAB620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14098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31B3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448" y="6516016"/>
            <a:ext cx="6571892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31B3A6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FAB6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95999" y="1475597"/>
            <a:ext cx="5436093" cy="325265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240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7</cp:revision>
  <dcterms:created xsi:type="dcterms:W3CDTF">2025-08-14T17:36:27Z</dcterms:created>
  <dcterms:modified xsi:type="dcterms:W3CDTF">2026-02-25T15:14:20Z</dcterms:modified>
</cp:coreProperties>
</file>