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2" r:id="rId2"/>
    <p:sldId id="263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B3A6"/>
    <a:srgbClr val="FAB620"/>
    <a:srgbClr val="0E6672"/>
    <a:srgbClr val="142700"/>
    <a:srgbClr val="666666"/>
    <a:srgbClr val="0A3B49"/>
    <a:srgbClr val="E6C0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BB5C62A4-F956-9C30-5B9A-C5DA9BC349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B64D60E-E6D3-B7E6-FCBE-51160102C0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E743B-1E54-4009-9561-C4743B4838D9}" type="datetimeFigureOut">
              <a:rPr lang="pt-BR" smtClean="0"/>
              <a:t>29/08/2025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389C734-0115-F6AB-DCB4-D01AF92903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3F805FA-F12D-68BE-D78D-B6691006E9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08B417-C5C8-4803-959B-31A4B9F7A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0709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885B3-30F9-4B24-88D7-B7A8729A9577}" type="datetimeFigureOut">
              <a:rPr lang="pt-BR" smtClean="0"/>
              <a:t>29/08/2025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C184D-54A5-4976-8168-B2C8CD4831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310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6FC059-4D31-4158-1A15-9B5EF7D8FF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26014" y="1820173"/>
            <a:ext cx="5927785" cy="1608827"/>
          </a:xfrm>
          <a:prstGeom prst="rect">
            <a:avLst/>
          </a:prstGeom>
        </p:spPr>
        <p:txBody>
          <a:bodyPr/>
          <a:lstStyle>
            <a:lvl1pPr algn="r">
              <a:defRPr sz="4000">
                <a:solidFill>
                  <a:srgbClr val="FAB620"/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</a:t>
            </a:r>
            <a:r>
              <a:rPr lang="pt-BR" dirty="0" err="1"/>
              <a:t>Presentation</a:t>
            </a:r>
            <a:r>
              <a:rPr lang="pt-BR" dirty="0"/>
              <a:t> </a:t>
            </a:r>
            <a:r>
              <a:rPr lang="pt-BR" dirty="0" err="1"/>
              <a:t>Title</a:t>
            </a:r>
            <a:endParaRPr lang="pt-BR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03C02826-6D44-73DE-9A38-81B622F0C15B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011947" y="5052202"/>
            <a:ext cx="6583515" cy="1391730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None/>
              <a:tabLst/>
              <a:defRPr sz="2800">
                <a:solidFill>
                  <a:srgbClr val="31B3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speaker </a:t>
            </a:r>
            <a:r>
              <a:rPr lang="pt-BR" dirty="0" err="1"/>
              <a:t>name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3961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24341A4-CA0A-9A35-4010-BDB9C5C928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E635AB2-3CD7-80DD-3C9D-C03E8D4F7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56448" y="6516016"/>
            <a:ext cx="6571892" cy="238468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31B3A6"/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CB4302CC-071C-543D-0CC3-E872DACE9367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96537" y="1570008"/>
            <a:ext cx="10998925" cy="441278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None/>
              <a:tabLst/>
              <a:defRPr sz="16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  <a:p>
            <a:pPr marL="180000" marR="0" lvl="0" indent="-288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  <a:p>
            <a:pPr lvl="0"/>
            <a:endParaRPr lang="pt-BR" dirty="0"/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48F7C4B8-C653-4154-9D5A-FC4649049FB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596537" y="570497"/>
            <a:ext cx="10998925" cy="6026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FontTx/>
              <a:buNone/>
              <a:defRPr sz="2800">
                <a:solidFill>
                  <a:srgbClr val="FAB6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r>
              <a:rPr lang="en-US" dirty="0"/>
              <a:t>Click to add title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491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tha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D247F9B-77F7-9D75-FAFF-9B4EDD4788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B22A3C7E-24C1-4C7D-38B2-166F4D2E5A4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095999" y="1475597"/>
            <a:ext cx="5436093" cy="3252652"/>
          </a:xfrm>
          <a:prstGeom prst="rect">
            <a:avLst/>
          </a:prstGeom>
        </p:spPr>
        <p:txBody>
          <a:bodyPr anchor="ctr"/>
          <a:lstStyle>
            <a:lvl1pPr marL="18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r">
              <a:buNone/>
              <a:defRPr sz="2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1"/>
            <a:r>
              <a:rPr lang="en-US" dirty="0"/>
              <a:t>Area suggestion for final thanks</a:t>
            </a:r>
          </a:p>
          <a:p>
            <a:pPr lvl="1"/>
            <a:r>
              <a:rPr lang="en-US" dirty="0"/>
              <a:t>With your brand and contact information</a:t>
            </a:r>
            <a:endParaRPr lang="pt-BR" dirty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6992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8DB6FAA9-87D9-3D06-523D-3799BF81828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11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63" r:id="rId3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000" kern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D898325A-246E-310B-216B-1BB6979AF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AA2F9FEC-EC10-BDF5-4ED1-E45963A35D1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309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8683383E-8559-2975-3B91-D610C18B7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A65A9A5-89F5-37E6-4FD9-3BF2A1FD9AE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CECCF791-44A4-0A92-0985-63F675DF90EC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1399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DBCA02C0-FB19-E06B-639D-28E75D21385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 algn="r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4816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1" id="{555E80C5-64A4-42E9-A09B-62744DD3B601}" vid="{D1A8DD6D-DB58-4A67-BB18-933285182EC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vulncon25-Slide_Deck_Speakers</Template>
  <TotalTime>191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Open Sans</vt:lpstr>
      <vt:lpstr>Wingdings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Giovana Casaccia Vaz</dc:creator>
  <cp:lastModifiedBy>Giovana Casaccia Vaz</cp:lastModifiedBy>
  <cp:revision>3</cp:revision>
  <dcterms:created xsi:type="dcterms:W3CDTF">2025-08-14T17:36:27Z</dcterms:created>
  <dcterms:modified xsi:type="dcterms:W3CDTF">2025-08-29T22:09:02Z</dcterms:modified>
</cp:coreProperties>
</file>