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62"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11" Type="http://schemas.openxmlformats.org/officeDocument/2006/relationships/slide" Target="slides/slide7.xml"/><Relationship Id="rId10" Type="http://schemas.openxmlformats.org/officeDocument/2006/relationships/slide" Target="slides/slide6.xml"/><Relationship Id="rId21" Type="http://schemas.openxmlformats.org/officeDocument/2006/relationships/slide" Target="slides/slide17.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799" cy="457200"/>
          </a:xfrm>
          <a:prstGeom prst="rect">
            <a:avLst/>
          </a:prstGeom>
          <a:noFill/>
          <a:ln>
            <a:noFill/>
          </a:ln>
        </p:spPr>
        <p:txBody>
          <a:bodyPr anchorCtr="0" anchor="t"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4" name="Google Shape;4;n"/>
          <p:cNvSpPr txBox="1"/>
          <p:nvPr>
            <p:ph idx="10" type="dt"/>
          </p:nvPr>
        </p:nvSpPr>
        <p:spPr>
          <a:xfrm>
            <a:off x="3886200" y="0"/>
            <a:ext cx="2971799" cy="457200"/>
          </a:xfrm>
          <a:prstGeom prst="rect">
            <a:avLst/>
          </a:prstGeom>
          <a:noFill/>
          <a:ln>
            <a:noFill/>
          </a:ln>
        </p:spPr>
        <p:txBody>
          <a:bodyPr anchorCtr="0" anchor="t" bIns="91425" lIns="91425" spcFirstLastPara="1" rIns="91425" wrap="square" tIns="91425">
            <a:noAutofit/>
          </a:bodyPr>
          <a:lstStyle>
            <a:lvl1pPr indent="0" lvl="0" marL="0" marR="0" rtl="0" algn="r">
              <a:lnSpc>
                <a:spcPct val="100000"/>
              </a:lnSpc>
              <a:spcBef>
                <a:spcPts val="0"/>
              </a:spcBef>
              <a:spcAft>
                <a:spcPts val="0"/>
              </a:spcAft>
              <a:buClr>
                <a:schemeClr val="dk1"/>
              </a:buClr>
              <a:buSzPts val="1400"/>
              <a:buFont typeface="Lucida Sans"/>
              <a:buNone/>
              <a:defRPr b="0" i="0" sz="12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6" name="Google Shape;6;n"/>
          <p:cNvSpPr txBox="1"/>
          <p:nvPr>
            <p:ph idx="1" type="body"/>
          </p:nvPr>
        </p:nvSpPr>
        <p:spPr>
          <a:xfrm>
            <a:off x="631902" y="4343400"/>
            <a:ext cx="5594196" cy="4585155"/>
          </a:xfrm>
          <a:prstGeom prst="rect">
            <a:avLst/>
          </a:prstGeom>
          <a:noFill/>
          <a:ln>
            <a:noFill/>
          </a:ln>
        </p:spPr>
        <p:txBody>
          <a:bodyPr anchorCtr="0" anchor="t" bIns="91425" lIns="91425" spcFirstLastPara="1" rIns="91425" wrap="square" tIns="91425">
            <a:noAutofit/>
          </a:bodyPr>
          <a:lstStyle>
            <a:lvl1pPr indent="-304800" lvl="0" marL="457200" marR="0" rtl="0" algn="l">
              <a:spcBef>
                <a:spcPts val="14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1pPr>
            <a:lvl2pPr indent="-304800" lvl="1" marL="914400" marR="0" rtl="0" algn="l">
              <a:spcBef>
                <a:spcPts val="300"/>
              </a:spcBef>
              <a:spcAft>
                <a:spcPts val="0"/>
              </a:spcAft>
              <a:buClr>
                <a:schemeClr val="dk1"/>
              </a:buClr>
              <a:buSzPts val="1200"/>
              <a:buFont typeface="Arial"/>
              <a:buChar char="•"/>
              <a:defRPr b="0" i="0" sz="1200" u="none" cap="none" strike="noStrike">
                <a:solidFill>
                  <a:schemeClr val="dk1"/>
                </a:solidFill>
                <a:latin typeface="Lucida Sans"/>
                <a:ea typeface="Lucida Sans"/>
                <a:cs typeface="Lucida Sans"/>
                <a:sym typeface="Lucida Sans"/>
              </a:defRPr>
            </a:lvl2pPr>
            <a:lvl3pPr indent="-304800" lvl="2" marL="13716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3pPr>
            <a:lvl4pPr indent="-304800" lvl="3" marL="18288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4pPr>
            <a:lvl5pPr indent="-304800" lvl="4" marL="2286000" marR="0" rtl="0" algn="l">
              <a:spcBef>
                <a:spcPts val="600"/>
              </a:spcBef>
              <a:spcAft>
                <a:spcPts val="0"/>
              </a:spcAft>
              <a:buClr>
                <a:schemeClr val="dk1"/>
              </a:buClr>
              <a:buSzPts val="1200"/>
              <a:buFont typeface="Lucida Sans"/>
              <a:buChar char="○"/>
              <a:defRPr b="0" i="0" sz="1200" u="none" cap="none" strike="noStrike">
                <a:solidFill>
                  <a:schemeClr val="dk1"/>
                </a:solidFill>
                <a:latin typeface="Lucida Sans"/>
                <a:ea typeface="Lucida Sans"/>
                <a:cs typeface="Lucida Sans"/>
                <a:sym typeface="Lucida Sans"/>
              </a:defRPr>
            </a:lvl5pPr>
            <a:lvl6pPr indent="-304800" lvl="5" marL="27432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6pPr>
            <a:lvl7pPr indent="-304800" lvl="6" marL="32004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7pPr>
            <a:lvl8pPr indent="-304800" lvl="7" marL="36576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8pPr>
            <a:lvl9pPr indent="-304800" lvl="8" marL="4114800" marR="0" rtl="0" algn="l">
              <a:spcBef>
                <a:spcPts val="0"/>
              </a:spcBef>
              <a:spcAft>
                <a:spcPts val="0"/>
              </a:spcAft>
              <a:buClr>
                <a:schemeClr val="dk1"/>
              </a:buClr>
              <a:buSzPts val="1200"/>
              <a:buFont typeface="Calibri"/>
              <a:buChar char="■"/>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928556"/>
            <a:ext cx="5400837" cy="215443"/>
          </a:xfrm>
          <a:prstGeom prst="rect">
            <a:avLst/>
          </a:prstGeom>
          <a:noFill/>
          <a:ln>
            <a:noFill/>
          </a:ln>
        </p:spPr>
        <p:txBody>
          <a:bodyPr anchorCtr="0" anchor="b" bIns="91425" lIns="91425" spcFirstLastPara="1" rIns="91425" wrap="square" tIns="91425">
            <a:noAutofit/>
          </a:bodyPr>
          <a:lstStyle>
            <a:lvl1pPr indent="0" lvl="0" marL="0" marR="0" rtl="0" algn="l">
              <a:lnSpc>
                <a:spcPct val="100000"/>
              </a:lnSpc>
              <a:spcBef>
                <a:spcPts val="0"/>
              </a:spcBef>
              <a:spcAft>
                <a:spcPts val="0"/>
              </a:spcAft>
              <a:buClr>
                <a:schemeClr val="dk1"/>
              </a:buClr>
              <a:buSzPts val="1400"/>
              <a:buFont typeface="Lucida Sans"/>
              <a:buNone/>
              <a:defRPr b="0" i="0" sz="800" u="none" cap="none" strike="noStrike">
                <a:solidFill>
                  <a:schemeClr val="dk1"/>
                </a:solidFill>
                <a:latin typeface="Lucida Sans"/>
                <a:ea typeface="Lucida Sans"/>
                <a:cs typeface="Lucida Sans"/>
                <a:sym typeface="Lucida Sans"/>
              </a:defRPr>
            </a:lvl1pPr>
            <a:lvl2pPr indent="0" lvl="1" marL="457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2pPr>
            <a:lvl3pPr indent="0" lvl="2" marL="914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3pPr>
            <a:lvl4pPr indent="0" lvl="3" marL="1371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4pPr>
            <a:lvl5pPr indent="0" lvl="4" marL="18288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5pPr>
            <a:lvl6pPr indent="0" lvl="5" marL="22860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6pPr>
            <a:lvl7pPr indent="0" lvl="6" marL="27432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7pPr>
            <a:lvl8pPr indent="0" lvl="7" marL="32004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8pPr>
            <a:lvl9pPr indent="0" lvl="8" marL="3657600" marR="0" rtl="0" algn="l">
              <a:lnSpc>
                <a:spcPct val="100000"/>
              </a:lnSpc>
              <a:spcBef>
                <a:spcPts val="0"/>
              </a:spcBef>
              <a:spcAft>
                <a:spcPts val="0"/>
              </a:spcAft>
              <a:buClr>
                <a:schemeClr val="dk1"/>
              </a:buClr>
              <a:buSzPts val="1400"/>
              <a:buFont typeface="Arial"/>
              <a:buNone/>
              <a:defRPr b="0" i="0" sz="1800" u="none" cap="none" strike="noStrike">
                <a:solidFill>
                  <a:schemeClr val="dk1"/>
                </a:solidFill>
                <a:latin typeface="Arial"/>
                <a:ea typeface="Arial"/>
                <a:cs typeface="Arial"/>
                <a:sym typeface="Arial"/>
              </a:defRPr>
            </a:lvl9pPr>
          </a:lstStyle>
          <a:p/>
        </p:txBody>
      </p:sp>
      <p:sp>
        <p:nvSpPr>
          <p:cNvPr id="8" name="Google Shape;8;n"/>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5" name="Shape 65"/>
        <p:cNvGrpSpPr/>
        <p:nvPr/>
      </p:nvGrpSpPr>
      <p:grpSpPr>
        <a:xfrm>
          <a:off x="0" y="0"/>
          <a:ext cx="0" cy="0"/>
          <a:chOff x="0" y="0"/>
          <a:chExt cx="0" cy="0"/>
        </a:xfrm>
      </p:grpSpPr>
      <p:sp>
        <p:nvSpPr>
          <p:cNvPr id="66" name="Google Shape;66;p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67" name="Google Shape;67;p4:notes"/>
          <p:cNvSpPr txBox="1"/>
          <p:nvPr>
            <p:ph idx="1" type="body"/>
          </p:nvPr>
        </p:nvSpPr>
        <p:spPr>
          <a:xfrm>
            <a:off x="631902" y="4343400"/>
            <a:ext cx="5784137" cy="451103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 </a:t>
            </a:r>
            <a:r>
              <a:rPr b="0" i="1" lang="en-US" sz="1200" u="none" cap="none" strike="noStrike">
                <a:solidFill>
                  <a:schemeClr val="dk1"/>
                </a:solidFill>
                <a:latin typeface="Lucida Sans"/>
                <a:ea typeface="Lucida Sans"/>
                <a:cs typeface="Lucida Sans"/>
                <a:sym typeface="Lucida Sans"/>
              </a:rPr>
              <a:t>7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Facilitator Room Setup and Tools</a:t>
            </a:r>
            <a:br>
              <a:rPr b="1" i="0" lang="en-US" sz="1200" u="none" cap="none" strike="noStrike">
                <a:solidFill>
                  <a:schemeClr val="dk1"/>
                </a:solidFill>
                <a:latin typeface="Lucida Sans"/>
                <a:ea typeface="Lucida Sans"/>
                <a:cs typeface="Lucida Sans"/>
                <a:sym typeface="Lucida Sans"/>
              </a:rPr>
            </a:br>
            <a:r>
              <a:rPr b="0" i="0" lang="en-US" sz="1200" u="none" cap="none" strike="noStrike">
                <a:solidFill>
                  <a:schemeClr val="dk1"/>
                </a:solidFill>
                <a:latin typeface="Lucida Sans"/>
                <a:ea typeface="Lucida Sans"/>
                <a:cs typeface="Lucida Sans"/>
                <a:sym typeface="Lucida Sans"/>
              </a:rPr>
              <a:t>Before you start the meeting, make sure you have the following tools and/or room setup:</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Computer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Projector</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Whiteboard or flipchart and markers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Pens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Post-it notes</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Optional: Squish ball you can toss to learners to get learners’ attention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Note: </a:t>
            </a:r>
            <a:r>
              <a:rPr b="0" i="0" lang="en-US" sz="1200" u="none" cap="none" strike="noStrike">
                <a:solidFill>
                  <a:schemeClr val="dk1"/>
                </a:solidFill>
                <a:latin typeface="Lucida Sans"/>
                <a:ea typeface="Lucida Sans"/>
                <a:cs typeface="Lucida Sans"/>
                <a:sym typeface="Lucida Sans"/>
              </a:rPr>
              <a:t>This can take only a few minutes, but typically there are last-minute issues to resolve with seating, AV equipment, and students arriving late.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Welcome</a:t>
            </a:r>
            <a:r>
              <a:rPr b="0" i="0" lang="en-US" sz="1200" u="none" cap="none" strike="noStrike">
                <a:solidFill>
                  <a:schemeClr val="dk1"/>
                </a:solidFill>
                <a:latin typeface="Lucida Sans"/>
                <a:ea typeface="Lucida Sans"/>
                <a:cs typeface="Lucida Sans"/>
                <a:sym typeface="Lucida Sans"/>
              </a:rPr>
              <a:t> everyone to the course.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Briefly</a:t>
            </a:r>
            <a:r>
              <a:rPr b="0" i="0" lang="en-US" sz="1200" u="none" cap="none" strike="noStrike">
                <a:solidFill>
                  <a:schemeClr val="dk1"/>
                </a:solidFill>
                <a:latin typeface="Lucida Sans"/>
                <a:ea typeface="Lucida Sans"/>
                <a:cs typeface="Lucida Sans"/>
                <a:sym typeface="Lucida Sans"/>
              </a:rPr>
              <a:t> introduce yourself to the learners.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Time for course: </a:t>
            </a:r>
            <a:r>
              <a:rPr b="0" i="0" lang="en-US" sz="1200" u="none" cap="none" strike="noStrike">
                <a:solidFill>
                  <a:schemeClr val="dk1"/>
                </a:solidFill>
                <a:latin typeface="Lucida Sans"/>
                <a:ea typeface="Lucida Sans"/>
                <a:cs typeface="Lucida Sans"/>
                <a:sym typeface="Lucida Sans"/>
              </a:rPr>
              <a:t>State that the course will take two days if you are teaching the entire course, or give an idea of the timeline.</a:t>
            </a:r>
            <a:endParaRPr/>
          </a:p>
        </p:txBody>
      </p:sp>
      <p:sp>
        <p:nvSpPr>
          <p:cNvPr id="68" name="Google Shape;68;p4: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69" name="Google Shape;69;p4: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2c34a4261a_0_6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39" name="Google Shape;139;g2c34a4261a_0_6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40" name="Google Shape;140;g2c34a4261a_0_65: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41" name="Google Shape;141;g2c34a4261a_0_65: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0" name="Shape 150"/>
        <p:cNvGrpSpPr/>
        <p:nvPr/>
      </p:nvGrpSpPr>
      <p:grpSpPr>
        <a:xfrm>
          <a:off x="0" y="0"/>
          <a:ext cx="0" cy="0"/>
          <a:chOff x="0" y="0"/>
          <a:chExt cx="0" cy="0"/>
        </a:xfrm>
      </p:grpSpPr>
      <p:sp>
        <p:nvSpPr>
          <p:cNvPr id="151" name="Google Shape;151;g2c34a4261a_0_9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52" name="Google Shape;152;g2c34a4261a_0_9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53" name="Google Shape;153;g2c34a4261a_0_95: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54" name="Google Shape;154;g2c34a4261a_0_95: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 name="Shape 166"/>
        <p:cNvGrpSpPr/>
        <p:nvPr/>
      </p:nvGrpSpPr>
      <p:grpSpPr>
        <a:xfrm>
          <a:off x="0" y="0"/>
          <a:ext cx="0" cy="0"/>
          <a:chOff x="0" y="0"/>
          <a:chExt cx="0" cy="0"/>
        </a:xfrm>
      </p:grpSpPr>
      <p:sp>
        <p:nvSpPr>
          <p:cNvPr id="167" name="Google Shape;167;g2c34a4261a_0_10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68" name="Google Shape;168;g2c34a4261a_0_105: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69" name="Google Shape;169;g2c34a4261a_0_105: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70" name="Google Shape;170;g2c34a4261a_0_105: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2f114e8778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2f114e8778_0_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82" name="Google Shape;182;g2f114e8778_0_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6" name="Shape 186"/>
        <p:cNvGrpSpPr/>
        <p:nvPr/>
      </p:nvGrpSpPr>
      <p:grpSpPr>
        <a:xfrm>
          <a:off x="0" y="0"/>
          <a:ext cx="0" cy="0"/>
          <a:chOff x="0" y="0"/>
          <a:chExt cx="0" cy="0"/>
        </a:xfrm>
      </p:grpSpPr>
      <p:sp>
        <p:nvSpPr>
          <p:cNvPr id="187" name="Google Shape;187;g2b9479d32f_0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88" name="Google Shape;188;g2b9479d32f_0_7: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89" name="Google Shape;189;g2b9479d32f_0_7: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90" name="Google Shape;190;g2b9479d32f_0_7: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4" name="Shape 194"/>
        <p:cNvGrpSpPr/>
        <p:nvPr/>
      </p:nvGrpSpPr>
      <p:grpSpPr>
        <a:xfrm>
          <a:off x="0" y="0"/>
          <a:ext cx="0" cy="0"/>
          <a:chOff x="0" y="0"/>
          <a:chExt cx="0" cy="0"/>
        </a:xfrm>
      </p:grpSpPr>
      <p:sp>
        <p:nvSpPr>
          <p:cNvPr id="195" name="Google Shape;195;g2c34a4261a_0_5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c34a4261a_0_52: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97" name="Google Shape;197;g2c34a4261a_0_52: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2" name="Shape 202"/>
        <p:cNvGrpSpPr/>
        <p:nvPr/>
      </p:nvGrpSpPr>
      <p:grpSpPr>
        <a:xfrm>
          <a:off x="0" y="0"/>
          <a:ext cx="0" cy="0"/>
          <a:chOff x="0" y="0"/>
          <a:chExt cx="0" cy="0"/>
        </a:xfrm>
      </p:grpSpPr>
      <p:sp>
        <p:nvSpPr>
          <p:cNvPr id="203" name="Google Shape;203;p2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04" name="Google Shape;204;p22:notes"/>
          <p:cNvSpPr txBox="1"/>
          <p:nvPr>
            <p:ph idx="1" type="body"/>
          </p:nvPr>
        </p:nvSpPr>
        <p:spPr>
          <a:xfrm>
            <a:off x="631902" y="4343400"/>
            <a:ext cx="5083097" cy="41148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05" name="Google Shape;205;p22: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06" name="Google Shape;206;p22: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Google Shape;209;p25: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210" name="Google Shape;210;p25: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211" name="Google Shape;211;p25:notes"/>
          <p:cNvSpPr txBox="1"/>
          <p:nvPr>
            <p:ph idx="11" type="ftr"/>
          </p:nvPr>
        </p:nvSpPr>
        <p:spPr>
          <a:xfrm>
            <a:off x="0" y="8928556"/>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212" name="Google Shape;212;p25: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 name="Shape 73"/>
        <p:cNvGrpSpPr/>
        <p:nvPr/>
      </p:nvGrpSpPr>
      <p:grpSpPr>
        <a:xfrm>
          <a:off x="0" y="0"/>
          <a:ext cx="0" cy="0"/>
          <a:chOff x="0" y="0"/>
          <a:chExt cx="0" cy="0"/>
        </a:xfrm>
      </p:grpSpPr>
      <p:sp>
        <p:nvSpPr>
          <p:cNvPr id="74" name="Google Shape;74;p7:notes"/>
          <p:cNvSpPr/>
          <p:nvPr>
            <p:ph idx="2" type="sldImg"/>
          </p:nvPr>
        </p:nvSpPr>
        <p:spPr>
          <a:xfrm>
            <a:off x="685800" y="631825"/>
            <a:ext cx="5472113" cy="4105275"/>
          </a:xfrm>
          <a:custGeom>
            <a:rect b="b" l="l" r="r" t="t"/>
            <a:pathLst>
              <a:path extrusionOk="0" h="120000" w="120000">
                <a:moveTo>
                  <a:pt x="0" y="0"/>
                </a:moveTo>
                <a:lnTo>
                  <a:pt x="120000" y="0"/>
                </a:lnTo>
                <a:lnTo>
                  <a:pt x="120000" y="120000"/>
                </a:lnTo>
                <a:lnTo>
                  <a:pt x="0" y="120000"/>
                </a:lnTo>
                <a:close/>
              </a:path>
            </a:pathLst>
          </a:custGeom>
          <a:noFill/>
          <a:ln cap="flat" cmpd="sng" w="9525">
            <a:solidFill>
              <a:schemeClr val="lt2"/>
            </a:solidFill>
            <a:prstDash val="solid"/>
            <a:miter lim="8000"/>
            <a:headEnd len="sm" w="sm" type="none"/>
            <a:tailEnd len="sm" w="sm" type="none"/>
          </a:ln>
        </p:spPr>
      </p:sp>
      <p:sp>
        <p:nvSpPr>
          <p:cNvPr id="75" name="Google Shape;75;p7: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0" i="0" lang="en-US" sz="1200" u="none" cap="none" strike="noStrike">
                <a:solidFill>
                  <a:schemeClr val="dk1"/>
                </a:solidFill>
                <a:latin typeface="Lucida Sans"/>
                <a:ea typeface="Lucida Sans"/>
                <a:cs typeface="Lucida Sans"/>
                <a:sym typeface="Lucida Sans"/>
              </a:rPr>
              <a:t>FIRST Training materials are available for non-commercial use under a CC license. We would appreciate if you let us know that you use it: Send a mail to first-sec@firtst.org with your feedback</a:t>
            </a:r>
            <a:endParaRPr/>
          </a:p>
          <a:p>
            <a:pPr indent="0" lvl="0" marL="0" marR="0" rtl="0" algn="l">
              <a:spcBef>
                <a:spcPts val="1400"/>
              </a:spcBef>
              <a:spcAft>
                <a:spcPts val="0"/>
              </a:spcAft>
              <a:buClr>
                <a:schemeClr val="dk1"/>
              </a:buClr>
              <a:buFont typeface="Lucida Sans"/>
              <a:buNone/>
            </a:pPr>
            <a:r>
              <a:t/>
            </a:r>
            <a:endParaRPr b="0" i="0" sz="1200" u="none" cap="none" strike="noStrike">
              <a:solidFill>
                <a:schemeClr val="dk1"/>
              </a:solidFill>
              <a:latin typeface="Lucida Sans"/>
              <a:ea typeface="Lucida Sans"/>
              <a:cs typeface="Lucida Sans"/>
              <a:sym typeface="Lucida Sans"/>
            </a:endParaRPr>
          </a:p>
        </p:txBody>
      </p:sp>
      <p:sp>
        <p:nvSpPr>
          <p:cNvPr id="76" name="Google Shape;76;p7:notes"/>
          <p:cNvSpPr txBox="1"/>
          <p:nvPr>
            <p:ph idx="12" type="sldNum"/>
          </p:nvPr>
        </p:nvSpPr>
        <p:spPr>
          <a:xfrm>
            <a:off x="6541887" y="8928556"/>
            <a:ext cx="316111"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Google Shape;81;p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82" name="Google Shape;82;p9:notes"/>
          <p:cNvSpPr txBox="1"/>
          <p:nvPr>
            <p:ph idx="1" type="body"/>
          </p:nvPr>
        </p:nvSpPr>
        <p:spPr>
          <a:xfrm>
            <a:off x="631902" y="4343400"/>
            <a:ext cx="5594196" cy="4585155"/>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Module 1: Identify What Actionable Information Is</a:t>
            </a:r>
            <a:r>
              <a:rPr b="0" i="0" lang="en-US" sz="1200" u="none" cap="none" strike="noStrike">
                <a:solidFill>
                  <a:schemeClr val="dk1"/>
                </a:solidFill>
                <a:latin typeface="Lucida Sans"/>
                <a:ea typeface="Lucida Sans"/>
                <a:cs typeface="Lucida Sans"/>
                <a:sym typeface="Lucida Sans"/>
              </a:rPr>
              <a:t>: </a:t>
            </a:r>
            <a:r>
              <a:rPr b="0" i="1" lang="en-US" sz="1200" u="none" cap="none" strike="noStrike">
                <a:solidFill>
                  <a:schemeClr val="dk1"/>
                </a:solidFill>
                <a:latin typeface="Lucida Sans"/>
                <a:ea typeface="Lucida Sans"/>
                <a:cs typeface="Lucida Sans"/>
                <a:sym typeface="Lucida Sans"/>
              </a:rPr>
              <a:t>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Total module: </a:t>
            </a:r>
            <a:r>
              <a:rPr b="0" i="1" lang="en-US" sz="1200" u="none" cap="none" strike="noStrike">
                <a:solidFill>
                  <a:schemeClr val="dk1"/>
                </a:solidFill>
                <a:latin typeface="Lucida Sans"/>
                <a:ea typeface="Lucida Sans"/>
                <a:cs typeface="Lucida Sans"/>
                <a:sym typeface="Lucida Sans"/>
              </a:rPr>
              <a:t>50 minutes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Module 1 will let you identify what actionable information is.</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Instructor notes</a:t>
            </a:r>
            <a:r>
              <a:rPr b="0" i="0" lang="en-US" sz="1200" u="none" cap="none" strike="noStrike">
                <a:solidFill>
                  <a:schemeClr val="dk1"/>
                </a:solidFill>
                <a:latin typeface="Lucida Sans"/>
                <a:ea typeface="Lucida Sans"/>
                <a:cs typeface="Lucida Sans"/>
                <a:sym typeface="Lucida Sans"/>
              </a:rPr>
              <a:t>: We have a little extra time built into this first module, because you are introducing new concepts, and there may be more up-front questions about scope and process.</a:t>
            </a:r>
            <a:endParaRPr/>
          </a:p>
        </p:txBody>
      </p:sp>
      <p:sp>
        <p:nvSpPr>
          <p:cNvPr id="83" name="Google Shape;83;p9:notes"/>
          <p:cNvSpPr txBox="1"/>
          <p:nvPr>
            <p:ph idx="11" type="ftr"/>
          </p:nvPr>
        </p:nvSpPr>
        <p:spPr>
          <a:xfrm>
            <a:off x="0" y="8930607"/>
            <a:ext cx="5400837" cy="215443"/>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84" name="Google Shape;84;p9:notes"/>
          <p:cNvSpPr txBox="1"/>
          <p:nvPr>
            <p:ph idx="12" type="sldNum"/>
          </p:nvPr>
        </p:nvSpPr>
        <p:spPr>
          <a:xfrm>
            <a:off x="6609214" y="8930607"/>
            <a:ext cx="248785" cy="215443"/>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2ef3e3e70c_0_2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90" name="Google Shape;90;g2ef3e3e70c_0_21: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Agenda: </a:t>
            </a:r>
            <a:r>
              <a:rPr b="0" i="1" lang="en-US" sz="1200" u="none" cap="none" strike="noStrike">
                <a:solidFill>
                  <a:schemeClr val="dk1"/>
                </a:solidFill>
                <a:latin typeface="Lucida Sans"/>
                <a:ea typeface="Lucida Sans"/>
                <a:cs typeface="Lucida Sans"/>
                <a:sym typeface="Lucida Sans"/>
              </a:rPr>
              <a:t>1 minute</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Say: </a:t>
            </a:r>
            <a:r>
              <a:rPr b="0" i="0" lang="en-US" sz="1200" u="none" cap="none" strike="noStrike">
                <a:solidFill>
                  <a:schemeClr val="dk1"/>
                </a:solidFill>
                <a:latin typeface="Lucida Sans"/>
                <a:ea typeface="Lucida Sans"/>
                <a:cs typeface="Lucida Sans"/>
                <a:sym typeface="Lucida Sans"/>
              </a:rPr>
              <a:t>At the end of this module, you will be able to:</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Explain the importance of having succinct procedures to quickly and correctly handle incoming information;</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Define actionable information, its properties and level; and</a:t>
            </a:r>
            <a:endParaRPr/>
          </a:p>
          <a:p>
            <a:pPr indent="-180975" lvl="1" marL="180975" marR="0" rtl="0" algn="l">
              <a:spcBef>
                <a:spcPts val="300"/>
              </a:spcBef>
              <a:spcAft>
                <a:spcPts val="0"/>
              </a:spcAft>
              <a:buClr>
                <a:schemeClr val="dk1"/>
              </a:buClr>
              <a:buSzPts val="1200"/>
              <a:buFont typeface="Arial"/>
              <a:buChar char="•"/>
            </a:pPr>
            <a:r>
              <a:rPr b="0" i="0" lang="en-US" sz="1200" u="none" cap="none" strike="noStrike">
                <a:solidFill>
                  <a:schemeClr val="dk1"/>
                </a:solidFill>
                <a:latin typeface="Lucida Sans"/>
                <a:ea typeface="Lucida Sans"/>
                <a:cs typeface="Lucida Sans"/>
                <a:sym typeface="Lucida Sans"/>
              </a:rPr>
              <a:t>At a high level, describe the 5-part process for actionable information.</a:t>
            </a:r>
            <a:endParaRPr/>
          </a:p>
          <a:p>
            <a:pPr indent="0" lvl="0" marL="0" marR="0" rtl="0" algn="l">
              <a:spcBef>
                <a:spcPts val="1400"/>
              </a:spcBef>
              <a:spcAft>
                <a:spcPts val="0"/>
              </a:spcAft>
              <a:buClr>
                <a:schemeClr val="dk1"/>
              </a:buClr>
              <a:buFont typeface="Lucida Sans"/>
              <a:buNone/>
            </a:pPr>
            <a:r>
              <a:rPr b="1" i="0" lang="en-US" sz="1200" u="none" cap="none" strike="noStrike">
                <a:solidFill>
                  <a:schemeClr val="dk1"/>
                </a:solidFill>
                <a:latin typeface="Lucida Sans"/>
                <a:ea typeface="Lucida Sans"/>
                <a:cs typeface="Lucida Sans"/>
                <a:sym typeface="Lucida Sans"/>
              </a:rPr>
              <a:t>Segue: </a:t>
            </a:r>
            <a:r>
              <a:rPr b="0" i="0" lang="en-US" sz="1200" u="none" cap="none" strike="noStrike">
                <a:solidFill>
                  <a:schemeClr val="dk1"/>
                </a:solidFill>
                <a:latin typeface="Lucida Sans"/>
                <a:ea typeface="Lucida Sans"/>
                <a:cs typeface="Lucida Sans"/>
                <a:sym typeface="Lucida Sans"/>
              </a:rPr>
              <a:t>Let’s start the module with imperatives for handling information, as a lead-in to the bigger themes for the module and the course.</a:t>
            </a:r>
            <a:endParaRPr/>
          </a:p>
        </p:txBody>
      </p:sp>
      <p:sp>
        <p:nvSpPr>
          <p:cNvPr id="91" name="Google Shape;91;g2ef3e3e70c_0_21: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92" name="Google Shape;92;g2ef3e3e70c_0_21: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2ef3e3e70c_0_28: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ef3e3e70c_0_28: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99" name="Google Shape;99;g2ef3e3e70c_0_28: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g2ef3e3e70c_0_4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2ef3e3e70c_0_40: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06" name="Google Shape;106;g2ef3e3e70c_0_40: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2ef3e3e70c_0_3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2ef3e3e70c_0_34:notes"/>
          <p:cNvSpPr txBox="1"/>
          <p:nvPr>
            <p:ph idx="1" type="body"/>
          </p:nvPr>
        </p:nvSpPr>
        <p:spPr>
          <a:xfrm>
            <a:off x="631902" y="4343400"/>
            <a:ext cx="5594100" cy="4585200"/>
          </a:xfrm>
          <a:prstGeom prst="rect">
            <a:avLst/>
          </a:prstGeom>
        </p:spPr>
        <p:txBody>
          <a:bodyPr anchorCtr="0" anchor="t" bIns="91425" lIns="91425" spcFirstLastPara="1" rIns="91425" wrap="square" tIns="91425">
            <a:noAutofit/>
          </a:bodyPr>
          <a:lstStyle/>
          <a:p>
            <a:pPr indent="76200" lvl="0" marL="0" rtl="0" algn="l">
              <a:spcBef>
                <a:spcPts val="1400"/>
              </a:spcBef>
              <a:spcAft>
                <a:spcPts val="0"/>
              </a:spcAft>
              <a:buNone/>
            </a:pPr>
            <a:r>
              <a:t/>
            </a:r>
            <a:endParaRPr/>
          </a:p>
        </p:txBody>
      </p:sp>
      <p:sp>
        <p:nvSpPr>
          <p:cNvPr id="113" name="Google Shape;113;g2ef3e3e70c_0_34:notes"/>
          <p:cNvSpPr txBox="1"/>
          <p:nvPr>
            <p:ph idx="12" type="sldNum"/>
          </p:nvPr>
        </p:nvSpPr>
        <p:spPr>
          <a:xfrm>
            <a:off x="6541887" y="8928556"/>
            <a:ext cx="316200" cy="215400"/>
          </a:xfrm>
          <a:prstGeom prst="rect">
            <a:avLst/>
          </a:prstGeom>
        </p:spPr>
        <p:txBody>
          <a:bodyPr anchorCtr="0" anchor="b" bIns="45700" lIns="91425" spcFirstLastPara="1" rIns="91425" wrap="square" tIns="45700">
            <a:noAutofit/>
          </a:bodyPr>
          <a:lstStyle/>
          <a:p>
            <a:pPr indent="0" lvl="0" marL="0" rtl="0" algn="r">
              <a:spcBef>
                <a:spcPts val="0"/>
              </a:spcBef>
              <a:spcAft>
                <a:spcPts val="0"/>
              </a:spcAft>
              <a:buClr>
                <a:schemeClr val="dk1"/>
              </a:buClr>
              <a:buFont typeface="Lucida Sans"/>
              <a:buNone/>
            </a:pPr>
            <a:fld id="{00000000-1234-1234-1234-123412341234}" type="slidenum">
              <a:rPr lang="en-US"/>
              <a:t>‹#›</a:t>
            </a:fld>
            <a:endParaRPr sz="1400">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Google Shape;119;g2bef0a5c86_0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0" name="Google Shape;120;g2bef0a5c86_0_14: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21" name="Google Shape;121;g2bef0a5c86_0_14: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22" name="Google Shape;122;g2bef0a5c86_0_14: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 name="Shape 126"/>
        <p:cNvGrpSpPr/>
        <p:nvPr/>
      </p:nvGrpSpPr>
      <p:grpSpPr>
        <a:xfrm>
          <a:off x="0" y="0"/>
          <a:ext cx="0" cy="0"/>
          <a:chOff x="0" y="0"/>
          <a:chExt cx="0" cy="0"/>
        </a:xfrm>
      </p:grpSpPr>
      <p:sp>
        <p:nvSpPr>
          <p:cNvPr id="127" name="Google Shape;127;g2b9479d32f_0_1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a:noFill/>
          </a:ln>
        </p:spPr>
      </p:sp>
      <p:sp>
        <p:nvSpPr>
          <p:cNvPr id="128" name="Google Shape;128;g2b9479d32f_0_14:notes"/>
          <p:cNvSpPr txBox="1"/>
          <p:nvPr>
            <p:ph idx="1" type="body"/>
          </p:nvPr>
        </p:nvSpPr>
        <p:spPr>
          <a:xfrm>
            <a:off x="631902" y="4343400"/>
            <a:ext cx="5594100" cy="4585200"/>
          </a:xfrm>
          <a:prstGeom prst="rect">
            <a:avLst/>
          </a:prstGeom>
          <a:noFill/>
          <a:ln>
            <a:noFill/>
          </a:ln>
        </p:spPr>
        <p:txBody>
          <a:bodyPr anchorCtr="0" anchor="t" bIns="45700" lIns="91425" spcFirstLastPara="1" rIns="91425" wrap="square" tIns="45700">
            <a:noAutofit/>
          </a:bodyPr>
          <a:lstStyle/>
          <a:p>
            <a:pPr indent="0" lvl="0" marL="0" marR="0" rtl="0" algn="l">
              <a:spcBef>
                <a:spcPts val="1400"/>
              </a:spcBef>
              <a:spcAft>
                <a:spcPts val="0"/>
              </a:spcAft>
              <a:buClr>
                <a:schemeClr val="dk1"/>
              </a:buClr>
              <a:buFont typeface="Lucida Sans"/>
              <a:buNone/>
            </a:pPr>
            <a:r>
              <a:t/>
            </a:r>
            <a:endParaRPr/>
          </a:p>
        </p:txBody>
      </p:sp>
      <p:sp>
        <p:nvSpPr>
          <p:cNvPr id="129" name="Google Shape;129;g2b9479d32f_0_14:notes"/>
          <p:cNvSpPr txBox="1"/>
          <p:nvPr>
            <p:ph idx="11" type="ftr"/>
          </p:nvPr>
        </p:nvSpPr>
        <p:spPr>
          <a:xfrm>
            <a:off x="0" y="8930607"/>
            <a:ext cx="5400900" cy="215400"/>
          </a:xfrm>
          <a:prstGeom prst="rect">
            <a:avLst/>
          </a:prstGeom>
          <a:noFill/>
          <a:ln>
            <a:noFill/>
          </a:ln>
        </p:spPr>
        <p:txBody>
          <a:bodyPr anchorCtr="0" anchor="b"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Lucida Sans"/>
              <a:buNone/>
            </a:pPr>
            <a:r>
              <a:rPr b="0" i="0" lang="en-US" sz="800" u="none" cap="none" strike="noStrike">
                <a:solidFill>
                  <a:schemeClr val="dk1"/>
                </a:solidFill>
                <a:latin typeface="Lucida Sans"/>
                <a:ea typeface="Lucida Sans"/>
                <a:cs typeface="Lucida Sans"/>
                <a:sym typeface="Lucida Sans"/>
              </a:rPr>
              <a:t>Incident Response Training Module 1: Identify What Actionable Information Is, version 1.0, © 2017 FIRST</a:t>
            </a:r>
            <a:endParaRPr/>
          </a:p>
        </p:txBody>
      </p:sp>
      <p:sp>
        <p:nvSpPr>
          <p:cNvPr id="130" name="Google Shape;130;g2b9479d32f_0_14:notes"/>
          <p:cNvSpPr txBox="1"/>
          <p:nvPr>
            <p:ph idx="12" type="sldNum"/>
          </p:nvPr>
        </p:nvSpPr>
        <p:spPr>
          <a:xfrm>
            <a:off x="6609214" y="8930607"/>
            <a:ext cx="248700" cy="2154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chemeClr val="dk1"/>
              </a:buClr>
              <a:buFont typeface="Lucida Sans"/>
              <a:buNone/>
            </a:pPr>
            <a:fld id="{00000000-1234-1234-1234-123412341234}" type="slidenum">
              <a:rPr b="0" i="0" lang="en-US" sz="800" u="none" cap="none" strike="noStrike">
                <a:solidFill>
                  <a:schemeClr val="dk1"/>
                </a:solidFill>
                <a:latin typeface="Lucida Sans"/>
                <a:ea typeface="Lucida Sans"/>
                <a:cs typeface="Lucida Sans"/>
                <a:sym typeface="Lucida Sans"/>
              </a:rPr>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showMasterSp="0">
  <p:cSld name="Title Slide">
    <p:bg>
      <p:bgPr>
        <a:blipFill rotWithShape="1">
          <a:blip r:embed="rId2">
            <a:alphaModFix/>
          </a:blip>
          <a:stretch>
            <a:fillRect b="0" l="-16995" r="-16995" t="0"/>
          </a:stretch>
        </a:blipFill>
      </p:bgPr>
    </p:bg>
    <p:spTree>
      <p:nvGrpSpPr>
        <p:cNvPr id="14" name="Shape 14"/>
        <p:cNvGrpSpPr/>
        <p:nvPr/>
      </p:nvGrpSpPr>
      <p:grpSpPr>
        <a:xfrm>
          <a:off x="0" y="0"/>
          <a:ext cx="0" cy="0"/>
          <a:chOff x="0" y="0"/>
          <a:chExt cx="0" cy="0"/>
        </a:xfrm>
      </p:grpSpPr>
      <p:pic>
        <p:nvPicPr>
          <p:cNvPr descr="ttps://www.first.org/identity/first-org.png" id="15" name="Google Shape;15;p2"/>
          <p:cNvPicPr preferRelativeResize="0"/>
          <p:nvPr/>
        </p:nvPicPr>
        <p:blipFill rotWithShape="1">
          <a:blip r:embed="rId3">
            <a:alphaModFix/>
          </a:blip>
          <a:srcRect b="0" l="0" r="0" t="0"/>
          <a:stretch/>
        </p:blipFill>
        <p:spPr>
          <a:xfrm>
            <a:off x="533400" y="4919980"/>
            <a:ext cx="2933700" cy="1760220"/>
          </a:xfrm>
          <a:prstGeom prst="rect">
            <a:avLst/>
          </a:prstGeom>
          <a:noFill/>
          <a:ln>
            <a:noFill/>
          </a:ln>
        </p:spPr>
      </p:pic>
      <p:sp>
        <p:nvSpPr>
          <p:cNvPr id="16" name="Google Shape;16;p2"/>
          <p:cNvSpPr txBox="1"/>
          <p:nvPr>
            <p:ph type="ctrTitle"/>
          </p:nvPr>
        </p:nvSpPr>
        <p:spPr>
          <a:xfrm>
            <a:off x="3048000" y="3646714"/>
            <a:ext cx="5410200" cy="704850"/>
          </a:xfrm>
          <a:prstGeom prst="rect">
            <a:avLst/>
          </a:prstGeom>
          <a:noFill/>
          <a:ln>
            <a:noFill/>
          </a:ln>
        </p:spPr>
        <p:txBody>
          <a:bodyPr anchorCtr="0" anchor="ctr" bIns="91425" lIns="91425" spcFirstLastPara="1" rIns="91425" wrap="square" tIns="91425">
            <a:noAutofit/>
          </a:bodyPr>
          <a:lstStyle>
            <a:lvl1pPr indent="0" lvl="0" marL="0" marR="0" rtl="0" algn="r">
              <a:lnSpc>
                <a:spcPct val="90000"/>
              </a:lnSpc>
              <a:spcBef>
                <a:spcPts val="0"/>
              </a:spcBef>
              <a:spcAft>
                <a:spcPts val="0"/>
              </a:spcAft>
              <a:buClr>
                <a:schemeClr val="dk1"/>
              </a:buClr>
              <a:buSzPts val="1400"/>
              <a:buFont typeface="Arial"/>
              <a:buNone/>
              <a:defRPr b="1" i="0" sz="28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7" name="Google Shape;17;p2"/>
          <p:cNvSpPr txBox="1"/>
          <p:nvPr>
            <p:ph idx="1" type="subTitle"/>
          </p:nvPr>
        </p:nvSpPr>
        <p:spPr>
          <a:xfrm>
            <a:off x="3581400" y="4620207"/>
            <a:ext cx="4876799" cy="914400"/>
          </a:xfrm>
          <a:prstGeom prst="rect">
            <a:avLst/>
          </a:prstGeom>
          <a:noFill/>
          <a:ln>
            <a:noFill/>
          </a:ln>
        </p:spPr>
        <p:txBody>
          <a:bodyPr anchorCtr="0" anchor="t" bIns="91425" lIns="91425" spcFirstLastPara="1" rIns="91425" wrap="square" tIns="91425">
            <a:noAutofit/>
          </a:bodyPr>
          <a:lstStyle>
            <a:lvl1pPr indent="0" lvl="0" marL="0" marR="0" rtl="0" algn="r">
              <a:lnSpc>
                <a:spcPct val="90000"/>
              </a:lnSpc>
              <a:spcBef>
                <a:spcPts val="1000"/>
              </a:spcBef>
              <a:spcAft>
                <a:spcPts val="0"/>
              </a:spcAft>
              <a:buClr>
                <a:srgbClr val="888888"/>
              </a:buClr>
              <a:buSzPts val="2800"/>
              <a:buFont typeface="Arial"/>
              <a:buNone/>
              <a:defRPr b="0" i="0" sz="1600" u="none" cap="none" strike="noStrike">
                <a:solidFill>
                  <a:srgbClr val="888888"/>
                </a:solidFill>
                <a:latin typeface="Arial"/>
                <a:ea typeface="Arial"/>
                <a:cs typeface="Arial"/>
                <a:sym typeface="Arial"/>
              </a:defRPr>
            </a:lvl1pPr>
            <a:lvl2pPr indent="0" lvl="1" marL="457200" marR="0" rtl="0" algn="ctr">
              <a:lnSpc>
                <a:spcPct val="90000"/>
              </a:lnSpc>
              <a:spcBef>
                <a:spcPts val="500"/>
              </a:spcBef>
              <a:spcAft>
                <a:spcPts val="0"/>
              </a:spcAft>
              <a:buClr>
                <a:srgbClr val="888888"/>
              </a:buClr>
              <a:buSzPts val="2400"/>
              <a:buFont typeface="Arial"/>
              <a:buNone/>
              <a:defRPr b="0" i="0" sz="2400" u="none" cap="none" strike="noStrike">
                <a:solidFill>
                  <a:srgbClr val="888888"/>
                </a:solidFill>
                <a:latin typeface="Arial"/>
                <a:ea typeface="Arial"/>
                <a:cs typeface="Arial"/>
                <a:sym typeface="Arial"/>
              </a:defRPr>
            </a:lvl2pPr>
            <a:lvl3pPr indent="0" lvl="2" marL="914400" marR="0" rtl="0" algn="ctr">
              <a:lnSpc>
                <a:spcPct val="90000"/>
              </a:lnSpc>
              <a:spcBef>
                <a:spcPts val="500"/>
              </a:spcBef>
              <a:spcAft>
                <a:spcPts val="0"/>
              </a:spcAft>
              <a:buClr>
                <a:srgbClr val="888888"/>
              </a:buClr>
              <a:buSzPts val="2000"/>
              <a:buFont typeface="Arial"/>
              <a:buNone/>
              <a:defRPr b="0" i="0" sz="2000" u="none" cap="none" strike="noStrike">
                <a:solidFill>
                  <a:srgbClr val="888888"/>
                </a:solidFill>
                <a:latin typeface="Arial"/>
                <a:ea typeface="Arial"/>
                <a:cs typeface="Arial"/>
                <a:sym typeface="Arial"/>
              </a:defRPr>
            </a:lvl3pPr>
            <a:lvl4pPr indent="0" lvl="3" marL="1371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4pPr>
            <a:lvl5pPr indent="0" lvl="4" marL="18288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5pPr>
            <a:lvl6pPr indent="0" lvl="5" marL="22860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6pPr>
            <a:lvl7pPr indent="0" lvl="6" marL="27432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7pPr>
            <a:lvl8pPr indent="0" lvl="7" marL="32004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8pPr>
            <a:lvl9pPr indent="0" lvl="8" marL="3657600" marR="0" rtl="0" algn="ctr">
              <a:lnSpc>
                <a:spcPct val="90000"/>
              </a:lnSpc>
              <a:spcBef>
                <a:spcPts val="500"/>
              </a:spcBef>
              <a:spcAft>
                <a:spcPts val="0"/>
              </a:spcAft>
              <a:buClr>
                <a:srgbClr val="888888"/>
              </a:buClr>
              <a:buSzPts val="1800"/>
              <a:buFont typeface="Arial"/>
              <a:buNone/>
              <a:defRPr b="0" i="0" sz="1800" u="none" cap="none" strike="noStrike">
                <a:solidFill>
                  <a:srgbClr val="888888"/>
                </a:solidFill>
                <a:latin typeface="Arial"/>
                <a:ea typeface="Arial"/>
                <a:cs typeface="Arial"/>
                <a:sym typeface="Aria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p:cSld name="Blank">
    <p:spTree>
      <p:nvGrpSpPr>
        <p:cNvPr id="44" name="Shape 44"/>
        <p:cNvGrpSpPr/>
        <p:nvPr/>
      </p:nvGrpSpPr>
      <p:grpSpPr>
        <a:xfrm>
          <a:off x="0" y="0"/>
          <a:ext cx="0" cy="0"/>
          <a:chOff x="0" y="0"/>
          <a:chExt cx="0" cy="0"/>
        </a:xfrm>
      </p:grpSpPr>
      <p:sp>
        <p:nvSpPr>
          <p:cNvPr id="45" name="Google Shape;45;p11"/>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with Lead-in Text">
  <p:cSld name="Bullets (Numbered) with Lead-in Text">
    <p:spTree>
      <p:nvGrpSpPr>
        <p:cNvPr id="46" name="Shape 46"/>
        <p:cNvGrpSpPr/>
        <p:nvPr/>
      </p:nvGrpSpPr>
      <p:grpSpPr>
        <a:xfrm>
          <a:off x="0" y="0"/>
          <a:ext cx="0" cy="0"/>
          <a:chOff x="0" y="0"/>
          <a:chExt cx="0" cy="0"/>
        </a:xfrm>
      </p:grpSpPr>
      <p:sp>
        <p:nvSpPr>
          <p:cNvPr id="47" name="Google Shape;47;p12"/>
          <p:cNvSpPr txBox="1"/>
          <p:nvPr>
            <p:ph type="title"/>
          </p:nvPr>
        </p:nvSpPr>
        <p:spPr>
          <a:xfrm>
            <a:off x="457200" y="36988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8" name="Google Shape;48;p12"/>
          <p:cNvSpPr txBox="1"/>
          <p:nvPr>
            <p:ph idx="1" type="body"/>
          </p:nvPr>
        </p:nvSpPr>
        <p:spPr>
          <a:xfrm>
            <a:off x="457200" y="1114425"/>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114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114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Numbered)">
  <p:cSld name="Bullets (Numbered)">
    <p:spTree>
      <p:nvGrpSpPr>
        <p:cNvPr id="49" name="Shape 49"/>
        <p:cNvGrpSpPr/>
        <p:nvPr/>
      </p:nvGrpSpPr>
      <p:grpSpPr>
        <a:xfrm>
          <a:off x="0" y="0"/>
          <a:ext cx="0" cy="0"/>
          <a:chOff x="0" y="0"/>
          <a:chExt cx="0" cy="0"/>
        </a:xfrm>
      </p:grpSpPr>
      <p:sp>
        <p:nvSpPr>
          <p:cNvPr id="50" name="Google Shape;50;p13"/>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51" name="Google Shape;51;p13"/>
          <p:cNvSpPr txBox="1"/>
          <p:nvPr>
            <p:ph idx="1" type="body"/>
          </p:nvPr>
        </p:nvSpPr>
        <p:spPr>
          <a:xfrm>
            <a:off x="457200" y="1114425"/>
            <a:ext cx="8258174"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3pPr>
            <a:lvl4pPr indent="-355600" lvl="3" marL="1828800" marR="0" rtl="0" algn="l">
              <a:lnSpc>
                <a:spcPct val="90000"/>
              </a:lnSpc>
              <a:spcBef>
                <a:spcPts val="500"/>
              </a:spcBef>
              <a:spcAft>
                <a:spcPts val="0"/>
              </a:spcAft>
              <a:buClr>
                <a:schemeClr val="dk1"/>
              </a:buClr>
              <a:buSzPts val="2000"/>
              <a:buFont typeface="Arial"/>
              <a:buAutoNum type="alphaLcPeriod"/>
              <a:defRPr b="0" i="0" sz="2000" u="none" cap="none" strike="noStrike">
                <a:solidFill>
                  <a:schemeClr val="dk1"/>
                </a:solidFill>
                <a:latin typeface="Lucida Sans"/>
                <a:ea typeface="Lucida Sans"/>
                <a:cs typeface="Lucida Sans"/>
                <a:sym typeface="Lucida Sans"/>
              </a:defRPr>
            </a:lvl4pPr>
            <a:lvl5pPr indent="-355600" lvl="4" marL="2286000" marR="0" rtl="0" algn="l">
              <a:lnSpc>
                <a:spcPct val="90000"/>
              </a:lnSpc>
              <a:spcBef>
                <a:spcPts val="500"/>
              </a:spcBef>
              <a:spcAft>
                <a:spcPts val="0"/>
              </a:spcAft>
              <a:buClr>
                <a:schemeClr val="dk1"/>
              </a:buClr>
              <a:buSzPts val="2000"/>
              <a:buFont typeface="Arial"/>
              <a:buAutoNum type="arabicPeriod"/>
              <a:defRPr b="0" i="0" sz="2000" u="none" cap="none" strike="noStrike">
                <a:solidFill>
                  <a:schemeClr val="dk1"/>
                </a:solidFill>
                <a:latin typeface="Lucida Sans"/>
                <a:ea typeface="Lucida Sans"/>
                <a:cs typeface="Lucida Sans"/>
                <a:sym typeface="Lucida Sans"/>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52" name="Shape 52"/>
        <p:cNvGrpSpPr/>
        <p:nvPr/>
      </p:nvGrpSpPr>
      <p:grpSpPr>
        <a:xfrm>
          <a:off x="0" y="0"/>
          <a:ext cx="0" cy="0"/>
          <a:chOff x="0" y="0"/>
          <a:chExt cx="0" cy="0"/>
        </a:xfrm>
      </p:grpSpPr>
      <p:sp>
        <p:nvSpPr>
          <p:cNvPr id="53" name="Google Shape;53;p14"/>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54" name="Google Shape;54;p14"/>
          <p:cNvSpPr txBox="1"/>
          <p:nvPr>
            <p:ph idx="1" type="body"/>
          </p:nvPr>
        </p:nvSpPr>
        <p:spPr>
          <a:xfrm>
            <a:off x="6286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14"/>
          <p:cNvSpPr txBox="1"/>
          <p:nvPr>
            <p:ph idx="2" type="body"/>
          </p:nvPr>
        </p:nvSpPr>
        <p:spPr>
          <a:xfrm>
            <a:off x="4629150" y="1825625"/>
            <a:ext cx="38862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6" name="Google Shape;56;p14"/>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7" name="Google Shape;57;p14"/>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8" name="Google Shape;58;p14"/>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1"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628650" y="365125"/>
            <a:ext cx="7886700" cy="1325700"/>
          </a:xfrm>
          <a:prstGeom prst="rect">
            <a:avLst/>
          </a:prstGeom>
          <a:noFill/>
          <a:ln>
            <a:noFill/>
          </a:ln>
        </p:spPr>
        <p:txBody>
          <a:bodyPr anchorCtr="0" anchor="ctr" bIns="91425" lIns="91425" spcFirstLastPara="1" rIns="91425" wrap="square" tIns="91425">
            <a:no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rtl="0">
              <a:spcBef>
                <a:spcPts val="0"/>
              </a:spcBef>
              <a:spcAft>
                <a:spcPts val="0"/>
              </a:spcAft>
              <a:buSzPts val="1400"/>
              <a:buNone/>
              <a:defRPr sz="1800"/>
            </a:lvl2pPr>
            <a:lvl3pPr lvl="2" rtl="0">
              <a:spcBef>
                <a:spcPts val="0"/>
              </a:spcBef>
              <a:spcAft>
                <a:spcPts val="0"/>
              </a:spcAft>
              <a:buSzPts val="1400"/>
              <a:buNone/>
              <a:defRPr sz="1800"/>
            </a:lvl3pPr>
            <a:lvl4pPr lvl="3" rtl="0">
              <a:spcBef>
                <a:spcPts val="0"/>
              </a:spcBef>
              <a:spcAft>
                <a:spcPts val="0"/>
              </a:spcAft>
              <a:buSzPts val="1400"/>
              <a:buNone/>
              <a:defRPr sz="1800"/>
            </a:lvl4pPr>
            <a:lvl5pPr lvl="4" rtl="0">
              <a:spcBef>
                <a:spcPts val="0"/>
              </a:spcBef>
              <a:spcAft>
                <a:spcPts val="0"/>
              </a:spcAft>
              <a:buSzPts val="1400"/>
              <a:buNone/>
              <a:defRPr sz="1800"/>
            </a:lvl5pPr>
            <a:lvl6pPr lvl="5" rtl="0">
              <a:spcBef>
                <a:spcPts val="0"/>
              </a:spcBef>
              <a:spcAft>
                <a:spcPts val="0"/>
              </a:spcAft>
              <a:buSzPts val="1400"/>
              <a:buNone/>
              <a:defRPr sz="1800"/>
            </a:lvl6pPr>
            <a:lvl7pPr lvl="6" rtl="0">
              <a:spcBef>
                <a:spcPts val="0"/>
              </a:spcBef>
              <a:spcAft>
                <a:spcPts val="0"/>
              </a:spcAft>
              <a:buSzPts val="1400"/>
              <a:buNone/>
              <a:defRPr sz="1800"/>
            </a:lvl7pPr>
            <a:lvl8pPr lvl="7" rtl="0">
              <a:spcBef>
                <a:spcPts val="0"/>
              </a:spcBef>
              <a:spcAft>
                <a:spcPts val="0"/>
              </a:spcAft>
              <a:buSzPts val="1400"/>
              <a:buNone/>
              <a:defRPr sz="1800"/>
            </a:lvl8pPr>
            <a:lvl9pPr lvl="8" rtl="0">
              <a:spcBef>
                <a:spcPts val="0"/>
              </a:spcBef>
              <a:spcAft>
                <a:spcPts val="0"/>
              </a:spcAft>
              <a:buSzPts val="1400"/>
              <a:buNone/>
              <a:defRPr sz="1800"/>
            </a:lvl9pPr>
          </a:lstStyle>
          <a:p/>
        </p:txBody>
      </p:sp>
      <p:sp>
        <p:nvSpPr>
          <p:cNvPr id="61" name="Google Shape;61;p15"/>
          <p:cNvSpPr txBox="1"/>
          <p:nvPr>
            <p:ph idx="1" type="body"/>
          </p:nvPr>
        </p:nvSpPr>
        <p:spPr>
          <a:xfrm>
            <a:off x="628650" y="1825625"/>
            <a:ext cx="7886700" cy="4351200"/>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2" name="Google Shape;62;p15"/>
          <p:cNvSpPr txBox="1"/>
          <p:nvPr>
            <p:ph idx="10" type="dt"/>
          </p:nvPr>
        </p:nvSpPr>
        <p:spPr>
          <a:xfrm>
            <a:off x="628650" y="6356350"/>
            <a:ext cx="2057400" cy="365100"/>
          </a:xfrm>
          <a:prstGeom prst="rect">
            <a:avLst/>
          </a:prstGeom>
          <a:noFill/>
          <a:ln>
            <a:noFill/>
          </a:ln>
        </p:spPr>
        <p:txBody>
          <a:bodyPr anchorCtr="0" anchor="ctr" bIns="91425" lIns="91425" spcFirstLastPara="1" rIns="91425" wrap="square" tIns="91425">
            <a:noAutofit/>
          </a:bodyPr>
          <a:lstStyle>
            <a:lvl1pPr lvl="0" marR="0" rtl="0" algn="l">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3" name="Google Shape;63;p15"/>
          <p:cNvSpPr txBox="1"/>
          <p:nvPr>
            <p:ph idx="11" type="ftr"/>
          </p:nvPr>
        </p:nvSpPr>
        <p:spPr>
          <a:xfrm>
            <a:off x="3028950" y="6356350"/>
            <a:ext cx="3086100" cy="365100"/>
          </a:xfrm>
          <a:prstGeom prst="rect">
            <a:avLst/>
          </a:prstGeom>
          <a:noFill/>
          <a:ln>
            <a:noFill/>
          </a:ln>
        </p:spPr>
        <p:txBody>
          <a:bodyPr anchorCtr="0" anchor="ctr" bIns="91425" lIns="91425" spcFirstLastPara="1" rIns="91425" wrap="square" tIns="91425">
            <a:noAutofit/>
          </a:bodyPr>
          <a:lstStyle>
            <a:lvl1pPr lvl="0" marR="0" rtl="0" algn="ctr">
              <a:spcBef>
                <a:spcPts val="0"/>
              </a:spcBef>
              <a:spcAft>
                <a:spcPts val="0"/>
              </a:spcAft>
              <a:buSzPts val="1400"/>
              <a:buNone/>
              <a:defRPr b="0" i="0" sz="1200" u="none" cap="none" strike="noStrike">
                <a:solidFill>
                  <a:srgbClr val="888888"/>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64" name="Google Shape;64;p15"/>
          <p:cNvSpPr txBox="1"/>
          <p:nvPr>
            <p:ph idx="12" type="sldNum"/>
          </p:nvPr>
        </p:nvSpPr>
        <p:spPr>
          <a:xfrm>
            <a:off x="6457950" y="6356350"/>
            <a:ext cx="2057400" cy="365100"/>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200" u="none" cap="none" strike="noStrike">
                <a:solidFill>
                  <a:srgbClr val="888888"/>
                </a:solidFill>
                <a:latin typeface="Calibri"/>
                <a:ea typeface="Calibri"/>
                <a:cs typeface="Calibri"/>
                <a:sym typeface="Calibri"/>
              </a:defRPr>
            </a:lvl1pPr>
            <a:lvl2pPr indent="0" lvl="1" marL="0" marR="0" rtl="0" algn="r">
              <a:spcBef>
                <a:spcPts val="0"/>
              </a:spcBef>
              <a:buNone/>
              <a:defRPr b="0" i="0" sz="1200" u="none" cap="none" strike="noStrike">
                <a:solidFill>
                  <a:srgbClr val="888888"/>
                </a:solidFill>
                <a:latin typeface="Calibri"/>
                <a:ea typeface="Calibri"/>
                <a:cs typeface="Calibri"/>
                <a:sym typeface="Calibri"/>
              </a:defRPr>
            </a:lvl2pPr>
            <a:lvl3pPr indent="0" lvl="2" marL="0" marR="0" rtl="0" algn="r">
              <a:spcBef>
                <a:spcPts val="0"/>
              </a:spcBef>
              <a:buNone/>
              <a:defRPr b="0" i="0" sz="1200" u="none" cap="none" strike="noStrike">
                <a:solidFill>
                  <a:srgbClr val="888888"/>
                </a:solidFill>
                <a:latin typeface="Calibri"/>
                <a:ea typeface="Calibri"/>
                <a:cs typeface="Calibri"/>
                <a:sym typeface="Calibri"/>
              </a:defRPr>
            </a:lvl3pPr>
            <a:lvl4pPr indent="0" lvl="3" marL="0" marR="0" rtl="0" algn="r">
              <a:spcBef>
                <a:spcPts val="0"/>
              </a:spcBef>
              <a:buNone/>
              <a:defRPr b="0" i="0" sz="1200" u="none" cap="none" strike="noStrike">
                <a:solidFill>
                  <a:srgbClr val="888888"/>
                </a:solidFill>
                <a:latin typeface="Calibri"/>
                <a:ea typeface="Calibri"/>
                <a:cs typeface="Calibri"/>
                <a:sym typeface="Calibri"/>
              </a:defRPr>
            </a:lvl4pPr>
            <a:lvl5pPr indent="0" lvl="4" marL="0" marR="0" rtl="0" algn="r">
              <a:spcBef>
                <a:spcPts val="0"/>
              </a:spcBef>
              <a:buNone/>
              <a:defRPr b="0" i="0" sz="1200" u="none" cap="none" strike="noStrike">
                <a:solidFill>
                  <a:srgbClr val="888888"/>
                </a:solidFill>
                <a:latin typeface="Calibri"/>
                <a:ea typeface="Calibri"/>
                <a:cs typeface="Calibri"/>
                <a:sym typeface="Calibri"/>
              </a:defRPr>
            </a:lvl5pPr>
            <a:lvl6pPr indent="0" lvl="5" marL="0" marR="0" rtl="0" algn="r">
              <a:spcBef>
                <a:spcPts val="0"/>
              </a:spcBef>
              <a:buNone/>
              <a:defRPr b="0" i="0" sz="1200" u="none" cap="none" strike="noStrike">
                <a:solidFill>
                  <a:srgbClr val="888888"/>
                </a:solidFill>
                <a:latin typeface="Calibri"/>
                <a:ea typeface="Calibri"/>
                <a:cs typeface="Calibri"/>
                <a:sym typeface="Calibri"/>
              </a:defRPr>
            </a:lvl6pPr>
            <a:lvl7pPr indent="0" lvl="6" marL="0" marR="0" rtl="0" algn="r">
              <a:spcBef>
                <a:spcPts val="0"/>
              </a:spcBef>
              <a:buNone/>
              <a:defRPr b="0" i="0" sz="1200" u="none" cap="none" strike="noStrike">
                <a:solidFill>
                  <a:srgbClr val="888888"/>
                </a:solidFill>
                <a:latin typeface="Calibri"/>
                <a:ea typeface="Calibri"/>
                <a:cs typeface="Calibri"/>
                <a:sym typeface="Calibri"/>
              </a:defRPr>
            </a:lvl7pPr>
            <a:lvl8pPr indent="0" lvl="7" marL="0" marR="0" rtl="0" algn="r">
              <a:spcBef>
                <a:spcPts val="0"/>
              </a:spcBef>
              <a:buNone/>
              <a:defRPr b="0" i="0" sz="1200" u="none" cap="none" strike="noStrike">
                <a:solidFill>
                  <a:srgbClr val="888888"/>
                </a:solidFill>
                <a:latin typeface="Calibri"/>
                <a:ea typeface="Calibri"/>
                <a:cs typeface="Calibri"/>
                <a:sym typeface="Calibri"/>
              </a:defRPr>
            </a:lvl8pPr>
            <a:lvl9pPr indent="0" lvl="8" marL="0" marR="0" rtl="0" algn="r">
              <a:spcBef>
                <a:spcPts val="0"/>
              </a:spcBef>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p:cSld name="Title and Content">
    <p:spTree>
      <p:nvGrpSpPr>
        <p:cNvPr id="18" name="Shape 18"/>
        <p:cNvGrpSpPr/>
        <p:nvPr/>
      </p:nvGrpSpPr>
      <p:grpSpPr>
        <a:xfrm>
          <a:off x="0" y="0"/>
          <a:ext cx="0" cy="0"/>
          <a:chOff x="0" y="0"/>
          <a:chExt cx="0" cy="0"/>
        </a:xfrm>
      </p:grpSpPr>
      <p:sp>
        <p:nvSpPr>
          <p:cNvPr id="19" name="Google Shape;19;p3"/>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0" name="Google Shape;20;p3"/>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1" name="Google Shape;21;p3"/>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with Lead-in Text">
  <p:cSld name="Bullets (Regular) with Lead-in Text">
    <p:spTree>
      <p:nvGrpSpPr>
        <p:cNvPr id="22" name="Shape 22"/>
        <p:cNvGrpSpPr/>
        <p:nvPr/>
      </p:nvGrpSpPr>
      <p:grpSpPr>
        <a:xfrm>
          <a:off x="0" y="0"/>
          <a:ext cx="0" cy="0"/>
          <a:chOff x="0" y="0"/>
          <a:chExt cx="0" cy="0"/>
        </a:xfrm>
      </p:grpSpPr>
      <p:sp>
        <p:nvSpPr>
          <p:cNvPr id="23" name="Google Shape;23;p4"/>
          <p:cNvSpPr txBox="1"/>
          <p:nvPr>
            <p:ph type="title"/>
          </p:nvPr>
        </p:nvSpPr>
        <p:spPr>
          <a:xfrm>
            <a:off x="457200" y="379412"/>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4" name="Google Shape;24;p4"/>
          <p:cNvSpPr txBox="1"/>
          <p:nvPr>
            <p:ph idx="1" type="body"/>
          </p:nvPr>
        </p:nvSpPr>
        <p:spPr>
          <a:xfrm>
            <a:off x="457200" y="1200150"/>
            <a:ext cx="8258174" cy="4305935"/>
          </a:xfrm>
          <a:prstGeom prst="rect">
            <a:avLst/>
          </a:prstGeom>
          <a:noFill/>
          <a:ln>
            <a:noFill/>
          </a:ln>
        </p:spPr>
        <p:txBody>
          <a:bodyPr anchorCtr="0" anchor="t" bIns="91425" lIns="91425" spcFirstLastPara="1" rIns="91425" wrap="square" tIns="91425">
            <a:noAutofit/>
          </a:bodyPr>
          <a:lstStyle>
            <a:lvl1pPr indent="-228600" lvl="0" marL="457200" marR="0" rtl="0" algn="l">
              <a:lnSpc>
                <a:spcPct val="114000"/>
              </a:lnSpc>
              <a:spcBef>
                <a:spcPts val="1000"/>
              </a:spcBef>
              <a:spcAft>
                <a:spcPts val="0"/>
              </a:spcAft>
              <a:buClr>
                <a:srgbClr val="F38127"/>
              </a:buClr>
              <a:buSzPts val="2800"/>
              <a:buFont typeface="Arial"/>
              <a:buNone/>
              <a:defRPr b="0" i="0" sz="2400" u="none" cap="none" strike="noStrike">
                <a:solidFill>
                  <a:schemeClr val="dk1"/>
                </a:solidFill>
                <a:latin typeface="Lucida Sans"/>
                <a:ea typeface="Lucida Sans"/>
                <a:cs typeface="Lucida Sans"/>
                <a:sym typeface="Lucida Sans"/>
              </a:defRPr>
            </a:lvl1pPr>
            <a:lvl2pPr indent="-381000" lvl="1" marL="9144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2pPr>
            <a:lvl3pPr indent="-381000" lvl="2" marL="13716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3pPr>
            <a:lvl4pPr indent="-381000" lvl="3" marL="1828800" marR="0" rtl="0" algn="l">
              <a:lnSpc>
                <a:spcPct val="114000"/>
              </a:lnSpc>
              <a:spcBef>
                <a:spcPts val="500"/>
              </a:spcBef>
              <a:spcAft>
                <a:spcPts val="0"/>
              </a:spcAft>
              <a:buClr>
                <a:schemeClr val="dk1"/>
              </a:buClr>
              <a:buSzPts val="2400"/>
              <a:buFont typeface="Arial"/>
              <a:buChar char="•"/>
              <a:defRPr b="0" i="0" sz="2400" u="none" cap="none" strike="noStrike">
                <a:solidFill>
                  <a:schemeClr val="dk1"/>
                </a:solidFill>
                <a:latin typeface="Lucida Sans"/>
                <a:ea typeface="Lucida Sans"/>
                <a:cs typeface="Lucida Sans"/>
                <a:sym typeface="Lucida Sans"/>
              </a:defRPr>
            </a:lvl4pPr>
            <a:lvl5pPr indent="-381000" lvl="4" marL="2286000" marR="0" rtl="0" algn="l">
              <a:lnSpc>
                <a:spcPct val="114000"/>
              </a:lnSpc>
              <a:spcBef>
                <a:spcPts val="500"/>
              </a:spcBef>
              <a:spcAft>
                <a:spcPts val="0"/>
              </a:spcAft>
              <a:buClr>
                <a:srgbClr val="595959"/>
              </a:buClr>
              <a:buSzPts val="2400"/>
              <a:buFont typeface="Arial"/>
              <a:buChar char="•"/>
              <a:defRPr b="0" i="0" sz="24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ullets (Regular) &amp; Image">
  <p:cSld name="Bullets (Regular) &amp; Image">
    <p:spTree>
      <p:nvGrpSpPr>
        <p:cNvPr id="25" name="Shape 25"/>
        <p:cNvGrpSpPr/>
        <p:nvPr/>
      </p:nvGrpSpPr>
      <p:grpSpPr>
        <a:xfrm>
          <a:off x="0" y="0"/>
          <a:ext cx="0" cy="0"/>
          <a:chOff x="0" y="0"/>
          <a:chExt cx="0" cy="0"/>
        </a:xfrm>
      </p:grpSpPr>
      <p:sp>
        <p:nvSpPr>
          <p:cNvPr id="26" name="Google Shape;26;p5"/>
          <p:cNvSpPr txBox="1"/>
          <p:nvPr>
            <p:ph type="title"/>
          </p:nvPr>
        </p:nvSpPr>
        <p:spPr>
          <a:xfrm>
            <a:off x="457200" y="350837"/>
            <a:ext cx="8229600" cy="411161"/>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Lucida Sans"/>
              <a:buNone/>
              <a:defRPr b="1" i="0" sz="3200" u="none" cap="none" strike="noStrike">
                <a:solidFill>
                  <a:schemeClr val="dk1"/>
                </a:solidFill>
                <a:latin typeface="Lucida Sans"/>
                <a:ea typeface="Lucida Sans"/>
                <a:cs typeface="Lucida Sans"/>
                <a:sym typeface="Lucida Sans"/>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27" name="Google Shape;27;p5"/>
          <p:cNvSpPr txBox="1"/>
          <p:nvPr>
            <p:ph idx="1" type="body"/>
          </p:nvPr>
        </p:nvSpPr>
        <p:spPr>
          <a:xfrm>
            <a:off x="457200" y="1123950"/>
            <a:ext cx="3840479" cy="4327525"/>
          </a:xfrm>
          <a:prstGeom prst="rect">
            <a:avLst/>
          </a:prstGeom>
          <a:noFill/>
          <a:ln>
            <a:noFill/>
          </a:ln>
        </p:spPr>
        <p:txBody>
          <a:bodyPr anchorCtr="0" anchor="t" bIns="91425" lIns="91425" spcFirstLastPara="1" rIns="91425" wrap="square" tIns="91425">
            <a:noAutofit/>
          </a:bodyPr>
          <a:lstStyle>
            <a:lvl1pPr indent="-355600" lvl="0" marL="457200" marR="0" rtl="0" algn="l">
              <a:lnSpc>
                <a:spcPct val="90000"/>
              </a:lnSpc>
              <a:spcBef>
                <a:spcPts val="10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1pPr>
            <a:lvl2pPr indent="-355600" lvl="1" marL="9144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Lucida Sans"/>
                <a:ea typeface="Lucida Sans"/>
                <a:cs typeface="Lucida Sans"/>
                <a:sym typeface="Lucida Sans"/>
              </a:defRPr>
            </a:lvl3pPr>
            <a:lvl4pPr indent="-342900" lvl="3" marL="1828800" marR="0" rtl="0" algn="l">
              <a:lnSpc>
                <a:spcPct val="90000"/>
              </a:lnSpc>
              <a:spcBef>
                <a:spcPts val="500"/>
              </a:spcBef>
              <a:spcAft>
                <a:spcPts val="0"/>
              </a:spcAft>
              <a:buClr>
                <a:srgbClr val="595959"/>
              </a:buClr>
              <a:buSzPts val="1800"/>
              <a:buFont typeface="Noto Sans Symbols"/>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rgbClr val="595959"/>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8" name="Google Shape;28;p5"/>
          <p:cNvSpPr/>
          <p:nvPr>
            <p:ph idx="2" type="pic"/>
          </p:nvPr>
        </p:nvSpPr>
        <p:spPr>
          <a:xfrm>
            <a:off x="4848225" y="1238250"/>
            <a:ext cx="3840479" cy="4327525"/>
          </a:xfrm>
          <a:prstGeom prst="rect">
            <a:avLst/>
          </a:prstGeom>
          <a:noFill/>
          <a:ln>
            <a:noFill/>
          </a:ln>
        </p:spPr>
        <p:txBody>
          <a:bodyPr anchorCtr="0" anchor="t" bIns="91425" lIns="91425" spcFirstLastPara="1" rIns="91425" wrap="square" tIns="91425">
            <a:noAutofit/>
          </a:bodyPr>
          <a:lstStyle>
            <a:lvl1pPr indent="-228600" lvl="0" marL="228600" marR="0" rtl="0" algn="l">
              <a:lnSpc>
                <a:spcPct val="90000"/>
              </a:lnSpc>
              <a:spcBef>
                <a:spcPts val="1000"/>
              </a:spcBef>
              <a:spcAft>
                <a:spcPts val="0"/>
              </a:spcAft>
              <a:buClr>
                <a:schemeClr val="dk1"/>
              </a:buClr>
              <a:buSzPts val="1400"/>
              <a:buFont typeface="Arial"/>
              <a:buNone/>
              <a:defRPr b="0" i="0" sz="2800" u="none" cap="none" strike="noStrike">
                <a:solidFill>
                  <a:schemeClr val="dk1"/>
                </a:solidFill>
                <a:latin typeface="Arial"/>
                <a:ea typeface="Arial"/>
                <a:cs typeface="Arial"/>
                <a:sym typeface="Arial"/>
              </a:defRPr>
            </a:lvl1pPr>
            <a:lvl2pPr indent="-76200" lvl="1" marL="6858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101600" lvl="2" marL="11430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114300" lvl="3" marL="1600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114300" lvl="4" marL="2057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114300" lvl="5" marL="2514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114300" lvl="6" marL="2971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114300" lvl="7" marL="3429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114300" lvl="8" marL="3886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29" name="Google Shape;29;p5"/>
          <p:cNvSpPr txBox="1"/>
          <p:nvPr>
            <p:ph idx="3" type="body"/>
          </p:nvPr>
        </p:nvSpPr>
        <p:spPr>
          <a:xfrm>
            <a:off x="4848223" y="5667375"/>
            <a:ext cx="3840479" cy="276224"/>
          </a:xfrm>
          <a:prstGeom prst="rect">
            <a:avLst/>
          </a:prstGeom>
          <a:noFill/>
          <a:ln>
            <a:noFill/>
          </a:ln>
        </p:spPr>
        <p:txBody>
          <a:bodyPr anchorCtr="0" anchor="t" bIns="91425" lIns="91425" spcFirstLastPara="1" rIns="91425" wrap="square" tIns="91425">
            <a:noAutofit/>
          </a:bodyPr>
          <a:lstStyle>
            <a:lvl1pPr indent="-228600" lvl="0" marL="457200" marR="0" rtl="0" algn="l">
              <a:lnSpc>
                <a:spcPct val="90000"/>
              </a:lnSpc>
              <a:spcBef>
                <a:spcPts val="1000"/>
              </a:spcBef>
              <a:spcAft>
                <a:spcPts val="0"/>
              </a:spcAft>
              <a:buClr>
                <a:srgbClr val="022052"/>
              </a:buClr>
              <a:buSzPts val="2800"/>
              <a:buFont typeface="Arial"/>
              <a:buNone/>
              <a:defRPr b="0" i="0" sz="1400" u="none" cap="none" strike="noStrike">
                <a:solidFill>
                  <a:srgbClr val="022052"/>
                </a:solidFill>
                <a:latin typeface="Lucida Sans"/>
                <a:ea typeface="Lucida Sans"/>
                <a:cs typeface="Lucida Sans"/>
                <a:sym typeface="Lucida Sans"/>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estions">
  <p:cSld name="Questions">
    <p:spTree>
      <p:nvGrpSpPr>
        <p:cNvPr id="30" name="Shape 30"/>
        <p:cNvGrpSpPr/>
        <p:nvPr/>
      </p:nvGrpSpPr>
      <p:grpSpPr>
        <a:xfrm>
          <a:off x="0" y="0"/>
          <a:ext cx="0" cy="0"/>
          <a:chOff x="0" y="0"/>
          <a:chExt cx="0" cy="0"/>
        </a:xfrm>
      </p:grpSpPr>
      <p:pic>
        <p:nvPicPr>
          <p:cNvPr id="31" name="Google Shape;31;p6"/>
          <p:cNvPicPr preferRelativeResize="0"/>
          <p:nvPr/>
        </p:nvPicPr>
        <p:blipFill rotWithShape="1">
          <a:blip r:embed="rId2">
            <a:alphaModFix/>
          </a:blip>
          <a:srcRect b="0" l="0" r="0" t="0"/>
          <a:stretch/>
        </p:blipFill>
        <p:spPr>
          <a:xfrm>
            <a:off x="2662677" y="1281923"/>
            <a:ext cx="5460708" cy="4737164"/>
          </a:xfrm>
          <a:prstGeom prst="rect">
            <a:avLst/>
          </a:prstGeom>
          <a:noFill/>
          <a:ln>
            <a:noFill/>
          </a:ln>
        </p:spPr>
      </p:pic>
      <p:sp>
        <p:nvSpPr>
          <p:cNvPr id="32" name="Google Shape;32;p6"/>
          <p:cNvSpPr txBox="1"/>
          <p:nvPr/>
        </p:nvSpPr>
        <p:spPr>
          <a:xfrm>
            <a:off x="475860" y="335902"/>
            <a:ext cx="2186816" cy="584774"/>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Questions</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he End, My Friend" type="blank">
  <p:cSld name="BLANK">
    <p:spTree>
      <p:nvGrpSpPr>
        <p:cNvPr id="33" name="Shape 33"/>
        <p:cNvGrpSpPr/>
        <p:nvPr/>
      </p:nvGrpSpPr>
      <p:grpSpPr>
        <a:xfrm>
          <a:off x="0" y="0"/>
          <a:ext cx="0" cy="0"/>
          <a:chOff x="0" y="0"/>
          <a:chExt cx="0" cy="0"/>
        </a:xfrm>
      </p:grpSpPr>
      <p:pic>
        <p:nvPicPr>
          <p:cNvPr id="34" name="Google Shape;34;p7"/>
          <p:cNvPicPr preferRelativeResize="0"/>
          <p:nvPr/>
        </p:nvPicPr>
        <p:blipFill rotWithShape="1">
          <a:blip r:embed="rId2">
            <a:alphaModFix/>
          </a:blip>
          <a:srcRect b="0" l="0" r="0" t="0"/>
          <a:stretch/>
        </p:blipFill>
        <p:spPr>
          <a:xfrm>
            <a:off x="1397000" y="1524000"/>
            <a:ext cx="6349999" cy="38099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Lerning_Check">
  <p:cSld name="Lerning_Check">
    <p:bg>
      <p:bgPr>
        <a:blipFill rotWithShape="1">
          <a:blip r:embed="rId2">
            <a:alphaModFix/>
          </a:blip>
          <a:stretch>
            <a:fillRect b="0" l="0" r="0" t="0"/>
          </a:stretch>
        </a:blipFill>
      </p:bgPr>
    </p:bg>
    <p:spTree>
      <p:nvGrpSpPr>
        <p:cNvPr id="35" name="Shape 35"/>
        <p:cNvGrpSpPr/>
        <p:nvPr/>
      </p:nvGrpSpPr>
      <p:grpSpPr>
        <a:xfrm>
          <a:off x="0" y="0"/>
          <a:ext cx="0" cy="0"/>
          <a:chOff x="0" y="0"/>
          <a:chExt cx="0" cy="0"/>
        </a:xfrm>
      </p:grpSpPr>
      <p:sp>
        <p:nvSpPr>
          <p:cNvPr id="36" name="Google Shape;36;p8"/>
          <p:cNvSpPr txBox="1"/>
          <p:nvPr>
            <p:ph idx="1" type="body"/>
          </p:nvPr>
        </p:nvSpPr>
        <p:spPr>
          <a:xfrm>
            <a:off x="457200" y="1478757"/>
            <a:ext cx="5499099" cy="437594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lt1"/>
              </a:buClr>
              <a:buSzPts val="2800"/>
              <a:buFont typeface="Arial"/>
              <a:buChar char="•"/>
              <a:defRPr b="0" i="0" sz="2800" u="none" cap="none" strike="noStrike">
                <a:solidFill>
                  <a:schemeClr val="lt1"/>
                </a:solidFill>
                <a:latin typeface="Arial"/>
                <a:ea typeface="Arial"/>
                <a:cs typeface="Arial"/>
                <a:sym typeface="Arial"/>
              </a:defRPr>
            </a:lvl1pPr>
            <a:lvl2pPr indent="-381000" lvl="1" marL="914400" marR="0" rtl="0" algn="l">
              <a:lnSpc>
                <a:spcPct val="90000"/>
              </a:lnSpc>
              <a:spcBef>
                <a:spcPts val="500"/>
              </a:spcBef>
              <a:spcAft>
                <a:spcPts val="0"/>
              </a:spcAft>
              <a:buClr>
                <a:schemeClr val="lt1"/>
              </a:buClr>
              <a:buSzPts val="2400"/>
              <a:buFont typeface="Arial"/>
              <a:buChar char="•"/>
              <a:defRPr b="0" i="0" sz="2400" u="none" cap="none" strike="noStrike">
                <a:solidFill>
                  <a:schemeClr val="lt1"/>
                </a:solidFill>
                <a:latin typeface="Arial"/>
                <a:ea typeface="Arial"/>
                <a:cs typeface="Arial"/>
                <a:sym typeface="Arial"/>
              </a:defRPr>
            </a:lvl2pPr>
            <a:lvl3pPr indent="-355600" lvl="2" marL="1371600" marR="0" rtl="0" algn="l">
              <a:lnSpc>
                <a:spcPct val="90000"/>
              </a:lnSpc>
              <a:spcBef>
                <a:spcPts val="500"/>
              </a:spcBef>
              <a:spcAft>
                <a:spcPts val="0"/>
              </a:spcAft>
              <a:buClr>
                <a:schemeClr val="lt1"/>
              </a:buClr>
              <a:buSzPts val="2000"/>
              <a:buFont typeface="Arial"/>
              <a:buChar char="•"/>
              <a:defRPr b="0" i="0" sz="2000" u="none" cap="none" strike="noStrike">
                <a:solidFill>
                  <a:schemeClr val="lt1"/>
                </a:solidFill>
                <a:latin typeface="Arial"/>
                <a:ea typeface="Arial"/>
                <a:cs typeface="Arial"/>
                <a:sym typeface="Arial"/>
              </a:defRPr>
            </a:lvl3pPr>
            <a:lvl4pPr indent="-342900" lvl="3" marL="18288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4pPr>
            <a:lvl5pPr indent="-342900" lvl="4" marL="2286000" marR="0" rtl="0" algn="l">
              <a:lnSpc>
                <a:spcPct val="90000"/>
              </a:lnSpc>
              <a:spcBef>
                <a:spcPts val="500"/>
              </a:spcBef>
              <a:spcAft>
                <a:spcPts val="0"/>
              </a:spcAft>
              <a:buClr>
                <a:schemeClr val="lt1"/>
              </a:buClr>
              <a:buSzPts val="1800"/>
              <a:buFont typeface="Arial"/>
              <a:buChar char="•"/>
              <a:defRPr b="0" i="0" sz="1800" u="none" cap="none" strike="noStrike">
                <a:solidFill>
                  <a:schemeClr val="lt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37" name="Google Shape;37;p8"/>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lt1"/>
              </a:buClr>
              <a:buSzPts val="1400"/>
              <a:buFont typeface="Arial"/>
              <a:buNone/>
              <a:defRPr b="1" i="0" sz="3200" u="none" cap="none" strike="noStrike">
                <a:solidFill>
                  <a:schemeClr val="lt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8" name="Shape 38"/>
        <p:cNvGrpSpPr/>
        <p:nvPr/>
      </p:nvGrpSpPr>
      <p:grpSpPr>
        <a:xfrm>
          <a:off x="0" y="0"/>
          <a:ext cx="0" cy="0"/>
          <a:chOff x="0" y="0"/>
          <a:chExt cx="0" cy="0"/>
        </a:xfrm>
      </p:grpSpPr>
      <p:sp>
        <p:nvSpPr>
          <p:cNvPr id="39" name="Google Shape;39;p9"/>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0" name="Google Shape;40;p9"/>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p:cSld name="Section">
    <p:spTree>
      <p:nvGrpSpPr>
        <p:cNvPr id="41" name="Shape 41"/>
        <p:cNvGrpSpPr/>
        <p:nvPr/>
      </p:nvGrpSpPr>
      <p:grpSpPr>
        <a:xfrm>
          <a:off x="0" y="0"/>
          <a:ext cx="0" cy="0"/>
          <a:chOff x="0" y="0"/>
          <a:chExt cx="0" cy="0"/>
        </a:xfrm>
      </p:grpSpPr>
      <p:sp>
        <p:nvSpPr>
          <p:cNvPr id="42" name="Google Shape;42;p10"/>
          <p:cNvSpPr txBox="1"/>
          <p:nvPr>
            <p:ph type="title"/>
          </p:nvPr>
        </p:nvSpPr>
        <p:spPr>
          <a:xfrm>
            <a:off x="2317750" y="2257425"/>
            <a:ext cx="4349750" cy="2416175"/>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6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43" name="Google Shape;43;p10"/>
          <p:cNvSpPr txBox="1"/>
          <p:nvPr>
            <p:ph idx="12" type="sldNum"/>
          </p:nvPr>
        </p:nvSpPr>
        <p:spPr>
          <a:xfrm>
            <a:off x="3460750" y="6416675"/>
            <a:ext cx="1758949" cy="288925"/>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1pPr>
            <a:lvl2pPr indent="0" lvl="1"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2pPr>
            <a:lvl3pPr indent="0" lvl="2"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3pPr>
            <a:lvl4pPr indent="0" lvl="3"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4pPr>
            <a:lvl5pPr indent="0" lvl="4"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5pPr>
            <a:lvl6pPr indent="0" lvl="5"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6pPr>
            <a:lvl7pPr indent="0" lvl="6"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7pPr>
            <a:lvl8pPr indent="0" lvl="7"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8pPr>
            <a:lvl9pPr indent="0" lvl="8" marL="0" marR="0" rtl="0" algn="ctr">
              <a:lnSpc>
                <a:spcPct val="100000"/>
              </a:lnSpc>
              <a:spcBef>
                <a:spcPts val="0"/>
              </a:spcBef>
              <a:spcAft>
                <a:spcPts val="0"/>
              </a:spcAft>
              <a:buClr>
                <a:srgbClr val="888888"/>
              </a:buClr>
              <a:buFont typeface="Arial"/>
              <a:buNone/>
              <a:defRPr b="0" i="0" sz="1200" u="none" cap="none" strike="noStrike">
                <a:solidFill>
                  <a:srgbClr val="888888"/>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sz="1400">
              <a:solidFill>
                <a:srgbClr val="000000"/>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slideLayout" Target="../slideLayouts/slideLayout11.xml"/><Relationship Id="rId12" Type="http://schemas.openxmlformats.org/officeDocument/2006/relationships/slideLayout" Target="../slideLayouts/slideLayout10.xml"/><Relationship Id="rId1" Type="http://schemas.openxmlformats.org/officeDocument/2006/relationships/image" Target="../media/image4.png"/><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15" Type="http://schemas.openxmlformats.org/officeDocument/2006/relationships/slideLayout" Target="../slideLayouts/slideLayout13.xml"/><Relationship Id="rId14" Type="http://schemas.openxmlformats.org/officeDocument/2006/relationships/slideLayout" Target="../slideLayouts/slideLayout12.xml"/><Relationship Id="rId17" Type="http://schemas.openxmlformats.org/officeDocument/2006/relationships/theme" Target="../theme/theme1.xml"/><Relationship Id="rId16" Type="http://schemas.openxmlformats.org/officeDocument/2006/relationships/slideLayout" Target="../slideLayouts/slideLayout14.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rotWithShape="1">
          <a:blip r:embed="rId1">
            <a:alphaModFix/>
          </a:blip>
          <a:stretch>
            <a:fillRect b="0" l="0" r="0" t="0"/>
          </a:stretch>
        </a:blip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457200" y="365125"/>
            <a:ext cx="8293099" cy="879474"/>
          </a:xfrm>
          <a:prstGeom prst="rect">
            <a:avLst/>
          </a:prstGeom>
          <a:noFill/>
          <a:ln>
            <a:noFill/>
          </a:ln>
        </p:spPr>
        <p:txBody>
          <a:bodyPr anchorCtr="0" anchor="ctr" bIns="91425" lIns="91425" spcFirstLastPara="1" rIns="91425" wrap="square" tIns="91425">
            <a:noAutofit/>
          </a:bodyPr>
          <a:lstStyle>
            <a:lvl1pPr indent="0" lvl="0" marL="0" marR="0" rtl="0" algn="l">
              <a:lnSpc>
                <a:spcPct val="90000"/>
              </a:lnSpc>
              <a:spcBef>
                <a:spcPts val="0"/>
              </a:spcBef>
              <a:spcAft>
                <a:spcPts val="0"/>
              </a:spcAft>
              <a:buClr>
                <a:schemeClr val="dk1"/>
              </a:buClr>
              <a:buSzPts val="1400"/>
              <a:buFont typeface="Arial"/>
              <a:buNone/>
              <a:defRPr b="1" i="0" sz="3200" u="none" cap="none" strike="noStrike">
                <a:solidFill>
                  <a:schemeClr val="dk1"/>
                </a:solidFill>
                <a:latin typeface="Arial"/>
                <a:ea typeface="Arial"/>
                <a:cs typeface="Arial"/>
                <a:sym typeface="Arial"/>
              </a:defRPr>
            </a:lvl1pPr>
            <a:lvl2pPr indent="0" lvl="1">
              <a:spcBef>
                <a:spcPts val="0"/>
              </a:spcBef>
              <a:spcAft>
                <a:spcPts val="0"/>
              </a:spcAft>
              <a:buSzPts val="1400"/>
              <a:buFont typeface="Arial"/>
              <a:buNone/>
              <a:defRPr sz="1800"/>
            </a:lvl2pPr>
            <a:lvl3pPr indent="0" lvl="2">
              <a:spcBef>
                <a:spcPts val="0"/>
              </a:spcBef>
              <a:spcAft>
                <a:spcPts val="0"/>
              </a:spcAft>
              <a:buSzPts val="1400"/>
              <a:buFont typeface="Arial"/>
              <a:buNone/>
              <a:defRPr sz="1800"/>
            </a:lvl3pPr>
            <a:lvl4pPr indent="0" lvl="3">
              <a:spcBef>
                <a:spcPts val="0"/>
              </a:spcBef>
              <a:spcAft>
                <a:spcPts val="0"/>
              </a:spcAft>
              <a:buSzPts val="1400"/>
              <a:buFont typeface="Arial"/>
              <a:buNone/>
              <a:defRPr sz="1800"/>
            </a:lvl4pPr>
            <a:lvl5pPr indent="0" lvl="4">
              <a:spcBef>
                <a:spcPts val="0"/>
              </a:spcBef>
              <a:spcAft>
                <a:spcPts val="0"/>
              </a:spcAft>
              <a:buSzPts val="1400"/>
              <a:buFont typeface="Arial"/>
              <a:buNone/>
              <a:defRPr sz="1800"/>
            </a:lvl5pPr>
            <a:lvl6pPr indent="0" lvl="5">
              <a:spcBef>
                <a:spcPts val="0"/>
              </a:spcBef>
              <a:spcAft>
                <a:spcPts val="0"/>
              </a:spcAft>
              <a:buSzPts val="1400"/>
              <a:buFont typeface="Arial"/>
              <a:buNone/>
              <a:defRPr sz="1800"/>
            </a:lvl6pPr>
            <a:lvl7pPr indent="0" lvl="6">
              <a:spcBef>
                <a:spcPts val="0"/>
              </a:spcBef>
              <a:spcAft>
                <a:spcPts val="0"/>
              </a:spcAft>
              <a:buSzPts val="1400"/>
              <a:buFont typeface="Arial"/>
              <a:buNone/>
              <a:defRPr sz="1800"/>
            </a:lvl7pPr>
            <a:lvl8pPr indent="0" lvl="7">
              <a:spcBef>
                <a:spcPts val="0"/>
              </a:spcBef>
              <a:spcAft>
                <a:spcPts val="0"/>
              </a:spcAft>
              <a:buSzPts val="1400"/>
              <a:buFont typeface="Arial"/>
              <a:buNone/>
              <a:defRPr sz="1800"/>
            </a:lvl8pPr>
            <a:lvl9pPr indent="0" lvl="8">
              <a:spcBef>
                <a:spcPts val="0"/>
              </a:spcBef>
              <a:spcAft>
                <a:spcPts val="0"/>
              </a:spcAft>
              <a:buSzPts val="1400"/>
              <a:buFont typeface="Arial"/>
              <a:buNone/>
              <a:defRPr sz="1800"/>
            </a:lvl9pPr>
          </a:lstStyle>
          <a:p/>
        </p:txBody>
      </p:sp>
      <p:sp>
        <p:nvSpPr>
          <p:cNvPr id="11" name="Google Shape;11;p1"/>
          <p:cNvSpPr txBox="1"/>
          <p:nvPr>
            <p:ph idx="1" type="body"/>
          </p:nvPr>
        </p:nvSpPr>
        <p:spPr>
          <a:xfrm>
            <a:off x="457200" y="1478755"/>
            <a:ext cx="8293099" cy="4703763"/>
          </a:xfrm>
          <a:prstGeom prst="rect">
            <a:avLst/>
          </a:prstGeom>
          <a:noFill/>
          <a:ln>
            <a:noFill/>
          </a:ln>
        </p:spPr>
        <p:txBody>
          <a:bodyPr anchorCtr="0" anchor="t" bIns="91425" lIns="91425" spcFirstLastPara="1" rIns="91425" wrap="square" tIns="91425">
            <a:no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pic>
        <p:nvPicPr>
          <p:cNvPr id="12" name="Google Shape;12;p1"/>
          <p:cNvPicPr preferRelativeResize="0"/>
          <p:nvPr/>
        </p:nvPicPr>
        <p:blipFill rotWithShape="1">
          <a:blip r:embed="rId2">
            <a:alphaModFix/>
          </a:blip>
          <a:srcRect b="0" l="0" r="0" t="0"/>
          <a:stretch/>
        </p:blipFill>
        <p:spPr>
          <a:xfrm>
            <a:off x="7800392" y="6043842"/>
            <a:ext cx="1229307" cy="737586"/>
          </a:xfrm>
          <a:prstGeom prst="rect">
            <a:avLst/>
          </a:prstGeom>
          <a:noFill/>
          <a:ln>
            <a:noFill/>
          </a:ln>
        </p:spPr>
      </p:pic>
      <p:sp>
        <p:nvSpPr>
          <p:cNvPr id="13" name="Google Shape;13;p1"/>
          <p:cNvSpPr txBox="1"/>
          <p:nvPr/>
        </p:nvSpPr>
        <p:spPr>
          <a:xfrm>
            <a:off x="0" y="6606625"/>
            <a:ext cx="4397828" cy="215443"/>
          </a:xfrm>
          <a:prstGeom prst="rect">
            <a:avLst/>
          </a:prstGeom>
          <a:no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595959"/>
              </a:buClr>
              <a:buFont typeface="Arial"/>
              <a:buNone/>
            </a:pPr>
            <a:r>
              <a:rPr lang="en-US" sz="800">
                <a:solidFill>
                  <a:srgbClr val="595959"/>
                </a:solidFill>
              </a:rPr>
              <a:t>Malware Analysis Module 2: Artefact Analysis |</a:t>
            </a:r>
            <a:r>
              <a:rPr b="0" i="0" lang="en-US" sz="800" u="none" cap="none" strike="noStrike">
                <a:solidFill>
                  <a:srgbClr val="595959"/>
                </a:solidFill>
                <a:latin typeface="Lucida Sans"/>
                <a:ea typeface="Lucida Sans"/>
                <a:cs typeface="Lucida Sans"/>
                <a:sym typeface="Lucida Sans"/>
              </a:rPr>
              <a:t> Version 1.0  </a:t>
            </a:r>
            <a:r>
              <a:rPr b="0" i="0" lang="en-US" sz="800" u="none" cap="none" strike="noStrike">
                <a:solidFill>
                  <a:srgbClr val="595959"/>
                </a:solidFill>
                <a:latin typeface="Arial"/>
                <a:ea typeface="Arial"/>
                <a:cs typeface="Arial"/>
                <a:sym typeface="Arial"/>
              </a:rPr>
              <a:t>© FIRST Inc.</a:t>
            </a:r>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 id="2147483660" r:id="rId15"/>
    <p:sldLayoutId id="2147483661" r:id="rId16"/>
  </p:sldLayoutIdLst>
  <p:transition spd="med">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hyperlink" Target="https://securingtomorrow.mcafee.com/technical-how-to/malware-packers-use-tricks-avoid-analysis-detection"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Google Shape;71;p16"/>
          <p:cNvSpPr txBox="1"/>
          <p:nvPr>
            <p:ph type="ctrTitle"/>
          </p:nvPr>
        </p:nvSpPr>
        <p:spPr>
          <a:xfrm>
            <a:off x="3048000" y="3646714"/>
            <a:ext cx="5410200"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Malware Analysis Course</a:t>
            </a:r>
            <a:endParaRPr/>
          </a:p>
        </p:txBody>
      </p:sp>
      <p:sp>
        <p:nvSpPr>
          <p:cNvPr id="72" name="Google Shape;72;p16"/>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2" name="Shape 142"/>
        <p:cNvGrpSpPr/>
        <p:nvPr/>
      </p:nvGrpSpPr>
      <p:grpSpPr>
        <a:xfrm>
          <a:off x="0" y="0"/>
          <a:ext cx="0" cy="0"/>
          <a:chOff x="0" y="0"/>
          <a:chExt cx="0" cy="0"/>
        </a:xfrm>
      </p:grpSpPr>
      <p:sp>
        <p:nvSpPr>
          <p:cNvPr id="143" name="Google Shape;143;p25"/>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Variety of </a:t>
            </a:r>
            <a:r>
              <a:rPr lang="en-US" sz="2880"/>
              <a:t>Packers</a:t>
            </a:r>
            <a:endParaRPr/>
          </a:p>
        </p:txBody>
      </p:sp>
      <p:sp>
        <p:nvSpPr>
          <p:cNvPr id="144" name="Google Shape;144;p25"/>
          <p:cNvSpPr txBox="1"/>
          <p:nvPr>
            <p:ph idx="1" type="body"/>
          </p:nvPr>
        </p:nvSpPr>
        <p:spPr>
          <a:xfrm>
            <a:off x="3888450" y="1200150"/>
            <a:ext cx="48270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Encryption / Compression</a:t>
            </a:r>
            <a:endParaRPr/>
          </a:p>
          <a:p>
            <a:pPr indent="0" lvl="0" marL="0" marR="0" rtl="0" algn="l">
              <a:lnSpc>
                <a:spcPct val="114000"/>
              </a:lnSpc>
              <a:spcBef>
                <a:spcPts val="500"/>
              </a:spcBef>
              <a:spcAft>
                <a:spcPts val="0"/>
              </a:spcAft>
              <a:buNone/>
            </a:pPr>
            <a:r>
              <a:t/>
            </a:r>
            <a:endParaRPr/>
          </a:p>
          <a:p>
            <a:pPr indent="0" lvl="0" marL="0" marR="0" rtl="0" algn="l">
              <a:lnSpc>
                <a:spcPct val="114000"/>
              </a:lnSpc>
              <a:spcBef>
                <a:spcPts val="500"/>
              </a:spcBef>
              <a:spcAft>
                <a:spcPts val="0"/>
              </a:spcAft>
              <a:buNone/>
            </a:pPr>
            <a:r>
              <a:rPr lang="en-US"/>
              <a:t>PE header points to the decompression stub which unpacks, decrypts, decompresses and loads the malware in memory</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1" marL="0"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
        <p:nvSpPr>
          <p:cNvPr id="145" name="Google Shape;145;p25"/>
          <p:cNvSpPr/>
          <p:nvPr/>
        </p:nvSpPr>
        <p:spPr>
          <a:xfrm>
            <a:off x="457200" y="2176400"/>
            <a:ext cx="1940400" cy="2388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Data section with the compressed malware</a:t>
            </a:r>
            <a:endParaRPr/>
          </a:p>
        </p:txBody>
      </p:sp>
      <p:sp>
        <p:nvSpPr>
          <p:cNvPr id="146" name="Google Shape;146;p25"/>
          <p:cNvSpPr/>
          <p:nvPr/>
        </p:nvSpPr>
        <p:spPr>
          <a:xfrm>
            <a:off x="457200" y="12001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PE Header</a:t>
            </a:r>
            <a:endParaRPr/>
          </a:p>
        </p:txBody>
      </p:sp>
      <p:sp>
        <p:nvSpPr>
          <p:cNvPr id="147" name="Google Shape;147;p25"/>
          <p:cNvSpPr/>
          <p:nvPr/>
        </p:nvSpPr>
        <p:spPr>
          <a:xfrm>
            <a:off x="457200" y="46010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Decompression stub</a:t>
            </a:r>
            <a:endParaRPr/>
          </a:p>
        </p:txBody>
      </p:sp>
      <p:cxnSp>
        <p:nvCxnSpPr>
          <p:cNvPr id="148" name="Google Shape;148;p25"/>
          <p:cNvCxnSpPr>
            <a:stCxn id="147" idx="3"/>
            <a:endCxn id="145" idx="3"/>
          </p:cNvCxnSpPr>
          <p:nvPr/>
        </p:nvCxnSpPr>
        <p:spPr>
          <a:xfrm flipH="1" rot="10800000">
            <a:off x="2397600" y="3370600"/>
            <a:ext cx="600" cy="1700400"/>
          </a:xfrm>
          <a:prstGeom prst="curvedConnector3">
            <a:avLst>
              <a:gd fmla="val 56633333" name="adj1"/>
            </a:avLst>
          </a:prstGeom>
          <a:noFill/>
          <a:ln cap="flat" cmpd="sng" w="9525">
            <a:solidFill>
              <a:schemeClr val="dk2"/>
            </a:solidFill>
            <a:prstDash val="solid"/>
            <a:round/>
            <a:headEnd len="med" w="med" type="none"/>
            <a:tailEnd len="med" w="med" type="triangle"/>
          </a:ln>
        </p:spPr>
      </p:cxnSp>
      <p:cxnSp>
        <p:nvCxnSpPr>
          <p:cNvPr id="149" name="Google Shape;149;p25"/>
          <p:cNvCxnSpPr>
            <a:stCxn id="146" idx="1"/>
            <a:endCxn id="147" idx="1"/>
          </p:cNvCxnSpPr>
          <p:nvPr/>
        </p:nvCxnSpPr>
        <p:spPr>
          <a:xfrm>
            <a:off x="457200" y="1670100"/>
            <a:ext cx="600" cy="3400800"/>
          </a:xfrm>
          <a:prstGeom prst="curvedConnector3">
            <a:avLst>
              <a:gd fmla="val -39687500" name="adj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 name="Shape 155"/>
        <p:cNvGrpSpPr/>
        <p:nvPr/>
      </p:nvGrpSpPr>
      <p:grpSpPr>
        <a:xfrm>
          <a:off x="0" y="0"/>
          <a:ext cx="0" cy="0"/>
          <a:chOff x="0" y="0"/>
          <a:chExt cx="0" cy="0"/>
        </a:xfrm>
      </p:grpSpPr>
      <p:sp>
        <p:nvSpPr>
          <p:cNvPr id="156" name="Google Shape;156;p26"/>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Variety of Packers: IAT Hooking</a:t>
            </a:r>
            <a:endParaRPr/>
          </a:p>
        </p:txBody>
      </p:sp>
      <p:sp>
        <p:nvSpPr>
          <p:cNvPr id="157" name="Google Shape;157;p26"/>
          <p:cNvSpPr txBox="1"/>
          <p:nvPr>
            <p:ph idx="1" type="body"/>
          </p:nvPr>
        </p:nvSpPr>
        <p:spPr>
          <a:xfrm>
            <a:off x="3878775" y="1200150"/>
            <a:ext cx="48366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The packer is a ‘proxy’ to the API</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1" marL="0"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
        <p:nvSpPr>
          <p:cNvPr id="158" name="Google Shape;158;p26"/>
          <p:cNvSpPr/>
          <p:nvPr/>
        </p:nvSpPr>
        <p:spPr>
          <a:xfrm>
            <a:off x="457200" y="2176400"/>
            <a:ext cx="1940400" cy="2388300"/>
          </a:xfrm>
          <a:prstGeom prst="rect">
            <a:avLst/>
          </a:prstGeom>
          <a:solidFill>
            <a:schemeClr val="lt2"/>
          </a:solidFill>
          <a:ln cap="flat" cmpd="sng" w="9525">
            <a:solidFill>
              <a:schemeClr val="dk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US"/>
              <a:t>M</a:t>
            </a:r>
            <a:r>
              <a:rPr lang="en-US"/>
              <a:t>alware executable with hooked IAT / imports</a:t>
            </a:r>
            <a:endParaRPr/>
          </a:p>
        </p:txBody>
      </p:sp>
      <p:sp>
        <p:nvSpPr>
          <p:cNvPr id="159" name="Google Shape;159;p26"/>
          <p:cNvSpPr/>
          <p:nvPr/>
        </p:nvSpPr>
        <p:spPr>
          <a:xfrm>
            <a:off x="457200" y="12001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PE Header</a:t>
            </a:r>
            <a:endParaRPr/>
          </a:p>
        </p:txBody>
      </p:sp>
      <p:sp>
        <p:nvSpPr>
          <p:cNvPr id="160" name="Google Shape;160;p26"/>
          <p:cNvSpPr/>
          <p:nvPr/>
        </p:nvSpPr>
        <p:spPr>
          <a:xfrm>
            <a:off x="457200" y="46010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Dynamic (i.e. in-execution) IAT Table resolver</a:t>
            </a:r>
            <a:endParaRPr/>
          </a:p>
        </p:txBody>
      </p:sp>
      <p:sp>
        <p:nvSpPr>
          <p:cNvPr id="161" name="Google Shape;161;p26"/>
          <p:cNvSpPr/>
          <p:nvPr/>
        </p:nvSpPr>
        <p:spPr>
          <a:xfrm>
            <a:off x="2705700" y="3152650"/>
            <a:ext cx="755400" cy="2388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IAT Table</a:t>
            </a:r>
            <a:endParaRPr/>
          </a:p>
        </p:txBody>
      </p:sp>
      <p:cxnSp>
        <p:nvCxnSpPr>
          <p:cNvPr id="162" name="Google Shape;162;p26"/>
          <p:cNvCxnSpPr>
            <a:stCxn id="160" idx="2"/>
            <a:endCxn id="161" idx="2"/>
          </p:cNvCxnSpPr>
          <p:nvPr/>
        </p:nvCxnSpPr>
        <p:spPr>
          <a:xfrm flipH="1" rot="-5400000">
            <a:off x="2255100" y="4713250"/>
            <a:ext cx="600" cy="1656000"/>
          </a:xfrm>
          <a:prstGeom prst="curvedConnector3">
            <a:avLst>
              <a:gd fmla="val 39687500" name="adj1"/>
            </a:avLst>
          </a:prstGeom>
          <a:noFill/>
          <a:ln cap="flat" cmpd="sng" w="9525">
            <a:solidFill>
              <a:schemeClr val="dk2"/>
            </a:solidFill>
            <a:prstDash val="solid"/>
            <a:round/>
            <a:headEnd len="med" w="med" type="none"/>
            <a:tailEnd len="med" w="med" type="none"/>
          </a:ln>
        </p:spPr>
      </p:cxnSp>
      <p:cxnSp>
        <p:nvCxnSpPr>
          <p:cNvPr id="163" name="Google Shape;163;p26"/>
          <p:cNvCxnSpPr>
            <a:stCxn id="161" idx="1"/>
          </p:cNvCxnSpPr>
          <p:nvPr/>
        </p:nvCxnSpPr>
        <p:spPr>
          <a:xfrm rot="10800000">
            <a:off x="1141500" y="3201700"/>
            <a:ext cx="1564200" cy="1145100"/>
          </a:xfrm>
          <a:prstGeom prst="straightConnector1">
            <a:avLst/>
          </a:prstGeom>
          <a:noFill/>
          <a:ln cap="flat" cmpd="sng" w="9525">
            <a:solidFill>
              <a:schemeClr val="dk2"/>
            </a:solidFill>
            <a:prstDash val="solid"/>
            <a:round/>
            <a:headEnd len="med" w="med" type="none"/>
            <a:tailEnd len="med" w="med" type="triangle"/>
          </a:ln>
        </p:spPr>
      </p:cxnSp>
      <p:cxnSp>
        <p:nvCxnSpPr>
          <p:cNvPr id="164" name="Google Shape;164;p26"/>
          <p:cNvCxnSpPr>
            <a:stCxn id="161" idx="1"/>
          </p:cNvCxnSpPr>
          <p:nvPr/>
        </p:nvCxnSpPr>
        <p:spPr>
          <a:xfrm rot="10800000">
            <a:off x="1141500" y="4149700"/>
            <a:ext cx="1564200" cy="197100"/>
          </a:xfrm>
          <a:prstGeom prst="straightConnector1">
            <a:avLst/>
          </a:prstGeom>
          <a:noFill/>
          <a:ln cap="flat" cmpd="sng" w="9525">
            <a:solidFill>
              <a:schemeClr val="dk2"/>
            </a:solidFill>
            <a:prstDash val="solid"/>
            <a:round/>
            <a:headEnd len="med" w="med" type="none"/>
            <a:tailEnd len="med" w="med" type="triangle"/>
          </a:ln>
        </p:spPr>
      </p:cxnSp>
      <p:cxnSp>
        <p:nvCxnSpPr>
          <p:cNvPr id="165" name="Google Shape;165;p26"/>
          <p:cNvCxnSpPr>
            <a:stCxn id="159" idx="1"/>
            <a:endCxn id="160" idx="1"/>
          </p:cNvCxnSpPr>
          <p:nvPr/>
        </p:nvCxnSpPr>
        <p:spPr>
          <a:xfrm>
            <a:off x="457200" y="1670100"/>
            <a:ext cx="600" cy="3400800"/>
          </a:xfrm>
          <a:prstGeom prst="curvedConnector3">
            <a:avLst>
              <a:gd fmla="val -39687500" name="adj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27"/>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Variety of Packers: virtualisation</a:t>
            </a:r>
            <a:endParaRPr/>
          </a:p>
        </p:txBody>
      </p:sp>
      <p:sp>
        <p:nvSpPr>
          <p:cNvPr id="173" name="Google Shape;173;p27"/>
          <p:cNvSpPr txBox="1"/>
          <p:nvPr>
            <p:ph idx="1" type="body"/>
          </p:nvPr>
        </p:nvSpPr>
        <p:spPr>
          <a:xfrm>
            <a:off x="2718050" y="1200150"/>
            <a:ext cx="59973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Packer starts up a virtual machine which runs bytecode specific to that VM</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1" marL="0"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
        <p:nvSpPr>
          <p:cNvPr id="174" name="Google Shape;174;p27"/>
          <p:cNvSpPr/>
          <p:nvPr/>
        </p:nvSpPr>
        <p:spPr>
          <a:xfrm>
            <a:off x="457200" y="2176400"/>
            <a:ext cx="1940400" cy="2388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Data section with the compressed malware as VM code</a:t>
            </a:r>
            <a:endParaRPr/>
          </a:p>
        </p:txBody>
      </p:sp>
      <p:sp>
        <p:nvSpPr>
          <p:cNvPr id="175" name="Google Shape;175;p27"/>
          <p:cNvSpPr/>
          <p:nvPr/>
        </p:nvSpPr>
        <p:spPr>
          <a:xfrm>
            <a:off x="457200" y="12001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PE Header</a:t>
            </a:r>
            <a:endParaRPr/>
          </a:p>
        </p:txBody>
      </p:sp>
      <p:sp>
        <p:nvSpPr>
          <p:cNvPr id="176" name="Google Shape;176;p27"/>
          <p:cNvSpPr/>
          <p:nvPr/>
        </p:nvSpPr>
        <p:spPr>
          <a:xfrm>
            <a:off x="457200" y="46010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Virtual machine</a:t>
            </a:r>
            <a:endParaRPr/>
          </a:p>
        </p:txBody>
      </p:sp>
      <p:cxnSp>
        <p:nvCxnSpPr>
          <p:cNvPr id="177" name="Google Shape;177;p27"/>
          <p:cNvCxnSpPr>
            <a:stCxn id="175" idx="1"/>
            <a:endCxn id="176" idx="1"/>
          </p:cNvCxnSpPr>
          <p:nvPr/>
        </p:nvCxnSpPr>
        <p:spPr>
          <a:xfrm>
            <a:off x="457200" y="1670100"/>
            <a:ext cx="600" cy="3400800"/>
          </a:xfrm>
          <a:prstGeom prst="curvedConnector3">
            <a:avLst>
              <a:gd fmla="val -39687500" name="adj1"/>
            </a:avLst>
          </a:prstGeom>
          <a:noFill/>
          <a:ln cap="flat" cmpd="sng" w="9525">
            <a:solidFill>
              <a:schemeClr val="dk2"/>
            </a:solidFill>
            <a:prstDash val="solid"/>
            <a:round/>
            <a:headEnd len="med" w="med" type="none"/>
            <a:tailEnd len="med" w="med" type="triangle"/>
          </a:ln>
        </p:spPr>
      </p:cxnSp>
      <p:cxnSp>
        <p:nvCxnSpPr>
          <p:cNvPr id="178" name="Google Shape;178;p27"/>
          <p:cNvCxnSpPr>
            <a:stCxn id="176" idx="3"/>
            <a:endCxn id="174" idx="3"/>
          </p:cNvCxnSpPr>
          <p:nvPr/>
        </p:nvCxnSpPr>
        <p:spPr>
          <a:xfrm flipH="1" rot="10800000">
            <a:off x="2397600" y="3370600"/>
            <a:ext cx="600" cy="1700400"/>
          </a:xfrm>
          <a:prstGeom prst="curvedConnector3">
            <a:avLst>
              <a:gd fmla="val 39687500" name="adj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sp>
        <p:nvSpPr>
          <p:cNvPr id="184" name="Google Shape;184;p28"/>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PE Header analysis</a:t>
            </a:r>
            <a:endParaRPr/>
          </a:p>
        </p:txBody>
      </p:sp>
      <p:sp>
        <p:nvSpPr>
          <p:cNvPr id="185" name="Google Shape;185;p28"/>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Packed software has a number of characteristics:</a:t>
            </a:r>
            <a:endParaRPr/>
          </a:p>
          <a:p>
            <a:pPr indent="-406400" lvl="0" marL="457200" rtl="0" algn="l">
              <a:spcBef>
                <a:spcPts val="1000"/>
              </a:spcBef>
              <a:spcAft>
                <a:spcPts val="0"/>
              </a:spcAft>
              <a:buClr>
                <a:srgbClr val="000000"/>
              </a:buClr>
              <a:buSzPts val="2800"/>
              <a:buChar char="●"/>
            </a:pPr>
            <a:r>
              <a:rPr lang="en-US"/>
              <a:t>Discrepancy between the .text segment and Virtual memory</a:t>
            </a:r>
            <a:endParaRPr/>
          </a:p>
          <a:p>
            <a:pPr indent="-406400" lvl="0" marL="457200" rtl="0" algn="l">
              <a:spcBef>
                <a:spcPts val="0"/>
              </a:spcBef>
              <a:spcAft>
                <a:spcPts val="0"/>
              </a:spcAft>
              <a:buClr>
                <a:srgbClr val="000000"/>
              </a:buClr>
              <a:buSzPts val="2800"/>
              <a:buChar char="●"/>
            </a:pPr>
            <a:r>
              <a:rPr lang="en-US"/>
              <a:t>High entropy on some sections</a:t>
            </a:r>
            <a:endParaRPr/>
          </a:p>
          <a:p>
            <a:pPr indent="-406400" lvl="0" marL="457200" rtl="0" algn="l">
              <a:spcBef>
                <a:spcPts val="0"/>
              </a:spcBef>
              <a:spcAft>
                <a:spcPts val="0"/>
              </a:spcAft>
              <a:buClr>
                <a:srgbClr val="000000"/>
              </a:buClr>
              <a:buSzPts val="2800"/>
              <a:buChar char="●"/>
            </a:pPr>
            <a:r>
              <a:rPr lang="en-US"/>
              <a:t>Section names may indicate a particular packer</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 name="Shape 191"/>
        <p:cNvGrpSpPr/>
        <p:nvPr/>
      </p:nvGrpSpPr>
      <p:grpSpPr>
        <a:xfrm>
          <a:off x="0" y="0"/>
          <a:ext cx="0" cy="0"/>
          <a:chOff x="0" y="0"/>
          <a:chExt cx="0" cy="0"/>
        </a:xfrm>
      </p:grpSpPr>
      <p:sp>
        <p:nvSpPr>
          <p:cNvPr id="192" name="Google Shape;192;p29"/>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Static Analysis</a:t>
            </a:r>
            <a:endParaRPr/>
          </a:p>
        </p:txBody>
      </p:sp>
      <p:sp>
        <p:nvSpPr>
          <p:cNvPr id="193" name="Google Shape;193;p29"/>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After a packer is removed, more analysis of the malware can be done </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8" name="Shape 198"/>
        <p:cNvGrpSpPr/>
        <p:nvPr/>
      </p:nvGrpSpPr>
      <p:grpSpPr>
        <a:xfrm>
          <a:off x="0" y="0"/>
          <a:ext cx="0" cy="0"/>
          <a:chOff x="0" y="0"/>
          <a:chExt cx="0" cy="0"/>
        </a:xfrm>
      </p:grpSpPr>
      <p:sp>
        <p:nvSpPr>
          <p:cNvPr id="199" name="Google Shape;199;p3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Module 2.2 Lab 2: packed remcos</a:t>
            </a:r>
            <a:endParaRPr/>
          </a:p>
        </p:txBody>
      </p:sp>
      <p:sp>
        <p:nvSpPr>
          <p:cNvPr id="200" name="Google Shape;200;p30"/>
          <p:cNvSpPr txBox="1"/>
          <p:nvPr>
            <p:ph idx="1" type="body"/>
          </p:nvPr>
        </p:nvSpPr>
        <p:spPr>
          <a:xfrm>
            <a:off x="457200" y="1200150"/>
            <a:ext cx="48732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Create a new client with the UPX packer</a:t>
            </a:r>
            <a:endParaRPr/>
          </a:p>
          <a:p>
            <a:pPr indent="0" lvl="0" marL="0" rtl="0" algn="l">
              <a:spcBef>
                <a:spcPts val="1000"/>
              </a:spcBef>
              <a:spcAft>
                <a:spcPts val="0"/>
              </a:spcAft>
              <a:buNone/>
            </a:pPr>
            <a:r>
              <a:rPr lang="en-US"/>
              <a:t>Transfer it to the remnux machine (or use the file in the package)</a:t>
            </a:r>
            <a:endParaRPr/>
          </a:p>
          <a:p>
            <a:pPr indent="0" lvl="0" marL="0" rtl="0" algn="l">
              <a:spcBef>
                <a:spcPts val="1000"/>
              </a:spcBef>
              <a:spcAft>
                <a:spcPts val="0"/>
              </a:spcAft>
              <a:buNone/>
            </a:pPr>
            <a:r>
              <a:rPr lang="en-US"/>
              <a:t>Can you unpack it?</a:t>
            </a:r>
            <a:endParaRPr/>
          </a:p>
          <a:p>
            <a:pPr indent="0" lvl="0" marL="0" rtl="0" algn="l">
              <a:spcBef>
                <a:spcPts val="1000"/>
              </a:spcBef>
              <a:spcAft>
                <a:spcPts val="0"/>
              </a:spcAft>
              <a:buNone/>
            </a:pPr>
            <a:r>
              <a:rPr lang="en-US"/>
              <a:t>Compare the packed and unpacked versions</a:t>
            </a:r>
            <a:endParaRPr/>
          </a:p>
        </p:txBody>
      </p:sp>
      <p:pic>
        <p:nvPicPr>
          <p:cNvPr id="201" name="Google Shape;201;p30"/>
          <p:cNvPicPr preferRelativeResize="0"/>
          <p:nvPr/>
        </p:nvPicPr>
        <p:blipFill rotWithShape="1">
          <a:blip r:embed="rId3">
            <a:alphaModFix amt="24000"/>
          </a:blip>
          <a:srcRect b="0" l="0" r="0" t="0"/>
          <a:stretch/>
        </p:blipFill>
        <p:spPr>
          <a:xfrm>
            <a:off x="5457825" y="1358900"/>
            <a:ext cx="3670200" cy="549900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 name="Shape 207"/>
        <p:cNvGrpSpPr/>
        <p:nvPr/>
      </p:nvGrpSpPr>
      <p:grpSpPr>
        <a:xfrm>
          <a:off x="0" y="0"/>
          <a:ext cx="0" cy="0"/>
          <a:chOff x="0" y="0"/>
          <a:chExt cx="0" cy="0"/>
        </a:xfrm>
      </p:grpSpPr>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 name="Shape 77"/>
        <p:cNvGrpSpPr/>
        <p:nvPr/>
      </p:nvGrpSpPr>
      <p:grpSpPr>
        <a:xfrm>
          <a:off x="0" y="0"/>
          <a:ext cx="0" cy="0"/>
          <a:chOff x="0" y="0"/>
          <a:chExt cx="0" cy="0"/>
        </a:xfrm>
      </p:grpSpPr>
      <p:sp>
        <p:nvSpPr>
          <p:cNvPr id="78" name="Google Shape;78;p17"/>
          <p:cNvSpPr txBox="1"/>
          <p:nvPr>
            <p:ph idx="1" type="body"/>
          </p:nvPr>
        </p:nvSpPr>
        <p:spPr>
          <a:xfrm>
            <a:off x="457200" y="1478755"/>
            <a:ext cx="8293099" cy="4703763"/>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Copyright © by Forum of Incident Response and Security Teams, Inc.</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is name under which Forum of Incident Response and Security Teams, Inc. conducts business.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This training material is licensed under Creative Commons Attribution-Non-Commercial-Share-Alike 4.0 (CC BY-NC-SA 4.0)</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FIRST.Org makes no representation, express or implied, with regard to the accuracy of the information contained in this material and cannot accept any legal responsibility or liability for any errors or omissions that may be made.</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All trademarks are property of their respective owners.</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rPr b="0" i="0" lang="en-US" sz="1600" u="none" cap="none" strike="noStrike">
                <a:solidFill>
                  <a:schemeClr val="dk1"/>
                </a:solidFill>
                <a:latin typeface="Arial"/>
                <a:ea typeface="Arial"/>
                <a:cs typeface="Arial"/>
                <a:sym typeface="Arial"/>
              </a:rPr>
              <a:t>Permissions beyond the scope of this license may be available at first-licensing@first.org</a:t>
            </a:r>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i="0" sz="1600" u="none" cap="none" strike="noStrike">
              <a:solidFill>
                <a:schemeClr val="dk1"/>
              </a:solidFill>
              <a:latin typeface="Arial"/>
              <a:ea typeface="Arial"/>
              <a:cs typeface="Arial"/>
              <a:sym typeface="Arial"/>
            </a:endParaRPr>
          </a:p>
        </p:txBody>
      </p:sp>
      <p:sp>
        <p:nvSpPr>
          <p:cNvPr id="79" name="Google Shape;79;p17"/>
          <p:cNvSpPr txBox="1"/>
          <p:nvPr>
            <p:ph type="title"/>
          </p:nvPr>
        </p:nvSpPr>
        <p:spPr>
          <a:xfrm>
            <a:off x="457200" y="365125"/>
            <a:ext cx="8293099" cy="879474"/>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Copyright</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8"/>
          <p:cNvSpPr txBox="1"/>
          <p:nvPr>
            <p:ph type="ctrTitle"/>
          </p:nvPr>
        </p:nvSpPr>
        <p:spPr>
          <a:xfrm>
            <a:off x="2177716" y="3646714"/>
            <a:ext cx="6280483" cy="704850"/>
          </a:xfrm>
          <a:prstGeom prst="rect">
            <a:avLst/>
          </a:prstGeom>
          <a:noFill/>
          <a:ln>
            <a:noFill/>
          </a:ln>
        </p:spPr>
        <p:txBody>
          <a:bodyPr anchorCtr="0" anchor="ctr" bIns="45700" lIns="91425" spcFirstLastPara="1" rIns="91425" wrap="square" tIns="45700">
            <a:noAutofit/>
          </a:bodyPr>
          <a:lstStyle/>
          <a:p>
            <a:pPr indent="0" lvl="0" marL="0" marR="0" rtl="0" algn="r">
              <a:lnSpc>
                <a:spcPct val="90000"/>
              </a:lnSpc>
              <a:spcBef>
                <a:spcPts val="0"/>
              </a:spcBef>
              <a:spcAft>
                <a:spcPts val="0"/>
              </a:spcAft>
              <a:buClr>
                <a:schemeClr val="dk1"/>
              </a:buClr>
              <a:buFont typeface="Arial"/>
              <a:buNone/>
            </a:pPr>
            <a:r>
              <a:rPr b="1" i="0" lang="en-US" sz="2520" u="none" cap="none" strike="noStrike">
                <a:solidFill>
                  <a:schemeClr val="dk1"/>
                </a:solidFill>
                <a:latin typeface="Arial"/>
                <a:ea typeface="Arial"/>
                <a:cs typeface="Arial"/>
                <a:sym typeface="Arial"/>
              </a:rPr>
              <a:t>Module 2.</a:t>
            </a:r>
            <a:r>
              <a:rPr lang="en-US" sz="2520"/>
              <a:t>3</a:t>
            </a:r>
            <a:r>
              <a:rPr b="1" i="0" lang="en-US" sz="2520" u="none" cap="none" strike="noStrike">
                <a:solidFill>
                  <a:schemeClr val="dk1"/>
                </a:solidFill>
                <a:latin typeface="Arial"/>
                <a:ea typeface="Arial"/>
                <a:cs typeface="Arial"/>
                <a:sym typeface="Arial"/>
              </a:rPr>
              <a:t>: </a:t>
            </a:r>
            <a:br>
              <a:rPr b="1" i="0" lang="en-US" sz="2520" u="none" cap="none" strike="noStrike">
                <a:solidFill>
                  <a:schemeClr val="dk1"/>
                </a:solidFill>
                <a:latin typeface="Arial"/>
                <a:ea typeface="Arial"/>
                <a:cs typeface="Arial"/>
                <a:sym typeface="Arial"/>
              </a:rPr>
            </a:br>
            <a:r>
              <a:rPr b="1" i="0" lang="en-US" sz="2520" u="none" cap="none" strike="noStrike">
                <a:solidFill>
                  <a:schemeClr val="dk1"/>
                </a:solidFill>
                <a:latin typeface="Arial"/>
                <a:ea typeface="Arial"/>
                <a:cs typeface="Arial"/>
                <a:sym typeface="Arial"/>
              </a:rPr>
              <a:t>Obfuscation, packers and packing</a:t>
            </a:r>
            <a:endParaRPr/>
          </a:p>
        </p:txBody>
      </p:sp>
      <p:sp>
        <p:nvSpPr>
          <p:cNvPr id="87" name="Google Shape;87;p18"/>
          <p:cNvSpPr txBox="1"/>
          <p:nvPr>
            <p:ph idx="1" type="subTitle"/>
          </p:nvPr>
        </p:nvSpPr>
        <p:spPr>
          <a:xfrm>
            <a:off x="3581400" y="4620207"/>
            <a:ext cx="4876799" cy="914400"/>
          </a:xfrm>
          <a:prstGeom prst="rect">
            <a:avLst/>
          </a:prstGeom>
          <a:noFill/>
          <a:ln>
            <a:noFill/>
          </a:ln>
        </p:spPr>
        <p:txBody>
          <a:bodyPr anchorCtr="0" anchor="t" bIns="45700" lIns="91425" spcFirstLastPara="1" rIns="91425" wrap="square" tIns="45700">
            <a:noAutofit/>
          </a:bodyPr>
          <a:lstStyle/>
          <a:p>
            <a:pPr indent="0" lvl="0" marL="0" marR="0" rtl="0" algn="r">
              <a:lnSpc>
                <a:spcPct val="90000"/>
              </a:lnSpc>
              <a:spcBef>
                <a:spcPts val="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[Presenter Name]</a:t>
            </a:r>
            <a:endParaRPr/>
          </a:p>
          <a:p>
            <a:pPr indent="0" lvl="0" marL="0" marR="0" rtl="0" algn="r">
              <a:lnSpc>
                <a:spcPct val="90000"/>
              </a:lnSpc>
              <a:spcBef>
                <a:spcPts val="1000"/>
              </a:spcBef>
              <a:spcAft>
                <a:spcPts val="0"/>
              </a:spcAft>
              <a:buClr>
                <a:srgbClr val="888888"/>
              </a:buClr>
              <a:buFont typeface="Arial"/>
              <a:buNone/>
            </a:pPr>
            <a:r>
              <a:rPr b="0" i="0" lang="en-US" sz="1600" u="none" cap="none" strike="noStrike">
                <a:solidFill>
                  <a:srgbClr val="888888"/>
                </a:solidFill>
                <a:latin typeface="Arial"/>
                <a:ea typeface="Arial"/>
                <a:cs typeface="Arial"/>
                <a:sym typeface="Arial"/>
              </a:rPr>
              <a:t>[Date]</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Google Shape;94;p19"/>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Obfuscation</a:t>
            </a:r>
            <a:endParaRPr/>
          </a:p>
        </p:txBody>
      </p:sp>
      <p:sp>
        <p:nvSpPr>
          <p:cNvPr id="95" name="Google Shape;95;p19"/>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Script obfuscation</a:t>
            </a:r>
            <a:endParaRPr/>
          </a:p>
          <a:p>
            <a:pPr indent="-293687" lvl="1" marL="293687" marR="0" rtl="0" algn="l">
              <a:lnSpc>
                <a:spcPct val="114000"/>
              </a:lnSpc>
              <a:spcBef>
                <a:spcPts val="500"/>
              </a:spcBef>
              <a:spcAft>
                <a:spcPts val="0"/>
              </a:spcAft>
              <a:buClr>
                <a:schemeClr val="dk1"/>
              </a:buClr>
              <a:buSzPts val="2400"/>
              <a:buFont typeface="Arial"/>
              <a:buChar char="•"/>
            </a:pPr>
            <a:r>
              <a:rPr lang="en-US"/>
              <a:t>Packers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0" name="Shape 100"/>
        <p:cNvGrpSpPr/>
        <p:nvPr/>
      </p:nvGrpSpPr>
      <p:grpSpPr>
        <a:xfrm>
          <a:off x="0" y="0"/>
          <a:ext cx="0" cy="0"/>
          <a:chOff x="0" y="0"/>
          <a:chExt cx="0" cy="0"/>
        </a:xfrm>
      </p:grpSpPr>
      <p:sp>
        <p:nvSpPr>
          <p:cNvPr id="101" name="Google Shape;101;p20"/>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Script obfuscation</a:t>
            </a:r>
            <a:endParaRPr/>
          </a:p>
        </p:txBody>
      </p:sp>
      <p:sp>
        <p:nvSpPr>
          <p:cNvPr id="102" name="Google Shape;102;p20"/>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406400" lvl="0" marL="457200" rtl="0" algn="l">
              <a:spcBef>
                <a:spcPts val="1000"/>
              </a:spcBef>
              <a:spcAft>
                <a:spcPts val="0"/>
              </a:spcAft>
              <a:buClr>
                <a:srgbClr val="000000"/>
              </a:buClr>
              <a:buSzPts val="2800"/>
              <a:buChar char="●"/>
            </a:pPr>
            <a:r>
              <a:rPr lang="en-US"/>
              <a:t>A way to make a script difficult to human-read</a:t>
            </a:r>
            <a:endParaRPr/>
          </a:p>
          <a:p>
            <a:pPr indent="-406400" lvl="0" marL="457200" rtl="0" algn="l">
              <a:spcBef>
                <a:spcPts val="0"/>
              </a:spcBef>
              <a:spcAft>
                <a:spcPts val="0"/>
              </a:spcAft>
              <a:buClr>
                <a:srgbClr val="000000"/>
              </a:buClr>
              <a:buSzPts val="2800"/>
              <a:buChar char="●"/>
            </a:pPr>
            <a:r>
              <a:rPr lang="en-US"/>
              <a:t>Need to deobfuscate to figure out what it does</a:t>
            </a:r>
            <a:endParaRPr/>
          </a:p>
          <a:p>
            <a:pPr indent="-406400" lvl="0" marL="457200" rtl="0" algn="l">
              <a:spcBef>
                <a:spcPts val="0"/>
              </a:spcBef>
              <a:spcAft>
                <a:spcPts val="0"/>
              </a:spcAft>
              <a:buClr>
                <a:srgbClr val="000000"/>
              </a:buClr>
              <a:buSzPts val="2800"/>
              <a:buChar char="●"/>
            </a:pPr>
            <a:r>
              <a:rPr lang="en-US"/>
              <a:t>Can range from trivial to very complex</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21"/>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Obfuscation techniques</a:t>
            </a:r>
            <a:endParaRPr/>
          </a:p>
        </p:txBody>
      </p:sp>
      <p:sp>
        <p:nvSpPr>
          <p:cNvPr id="109" name="Google Shape;109;p21"/>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Objective: Make a script no longer human - readable</a:t>
            </a:r>
            <a:endParaRPr/>
          </a:p>
          <a:p>
            <a:pPr indent="0" lvl="0" marL="0" rtl="0" algn="l">
              <a:spcBef>
                <a:spcPts val="1000"/>
              </a:spcBef>
              <a:spcAft>
                <a:spcPts val="0"/>
              </a:spcAft>
              <a:buNone/>
            </a:pPr>
            <a:r>
              <a:rPr lang="en-US"/>
              <a:t>General idea: add garbage to obfuscate the meaning</a:t>
            </a:r>
            <a:endParaRPr/>
          </a:p>
          <a:p>
            <a:pPr indent="-406400" lvl="0" marL="457200" rtl="0" algn="l">
              <a:spcBef>
                <a:spcPts val="1000"/>
              </a:spcBef>
              <a:spcAft>
                <a:spcPts val="0"/>
              </a:spcAft>
              <a:buClr>
                <a:srgbClr val="000000"/>
              </a:buClr>
              <a:buSzPts val="2800"/>
              <a:buChar char="●"/>
            </a:pPr>
            <a:r>
              <a:rPr lang="en-US"/>
              <a:t>Inserting Garbage code</a:t>
            </a:r>
            <a:endParaRPr/>
          </a:p>
          <a:p>
            <a:pPr indent="-406400" lvl="0" marL="457200" rtl="0" algn="l">
              <a:spcBef>
                <a:spcPts val="0"/>
              </a:spcBef>
              <a:spcAft>
                <a:spcPts val="0"/>
              </a:spcAft>
              <a:buClr>
                <a:srgbClr val="000000"/>
              </a:buClr>
              <a:buSzPts val="2800"/>
              <a:buChar char="●"/>
            </a:pPr>
            <a:r>
              <a:rPr lang="en-US"/>
              <a:t>Obscured control flow (subroutine hopping)</a:t>
            </a:r>
            <a:endParaRPr/>
          </a:p>
          <a:p>
            <a:pPr indent="-406400" lvl="0" marL="457200" rtl="0" algn="l">
              <a:spcBef>
                <a:spcPts val="0"/>
              </a:spcBef>
              <a:spcAft>
                <a:spcPts val="0"/>
              </a:spcAft>
              <a:buClr>
                <a:srgbClr val="000000"/>
              </a:buClr>
              <a:buSzPts val="2800"/>
              <a:buChar char="●"/>
            </a:pPr>
            <a:r>
              <a:rPr lang="en-US"/>
              <a:t>Complicated names</a:t>
            </a:r>
            <a:endParaRPr/>
          </a:p>
          <a:p>
            <a:pPr indent="-406400" lvl="0" marL="457200" rtl="0" algn="l">
              <a:spcBef>
                <a:spcPts val="0"/>
              </a:spcBef>
              <a:spcAft>
                <a:spcPts val="0"/>
              </a:spcAft>
              <a:buClr>
                <a:srgbClr val="000000"/>
              </a:buClr>
              <a:buSzPts val="2800"/>
              <a:buChar char="●"/>
            </a:pPr>
            <a:r>
              <a:rPr lang="en-US"/>
              <a:t>Calculated constants and the like</a:t>
            </a:r>
            <a:endParaRPr/>
          </a:p>
          <a:p>
            <a:pPr indent="-406400" lvl="0" marL="457200" rtl="0" algn="l">
              <a:spcBef>
                <a:spcPts val="0"/>
              </a:spcBef>
              <a:spcAft>
                <a:spcPts val="0"/>
              </a:spcAft>
              <a:buClr>
                <a:srgbClr val="000000"/>
              </a:buClr>
              <a:buSzPts val="2800"/>
              <a:buChar char="●"/>
            </a:pPr>
            <a:r>
              <a:rPr lang="en-US"/>
              <a:t>Obfuscated string values</a:t>
            </a:r>
            <a:endParaRPr/>
          </a:p>
          <a:p>
            <a:pPr indent="0" lvl="0" marL="0" rtl="0" algn="l">
              <a:spcBef>
                <a:spcPts val="10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457200" y="379412"/>
            <a:ext cx="8229600" cy="4113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US"/>
              <a:t>Module 2.2 Lab 1: Deobfuscation</a:t>
            </a:r>
            <a:endParaRPr/>
          </a:p>
        </p:txBody>
      </p:sp>
      <p:sp>
        <p:nvSpPr>
          <p:cNvPr id="116" name="Google Shape;116;p22"/>
          <p:cNvSpPr txBox="1"/>
          <p:nvPr>
            <p:ph idx="1" type="body"/>
          </p:nvPr>
        </p:nvSpPr>
        <p:spPr>
          <a:xfrm>
            <a:off x="457200" y="1200150"/>
            <a:ext cx="8258100" cy="43059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US"/>
              <a:t>Obfuscated Javascript</a:t>
            </a:r>
            <a:endParaRPr/>
          </a:p>
          <a:p>
            <a:pPr indent="0" lvl="0" marL="0" rtl="0" algn="l">
              <a:spcBef>
                <a:spcPts val="1000"/>
              </a:spcBef>
              <a:spcAft>
                <a:spcPts val="0"/>
              </a:spcAft>
              <a:buNone/>
            </a:pPr>
            <a:r>
              <a:rPr lang="en-US"/>
              <a:t>Inspect the file</a:t>
            </a:r>
            <a:endParaRPr/>
          </a:p>
          <a:p>
            <a:pPr indent="0" lvl="0" marL="0" rtl="0" algn="l">
              <a:spcBef>
                <a:spcPts val="1000"/>
              </a:spcBef>
              <a:spcAft>
                <a:spcPts val="0"/>
              </a:spcAft>
              <a:buNone/>
            </a:pPr>
            <a:r>
              <a:rPr lang="en-US"/>
              <a:t>Is it human </a:t>
            </a:r>
            <a:r>
              <a:rPr lang="en-US"/>
              <a:t>readable</a:t>
            </a:r>
            <a:r>
              <a:rPr lang="en-US"/>
              <a:t>?</a:t>
            </a:r>
            <a:endParaRPr/>
          </a:p>
        </p:txBody>
      </p:sp>
      <p:pic>
        <p:nvPicPr>
          <p:cNvPr id="117" name="Google Shape;117;p22"/>
          <p:cNvPicPr preferRelativeResize="0"/>
          <p:nvPr/>
        </p:nvPicPr>
        <p:blipFill rotWithShape="1">
          <a:blip r:embed="rId3">
            <a:alphaModFix amt="24000"/>
          </a:blip>
          <a:srcRect b="0" l="0" r="0" t="0"/>
          <a:stretch/>
        </p:blipFill>
        <p:spPr>
          <a:xfrm>
            <a:off x="5457825" y="1358900"/>
            <a:ext cx="3670200" cy="5499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Obfuscation: Packers</a:t>
            </a:r>
            <a:endParaRPr/>
          </a:p>
        </p:txBody>
      </p:sp>
      <p:sp>
        <p:nvSpPr>
          <p:cNvPr id="125" name="Google Shape;125;p23"/>
          <p:cNvSpPr txBox="1"/>
          <p:nvPr>
            <p:ph idx="1" type="body"/>
          </p:nvPr>
        </p:nvSpPr>
        <p:spPr>
          <a:xfrm>
            <a:off x="457200" y="1200150"/>
            <a:ext cx="8258100" cy="4305900"/>
          </a:xfrm>
          <a:prstGeom prst="rect">
            <a:avLst/>
          </a:prstGeom>
          <a:noFill/>
          <a:ln>
            <a:noFill/>
          </a:ln>
        </p:spPr>
        <p:txBody>
          <a:bodyPr anchorCtr="0" anchor="t" bIns="45700" lIns="91425" spcFirstLastPara="1" rIns="91425" wrap="square" tIns="45700">
            <a:noAutofit/>
          </a:bodyPr>
          <a:lstStyle/>
          <a:p>
            <a:pPr indent="-293687" lvl="1" marL="293687" marR="0" rtl="0" algn="l">
              <a:lnSpc>
                <a:spcPct val="114000"/>
              </a:lnSpc>
              <a:spcBef>
                <a:spcPts val="500"/>
              </a:spcBef>
              <a:spcAft>
                <a:spcPts val="0"/>
              </a:spcAft>
              <a:buClr>
                <a:schemeClr val="dk1"/>
              </a:buClr>
              <a:buSzPts val="2400"/>
              <a:buFont typeface="Arial"/>
              <a:buChar char="•"/>
            </a:pPr>
            <a:r>
              <a:rPr lang="en-US"/>
              <a:t>A lot of malware is packed</a:t>
            </a:r>
            <a:endParaRPr/>
          </a:p>
          <a:p>
            <a:pPr indent="-293687" lvl="1" marL="293687" marR="0" rtl="0" algn="l">
              <a:lnSpc>
                <a:spcPct val="114000"/>
              </a:lnSpc>
              <a:spcBef>
                <a:spcPts val="500"/>
              </a:spcBef>
              <a:spcAft>
                <a:spcPts val="0"/>
              </a:spcAft>
              <a:buClr>
                <a:schemeClr val="dk1"/>
              </a:buClr>
              <a:buSzPts val="2400"/>
              <a:buFont typeface="Arial"/>
              <a:buChar char="•"/>
            </a:pPr>
            <a:r>
              <a:rPr lang="en-US"/>
              <a:t>A ‘packer’ turns the malware executable into a self-extracting archive</a:t>
            </a:r>
            <a:endParaRPr/>
          </a:p>
          <a:p>
            <a:pPr indent="-293687" lvl="1" marL="293687" marR="0" rtl="0" algn="l">
              <a:lnSpc>
                <a:spcPct val="114000"/>
              </a:lnSpc>
              <a:spcBef>
                <a:spcPts val="500"/>
              </a:spcBef>
              <a:spcAft>
                <a:spcPts val="0"/>
              </a:spcAft>
              <a:buClr>
                <a:schemeClr val="dk1"/>
              </a:buClr>
              <a:buSzPts val="2400"/>
              <a:buFont typeface="Arial"/>
              <a:buChar char="•"/>
            </a:pPr>
            <a:r>
              <a:rPr lang="en-US"/>
              <a:t>Malware is ‘unpacked’ and run</a:t>
            </a:r>
            <a:endParaRPr/>
          </a:p>
          <a:p>
            <a:pPr indent="-293687" lvl="1" marL="293687" marR="0" rtl="0" algn="l">
              <a:lnSpc>
                <a:spcPct val="114000"/>
              </a:lnSpc>
              <a:spcBef>
                <a:spcPts val="500"/>
              </a:spcBef>
              <a:spcAft>
                <a:spcPts val="0"/>
              </a:spcAft>
              <a:buClr>
                <a:schemeClr val="dk1"/>
              </a:buClr>
              <a:buSzPts val="2400"/>
              <a:buFont typeface="Arial"/>
              <a:buChar char="•"/>
            </a:pPr>
            <a:r>
              <a:rPr lang="en-US"/>
              <a:t>Usually designed to make it smaller</a:t>
            </a:r>
            <a:endParaRPr/>
          </a:p>
          <a:p>
            <a:pPr indent="-293687" lvl="1" marL="293687" marR="0" rtl="0" algn="l">
              <a:lnSpc>
                <a:spcPct val="114000"/>
              </a:lnSpc>
              <a:spcBef>
                <a:spcPts val="500"/>
              </a:spcBef>
              <a:spcAft>
                <a:spcPts val="0"/>
              </a:spcAft>
              <a:buClr>
                <a:schemeClr val="dk1"/>
              </a:buClr>
              <a:buSzPts val="2400"/>
              <a:buFont typeface="Arial"/>
              <a:buChar char="•"/>
            </a:pPr>
            <a:r>
              <a:rPr lang="en-US"/>
              <a:t>But also has the side-effect of providing a level of obfuscation (through ‘custom packers’)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1" marL="0" marR="0" rtl="0" algn="l">
              <a:lnSpc>
                <a:spcPct val="114000"/>
              </a:lnSpc>
              <a:spcBef>
                <a:spcPts val="500"/>
              </a:spcBef>
              <a:spcAft>
                <a:spcPts val="0"/>
              </a:spcAft>
              <a:buClr>
                <a:schemeClr val="dk1"/>
              </a:buClr>
              <a:buFont typeface="Arial"/>
              <a:buNone/>
            </a:pPr>
            <a:r>
              <a:rPr lang="en-US" sz="1200" u="sng">
                <a:solidFill>
                  <a:schemeClr val="hlink"/>
                </a:solidFill>
                <a:hlinkClick r:id="rId3"/>
              </a:rPr>
              <a:t>https://securingtomorrow.mcafee.com/technical-how-to/malware-packers-use-tricks-avoid-analysis-detection</a:t>
            </a:r>
            <a:r>
              <a:rPr lang="en-US" sz="1200"/>
              <a:t> </a:t>
            </a:r>
            <a:endParaRPr b="0" i="0" sz="12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sp>
        <p:nvSpPr>
          <p:cNvPr id="132" name="Google Shape;132;p24"/>
          <p:cNvSpPr txBox="1"/>
          <p:nvPr>
            <p:ph type="title"/>
          </p:nvPr>
        </p:nvSpPr>
        <p:spPr>
          <a:xfrm>
            <a:off x="457200" y="379412"/>
            <a:ext cx="8229600" cy="411300"/>
          </a:xfrm>
          <a:prstGeom prst="rect">
            <a:avLst/>
          </a:prstGeom>
          <a:noFill/>
          <a:ln>
            <a:noFill/>
          </a:ln>
        </p:spPr>
        <p:txBody>
          <a:bodyPr anchorCtr="0" anchor="ctr" bIns="45700" lIns="91425" spcFirstLastPara="1" rIns="91425" wrap="square" tIns="45700">
            <a:noAutofit/>
          </a:bodyPr>
          <a:lstStyle/>
          <a:p>
            <a:pPr indent="0" lvl="0" marL="0" marR="0" rtl="0" algn="l">
              <a:lnSpc>
                <a:spcPct val="90000"/>
              </a:lnSpc>
              <a:spcBef>
                <a:spcPts val="0"/>
              </a:spcBef>
              <a:spcAft>
                <a:spcPts val="0"/>
              </a:spcAft>
              <a:buClr>
                <a:schemeClr val="dk1"/>
              </a:buClr>
              <a:buFont typeface="Lucida Sans"/>
              <a:buNone/>
            </a:pPr>
            <a:r>
              <a:rPr lang="en-US" sz="2880"/>
              <a:t>Obfuscation: Packers</a:t>
            </a:r>
            <a:endParaRPr/>
          </a:p>
        </p:txBody>
      </p:sp>
      <p:sp>
        <p:nvSpPr>
          <p:cNvPr id="133" name="Google Shape;133;p24"/>
          <p:cNvSpPr txBox="1"/>
          <p:nvPr>
            <p:ph idx="1" type="body"/>
          </p:nvPr>
        </p:nvSpPr>
        <p:spPr>
          <a:xfrm>
            <a:off x="2853475" y="1200150"/>
            <a:ext cx="5862000" cy="4305900"/>
          </a:xfrm>
          <a:prstGeom prst="rect">
            <a:avLst/>
          </a:prstGeom>
          <a:noFill/>
          <a:ln>
            <a:noFill/>
          </a:ln>
        </p:spPr>
        <p:txBody>
          <a:bodyPr anchorCtr="0" anchor="t" bIns="45700" lIns="91425" spcFirstLastPara="1" rIns="91425" wrap="square" tIns="45700">
            <a:noAutofit/>
          </a:bodyPr>
          <a:lstStyle/>
          <a:p>
            <a:pPr indent="0" lvl="0" marL="0" marR="0" rtl="0" algn="l">
              <a:lnSpc>
                <a:spcPct val="114000"/>
              </a:lnSpc>
              <a:spcBef>
                <a:spcPts val="500"/>
              </a:spcBef>
              <a:spcAft>
                <a:spcPts val="0"/>
              </a:spcAft>
              <a:buNone/>
            </a:pPr>
            <a:r>
              <a:rPr lang="en-US"/>
              <a:t>Practical problem:</a:t>
            </a:r>
            <a:endParaRPr/>
          </a:p>
          <a:p>
            <a:pPr indent="-355600" lvl="0" marL="457200" marR="0" rtl="0" algn="l">
              <a:lnSpc>
                <a:spcPct val="114000"/>
              </a:lnSpc>
              <a:spcBef>
                <a:spcPts val="500"/>
              </a:spcBef>
              <a:spcAft>
                <a:spcPts val="0"/>
              </a:spcAft>
              <a:buClr>
                <a:srgbClr val="000000"/>
              </a:buClr>
              <a:buSzPts val="2000"/>
              <a:buFont typeface="Lucida Sans"/>
              <a:buAutoNum type="arabicPeriod"/>
            </a:pPr>
            <a:r>
              <a:rPr lang="en-US"/>
              <a:t>There are hundreds of packers</a:t>
            </a:r>
            <a:endParaRPr/>
          </a:p>
          <a:p>
            <a:pPr indent="-355600" lvl="0" marL="457200" marR="0" rtl="0" algn="l">
              <a:lnSpc>
                <a:spcPct val="114000"/>
              </a:lnSpc>
              <a:spcBef>
                <a:spcPts val="0"/>
              </a:spcBef>
              <a:spcAft>
                <a:spcPts val="0"/>
              </a:spcAft>
              <a:buClr>
                <a:srgbClr val="000000"/>
              </a:buClr>
              <a:buSzPts val="2000"/>
              <a:buFont typeface="Lucida Sans"/>
              <a:buAutoNum type="arabicPeriod"/>
            </a:pPr>
            <a:r>
              <a:rPr lang="en-US"/>
              <a:t>Determining and working around unknown packers is a major time investment</a:t>
            </a:r>
            <a:endParaRPr/>
          </a:p>
          <a:p>
            <a:pPr indent="0" lvl="0" marL="0" marR="0" rtl="0" algn="l">
              <a:lnSpc>
                <a:spcPct val="114000"/>
              </a:lnSpc>
              <a:spcBef>
                <a:spcPts val="500"/>
              </a:spcBef>
              <a:spcAft>
                <a:spcPts val="0"/>
              </a:spcAft>
              <a:buNone/>
            </a:pPr>
            <a:r>
              <a:rPr lang="en-US"/>
              <a:t>If unpacker is known, we can use it</a:t>
            </a:r>
            <a:endParaRPr/>
          </a:p>
          <a:p>
            <a:pPr indent="0" lvl="0" marL="0" marR="0" rtl="0" algn="l">
              <a:lnSpc>
                <a:spcPct val="114000"/>
              </a:lnSpc>
              <a:spcBef>
                <a:spcPts val="500"/>
              </a:spcBef>
              <a:spcAft>
                <a:spcPts val="0"/>
              </a:spcAft>
              <a:buNone/>
            </a:pPr>
            <a:r>
              <a:rPr lang="en-US"/>
              <a:t>Otherwise will need emulation to unpack and save the unpacked executable somewhere</a:t>
            </a:r>
            <a:endParaRPr/>
          </a:p>
          <a:p>
            <a:pPr indent="0" lvl="0" marL="0" marR="0" rtl="0" algn="l">
              <a:lnSpc>
                <a:spcPct val="114000"/>
              </a:lnSpc>
              <a:spcBef>
                <a:spcPts val="500"/>
              </a:spcBef>
              <a:spcAft>
                <a:spcPts val="0"/>
              </a:spcAft>
              <a:buNone/>
            </a:pPr>
            <a:r>
              <a:t/>
            </a:r>
            <a:endParaRPr/>
          </a:p>
          <a:p>
            <a:pPr indent="0" lvl="0" marL="0" marR="0" rtl="0" algn="l">
              <a:lnSpc>
                <a:spcPct val="114000"/>
              </a:lnSpc>
              <a:spcBef>
                <a:spcPts val="500"/>
              </a:spcBef>
              <a:spcAft>
                <a:spcPts val="0"/>
              </a:spcAft>
              <a:buNone/>
            </a:pPr>
            <a:r>
              <a:rPr lang="en-US"/>
              <a:t>Packers leave traces</a:t>
            </a:r>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293687" lvl="1" marL="293687"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a:p>
            <a:pPr indent="0" lvl="1" marL="0" marR="0" rtl="0" algn="l">
              <a:lnSpc>
                <a:spcPct val="114000"/>
              </a:lnSpc>
              <a:spcBef>
                <a:spcPts val="500"/>
              </a:spcBef>
              <a:spcAft>
                <a:spcPts val="0"/>
              </a:spcAft>
              <a:buClr>
                <a:schemeClr val="dk1"/>
              </a:buClr>
              <a:buFont typeface="Arial"/>
              <a:buNone/>
            </a:pPr>
            <a:r>
              <a:t/>
            </a:r>
            <a:endParaRPr b="0" i="0" sz="2400" u="none" cap="none" strike="noStrike">
              <a:solidFill>
                <a:schemeClr val="dk1"/>
              </a:solidFill>
              <a:latin typeface="Lucida Sans"/>
              <a:ea typeface="Lucida Sans"/>
              <a:cs typeface="Lucida Sans"/>
              <a:sym typeface="Lucida Sans"/>
            </a:endParaRPr>
          </a:p>
        </p:txBody>
      </p:sp>
      <p:sp>
        <p:nvSpPr>
          <p:cNvPr id="134" name="Google Shape;134;p24"/>
          <p:cNvSpPr/>
          <p:nvPr/>
        </p:nvSpPr>
        <p:spPr>
          <a:xfrm>
            <a:off x="457200" y="2176400"/>
            <a:ext cx="1940400" cy="23883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Data section with the compressed malware</a:t>
            </a:r>
            <a:endParaRPr/>
          </a:p>
        </p:txBody>
      </p:sp>
      <p:sp>
        <p:nvSpPr>
          <p:cNvPr id="135" name="Google Shape;135;p24"/>
          <p:cNvSpPr/>
          <p:nvPr/>
        </p:nvSpPr>
        <p:spPr>
          <a:xfrm>
            <a:off x="457200" y="12001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PE Header</a:t>
            </a:r>
            <a:endParaRPr/>
          </a:p>
        </p:txBody>
      </p:sp>
      <p:sp>
        <p:nvSpPr>
          <p:cNvPr id="136" name="Google Shape;136;p24"/>
          <p:cNvSpPr/>
          <p:nvPr/>
        </p:nvSpPr>
        <p:spPr>
          <a:xfrm>
            <a:off x="457200" y="4601050"/>
            <a:ext cx="1940400" cy="939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lang="en-US"/>
              <a:t>Decompression stub</a:t>
            </a:r>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Design">
  <a:themeElements>
    <a:clrScheme name="Custom 1">
      <a:dk1>
        <a:srgbClr val="000000"/>
      </a:dk1>
      <a:lt1>
        <a:srgbClr val="FFFFFF"/>
      </a:lt1>
      <a:dk2>
        <a:srgbClr val="44546A"/>
      </a:dk2>
      <a:lt2>
        <a:srgbClr val="E7E6E6"/>
      </a:lt2>
      <a:accent1>
        <a:srgbClr val="003F0B"/>
      </a:accent1>
      <a:accent2>
        <a:srgbClr val="FE7802"/>
      </a:accent2>
      <a:accent3>
        <a:srgbClr val="003257"/>
      </a:accent3>
      <a:accent4>
        <a:srgbClr val="41BF00"/>
      </a:accent4>
      <a:accent5>
        <a:srgbClr val="007F16"/>
      </a:accent5>
      <a:accent6>
        <a:srgbClr val="C1EC01"/>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