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74" r:id="rId3"/>
    <p:sldMasterId id="2147483675"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799" cy="457200"/>
          </a:xfrm>
          <a:prstGeom prst="rect">
            <a:avLst/>
          </a:prstGeom>
          <a:noFill/>
          <a:ln>
            <a:noFill/>
          </a:ln>
        </p:spPr>
        <p:txBody>
          <a:bodyPr anchorCtr="0" anchor="t" bIns="91425" lIns="91425" spcFirstLastPara="1" rIns="91425" wrap="square" tIns="91425">
            <a:noAutofit/>
          </a:bodyPr>
          <a:lstStyle>
            <a:lvl1pPr indent="0" lvl="0" marL="0" marR="0" rtl="0" algn="l">
              <a:lnSpc>
                <a:spcPct val="100000"/>
              </a:lnSpc>
              <a:spcBef>
                <a:spcPts val="0"/>
              </a:spcBef>
              <a:spcAft>
                <a:spcPts val="0"/>
              </a:spcAft>
              <a:buClr>
                <a:schemeClr val="dk1"/>
              </a:buClr>
              <a:buSzPts val="1400"/>
              <a:buFont typeface="Lucida Sans"/>
              <a:buNone/>
              <a:defRPr b="0" i="0" sz="1200" u="none" cap="none" strike="noStrike">
                <a:solidFill>
                  <a:schemeClr val="dk1"/>
                </a:solidFill>
                <a:latin typeface="Lucida Sans"/>
                <a:ea typeface="Lucida Sans"/>
                <a:cs typeface="Lucida Sans"/>
                <a:sym typeface="Lucida Sans"/>
              </a:defRPr>
            </a:lvl1pPr>
            <a:lvl2pPr indent="0" lvl="1" marL="457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6200" y="0"/>
            <a:ext cx="2971799" cy="4572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chemeClr val="dk1"/>
              </a:buClr>
              <a:buSzPts val="1400"/>
              <a:buFont typeface="Lucida Sans"/>
              <a:buNone/>
              <a:defRPr b="0" i="0" sz="1200" u="none" cap="none" strike="noStrike">
                <a:solidFill>
                  <a:schemeClr val="dk1"/>
                </a:solidFill>
                <a:latin typeface="Lucida Sans"/>
                <a:ea typeface="Lucida Sans"/>
                <a:cs typeface="Lucida Sans"/>
                <a:sym typeface="Lucida Sans"/>
              </a:defRPr>
            </a:lvl1pPr>
            <a:lvl2pPr indent="0" lvl="1" marL="457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chemeClr val="lt2"/>
            </a:solidFill>
            <a:prstDash val="solid"/>
            <a:miter lim="8000"/>
            <a:headEnd len="sm" w="sm" type="none"/>
            <a:tailEnd len="sm" w="sm" type="none"/>
          </a:ln>
        </p:spPr>
      </p:sp>
      <p:sp>
        <p:nvSpPr>
          <p:cNvPr id="6" name="Google Shape;6;n"/>
          <p:cNvSpPr txBox="1"/>
          <p:nvPr>
            <p:ph idx="1" type="body"/>
          </p:nvPr>
        </p:nvSpPr>
        <p:spPr>
          <a:xfrm>
            <a:off x="631902" y="4343400"/>
            <a:ext cx="5594196" cy="4585155"/>
          </a:xfrm>
          <a:prstGeom prst="rect">
            <a:avLst/>
          </a:prstGeom>
          <a:noFill/>
          <a:ln>
            <a:noFill/>
          </a:ln>
        </p:spPr>
        <p:txBody>
          <a:bodyPr anchorCtr="0" anchor="t" bIns="91425" lIns="91425" spcFirstLastPara="1" rIns="91425" wrap="square" tIns="91425">
            <a:noAutofit/>
          </a:bodyPr>
          <a:lstStyle>
            <a:lvl1pPr indent="-304800" lvl="0" marL="457200" marR="0" rtl="0" algn="l">
              <a:spcBef>
                <a:spcPts val="14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1pPr>
            <a:lvl2pPr indent="-304800" lvl="1" marL="914400" marR="0" rtl="0" algn="l">
              <a:spcBef>
                <a:spcPts val="300"/>
              </a:spcBef>
              <a:spcAft>
                <a:spcPts val="0"/>
              </a:spcAft>
              <a:buClr>
                <a:schemeClr val="dk1"/>
              </a:buClr>
              <a:buSzPts val="1200"/>
              <a:buFont typeface="Arial"/>
              <a:buChar char="•"/>
              <a:defRPr b="0" i="0" sz="1200" u="none" cap="none" strike="noStrike">
                <a:solidFill>
                  <a:schemeClr val="dk1"/>
                </a:solidFill>
                <a:latin typeface="Lucida Sans"/>
                <a:ea typeface="Lucida Sans"/>
                <a:cs typeface="Lucida Sans"/>
                <a:sym typeface="Lucida Sans"/>
              </a:defRPr>
            </a:lvl2pPr>
            <a:lvl3pPr indent="-304800" lvl="2" marL="1371600" marR="0" rtl="0" algn="l">
              <a:spcBef>
                <a:spcPts val="6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3pPr>
            <a:lvl4pPr indent="-304800" lvl="3" marL="1828800" marR="0" rtl="0" algn="l">
              <a:spcBef>
                <a:spcPts val="6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4pPr>
            <a:lvl5pPr indent="-304800" lvl="4" marL="2286000" marR="0" rtl="0" algn="l">
              <a:spcBef>
                <a:spcPts val="6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5pPr>
            <a:lvl6pPr indent="-304800" lvl="5" marL="27432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6pPr>
            <a:lvl7pPr indent="-304800" lvl="6" marL="32004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7pPr>
            <a:lvl8pPr indent="-304800" lvl="7" marL="36576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8pPr>
            <a:lvl9pPr indent="-304800" lvl="8" marL="41148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928556"/>
            <a:ext cx="5400837" cy="215443"/>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Clr>
                <a:schemeClr val="dk1"/>
              </a:buClr>
              <a:buSzPts val="1400"/>
              <a:buFont typeface="Lucida Sans"/>
              <a:buNone/>
              <a:defRPr b="0" i="0" sz="800" u="none" cap="none" strike="noStrike">
                <a:solidFill>
                  <a:schemeClr val="dk1"/>
                </a:solidFill>
                <a:latin typeface="Lucida Sans"/>
                <a:ea typeface="Lucida Sans"/>
                <a:cs typeface="Lucida Sans"/>
                <a:sym typeface="Lucida Sans"/>
              </a:defRPr>
            </a:lvl1pPr>
            <a:lvl2pPr indent="0" lvl="1" marL="457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 name="Shape 108"/>
        <p:cNvGrpSpPr/>
        <p:nvPr/>
      </p:nvGrpSpPr>
      <p:grpSpPr>
        <a:xfrm>
          <a:off x="0" y="0"/>
          <a:ext cx="0" cy="0"/>
          <a:chOff x="0" y="0"/>
          <a:chExt cx="0" cy="0"/>
        </a:xfrm>
      </p:grpSpPr>
      <p:sp>
        <p:nvSpPr>
          <p:cNvPr id="109" name="Google Shape;109;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10" name="Google Shape;110;p4:notes"/>
          <p:cNvSpPr txBox="1"/>
          <p:nvPr>
            <p:ph idx="1" type="body"/>
          </p:nvPr>
        </p:nvSpPr>
        <p:spPr>
          <a:xfrm>
            <a:off x="631902" y="4343400"/>
            <a:ext cx="5784000" cy="45111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p:txBody>
      </p:sp>
      <p:sp>
        <p:nvSpPr>
          <p:cNvPr id="111" name="Google Shape;111;p4:notes"/>
          <p:cNvSpPr txBox="1"/>
          <p:nvPr>
            <p:ph idx="11" type="ftr"/>
          </p:nvPr>
        </p:nvSpPr>
        <p:spPr>
          <a:xfrm>
            <a:off x="0" y="8930607"/>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12" name="Google Shape;112;p4:notes"/>
          <p:cNvSpPr txBox="1"/>
          <p:nvPr>
            <p:ph idx="12" type="sldNum"/>
          </p:nvPr>
        </p:nvSpPr>
        <p:spPr>
          <a:xfrm>
            <a:off x="6609214" y="8930607"/>
            <a:ext cx="2487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 name="Shape 177"/>
        <p:cNvGrpSpPr/>
        <p:nvPr/>
      </p:nvGrpSpPr>
      <p:grpSpPr>
        <a:xfrm>
          <a:off x="0" y="0"/>
          <a:ext cx="0" cy="0"/>
          <a:chOff x="0" y="0"/>
          <a:chExt cx="0" cy="0"/>
        </a:xfrm>
      </p:grpSpPr>
      <p:sp>
        <p:nvSpPr>
          <p:cNvPr id="178" name="Google Shape;178;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79" name="Google Shape;179;p25: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180" name="Google Shape;180;p25:notes"/>
          <p:cNvSpPr txBox="1"/>
          <p:nvPr>
            <p:ph idx="11" type="ftr"/>
          </p:nvPr>
        </p:nvSpPr>
        <p:spPr>
          <a:xfrm>
            <a:off x="0" y="8928556"/>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81" name="Google Shape;181;p25:notes"/>
          <p:cNvSpPr txBox="1"/>
          <p:nvPr>
            <p:ph idx="12" type="sldNum"/>
          </p:nvPr>
        </p:nvSpPr>
        <p:spPr>
          <a:xfrm>
            <a:off x="6541887" y="8928556"/>
            <a:ext cx="3162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Google Shape;117;p7:notes"/>
          <p:cNvSpPr/>
          <p:nvPr>
            <p:ph idx="2" type="sldImg"/>
          </p:nvPr>
        </p:nvSpPr>
        <p:spPr>
          <a:xfrm>
            <a:off x="685800" y="631825"/>
            <a:ext cx="5472000" cy="4105200"/>
          </a:xfrm>
          <a:custGeom>
            <a:rect b="b" l="l" r="r" t="t"/>
            <a:pathLst>
              <a:path extrusionOk="0" h="120000" w="120000">
                <a:moveTo>
                  <a:pt x="0" y="0"/>
                </a:moveTo>
                <a:lnTo>
                  <a:pt x="120000" y="0"/>
                </a:lnTo>
                <a:lnTo>
                  <a:pt x="120000" y="120000"/>
                </a:lnTo>
                <a:lnTo>
                  <a:pt x="0" y="120000"/>
                </a:lnTo>
                <a:close/>
              </a:path>
            </a:pathLst>
          </a:custGeom>
          <a:noFill/>
          <a:ln cap="flat" cmpd="sng" w="9525">
            <a:solidFill>
              <a:schemeClr val="lt2"/>
            </a:solidFill>
            <a:prstDash val="solid"/>
            <a:miter lim="8000"/>
            <a:headEnd len="sm" w="sm" type="none"/>
            <a:tailEnd len="sm" w="sm" type="none"/>
          </a:ln>
        </p:spPr>
      </p:sp>
      <p:sp>
        <p:nvSpPr>
          <p:cNvPr id="118" name="Google Shape;118;p7: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rPr b="0" i="0" lang="en-US" sz="1200" u="none" cap="none" strike="noStrike">
                <a:solidFill>
                  <a:schemeClr val="dk1"/>
                </a:solidFill>
                <a:latin typeface="Lucida Sans"/>
                <a:ea typeface="Lucida Sans"/>
                <a:cs typeface="Lucida Sans"/>
                <a:sym typeface="Lucida Sans"/>
              </a:rPr>
              <a:t>FIRST Training materials are available for non-commercial use under a CC license. We would appreciate if you let us know that you use it: Send a mail to first-sec@firtst.org with your feedback</a:t>
            </a:r>
            <a:endParaRPr/>
          </a:p>
          <a:p>
            <a:pPr indent="0" lvl="0" marL="0" marR="0" rtl="0" algn="l">
              <a:spcBef>
                <a:spcPts val="140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119" name="Google Shape;119;p7:notes"/>
          <p:cNvSpPr txBox="1"/>
          <p:nvPr>
            <p:ph idx="12" type="sldNum"/>
          </p:nvPr>
        </p:nvSpPr>
        <p:spPr>
          <a:xfrm>
            <a:off x="6541887" y="8928556"/>
            <a:ext cx="3162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25" name="Google Shape;125;p9: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rPr lang="en-US"/>
              <a:t>Automated sandboxes are useful tools to quickly determine whether something is malicious. This module outlines some basic elements of what they are and how they work.</a:t>
            </a:r>
            <a:endParaRPr/>
          </a:p>
        </p:txBody>
      </p:sp>
      <p:sp>
        <p:nvSpPr>
          <p:cNvPr id="126" name="Google Shape;126;p9:notes"/>
          <p:cNvSpPr txBox="1"/>
          <p:nvPr>
            <p:ph idx="11" type="ftr"/>
          </p:nvPr>
        </p:nvSpPr>
        <p:spPr>
          <a:xfrm>
            <a:off x="0" y="8930607"/>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27" name="Google Shape;127;p9:notes"/>
          <p:cNvSpPr txBox="1"/>
          <p:nvPr>
            <p:ph idx="12" type="sldNum"/>
          </p:nvPr>
        </p:nvSpPr>
        <p:spPr>
          <a:xfrm>
            <a:off x="6609214" y="8930607"/>
            <a:ext cx="2487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g2ef3e3e70c_0_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33" name="Google Shape;133;g2ef3e3e70c_0_8: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p:txBody>
      </p:sp>
      <p:sp>
        <p:nvSpPr>
          <p:cNvPr id="134" name="Google Shape;134;g2ef3e3e70c_0_8:notes"/>
          <p:cNvSpPr txBox="1"/>
          <p:nvPr>
            <p:ph idx="11" type="ftr"/>
          </p:nvPr>
        </p:nvSpPr>
        <p:spPr>
          <a:xfrm>
            <a:off x="0" y="8930607"/>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35" name="Google Shape;135;g2ef3e3e70c_0_8:notes"/>
          <p:cNvSpPr txBox="1"/>
          <p:nvPr>
            <p:ph idx="12" type="sldNum"/>
          </p:nvPr>
        </p:nvSpPr>
        <p:spPr>
          <a:xfrm>
            <a:off x="6609214" y="8930607"/>
            <a:ext cx="2487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Google Shape;140;g38fbac6a46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38fbac6a46_0_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42" name="Google Shape;142;g38fbac6a46_0_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Google Shape;147;g32f8289782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48" name="Google Shape;148;g32f8289782_0_0: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rPr lang="en-US"/>
              <a:t>Upload something to VT and inspect the report.</a:t>
            </a:r>
            <a:endParaRPr/>
          </a:p>
        </p:txBody>
      </p:sp>
      <p:sp>
        <p:nvSpPr>
          <p:cNvPr id="149" name="Google Shape;149;g32f8289782_0_0:notes"/>
          <p:cNvSpPr txBox="1"/>
          <p:nvPr>
            <p:ph idx="11" type="ftr"/>
          </p:nvPr>
        </p:nvSpPr>
        <p:spPr>
          <a:xfrm>
            <a:off x="0" y="8928556"/>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50" name="Google Shape;150;g32f8289782_0_0:notes"/>
          <p:cNvSpPr txBox="1"/>
          <p:nvPr>
            <p:ph idx="12" type="sldNum"/>
          </p:nvPr>
        </p:nvSpPr>
        <p:spPr>
          <a:xfrm>
            <a:off x="6541887" y="8928556"/>
            <a:ext cx="3162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 name="Shape 155"/>
        <p:cNvGrpSpPr/>
        <p:nvPr/>
      </p:nvGrpSpPr>
      <p:grpSpPr>
        <a:xfrm>
          <a:off x="0" y="0"/>
          <a:ext cx="0" cy="0"/>
          <a:chOff x="0" y="0"/>
          <a:chExt cx="0" cy="0"/>
        </a:xfrm>
      </p:grpSpPr>
      <p:sp>
        <p:nvSpPr>
          <p:cNvPr id="156" name="Google Shape;156;g32f8289782_0_5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32f8289782_0_51: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58" name="Google Shape;158;g32f8289782_0_51: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 name="Shape 162"/>
        <p:cNvGrpSpPr/>
        <p:nvPr/>
      </p:nvGrpSpPr>
      <p:grpSpPr>
        <a:xfrm>
          <a:off x="0" y="0"/>
          <a:ext cx="0" cy="0"/>
          <a:chOff x="0" y="0"/>
          <a:chExt cx="0" cy="0"/>
        </a:xfrm>
      </p:grpSpPr>
      <p:sp>
        <p:nvSpPr>
          <p:cNvPr id="163" name="Google Shape;163;g32f8289782_0_5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64" name="Google Shape;164;g32f8289782_0_57: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rPr lang="en-US"/>
              <a:t>Upload something to hybrid-analysis and inspect the report, or inspect a publicly available report.</a:t>
            </a:r>
            <a:endParaRPr/>
          </a:p>
        </p:txBody>
      </p:sp>
      <p:sp>
        <p:nvSpPr>
          <p:cNvPr id="165" name="Google Shape;165;g32f8289782_0_57:notes"/>
          <p:cNvSpPr txBox="1"/>
          <p:nvPr>
            <p:ph idx="11" type="ftr"/>
          </p:nvPr>
        </p:nvSpPr>
        <p:spPr>
          <a:xfrm>
            <a:off x="0" y="8928556"/>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66" name="Google Shape;166;g32f8289782_0_57:notes"/>
          <p:cNvSpPr txBox="1"/>
          <p:nvPr>
            <p:ph idx="12" type="sldNum"/>
          </p:nvPr>
        </p:nvSpPr>
        <p:spPr>
          <a:xfrm>
            <a:off x="6541887" y="8928556"/>
            <a:ext cx="3162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 name="Shape 171"/>
        <p:cNvGrpSpPr/>
        <p:nvPr/>
      </p:nvGrpSpPr>
      <p:grpSpPr>
        <a:xfrm>
          <a:off x="0" y="0"/>
          <a:ext cx="0" cy="0"/>
          <a:chOff x="0" y="0"/>
          <a:chExt cx="0" cy="0"/>
        </a:xfrm>
      </p:grpSpPr>
      <p:sp>
        <p:nvSpPr>
          <p:cNvPr id="172" name="Google Shape;172;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73" name="Google Shape;173;p22:notes"/>
          <p:cNvSpPr txBox="1"/>
          <p:nvPr>
            <p:ph idx="1" type="body"/>
          </p:nvPr>
        </p:nvSpPr>
        <p:spPr>
          <a:xfrm>
            <a:off x="631902" y="4343400"/>
            <a:ext cx="50832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Questions?: </a:t>
            </a:r>
            <a:r>
              <a:rPr b="0" i="1" lang="en-US" sz="1200" u="none" cap="none" strike="noStrike">
                <a:solidFill>
                  <a:schemeClr val="dk1"/>
                </a:solidFill>
                <a:latin typeface="Lucida Sans"/>
                <a:ea typeface="Lucida Sans"/>
                <a:cs typeface="Lucida Sans"/>
                <a:sym typeface="Lucida Sans"/>
              </a:rPr>
              <a:t>2 minutes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Say: </a:t>
            </a:r>
            <a:r>
              <a:rPr b="0" i="0" lang="en-US" sz="1200" u="none" cap="none" strike="noStrike">
                <a:solidFill>
                  <a:schemeClr val="dk1"/>
                </a:solidFill>
                <a:latin typeface="Lucida Sans"/>
                <a:ea typeface="Lucida Sans"/>
                <a:cs typeface="Lucida Sans"/>
                <a:sym typeface="Lucida Sans"/>
              </a:rPr>
              <a:t>Any questions?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Ask</a:t>
            </a:r>
            <a:r>
              <a:rPr b="0" i="0" lang="en-US" sz="1200" u="none" cap="none" strike="noStrike">
                <a:solidFill>
                  <a:schemeClr val="dk1"/>
                </a:solidFill>
                <a:latin typeface="Lucida Sans"/>
                <a:ea typeface="Lucida Sans"/>
                <a:cs typeface="Lucida Sans"/>
                <a:sym typeface="Lucida Sans"/>
              </a:rPr>
              <a:t> for structured feedback and put any large-scale questions or questions on a particular tangent that you don’t want to address at the moment in the “Parking Lot,” to address either after class or in a follow-up session.</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Segue: </a:t>
            </a:r>
            <a:r>
              <a:rPr b="0" i="0" lang="en-US" sz="1200" u="none" cap="none" strike="noStrike">
                <a:solidFill>
                  <a:schemeClr val="dk1"/>
                </a:solidFill>
                <a:latin typeface="Lucida Sans"/>
                <a:ea typeface="Lucida Sans"/>
                <a:cs typeface="Lucida Sans"/>
                <a:sym typeface="Lucida Sans"/>
              </a:rPr>
              <a:t>Next you will learn about the Collection process.</a:t>
            </a:r>
            <a:endParaRPr/>
          </a:p>
          <a:p>
            <a:pPr indent="0" lvl="0" marL="0" marR="0" rtl="0" algn="l">
              <a:spcBef>
                <a:spcPts val="140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174" name="Google Shape;174;p22:notes"/>
          <p:cNvSpPr txBox="1"/>
          <p:nvPr>
            <p:ph idx="11" type="ftr"/>
          </p:nvPr>
        </p:nvSpPr>
        <p:spPr>
          <a:xfrm>
            <a:off x="0" y="8928556"/>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75" name="Google Shape;175;p22:notes"/>
          <p:cNvSpPr txBox="1"/>
          <p:nvPr>
            <p:ph idx="12" type="sldNum"/>
          </p:nvPr>
        </p:nvSpPr>
        <p:spPr>
          <a:xfrm>
            <a:off x="6541887" y="8928556"/>
            <a:ext cx="3162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1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1.png"/><Relationship Id="rId3"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p:cSld name="Title Slide">
    <p:bg>
      <p:bgPr>
        <a:blipFill rotWithShape="1">
          <a:blip r:embed="rId2">
            <a:alphaModFix/>
          </a:blip>
          <a:stretch>
            <a:fillRect b="0" l="-16995" r="-16995" t="0"/>
          </a:stretch>
        </a:blipFill>
      </p:bgPr>
    </p:bg>
    <p:spTree>
      <p:nvGrpSpPr>
        <p:cNvPr id="14" name="Shape 14"/>
        <p:cNvGrpSpPr/>
        <p:nvPr/>
      </p:nvGrpSpPr>
      <p:grpSpPr>
        <a:xfrm>
          <a:off x="0" y="0"/>
          <a:ext cx="0" cy="0"/>
          <a:chOff x="0" y="0"/>
          <a:chExt cx="0" cy="0"/>
        </a:xfrm>
      </p:grpSpPr>
      <p:pic>
        <p:nvPicPr>
          <p:cNvPr descr="ttps://www.first.org/identity/first-org.png" id="15" name="Google Shape;15;p2"/>
          <p:cNvPicPr preferRelativeResize="0"/>
          <p:nvPr/>
        </p:nvPicPr>
        <p:blipFill rotWithShape="1">
          <a:blip r:embed="rId3">
            <a:alphaModFix/>
          </a:blip>
          <a:srcRect b="0" l="0" r="0" t="0"/>
          <a:stretch/>
        </p:blipFill>
        <p:spPr>
          <a:xfrm>
            <a:off x="533400" y="4919980"/>
            <a:ext cx="2933700" cy="1760220"/>
          </a:xfrm>
          <a:prstGeom prst="rect">
            <a:avLst/>
          </a:prstGeom>
          <a:noFill/>
          <a:ln>
            <a:noFill/>
          </a:ln>
        </p:spPr>
      </p:pic>
      <p:sp>
        <p:nvSpPr>
          <p:cNvPr id="16" name="Google Shape;16;p2"/>
          <p:cNvSpPr txBox="1"/>
          <p:nvPr>
            <p:ph type="ctrTitle"/>
          </p:nvPr>
        </p:nvSpPr>
        <p:spPr>
          <a:xfrm>
            <a:off x="3048000" y="3646714"/>
            <a:ext cx="5410200" cy="704850"/>
          </a:xfrm>
          <a:prstGeom prst="rect">
            <a:avLst/>
          </a:prstGeom>
          <a:noFill/>
          <a:ln>
            <a:noFill/>
          </a:ln>
        </p:spPr>
        <p:txBody>
          <a:bodyPr anchorCtr="0" anchor="ctr" bIns="91425" lIns="91425" spcFirstLastPara="1" rIns="91425" wrap="square" tIns="91425">
            <a:noAutofit/>
          </a:bodyPr>
          <a:lstStyle>
            <a:lvl1pPr indent="0" lvl="0" marL="0" marR="0" rtl="0" algn="r">
              <a:lnSpc>
                <a:spcPct val="90000"/>
              </a:lnSpc>
              <a:spcBef>
                <a:spcPts val="0"/>
              </a:spcBef>
              <a:spcAft>
                <a:spcPts val="0"/>
              </a:spcAft>
              <a:buClr>
                <a:schemeClr val="dk1"/>
              </a:buClr>
              <a:buSzPts val="1400"/>
              <a:buFont typeface="Arial"/>
              <a:buNone/>
              <a:defRPr b="1" i="0" sz="28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17" name="Google Shape;17;p2"/>
          <p:cNvSpPr txBox="1"/>
          <p:nvPr>
            <p:ph idx="1" type="subTitle"/>
          </p:nvPr>
        </p:nvSpPr>
        <p:spPr>
          <a:xfrm>
            <a:off x="3581400" y="4620207"/>
            <a:ext cx="4876799" cy="914400"/>
          </a:xfrm>
          <a:prstGeom prst="rect">
            <a:avLst/>
          </a:prstGeom>
          <a:noFill/>
          <a:ln>
            <a:noFill/>
          </a:ln>
        </p:spPr>
        <p:txBody>
          <a:bodyPr anchorCtr="0" anchor="t" bIns="91425" lIns="91425" spcFirstLastPara="1" rIns="91425" wrap="square" tIns="91425">
            <a:noAutofit/>
          </a:bodyPr>
          <a:lstStyle>
            <a:lvl1pPr indent="0" lvl="0" marL="0" marR="0" rtl="0" algn="r">
              <a:lnSpc>
                <a:spcPct val="90000"/>
              </a:lnSpc>
              <a:spcBef>
                <a:spcPts val="1000"/>
              </a:spcBef>
              <a:spcAft>
                <a:spcPts val="0"/>
              </a:spcAft>
              <a:buClr>
                <a:srgbClr val="888888"/>
              </a:buClr>
              <a:buSzPts val="2800"/>
              <a:buFont typeface="Arial"/>
              <a:buNone/>
              <a:defRPr b="0" i="0" sz="1600" u="none" cap="none" strike="noStrike">
                <a:solidFill>
                  <a:srgbClr val="888888"/>
                </a:solidFill>
                <a:latin typeface="Arial"/>
                <a:ea typeface="Arial"/>
                <a:cs typeface="Arial"/>
                <a:sym typeface="Arial"/>
              </a:defRPr>
            </a:lvl1pPr>
            <a:lvl2pPr indent="0" lvl="1" marL="457200" marR="0" rtl="0" algn="ctr">
              <a:lnSpc>
                <a:spcPct val="90000"/>
              </a:lnSpc>
              <a:spcBef>
                <a:spcPts val="500"/>
              </a:spcBef>
              <a:spcAft>
                <a:spcPts val="0"/>
              </a:spcAft>
              <a:buClr>
                <a:srgbClr val="888888"/>
              </a:buClr>
              <a:buSzPts val="2400"/>
              <a:buFont typeface="Arial"/>
              <a:buNone/>
              <a:defRPr b="0" i="0" sz="2400" u="none" cap="none" strike="noStrike">
                <a:solidFill>
                  <a:srgbClr val="888888"/>
                </a:solidFill>
                <a:latin typeface="Arial"/>
                <a:ea typeface="Arial"/>
                <a:cs typeface="Arial"/>
                <a:sym typeface="Arial"/>
              </a:defRPr>
            </a:lvl2pPr>
            <a:lvl3pPr indent="0" lvl="2" marL="914400" marR="0" rtl="0" algn="ctr">
              <a:lnSpc>
                <a:spcPct val="90000"/>
              </a:lnSpc>
              <a:spcBef>
                <a:spcPts val="500"/>
              </a:spcBef>
              <a:spcAft>
                <a:spcPts val="0"/>
              </a:spcAft>
              <a:buClr>
                <a:srgbClr val="888888"/>
              </a:buClr>
              <a:buSzPts val="2000"/>
              <a:buFont typeface="Arial"/>
              <a:buNone/>
              <a:defRPr b="0" i="0" sz="2000" u="none" cap="none" strike="noStrike">
                <a:solidFill>
                  <a:srgbClr val="888888"/>
                </a:solidFill>
                <a:latin typeface="Arial"/>
                <a:ea typeface="Arial"/>
                <a:cs typeface="Arial"/>
                <a:sym typeface="Arial"/>
              </a:defRPr>
            </a:lvl3pPr>
            <a:lvl4pPr indent="0" lvl="3" marL="13716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4pPr>
            <a:lvl5pPr indent="0" lvl="4" marL="18288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5pPr>
            <a:lvl6pPr indent="0" lvl="5" marL="22860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6pPr>
            <a:lvl7pPr indent="0" lvl="6" marL="27432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7pPr>
            <a:lvl8pPr indent="0" lvl="7" marL="32004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8pPr>
            <a:lvl9pPr indent="0" lvl="8" marL="36576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p:cSld name="Blank">
    <p:spTree>
      <p:nvGrpSpPr>
        <p:cNvPr id="44" name="Shape 44"/>
        <p:cNvGrpSpPr/>
        <p:nvPr/>
      </p:nvGrpSpPr>
      <p:grpSpPr>
        <a:xfrm>
          <a:off x="0" y="0"/>
          <a:ext cx="0" cy="0"/>
          <a:chOff x="0" y="0"/>
          <a:chExt cx="0" cy="0"/>
        </a:xfrm>
      </p:grpSpPr>
      <p:sp>
        <p:nvSpPr>
          <p:cNvPr id="45" name="Google Shape;45;p11"/>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Numbered) with Lead-in Text">
  <p:cSld name="Bullets (Numbered) with Lead-in Text">
    <p:spTree>
      <p:nvGrpSpPr>
        <p:cNvPr id="46" name="Shape 46"/>
        <p:cNvGrpSpPr/>
        <p:nvPr/>
      </p:nvGrpSpPr>
      <p:grpSpPr>
        <a:xfrm>
          <a:off x="0" y="0"/>
          <a:ext cx="0" cy="0"/>
          <a:chOff x="0" y="0"/>
          <a:chExt cx="0" cy="0"/>
        </a:xfrm>
      </p:grpSpPr>
      <p:sp>
        <p:nvSpPr>
          <p:cNvPr id="47" name="Google Shape;47;p12"/>
          <p:cNvSpPr txBox="1"/>
          <p:nvPr>
            <p:ph type="title"/>
          </p:nvPr>
        </p:nvSpPr>
        <p:spPr>
          <a:xfrm>
            <a:off x="457200" y="369887"/>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48" name="Google Shape;48;p12"/>
          <p:cNvSpPr txBox="1"/>
          <p:nvPr>
            <p:ph idx="1" type="body"/>
          </p:nvPr>
        </p:nvSpPr>
        <p:spPr>
          <a:xfrm>
            <a:off x="457200" y="1114425"/>
            <a:ext cx="8258174" cy="4305935"/>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4000"/>
              </a:lnSpc>
              <a:spcBef>
                <a:spcPts val="1000"/>
              </a:spcBef>
              <a:spcAft>
                <a:spcPts val="0"/>
              </a:spcAft>
              <a:buClr>
                <a:srgbClr val="F38127"/>
              </a:buClr>
              <a:buSzPts val="2800"/>
              <a:buFont typeface="Arial"/>
              <a:buNone/>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114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114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3pPr>
            <a:lvl4pPr indent="-355600" lvl="3" marL="1828800" marR="0" rtl="0" algn="l">
              <a:lnSpc>
                <a:spcPct val="114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4pPr>
            <a:lvl5pPr indent="-355600" lvl="4" marL="2286000" marR="0" rtl="0" algn="l">
              <a:lnSpc>
                <a:spcPct val="114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Numbered)">
  <p:cSld name="Bullets (Numbered)">
    <p:spTree>
      <p:nvGrpSpPr>
        <p:cNvPr id="49" name="Shape 49"/>
        <p:cNvGrpSpPr/>
        <p:nvPr/>
      </p:nvGrpSpPr>
      <p:grpSpPr>
        <a:xfrm>
          <a:off x="0" y="0"/>
          <a:ext cx="0" cy="0"/>
          <a:chOff x="0" y="0"/>
          <a:chExt cx="0" cy="0"/>
        </a:xfrm>
      </p:grpSpPr>
      <p:sp>
        <p:nvSpPr>
          <p:cNvPr id="50" name="Google Shape;50;p13"/>
          <p:cNvSpPr txBox="1"/>
          <p:nvPr>
            <p:ph type="title"/>
          </p:nvPr>
        </p:nvSpPr>
        <p:spPr>
          <a:xfrm>
            <a:off x="457200" y="350837"/>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51" name="Google Shape;51;p13"/>
          <p:cNvSpPr txBox="1"/>
          <p:nvPr>
            <p:ph idx="1" type="body"/>
          </p:nvPr>
        </p:nvSpPr>
        <p:spPr>
          <a:xfrm>
            <a:off x="457200" y="1114425"/>
            <a:ext cx="8258174" cy="4327525"/>
          </a:xfrm>
          <a:prstGeom prst="rect">
            <a:avLst/>
          </a:prstGeom>
          <a:noFill/>
          <a:ln>
            <a:noFill/>
          </a:ln>
        </p:spPr>
        <p:txBody>
          <a:bodyPr anchorCtr="0" anchor="t" bIns="91425" lIns="91425" spcFirstLastPara="1" rIns="91425" wrap="square" tIns="91425">
            <a:noAutofit/>
          </a:bodyPr>
          <a:lstStyle>
            <a:lvl1pPr indent="-355600" lvl="0" marL="457200" marR="0" rtl="0" algn="l">
              <a:lnSpc>
                <a:spcPct val="90000"/>
              </a:lnSpc>
              <a:spcBef>
                <a:spcPts val="10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90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90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3pPr>
            <a:lvl4pPr indent="-355600" lvl="3" marL="1828800" marR="0" rtl="0" algn="l">
              <a:lnSpc>
                <a:spcPct val="90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4pPr>
            <a:lvl5pPr indent="-355600" lvl="4" marL="2286000" marR="0" rtl="0" algn="l">
              <a:lnSpc>
                <a:spcPct val="90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52" name="Shape 52"/>
        <p:cNvGrpSpPr/>
        <p:nvPr/>
      </p:nvGrpSpPr>
      <p:grpSpPr>
        <a:xfrm>
          <a:off x="0" y="0"/>
          <a:ext cx="0" cy="0"/>
          <a:chOff x="0" y="0"/>
          <a:chExt cx="0" cy="0"/>
        </a:xfrm>
      </p:grpSpPr>
      <p:sp>
        <p:nvSpPr>
          <p:cNvPr id="53" name="Google Shape;53;p14"/>
          <p:cNvSpPr txBox="1"/>
          <p:nvPr>
            <p:ph type="title"/>
          </p:nvPr>
        </p:nvSpPr>
        <p:spPr>
          <a:xfrm>
            <a:off x="628650" y="365125"/>
            <a:ext cx="7886700" cy="1325700"/>
          </a:xfrm>
          <a:prstGeom prst="rect">
            <a:avLst/>
          </a:prstGeom>
          <a:noFill/>
          <a:ln>
            <a:noFill/>
          </a:ln>
        </p:spPr>
        <p:txBody>
          <a:bodyPr anchorCtr="0" anchor="ctr" bIns="91425" lIns="91425" spcFirstLastPara="1" rIns="91425" wrap="square" tIns="91425">
            <a:no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54" name="Google Shape;54;p14"/>
          <p:cNvSpPr txBox="1"/>
          <p:nvPr>
            <p:ph idx="1" type="body"/>
          </p:nvPr>
        </p:nvSpPr>
        <p:spPr>
          <a:xfrm>
            <a:off x="628650" y="1825625"/>
            <a:ext cx="3886200" cy="43512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5" name="Google Shape;55;p14"/>
          <p:cNvSpPr txBox="1"/>
          <p:nvPr>
            <p:ph idx="2" type="body"/>
          </p:nvPr>
        </p:nvSpPr>
        <p:spPr>
          <a:xfrm>
            <a:off x="4629150" y="1825625"/>
            <a:ext cx="3886200" cy="43512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6" name="Google Shape;56;p14"/>
          <p:cNvSpPr txBox="1"/>
          <p:nvPr>
            <p:ph idx="10" type="dt"/>
          </p:nvPr>
        </p:nvSpPr>
        <p:spPr>
          <a:xfrm>
            <a:off x="628650" y="6356350"/>
            <a:ext cx="2057400" cy="365100"/>
          </a:xfrm>
          <a:prstGeom prst="rect">
            <a:avLst/>
          </a:prstGeom>
          <a:noFill/>
          <a:ln>
            <a:noFill/>
          </a:ln>
        </p:spPr>
        <p:txBody>
          <a:bodyPr anchorCtr="0" anchor="ctr" bIns="91425" lIns="91425" spcFirstLastPara="1" rIns="91425" wrap="square" tIns="91425">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7" name="Google Shape;57;p14"/>
          <p:cNvSpPr txBox="1"/>
          <p:nvPr>
            <p:ph idx="11" type="ftr"/>
          </p:nvPr>
        </p:nvSpPr>
        <p:spPr>
          <a:xfrm>
            <a:off x="3028950" y="6356350"/>
            <a:ext cx="3086100" cy="365100"/>
          </a:xfrm>
          <a:prstGeom prst="rect">
            <a:avLst/>
          </a:prstGeom>
          <a:noFill/>
          <a:ln>
            <a:noFill/>
          </a:ln>
        </p:spPr>
        <p:txBody>
          <a:bodyPr anchorCtr="0" anchor="ctr" bIns="91425" lIns="91425" spcFirstLastPara="1" rIns="91425" wrap="square" tIns="91425">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8" name="Google Shape;58;p14"/>
          <p:cNvSpPr txBox="1"/>
          <p:nvPr>
            <p:ph idx="12" type="sldNum"/>
          </p:nvPr>
        </p:nvSpPr>
        <p:spPr>
          <a:xfrm>
            <a:off x="6457950" y="6356350"/>
            <a:ext cx="20574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1" type="obj">
  <p:cSld name="OBJECT">
    <p:spTree>
      <p:nvGrpSpPr>
        <p:cNvPr id="59" name="Shape 59"/>
        <p:cNvGrpSpPr/>
        <p:nvPr/>
      </p:nvGrpSpPr>
      <p:grpSpPr>
        <a:xfrm>
          <a:off x="0" y="0"/>
          <a:ext cx="0" cy="0"/>
          <a:chOff x="0" y="0"/>
          <a:chExt cx="0" cy="0"/>
        </a:xfrm>
      </p:grpSpPr>
      <p:sp>
        <p:nvSpPr>
          <p:cNvPr id="60" name="Google Shape;60;p15"/>
          <p:cNvSpPr txBox="1"/>
          <p:nvPr>
            <p:ph type="title"/>
          </p:nvPr>
        </p:nvSpPr>
        <p:spPr>
          <a:xfrm>
            <a:off x="628650" y="365125"/>
            <a:ext cx="7886700" cy="1325700"/>
          </a:xfrm>
          <a:prstGeom prst="rect">
            <a:avLst/>
          </a:prstGeom>
          <a:noFill/>
          <a:ln>
            <a:noFill/>
          </a:ln>
        </p:spPr>
        <p:txBody>
          <a:bodyPr anchorCtr="0" anchor="ctr" bIns="91425" lIns="91425" spcFirstLastPara="1" rIns="91425" wrap="square" tIns="91425">
            <a:no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61" name="Google Shape;61;p15"/>
          <p:cNvSpPr txBox="1"/>
          <p:nvPr>
            <p:ph idx="1" type="body"/>
          </p:nvPr>
        </p:nvSpPr>
        <p:spPr>
          <a:xfrm>
            <a:off x="628650" y="1825625"/>
            <a:ext cx="7886700" cy="43512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62" name="Google Shape;62;p15"/>
          <p:cNvSpPr txBox="1"/>
          <p:nvPr>
            <p:ph idx="10" type="dt"/>
          </p:nvPr>
        </p:nvSpPr>
        <p:spPr>
          <a:xfrm>
            <a:off x="628650" y="6356350"/>
            <a:ext cx="2057400" cy="365100"/>
          </a:xfrm>
          <a:prstGeom prst="rect">
            <a:avLst/>
          </a:prstGeom>
          <a:noFill/>
          <a:ln>
            <a:noFill/>
          </a:ln>
        </p:spPr>
        <p:txBody>
          <a:bodyPr anchorCtr="0" anchor="ctr" bIns="91425" lIns="91425" spcFirstLastPara="1" rIns="91425" wrap="square" tIns="91425">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3" name="Google Shape;63;p15"/>
          <p:cNvSpPr txBox="1"/>
          <p:nvPr>
            <p:ph idx="11" type="ftr"/>
          </p:nvPr>
        </p:nvSpPr>
        <p:spPr>
          <a:xfrm>
            <a:off x="3028950" y="6356350"/>
            <a:ext cx="3086100" cy="365100"/>
          </a:xfrm>
          <a:prstGeom prst="rect">
            <a:avLst/>
          </a:prstGeom>
          <a:noFill/>
          <a:ln>
            <a:noFill/>
          </a:ln>
        </p:spPr>
        <p:txBody>
          <a:bodyPr anchorCtr="0" anchor="ctr" bIns="91425" lIns="91425" spcFirstLastPara="1" rIns="91425" wrap="square" tIns="91425">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4" name="Google Shape;64;p15"/>
          <p:cNvSpPr txBox="1"/>
          <p:nvPr>
            <p:ph idx="12" type="sldNum"/>
          </p:nvPr>
        </p:nvSpPr>
        <p:spPr>
          <a:xfrm>
            <a:off x="6457950" y="6356350"/>
            <a:ext cx="20574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p:cSld name="Title Slide">
    <p:bg>
      <p:bgPr>
        <a:blipFill rotWithShape="1">
          <a:blip r:embed="rId2">
            <a:alphaModFix/>
          </a:blip>
          <a:stretch>
            <a:fillRect b="0" l="-16999" r="-16989" t="0"/>
          </a:stretch>
        </a:blipFill>
      </p:bgPr>
    </p:bg>
    <p:spTree>
      <p:nvGrpSpPr>
        <p:cNvPr id="70" name="Shape 70"/>
        <p:cNvGrpSpPr/>
        <p:nvPr/>
      </p:nvGrpSpPr>
      <p:grpSpPr>
        <a:xfrm>
          <a:off x="0" y="0"/>
          <a:ext cx="0" cy="0"/>
          <a:chOff x="0" y="0"/>
          <a:chExt cx="0" cy="0"/>
        </a:xfrm>
      </p:grpSpPr>
      <p:pic>
        <p:nvPicPr>
          <p:cNvPr descr="ttps://www.first.org/identity/first-org.png" id="71" name="Google Shape;71;p17"/>
          <p:cNvPicPr preferRelativeResize="0"/>
          <p:nvPr/>
        </p:nvPicPr>
        <p:blipFill rotWithShape="1">
          <a:blip r:embed="rId3">
            <a:alphaModFix/>
          </a:blip>
          <a:srcRect b="0" l="0" r="0" t="0"/>
          <a:stretch/>
        </p:blipFill>
        <p:spPr>
          <a:xfrm>
            <a:off x="533400" y="4919980"/>
            <a:ext cx="2933700" cy="1760100"/>
          </a:xfrm>
          <a:prstGeom prst="rect">
            <a:avLst/>
          </a:prstGeom>
          <a:noFill/>
          <a:ln>
            <a:noFill/>
          </a:ln>
        </p:spPr>
      </p:pic>
      <p:sp>
        <p:nvSpPr>
          <p:cNvPr id="72" name="Google Shape;72;p17"/>
          <p:cNvSpPr txBox="1"/>
          <p:nvPr>
            <p:ph type="ctrTitle"/>
          </p:nvPr>
        </p:nvSpPr>
        <p:spPr>
          <a:xfrm>
            <a:off x="3048000" y="3646714"/>
            <a:ext cx="5410200" cy="705000"/>
          </a:xfrm>
          <a:prstGeom prst="rect">
            <a:avLst/>
          </a:prstGeom>
          <a:noFill/>
          <a:ln>
            <a:noFill/>
          </a:ln>
        </p:spPr>
        <p:txBody>
          <a:bodyPr anchorCtr="0" anchor="ctr" bIns="91425" lIns="91425" spcFirstLastPara="1" rIns="91425" wrap="square" tIns="91425">
            <a:noAutofit/>
          </a:bodyPr>
          <a:lstStyle>
            <a:lvl1pPr indent="0" lvl="0" marL="0" marR="0" rtl="0" algn="r">
              <a:lnSpc>
                <a:spcPct val="90000"/>
              </a:lnSpc>
              <a:spcBef>
                <a:spcPts val="0"/>
              </a:spcBef>
              <a:spcAft>
                <a:spcPts val="0"/>
              </a:spcAft>
              <a:buClr>
                <a:schemeClr val="dk1"/>
              </a:buClr>
              <a:buSzPts val="1400"/>
              <a:buFont typeface="Arial"/>
              <a:buNone/>
              <a:defRPr b="1" i="0" sz="2800" u="none" cap="none" strike="noStrike">
                <a:solidFill>
                  <a:schemeClr val="dk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73" name="Google Shape;73;p17"/>
          <p:cNvSpPr txBox="1"/>
          <p:nvPr>
            <p:ph idx="1" type="subTitle"/>
          </p:nvPr>
        </p:nvSpPr>
        <p:spPr>
          <a:xfrm>
            <a:off x="3581400" y="4620207"/>
            <a:ext cx="4876800" cy="914400"/>
          </a:xfrm>
          <a:prstGeom prst="rect">
            <a:avLst/>
          </a:prstGeom>
          <a:noFill/>
          <a:ln>
            <a:noFill/>
          </a:ln>
        </p:spPr>
        <p:txBody>
          <a:bodyPr anchorCtr="0" anchor="t" bIns="91425" lIns="91425" spcFirstLastPara="1" rIns="91425" wrap="square" tIns="91425">
            <a:noAutofit/>
          </a:bodyPr>
          <a:lstStyle>
            <a:lvl1pPr indent="0" lvl="0" marL="0" marR="0" rtl="0" algn="r">
              <a:lnSpc>
                <a:spcPct val="90000"/>
              </a:lnSpc>
              <a:spcBef>
                <a:spcPts val="1000"/>
              </a:spcBef>
              <a:spcAft>
                <a:spcPts val="0"/>
              </a:spcAft>
              <a:buClr>
                <a:srgbClr val="888888"/>
              </a:buClr>
              <a:buSzPts val="2800"/>
              <a:buFont typeface="Arial"/>
              <a:buNone/>
              <a:defRPr b="0" i="0" sz="1600" u="none" cap="none" strike="noStrike">
                <a:solidFill>
                  <a:srgbClr val="888888"/>
                </a:solidFill>
                <a:latin typeface="Arial"/>
                <a:ea typeface="Arial"/>
                <a:cs typeface="Arial"/>
                <a:sym typeface="Arial"/>
              </a:defRPr>
            </a:lvl1pPr>
            <a:lvl2pPr indent="0" lvl="1" marL="457200" marR="0" rtl="0" algn="ctr">
              <a:lnSpc>
                <a:spcPct val="90000"/>
              </a:lnSpc>
              <a:spcBef>
                <a:spcPts val="500"/>
              </a:spcBef>
              <a:spcAft>
                <a:spcPts val="0"/>
              </a:spcAft>
              <a:buClr>
                <a:srgbClr val="888888"/>
              </a:buClr>
              <a:buSzPts val="2400"/>
              <a:buFont typeface="Arial"/>
              <a:buNone/>
              <a:defRPr b="0" i="0" sz="2400" u="none" cap="none" strike="noStrike">
                <a:solidFill>
                  <a:srgbClr val="888888"/>
                </a:solidFill>
                <a:latin typeface="Arial"/>
                <a:ea typeface="Arial"/>
                <a:cs typeface="Arial"/>
                <a:sym typeface="Arial"/>
              </a:defRPr>
            </a:lvl2pPr>
            <a:lvl3pPr indent="0" lvl="2" marL="914400" marR="0" rtl="0" algn="ctr">
              <a:lnSpc>
                <a:spcPct val="90000"/>
              </a:lnSpc>
              <a:spcBef>
                <a:spcPts val="500"/>
              </a:spcBef>
              <a:spcAft>
                <a:spcPts val="0"/>
              </a:spcAft>
              <a:buClr>
                <a:srgbClr val="888888"/>
              </a:buClr>
              <a:buSzPts val="2000"/>
              <a:buFont typeface="Arial"/>
              <a:buNone/>
              <a:defRPr b="0" i="0" sz="2000" u="none" cap="none" strike="noStrike">
                <a:solidFill>
                  <a:srgbClr val="888888"/>
                </a:solidFill>
                <a:latin typeface="Arial"/>
                <a:ea typeface="Arial"/>
                <a:cs typeface="Arial"/>
                <a:sym typeface="Arial"/>
              </a:defRPr>
            </a:lvl3pPr>
            <a:lvl4pPr indent="0" lvl="3" marL="13716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4pPr>
            <a:lvl5pPr indent="0" lvl="4" marL="18288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5pPr>
            <a:lvl6pPr indent="0" lvl="5" marL="22860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6pPr>
            <a:lvl7pPr indent="0" lvl="6" marL="27432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7pPr>
            <a:lvl8pPr indent="0" lvl="7" marL="32004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8pPr>
            <a:lvl9pPr indent="0" lvl="8" marL="36576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p:cSld name="Title and Content">
    <p:spTree>
      <p:nvGrpSpPr>
        <p:cNvPr id="74" name="Shape 74"/>
        <p:cNvGrpSpPr/>
        <p:nvPr/>
      </p:nvGrpSpPr>
      <p:grpSpPr>
        <a:xfrm>
          <a:off x="0" y="0"/>
          <a:ext cx="0" cy="0"/>
          <a:chOff x="0" y="0"/>
          <a:chExt cx="0" cy="0"/>
        </a:xfrm>
      </p:grpSpPr>
      <p:sp>
        <p:nvSpPr>
          <p:cNvPr id="75" name="Google Shape;75;p18"/>
          <p:cNvSpPr txBox="1"/>
          <p:nvPr>
            <p:ph idx="1" type="body"/>
          </p:nvPr>
        </p:nvSpPr>
        <p:spPr>
          <a:xfrm>
            <a:off x="457200" y="1478755"/>
            <a:ext cx="8293200" cy="47037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76" name="Google Shape;76;p18"/>
          <p:cNvSpPr txBox="1"/>
          <p:nvPr>
            <p:ph type="title"/>
          </p:nvPr>
        </p:nvSpPr>
        <p:spPr>
          <a:xfrm>
            <a:off x="457200" y="365125"/>
            <a:ext cx="8293200" cy="8796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77" name="Google Shape;77;p18"/>
          <p:cNvSpPr txBox="1"/>
          <p:nvPr>
            <p:ph idx="12" type="sldNum"/>
          </p:nvPr>
        </p:nvSpPr>
        <p:spPr>
          <a:xfrm>
            <a:off x="3460750" y="6416675"/>
            <a:ext cx="1758900" cy="288900"/>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Regular) with Lead-in Text">
  <p:cSld name="Bullets (Regular) with Lead-in Text">
    <p:spTree>
      <p:nvGrpSpPr>
        <p:cNvPr id="78" name="Shape 78"/>
        <p:cNvGrpSpPr/>
        <p:nvPr/>
      </p:nvGrpSpPr>
      <p:grpSpPr>
        <a:xfrm>
          <a:off x="0" y="0"/>
          <a:ext cx="0" cy="0"/>
          <a:chOff x="0" y="0"/>
          <a:chExt cx="0" cy="0"/>
        </a:xfrm>
      </p:grpSpPr>
      <p:sp>
        <p:nvSpPr>
          <p:cNvPr id="79" name="Google Shape;79;p19"/>
          <p:cNvSpPr txBox="1"/>
          <p:nvPr>
            <p:ph type="title"/>
          </p:nvPr>
        </p:nvSpPr>
        <p:spPr>
          <a:xfrm>
            <a:off x="457200" y="379412"/>
            <a:ext cx="8229600" cy="4113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80" name="Google Shape;80;p19"/>
          <p:cNvSpPr txBox="1"/>
          <p:nvPr>
            <p:ph idx="1" type="body"/>
          </p:nvPr>
        </p:nvSpPr>
        <p:spPr>
          <a:xfrm>
            <a:off x="457200" y="1200150"/>
            <a:ext cx="8258100" cy="43059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4000"/>
              </a:lnSpc>
              <a:spcBef>
                <a:spcPts val="1000"/>
              </a:spcBef>
              <a:spcAft>
                <a:spcPts val="0"/>
              </a:spcAft>
              <a:buClr>
                <a:srgbClr val="F38127"/>
              </a:buClr>
              <a:buSzPts val="2800"/>
              <a:buFont typeface="Arial"/>
              <a:buNone/>
              <a:defRPr b="0" i="0" sz="2400" u="none" cap="none" strike="noStrike">
                <a:solidFill>
                  <a:schemeClr val="dk1"/>
                </a:solidFill>
                <a:latin typeface="Lucida Sans"/>
                <a:ea typeface="Lucida Sans"/>
                <a:cs typeface="Lucida Sans"/>
                <a:sym typeface="Lucida Sans"/>
              </a:defRPr>
            </a:lvl1pPr>
            <a:lvl2pPr indent="-381000" lvl="1" marL="9144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2pPr>
            <a:lvl3pPr indent="-381000" lvl="2" marL="13716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3pPr>
            <a:lvl4pPr indent="-381000" lvl="3" marL="18288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4pPr>
            <a:lvl5pPr indent="-381000" lvl="4" marL="2286000" marR="0" rtl="0" algn="l">
              <a:lnSpc>
                <a:spcPct val="114000"/>
              </a:lnSpc>
              <a:spcBef>
                <a:spcPts val="500"/>
              </a:spcBef>
              <a:spcAft>
                <a:spcPts val="0"/>
              </a:spcAft>
              <a:buClr>
                <a:srgbClr val="595959"/>
              </a:buClr>
              <a:buSzPts val="2400"/>
              <a:buFont typeface="Arial"/>
              <a:buChar char="•"/>
              <a:defRPr b="0" i="0" sz="24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Regular) &amp; Image">
  <p:cSld name="Bullets (Regular) &amp; Image">
    <p:spTree>
      <p:nvGrpSpPr>
        <p:cNvPr id="81" name="Shape 81"/>
        <p:cNvGrpSpPr/>
        <p:nvPr/>
      </p:nvGrpSpPr>
      <p:grpSpPr>
        <a:xfrm>
          <a:off x="0" y="0"/>
          <a:ext cx="0" cy="0"/>
          <a:chOff x="0" y="0"/>
          <a:chExt cx="0" cy="0"/>
        </a:xfrm>
      </p:grpSpPr>
      <p:sp>
        <p:nvSpPr>
          <p:cNvPr id="82" name="Google Shape;82;p20"/>
          <p:cNvSpPr txBox="1"/>
          <p:nvPr>
            <p:ph type="title"/>
          </p:nvPr>
        </p:nvSpPr>
        <p:spPr>
          <a:xfrm>
            <a:off x="457200" y="350837"/>
            <a:ext cx="8229600" cy="4113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83" name="Google Shape;83;p20"/>
          <p:cNvSpPr txBox="1"/>
          <p:nvPr>
            <p:ph idx="1" type="body"/>
          </p:nvPr>
        </p:nvSpPr>
        <p:spPr>
          <a:xfrm>
            <a:off x="457200" y="1123950"/>
            <a:ext cx="3840600" cy="4327500"/>
          </a:xfrm>
          <a:prstGeom prst="rect">
            <a:avLst/>
          </a:prstGeom>
          <a:noFill/>
          <a:ln>
            <a:noFill/>
          </a:ln>
        </p:spPr>
        <p:txBody>
          <a:bodyPr anchorCtr="0" anchor="t" bIns="91425" lIns="91425" spcFirstLastPara="1" rIns="91425" wrap="square" tIns="91425">
            <a:noAutofit/>
          </a:bodyPr>
          <a:lstStyle>
            <a:lvl1pPr indent="-355600" lvl="0" marL="457200" marR="0" rtl="0" algn="l">
              <a:lnSpc>
                <a:spcPct val="90000"/>
              </a:lnSpc>
              <a:spcBef>
                <a:spcPts val="10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3pPr>
            <a:lvl4pPr indent="-342900" lvl="3" marL="1828800" marR="0" rtl="0" algn="l">
              <a:lnSpc>
                <a:spcPct val="90000"/>
              </a:lnSpc>
              <a:spcBef>
                <a:spcPts val="500"/>
              </a:spcBef>
              <a:spcAft>
                <a:spcPts val="0"/>
              </a:spcAft>
              <a:buClr>
                <a:srgbClr val="595959"/>
              </a:buClr>
              <a:buSzPts val="1800"/>
              <a:buFont typeface="Noto Sans Symbols"/>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rgbClr val="595959"/>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84" name="Google Shape;84;p20"/>
          <p:cNvSpPr/>
          <p:nvPr>
            <p:ph idx="2" type="pic"/>
          </p:nvPr>
        </p:nvSpPr>
        <p:spPr>
          <a:xfrm>
            <a:off x="4848225" y="1238250"/>
            <a:ext cx="3840600" cy="4327500"/>
          </a:xfrm>
          <a:prstGeom prst="rect">
            <a:avLst/>
          </a:prstGeom>
          <a:noFill/>
          <a:ln>
            <a:noFill/>
          </a:ln>
        </p:spPr>
        <p:txBody>
          <a:bodyPr anchorCtr="0" anchor="t" bIns="91425" lIns="91425" spcFirstLastPara="1" rIns="91425" wrap="square" tIns="91425">
            <a:noAutofit/>
          </a:bodyPr>
          <a:lstStyle>
            <a:lvl1pPr indent="-228600" lvl="0" marL="228600" marR="0" rtl="0" algn="l">
              <a:lnSpc>
                <a:spcPct val="90000"/>
              </a:lnSpc>
              <a:spcBef>
                <a:spcPts val="1000"/>
              </a:spcBef>
              <a:spcAft>
                <a:spcPts val="0"/>
              </a:spcAft>
              <a:buClr>
                <a:schemeClr val="dk1"/>
              </a:buClr>
              <a:buSzPts val="1400"/>
              <a:buFont typeface="Arial"/>
              <a:buNone/>
              <a:defRPr b="0" i="0" sz="2800" u="none" cap="none" strike="noStrike">
                <a:solidFill>
                  <a:schemeClr val="dk1"/>
                </a:solidFill>
                <a:latin typeface="Arial"/>
                <a:ea typeface="Arial"/>
                <a:cs typeface="Arial"/>
                <a:sym typeface="Arial"/>
              </a:defRPr>
            </a:lvl1pPr>
            <a:lvl2pPr indent="-76200" lvl="1" marL="6858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101600" lvl="2" marL="1143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114300" lvl="3" marL="1600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114300" lvl="4" marL="2057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114300" lvl="5" marL="2514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114300" lvl="6" marL="2971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114300" lvl="7" marL="3429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114300" lvl="8" marL="3886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85" name="Google Shape;85;p20"/>
          <p:cNvSpPr txBox="1"/>
          <p:nvPr>
            <p:ph idx="3" type="body"/>
          </p:nvPr>
        </p:nvSpPr>
        <p:spPr>
          <a:xfrm>
            <a:off x="4848223" y="5667375"/>
            <a:ext cx="3840600" cy="2763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90000"/>
              </a:lnSpc>
              <a:spcBef>
                <a:spcPts val="1000"/>
              </a:spcBef>
              <a:spcAft>
                <a:spcPts val="0"/>
              </a:spcAft>
              <a:buClr>
                <a:srgbClr val="022052"/>
              </a:buClr>
              <a:buSzPts val="2800"/>
              <a:buFont typeface="Arial"/>
              <a:buNone/>
              <a:defRPr b="0" i="0" sz="1400" u="none" cap="none" strike="noStrike">
                <a:solidFill>
                  <a:srgbClr val="022052"/>
                </a:solidFill>
                <a:latin typeface="Lucida Sans"/>
                <a:ea typeface="Lucida Sans"/>
                <a:cs typeface="Lucida Sans"/>
                <a:sym typeface="Lucida Sans"/>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Numbered) with Lead-in Text">
  <p:cSld name="Bullets (Numbered) with Lead-in Text">
    <p:spTree>
      <p:nvGrpSpPr>
        <p:cNvPr id="86" name="Shape 86"/>
        <p:cNvGrpSpPr/>
        <p:nvPr/>
      </p:nvGrpSpPr>
      <p:grpSpPr>
        <a:xfrm>
          <a:off x="0" y="0"/>
          <a:ext cx="0" cy="0"/>
          <a:chOff x="0" y="0"/>
          <a:chExt cx="0" cy="0"/>
        </a:xfrm>
      </p:grpSpPr>
      <p:sp>
        <p:nvSpPr>
          <p:cNvPr id="87" name="Google Shape;87;p21"/>
          <p:cNvSpPr txBox="1"/>
          <p:nvPr>
            <p:ph type="title"/>
          </p:nvPr>
        </p:nvSpPr>
        <p:spPr>
          <a:xfrm>
            <a:off x="457200" y="369887"/>
            <a:ext cx="8229600" cy="4113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88" name="Google Shape;88;p21"/>
          <p:cNvSpPr txBox="1"/>
          <p:nvPr>
            <p:ph idx="1" type="body"/>
          </p:nvPr>
        </p:nvSpPr>
        <p:spPr>
          <a:xfrm>
            <a:off x="457200" y="1114425"/>
            <a:ext cx="8258100" cy="43059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4000"/>
              </a:lnSpc>
              <a:spcBef>
                <a:spcPts val="1000"/>
              </a:spcBef>
              <a:spcAft>
                <a:spcPts val="0"/>
              </a:spcAft>
              <a:buClr>
                <a:srgbClr val="F38127"/>
              </a:buClr>
              <a:buSzPts val="2800"/>
              <a:buFont typeface="Arial"/>
              <a:buNone/>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114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114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3pPr>
            <a:lvl4pPr indent="-355600" lvl="3" marL="1828800" marR="0" rtl="0" algn="l">
              <a:lnSpc>
                <a:spcPct val="114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4pPr>
            <a:lvl5pPr indent="-355600" lvl="4" marL="2286000" marR="0" rtl="0" algn="l">
              <a:lnSpc>
                <a:spcPct val="114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p:cSld name="Title and Content">
    <p:spTree>
      <p:nvGrpSpPr>
        <p:cNvPr id="18" name="Shape 18"/>
        <p:cNvGrpSpPr/>
        <p:nvPr/>
      </p:nvGrpSpPr>
      <p:grpSpPr>
        <a:xfrm>
          <a:off x="0" y="0"/>
          <a:ext cx="0" cy="0"/>
          <a:chOff x="0" y="0"/>
          <a:chExt cx="0" cy="0"/>
        </a:xfrm>
      </p:grpSpPr>
      <p:sp>
        <p:nvSpPr>
          <p:cNvPr id="19" name="Google Shape;19;p3"/>
          <p:cNvSpPr txBox="1"/>
          <p:nvPr>
            <p:ph idx="1" type="body"/>
          </p:nvPr>
        </p:nvSpPr>
        <p:spPr>
          <a:xfrm>
            <a:off x="457200" y="1478755"/>
            <a:ext cx="8293099" cy="4703763"/>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0" name="Google Shape;20;p3"/>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21" name="Google Shape;21;p3"/>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estions">
  <p:cSld name="Questions">
    <p:spTree>
      <p:nvGrpSpPr>
        <p:cNvPr id="89" name="Shape 89"/>
        <p:cNvGrpSpPr/>
        <p:nvPr/>
      </p:nvGrpSpPr>
      <p:grpSpPr>
        <a:xfrm>
          <a:off x="0" y="0"/>
          <a:ext cx="0" cy="0"/>
          <a:chOff x="0" y="0"/>
          <a:chExt cx="0" cy="0"/>
        </a:xfrm>
      </p:grpSpPr>
      <p:pic>
        <p:nvPicPr>
          <p:cNvPr id="90" name="Google Shape;90;p22"/>
          <p:cNvPicPr preferRelativeResize="0"/>
          <p:nvPr/>
        </p:nvPicPr>
        <p:blipFill rotWithShape="1">
          <a:blip r:embed="rId2">
            <a:alphaModFix/>
          </a:blip>
          <a:srcRect b="0" l="0" r="0" t="0"/>
          <a:stretch/>
        </p:blipFill>
        <p:spPr>
          <a:xfrm>
            <a:off x="2662677" y="1281923"/>
            <a:ext cx="5460600" cy="4737300"/>
          </a:xfrm>
          <a:prstGeom prst="rect">
            <a:avLst/>
          </a:prstGeom>
          <a:noFill/>
          <a:ln>
            <a:noFill/>
          </a:ln>
        </p:spPr>
      </p:pic>
      <p:sp>
        <p:nvSpPr>
          <p:cNvPr id="91" name="Google Shape;91;p22"/>
          <p:cNvSpPr txBox="1"/>
          <p:nvPr/>
        </p:nvSpPr>
        <p:spPr>
          <a:xfrm>
            <a:off x="475860" y="335902"/>
            <a:ext cx="2186700" cy="584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Questions</a:t>
            </a: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he End, My Friend" type="blank">
  <p:cSld name="BLANK">
    <p:spTree>
      <p:nvGrpSpPr>
        <p:cNvPr id="92" name="Shape 92"/>
        <p:cNvGrpSpPr/>
        <p:nvPr/>
      </p:nvGrpSpPr>
      <p:grpSpPr>
        <a:xfrm>
          <a:off x="0" y="0"/>
          <a:ext cx="0" cy="0"/>
          <a:chOff x="0" y="0"/>
          <a:chExt cx="0" cy="0"/>
        </a:xfrm>
      </p:grpSpPr>
      <p:pic>
        <p:nvPicPr>
          <p:cNvPr id="93" name="Google Shape;93;p23"/>
          <p:cNvPicPr preferRelativeResize="0"/>
          <p:nvPr/>
        </p:nvPicPr>
        <p:blipFill rotWithShape="1">
          <a:blip r:embed="rId2">
            <a:alphaModFix/>
          </a:blip>
          <a:srcRect b="0" l="0" r="0" t="0"/>
          <a:stretch/>
        </p:blipFill>
        <p:spPr>
          <a:xfrm>
            <a:off x="1397000" y="1524000"/>
            <a:ext cx="6350100" cy="381000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Lerning_Check">
  <p:cSld name="Lerning_Check">
    <p:bg>
      <p:bgPr>
        <a:blipFill rotWithShape="1">
          <a:blip r:embed="rId2">
            <a:alphaModFix/>
          </a:blip>
          <a:stretch>
            <a:fillRect b="0" l="0" r="0" t="0"/>
          </a:stretch>
        </a:blipFill>
      </p:bgPr>
    </p:bg>
    <p:spTree>
      <p:nvGrpSpPr>
        <p:cNvPr id="94" name="Shape 94"/>
        <p:cNvGrpSpPr/>
        <p:nvPr/>
      </p:nvGrpSpPr>
      <p:grpSpPr>
        <a:xfrm>
          <a:off x="0" y="0"/>
          <a:ext cx="0" cy="0"/>
          <a:chOff x="0" y="0"/>
          <a:chExt cx="0" cy="0"/>
        </a:xfrm>
      </p:grpSpPr>
      <p:sp>
        <p:nvSpPr>
          <p:cNvPr id="95" name="Google Shape;95;p24"/>
          <p:cNvSpPr txBox="1"/>
          <p:nvPr>
            <p:ph idx="1" type="body"/>
          </p:nvPr>
        </p:nvSpPr>
        <p:spPr>
          <a:xfrm>
            <a:off x="457200" y="1478757"/>
            <a:ext cx="5499000" cy="43758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90000"/>
              </a:lnSpc>
              <a:spcBef>
                <a:spcPts val="5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96" name="Google Shape;96;p24"/>
          <p:cNvSpPr txBox="1"/>
          <p:nvPr>
            <p:ph type="title"/>
          </p:nvPr>
        </p:nvSpPr>
        <p:spPr>
          <a:xfrm>
            <a:off x="457200" y="365125"/>
            <a:ext cx="8293200" cy="8796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lt1"/>
              </a:buClr>
              <a:buSzPts val="1400"/>
              <a:buFont typeface="Arial"/>
              <a:buNone/>
              <a:defRPr b="1" i="0" sz="3200" u="none" cap="none" strike="noStrike">
                <a:solidFill>
                  <a:schemeClr val="lt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97" name="Shape 97"/>
        <p:cNvGrpSpPr/>
        <p:nvPr/>
      </p:nvGrpSpPr>
      <p:grpSpPr>
        <a:xfrm>
          <a:off x="0" y="0"/>
          <a:ext cx="0" cy="0"/>
          <a:chOff x="0" y="0"/>
          <a:chExt cx="0" cy="0"/>
        </a:xfrm>
      </p:grpSpPr>
      <p:sp>
        <p:nvSpPr>
          <p:cNvPr id="98" name="Google Shape;98;p25"/>
          <p:cNvSpPr txBox="1"/>
          <p:nvPr>
            <p:ph type="title"/>
          </p:nvPr>
        </p:nvSpPr>
        <p:spPr>
          <a:xfrm>
            <a:off x="457200" y="365125"/>
            <a:ext cx="8293200" cy="8796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99" name="Google Shape;99;p25"/>
          <p:cNvSpPr txBox="1"/>
          <p:nvPr>
            <p:ph idx="12" type="sldNum"/>
          </p:nvPr>
        </p:nvSpPr>
        <p:spPr>
          <a:xfrm>
            <a:off x="3460750" y="6416675"/>
            <a:ext cx="1758900" cy="288900"/>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p:cSld name="Section">
    <p:spTree>
      <p:nvGrpSpPr>
        <p:cNvPr id="100" name="Shape 100"/>
        <p:cNvGrpSpPr/>
        <p:nvPr/>
      </p:nvGrpSpPr>
      <p:grpSpPr>
        <a:xfrm>
          <a:off x="0" y="0"/>
          <a:ext cx="0" cy="0"/>
          <a:chOff x="0" y="0"/>
          <a:chExt cx="0" cy="0"/>
        </a:xfrm>
      </p:grpSpPr>
      <p:sp>
        <p:nvSpPr>
          <p:cNvPr id="101" name="Google Shape;101;p26"/>
          <p:cNvSpPr txBox="1"/>
          <p:nvPr>
            <p:ph type="title"/>
          </p:nvPr>
        </p:nvSpPr>
        <p:spPr>
          <a:xfrm>
            <a:off x="2317750" y="2257425"/>
            <a:ext cx="4349700" cy="24162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600" u="none" cap="none" strike="noStrike">
                <a:solidFill>
                  <a:schemeClr val="dk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102" name="Google Shape;102;p26"/>
          <p:cNvSpPr txBox="1"/>
          <p:nvPr>
            <p:ph idx="12" type="sldNum"/>
          </p:nvPr>
        </p:nvSpPr>
        <p:spPr>
          <a:xfrm>
            <a:off x="3460750" y="6416675"/>
            <a:ext cx="1758900" cy="288900"/>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p:cSld name="Blank">
    <p:spTree>
      <p:nvGrpSpPr>
        <p:cNvPr id="103" name="Shape 103"/>
        <p:cNvGrpSpPr/>
        <p:nvPr/>
      </p:nvGrpSpPr>
      <p:grpSpPr>
        <a:xfrm>
          <a:off x="0" y="0"/>
          <a:ext cx="0" cy="0"/>
          <a:chOff x="0" y="0"/>
          <a:chExt cx="0" cy="0"/>
        </a:xfrm>
      </p:grpSpPr>
      <p:sp>
        <p:nvSpPr>
          <p:cNvPr id="104" name="Google Shape;104;p27"/>
          <p:cNvSpPr txBox="1"/>
          <p:nvPr>
            <p:ph idx="12" type="sldNum"/>
          </p:nvPr>
        </p:nvSpPr>
        <p:spPr>
          <a:xfrm>
            <a:off x="3460750" y="6416675"/>
            <a:ext cx="1758900" cy="288900"/>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Numbered)">
  <p:cSld name="Bullets (Numbered)">
    <p:spTree>
      <p:nvGrpSpPr>
        <p:cNvPr id="105" name="Shape 105"/>
        <p:cNvGrpSpPr/>
        <p:nvPr/>
      </p:nvGrpSpPr>
      <p:grpSpPr>
        <a:xfrm>
          <a:off x="0" y="0"/>
          <a:ext cx="0" cy="0"/>
          <a:chOff x="0" y="0"/>
          <a:chExt cx="0" cy="0"/>
        </a:xfrm>
      </p:grpSpPr>
      <p:sp>
        <p:nvSpPr>
          <p:cNvPr id="106" name="Google Shape;106;p28"/>
          <p:cNvSpPr txBox="1"/>
          <p:nvPr>
            <p:ph type="title"/>
          </p:nvPr>
        </p:nvSpPr>
        <p:spPr>
          <a:xfrm>
            <a:off x="457200" y="350837"/>
            <a:ext cx="8229600" cy="4113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107" name="Google Shape;107;p28"/>
          <p:cNvSpPr txBox="1"/>
          <p:nvPr>
            <p:ph idx="1" type="body"/>
          </p:nvPr>
        </p:nvSpPr>
        <p:spPr>
          <a:xfrm>
            <a:off x="457200" y="1114425"/>
            <a:ext cx="8258100" cy="4327500"/>
          </a:xfrm>
          <a:prstGeom prst="rect">
            <a:avLst/>
          </a:prstGeom>
          <a:noFill/>
          <a:ln>
            <a:noFill/>
          </a:ln>
        </p:spPr>
        <p:txBody>
          <a:bodyPr anchorCtr="0" anchor="t" bIns="91425" lIns="91425" spcFirstLastPara="1" rIns="91425" wrap="square" tIns="91425">
            <a:noAutofit/>
          </a:bodyPr>
          <a:lstStyle>
            <a:lvl1pPr indent="-355600" lvl="0" marL="457200" marR="0" rtl="0" algn="l">
              <a:lnSpc>
                <a:spcPct val="90000"/>
              </a:lnSpc>
              <a:spcBef>
                <a:spcPts val="10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90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90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3pPr>
            <a:lvl4pPr indent="-355600" lvl="3" marL="1828800" marR="0" rtl="0" algn="l">
              <a:lnSpc>
                <a:spcPct val="90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4pPr>
            <a:lvl5pPr indent="-355600" lvl="4" marL="2286000" marR="0" rtl="0" algn="l">
              <a:lnSpc>
                <a:spcPct val="90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Regular) with Lead-in Text">
  <p:cSld name="Bullets (Regular) with Lead-in Text">
    <p:spTree>
      <p:nvGrpSpPr>
        <p:cNvPr id="22" name="Shape 22"/>
        <p:cNvGrpSpPr/>
        <p:nvPr/>
      </p:nvGrpSpPr>
      <p:grpSpPr>
        <a:xfrm>
          <a:off x="0" y="0"/>
          <a:ext cx="0" cy="0"/>
          <a:chOff x="0" y="0"/>
          <a:chExt cx="0" cy="0"/>
        </a:xfrm>
      </p:grpSpPr>
      <p:sp>
        <p:nvSpPr>
          <p:cNvPr id="23" name="Google Shape;23;p4"/>
          <p:cNvSpPr txBox="1"/>
          <p:nvPr>
            <p:ph type="title"/>
          </p:nvPr>
        </p:nvSpPr>
        <p:spPr>
          <a:xfrm>
            <a:off x="457200" y="379412"/>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24" name="Google Shape;24;p4"/>
          <p:cNvSpPr txBox="1"/>
          <p:nvPr>
            <p:ph idx="1" type="body"/>
          </p:nvPr>
        </p:nvSpPr>
        <p:spPr>
          <a:xfrm>
            <a:off x="457200" y="1200150"/>
            <a:ext cx="8258174" cy="4305935"/>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4000"/>
              </a:lnSpc>
              <a:spcBef>
                <a:spcPts val="1000"/>
              </a:spcBef>
              <a:spcAft>
                <a:spcPts val="0"/>
              </a:spcAft>
              <a:buClr>
                <a:srgbClr val="F38127"/>
              </a:buClr>
              <a:buSzPts val="2800"/>
              <a:buFont typeface="Arial"/>
              <a:buNone/>
              <a:defRPr b="0" i="0" sz="2400" u="none" cap="none" strike="noStrike">
                <a:solidFill>
                  <a:schemeClr val="dk1"/>
                </a:solidFill>
                <a:latin typeface="Lucida Sans"/>
                <a:ea typeface="Lucida Sans"/>
                <a:cs typeface="Lucida Sans"/>
                <a:sym typeface="Lucida Sans"/>
              </a:defRPr>
            </a:lvl1pPr>
            <a:lvl2pPr indent="-381000" lvl="1" marL="9144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2pPr>
            <a:lvl3pPr indent="-381000" lvl="2" marL="13716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3pPr>
            <a:lvl4pPr indent="-381000" lvl="3" marL="18288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4pPr>
            <a:lvl5pPr indent="-381000" lvl="4" marL="2286000" marR="0" rtl="0" algn="l">
              <a:lnSpc>
                <a:spcPct val="114000"/>
              </a:lnSpc>
              <a:spcBef>
                <a:spcPts val="500"/>
              </a:spcBef>
              <a:spcAft>
                <a:spcPts val="0"/>
              </a:spcAft>
              <a:buClr>
                <a:srgbClr val="595959"/>
              </a:buClr>
              <a:buSzPts val="2400"/>
              <a:buFont typeface="Arial"/>
              <a:buChar char="•"/>
              <a:defRPr b="0" i="0" sz="24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Regular) &amp; Image">
  <p:cSld name="Bullets (Regular) &amp; Image">
    <p:spTree>
      <p:nvGrpSpPr>
        <p:cNvPr id="25" name="Shape 25"/>
        <p:cNvGrpSpPr/>
        <p:nvPr/>
      </p:nvGrpSpPr>
      <p:grpSpPr>
        <a:xfrm>
          <a:off x="0" y="0"/>
          <a:ext cx="0" cy="0"/>
          <a:chOff x="0" y="0"/>
          <a:chExt cx="0" cy="0"/>
        </a:xfrm>
      </p:grpSpPr>
      <p:sp>
        <p:nvSpPr>
          <p:cNvPr id="26" name="Google Shape;26;p5"/>
          <p:cNvSpPr txBox="1"/>
          <p:nvPr>
            <p:ph type="title"/>
          </p:nvPr>
        </p:nvSpPr>
        <p:spPr>
          <a:xfrm>
            <a:off x="457200" y="350837"/>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27" name="Google Shape;27;p5"/>
          <p:cNvSpPr txBox="1"/>
          <p:nvPr>
            <p:ph idx="1" type="body"/>
          </p:nvPr>
        </p:nvSpPr>
        <p:spPr>
          <a:xfrm>
            <a:off x="457200" y="1123950"/>
            <a:ext cx="3840479" cy="4327525"/>
          </a:xfrm>
          <a:prstGeom prst="rect">
            <a:avLst/>
          </a:prstGeom>
          <a:noFill/>
          <a:ln>
            <a:noFill/>
          </a:ln>
        </p:spPr>
        <p:txBody>
          <a:bodyPr anchorCtr="0" anchor="t" bIns="91425" lIns="91425" spcFirstLastPara="1" rIns="91425" wrap="square" tIns="91425">
            <a:noAutofit/>
          </a:bodyPr>
          <a:lstStyle>
            <a:lvl1pPr indent="-355600" lvl="0" marL="457200" marR="0" rtl="0" algn="l">
              <a:lnSpc>
                <a:spcPct val="90000"/>
              </a:lnSpc>
              <a:spcBef>
                <a:spcPts val="10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3pPr>
            <a:lvl4pPr indent="-342900" lvl="3" marL="1828800" marR="0" rtl="0" algn="l">
              <a:lnSpc>
                <a:spcPct val="90000"/>
              </a:lnSpc>
              <a:spcBef>
                <a:spcPts val="500"/>
              </a:spcBef>
              <a:spcAft>
                <a:spcPts val="0"/>
              </a:spcAft>
              <a:buClr>
                <a:srgbClr val="595959"/>
              </a:buClr>
              <a:buSzPts val="1800"/>
              <a:buFont typeface="Noto Sans Symbols"/>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rgbClr val="595959"/>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8" name="Google Shape;28;p5"/>
          <p:cNvSpPr/>
          <p:nvPr>
            <p:ph idx="2" type="pic"/>
          </p:nvPr>
        </p:nvSpPr>
        <p:spPr>
          <a:xfrm>
            <a:off x="4848225" y="1238250"/>
            <a:ext cx="3840479" cy="4327525"/>
          </a:xfrm>
          <a:prstGeom prst="rect">
            <a:avLst/>
          </a:prstGeom>
          <a:noFill/>
          <a:ln>
            <a:noFill/>
          </a:ln>
        </p:spPr>
        <p:txBody>
          <a:bodyPr anchorCtr="0" anchor="t" bIns="91425" lIns="91425" spcFirstLastPara="1" rIns="91425" wrap="square" tIns="91425">
            <a:noAutofit/>
          </a:bodyPr>
          <a:lstStyle>
            <a:lvl1pPr indent="-228600" lvl="0" marL="228600" marR="0" rtl="0" algn="l">
              <a:lnSpc>
                <a:spcPct val="90000"/>
              </a:lnSpc>
              <a:spcBef>
                <a:spcPts val="1000"/>
              </a:spcBef>
              <a:spcAft>
                <a:spcPts val="0"/>
              </a:spcAft>
              <a:buClr>
                <a:schemeClr val="dk1"/>
              </a:buClr>
              <a:buSzPts val="1400"/>
              <a:buFont typeface="Arial"/>
              <a:buNone/>
              <a:defRPr b="0" i="0" sz="2800" u="none" cap="none" strike="noStrike">
                <a:solidFill>
                  <a:schemeClr val="dk1"/>
                </a:solidFill>
                <a:latin typeface="Arial"/>
                <a:ea typeface="Arial"/>
                <a:cs typeface="Arial"/>
                <a:sym typeface="Arial"/>
              </a:defRPr>
            </a:lvl1pPr>
            <a:lvl2pPr indent="-76200" lvl="1" marL="6858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101600" lvl="2" marL="1143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114300" lvl="3" marL="1600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114300" lvl="4" marL="2057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114300" lvl="5" marL="2514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114300" lvl="6" marL="2971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114300" lvl="7" marL="3429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114300" lvl="8" marL="3886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9" name="Google Shape;29;p5"/>
          <p:cNvSpPr txBox="1"/>
          <p:nvPr>
            <p:ph idx="3" type="body"/>
          </p:nvPr>
        </p:nvSpPr>
        <p:spPr>
          <a:xfrm>
            <a:off x="4848223" y="5667375"/>
            <a:ext cx="3840479" cy="276224"/>
          </a:xfrm>
          <a:prstGeom prst="rect">
            <a:avLst/>
          </a:prstGeom>
          <a:noFill/>
          <a:ln>
            <a:noFill/>
          </a:ln>
        </p:spPr>
        <p:txBody>
          <a:bodyPr anchorCtr="0" anchor="t" bIns="91425" lIns="91425" spcFirstLastPara="1" rIns="91425" wrap="square" tIns="91425">
            <a:noAutofit/>
          </a:bodyPr>
          <a:lstStyle>
            <a:lvl1pPr indent="-228600" lvl="0" marL="457200" marR="0" rtl="0" algn="l">
              <a:lnSpc>
                <a:spcPct val="90000"/>
              </a:lnSpc>
              <a:spcBef>
                <a:spcPts val="1000"/>
              </a:spcBef>
              <a:spcAft>
                <a:spcPts val="0"/>
              </a:spcAft>
              <a:buClr>
                <a:srgbClr val="022052"/>
              </a:buClr>
              <a:buSzPts val="2800"/>
              <a:buFont typeface="Arial"/>
              <a:buNone/>
              <a:defRPr b="0" i="0" sz="1400" u="none" cap="none" strike="noStrike">
                <a:solidFill>
                  <a:srgbClr val="022052"/>
                </a:solidFill>
                <a:latin typeface="Lucida Sans"/>
                <a:ea typeface="Lucida Sans"/>
                <a:cs typeface="Lucida Sans"/>
                <a:sym typeface="Lucida Sans"/>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estions">
  <p:cSld name="Questions">
    <p:spTree>
      <p:nvGrpSpPr>
        <p:cNvPr id="30" name="Shape 30"/>
        <p:cNvGrpSpPr/>
        <p:nvPr/>
      </p:nvGrpSpPr>
      <p:grpSpPr>
        <a:xfrm>
          <a:off x="0" y="0"/>
          <a:ext cx="0" cy="0"/>
          <a:chOff x="0" y="0"/>
          <a:chExt cx="0" cy="0"/>
        </a:xfrm>
      </p:grpSpPr>
      <p:pic>
        <p:nvPicPr>
          <p:cNvPr id="31" name="Google Shape;31;p6"/>
          <p:cNvPicPr preferRelativeResize="0"/>
          <p:nvPr/>
        </p:nvPicPr>
        <p:blipFill rotWithShape="1">
          <a:blip r:embed="rId2">
            <a:alphaModFix/>
          </a:blip>
          <a:srcRect b="0" l="0" r="0" t="0"/>
          <a:stretch/>
        </p:blipFill>
        <p:spPr>
          <a:xfrm>
            <a:off x="2662677" y="1281923"/>
            <a:ext cx="5460708" cy="4737164"/>
          </a:xfrm>
          <a:prstGeom prst="rect">
            <a:avLst/>
          </a:prstGeom>
          <a:noFill/>
          <a:ln>
            <a:noFill/>
          </a:ln>
        </p:spPr>
      </p:pic>
      <p:sp>
        <p:nvSpPr>
          <p:cNvPr id="32" name="Google Shape;32;p6"/>
          <p:cNvSpPr txBox="1"/>
          <p:nvPr/>
        </p:nvSpPr>
        <p:spPr>
          <a:xfrm>
            <a:off x="475860" y="335902"/>
            <a:ext cx="2186816" cy="584774"/>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Questions</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he End, My Friend" type="blank">
  <p:cSld name="BLANK">
    <p:spTree>
      <p:nvGrpSpPr>
        <p:cNvPr id="33" name="Shape 33"/>
        <p:cNvGrpSpPr/>
        <p:nvPr/>
      </p:nvGrpSpPr>
      <p:grpSpPr>
        <a:xfrm>
          <a:off x="0" y="0"/>
          <a:ext cx="0" cy="0"/>
          <a:chOff x="0" y="0"/>
          <a:chExt cx="0" cy="0"/>
        </a:xfrm>
      </p:grpSpPr>
      <p:pic>
        <p:nvPicPr>
          <p:cNvPr id="34" name="Google Shape;34;p7"/>
          <p:cNvPicPr preferRelativeResize="0"/>
          <p:nvPr/>
        </p:nvPicPr>
        <p:blipFill rotWithShape="1">
          <a:blip r:embed="rId2">
            <a:alphaModFix/>
          </a:blip>
          <a:srcRect b="0" l="0" r="0" t="0"/>
          <a:stretch/>
        </p:blipFill>
        <p:spPr>
          <a:xfrm>
            <a:off x="1397000" y="1524000"/>
            <a:ext cx="6349999" cy="3809999"/>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Lerning_Check">
  <p:cSld name="Lerning_Check">
    <p:bg>
      <p:bgPr>
        <a:blipFill rotWithShape="1">
          <a:blip r:embed="rId2">
            <a:alphaModFix/>
          </a:blip>
          <a:stretch>
            <a:fillRect b="0" l="0" r="0" t="0"/>
          </a:stretch>
        </a:blipFill>
      </p:bgPr>
    </p:bg>
    <p:spTree>
      <p:nvGrpSpPr>
        <p:cNvPr id="35" name="Shape 35"/>
        <p:cNvGrpSpPr/>
        <p:nvPr/>
      </p:nvGrpSpPr>
      <p:grpSpPr>
        <a:xfrm>
          <a:off x="0" y="0"/>
          <a:ext cx="0" cy="0"/>
          <a:chOff x="0" y="0"/>
          <a:chExt cx="0" cy="0"/>
        </a:xfrm>
      </p:grpSpPr>
      <p:sp>
        <p:nvSpPr>
          <p:cNvPr id="36" name="Google Shape;36;p8"/>
          <p:cNvSpPr txBox="1"/>
          <p:nvPr>
            <p:ph idx="1" type="body"/>
          </p:nvPr>
        </p:nvSpPr>
        <p:spPr>
          <a:xfrm>
            <a:off x="457200" y="1478757"/>
            <a:ext cx="5499099" cy="4375943"/>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90000"/>
              </a:lnSpc>
              <a:spcBef>
                <a:spcPts val="5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7" name="Google Shape;37;p8"/>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lt1"/>
              </a:buClr>
              <a:buSzPts val="1400"/>
              <a:buFont typeface="Arial"/>
              <a:buNone/>
              <a:defRPr b="1" i="0" sz="3200" u="none" cap="none" strike="noStrike">
                <a:solidFill>
                  <a:schemeClr val="lt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8" name="Shape 38"/>
        <p:cNvGrpSpPr/>
        <p:nvPr/>
      </p:nvGrpSpPr>
      <p:grpSpPr>
        <a:xfrm>
          <a:off x="0" y="0"/>
          <a:ext cx="0" cy="0"/>
          <a:chOff x="0" y="0"/>
          <a:chExt cx="0" cy="0"/>
        </a:xfrm>
      </p:grpSpPr>
      <p:sp>
        <p:nvSpPr>
          <p:cNvPr id="39" name="Google Shape;39;p9"/>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40" name="Google Shape;40;p9"/>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p:cSld name="Section">
    <p:spTree>
      <p:nvGrpSpPr>
        <p:cNvPr id="41" name="Shape 41"/>
        <p:cNvGrpSpPr/>
        <p:nvPr/>
      </p:nvGrpSpPr>
      <p:grpSpPr>
        <a:xfrm>
          <a:off x="0" y="0"/>
          <a:ext cx="0" cy="0"/>
          <a:chOff x="0" y="0"/>
          <a:chExt cx="0" cy="0"/>
        </a:xfrm>
      </p:grpSpPr>
      <p:sp>
        <p:nvSpPr>
          <p:cNvPr id="42" name="Google Shape;42;p10"/>
          <p:cNvSpPr txBox="1"/>
          <p:nvPr>
            <p:ph type="title"/>
          </p:nvPr>
        </p:nvSpPr>
        <p:spPr>
          <a:xfrm>
            <a:off x="2317750" y="2257425"/>
            <a:ext cx="4349750" cy="2416175"/>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6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43" name="Google Shape;43;p10"/>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5.png"/><Relationship Id="rId2" Type="http://schemas.openxmlformats.org/officeDocument/2006/relationships/image" Target="../media/image10.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slideLayout" Target="../slideLayouts/slideLayout13.xml"/><Relationship Id="rId14" Type="http://schemas.openxmlformats.org/officeDocument/2006/relationships/slideLayout" Target="../slideLayouts/slideLayout12.xml"/><Relationship Id="rId17" Type="http://schemas.openxmlformats.org/officeDocument/2006/relationships/theme" Target="../theme/theme1.xml"/><Relationship Id="rId16" Type="http://schemas.openxmlformats.org/officeDocument/2006/relationships/slideLayout" Target="../slideLayouts/slideLayout14.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3" Type="http://schemas.openxmlformats.org/officeDocument/2006/relationships/slideLayout" Target="../slideLayouts/slideLayout25.xml"/><Relationship Id="rId12" Type="http://schemas.openxmlformats.org/officeDocument/2006/relationships/slideLayout" Target="../slideLayouts/slideLayout24.xml"/><Relationship Id="rId1" Type="http://schemas.openxmlformats.org/officeDocument/2006/relationships/image" Target="../media/image9.png"/><Relationship Id="rId2" Type="http://schemas.openxmlformats.org/officeDocument/2006/relationships/image" Target="../media/image1.png"/><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5" Type="http://schemas.openxmlformats.org/officeDocument/2006/relationships/theme" Target="../theme/theme2.xml"/><Relationship Id="rId14" Type="http://schemas.openxmlformats.org/officeDocument/2006/relationships/slideLayout" Target="../slideLayouts/slideLayout2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rotWithShape="1">
          <a:blip r:embed="rId1">
            <a:alphaModFix/>
          </a:blip>
          <a:stretch>
            <a:fillRect b="0" l="0" r="0" t="0"/>
          </a:stretch>
        </a:blip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11" name="Google Shape;11;p1"/>
          <p:cNvSpPr txBox="1"/>
          <p:nvPr>
            <p:ph idx="1" type="body"/>
          </p:nvPr>
        </p:nvSpPr>
        <p:spPr>
          <a:xfrm>
            <a:off x="457200" y="1478755"/>
            <a:ext cx="8293099" cy="4703763"/>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pic>
        <p:nvPicPr>
          <p:cNvPr id="12" name="Google Shape;12;p1"/>
          <p:cNvPicPr preferRelativeResize="0"/>
          <p:nvPr/>
        </p:nvPicPr>
        <p:blipFill rotWithShape="1">
          <a:blip r:embed="rId2">
            <a:alphaModFix/>
          </a:blip>
          <a:srcRect b="0" l="0" r="0" t="0"/>
          <a:stretch/>
        </p:blipFill>
        <p:spPr>
          <a:xfrm>
            <a:off x="7800392" y="6043842"/>
            <a:ext cx="1229307" cy="737586"/>
          </a:xfrm>
          <a:prstGeom prst="rect">
            <a:avLst/>
          </a:prstGeom>
          <a:noFill/>
          <a:ln>
            <a:noFill/>
          </a:ln>
        </p:spPr>
      </p:pic>
      <p:sp>
        <p:nvSpPr>
          <p:cNvPr id="13" name="Google Shape;13;p1"/>
          <p:cNvSpPr txBox="1"/>
          <p:nvPr/>
        </p:nvSpPr>
        <p:spPr>
          <a:xfrm>
            <a:off x="0" y="6606625"/>
            <a:ext cx="4397828" cy="21544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595959"/>
              </a:buClr>
              <a:buFont typeface="Arial"/>
              <a:buNone/>
            </a:pPr>
            <a:r>
              <a:rPr lang="en-US" sz="800">
                <a:solidFill>
                  <a:srgbClr val="595959"/>
                </a:solidFill>
              </a:rPr>
              <a:t>Malware Analysis Module 2: Artefact Analysis |</a:t>
            </a:r>
            <a:r>
              <a:rPr b="0" i="0" lang="en-US" sz="800" u="none" cap="none" strike="noStrike">
                <a:solidFill>
                  <a:srgbClr val="595959"/>
                </a:solidFill>
                <a:latin typeface="Lucida Sans"/>
                <a:ea typeface="Lucida Sans"/>
                <a:cs typeface="Lucida Sans"/>
                <a:sym typeface="Lucida Sans"/>
              </a:rPr>
              <a:t> Version 1.0  </a:t>
            </a:r>
            <a:r>
              <a:rPr b="0" i="0" lang="en-US" sz="800" u="none" cap="none" strike="noStrike">
                <a:solidFill>
                  <a:srgbClr val="595959"/>
                </a:solidFill>
                <a:latin typeface="Arial"/>
                <a:ea typeface="Arial"/>
                <a:cs typeface="Arial"/>
                <a:sym typeface="Arial"/>
              </a:rPr>
              <a:t>© FIRST Inc.</a:t>
            </a:r>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Lst>
  <p:transition spd="med">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rotWithShape="1">
          <a:blip r:embed="rId1">
            <a:alphaModFix/>
          </a:blip>
          <a:stretch>
            <a:fillRect b="0" l="0" r="0" t="0"/>
          </a:stretch>
        </a:blipFill>
      </p:bgPr>
    </p:bg>
    <p:spTree>
      <p:nvGrpSpPr>
        <p:cNvPr id="65" name="Shape 65"/>
        <p:cNvGrpSpPr/>
        <p:nvPr/>
      </p:nvGrpSpPr>
      <p:grpSpPr>
        <a:xfrm>
          <a:off x="0" y="0"/>
          <a:ext cx="0" cy="0"/>
          <a:chOff x="0" y="0"/>
          <a:chExt cx="0" cy="0"/>
        </a:xfrm>
      </p:grpSpPr>
      <p:sp>
        <p:nvSpPr>
          <p:cNvPr id="66" name="Google Shape;66;p16"/>
          <p:cNvSpPr txBox="1"/>
          <p:nvPr>
            <p:ph type="title"/>
          </p:nvPr>
        </p:nvSpPr>
        <p:spPr>
          <a:xfrm>
            <a:off x="457200" y="365125"/>
            <a:ext cx="8293200" cy="8796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67" name="Google Shape;67;p16"/>
          <p:cNvSpPr txBox="1"/>
          <p:nvPr>
            <p:ph idx="1" type="body"/>
          </p:nvPr>
        </p:nvSpPr>
        <p:spPr>
          <a:xfrm>
            <a:off x="457200" y="1478755"/>
            <a:ext cx="8293200" cy="47037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pic>
        <p:nvPicPr>
          <p:cNvPr id="68" name="Google Shape;68;p16"/>
          <p:cNvPicPr preferRelativeResize="0"/>
          <p:nvPr/>
        </p:nvPicPr>
        <p:blipFill rotWithShape="1">
          <a:blip r:embed="rId2">
            <a:alphaModFix/>
          </a:blip>
          <a:srcRect b="0" l="0" r="0" t="0"/>
          <a:stretch/>
        </p:blipFill>
        <p:spPr>
          <a:xfrm>
            <a:off x="7800392" y="6043842"/>
            <a:ext cx="1229400" cy="737700"/>
          </a:xfrm>
          <a:prstGeom prst="rect">
            <a:avLst/>
          </a:prstGeom>
          <a:noFill/>
          <a:ln>
            <a:noFill/>
          </a:ln>
        </p:spPr>
      </p:pic>
      <p:sp>
        <p:nvSpPr>
          <p:cNvPr id="69" name="Google Shape;69;p16"/>
          <p:cNvSpPr txBox="1"/>
          <p:nvPr/>
        </p:nvSpPr>
        <p:spPr>
          <a:xfrm>
            <a:off x="0" y="6606625"/>
            <a:ext cx="4397700" cy="2154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595959"/>
              </a:buClr>
              <a:buFont typeface="Arial"/>
              <a:buNone/>
            </a:pPr>
            <a:r>
              <a:rPr lang="en-US" sz="800">
                <a:solidFill>
                  <a:srgbClr val="595959"/>
                </a:solidFill>
              </a:rPr>
              <a:t>Malware Analysis Module</a:t>
            </a:r>
            <a:r>
              <a:rPr b="0" i="0" lang="en-US" sz="800" u="none" cap="none" strike="noStrike">
                <a:solidFill>
                  <a:srgbClr val="595959"/>
                </a:solidFill>
                <a:latin typeface="Lucida Sans"/>
                <a:ea typeface="Lucida Sans"/>
                <a:cs typeface="Lucida Sans"/>
                <a:sym typeface="Lucida Sans"/>
              </a:rPr>
              <a:t> 1: Malware Ecos</a:t>
            </a:r>
            <a:r>
              <a:rPr lang="en-US" sz="800">
                <a:solidFill>
                  <a:srgbClr val="595959"/>
                </a:solidFill>
                <a:latin typeface="Lucida Sans"/>
                <a:ea typeface="Lucida Sans"/>
                <a:cs typeface="Lucida Sans"/>
                <a:sym typeface="Lucida Sans"/>
              </a:rPr>
              <a:t>ystem | </a:t>
            </a:r>
            <a:r>
              <a:rPr b="0" i="0" lang="en-US" sz="800" u="none" cap="none" strike="noStrike">
                <a:solidFill>
                  <a:srgbClr val="595959"/>
                </a:solidFill>
                <a:latin typeface="Lucida Sans"/>
                <a:ea typeface="Lucida Sans"/>
                <a:cs typeface="Lucida Sans"/>
                <a:sym typeface="Lucida Sans"/>
              </a:rPr>
              <a:t>Version 1.0  </a:t>
            </a:r>
            <a:r>
              <a:rPr b="0" i="0" lang="en-US" sz="800" u="none" cap="none" strike="noStrike">
                <a:solidFill>
                  <a:srgbClr val="595959"/>
                </a:solidFill>
                <a:latin typeface="Arial"/>
                <a:ea typeface="Arial"/>
                <a:cs typeface="Arial"/>
                <a:sym typeface="Arial"/>
              </a:rPr>
              <a:t>© FIRST Inc.</a:t>
            </a:r>
            <a:endParaRPr/>
          </a:p>
        </p:txBody>
      </p:sp>
    </p:spTree>
  </p:cSld>
  <p:clrMap accent1="accent1" accent2="accent2" accent3="accent3" accent4="accent4" accent5="accent5" accent6="accent6" bg1="lt1" bg2="dk2" tx1="dk1" tx2="lt2" folHlink="folHlink" hlink="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transition spd="med">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6.xml"/><Relationship Id="rId3"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8.xml"/><Relationship Id="rId3"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3" name="Shape 113"/>
        <p:cNvGrpSpPr/>
        <p:nvPr/>
      </p:nvGrpSpPr>
      <p:grpSpPr>
        <a:xfrm>
          <a:off x="0" y="0"/>
          <a:ext cx="0" cy="0"/>
          <a:chOff x="0" y="0"/>
          <a:chExt cx="0" cy="0"/>
        </a:xfrm>
      </p:grpSpPr>
      <p:sp>
        <p:nvSpPr>
          <p:cNvPr id="114" name="Google Shape;114;p29"/>
          <p:cNvSpPr txBox="1"/>
          <p:nvPr>
            <p:ph type="ctrTitle"/>
          </p:nvPr>
        </p:nvSpPr>
        <p:spPr>
          <a:xfrm>
            <a:off x="3048000" y="3646714"/>
            <a:ext cx="5410200" cy="705000"/>
          </a:xfrm>
          <a:prstGeom prst="rect">
            <a:avLst/>
          </a:prstGeom>
          <a:noFill/>
          <a:ln>
            <a:noFill/>
          </a:ln>
        </p:spPr>
        <p:txBody>
          <a:bodyPr anchorCtr="0" anchor="ctr" bIns="45700" lIns="91425" spcFirstLastPara="1" rIns="91425" wrap="square" tIns="45700">
            <a:noAutofit/>
          </a:bodyPr>
          <a:lstStyle/>
          <a:p>
            <a:pPr indent="0" lvl="0" marL="0" marR="0" rtl="0" algn="r">
              <a:lnSpc>
                <a:spcPct val="9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Malware Analysis Course</a:t>
            </a:r>
            <a:endParaRPr/>
          </a:p>
        </p:txBody>
      </p:sp>
      <p:sp>
        <p:nvSpPr>
          <p:cNvPr id="115" name="Google Shape;115;p29"/>
          <p:cNvSpPr txBox="1"/>
          <p:nvPr>
            <p:ph idx="1" type="subTitle"/>
          </p:nvPr>
        </p:nvSpPr>
        <p:spPr>
          <a:xfrm>
            <a:off x="3581400" y="4620207"/>
            <a:ext cx="4876800" cy="914400"/>
          </a:xfrm>
          <a:prstGeom prst="rect">
            <a:avLst/>
          </a:prstGeom>
          <a:noFill/>
          <a:ln>
            <a:noFill/>
          </a:ln>
        </p:spPr>
        <p:txBody>
          <a:bodyPr anchorCtr="0" anchor="t" bIns="45700" lIns="91425" spcFirstLastPara="1" rIns="91425" wrap="square" tIns="45700">
            <a:noAutofit/>
          </a:bodyPr>
          <a:lstStyle/>
          <a:p>
            <a:pPr indent="0" lvl="0" marL="0" marR="0" rtl="0" algn="r">
              <a:lnSpc>
                <a:spcPct val="90000"/>
              </a:lnSpc>
              <a:spcBef>
                <a:spcPts val="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[Presenter Name]</a:t>
            </a:r>
            <a:endParaRPr/>
          </a:p>
          <a:p>
            <a:pPr indent="0" lvl="0" marL="0" marR="0" rtl="0" algn="r">
              <a:lnSpc>
                <a:spcPct val="90000"/>
              </a:lnSpc>
              <a:spcBef>
                <a:spcPts val="100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[Date]</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 name="Shape 182"/>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 name="Shape 120"/>
        <p:cNvGrpSpPr/>
        <p:nvPr/>
      </p:nvGrpSpPr>
      <p:grpSpPr>
        <a:xfrm>
          <a:off x="0" y="0"/>
          <a:ext cx="0" cy="0"/>
          <a:chOff x="0" y="0"/>
          <a:chExt cx="0" cy="0"/>
        </a:xfrm>
      </p:grpSpPr>
      <p:sp>
        <p:nvSpPr>
          <p:cNvPr id="121" name="Google Shape;121;p30"/>
          <p:cNvSpPr txBox="1"/>
          <p:nvPr>
            <p:ph idx="1" type="body"/>
          </p:nvPr>
        </p:nvSpPr>
        <p:spPr>
          <a:xfrm>
            <a:off x="457200" y="1478755"/>
            <a:ext cx="8293200" cy="4703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Copyright © by Forum of Incident Response and Security Teams, Inc.</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FIRST.Org is name under which Forum of Incident Response and Security Teams, Inc. conducts business.</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This training material is licensed under Creative Commons Attribution-Non-Commercial-Share-Alike 4.0 (CC BY-NC-SA 4.0)</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FIRST.Org makes no representation, express or implied, with regard to the accuracy of the information contained in this material and cannot accept any legal responsibility or liability for any errors or omissions that may be made.</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All trademarks are property of their respective owners.</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Permissions beyond the scope of this license may be available at first-licensing@first.org</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p:txBody>
      </p:sp>
      <p:sp>
        <p:nvSpPr>
          <p:cNvPr id="122" name="Google Shape;122;p30"/>
          <p:cNvSpPr txBox="1"/>
          <p:nvPr>
            <p:ph type="title"/>
          </p:nvPr>
        </p:nvSpPr>
        <p:spPr>
          <a:xfrm>
            <a:off x="457200" y="365125"/>
            <a:ext cx="8293200" cy="8796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Copyright</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sp>
        <p:nvSpPr>
          <p:cNvPr id="129" name="Google Shape;129;p31"/>
          <p:cNvSpPr txBox="1"/>
          <p:nvPr>
            <p:ph type="ctrTitle"/>
          </p:nvPr>
        </p:nvSpPr>
        <p:spPr>
          <a:xfrm>
            <a:off x="2177716" y="3646714"/>
            <a:ext cx="6280500" cy="705000"/>
          </a:xfrm>
          <a:prstGeom prst="rect">
            <a:avLst/>
          </a:prstGeom>
          <a:noFill/>
          <a:ln>
            <a:noFill/>
          </a:ln>
        </p:spPr>
        <p:txBody>
          <a:bodyPr anchorCtr="0" anchor="ctr" bIns="45700" lIns="91425" spcFirstLastPara="1" rIns="91425" wrap="square" tIns="45700">
            <a:noAutofit/>
          </a:bodyPr>
          <a:lstStyle/>
          <a:p>
            <a:pPr indent="0" lvl="0" marL="0" marR="0" rtl="0" algn="r">
              <a:lnSpc>
                <a:spcPct val="90000"/>
              </a:lnSpc>
              <a:spcBef>
                <a:spcPts val="0"/>
              </a:spcBef>
              <a:spcAft>
                <a:spcPts val="0"/>
              </a:spcAft>
              <a:buClr>
                <a:schemeClr val="dk1"/>
              </a:buClr>
              <a:buFont typeface="Arial"/>
              <a:buNone/>
            </a:pPr>
            <a:r>
              <a:rPr b="1" i="0" lang="en-US" sz="2520" u="none" cap="none" strike="noStrike">
                <a:solidFill>
                  <a:schemeClr val="dk1"/>
                </a:solidFill>
                <a:latin typeface="Arial"/>
                <a:ea typeface="Arial"/>
                <a:cs typeface="Arial"/>
                <a:sym typeface="Arial"/>
              </a:rPr>
              <a:t>Module 2.1: </a:t>
            </a:r>
            <a:br>
              <a:rPr b="1" i="0" lang="en-US" sz="2520" u="none" cap="none" strike="noStrike">
                <a:solidFill>
                  <a:schemeClr val="dk1"/>
                </a:solidFill>
                <a:latin typeface="Arial"/>
                <a:ea typeface="Arial"/>
                <a:cs typeface="Arial"/>
                <a:sym typeface="Arial"/>
              </a:rPr>
            </a:br>
            <a:r>
              <a:rPr b="1" i="0" lang="en-US" sz="2520" u="none" cap="none" strike="noStrike">
                <a:solidFill>
                  <a:schemeClr val="dk1"/>
                </a:solidFill>
                <a:latin typeface="Arial"/>
                <a:ea typeface="Arial"/>
                <a:cs typeface="Arial"/>
                <a:sym typeface="Arial"/>
              </a:rPr>
              <a:t>Automated Sandboxing</a:t>
            </a:r>
            <a:endParaRPr/>
          </a:p>
        </p:txBody>
      </p:sp>
      <p:sp>
        <p:nvSpPr>
          <p:cNvPr id="130" name="Google Shape;130;p31"/>
          <p:cNvSpPr txBox="1"/>
          <p:nvPr>
            <p:ph idx="1" type="subTitle"/>
          </p:nvPr>
        </p:nvSpPr>
        <p:spPr>
          <a:xfrm>
            <a:off x="3581400" y="4620207"/>
            <a:ext cx="4876800" cy="914400"/>
          </a:xfrm>
          <a:prstGeom prst="rect">
            <a:avLst/>
          </a:prstGeom>
          <a:noFill/>
          <a:ln>
            <a:noFill/>
          </a:ln>
        </p:spPr>
        <p:txBody>
          <a:bodyPr anchorCtr="0" anchor="t" bIns="45700" lIns="91425" spcFirstLastPara="1" rIns="91425" wrap="square" tIns="45700">
            <a:noAutofit/>
          </a:bodyPr>
          <a:lstStyle/>
          <a:p>
            <a:pPr indent="0" lvl="0" marL="0" marR="0" rtl="0" algn="r">
              <a:lnSpc>
                <a:spcPct val="90000"/>
              </a:lnSpc>
              <a:spcBef>
                <a:spcPts val="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[Presenter Name]</a:t>
            </a:r>
            <a:endParaRPr/>
          </a:p>
          <a:p>
            <a:pPr indent="0" lvl="0" marL="0" marR="0" rtl="0" algn="r">
              <a:lnSpc>
                <a:spcPct val="90000"/>
              </a:lnSpc>
              <a:spcBef>
                <a:spcPts val="100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[Date]</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sp>
        <p:nvSpPr>
          <p:cNvPr id="137" name="Google Shape;137;p32"/>
          <p:cNvSpPr txBox="1"/>
          <p:nvPr>
            <p:ph type="title"/>
          </p:nvPr>
        </p:nvSpPr>
        <p:spPr>
          <a:xfrm>
            <a:off x="457200" y="379412"/>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lang="en-US" sz="2880"/>
              <a:t>Approach</a:t>
            </a:r>
            <a:endParaRPr/>
          </a:p>
        </p:txBody>
      </p:sp>
      <p:sp>
        <p:nvSpPr>
          <p:cNvPr id="138" name="Google Shape;138;p32"/>
          <p:cNvSpPr txBox="1"/>
          <p:nvPr>
            <p:ph idx="1" type="body"/>
          </p:nvPr>
        </p:nvSpPr>
        <p:spPr>
          <a:xfrm>
            <a:off x="457200" y="1200150"/>
            <a:ext cx="8258100" cy="4305900"/>
          </a:xfrm>
          <a:prstGeom prst="rect">
            <a:avLst/>
          </a:prstGeom>
          <a:noFill/>
          <a:ln>
            <a:noFill/>
          </a:ln>
        </p:spPr>
        <p:txBody>
          <a:bodyPr anchorCtr="0" anchor="t" bIns="45700" lIns="91425" spcFirstLastPara="1" rIns="91425" wrap="square" tIns="45700">
            <a:noAutofit/>
          </a:bodyPr>
          <a:lstStyle/>
          <a:p>
            <a:pPr indent="-293687" lvl="1" marL="293687" marR="0" rtl="0" algn="l">
              <a:lnSpc>
                <a:spcPct val="114000"/>
              </a:lnSpc>
              <a:spcBef>
                <a:spcPts val="500"/>
              </a:spcBef>
              <a:spcAft>
                <a:spcPts val="0"/>
              </a:spcAft>
              <a:buClr>
                <a:schemeClr val="dk1"/>
              </a:buClr>
              <a:buSzPts val="2400"/>
              <a:buFont typeface="Arial"/>
              <a:buChar char="•"/>
            </a:pPr>
            <a:r>
              <a:rPr lang="en-US"/>
              <a:t>Automated sandboxes are generally websites that analyse malware for us</a:t>
            </a:r>
            <a:endParaRPr/>
          </a:p>
          <a:p>
            <a:pPr indent="-309563" lvl="2" marL="804863" marR="0" rtl="0" algn="l">
              <a:lnSpc>
                <a:spcPct val="114000"/>
              </a:lnSpc>
              <a:spcBef>
                <a:spcPts val="500"/>
              </a:spcBef>
              <a:spcAft>
                <a:spcPts val="0"/>
              </a:spcAft>
              <a:buSzPts val="2400"/>
              <a:buChar char="•"/>
            </a:pPr>
            <a:r>
              <a:rPr lang="en-US"/>
              <a:t>Can use a variety of AV checkers</a:t>
            </a:r>
            <a:endParaRPr/>
          </a:p>
          <a:p>
            <a:pPr indent="-309563" lvl="2" marL="804863" marR="0" rtl="0" algn="l">
              <a:lnSpc>
                <a:spcPct val="114000"/>
              </a:lnSpc>
              <a:spcBef>
                <a:spcPts val="500"/>
              </a:spcBef>
              <a:spcAft>
                <a:spcPts val="0"/>
              </a:spcAft>
              <a:buSzPts val="2400"/>
              <a:buChar char="•"/>
            </a:pPr>
            <a:r>
              <a:rPr lang="en-US"/>
              <a:t>Can execute malware in a controlled environment</a:t>
            </a:r>
            <a:endParaRPr/>
          </a:p>
          <a:p>
            <a:pPr indent="-309563" lvl="2" marL="804863" marR="0" rtl="0" algn="l">
              <a:lnSpc>
                <a:spcPct val="114000"/>
              </a:lnSpc>
              <a:spcBef>
                <a:spcPts val="500"/>
              </a:spcBef>
              <a:spcAft>
                <a:spcPts val="0"/>
              </a:spcAft>
              <a:buSzPts val="2400"/>
              <a:buChar char="•"/>
            </a:pPr>
            <a:r>
              <a:rPr lang="en-US"/>
              <a:t>Do reporting</a:t>
            </a:r>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 name="Shape 143"/>
        <p:cNvGrpSpPr/>
        <p:nvPr/>
      </p:nvGrpSpPr>
      <p:grpSpPr>
        <a:xfrm>
          <a:off x="0" y="0"/>
          <a:ext cx="0" cy="0"/>
          <a:chOff x="0" y="0"/>
          <a:chExt cx="0" cy="0"/>
        </a:xfrm>
      </p:grpSpPr>
      <p:sp>
        <p:nvSpPr>
          <p:cNvPr id="144" name="Google Shape;144;p33"/>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Virustotal</a:t>
            </a:r>
            <a:endParaRPr/>
          </a:p>
        </p:txBody>
      </p:sp>
      <p:sp>
        <p:nvSpPr>
          <p:cNvPr id="145" name="Google Shape;145;p33"/>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Virustotal will check the malware against known AV programs</a:t>
            </a:r>
            <a:endParaRPr/>
          </a:p>
          <a:p>
            <a:pPr indent="-406400" lvl="0" marL="457200" rtl="0" algn="l">
              <a:spcBef>
                <a:spcPts val="1000"/>
              </a:spcBef>
              <a:spcAft>
                <a:spcPts val="0"/>
              </a:spcAft>
              <a:buClr>
                <a:srgbClr val="000000"/>
              </a:buClr>
              <a:buSzPts val="2800"/>
              <a:buChar char="●"/>
            </a:pPr>
            <a:r>
              <a:rPr lang="en-US"/>
              <a:t>Get a good idea if something is malware really fast</a:t>
            </a:r>
            <a:endParaRPr/>
          </a:p>
          <a:p>
            <a:pPr indent="-406400" lvl="0" marL="457200" rtl="0" algn="l">
              <a:spcBef>
                <a:spcPts val="0"/>
              </a:spcBef>
              <a:spcAft>
                <a:spcPts val="0"/>
              </a:spcAft>
              <a:buClr>
                <a:srgbClr val="000000"/>
              </a:buClr>
              <a:buSzPts val="2800"/>
              <a:buChar char="●"/>
            </a:pPr>
            <a:r>
              <a:rPr lang="en-US"/>
              <a:t>Get an idea of the family / name of the malware for further research</a:t>
            </a:r>
            <a:endParaRPr/>
          </a:p>
          <a:p>
            <a:pPr indent="-406400" lvl="0" marL="457200" rtl="0" algn="l">
              <a:spcBef>
                <a:spcPts val="0"/>
              </a:spcBef>
              <a:spcAft>
                <a:spcPts val="0"/>
              </a:spcAft>
              <a:buClr>
                <a:srgbClr val="000000"/>
              </a:buClr>
              <a:buSzPts val="2800"/>
              <a:buChar char="●"/>
            </a:pPr>
            <a:r>
              <a:rPr lang="en-US"/>
              <a:t>Can download other malware (login)</a:t>
            </a:r>
            <a:endParaRPr/>
          </a:p>
          <a:p>
            <a:pPr indent="-406400" lvl="0" marL="457200" rtl="0" algn="l">
              <a:spcBef>
                <a:spcPts val="0"/>
              </a:spcBef>
              <a:spcAft>
                <a:spcPts val="0"/>
              </a:spcAft>
              <a:buClr>
                <a:srgbClr val="000000"/>
              </a:buClr>
              <a:buSzPts val="2800"/>
              <a:buChar char="●"/>
            </a:pPr>
            <a:r>
              <a:rPr lang="en-US"/>
              <a:t>Can also do a check on connections to other sites / malware / files (login)</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sp>
        <p:nvSpPr>
          <p:cNvPr id="152" name="Google Shape;152;p34"/>
          <p:cNvSpPr txBox="1"/>
          <p:nvPr>
            <p:ph type="title"/>
          </p:nvPr>
        </p:nvSpPr>
        <p:spPr>
          <a:xfrm>
            <a:off x="457200" y="1459791"/>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b="1" i="0" lang="en-US" sz="2880" u="none" cap="none" strike="noStrike">
                <a:solidFill>
                  <a:schemeClr val="dk1"/>
                </a:solidFill>
                <a:latin typeface="Lucida Sans"/>
                <a:ea typeface="Lucida Sans"/>
                <a:cs typeface="Lucida Sans"/>
                <a:sym typeface="Lucida Sans"/>
              </a:rPr>
              <a:t>Module </a:t>
            </a:r>
            <a:r>
              <a:rPr lang="en-US" sz="2880"/>
              <a:t>2.1</a:t>
            </a:r>
            <a:r>
              <a:rPr b="1" i="0" lang="en-US" sz="2880" u="none" cap="none" strike="noStrike">
                <a:solidFill>
                  <a:schemeClr val="dk1"/>
                </a:solidFill>
                <a:latin typeface="Lucida Sans"/>
                <a:ea typeface="Lucida Sans"/>
                <a:cs typeface="Lucida Sans"/>
                <a:sym typeface="Lucida Sans"/>
              </a:rPr>
              <a:t> Lab 1</a:t>
            </a:r>
            <a:endParaRPr/>
          </a:p>
        </p:txBody>
      </p:sp>
      <p:sp>
        <p:nvSpPr>
          <p:cNvPr id="153" name="Google Shape;153;p34"/>
          <p:cNvSpPr txBox="1"/>
          <p:nvPr>
            <p:ph idx="1" type="body"/>
          </p:nvPr>
        </p:nvSpPr>
        <p:spPr>
          <a:xfrm>
            <a:off x="457200" y="1952298"/>
            <a:ext cx="6243300" cy="41238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B812B"/>
              </a:buClr>
              <a:buFont typeface="Arial"/>
              <a:buNone/>
            </a:pPr>
            <a:r>
              <a:rPr lang="en-US" sz="2400"/>
              <a:t>Virustotal</a:t>
            </a:r>
            <a:endParaRPr/>
          </a:p>
        </p:txBody>
      </p:sp>
      <p:pic>
        <p:nvPicPr>
          <p:cNvPr id="154" name="Google Shape;154;p34"/>
          <p:cNvPicPr preferRelativeResize="0"/>
          <p:nvPr/>
        </p:nvPicPr>
        <p:blipFill rotWithShape="1">
          <a:blip r:embed="rId3">
            <a:alphaModFix/>
          </a:blip>
          <a:srcRect b="0" l="0" r="0" t="0"/>
          <a:stretch/>
        </p:blipFill>
        <p:spPr>
          <a:xfrm>
            <a:off x="5457825" y="1358900"/>
            <a:ext cx="3670200" cy="54990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 name="Shape 159"/>
        <p:cNvGrpSpPr/>
        <p:nvPr/>
      </p:nvGrpSpPr>
      <p:grpSpPr>
        <a:xfrm>
          <a:off x="0" y="0"/>
          <a:ext cx="0" cy="0"/>
          <a:chOff x="0" y="0"/>
          <a:chExt cx="0" cy="0"/>
        </a:xfrm>
      </p:grpSpPr>
      <p:sp>
        <p:nvSpPr>
          <p:cNvPr id="160" name="Google Shape;160;p35"/>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Hybrid-analysis</a:t>
            </a:r>
            <a:endParaRPr/>
          </a:p>
        </p:txBody>
      </p:sp>
      <p:sp>
        <p:nvSpPr>
          <p:cNvPr id="161" name="Google Shape;161;p35"/>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Hybrid-analysis will execute the malware in a virtual environment and give you a report</a:t>
            </a:r>
            <a:endParaRPr/>
          </a:p>
          <a:p>
            <a:pPr indent="-406400" lvl="0" marL="457200" rtl="0" algn="l">
              <a:spcBef>
                <a:spcPts val="1000"/>
              </a:spcBef>
              <a:spcAft>
                <a:spcPts val="0"/>
              </a:spcAft>
              <a:buClr>
                <a:srgbClr val="000000"/>
              </a:buClr>
              <a:buSzPts val="2800"/>
              <a:buChar char="●"/>
            </a:pPr>
            <a:r>
              <a:rPr lang="en-US"/>
              <a:t>Can see what malware does</a:t>
            </a:r>
            <a:endParaRPr/>
          </a:p>
          <a:p>
            <a:pPr indent="-406400" lvl="0" marL="457200" rtl="0" algn="l">
              <a:spcBef>
                <a:spcPts val="0"/>
              </a:spcBef>
              <a:spcAft>
                <a:spcPts val="0"/>
              </a:spcAft>
              <a:buClr>
                <a:srgbClr val="000000"/>
              </a:buClr>
              <a:buSzPts val="2800"/>
              <a:buChar char="●"/>
            </a:pPr>
            <a:r>
              <a:rPr lang="en-US"/>
              <a:t>Can download other malware (login)</a:t>
            </a:r>
            <a:endParaRPr/>
          </a:p>
          <a:p>
            <a:pPr indent="-406400" lvl="0" marL="457200" rtl="0" algn="l">
              <a:spcBef>
                <a:spcPts val="0"/>
              </a:spcBef>
              <a:spcAft>
                <a:spcPts val="0"/>
              </a:spcAft>
              <a:buClr>
                <a:srgbClr val="000000"/>
              </a:buClr>
              <a:buSzPts val="2800"/>
              <a:buChar char="●"/>
            </a:pPr>
            <a:r>
              <a:rPr lang="en-US"/>
              <a:t>Can also do a check on connections to other sites / malware / files (login)</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Google Shape;168;p36"/>
          <p:cNvSpPr txBox="1"/>
          <p:nvPr>
            <p:ph type="title"/>
          </p:nvPr>
        </p:nvSpPr>
        <p:spPr>
          <a:xfrm>
            <a:off x="457200" y="1459791"/>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b="1" i="0" lang="en-US" sz="2880" u="none" cap="none" strike="noStrike">
                <a:solidFill>
                  <a:schemeClr val="dk1"/>
                </a:solidFill>
                <a:latin typeface="Lucida Sans"/>
                <a:ea typeface="Lucida Sans"/>
                <a:cs typeface="Lucida Sans"/>
                <a:sym typeface="Lucida Sans"/>
              </a:rPr>
              <a:t>Module </a:t>
            </a:r>
            <a:r>
              <a:rPr lang="en-US" sz="2880"/>
              <a:t>2.1</a:t>
            </a:r>
            <a:r>
              <a:rPr b="1" i="0" lang="en-US" sz="2880" u="none" cap="none" strike="noStrike">
                <a:solidFill>
                  <a:schemeClr val="dk1"/>
                </a:solidFill>
                <a:latin typeface="Lucida Sans"/>
                <a:ea typeface="Lucida Sans"/>
                <a:cs typeface="Lucida Sans"/>
                <a:sym typeface="Lucida Sans"/>
              </a:rPr>
              <a:t> Lab 2</a:t>
            </a:r>
            <a:endParaRPr/>
          </a:p>
        </p:txBody>
      </p:sp>
      <p:sp>
        <p:nvSpPr>
          <p:cNvPr id="169" name="Google Shape;169;p36"/>
          <p:cNvSpPr txBox="1"/>
          <p:nvPr>
            <p:ph idx="1" type="body"/>
          </p:nvPr>
        </p:nvSpPr>
        <p:spPr>
          <a:xfrm>
            <a:off x="457200" y="1952298"/>
            <a:ext cx="6243300" cy="41238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B812B"/>
              </a:buClr>
              <a:buFont typeface="Arial"/>
              <a:buNone/>
            </a:pPr>
            <a:r>
              <a:rPr lang="en-US" sz="2400"/>
              <a:t>Submit some of your remcos samples to</a:t>
            </a:r>
            <a:endParaRPr sz="2400"/>
          </a:p>
          <a:p>
            <a:pPr indent="-381000" lvl="0" marL="457200" marR="0" rtl="0" algn="l">
              <a:lnSpc>
                <a:spcPct val="90000"/>
              </a:lnSpc>
              <a:spcBef>
                <a:spcPts val="0"/>
              </a:spcBef>
              <a:spcAft>
                <a:spcPts val="0"/>
              </a:spcAft>
              <a:buSzPts val="2400"/>
              <a:buChar char="•"/>
            </a:pPr>
            <a:r>
              <a:rPr lang="en-US" sz="2400"/>
              <a:t>Virustotal</a:t>
            </a:r>
            <a:endParaRPr sz="2400"/>
          </a:p>
          <a:p>
            <a:pPr indent="-381000" lvl="0" marL="457200" marR="0" rtl="0" algn="l">
              <a:lnSpc>
                <a:spcPct val="90000"/>
              </a:lnSpc>
              <a:spcBef>
                <a:spcPts val="0"/>
              </a:spcBef>
              <a:spcAft>
                <a:spcPts val="0"/>
              </a:spcAft>
              <a:buSzPts val="2400"/>
              <a:buChar char="•"/>
            </a:pPr>
            <a:r>
              <a:rPr lang="en-US" sz="2400"/>
              <a:t>Hybrid-analysis</a:t>
            </a:r>
            <a:endParaRPr sz="2400"/>
          </a:p>
          <a:p>
            <a:pPr indent="0" lvl="0" marL="0" marR="0" rtl="0" algn="l">
              <a:lnSpc>
                <a:spcPct val="90000"/>
              </a:lnSpc>
              <a:spcBef>
                <a:spcPts val="0"/>
              </a:spcBef>
              <a:spcAft>
                <a:spcPts val="0"/>
              </a:spcAft>
              <a:buNone/>
            </a:pPr>
            <a:r>
              <a:t/>
            </a:r>
            <a:endParaRPr sz="2400"/>
          </a:p>
          <a:p>
            <a:pPr indent="0" lvl="0" marL="0" marR="0" rtl="0" algn="l">
              <a:lnSpc>
                <a:spcPct val="90000"/>
              </a:lnSpc>
              <a:spcBef>
                <a:spcPts val="0"/>
              </a:spcBef>
              <a:spcAft>
                <a:spcPts val="0"/>
              </a:spcAft>
              <a:buNone/>
            </a:pPr>
            <a:r>
              <a:rPr lang="en-US" sz="2400"/>
              <a:t>Inspect the reports</a:t>
            </a:r>
            <a:endParaRPr sz="2400"/>
          </a:p>
        </p:txBody>
      </p:sp>
      <p:pic>
        <p:nvPicPr>
          <p:cNvPr id="170" name="Google Shape;170;p36"/>
          <p:cNvPicPr preferRelativeResize="0"/>
          <p:nvPr/>
        </p:nvPicPr>
        <p:blipFill rotWithShape="1">
          <a:blip r:embed="rId3">
            <a:alphaModFix/>
          </a:blip>
          <a:srcRect b="0" l="0" r="0" t="0"/>
          <a:stretch/>
        </p:blipFill>
        <p:spPr>
          <a:xfrm>
            <a:off x="5457825" y="1358900"/>
            <a:ext cx="3670200" cy="54990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6" name="Shape 176"/>
        <p:cNvGrpSpPr/>
        <p:nvPr/>
      </p:nvGrpSpPr>
      <p:grpSpPr>
        <a:xfrm>
          <a:off x="0" y="0"/>
          <a:ext cx="0" cy="0"/>
          <a:chOff x="0" y="0"/>
          <a:chExt cx="0" cy="0"/>
        </a:xfrm>
      </p:grpSpPr>
    </p:spTree>
  </p:cSld>
  <p:clrMapOvr>
    <a:masterClrMapping/>
  </p:clrMapOvr>
</p:sld>
</file>

<file path=ppt/theme/theme1.xml><?xml version="1.0" encoding="utf-8"?>
<a:theme xmlns:a="http://schemas.openxmlformats.org/drawingml/2006/main" xmlns:r="http://schemas.openxmlformats.org/officeDocument/2006/relationships"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