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72" r:id="rId3"/>
    <p:sldMasterId id="2147483673"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20" Type="http://schemas.openxmlformats.org/officeDocument/2006/relationships/slide" Target="slides/slide15.xml"/><Relationship Id="rId42" Type="http://schemas.openxmlformats.org/officeDocument/2006/relationships/slide" Target="slides/slide37.xml"/><Relationship Id="rId41" Type="http://schemas.openxmlformats.org/officeDocument/2006/relationships/slide" Target="slides/slide36.xml"/><Relationship Id="rId22" Type="http://schemas.openxmlformats.org/officeDocument/2006/relationships/slide" Target="slides/slide17.xml"/><Relationship Id="rId44" Type="http://schemas.openxmlformats.org/officeDocument/2006/relationships/slide" Target="slides/slide39.xml"/><Relationship Id="rId21" Type="http://schemas.openxmlformats.org/officeDocument/2006/relationships/slide" Target="slides/slide16.xml"/><Relationship Id="rId43" Type="http://schemas.openxmlformats.org/officeDocument/2006/relationships/slide" Target="slides/slide38.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3.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slide" Target="slides/slide30.xml"/><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37" Type="http://schemas.openxmlformats.org/officeDocument/2006/relationships/slide" Target="slides/slide32.xml"/><Relationship Id="rId14" Type="http://schemas.openxmlformats.org/officeDocument/2006/relationships/slide" Target="slides/slide9.xml"/><Relationship Id="rId36" Type="http://schemas.openxmlformats.org/officeDocument/2006/relationships/slide" Target="slides/slide31.xml"/><Relationship Id="rId17" Type="http://schemas.openxmlformats.org/officeDocument/2006/relationships/slide" Target="slides/slide12.xml"/><Relationship Id="rId39" Type="http://schemas.openxmlformats.org/officeDocument/2006/relationships/slide" Target="slides/slide34.xml"/><Relationship Id="rId16" Type="http://schemas.openxmlformats.org/officeDocument/2006/relationships/slide" Target="slides/slide11.xml"/><Relationship Id="rId38" Type="http://schemas.openxmlformats.org/officeDocument/2006/relationships/slide" Target="slides/slide33.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799" cy="457200"/>
          </a:xfrm>
          <a:prstGeom prst="rect">
            <a:avLst/>
          </a:prstGeom>
          <a:noFill/>
          <a:ln>
            <a:noFill/>
          </a:ln>
        </p:spPr>
        <p:txBody>
          <a:bodyPr anchorCtr="0" anchor="t" bIns="91425" lIns="91425" spcFirstLastPara="1" rIns="91425" wrap="square" tIns="91425">
            <a:noAutofit/>
          </a:bodyPr>
          <a:lstStyle>
            <a:lvl1pPr indent="0" lvl="0" marL="0" marR="0" rtl="0" algn="l">
              <a:lnSpc>
                <a:spcPct val="100000"/>
              </a:lnSpc>
              <a:spcBef>
                <a:spcPts val="0"/>
              </a:spcBef>
              <a:spcAft>
                <a:spcPts val="0"/>
              </a:spcAft>
              <a:buClr>
                <a:schemeClr val="dk1"/>
              </a:buClr>
              <a:buSzPts val="1400"/>
              <a:buFont typeface="Lucida Sans"/>
              <a:buNone/>
              <a:defRPr b="0" i="0" sz="1200" u="none" cap="none" strike="noStrike">
                <a:solidFill>
                  <a:schemeClr val="dk1"/>
                </a:solidFill>
                <a:latin typeface="Lucida Sans"/>
                <a:ea typeface="Lucida Sans"/>
                <a:cs typeface="Lucida Sans"/>
                <a:sym typeface="Lucida Sans"/>
              </a:defRPr>
            </a:lvl1pPr>
            <a:lvl2pPr indent="0" lvl="1" marL="4572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6pPr>
            <a:lvl7pPr indent="0" lvl="6" marL="27432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7pPr>
            <a:lvl8pPr indent="0" lvl="7" marL="32004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8pPr>
            <a:lvl9pPr indent="0" lvl="8" marL="36576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4" name="Google Shape;4;n"/>
          <p:cNvSpPr txBox="1"/>
          <p:nvPr>
            <p:ph idx="10" type="dt"/>
          </p:nvPr>
        </p:nvSpPr>
        <p:spPr>
          <a:xfrm>
            <a:off x="3886200" y="0"/>
            <a:ext cx="2971799" cy="457200"/>
          </a:xfrm>
          <a:prstGeom prst="rect">
            <a:avLst/>
          </a:prstGeom>
          <a:noFill/>
          <a:ln>
            <a:noFill/>
          </a:ln>
        </p:spPr>
        <p:txBody>
          <a:bodyPr anchorCtr="0" anchor="t" bIns="91425" lIns="91425" spcFirstLastPara="1" rIns="91425" wrap="square" tIns="91425">
            <a:noAutofit/>
          </a:bodyPr>
          <a:lstStyle>
            <a:lvl1pPr indent="0" lvl="0" marL="0" marR="0" rtl="0" algn="r">
              <a:lnSpc>
                <a:spcPct val="100000"/>
              </a:lnSpc>
              <a:spcBef>
                <a:spcPts val="0"/>
              </a:spcBef>
              <a:spcAft>
                <a:spcPts val="0"/>
              </a:spcAft>
              <a:buClr>
                <a:schemeClr val="dk1"/>
              </a:buClr>
              <a:buSzPts val="1400"/>
              <a:buFont typeface="Lucida Sans"/>
              <a:buNone/>
              <a:defRPr b="0" i="0" sz="1200" u="none" cap="none" strike="noStrike">
                <a:solidFill>
                  <a:schemeClr val="dk1"/>
                </a:solidFill>
                <a:latin typeface="Lucida Sans"/>
                <a:ea typeface="Lucida Sans"/>
                <a:cs typeface="Lucida Sans"/>
                <a:sym typeface="Lucida Sans"/>
              </a:defRPr>
            </a:lvl1pPr>
            <a:lvl2pPr indent="0" lvl="1" marL="4572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6pPr>
            <a:lvl7pPr indent="0" lvl="6" marL="27432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7pPr>
            <a:lvl8pPr indent="0" lvl="7" marL="32004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8pPr>
            <a:lvl9pPr indent="0" lvl="8" marL="36576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chemeClr val="lt2"/>
            </a:solidFill>
            <a:prstDash val="solid"/>
            <a:miter lim="8000"/>
            <a:headEnd len="sm" w="sm" type="none"/>
            <a:tailEnd len="sm" w="sm" type="none"/>
          </a:ln>
        </p:spPr>
      </p:sp>
      <p:sp>
        <p:nvSpPr>
          <p:cNvPr id="6" name="Google Shape;6;n"/>
          <p:cNvSpPr txBox="1"/>
          <p:nvPr>
            <p:ph idx="1" type="body"/>
          </p:nvPr>
        </p:nvSpPr>
        <p:spPr>
          <a:xfrm>
            <a:off x="631902" y="4343400"/>
            <a:ext cx="5594196" cy="4585155"/>
          </a:xfrm>
          <a:prstGeom prst="rect">
            <a:avLst/>
          </a:prstGeom>
          <a:noFill/>
          <a:ln>
            <a:noFill/>
          </a:ln>
        </p:spPr>
        <p:txBody>
          <a:bodyPr anchorCtr="0" anchor="t" bIns="91425" lIns="91425" spcFirstLastPara="1" rIns="91425" wrap="square" tIns="91425">
            <a:noAutofit/>
          </a:bodyPr>
          <a:lstStyle>
            <a:lvl1pPr indent="-304800" lvl="0" marL="457200" marR="0" rtl="0" algn="l">
              <a:spcBef>
                <a:spcPts val="1400"/>
              </a:spcBef>
              <a:spcAft>
                <a:spcPts val="0"/>
              </a:spcAft>
              <a:buClr>
                <a:schemeClr val="dk1"/>
              </a:buClr>
              <a:buSzPts val="1200"/>
              <a:buFont typeface="Lucida Sans"/>
              <a:buChar char="●"/>
              <a:defRPr b="0" i="0" sz="1200" u="none" cap="none" strike="noStrike">
                <a:solidFill>
                  <a:schemeClr val="dk1"/>
                </a:solidFill>
                <a:latin typeface="Lucida Sans"/>
                <a:ea typeface="Lucida Sans"/>
                <a:cs typeface="Lucida Sans"/>
                <a:sym typeface="Lucida Sans"/>
              </a:defRPr>
            </a:lvl1pPr>
            <a:lvl2pPr indent="-304800" lvl="1" marL="914400" marR="0" rtl="0" algn="l">
              <a:spcBef>
                <a:spcPts val="300"/>
              </a:spcBef>
              <a:spcAft>
                <a:spcPts val="0"/>
              </a:spcAft>
              <a:buClr>
                <a:schemeClr val="dk1"/>
              </a:buClr>
              <a:buSzPts val="1200"/>
              <a:buFont typeface="Arial"/>
              <a:buChar char="•"/>
              <a:defRPr b="0" i="0" sz="1200" u="none" cap="none" strike="noStrike">
                <a:solidFill>
                  <a:schemeClr val="dk1"/>
                </a:solidFill>
                <a:latin typeface="Lucida Sans"/>
                <a:ea typeface="Lucida Sans"/>
                <a:cs typeface="Lucida Sans"/>
                <a:sym typeface="Lucida Sans"/>
              </a:defRPr>
            </a:lvl2pPr>
            <a:lvl3pPr indent="-304800" lvl="2" marL="1371600" marR="0" rtl="0" algn="l">
              <a:spcBef>
                <a:spcPts val="600"/>
              </a:spcBef>
              <a:spcAft>
                <a:spcPts val="0"/>
              </a:spcAft>
              <a:buClr>
                <a:schemeClr val="dk1"/>
              </a:buClr>
              <a:buSzPts val="1200"/>
              <a:buFont typeface="Lucida Sans"/>
              <a:buChar char="■"/>
              <a:defRPr b="0" i="0" sz="1200" u="none" cap="none" strike="noStrike">
                <a:solidFill>
                  <a:schemeClr val="dk1"/>
                </a:solidFill>
                <a:latin typeface="Lucida Sans"/>
                <a:ea typeface="Lucida Sans"/>
                <a:cs typeface="Lucida Sans"/>
                <a:sym typeface="Lucida Sans"/>
              </a:defRPr>
            </a:lvl3pPr>
            <a:lvl4pPr indent="-304800" lvl="3" marL="1828800" marR="0" rtl="0" algn="l">
              <a:spcBef>
                <a:spcPts val="600"/>
              </a:spcBef>
              <a:spcAft>
                <a:spcPts val="0"/>
              </a:spcAft>
              <a:buClr>
                <a:schemeClr val="dk1"/>
              </a:buClr>
              <a:buSzPts val="1200"/>
              <a:buFont typeface="Lucida Sans"/>
              <a:buChar char="●"/>
              <a:defRPr b="0" i="0" sz="1200" u="none" cap="none" strike="noStrike">
                <a:solidFill>
                  <a:schemeClr val="dk1"/>
                </a:solidFill>
                <a:latin typeface="Lucida Sans"/>
                <a:ea typeface="Lucida Sans"/>
                <a:cs typeface="Lucida Sans"/>
                <a:sym typeface="Lucida Sans"/>
              </a:defRPr>
            </a:lvl4pPr>
            <a:lvl5pPr indent="-304800" lvl="4" marL="2286000" marR="0" rtl="0" algn="l">
              <a:spcBef>
                <a:spcPts val="600"/>
              </a:spcBef>
              <a:spcAft>
                <a:spcPts val="0"/>
              </a:spcAft>
              <a:buClr>
                <a:schemeClr val="dk1"/>
              </a:buClr>
              <a:buSzPts val="1200"/>
              <a:buFont typeface="Lucida Sans"/>
              <a:buChar char="○"/>
              <a:defRPr b="0" i="0" sz="1200" u="none" cap="none" strike="noStrike">
                <a:solidFill>
                  <a:schemeClr val="dk1"/>
                </a:solidFill>
                <a:latin typeface="Lucida Sans"/>
                <a:ea typeface="Lucida Sans"/>
                <a:cs typeface="Lucida Sans"/>
                <a:sym typeface="Lucida Sans"/>
              </a:defRPr>
            </a:lvl5pPr>
            <a:lvl6pPr indent="-304800" lvl="5" marL="2743200" marR="0" rtl="0" algn="l">
              <a:spcBef>
                <a:spcPts val="0"/>
              </a:spcBef>
              <a:spcAft>
                <a:spcPts val="0"/>
              </a:spcAft>
              <a:buClr>
                <a:schemeClr val="dk1"/>
              </a:buClr>
              <a:buSzPts val="1200"/>
              <a:buFont typeface="Calibri"/>
              <a:buChar char="■"/>
              <a:defRPr b="0" i="0" sz="1200" u="none" cap="none" strike="noStrike">
                <a:solidFill>
                  <a:schemeClr val="dk1"/>
                </a:solidFill>
                <a:latin typeface="Calibri"/>
                <a:ea typeface="Calibri"/>
                <a:cs typeface="Calibri"/>
                <a:sym typeface="Calibri"/>
              </a:defRPr>
            </a:lvl6pPr>
            <a:lvl7pPr indent="-304800" lvl="6" marL="3200400" marR="0" rtl="0" algn="l">
              <a:spcBef>
                <a:spcPts val="0"/>
              </a:spcBef>
              <a:spcAft>
                <a:spcPts val="0"/>
              </a:spcAft>
              <a:buClr>
                <a:schemeClr val="dk1"/>
              </a:buClr>
              <a:buSzPts val="1200"/>
              <a:buFont typeface="Calibri"/>
              <a:buChar char="●"/>
              <a:defRPr b="0" i="0" sz="1200" u="none" cap="none" strike="noStrike">
                <a:solidFill>
                  <a:schemeClr val="dk1"/>
                </a:solidFill>
                <a:latin typeface="Calibri"/>
                <a:ea typeface="Calibri"/>
                <a:cs typeface="Calibri"/>
                <a:sym typeface="Calibri"/>
              </a:defRPr>
            </a:lvl7pPr>
            <a:lvl8pPr indent="-304800" lvl="7" marL="3657600" marR="0" rtl="0" algn="l">
              <a:spcBef>
                <a:spcPts val="0"/>
              </a:spcBef>
              <a:spcAft>
                <a:spcPts val="0"/>
              </a:spcAft>
              <a:buClr>
                <a:schemeClr val="dk1"/>
              </a:buClr>
              <a:buSzPts val="1200"/>
              <a:buFont typeface="Calibri"/>
              <a:buChar char="○"/>
              <a:defRPr b="0" i="0" sz="1200" u="none" cap="none" strike="noStrike">
                <a:solidFill>
                  <a:schemeClr val="dk1"/>
                </a:solidFill>
                <a:latin typeface="Calibri"/>
                <a:ea typeface="Calibri"/>
                <a:cs typeface="Calibri"/>
                <a:sym typeface="Calibri"/>
              </a:defRPr>
            </a:lvl8pPr>
            <a:lvl9pPr indent="-304800" lvl="8" marL="4114800" marR="0" rtl="0" algn="l">
              <a:spcBef>
                <a:spcPts val="0"/>
              </a:spcBef>
              <a:spcAft>
                <a:spcPts val="0"/>
              </a:spcAft>
              <a:buClr>
                <a:schemeClr val="dk1"/>
              </a:buClr>
              <a:buSzPts val="1200"/>
              <a:buFont typeface="Calibri"/>
              <a:buChar char="■"/>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928556"/>
            <a:ext cx="5400837" cy="215443"/>
          </a:xfrm>
          <a:prstGeom prst="rect">
            <a:avLst/>
          </a:prstGeom>
          <a:noFill/>
          <a:ln>
            <a:noFill/>
          </a:ln>
        </p:spPr>
        <p:txBody>
          <a:bodyPr anchorCtr="0" anchor="b" bIns="91425" lIns="91425" spcFirstLastPara="1" rIns="91425" wrap="square" tIns="91425">
            <a:noAutofit/>
          </a:bodyPr>
          <a:lstStyle>
            <a:lvl1pPr indent="0" lvl="0" marL="0" marR="0" rtl="0" algn="l">
              <a:lnSpc>
                <a:spcPct val="100000"/>
              </a:lnSpc>
              <a:spcBef>
                <a:spcPts val="0"/>
              </a:spcBef>
              <a:spcAft>
                <a:spcPts val="0"/>
              </a:spcAft>
              <a:buClr>
                <a:schemeClr val="dk1"/>
              </a:buClr>
              <a:buSzPts val="1400"/>
              <a:buFont typeface="Lucida Sans"/>
              <a:buNone/>
              <a:defRPr b="0" i="0" sz="800" u="none" cap="none" strike="noStrike">
                <a:solidFill>
                  <a:schemeClr val="dk1"/>
                </a:solidFill>
                <a:latin typeface="Lucida Sans"/>
                <a:ea typeface="Lucida Sans"/>
                <a:cs typeface="Lucida Sans"/>
                <a:sym typeface="Lucida Sans"/>
              </a:defRPr>
            </a:lvl1pPr>
            <a:lvl2pPr indent="0" lvl="1" marL="4572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6pPr>
            <a:lvl7pPr indent="0" lvl="6" marL="27432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7pPr>
            <a:lvl8pPr indent="0" lvl="7" marL="32004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8pPr>
            <a:lvl9pPr indent="0" lvl="8" marL="36576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8" name="Google Shape;8;n"/>
          <p:cNvSpPr txBox="1"/>
          <p:nvPr>
            <p:ph idx="12" type="sldNum"/>
          </p:nvPr>
        </p:nvSpPr>
        <p:spPr>
          <a:xfrm>
            <a:off x="6541887" y="8928556"/>
            <a:ext cx="316111" cy="215443"/>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mailto:first-sec@first.org" TargetMode="Externa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5" name="Shape 95"/>
        <p:cNvGrpSpPr/>
        <p:nvPr/>
      </p:nvGrpSpPr>
      <p:grpSpPr>
        <a:xfrm>
          <a:off x="0" y="0"/>
          <a:ext cx="0" cy="0"/>
          <a:chOff x="0" y="0"/>
          <a:chExt cx="0" cy="0"/>
        </a:xfrm>
      </p:grpSpPr>
      <p:sp>
        <p:nvSpPr>
          <p:cNvPr id="96" name="Google Shape;96;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97" name="Google Shape;97;p4:notes"/>
          <p:cNvSpPr txBox="1"/>
          <p:nvPr>
            <p:ph idx="1" type="body"/>
          </p:nvPr>
        </p:nvSpPr>
        <p:spPr>
          <a:xfrm>
            <a:off x="631902" y="4343400"/>
            <a:ext cx="5784137" cy="451103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Welcome: </a:t>
            </a:r>
            <a:r>
              <a:rPr b="0" i="1" lang="en-US" sz="1200" u="none" cap="none" strike="noStrike">
                <a:solidFill>
                  <a:schemeClr val="dk1"/>
                </a:solidFill>
                <a:latin typeface="Lucida Sans"/>
                <a:ea typeface="Lucida Sans"/>
                <a:cs typeface="Lucida Sans"/>
                <a:sym typeface="Lucida Sans"/>
              </a:rPr>
              <a:t>7 minutes</a:t>
            </a:r>
            <a:endParaRPr/>
          </a:p>
          <a:p>
            <a:pPr indent="0" lvl="0" marL="0" marR="0" rtl="0" algn="l">
              <a:spcBef>
                <a:spcPts val="140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Facilitator Room Setup and Tools</a:t>
            </a:r>
            <a:br>
              <a:rPr b="1" i="0" lang="en-US" sz="1200" u="none" cap="none" strike="noStrike">
                <a:solidFill>
                  <a:schemeClr val="dk1"/>
                </a:solidFill>
                <a:latin typeface="Lucida Sans"/>
                <a:ea typeface="Lucida Sans"/>
                <a:cs typeface="Lucida Sans"/>
                <a:sym typeface="Lucida Sans"/>
              </a:rPr>
            </a:br>
            <a:r>
              <a:rPr b="0" i="0" lang="en-US" sz="1200" u="none" cap="none" strike="noStrike">
                <a:solidFill>
                  <a:schemeClr val="dk1"/>
                </a:solidFill>
                <a:latin typeface="Lucida Sans"/>
                <a:ea typeface="Lucida Sans"/>
                <a:cs typeface="Lucida Sans"/>
                <a:sym typeface="Lucida Sans"/>
              </a:rPr>
              <a:t>Before you start the meeting, make sure you have the following tools and/or room setup:</a:t>
            </a:r>
            <a:endParaRPr/>
          </a:p>
          <a:p>
            <a:pPr indent="-180975" lvl="1" marL="180975" marR="0" rtl="0" algn="l">
              <a:spcBef>
                <a:spcPts val="300"/>
              </a:spcBef>
              <a:spcAft>
                <a:spcPts val="0"/>
              </a:spcAft>
              <a:buClr>
                <a:schemeClr val="dk1"/>
              </a:buClr>
              <a:buSzPts val="1200"/>
              <a:buFont typeface="Arial"/>
              <a:buChar char="•"/>
            </a:pPr>
            <a:r>
              <a:rPr b="0" i="0" lang="en-US" sz="1200" u="none" cap="none" strike="noStrike">
                <a:solidFill>
                  <a:schemeClr val="dk1"/>
                </a:solidFill>
                <a:latin typeface="Lucida Sans"/>
                <a:ea typeface="Lucida Sans"/>
                <a:cs typeface="Lucida Sans"/>
                <a:sym typeface="Lucida Sans"/>
              </a:rPr>
              <a:t>Computer</a:t>
            </a:r>
            <a:endParaRPr/>
          </a:p>
          <a:p>
            <a:pPr indent="-180975" lvl="1" marL="180975" marR="0" rtl="0" algn="l">
              <a:spcBef>
                <a:spcPts val="300"/>
              </a:spcBef>
              <a:spcAft>
                <a:spcPts val="0"/>
              </a:spcAft>
              <a:buClr>
                <a:schemeClr val="dk1"/>
              </a:buClr>
              <a:buSzPts val="1200"/>
              <a:buFont typeface="Arial"/>
              <a:buChar char="•"/>
            </a:pPr>
            <a:r>
              <a:rPr b="0" i="0" lang="en-US" sz="1200" u="none" cap="none" strike="noStrike">
                <a:solidFill>
                  <a:schemeClr val="dk1"/>
                </a:solidFill>
                <a:latin typeface="Lucida Sans"/>
                <a:ea typeface="Lucida Sans"/>
                <a:cs typeface="Lucida Sans"/>
                <a:sym typeface="Lucida Sans"/>
              </a:rPr>
              <a:t>Projector</a:t>
            </a:r>
            <a:endParaRPr/>
          </a:p>
          <a:p>
            <a:pPr indent="-180975" lvl="1" marL="180975" marR="0" rtl="0" algn="l">
              <a:spcBef>
                <a:spcPts val="300"/>
              </a:spcBef>
              <a:spcAft>
                <a:spcPts val="0"/>
              </a:spcAft>
              <a:buClr>
                <a:schemeClr val="dk1"/>
              </a:buClr>
              <a:buSzPts val="1200"/>
              <a:buFont typeface="Arial"/>
              <a:buChar char="•"/>
            </a:pPr>
            <a:r>
              <a:rPr b="0" i="0" lang="en-US" sz="1200" u="none" cap="none" strike="noStrike">
                <a:solidFill>
                  <a:schemeClr val="dk1"/>
                </a:solidFill>
                <a:latin typeface="Lucida Sans"/>
                <a:ea typeface="Lucida Sans"/>
                <a:cs typeface="Lucida Sans"/>
                <a:sym typeface="Lucida Sans"/>
              </a:rPr>
              <a:t>Whiteboard or flipchart and markers</a:t>
            </a:r>
            <a:endParaRPr/>
          </a:p>
          <a:p>
            <a:pPr indent="-180975" lvl="1" marL="180975" marR="0" rtl="0" algn="l">
              <a:spcBef>
                <a:spcPts val="300"/>
              </a:spcBef>
              <a:spcAft>
                <a:spcPts val="0"/>
              </a:spcAft>
              <a:buClr>
                <a:schemeClr val="dk1"/>
              </a:buClr>
              <a:buSzPts val="1200"/>
              <a:buFont typeface="Arial"/>
              <a:buChar char="•"/>
            </a:pPr>
            <a:r>
              <a:rPr b="0" i="0" lang="en-US" sz="1200" u="none" cap="none" strike="noStrike">
                <a:solidFill>
                  <a:schemeClr val="dk1"/>
                </a:solidFill>
                <a:latin typeface="Lucida Sans"/>
                <a:ea typeface="Lucida Sans"/>
                <a:cs typeface="Lucida Sans"/>
                <a:sym typeface="Lucida Sans"/>
              </a:rPr>
              <a:t>Pens</a:t>
            </a:r>
            <a:endParaRPr/>
          </a:p>
          <a:p>
            <a:pPr indent="-180975" lvl="1" marL="180975" marR="0" rtl="0" algn="l">
              <a:spcBef>
                <a:spcPts val="300"/>
              </a:spcBef>
              <a:spcAft>
                <a:spcPts val="0"/>
              </a:spcAft>
              <a:buClr>
                <a:schemeClr val="dk1"/>
              </a:buClr>
              <a:buSzPts val="1200"/>
              <a:buFont typeface="Arial"/>
              <a:buChar char="•"/>
            </a:pPr>
            <a:r>
              <a:rPr b="0" i="0" lang="en-US" sz="1200" u="none" cap="none" strike="noStrike">
                <a:solidFill>
                  <a:schemeClr val="dk1"/>
                </a:solidFill>
                <a:latin typeface="Lucida Sans"/>
                <a:ea typeface="Lucida Sans"/>
                <a:cs typeface="Lucida Sans"/>
                <a:sym typeface="Lucida Sans"/>
              </a:rPr>
              <a:t>Optional: Post-it notes</a:t>
            </a:r>
            <a:endParaRPr/>
          </a:p>
          <a:p>
            <a:pPr indent="-180975" lvl="1" marL="180975" marR="0" rtl="0" algn="l">
              <a:spcBef>
                <a:spcPts val="300"/>
              </a:spcBef>
              <a:spcAft>
                <a:spcPts val="0"/>
              </a:spcAft>
              <a:buClr>
                <a:schemeClr val="dk1"/>
              </a:buClr>
              <a:buSzPts val="1200"/>
              <a:buFont typeface="Arial"/>
              <a:buChar char="•"/>
            </a:pPr>
            <a:r>
              <a:rPr b="0" i="0" lang="en-US" sz="1200" u="none" cap="none" strike="noStrike">
                <a:solidFill>
                  <a:schemeClr val="dk1"/>
                </a:solidFill>
                <a:latin typeface="Lucida Sans"/>
                <a:ea typeface="Lucida Sans"/>
                <a:cs typeface="Lucida Sans"/>
                <a:sym typeface="Lucida Sans"/>
              </a:rPr>
              <a:t>Optional: Squish ball you can toss to learners to get learners’ attention</a:t>
            </a:r>
            <a:endParaRPr/>
          </a:p>
          <a:p>
            <a:pPr indent="0" lvl="0" marL="0" marR="0" rtl="0" algn="l">
              <a:spcBef>
                <a:spcPts val="140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Note: </a:t>
            </a:r>
            <a:r>
              <a:rPr b="0" i="0" lang="en-US" sz="1200" u="none" cap="none" strike="noStrike">
                <a:solidFill>
                  <a:schemeClr val="dk1"/>
                </a:solidFill>
                <a:latin typeface="Lucida Sans"/>
                <a:ea typeface="Lucida Sans"/>
                <a:cs typeface="Lucida Sans"/>
                <a:sym typeface="Lucida Sans"/>
              </a:rPr>
              <a:t>This can take only a few minutes, but typically there are last-minute issues to resolve with seating, AV equipment, and students arriving late.</a:t>
            </a:r>
            <a:endParaRPr/>
          </a:p>
          <a:p>
            <a:pPr indent="0" lvl="0" marL="0" marR="0" rtl="0" algn="l">
              <a:spcBef>
                <a:spcPts val="140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Welcome</a:t>
            </a:r>
            <a:r>
              <a:rPr b="0" i="0" lang="en-US" sz="1200" u="none" cap="none" strike="noStrike">
                <a:solidFill>
                  <a:schemeClr val="dk1"/>
                </a:solidFill>
                <a:latin typeface="Lucida Sans"/>
                <a:ea typeface="Lucida Sans"/>
                <a:cs typeface="Lucida Sans"/>
                <a:sym typeface="Lucida Sans"/>
              </a:rPr>
              <a:t> everyone to the course.</a:t>
            </a:r>
            <a:endParaRPr/>
          </a:p>
          <a:p>
            <a:pPr indent="0" lvl="0" marL="0" marR="0" rtl="0" algn="l">
              <a:spcBef>
                <a:spcPts val="140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Briefly</a:t>
            </a:r>
            <a:r>
              <a:rPr b="0" i="0" lang="en-US" sz="1200" u="none" cap="none" strike="noStrike">
                <a:solidFill>
                  <a:schemeClr val="dk1"/>
                </a:solidFill>
                <a:latin typeface="Lucida Sans"/>
                <a:ea typeface="Lucida Sans"/>
                <a:cs typeface="Lucida Sans"/>
                <a:sym typeface="Lucida Sans"/>
              </a:rPr>
              <a:t> introduce yourself to the learners.</a:t>
            </a:r>
            <a:endParaRPr/>
          </a:p>
          <a:p>
            <a:pPr indent="0" lvl="0" marL="0" marR="0" rtl="0" algn="l">
              <a:spcBef>
                <a:spcPts val="140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Time for course: </a:t>
            </a:r>
            <a:r>
              <a:rPr b="0" i="0" lang="en-US" sz="1200" u="none" cap="none" strike="noStrike">
                <a:solidFill>
                  <a:schemeClr val="dk1"/>
                </a:solidFill>
                <a:latin typeface="Lucida Sans"/>
                <a:ea typeface="Lucida Sans"/>
                <a:cs typeface="Lucida Sans"/>
                <a:sym typeface="Lucida Sans"/>
              </a:rPr>
              <a:t>State that the course will take one day if you are teaching the entire course, or give an idea of the timeline.</a:t>
            </a:r>
            <a:endParaRPr/>
          </a:p>
        </p:txBody>
      </p:sp>
      <p:sp>
        <p:nvSpPr>
          <p:cNvPr id="98" name="Google Shape;98;p4:notes"/>
          <p:cNvSpPr txBox="1"/>
          <p:nvPr>
            <p:ph idx="11" type="ftr"/>
          </p:nvPr>
        </p:nvSpPr>
        <p:spPr>
          <a:xfrm>
            <a:off x="0" y="8930607"/>
            <a:ext cx="5400837" cy="215443"/>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99" name="Google Shape;99;p4:notes"/>
          <p:cNvSpPr txBox="1"/>
          <p:nvPr>
            <p:ph idx="12" type="sldNum"/>
          </p:nvPr>
        </p:nvSpPr>
        <p:spPr>
          <a:xfrm>
            <a:off x="6609214" y="8930607"/>
            <a:ext cx="248785" cy="215443"/>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3" name="Shape 163"/>
        <p:cNvGrpSpPr/>
        <p:nvPr/>
      </p:nvGrpSpPr>
      <p:grpSpPr>
        <a:xfrm>
          <a:off x="0" y="0"/>
          <a:ext cx="0" cy="0"/>
          <a:chOff x="0" y="0"/>
          <a:chExt cx="0" cy="0"/>
        </a:xfrm>
      </p:grpSpPr>
      <p:sp>
        <p:nvSpPr>
          <p:cNvPr id="164" name="Google Shape;164;p2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chemeClr val="lt2"/>
            </a:solidFill>
            <a:prstDash val="solid"/>
            <a:miter lim="8000"/>
            <a:headEnd len="sm" w="sm" type="none"/>
            <a:tailEnd len="sm" w="sm" type="none"/>
          </a:ln>
        </p:spPr>
      </p:sp>
      <p:sp>
        <p:nvSpPr>
          <p:cNvPr id="165" name="Google Shape;165;p24:notes"/>
          <p:cNvSpPr txBox="1"/>
          <p:nvPr>
            <p:ph idx="1" type="body"/>
          </p:nvPr>
        </p:nvSpPr>
        <p:spPr>
          <a:xfrm>
            <a:off x="631902" y="4343400"/>
            <a:ext cx="5594100" cy="45852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Font typeface="Lucida Sans"/>
              <a:buNone/>
            </a:pPr>
            <a:r>
              <a:rPr lang="en-US"/>
              <a:t>As a general rule, less sophisticated attacks happen more often. They are often automated and are easy to mount in large quantities. They are also easier to defend against, due to their automated nature. More sophisticated attacks happen less often, but are harder to detect, and especially for unsophisticated organisations, may have a long ‘dwell time’. ‘Dwell time’ is the time that the attacker remains undiscovered in the victim environment. The security firm Fireye (Mandiant) does research on cyberattacks and has reported that for sophisticated attacks dwell time can still be on the order of 100s of days.</a:t>
            </a:r>
            <a:endParaRPr/>
          </a:p>
          <a:p>
            <a:pPr indent="0" lvl="0" marL="0" marR="0" rtl="0" algn="l">
              <a:spcBef>
                <a:spcPts val="0"/>
              </a:spcBef>
              <a:spcAft>
                <a:spcPts val="0"/>
              </a:spcAft>
              <a:buClr>
                <a:schemeClr val="dk1"/>
              </a:buClr>
              <a:buFont typeface="Lucida Sans"/>
              <a:buNone/>
            </a:pPr>
            <a:r>
              <a:t/>
            </a:r>
            <a:endParaRPr/>
          </a:p>
          <a:p>
            <a:pPr indent="0" lvl="0" marL="0" marR="0" rtl="0" algn="l">
              <a:spcBef>
                <a:spcPts val="0"/>
              </a:spcBef>
              <a:spcAft>
                <a:spcPts val="0"/>
              </a:spcAft>
              <a:buClr>
                <a:schemeClr val="dk1"/>
              </a:buClr>
              <a:buFont typeface="Lucida Sans"/>
              <a:buNone/>
            </a:pPr>
            <a:r>
              <a:rPr lang="en-US"/>
              <a:t>Another interesting aspect of attacks is ‘attacker groupings’. Once you learn to extract the indicators of an attack it is easier to see patterns in attacks, and identify groups that attack you over and over again. In some cases these attacks can last for years, and they just change IP addresses, URLs and other indicators that are easy to change. This is of course done to make the attack look new and unconnected to the previous one. Once you get to understand this cadence of attacks, it is also possible to spot changes in how an attacker operates, which gives away something about the ‘why’ of the cyberattack.</a:t>
            </a:r>
            <a:endParaRPr/>
          </a:p>
        </p:txBody>
      </p:sp>
      <p:sp>
        <p:nvSpPr>
          <p:cNvPr id="166" name="Google Shape;166;p24:notes"/>
          <p:cNvSpPr txBox="1"/>
          <p:nvPr>
            <p:ph idx="12" type="sldNum"/>
          </p:nvPr>
        </p:nvSpPr>
        <p:spPr>
          <a:xfrm>
            <a:off x="6541887" y="8928556"/>
            <a:ext cx="316200" cy="2154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0" name="Shape 170"/>
        <p:cNvGrpSpPr/>
        <p:nvPr/>
      </p:nvGrpSpPr>
      <p:grpSpPr>
        <a:xfrm>
          <a:off x="0" y="0"/>
          <a:ext cx="0" cy="0"/>
          <a:chOff x="0" y="0"/>
          <a:chExt cx="0" cy="0"/>
        </a:xfrm>
      </p:grpSpPr>
      <p:sp>
        <p:nvSpPr>
          <p:cNvPr id="171" name="Google Shape;171;p2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chemeClr val="lt2"/>
            </a:solidFill>
            <a:prstDash val="solid"/>
            <a:miter lim="8000"/>
            <a:headEnd len="sm" w="sm" type="none"/>
            <a:tailEnd len="sm" w="sm" type="none"/>
          </a:ln>
        </p:spPr>
      </p:sp>
      <p:sp>
        <p:nvSpPr>
          <p:cNvPr id="172" name="Google Shape;172;p26:notes"/>
          <p:cNvSpPr txBox="1"/>
          <p:nvPr>
            <p:ph idx="1" type="body"/>
          </p:nvPr>
        </p:nvSpPr>
        <p:spPr>
          <a:xfrm>
            <a:off x="631902" y="4343400"/>
            <a:ext cx="5594100" cy="45852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Font typeface="Lucida Sans"/>
              <a:buNone/>
            </a:pPr>
            <a:r>
              <a:rPr lang="en-US"/>
              <a:t>How can you determine if the cyberattack you just experienced is ‘sophisticated’? There is usually no clear way to determine this. Part of the answer lies in the ‘indicators’ for the attack: the emails, the URLs, file hashes, file names, locations, IP addresses and some telltale signs in the traffic. These ‘indicators’ are what partially drives antivirus software, and extraction of a usable set of indicators is an important part of malware analysis. So a big piece of this course will deal with the extraction of indicators from malware, and then use the indicators as part of an overall assessment of the attack. Groups of indicators can indicate malware ‘families’.</a:t>
            </a:r>
            <a:endParaRPr/>
          </a:p>
        </p:txBody>
      </p:sp>
      <p:sp>
        <p:nvSpPr>
          <p:cNvPr id="173" name="Google Shape;173;p26:notes"/>
          <p:cNvSpPr txBox="1"/>
          <p:nvPr>
            <p:ph idx="12" type="sldNum"/>
          </p:nvPr>
        </p:nvSpPr>
        <p:spPr>
          <a:xfrm>
            <a:off x="6541887" y="8928556"/>
            <a:ext cx="316200" cy="2154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7" name="Shape 177"/>
        <p:cNvGrpSpPr/>
        <p:nvPr/>
      </p:nvGrpSpPr>
      <p:grpSpPr>
        <a:xfrm>
          <a:off x="0" y="0"/>
          <a:ext cx="0" cy="0"/>
          <a:chOff x="0" y="0"/>
          <a:chExt cx="0" cy="0"/>
        </a:xfrm>
      </p:grpSpPr>
      <p:sp>
        <p:nvSpPr>
          <p:cNvPr id="178" name="Google Shape;178;p2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chemeClr val="lt2"/>
            </a:solidFill>
            <a:prstDash val="solid"/>
            <a:miter lim="8000"/>
            <a:headEnd len="sm" w="sm" type="none"/>
            <a:tailEnd len="sm" w="sm" type="none"/>
          </a:ln>
        </p:spPr>
      </p:sp>
      <p:sp>
        <p:nvSpPr>
          <p:cNvPr id="179" name="Google Shape;179;p29:notes"/>
          <p:cNvSpPr txBox="1"/>
          <p:nvPr>
            <p:ph idx="1" type="body"/>
          </p:nvPr>
        </p:nvSpPr>
        <p:spPr>
          <a:xfrm>
            <a:off x="631902" y="4343400"/>
            <a:ext cx="5594100" cy="45852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Font typeface="Lucida Sans"/>
              <a:buNone/>
            </a:pPr>
            <a:r>
              <a:rPr lang="en-US"/>
              <a:t>Some indicators are easier to extract than others. But a problem is that the easier indicators are often usually the ones attackers change most easily. This concept is captured in the pyramid of pain. The hard to get to indicators are the TTPs, the Tactics, Techniques and Procedures of an attacker. Sometimes people also have ‘Tools’ as one of the T’s. TTPs are a mapping of the business process of an attacker, and usually difficult to change. Therefore, TTPs are usually reasonably reliable indicators for malicious actors. This reliabilitiy comes at a cost: TTPs can usually only be extracted after analysing a number of ‘campaigns’ of the same threat actor.</a:t>
            </a:r>
            <a:endParaRPr/>
          </a:p>
        </p:txBody>
      </p:sp>
      <p:sp>
        <p:nvSpPr>
          <p:cNvPr id="180" name="Google Shape;180;p29:notes"/>
          <p:cNvSpPr txBox="1"/>
          <p:nvPr>
            <p:ph idx="12" type="sldNum"/>
          </p:nvPr>
        </p:nvSpPr>
        <p:spPr>
          <a:xfrm>
            <a:off x="6541887" y="8928556"/>
            <a:ext cx="316200" cy="2154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5" name="Shape 185"/>
        <p:cNvGrpSpPr/>
        <p:nvPr/>
      </p:nvGrpSpPr>
      <p:grpSpPr>
        <a:xfrm>
          <a:off x="0" y="0"/>
          <a:ext cx="0" cy="0"/>
          <a:chOff x="0" y="0"/>
          <a:chExt cx="0" cy="0"/>
        </a:xfrm>
      </p:grpSpPr>
      <p:sp>
        <p:nvSpPr>
          <p:cNvPr id="186" name="Google Shape;186;p3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chemeClr val="lt2"/>
            </a:solidFill>
            <a:prstDash val="solid"/>
            <a:miter lim="8000"/>
            <a:headEnd len="sm" w="sm" type="none"/>
            <a:tailEnd len="sm" w="sm" type="none"/>
          </a:ln>
        </p:spPr>
      </p:sp>
      <p:sp>
        <p:nvSpPr>
          <p:cNvPr id="187" name="Google Shape;187;p32:notes"/>
          <p:cNvSpPr txBox="1"/>
          <p:nvPr>
            <p:ph idx="1" type="body"/>
          </p:nvPr>
        </p:nvSpPr>
        <p:spPr>
          <a:xfrm>
            <a:off x="631902" y="4343400"/>
            <a:ext cx="5594100" cy="4585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Font typeface="Lucida Sans"/>
              <a:buNone/>
            </a:pPr>
            <a:r>
              <a:rPr lang="en-US"/>
              <a:t>There are a number of specific indicators that you can obtain from malware, which are good indicators to malware families. </a:t>
            </a:r>
            <a:endParaRPr/>
          </a:p>
          <a:p>
            <a:pPr indent="0" lvl="0" marL="0" rtl="0" algn="l">
              <a:spcBef>
                <a:spcPts val="0"/>
              </a:spcBef>
              <a:spcAft>
                <a:spcPts val="0"/>
              </a:spcAft>
              <a:buClr>
                <a:schemeClr val="dk1"/>
              </a:buClr>
              <a:buFont typeface="Lucida Sans"/>
              <a:buNone/>
            </a:pPr>
            <a:r>
              <a:t/>
            </a:r>
            <a:endParaRPr/>
          </a:p>
          <a:p>
            <a:pPr indent="0" lvl="0" marL="0" rtl="0" algn="l">
              <a:spcBef>
                <a:spcPts val="0"/>
              </a:spcBef>
              <a:spcAft>
                <a:spcPts val="0"/>
              </a:spcAft>
              <a:buClr>
                <a:schemeClr val="dk1"/>
              </a:buClr>
              <a:buFont typeface="Lucida Sans"/>
              <a:buNone/>
            </a:pPr>
            <a:r>
              <a:rPr lang="en-US"/>
              <a:t>Configuration data is particularly useful since malware authors often do not change it between versions, and hence it can be used classify families of malware.</a:t>
            </a:r>
            <a:endParaRPr/>
          </a:p>
          <a:p>
            <a:pPr indent="0" lvl="0" marL="0" rtl="0" algn="l">
              <a:spcBef>
                <a:spcPts val="0"/>
              </a:spcBef>
              <a:spcAft>
                <a:spcPts val="0"/>
              </a:spcAft>
              <a:buClr>
                <a:schemeClr val="dk1"/>
              </a:buClr>
              <a:buFont typeface="Lucida Sans"/>
              <a:buNone/>
            </a:pPr>
            <a:r>
              <a:t/>
            </a:r>
            <a:endParaRPr/>
          </a:p>
          <a:p>
            <a:pPr indent="0" lvl="0" marL="0" rtl="0" algn="l">
              <a:spcBef>
                <a:spcPts val="0"/>
              </a:spcBef>
              <a:spcAft>
                <a:spcPts val="0"/>
              </a:spcAft>
              <a:buClr>
                <a:schemeClr val="dk1"/>
              </a:buClr>
              <a:buFont typeface="Lucida Sans"/>
              <a:buNone/>
            </a:pPr>
            <a:r>
              <a:rPr lang="en-US"/>
              <a:t>Of particular interest is the location of the .pdb files, which also often indicate some aspects of the internal setup of the developer (user names, drive names)</a:t>
            </a:r>
            <a:endParaRPr/>
          </a:p>
        </p:txBody>
      </p:sp>
      <p:sp>
        <p:nvSpPr>
          <p:cNvPr id="188" name="Google Shape;188;p32:notes"/>
          <p:cNvSpPr txBox="1"/>
          <p:nvPr>
            <p:ph idx="12" type="sldNum"/>
          </p:nvPr>
        </p:nvSpPr>
        <p:spPr>
          <a:xfrm>
            <a:off x="6541887" y="8928556"/>
            <a:ext cx="316200" cy="2154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2" name="Shape 192"/>
        <p:cNvGrpSpPr/>
        <p:nvPr/>
      </p:nvGrpSpPr>
      <p:grpSpPr>
        <a:xfrm>
          <a:off x="0" y="0"/>
          <a:ext cx="0" cy="0"/>
          <a:chOff x="0" y="0"/>
          <a:chExt cx="0" cy="0"/>
        </a:xfrm>
      </p:grpSpPr>
      <p:sp>
        <p:nvSpPr>
          <p:cNvPr id="193" name="Google Shape;193;g28477bf1a2_0_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94" name="Google Shape;194;g28477bf1a2_0_0: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rPr lang="en-US"/>
              <a:t>Hashes and URLs (e.g. for downloads) are simple indicators. Easy to collect, but not very useful.</a:t>
            </a:r>
            <a:endParaRPr/>
          </a:p>
        </p:txBody>
      </p:sp>
      <p:sp>
        <p:nvSpPr>
          <p:cNvPr id="195" name="Google Shape;195;g28477bf1a2_0_0: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9" name="Shape 199"/>
        <p:cNvGrpSpPr/>
        <p:nvPr/>
      </p:nvGrpSpPr>
      <p:grpSpPr>
        <a:xfrm>
          <a:off x="0" y="0"/>
          <a:ext cx="0" cy="0"/>
          <a:chOff x="0" y="0"/>
          <a:chExt cx="0" cy="0"/>
        </a:xfrm>
      </p:grpSpPr>
      <p:sp>
        <p:nvSpPr>
          <p:cNvPr id="200" name="Google Shape;200;p3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chemeClr val="lt2"/>
            </a:solidFill>
            <a:prstDash val="solid"/>
            <a:miter lim="8000"/>
            <a:headEnd len="sm" w="sm" type="none"/>
            <a:tailEnd len="sm" w="sm" type="none"/>
          </a:ln>
        </p:spPr>
      </p:sp>
      <p:sp>
        <p:nvSpPr>
          <p:cNvPr id="201" name="Google Shape;201;p34:notes"/>
          <p:cNvSpPr txBox="1"/>
          <p:nvPr>
            <p:ph idx="1" type="body"/>
          </p:nvPr>
        </p:nvSpPr>
        <p:spPr>
          <a:xfrm>
            <a:off x="631902" y="4343400"/>
            <a:ext cx="5594100" cy="45852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Font typeface="Lucida Sans"/>
              <a:buNone/>
            </a:pPr>
            <a:r>
              <a:rPr lang="en-US"/>
              <a:t>Don’t try to cover the referenced article, it is quite long and complex. Just discuss that attribution is a multi-dimensional problem, which involves a lot of guesswork. </a:t>
            </a:r>
            <a:r>
              <a:rPr lang="en-US"/>
              <a:t>Mentioning</a:t>
            </a:r>
            <a:r>
              <a:rPr lang="en-US"/>
              <a:t> the attribution of the Sony attack can be a good discussion starter in some contexts.</a:t>
            </a:r>
            <a:endParaRPr b="0" i="0" sz="1200" u="none" cap="none" strike="noStrike">
              <a:solidFill>
                <a:schemeClr val="dk1"/>
              </a:solidFill>
              <a:latin typeface="Lucida Sans"/>
              <a:ea typeface="Lucida Sans"/>
              <a:cs typeface="Lucida Sans"/>
              <a:sym typeface="Lucida Sans"/>
            </a:endParaRPr>
          </a:p>
        </p:txBody>
      </p:sp>
      <p:sp>
        <p:nvSpPr>
          <p:cNvPr id="202" name="Google Shape;202;p34:notes"/>
          <p:cNvSpPr txBox="1"/>
          <p:nvPr>
            <p:ph idx="12" type="sldNum"/>
          </p:nvPr>
        </p:nvSpPr>
        <p:spPr>
          <a:xfrm>
            <a:off x="6541887" y="8928556"/>
            <a:ext cx="316200" cy="2154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7" name="Shape 207"/>
        <p:cNvGrpSpPr/>
        <p:nvPr/>
      </p:nvGrpSpPr>
      <p:grpSpPr>
        <a:xfrm>
          <a:off x="0" y="0"/>
          <a:ext cx="0" cy="0"/>
          <a:chOff x="0" y="0"/>
          <a:chExt cx="0" cy="0"/>
        </a:xfrm>
      </p:grpSpPr>
      <p:sp>
        <p:nvSpPr>
          <p:cNvPr id="208" name="Google Shape;208;g2c045ac375_0_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09" name="Google Shape;209;g2c045ac375_0_0: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rPr lang="en-US"/>
              <a:t>You can leave this slide out. Attribution focuses on the ‘concept’ (i.e. guesses about the targeting, political or financial situation of the victim, capabilities of the attacker, etc.), the practice of incident response (collection, analysis) and the overall communication. This happens at a strategic, tactical and practical level. If you are aware of good examples, mention them.</a:t>
            </a:r>
            <a:endParaRPr/>
          </a:p>
        </p:txBody>
      </p:sp>
      <p:sp>
        <p:nvSpPr>
          <p:cNvPr id="210" name="Google Shape;210;g2c045ac375_0_0: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6" name="Shape 216"/>
        <p:cNvGrpSpPr/>
        <p:nvPr/>
      </p:nvGrpSpPr>
      <p:grpSpPr>
        <a:xfrm>
          <a:off x="0" y="0"/>
          <a:ext cx="0" cy="0"/>
          <a:chOff x="0" y="0"/>
          <a:chExt cx="0" cy="0"/>
        </a:xfrm>
      </p:grpSpPr>
      <p:sp>
        <p:nvSpPr>
          <p:cNvPr id="217" name="Google Shape;217;g29c3739eef_0_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18" name="Google Shape;218;g29c3739eef_0_0: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rPr lang="en-US"/>
              <a:t>Outline that while popular, the ‘kill chain’ is not the only model for attack, although it is most widely used.</a:t>
            </a:r>
            <a:endParaRPr/>
          </a:p>
        </p:txBody>
      </p:sp>
      <p:sp>
        <p:nvSpPr>
          <p:cNvPr id="219" name="Google Shape;219;g29c3739eef_0_0: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3" name="Shape 223"/>
        <p:cNvGrpSpPr/>
        <p:nvPr/>
      </p:nvGrpSpPr>
      <p:grpSpPr>
        <a:xfrm>
          <a:off x="0" y="0"/>
          <a:ext cx="0" cy="0"/>
          <a:chOff x="0" y="0"/>
          <a:chExt cx="0" cy="0"/>
        </a:xfrm>
      </p:grpSpPr>
      <p:sp>
        <p:nvSpPr>
          <p:cNvPr id="224" name="Google Shape;224;g2a3f827e6a_0_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25" name="Google Shape;225;g2a3f827e6a_0_0: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rPr lang="en-US"/>
              <a:t>This is the ‘original’ kill chain. Briefly outline the stages:</a:t>
            </a:r>
            <a:endParaRPr/>
          </a:p>
          <a:p>
            <a:pPr indent="76200" lvl="0" marL="0" rtl="0" algn="l">
              <a:spcBef>
                <a:spcPts val="1400"/>
              </a:spcBef>
              <a:spcAft>
                <a:spcPts val="0"/>
              </a:spcAft>
              <a:buNone/>
            </a:pPr>
            <a:r>
              <a:rPr lang="en-US"/>
              <a:t>Reconnaissance: exploring the victim</a:t>
            </a:r>
            <a:endParaRPr/>
          </a:p>
          <a:p>
            <a:pPr indent="76200" lvl="0" marL="0" rtl="0" algn="l">
              <a:spcBef>
                <a:spcPts val="1400"/>
              </a:spcBef>
              <a:spcAft>
                <a:spcPts val="0"/>
              </a:spcAft>
              <a:buNone/>
            </a:pPr>
            <a:r>
              <a:rPr lang="en-US"/>
              <a:t>Weaponization: develop a piece of malware that exploits a vulnerability of the target</a:t>
            </a:r>
            <a:endParaRPr/>
          </a:p>
          <a:p>
            <a:pPr indent="76200" lvl="0" marL="0" rtl="0" algn="l">
              <a:spcBef>
                <a:spcPts val="1400"/>
              </a:spcBef>
              <a:spcAft>
                <a:spcPts val="0"/>
              </a:spcAft>
              <a:buNone/>
            </a:pPr>
            <a:r>
              <a:rPr lang="en-US"/>
              <a:t>Delivery: deliver the malware</a:t>
            </a:r>
            <a:endParaRPr/>
          </a:p>
          <a:p>
            <a:pPr indent="76200" lvl="0" marL="0" rtl="0" algn="l">
              <a:spcBef>
                <a:spcPts val="1400"/>
              </a:spcBef>
              <a:spcAft>
                <a:spcPts val="0"/>
              </a:spcAft>
              <a:buNone/>
            </a:pPr>
            <a:r>
              <a:rPr lang="en-US"/>
              <a:t>Exploitation: detonate the weapon</a:t>
            </a:r>
            <a:endParaRPr/>
          </a:p>
          <a:p>
            <a:pPr indent="76200" lvl="0" marL="0" rtl="0" algn="l">
              <a:spcBef>
                <a:spcPts val="1400"/>
              </a:spcBef>
              <a:spcAft>
                <a:spcPts val="0"/>
              </a:spcAft>
              <a:buNone/>
            </a:pPr>
            <a:r>
              <a:rPr lang="en-US"/>
              <a:t>Installation: get the malware to run in the victim environment</a:t>
            </a:r>
            <a:endParaRPr/>
          </a:p>
          <a:p>
            <a:pPr indent="76200" lvl="0" marL="0" rtl="0" algn="l">
              <a:spcBef>
                <a:spcPts val="1400"/>
              </a:spcBef>
              <a:spcAft>
                <a:spcPts val="0"/>
              </a:spcAft>
              <a:buNone/>
            </a:pPr>
            <a:r>
              <a:rPr lang="en-US"/>
              <a:t>Command and control: Control the malware remotely. Also sometimes call C2, C&amp;C, CnC</a:t>
            </a:r>
            <a:endParaRPr/>
          </a:p>
          <a:p>
            <a:pPr indent="76200" lvl="0" marL="0" rtl="0" algn="l">
              <a:spcBef>
                <a:spcPts val="1400"/>
              </a:spcBef>
              <a:spcAft>
                <a:spcPts val="0"/>
              </a:spcAft>
              <a:buNone/>
            </a:pPr>
            <a:r>
              <a:rPr lang="en-US"/>
              <a:t>Actions: do what you came to do, e.g. encrypt files, exfil data, log keyboard strokes.</a:t>
            </a:r>
            <a:endParaRPr/>
          </a:p>
        </p:txBody>
      </p:sp>
      <p:sp>
        <p:nvSpPr>
          <p:cNvPr id="226" name="Google Shape;226;g2a3f827e6a_0_0: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2" name="Shape 232"/>
        <p:cNvGrpSpPr/>
        <p:nvPr/>
      </p:nvGrpSpPr>
      <p:grpSpPr>
        <a:xfrm>
          <a:off x="0" y="0"/>
          <a:ext cx="0" cy="0"/>
          <a:chOff x="0" y="0"/>
          <a:chExt cx="0" cy="0"/>
        </a:xfrm>
      </p:grpSpPr>
      <p:sp>
        <p:nvSpPr>
          <p:cNvPr id="233" name="Google Shape;233;g2a3f827e6a_0_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34" name="Google Shape;234;g2a3f827e6a_0_9: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rPr lang="en-US"/>
              <a:t>Malware plays a role in many, but not all aspects of the kill chain. Specifically,</a:t>
            </a:r>
            <a:endParaRPr/>
          </a:p>
          <a:p>
            <a:pPr indent="76200" lvl="0" marL="0" rtl="0" algn="l">
              <a:spcBef>
                <a:spcPts val="1400"/>
              </a:spcBef>
              <a:spcAft>
                <a:spcPts val="0"/>
              </a:spcAft>
              <a:buNone/>
            </a:pPr>
            <a:r>
              <a:rPr lang="en-US"/>
              <a:t>Weaponisation: malware is developed</a:t>
            </a:r>
            <a:endParaRPr/>
          </a:p>
          <a:p>
            <a:pPr indent="76200" lvl="0" marL="0" rtl="0" algn="l">
              <a:spcBef>
                <a:spcPts val="1400"/>
              </a:spcBef>
              <a:spcAft>
                <a:spcPts val="0"/>
              </a:spcAft>
              <a:buNone/>
            </a:pPr>
            <a:r>
              <a:rPr lang="en-US"/>
              <a:t>Exploitation: it may include an exploitation component, e.g. a browser driveby exploit</a:t>
            </a:r>
            <a:endParaRPr/>
          </a:p>
          <a:p>
            <a:pPr indent="76200" lvl="0" marL="0" rtl="0" algn="l">
              <a:spcBef>
                <a:spcPts val="1400"/>
              </a:spcBef>
              <a:spcAft>
                <a:spcPts val="0"/>
              </a:spcAft>
              <a:buNone/>
            </a:pPr>
            <a:r>
              <a:rPr lang="en-US"/>
              <a:t>Installation: malware needs to install and hide</a:t>
            </a:r>
            <a:endParaRPr/>
          </a:p>
          <a:p>
            <a:pPr indent="76200" lvl="0" marL="0" rtl="0" algn="l">
              <a:spcBef>
                <a:spcPts val="1400"/>
              </a:spcBef>
              <a:spcAft>
                <a:spcPts val="0"/>
              </a:spcAft>
              <a:buNone/>
            </a:pPr>
            <a:r>
              <a:rPr lang="en-US"/>
              <a:t>Command and control: it needs to establish connections out, do key negotiations, etc.</a:t>
            </a:r>
            <a:endParaRPr/>
          </a:p>
          <a:p>
            <a:pPr indent="76200" lvl="0" marL="0" rtl="0" algn="l">
              <a:spcBef>
                <a:spcPts val="1400"/>
              </a:spcBef>
              <a:spcAft>
                <a:spcPts val="0"/>
              </a:spcAft>
              <a:buNone/>
            </a:pPr>
            <a:r>
              <a:rPr lang="en-US"/>
              <a:t>Actions on objectives: the malware may contain components that facilitate specific actions on objectives, e.g. encryption routines in the case of ransomware.</a:t>
            </a:r>
            <a:endParaRPr/>
          </a:p>
          <a:p>
            <a:pPr indent="76200" lvl="0" marL="0" rtl="0" algn="l">
              <a:spcBef>
                <a:spcPts val="1400"/>
              </a:spcBef>
              <a:spcAft>
                <a:spcPts val="0"/>
              </a:spcAft>
              <a:buNone/>
            </a:pPr>
            <a:r>
              <a:rPr lang="en-US"/>
              <a:t>The key is that all of this leaves traces that an incident responder / analyst can exploit.</a:t>
            </a:r>
            <a:endParaRPr/>
          </a:p>
          <a:p>
            <a:pPr indent="76200" lvl="0" marL="0" rtl="0" algn="l">
              <a:spcBef>
                <a:spcPts val="1400"/>
              </a:spcBef>
              <a:spcAft>
                <a:spcPts val="0"/>
              </a:spcAft>
              <a:buNone/>
            </a:pPr>
            <a:r>
              <a:t/>
            </a:r>
            <a:endParaRPr/>
          </a:p>
        </p:txBody>
      </p:sp>
      <p:sp>
        <p:nvSpPr>
          <p:cNvPr id="235" name="Google Shape;235;g2a3f827e6a_0_9: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3" name="Shape 103"/>
        <p:cNvGrpSpPr/>
        <p:nvPr/>
      </p:nvGrpSpPr>
      <p:grpSpPr>
        <a:xfrm>
          <a:off x="0" y="0"/>
          <a:ext cx="0" cy="0"/>
          <a:chOff x="0" y="0"/>
          <a:chExt cx="0" cy="0"/>
        </a:xfrm>
      </p:grpSpPr>
      <p:sp>
        <p:nvSpPr>
          <p:cNvPr id="104" name="Google Shape;104;p7:notes"/>
          <p:cNvSpPr/>
          <p:nvPr>
            <p:ph idx="2" type="sldImg"/>
          </p:nvPr>
        </p:nvSpPr>
        <p:spPr>
          <a:xfrm>
            <a:off x="685800" y="631825"/>
            <a:ext cx="5472113" cy="4105275"/>
          </a:xfrm>
          <a:custGeom>
            <a:rect b="b" l="l" r="r" t="t"/>
            <a:pathLst>
              <a:path extrusionOk="0" h="120000" w="120000">
                <a:moveTo>
                  <a:pt x="0" y="0"/>
                </a:moveTo>
                <a:lnTo>
                  <a:pt x="120000" y="0"/>
                </a:lnTo>
                <a:lnTo>
                  <a:pt x="120000" y="120000"/>
                </a:lnTo>
                <a:lnTo>
                  <a:pt x="0" y="120000"/>
                </a:lnTo>
                <a:close/>
              </a:path>
            </a:pathLst>
          </a:custGeom>
          <a:noFill/>
          <a:ln cap="flat" cmpd="sng" w="9525">
            <a:solidFill>
              <a:schemeClr val="lt2"/>
            </a:solidFill>
            <a:prstDash val="solid"/>
            <a:miter lim="8000"/>
            <a:headEnd len="sm" w="sm" type="none"/>
            <a:tailEnd len="sm" w="sm" type="none"/>
          </a:ln>
        </p:spPr>
      </p:sp>
      <p:sp>
        <p:nvSpPr>
          <p:cNvPr id="105" name="Google Shape;105;p7:notes"/>
          <p:cNvSpPr txBox="1"/>
          <p:nvPr>
            <p:ph idx="1" type="body"/>
          </p:nvPr>
        </p:nvSpPr>
        <p:spPr>
          <a:xfrm>
            <a:off x="631902" y="4343400"/>
            <a:ext cx="5594196" cy="458515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Font typeface="Lucida Sans"/>
              <a:buNone/>
            </a:pPr>
            <a:r>
              <a:t/>
            </a:r>
            <a:endParaRPr/>
          </a:p>
          <a:p>
            <a:pPr indent="0" lvl="0" marL="0" marR="0" rtl="0" algn="l">
              <a:spcBef>
                <a:spcPts val="0"/>
              </a:spcBef>
              <a:spcAft>
                <a:spcPts val="0"/>
              </a:spcAft>
              <a:buClr>
                <a:schemeClr val="dk1"/>
              </a:buClr>
              <a:buFont typeface="Lucida Sans"/>
              <a:buNone/>
            </a:pPr>
            <a:r>
              <a:t/>
            </a:r>
            <a:endParaRPr/>
          </a:p>
          <a:p>
            <a:pPr indent="0" lvl="0" marL="0" marR="0" rtl="0" algn="l">
              <a:spcBef>
                <a:spcPts val="0"/>
              </a:spcBef>
              <a:spcAft>
                <a:spcPts val="0"/>
              </a:spcAft>
              <a:buClr>
                <a:schemeClr val="dk1"/>
              </a:buClr>
              <a:buFont typeface="Lucida Sans"/>
              <a:buNone/>
            </a:pPr>
            <a:r>
              <a:rPr b="0" i="0" lang="en-US" sz="1200" u="none" cap="none" strike="noStrike">
                <a:solidFill>
                  <a:schemeClr val="dk1"/>
                </a:solidFill>
                <a:latin typeface="Lucida Sans"/>
                <a:ea typeface="Lucida Sans"/>
                <a:cs typeface="Lucida Sans"/>
                <a:sym typeface="Lucida Sans"/>
              </a:rPr>
              <a:t>FIRST Training materials are available for non-commercial use under a Creative Commons (CC) license. We would appreciate if you let us know that you use it: Send a mail to </a:t>
            </a:r>
            <a:r>
              <a:rPr b="0" i="0" lang="en-US" sz="1200" u="sng" cap="none" strike="noStrike">
                <a:solidFill>
                  <a:schemeClr val="hlink"/>
                </a:solidFill>
                <a:latin typeface="Lucida Sans"/>
                <a:ea typeface="Lucida Sans"/>
                <a:cs typeface="Lucida Sans"/>
                <a:sym typeface="Lucida Sans"/>
                <a:hlinkClick r:id="rId2"/>
              </a:rPr>
              <a:t>first-sec@first.org</a:t>
            </a:r>
            <a:r>
              <a:rPr b="0" i="0" lang="en-US" sz="1200" u="none" cap="none" strike="noStrike">
                <a:solidFill>
                  <a:schemeClr val="dk1"/>
                </a:solidFill>
                <a:latin typeface="Lucida Sans"/>
                <a:ea typeface="Lucida Sans"/>
                <a:cs typeface="Lucida Sans"/>
                <a:sym typeface="Lucida Sans"/>
              </a:rPr>
              <a:t> with your feedback</a:t>
            </a:r>
            <a:endParaRPr/>
          </a:p>
          <a:p>
            <a:pPr indent="0" lvl="0" marL="0" marR="0" rtl="0" algn="l">
              <a:spcBef>
                <a:spcPts val="1400"/>
              </a:spcBef>
              <a:spcAft>
                <a:spcPts val="0"/>
              </a:spcAft>
              <a:buClr>
                <a:schemeClr val="dk1"/>
              </a:buClr>
              <a:buFont typeface="Lucida Sans"/>
              <a:buNone/>
            </a:pPr>
            <a:r>
              <a:t/>
            </a:r>
            <a:endParaRPr b="0" i="0" sz="1200" u="none" cap="none" strike="noStrike">
              <a:solidFill>
                <a:schemeClr val="dk1"/>
              </a:solidFill>
              <a:latin typeface="Lucida Sans"/>
              <a:ea typeface="Lucida Sans"/>
              <a:cs typeface="Lucida Sans"/>
              <a:sym typeface="Lucida Sans"/>
            </a:endParaRPr>
          </a:p>
        </p:txBody>
      </p:sp>
      <p:sp>
        <p:nvSpPr>
          <p:cNvPr id="106" name="Google Shape;106;p7:notes"/>
          <p:cNvSpPr txBox="1"/>
          <p:nvPr>
            <p:ph idx="12" type="sldNum"/>
          </p:nvPr>
        </p:nvSpPr>
        <p:spPr>
          <a:xfrm>
            <a:off x="6541887" y="8928556"/>
            <a:ext cx="316111" cy="215443"/>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9" name="Shape 239"/>
        <p:cNvGrpSpPr/>
        <p:nvPr/>
      </p:nvGrpSpPr>
      <p:grpSpPr>
        <a:xfrm>
          <a:off x="0" y="0"/>
          <a:ext cx="0" cy="0"/>
          <a:chOff x="0" y="0"/>
          <a:chExt cx="0" cy="0"/>
        </a:xfrm>
      </p:grpSpPr>
      <p:sp>
        <p:nvSpPr>
          <p:cNvPr id="240" name="Google Shape;240;g3af4abce31_0_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41" name="Google Shape;241;g3af4abce31_0_2: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rPr lang="en-US"/>
              <a:t>Realise that multiple attacks may be in progress at the same time. Keep control of the landscape!</a:t>
            </a:r>
            <a:endParaRPr/>
          </a:p>
        </p:txBody>
      </p:sp>
      <p:sp>
        <p:nvSpPr>
          <p:cNvPr id="242" name="Google Shape;242;g3af4abce31_0_2: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6" name="Shape 246"/>
        <p:cNvGrpSpPr/>
        <p:nvPr/>
      </p:nvGrpSpPr>
      <p:grpSpPr>
        <a:xfrm>
          <a:off x="0" y="0"/>
          <a:ext cx="0" cy="0"/>
          <a:chOff x="0" y="0"/>
          <a:chExt cx="0" cy="0"/>
        </a:xfrm>
      </p:grpSpPr>
      <p:sp>
        <p:nvSpPr>
          <p:cNvPr id="247" name="Google Shape;247;g2a3f827e6a_0_1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48" name="Google Shape;248;g2a3f827e6a_0_17: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0" lvl="0" marL="0" rtl="0" algn="l">
              <a:spcBef>
                <a:spcPts val="1400"/>
              </a:spcBef>
              <a:spcAft>
                <a:spcPts val="0"/>
              </a:spcAft>
              <a:buNone/>
            </a:pPr>
            <a:r>
              <a:rPr lang="en-US"/>
              <a:t>The key of this slide is that malware looks and feels different dependent on where you are in the ‘kill chain’. A malicious document may just include further download links (as they often do) while a full implant at the ‘actions on objectives’ stage will include specific functionality aiding the attacker in achieving their goals. Analysts should always refer back to the stage that the malware is in as a guide to what it’s likely next action will be.</a:t>
            </a:r>
            <a:endParaRPr/>
          </a:p>
        </p:txBody>
      </p:sp>
      <p:sp>
        <p:nvSpPr>
          <p:cNvPr id="249" name="Google Shape;249;g2a3f827e6a_0_17: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4" name="Shape 264"/>
        <p:cNvGrpSpPr/>
        <p:nvPr/>
      </p:nvGrpSpPr>
      <p:grpSpPr>
        <a:xfrm>
          <a:off x="0" y="0"/>
          <a:ext cx="0" cy="0"/>
          <a:chOff x="0" y="0"/>
          <a:chExt cx="0" cy="0"/>
        </a:xfrm>
      </p:grpSpPr>
      <p:sp>
        <p:nvSpPr>
          <p:cNvPr id="265" name="Google Shape;265;g2a3f827e6a_0_3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66" name="Google Shape;266;g2a3f827e6a_0_36: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0" lvl="0" marL="0" rtl="0" algn="l">
              <a:spcBef>
                <a:spcPts val="1400"/>
              </a:spcBef>
              <a:spcAft>
                <a:spcPts val="0"/>
              </a:spcAft>
              <a:buNone/>
            </a:pPr>
            <a:r>
              <a:rPr lang="en-US"/>
              <a:t>The components of the malware may all be -- individually or in their </a:t>
            </a:r>
            <a:r>
              <a:rPr lang="en-US"/>
              <a:t>entirety</a:t>
            </a:r>
            <a:r>
              <a:rPr lang="en-US"/>
              <a:t> -- be obfuscated to hinder analysis and reverse engineering. So none of this is particularly simple.</a:t>
            </a:r>
            <a:endParaRPr/>
          </a:p>
        </p:txBody>
      </p:sp>
      <p:sp>
        <p:nvSpPr>
          <p:cNvPr id="267" name="Google Shape;267;g2a3f827e6a_0_36: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2" name="Shape 282"/>
        <p:cNvGrpSpPr/>
        <p:nvPr/>
      </p:nvGrpSpPr>
      <p:grpSpPr>
        <a:xfrm>
          <a:off x="0" y="0"/>
          <a:ext cx="0" cy="0"/>
          <a:chOff x="0" y="0"/>
          <a:chExt cx="0" cy="0"/>
        </a:xfrm>
      </p:grpSpPr>
      <p:sp>
        <p:nvSpPr>
          <p:cNvPr id="283" name="Google Shape;283;g3af4abce31_0_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84" name="Google Shape;284;g3af4abce31_0_10: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285" name="Google Shape;285;g3af4abce31_0_10: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0" name="Shape 290"/>
        <p:cNvGrpSpPr/>
        <p:nvPr/>
      </p:nvGrpSpPr>
      <p:grpSpPr>
        <a:xfrm>
          <a:off x="0" y="0"/>
          <a:ext cx="0" cy="0"/>
          <a:chOff x="0" y="0"/>
          <a:chExt cx="0" cy="0"/>
        </a:xfrm>
      </p:grpSpPr>
      <p:sp>
        <p:nvSpPr>
          <p:cNvPr id="291" name="Google Shape;291;g3af4abce31_0_1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92" name="Google Shape;292;g3af4abce31_0_18: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293" name="Google Shape;293;g3af4abce31_0_18: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8" name="Shape 298"/>
        <p:cNvGrpSpPr/>
        <p:nvPr/>
      </p:nvGrpSpPr>
      <p:grpSpPr>
        <a:xfrm>
          <a:off x="0" y="0"/>
          <a:ext cx="0" cy="0"/>
          <a:chOff x="0" y="0"/>
          <a:chExt cx="0" cy="0"/>
        </a:xfrm>
      </p:grpSpPr>
      <p:sp>
        <p:nvSpPr>
          <p:cNvPr id="299" name="Google Shape;299;g2a3f827e6a_0_16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00" name="Google Shape;300;g2a3f827e6a_0_168: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301" name="Google Shape;301;g2a3f827e6a_0_168: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5" name="Shape 305"/>
        <p:cNvGrpSpPr/>
        <p:nvPr/>
      </p:nvGrpSpPr>
      <p:grpSpPr>
        <a:xfrm>
          <a:off x="0" y="0"/>
          <a:ext cx="0" cy="0"/>
          <a:chOff x="0" y="0"/>
          <a:chExt cx="0" cy="0"/>
        </a:xfrm>
      </p:grpSpPr>
      <p:sp>
        <p:nvSpPr>
          <p:cNvPr id="306" name="Google Shape;306;g2a3f827e6a_0_7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07" name="Google Shape;307;g2a3f827e6a_0_71:notes"/>
          <p:cNvSpPr txBox="1"/>
          <p:nvPr>
            <p:ph idx="1" type="body"/>
          </p:nvPr>
        </p:nvSpPr>
        <p:spPr>
          <a:xfrm>
            <a:off x="631902" y="4343400"/>
            <a:ext cx="5594100" cy="4585200"/>
          </a:xfrm>
          <a:prstGeom prst="rect">
            <a:avLst/>
          </a:prstGeom>
          <a:noFill/>
          <a:ln>
            <a:noFill/>
          </a:ln>
        </p:spPr>
        <p:txBody>
          <a:bodyPr anchorCtr="0" anchor="t" bIns="45700" lIns="91425" spcFirstLastPara="1" rIns="91425" wrap="square" tIns="45700">
            <a:noAutofit/>
          </a:bodyPr>
          <a:lstStyle/>
          <a:p>
            <a:pPr indent="0" lvl="0" marL="0" marR="0" rtl="0" algn="l">
              <a:spcBef>
                <a:spcPts val="1400"/>
              </a:spcBef>
              <a:spcAft>
                <a:spcPts val="0"/>
              </a:spcAft>
              <a:buClr>
                <a:schemeClr val="dk1"/>
              </a:buClr>
              <a:buFont typeface="Lucida Sans"/>
              <a:buNone/>
            </a:pPr>
            <a:r>
              <a:rPr lang="en-US"/>
              <a:t>This slide illustrates the workflow and the elements that need to be considered in malware analysis at every stage.</a:t>
            </a:r>
            <a:endParaRPr/>
          </a:p>
        </p:txBody>
      </p:sp>
      <p:sp>
        <p:nvSpPr>
          <p:cNvPr id="308" name="Google Shape;308;g2a3f827e6a_0_71:notes"/>
          <p:cNvSpPr txBox="1"/>
          <p:nvPr>
            <p:ph idx="11" type="ftr"/>
          </p:nvPr>
        </p:nvSpPr>
        <p:spPr>
          <a:xfrm>
            <a:off x="0" y="8930607"/>
            <a:ext cx="5400900" cy="2154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309" name="Google Shape;309;g2a3f827e6a_0_71:notes"/>
          <p:cNvSpPr txBox="1"/>
          <p:nvPr>
            <p:ph idx="12" type="sldNum"/>
          </p:nvPr>
        </p:nvSpPr>
        <p:spPr>
          <a:xfrm>
            <a:off x="6609214" y="8930607"/>
            <a:ext cx="248700" cy="2154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2" name="Shape 332"/>
        <p:cNvGrpSpPr/>
        <p:nvPr/>
      </p:nvGrpSpPr>
      <p:grpSpPr>
        <a:xfrm>
          <a:off x="0" y="0"/>
          <a:ext cx="0" cy="0"/>
          <a:chOff x="0" y="0"/>
          <a:chExt cx="0" cy="0"/>
        </a:xfrm>
      </p:grpSpPr>
      <p:sp>
        <p:nvSpPr>
          <p:cNvPr id="333" name="Google Shape;333;g2a3f827e6a_0_10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34" name="Google Shape;334;g2a3f827e6a_0_104:notes"/>
          <p:cNvSpPr txBox="1"/>
          <p:nvPr>
            <p:ph idx="1" type="body"/>
          </p:nvPr>
        </p:nvSpPr>
        <p:spPr>
          <a:xfrm>
            <a:off x="631902" y="4343400"/>
            <a:ext cx="5594100" cy="4585200"/>
          </a:xfrm>
          <a:prstGeom prst="rect">
            <a:avLst/>
          </a:prstGeom>
          <a:noFill/>
          <a:ln>
            <a:noFill/>
          </a:ln>
        </p:spPr>
        <p:txBody>
          <a:bodyPr anchorCtr="0" anchor="t" bIns="45700" lIns="91425" spcFirstLastPara="1" rIns="91425" wrap="square" tIns="45700">
            <a:noAutofit/>
          </a:bodyPr>
          <a:lstStyle/>
          <a:p>
            <a:pPr indent="0" lvl="0" marL="0" marR="0" rtl="0" algn="l">
              <a:spcBef>
                <a:spcPts val="1400"/>
              </a:spcBef>
              <a:spcAft>
                <a:spcPts val="0"/>
              </a:spcAft>
              <a:buClr>
                <a:schemeClr val="dk1"/>
              </a:buClr>
              <a:buFont typeface="Lucida Sans"/>
              <a:buNone/>
            </a:pPr>
            <a:r>
              <a:t/>
            </a:r>
            <a:endParaRPr/>
          </a:p>
        </p:txBody>
      </p:sp>
      <p:sp>
        <p:nvSpPr>
          <p:cNvPr id="335" name="Google Shape;335;g2a3f827e6a_0_104:notes"/>
          <p:cNvSpPr txBox="1"/>
          <p:nvPr>
            <p:ph idx="11" type="ftr"/>
          </p:nvPr>
        </p:nvSpPr>
        <p:spPr>
          <a:xfrm>
            <a:off x="0" y="8930607"/>
            <a:ext cx="5400900" cy="2154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336" name="Google Shape;336;g2a3f827e6a_0_104:notes"/>
          <p:cNvSpPr txBox="1"/>
          <p:nvPr>
            <p:ph idx="12" type="sldNum"/>
          </p:nvPr>
        </p:nvSpPr>
        <p:spPr>
          <a:xfrm>
            <a:off x="6609214" y="8930607"/>
            <a:ext cx="248700" cy="2154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0" name="Shape 340"/>
        <p:cNvGrpSpPr/>
        <p:nvPr/>
      </p:nvGrpSpPr>
      <p:grpSpPr>
        <a:xfrm>
          <a:off x="0" y="0"/>
          <a:ext cx="0" cy="0"/>
          <a:chOff x="0" y="0"/>
          <a:chExt cx="0" cy="0"/>
        </a:xfrm>
      </p:grpSpPr>
      <p:sp>
        <p:nvSpPr>
          <p:cNvPr id="341" name="Google Shape;341;g2a3f827e6a_0_9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42" name="Google Shape;342;g2a3f827e6a_0_97:notes"/>
          <p:cNvSpPr txBox="1"/>
          <p:nvPr>
            <p:ph idx="1" type="body"/>
          </p:nvPr>
        </p:nvSpPr>
        <p:spPr>
          <a:xfrm>
            <a:off x="631902" y="4343400"/>
            <a:ext cx="5594100" cy="4585200"/>
          </a:xfrm>
          <a:prstGeom prst="rect">
            <a:avLst/>
          </a:prstGeom>
          <a:noFill/>
          <a:ln>
            <a:noFill/>
          </a:ln>
        </p:spPr>
        <p:txBody>
          <a:bodyPr anchorCtr="0" anchor="t" bIns="45700" lIns="91425" spcFirstLastPara="1" rIns="91425" wrap="square" tIns="45700">
            <a:noAutofit/>
          </a:bodyPr>
          <a:lstStyle/>
          <a:p>
            <a:pPr indent="0" lvl="0" marL="0" marR="0" rtl="0" algn="l">
              <a:spcBef>
                <a:spcPts val="1400"/>
              </a:spcBef>
              <a:spcAft>
                <a:spcPts val="0"/>
              </a:spcAft>
              <a:buClr>
                <a:schemeClr val="dk1"/>
              </a:buClr>
              <a:buFont typeface="Lucida Sans"/>
              <a:buNone/>
            </a:pPr>
            <a:r>
              <a:t/>
            </a:r>
            <a:endParaRPr/>
          </a:p>
        </p:txBody>
      </p:sp>
      <p:sp>
        <p:nvSpPr>
          <p:cNvPr id="343" name="Google Shape;343;g2a3f827e6a_0_97:notes"/>
          <p:cNvSpPr txBox="1"/>
          <p:nvPr>
            <p:ph idx="11" type="ftr"/>
          </p:nvPr>
        </p:nvSpPr>
        <p:spPr>
          <a:xfrm>
            <a:off x="0" y="8930607"/>
            <a:ext cx="5400900" cy="2154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344" name="Google Shape;344;g2a3f827e6a_0_97:notes"/>
          <p:cNvSpPr txBox="1"/>
          <p:nvPr>
            <p:ph idx="12" type="sldNum"/>
          </p:nvPr>
        </p:nvSpPr>
        <p:spPr>
          <a:xfrm>
            <a:off x="6609214" y="8930607"/>
            <a:ext cx="248700" cy="2154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8" name="Shape 348"/>
        <p:cNvGrpSpPr/>
        <p:nvPr/>
      </p:nvGrpSpPr>
      <p:grpSpPr>
        <a:xfrm>
          <a:off x="0" y="0"/>
          <a:ext cx="0" cy="0"/>
          <a:chOff x="0" y="0"/>
          <a:chExt cx="0" cy="0"/>
        </a:xfrm>
      </p:grpSpPr>
      <p:sp>
        <p:nvSpPr>
          <p:cNvPr id="349" name="Google Shape;349;g321bb514f5_0_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50" name="Google Shape;350;g321bb514f5_0_0: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351" name="Google Shape;351;g321bb514f5_0_0: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0" name="Shape 110"/>
        <p:cNvGrpSpPr/>
        <p:nvPr/>
      </p:nvGrpSpPr>
      <p:grpSpPr>
        <a:xfrm>
          <a:off x="0" y="0"/>
          <a:ext cx="0" cy="0"/>
          <a:chOff x="0" y="0"/>
          <a:chExt cx="0" cy="0"/>
        </a:xfrm>
      </p:grpSpPr>
      <p:sp>
        <p:nvSpPr>
          <p:cNvPr id="111" name="Google Shape;111;p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12" name="Google Shape;112;p10:notes"/>
          <p:cNvSpPr txBox="1"/>
          <p:nvPr>
            <p:ph idx="1" type="body"/>
          </p:nvPr>
        </p:nvSpPr>
        <p:spPr>
          <a:xfrm>
            <a:off x="631902" y="4343400"/>
            <a:ext cx="5250738" cy="4114800"/>
          </a:xfrm>
          <a:prstGeom prst="rect">
            <a:avLst/>
          </a:prstGeom>
          <a:noFill/>
          <a:ln>
            <a:noFill/>
          </a:ln>
        </p:spPr>
        <p:txBody>
          <a:bodyPr anchorCtr="0" anchor="t" bIns="45700" lIns="91425" spcFirstLastPara="1" rIns="91425" wrap="square" tIns="45700">
            <a:noAutofit/>
          </a:bodyPr>
          <a:lstStyle/>
          <a:p>
            <a:pPr indent="0" lvl="0" marL="0" marR="0" rtl="0" algn="l">
              <a:spcBef>
                <a:spcPts val="1400"/>
              </a:spcBef>
              <a:spcAft>
                <a:spcPts val="0"/>
              </a:spcAft>
              <a:buClr>
                <a:schemeClr val="dk1"/>
              </a:buClr>
              <a:buFont typeface="Lucida Sans"/>
              <a:buNone/>
            </a:pPr>
            <a:r>
              <a:t/>
            </a:r>
            <a:endParaRPr/>
          </a:p>
        </p:txBody>
      </p:sp>
      <p:sp>
        <p:nvSpPr>
          <p:cNvPr id="113" name="Google Shape;113;p10:notes"/>
          <p:cNvSpPr txBox="1"/>
          <p:nvPr>
            <p:ph idx="11" type="ftr"/>
          </p:nvPr>
        </p:nvSpPr>
        <p:spPr>
          <a:xfrm>
            <a:off x="0" y="8930607"/>
            <a:ext cx="5400837" cy="215443"/>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114" name="Google Shape;114;p10:notes"/>
          <p:cNvSpPr txBox="1"/>
          <p:nvPr>
            <p:ph idx="12" type="sldNum"/>
          </p:nvPr>
        </p:nvSpPr>
        <p:spPr>
          <a:xfrm>
            <a:off x="6609214" y="8930607"/>
            <a:ext cx="248785" cy="215443"/>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5" name="Shape 355"/>
        <p:cNvGrpSpPr/>
        <p:nvPr/>
      </p:nvGrpSpPr>
      <p:grpSpPr>
        <a:xfrm>
          <a:off x="0" y="0"/>
          <a:ext cx="0" cy="0"/>
          <a:chOff x="0" y="0"/>
          <a:chExt cx="0" cy="0"/>
        </a:xfrm>
      </p:grpSpPr>
      <p:sp>
        <p:nvSpPr>
          <p:cNvPr id="356" name="Google Shape;356;g2a3f827e6a_0_6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57" name="Google Shape;357;g2a3f827e6a_0_61: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358" name="Google Shape;358;g2a3f827e6a_0_61: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2" name="Shape 362"/>
        <p:cNvGrpSpPr/>
        <p:nvPr/>
      </p:nvGrpSpPr>
      <p:grpSpPr>
        <a:xfrm>
          <a:off x="0" y="0"/>
          <a:ext cx="0" cy="0"/>
          <a:chOff x="0" y="0"/>
          <a:chExt cx="0" cy="0"/>
        </a:xfrm>
      </p:grpSpPr>
      <p:sp>
        <p:nvSpPr>
          <p:cNvPr id="363" name="Google Shape;363;p3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64" name="Google Shape;364;p36:notes"/>
          <p:cNvSpPr txBox="1"/>
          <p:nvPr>
            <p:ph idx="1" type="body"/>
          </p:nvPr>
        </p:nvSpPr>
        <p:spPr>
          <a:xfrm>
            <a:off x="631902" y="4343400"/>
            <a:ext cx="5594196" cy="458515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Module 1 Lab: </a:t>
            </a:r>
            <a:r>
              <a:rPr b="0" i="1" lang="en-US" sz="1200" u="none" cap="none" strike="noStrike">
                <a:solidFill>
                  <a:schemeClr val="dk1"/>
                </a:solidFill>
                <a:latin typeface="Lucida Sans"/>
                <a:ea typeface="Lucida Sans"/>
                <a:cs typeface="Lucida Sans"/>
                <a:sym typeface="Lucida Sans"/>
              </a:rPr>
              <a:t>1 minute</a:t>
            </a:r>
            <a:endParaRPr/>
          </a:p>
          <a:p>
            <a:pPr indent="0" lvl="0" marL="0" marR="0" rtl="0" algn="l">
              <a:spcBef>
                <a:spcPts val="140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Say: </a:t>
            </a:r>
            <a:r>
              <a:rPr b="0" i="0" lang="en-US" sz="1200" u="none" cap="none" strike="noStrike">
                <a:solidFill>
                  <a:schemeClr val="dk1"/>
                </a:solidFill>
                <a:latin typeface="Lucida Sans"/>
                <a:ea typeface="Lucida Sans"/>
                <a:cs typeface="Lucida Sans"/>
                <a:sym typeface="Lucida Sans"/>
              </a:rPr>
              <a:t>In this lab, we will look at a few samples of information and discuss their properties and place them on the correct levels. </a:t>
            </a:r>
            <a:endParaRPr/>
          </a:p>
          <a:p>
            <a:pPr indent="0" lvl="0" marL="0" marR="0" rtl="0" algn="l">
              <a:spcBef>
                <a:spcPts val="1400"/>
              </a:spcBef>
              <a:spcAft>
                <a:spcPts val="0"/>
              </a:spcAft>
              <a:buClr>
                <a:schemeClr val="dk1"/>
              </a:buClr>
              <a:buFont typeface="Lucida Sans"/>
              <a:buNone/>
            </a:pPr>
            <a:r>
              <a:rPr b="0" i="0" lang="en-US" sz="1200" u="none" cap="none" strike="noStrike">
                <a:solidFill>
                  <a:schemeClr val="dk1"/>
                </a:solidFill>
                <a:latin typeface="Lucida Sans"/>
                <a:ea typeface="Lucida Sans"/>
                <a:cs typeface="Lucida Sans"/>
                <a:sym typeface="Lucida Sans"/>
              </a:rPr>
              <a:t>As with other labs in this course, you will have a chance to do one exercise involving a scenario, so you will all have similar answers. You will then be able to explore your organization and environment in that aspect of security information handling. </a:t>
            </a:r>
            <a:endParaRPr/>
          </a:p>
        </p:txBody>
      </p:sp>
      <p:sp>
        <p:nvSpPr>
          <p:cNvPr id="365" name="Google Shape;365;p36:notes"/>
          <p:cNvSpPr txBox="1"/>
          <p:nvPr>
            <p:ph idx="11" type="ftr"/>
          </p:nvPr>
        </p:nvSpPr>
        <p:spPr>
          <a:xfrm>
            <a:off x="0" y="8928556"/>
            <a:ext cx="5400837" cy="215443"/>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366" name="Google Shape;366;p36:notes"/>
          <p:cNvSpPr txBox="1"/>
          <p:nvPr>
            <p:ph idx="12" type="sldNum"/>
          </p:nvPr>
        </p:nvSpPr>
        <p:spPr>
          <a:xfrm>
            <a:off x="6541887" y="8928556"/>
            <a:ext cx="316111" cy="215443"/>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1" name="Shape 371"/>
        <p:cNvGrpSpPr/>
        <p:nvPr/>
      </p:nvGrpSpPr>
      <p:grpSpPr>
        <a:xfrm>
          <a:off x="0" y="0"/>
          <a:ext cx="0" cy="0"/>
          <a:chOff x="0" y="0"/>
          <a:chExt cx="0" cy="0"/>
        </a:xfrm>
      </p:grpSpPr>
      <p:sp>
        <p:nvSpPr>
          <p:cNvPr id="372" name="Google Shape;372;p3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73" name="Google Shape;373;p38:notes"/>
          <p:cNvSpPr txBox="1"/>
          <p:nvPr>
            <p:ph idx="1" type="body"/>
          </p:nvPr>
        </p:nvSpPr>
        <p:spPr>
          <a:xfrm>
            <a:off x="631902" y="4343400"/>
            <a:ext cx="5594196" cy="4585155"/>
          </a:xfrm>
          <a:prstGeom prst="rect">
            <a:avLst/>
          </a:prstGeom>
          <a:noFill/>
          <a:ln>
            <a:noFill/>
          </a:ln>
        </p:spPr>
        <p:txBody>
          <a:bodyPr anchorCtr="0" anchor="t" bIns="45700" lIns="91425" spcFirstLastPara="1" rIns="91425" wrap="square" tIns="45700">
            <a:noAutofit/>
          </a:bodyPr>
          <a:lstStyle/>
          <a:p>
            <a:pPr indent="0" lvl="0" marL="0" marR="0" rtl="0" algn="l">
              <a:spcBef>
                <a:spcPts val="1400"/>
              </a:spcBef>
              <a:spcAft>
                <a:spcPts val="0"/>
              </a:spcAft>
              <a:buClr>
                <a:schemeClr val="dk1"/>
              </a:buClr>
              <a:buFont typeface="Lucida Sans"/>
              <a:buNone/>
            </a:pPr>
            <a:r>
              <a:t/>
            </a:r>
            <a:endParaRPr/>
          </a:p>
          <a:p>
            <a:pPr indent="0" lvl="0" marL="0" marR="0" rtl="0" algn="l">
              <a:spcBef>
                <a:spcPts val="1400"/>
              </a:spcBef>
              <a:spcAft>
                <a:spcPts val="0"/>
              </a:spcAft>
              <a:buClr>
                <a:schemeClr val="dk1"/>
              </a:buClr>
              <a:buFont typeface="Lucida Sans"/>
              <a:buNone/>
            </a:pPr>
            <a:r>
              <a:t/>
            </a:r>
            <a:endParaRPr b="0" i="0" sz="1200" u="none" cap="none" strike="noStrike">
              <a:solidFill>
                <a:schemeClr val="dk1"/>
              </a:solidFill>
              <a:latin typeface="Lucida Sans"/>
              <a:ea typeface="Lucida Sans"/>
              <a:cs typeface="Lucida Sans"/>
              <a:sym typeface="Lucida Sans"/>
            </a:endParaRPr>
          </a:p>
          <a:p>
            <a:pPr indent="0" lvl="0" marL="0" marR="0" rtl="0" algn="l">
              <a:spcBef>
                <a:spcPts val="1400"/>
              </a:spcBef>
              <a:spcAft>
                <a:spcPts val="0"/>
              </a:spcAft>
              <a:buClr>
                <a:schemeClr val="dk1"/>
              </a:buClr>
              <a:buFont typeface="Lucida Sans"/>
              <a:buNone/>
            </a:pPr>
            <a:r>
              <a:t/>
            </a:r>
            <a:endParaRPr b="0" i="0" sz="1200" u="none" cap="none" strike="noStrike">
              <a:solidFill>
                <a:schemeClr val="dk1"/>
              </a:solidFill>
              <a:latin typeface="Lucida Sans"/>
              <a:ea typeface="Lucida Sans"/>
              <a:cs typeface="Lucida Sans"/>
              <a:sym typeface="Lucida Sans"/>
            </a:endParaRPr>
          </a:p>
        </p:txBody>
      </p:sp>
      <p:sp>
        <p:nvSpPr>
          <p:cNvPr id="374" name="Google Shape;374;p38:notes"/>
          <p:cNvSpPr txBox="1"/>
          <p:nvPr>
            <p:ph idx="11" type="ftr"/>
          </p:nvPr>
        </p:nvSpPr>
        <p:spPr>
          <a:xfrm>
            <a:off x="0" y="8930607"/>
            <a:ext cx="5400837" cy="215443"/>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375" name="Google Shape;375;p38:notes"/>
          <p:cNvSpPr txBox="1"/>
          <p:nvPr>
            <p:ph idx="12" type="sldNum"/>
          </p:nvPr>
        </p:nvSpPr>
        <p:spPr>
          <a:xfrm>
            <a:off x="6545094" y="8930607"/>
            <a:ext cx="312905" cy="215443"/>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0" name="Shape 380"/>
        <p:cNvGrpSpPr/>
        <p:nvPr/>
      </p:nvGrpSpPr>
      <p:grpSpPr>
        <a:xfrm>
          <a:off x="0" y="0"/>
          <a:ext cx="0" cy="0"/>
          <a:chOff x="0" y="0"/>
          <a:chExt cx="0" cy="0"/>
        </a:xfrm>
      </p:grpSpPr>
      <p:sp>
        <p:nvSpPr>
          <p:cNvPr id="381" name="Google Shape;381;p4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382" name="Google Shape;382;p40:notes"/>
          <p:cNvSpPr txBox="1"/>
          <p:nvPr>
            <p:ph idx="1" type="body"/>
          </p:nvPr>
        </p:nvSpPr>
        <p:spPr>
          <a:xfrm>
            <a:off x="631902" y="4343400"/>
            <a:ext cx="5594196" cy="4585155"/>
          </a:xfrm>
          <a:prstGeom prst="rect">
            <a:avLst/>
          </a:prstGeom>
          <a:noFill/>
          <a:ln>
            <a:noFill/>
          </a:ln>
        </p:spPr>
        <p:txBody>
          <a:bodyPr anchorCtr="0" anchor="t" bIns="45700" lIns="91425" spcFirstLastPara="1" rIns="91425" wrap="square" tIns="45700">
            <a:noAutofit/>
          </a:bodyPr>
          <a:lstStyle/>
          <a:p>
            <a:pPr indent="0" lvl="0" marL="0" marR="0" rtl="0" algn="l">
              <a:spcBef>
                <a:spcPts val="1400"/>
              </a:spcBef>
              <a:spcAft>
                <a:spcPts val="0"/>
              </a:spcAft>
              <a:buClr>
                <a:schemeClr val="dk1"/>
              </a:buClr>
              <a:buFont typeface="Lucida Sans"/>
              <a:buNone/>
            </a:pPr>
            <a:r>
              <a:t/>
            </a:r>
            <a:endParaRPr/>
          </a:p>
          <a:p>
            <a:pPr indent="0" lvl="0" marL="0" marR="0" rtl="0" algn="l">
              <a:spcBef>
                <a:spcPts val="1400"/>
              </a:spcBef>
              <a:spcAft>
                <a:spcPts val="0"/>
              </a:spcAft>
              <a:buClr>
                <a:schemeClr val="dk1"/>
              </a:buClr>
              <a:buFont typeface="Lucida Sans"/>
              <a:buNone/>
            </a:pPr>
            <a:r>
              <a:t/>
            </a:r>
            <a:endParaRPr b="0" i="0" sz="1200" u="none" cap="none" strike="noStrike">
              <a:solidFill>
                <a:schemeClr val="dk1"/>
              </a:solidFill>
              <a:latin typeface="Lucida Sans"/>
              <a:ea typeface="Lucida Sans"/>
              <a:cs typeface="Lucida Sans"/>
              <a:sym typeface="Lucida Sans"/>
            </a:endParaRPr>
          </a:p>
          <a:p>
            <a:pPr indent="0" lvl="0" marL="0" marR="0" rtl="0" algn="l">
              <a:spcBef>
                <a:spcPts val="1400"/>
              </a:spcBef>
              <a:spcAft>
                <a:spcPts val="0"/>
              </a:spcAft>
              <a:buClr>
                <a:schemeClr val="dk1"/>
              </a:buClr>
              <a:buFont typeface="Lucida Sans"/>
              <a:buNone/>
            </a:pPr>
            <a:r>
              <a:t/>
            </a:r>
            <a:endParaRPr b="0" i="0" sz="1200" u="none" cap="none" strike="noStrike">
              <a:solidFill>
                <a:schemeClr val="dk1"/>
              </a:solidFill>
              <a:latin typeface="Lucida Sans"/>
              <a:ea typeface="Lucida Sans"/>
              <a:cs typeface="Lucida Sans"/>
              <a:sym typeface="Lucida Sans"/>
            </a:endParaRPr>
          </a:p>
        </p:txBody>
      </p:sp>
      <p:sp>
        <p:nvSpPr>
          <p:cNvPr id="383" name="Google Shape;383;p40:notes"/>
          <p:cNvSpPr txBox="1"/>
          <p:nvPr>
            <p:ph idx="11" type="ftr"/>
          </p:nvPr>
        </p:nvSpPr>
        <p:spPr>
          <a:xfrm>
            <a:off x="0" y="8930607"/>
            <a:ext cx="5400837" cy="215443"/>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384" name="Google Shape;384;p40:notes"/>
          <p:cNvSpPr txBox="1"/>
          <p:nvPr>
            <p:ph idx="12" type="sldNum"/>
          </p:nvPr>
        </p:nvSpPr>
        <p:spPr>
          <a:xfrm>
            <a:off x="6545094" y="8930607"/>
            <a:ext cx="312905" cy="215443"/>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9" name="Shape 389"/>
        <p:cNvGrpSpPr/>
        <p:nvPr/>
      </p:nvGrpSpPr>
      <p:grpSpPr>
        <a:xfrm>
          <a:off x="0" y="0"/>
          <a:ext cx="0" cy="0"/>
          <a:chOff x="0" y="0"/>
          <a:chExt cx="0" cy="0"/>
        </a:xfrm>
      </p:grpSpPr>
      <p:sp>
        <p:nvSpPr>
          <p:cNvPr id="390" name="Google Shape;390;g37d4be5b2c_0_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91" name="Google Shape;391;g37d4be5b2c_0_0: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392" name="Google Shape;392;g37d4be5b2c_0_0: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6" name="Shape 396"/>
        <p:cNvGrpSpPr/>
        <p:nvPr/>
      </p:nvGrpSpPr>
      <p:grpSpPr>
        <a:xfrm>
          <a:off x="0" y="0"/>
          <a:ext cx="0" cy="0"/>
          <a:chOff x="0" y="0"/>
          <a:chExt cx="0" cy="0"/>
        </a:xfrm>
      </p:grpSpPr>
      <p:sp>
        <p:nvSpPr>
          <p:cNvPr id="397" name="Google Shape;397;g37d4be5b2c_0_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98" name="Google Shape;398;g37d4be5b2c_0_7: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399" name="Google Shape;399;g37d4be5b2c_0_7: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03" name="Shape 403"/>
        <p:cNvGrpSpPr/>
        <p:nvPr/>
      </p:nvGrpSpPr>
      <p:grpSpPr>
        <a:xfrm>
          <a:off x="0" y="0"/>
          <a:ext cx="0" cy="0"/>
          <a:chOff x="0" y="0"/>
          <a:chExt cx="0" cy="0"/>
        </a:xfrm>
      </p:grpSpPr>
      <p:sp>
        <p:nvSpPr>
          <p:cNvPr id="404" name="Google Shape;404;g37d4be5b2c_0_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405" name="Google Shape;405;g37d4be5b2c_0_14: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406" name="Google Shape;406;g37d4be5b2c_0_14: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0" name="Shape 410"/>
        <p:cNvGrpSpPr/>
        <p:nvPr/>
      </p:nvGrpSpPr>
      <p:grpSpPr>
        <a:xfrm>
          <a:off x="0" y="0"/>
          <a:ext cx="0" cy="0"/>
          <a:chOff x="0" y="0"/>
          <a:chExt cx="0" cy="0"/>
        </a:xfrm>
      </p:grpSpPr>
      <p:sp>
        <p:nvSpPr>
          <p:cNvPr id="411" name="Google Shape;411;g3aef5fdaa3_1_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412" name="Google Shape;412;g3aef5fdaa3_1_0: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413" name="Google Shape;413;g3aef5fdaa3_1_0: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7" name="Shape 417"/>
        <p:cNvGrpSpPr/>
        <p:nvPr/>
      </p:nvGrpSpPr>
      <p:grpSpPr>
        <a:xfrm>
          <a:off x="0" y="0"/>
          <a:ext cx="0" cy="0"/>
          <a:chOff x="0" y="0"/>
          <a:chExt cx="0" cy="0"/>
        </a:xfrm>
      </p:grpSpPr>
      <p:sp>
        <p:nvSpPr>
          <p:cNvPr id="418" name="Google Shape;418;p4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19" name="Google Shape;419;p43:notes"/>
          <p:cNvSpPr txBox="1"/>
          <p:nvPr>
            <p:ph idx="1" type="body"/>
          </p:nvPr>
        </p:nvSpPr>
        <p:spPr>
          <a:xfrm>
            <a:off x="631902" y="4343400"/>
            <a:ext cx="5083097" cy="4114800"/>
          </a:xfrm>
          <a:prstGeom prst="rect">
            <a:avLst/>
          </a:prstGeom>
          <a:noFill/>
          <a:ln>
            <a:noFill/>
          </a:ln>
        </p:spPr>
        <p:txBody>
          <a:bodyPr anchorCtr="0" anchor="t" bIns="45700" lIns="91425" spcFirstLastPara="1" rIns="91425" wrap="square" tIns="45700">
            <a:noAutofit/>
          </a:bodyPr>
          <a:lstStyle/>
          <a:p>
            <a:pPr indent="0" lvl="0" marL="0" marR="0" rtl="0" algn="l">
              <a:spcBef>
                <a:spcPts val="1400"/>
              </a:spcBef>
              <a:spcAft>
                <a:spcPts val="0"/>
              </a:spcAft>
              <a:buClr>
                <a:schemeClr val="dk1"/>
              </a:buClr>
              <a:buFont typeface="Lucida Sans"/>
              <a:buNone/>
            </a:pPr>
            <a:r>
              <a:t/>
            </a:r>
            <a:endParaRPr/>
          </a:p>
          <a:p>
            <a:pPr indent="0" lvl="0" marL="0" marR="0" rtl="0" algn="l">
              <a:spcBef>
                <a:spcPts val="1400"/>
              </a:spcBef>
              <a:spcAft>
                <a:spcPts val="0"/>
              </a:spcAft>
              <a:buClr>
                <a:schemeClr val="dk1"/>
              </a:buClr>
              <a:buFont typeface="Lucida Sans"/>
              <a:buNone/>
            </a:pPr>
            <a:r>
              <a:t/>
            </a:r>
            <a:endParaRPr b="0" i="0" sz="1200" u="none" cap="none" strike="noStrike">
              <a:solidFill>
                <a:schemeClr val="dk1"/>
              </a:solidFill>
              <a:latin typeface="Lucida Sans"/>
              <a:ea typeface="Lucida Sans"/>
              <a:cs typeface="Lucida Sans"/>
              <a:sym typeface="Lucida Sans"/>
            </a:endParaRPr>
          </a:p>
        </p:txBody>
      </p:sp>
      <p:sp>
        <p:nvSpPr>
          <p:cNvPr id="420" name="Google Shape;420;p43:notes"/>
          <p:cNvSpPr txBox="1"/>
          <p:nvPr>
            <p:ph idx="11" type="ftr"/>
          </p:nvPr>
        </p:nvSpPr>
        <p:spPr>
          <a:xfrm>
            <a:off x="0" y="8928556"/>
            <a:ext cx="5400837" cy="215443"/>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421" name="Google Shape;421;p43:notes"/>
          <p:cNvSpPr txBox="1"/>
          <p:nvPr>
            <p:ph idx="12" type="sldNum"/>
          </p:nvPr>
        </p:nvSpPr>
        <p:spPr>
          <a:xfrm>
            <a:off x="6541887" y="8928556"/>
            <a:ext cx="316111" cy="215443"/>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3" name="Shape 423"/>
        <p:cNvGrpSpPr/>
        <p:nvPr/>
      </p:nvGrpSpPr>
      <p:grpSpPr>
        <a:xfrm>
          <a:off x="0" y="0"/>
          <a:ext cx="0" cy="0"/>
          <a:chOff x="0" y="0"/>
          <a:chExt cx="0" cy="0"/>
        </a:xfrm>
      </p:grpSpPr>
      <p:sp>
        <p:nvSpPr>
          <p:cNvPr id="424" name="Google Shape;424;p4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25" name="Google Shape;425;p46:notes"/>
          <p:cNvSpPr txBox="1"/>
          <p:nvPr>
            <p:ph idx="1" type="body"/>
          </p:nvPr>
        </p:nvSpPr>
        <p:spPr>
          <a:xfrm>
            <a:off x="631902" y="4343400"/>
            <a:ext cx="5594196" cy="458515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Font typeface="Lucida Sans"/>
              <a:buNone/>
            </a:pPr>
            <a:r>
              <a:t/>
            </a:r>
            <a:endParaRPr b="0" i="0" sz="1200" u="none" cap="none" strike="noStrike">
              <a:solidFill>
                <a:schemeClr val="dk1"/>
              </a:solidFill>
              <a:latin typeface="Lucida Sans"/>
              <a:ea typeface="Lucida Sans"/>
              <a:cs typeface="Lucida Sans"/>
              <a:sym typeface="Lucida Sans"/>
            </a:endParaRPr>
          </a:p>
        </p:txBody>
      </p:sp>
      <p:sp>
        <p:nvSpPr>
          <p:cNvPr id="426" name="Google Shape;426;p46:notes"/>
          <p:cNvSpPr txBox="1"/>
          <p:nvPr>
            <p:ph idx="11" type="ftr"/>
          </p:nvPr>
        </p:nvSpPr>
        <p:spPr>
          <a:xfrm>
            <a:off x="0" y="8928556"/>
            <a:ext cx="5400837" cy="215443"/>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427" name="Google Shape;427;p46:notes"/>
          <p:cNvSpPr txBox="1"/>
          <p:nvPr>
            <p:ph idx="12" type="sldNum"/>
          </p:nvPr>
        </p:nvSpPr>
        <p:spPr>
          <a:xfrm>
            <a:off x="6541887" y="8928556"/>
            <a:ext cx="316111" cy="215443"/>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8" name="Shape 118"/>
        <p:cNvGrpSpPr/>
        <p:nvPr/>
      </p:nvGrpSpPr>
      <p:grpSpPr>
        <a:xfrm>
          <a:off x="0" y="0"/>
          <a:ext cx="0" cy="0"/>
          <a:chOff x="0" y="0"/>
          <a:chExt cx="0" cy="0"/>
        </a:xfrm>
      </p:grpSpPr>
      <p:sp>
        <p:nvSpPr>
          <p:cNvPr id="119" name="Google Shape;119;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20" name="Google Shape;120;p12:notes"/>
          <p:cNvSpPr txBox="1"/>
          <p:nvPr>
            <p:ph idx="1" type="body"/>
          </p:nvPr>
        </p:nvSpPr>
        <p:spPr>
          <a:xfrm>
            <a:off x="631902" y="4343400"/>
            <a:ext cx="5594196" cy="4585155"/>
          </a:xfrm>
          <a:prstGeom prst="rect">
            <a:avLst/>
          </a:prstGeom>
          <a:noFill/>
          <a:ln>
            <a:noFill/>
          </a:ln>
        </p:spPr>
        <p:txBody>
          <a:bodyPr anchorCtr="0" anchor="t" bIns="45700" lIns="91425" spcFirstLastPara="1" rIns="91425" wrap="square" tIns="45700">
            <a:noAutofit/>
          </a:bodyPr>
          <a:lstStyle/>
          <a:p>
            <a:pPr indent="0" lvl="0" marL="0" marR="0" rtl="0" algn="l">
              <a:spcBef>
                <a:spcPts val="140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Instructor notes</a:t>
            </a:r>
            <a:r>
              <a:rPr b="0" i="0" lang="en-US" sz="1200" u="none" cap="none" strike="noStrike">
                <a:solidFill>
                  <a:schemeClr val="dk1"/>
                </a:solidFill>
                <a:latin typeface="Lucida Sans"/>
                <a:ea typeface="Lucida Sans"/>
                <a:cs typeface="Lucida Sans"/>
                <a:sym typeface="Lucida Sans"/>
              </a:rPr>
              <a:t>: We have a little extra time built into this first module, because you are introducing new concepts, and there may be more up-front questions about scope and process.</a:t>
            </a:r>
            <a:endParaRPr/>
          </a:p>
        </p:txBody>
      </p:sp>
      <p:sp>
        <p:nvSpPr>
          <p:cNvPr id="121" name="Google Shape;121;p12:notes"/>
          <p:cNvSpPr txBox="1"/>
          <p:nvPr>
            <p:ph idx="11" type="ftr"/>
          </p:nvPr>
        </p:nvSpPr>
        <p:spPr>
          <a:xfrm>
            <a:off x="0" y="8930607"/>
            <a:ext cx="5400837" cy="215443"/>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122" name="Google Shape;122;p12:notes"/>
          <p:cNvSpPr txBox="1"/>
          <p:nvPr>
            <p:ph idx="12" type="sldNum"/>
          </p:nvPr>
        </p:nvSpPr>
        <p:spPr>
          <a:xfrm>
            <a:off x="6609214" y="8930607"/>
            <a:ext cx="248785" cy="215443"/>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6" name="Shape 126"/>
        <p:cNvGrpSpPr/>
        <p:nvPr/>
      </p:nvGrpSpPr>
      <p:grpSpPr>
        <a:xfrm>
          <a:off x="0" y="0"/>
          <a:ext cx="0" cy="0"/>
          <a:chOff x="0" y="0"/>
          <a:chExt cx="0" cy="0"/>
        </a:xfrm>
      </p:grpSpPr>
      <p:sp>
        <p:nvSpPr>
          <p:cNvPr id="127" name="Google Shape;127;p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28" name="Google Shape;128;p14:notes"/>
          <p:cNvSpPr txBox="1"/>
          <p:nvPr>
            <p:ph idx="1" type="body"/>
          </p:nvPr>
        </p:nvSpPr>
        <p:spPr>
          <a:xfrm>
            <a:off x="631902" y="4343400"/>
            <a:ext cx="5594196" cy="4585155"/>
          </a:xfrm>
          <a:prstGeom prst="rect">
            <a:avLst/>
          </a:prstGeom>
          <a:noFill/>
          <a:ln>
            <a:noFill/>
          </a:ln>
        </p:spPr>
        <p:txBody>
          <a:bodyPr anchorCtr="0" anchor="t" bIns="45700" lIns="91425" spcFirstLastPara="1" rIns="91425" wrap="square" tIns="45700">
            <a:noAutofit/>
          </a:bodyPr>
          <a:lstStyle/>
          <a:p>
            <a:pPr indent="0" lvl="0" marL="0" marR="0" rtl="0" algn="l">
              <a:spcBef>
                <a:spcPts val="1400"/>
              </a:spcBef>
              <a:spcAft>
                <a:spcPts val="0"/>
              </a:spcAft>
              <a:buClr>
                <a:schemeClr val="dk1"/>
              </a:buClr>
              <a:buFont typeface="Lucida Sans"/>
              <a:buNone/>
            </a:pPr>
            <a:r>
              <a:t/>
            </a:r>
            <a:endParaRPr/>
          </a:p>
        </p:txBody>
      </p:sp>
      <p:sp>
        <p:nvSpPr>
          <p:cNvPr id="129" name="Google Shape;129;p14:notes"/>
          <p:cNvSpPr txBox="1"/>
          <p:nvPr>
            <p:ph idx="11" type="ftr"/>
          </p:nvPr>
        </p:nvSpPr>
        <p:spPr>
          <a:xfrm>
            <a:off x="0" y="8930607"/>
            <a:ext cx="5400837" cy="215443"/>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130" name="Google Shape;130;p14:notes"/>
          <p:cNvSpPr txBox="1"/>
          <p:nvPr>
            <p:ph idx="12" type="sldNum"/>
          </p:nvPr>
        </p:nvSpPr>
        <p:spPr>
          <a:xfrm>
            <a:off x="6609214" y="8930607"/>
            <a:ext cx="248785" cy="215443"/>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4" name="Shape 134"/>
        <p:cNvGrpSpPr/>
        <p:nvPr/>
      </p:nvGrpSpPr>
      <p:grpSpPr>
        <a:xfrm>
          <a:off x="0" y="0"/>
          <a:ext cx="0" cy="0"/>
          <a:chOff x="0" y="0"/>
          <a:chExt cx="0" cy="0"/>
        </a:xfrm>
      </p:grpSpPr>
      <p:sp>
        <p:nvSpPr>
          <p:cNvPr id="135" name="Google Shape;135;p1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chemeClr val="lt2"/>
            </a:solidFill>
            <a:prstDash val="solid"/>
            <a:miter lim="8000"/>
            <a:headEnd len="sm" w="sm" type="none"/>
            <a:tailEnd len="sm" w="sm" type="none"/>
          </a:ln>
        </p:spPr>
      </p:sp>
      <p:sp>
        <p:nvSpPr>
          <p:cNvPr id="136" name="Google Shape;136;p16:notes"/>
          <p:cNvSpPr txBox="1"/>
          <p:nvPr>
            <p:ph idx="1" type="body"/>
          </p:nvPr>
        </p:nvSpPr>
        <p:spPr>
          <a:xfrm>
            <a:off x="631902" y="4343400"/>
            <a:ext cx="5594100" cy="45852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Font typeface="Lucida Sans"/>
              <a:buNone/>
            </a:pPr>
            <a:r>
              <a:rPr b="0" i="0" lang="en-US" sz="1200" u="none" cap="none" strike="noStrike">
                <a:solidFill>
                  <a:schemeClr val="dk1"/>
                </a:solidFill>
                <a:latin typeface="Lucida Sans"/>
                <a:ea typeface="Lucida Sans"/>
                <a:cs typeface="Lucida Sans"/>
                <a:sym typeface="Lucida Sans"/>
              </a:rPr>
              <a:t>There are four aspects to understanding the threat landscape. The first one is categorisation: what categories of threats are there? For any business, there are malicious and non-malicious threats. The latter are for instance resulting from the weather or freak events: storms, floods, electrical outages or accidents. The malicious threats is what we are interested in here. Malicious events can include such things as phishing, spamming, malware or denial of service. In the malware category we still have different types of malware.</a:t>
            </a:r>
            <a:endParaRPr/>
          </a:p>
          <a:p>
            <a:pPr indent="0" lvl="0" marL="0" marR="0" rtl="0" algn="l">
              <a:spcBef>
                <a:spcPts val="0"/>
              </a:spcBef>
              <a:spcAft>
                <a:spcPts val="0"/>
              </a:spcAft>
              <a:buClr>
                <a:schemeClr val="dk1"/>
              </a:buClr>
              <a:buFont typeface="Lucida Sans"/>
              <a:buNone/>
            </a:pPr>
            <a:r>
              <a:rPr b="0" i="0" lang="en-US" sz="1200" u="none" cap="none" strike="noStrike">
                <a:solidFill>
                  <a:schemeClr val="dk1"/>
                </a:solidFill>
                <a:latin typeface="Lucida Sans"/>
                <a:ea typeface="Lucida Sans"/>
                <a:cs typeface="Lucida Sans"/>
                <a:sym typeface="Lucida Sans"/>
              </a:rPr>
              <a:t>It is also important to consider the likelihood of an event. The likelihood that Amir’s plumbing business is hit by the latest version of advanced persistent threat is low. But the risk of being hit by a phish looking for bank accounts is significantly higher, for everyone, including the plumber.</a:t>
            </a:r>
            <a:endParaRPr/>
          </a:p>
          <a:p>
            <a:pPr indent="0" lvl="0" marL="0" marR="0" rtl="0" algn="l">
              <a:spcBef>
                <a:spcPts val="0"/>
              </a:spcBef>
              <a:spcAft>
                <a:spcPts val="0"/>
              </a:spcAft>
              <a:buClr>
                <a:schemeClr val="dk1"/>
              </a:buClr>
              <a:buFont typeface="Lucida Sans"/>
              <a:buNone/>
            </a:pPr>
            <a:r>
              <a:rPr b="0" i="0" lang="en-US" sz="1200" u="none" cap="none" strike="noStrike">
                <a:solidFill>
                  <a:schemeClr val="dk1"/>
                </a:solidFill>
                <a:latin typeface="Lucida Sans"/>
                <a:ea typeface="Lucida Sans"/>
                <a:cs typeface="Lucida Sans"/>
                <a:sym typeface="Lucida Sans"/>
              </a:rPr>
              <a:t>The third element is frequency: how often do these threats occur? S</a:t>
            </a:r>
            <a:r>
              <a:rPr lang="en-US"/>
              <a:t>ome threats occur continuously, such as malicious actors scanning the network for vulnerabilities. Others occur frequently, such as phishing or ransomware. And some threats occur rarely, such as nation state attacks through advanced malware.</a:t>
            </a:r>
            <a:r>
              <a:rPr b="0" i="0" lang="en-US" sz="1200" u="none" cap="none" strike="noStrike">
                <a:solidFill>
                  <a:schemeClr val="dk1"/>
                </a:solidFill>
                <a:latin typeface="Lucida Sans"/>
                <a:ea typeface="Lucida Sans"/>
                <a:cs typeface="Lucida Sans"/>
                <a:sym typeface="Lucida Sans"/>
              </a:rPr>
              <a:t> </a:t>
            </a:r>
            <a:r>
              <a:rPr lang="en-US"/>
              <a:t>T</a:t>
            </a:r>
            <a:r>
              <a:rPr b="0" i="0" lang="en-US" sz="1200" u="none" cap="none" strike="noStrike">
                <a:solidFill>
                  <a:schemeClr val="dk1"/>
                </a:solidFill>
                <a:latin typeface="Lucida Sans"/>
                <a:ea typeface="Lucida Sans"/>
                <a:cs typeface="Lucida Sans"/>
                <a:sym typeface="Lucida Sans"/>
              </a:rPr>
              <a:t>he fourth </a:t>
            </a:r>
            <a:r>
              <a:rPr lang="en-US"/>
              <a:t>aspect of the threat landscape</a:t>
            </a:r>
            <a:r>
              <a:rPr b="0" i="0" lang="en-US" sz="1200" u="none" cap="none" strike="noStrike">
                <a:solidFill>
                  <a:schemeClr val="dk1"/>
                </a:solidFill>
                <a:latin typeface="Lucida Sans"/>
                <a:ea typeface="Lucida Sans"/>
                <a:cs typeface="Lucida Sans"/>
                <a:sym typeface="Lucida Sans"/>
              </a:rPr>
              <a:t> is indicators: what do threats look like on the hosts and on the network? A large part of this course is focused on the extraction and interpretation of indicators: what </a:t>
            </a:r>
            <a:r>
              <a:rPr lang="en-US"/>
              <a:t>do threats look like and what can de deduce from that?</a:t>
            </a:r>
            <a:r>
              <a:rPr b="0" i="0" lang="en-US" sz="1200" u="none" cap="none" strike="noStrike">
                <a:solidFill>
                  <a:schemeClr val="dk1"/>
                </a:solidFill>
                <a:latin typeface="Lucida Sans"/>
                <a:ea typeface="Lucida Sans"/>
                <a:cs typeface="Lucida Sans"/>
                <a:sym typeface="Lucida Sans"/>
              </a:rPr>
              <a:t>  </a:t>
            </a:r>
            <a:endParaRPr/>
          </a:p>
        </p:txBody>
      </p:sp>
      <p:sp>
        <p:nvSpPr>
          <p:cNvPr id="137" name="Google Shape;137;p16:notes"/>
          <p:cNvSpPr txBox="1"/>
          <p:nvPr>
            <p:ph idx="12" type="sldNum"/>
          </p:nvPr>
        </p:nvSpPr>
        <p:spPr>
          <a:xfrm>
            <a:off x="6541887" y="8928556"/>
            <a:ext cx="316200" cy="2154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1" name="Shape 141"/>
        <p:cNvGrpSpPr/>
        <p:nvPr/>
      </p:nvGrpSpPr>
      <p:grpSpPr>
        <a:xfrm>
          <a:off x="0" y="0"/>
          <a:ext cx="0" cy="0"/>
          <a:chOff x="0" y="0"/>
          <a:chExt cx="0" cy="0"/>
        </a:xfrm>
      </p:grpSpPr>
      <p:sp>
        <p:nvSpPr>
          <p:cNvPr id="142" name="Google Shape;142;p1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chemeClr val="lt2"/>
            </a:solidFill>
            <a:prstDash val="solid"/>
            <a:miter lim="8000"/>
            <a:headEnd len="sm" w="sm" type="none"/>
            <a:tailEnd len="sm" w="sm" type="none"/>
          </a:ln>
        </p:spPr>
      </p:sp>
      <p:sp>
        <p:nvSpPr>
          <p:cNvPr id="143" name="Google Shape;143;p18:notes"/>
          <p:cNvSpPr txBox="1"/>
          <p:nvPr>
            <p:ph idx="1" type="body"/>
          </p:nvPr>
        </p:nvSpPr>
        <p:spPr>
          <a:xfrm>
            <a:off x="631902" y="4343400"/>
            <a:ext cx="5594100" cy="45852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Font typeface="Lucida Sans"/>
              <a:buNone/>
            </a:pPr>
            <a:r>
              <a:rPr b="0" i="0" lang="en-US" sz="1200" u="none" cap="none" strike="noStrike">
                <a:solidFill>
                  <a:schemeClr val="dk1"/>
                </a:solidFill>
                <a:latin typeface="Lucida Sans"/>
                <a:ea typeface="Lucida Sans"/>
                <a:cs typeface="Lucida Sans"/>
                <a:sym typeface="Lucida Sans"/>
              </a:rPr>
              <a:t>Risks and threats can be evaluated in terms of both impact and likelihood. First let</a:t>
            </a:r>
            <a:r>
              <a:rPr lang="en-US"/>
              <a:t>’s look at impact. </a:t>
            </a:r>
            <a:r>
              <a:rPr b="0" i="0" lang="en-US" sz="1200" u="none" cap="none" strike="noStrike">
                <a:solidFill>
                  <a:schemeClr val="dk1"/>
                </a:solidFill>
                <a:latin typeface="Lucida Sans"/>
                <a:ea typeface="Lucida Sans"/>
                <a:cs typeface="Lucida Sans"/>
                <a:sym typeface="Lucida Sans"/>
              </a:rPr>
              <a:t>Malware comes in several varieties. Downloaders are small pieces of code that download further malware. Information stealers are focused on stealing passwords and / or documents from the computers of their victims. The activities of this type of malware can vary from malware focused on obtaining your banking passwords or gaming passwords, Ransomware commonly encrypts personal information, and requests a ransom to be paid before a decryption key is provided. Payment is usually via BitCoin or another cryptocurrency. Bots are members of a large network of compromised computers, called a botnet, which can be used for many purposes, especially click-fraud or distributed denial of service. Remote access tools are designed to lurk in the background and give an attacker remote access to a compromised host, usually as part of a larger campaign. File infectors can infect executable fil</a:t>
            </a:r>
            <a:r>
              <a:rPr lang="en-US"/>
              <a:t>es and ‘lie in wait’ for other events to trigger them.</a:t>
            </a:r>
            <a:endParaRPr/>
          </a:p>
        </p:txBody>
      </p:sp>
      <p:sp>
        <p:nvSpPr>
          <p:cNvPr id="144" name="Google Shape;144;p18:notes"/>
          <p:cNvSpPr txBox="1"/>
          <p:nvPr>
            <p:ph idx="12" type="sldNum"/>
          </p:nvPr>
        </p:nvSpPr>
        <p:spPr>
          <a:xfrm>
            <a:off x="6541887" y="8928556"/>
            <a:ext cx="316200" cy="2154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8" name="Shape 148"/>
        <p:cNvGrpSpPr/>
        <p:nvPr/>
      </p:nvGrpSpPr>
      <p:grpSpPr>
        <a:xfrm>
          <a:off x="0" y="0"/>
          <a:ext cx="0" cy="0"/>
          <a:chOff x="0" y="0"/>
          <a:chExt cx="0" cy="0"/>
        </a:xfrm>
      </p:grpSpPr>
      <p:sp>
        <p:nvSpPr>
          <p:cNvPr id="149" name="Google Shape;149;p2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chemeClr val="lt2"/>
            </a:solidFill>
            <a:prstDash val="solid"/>
            <a:miter lim="8000"/>
            <a:headEnd len="sm" w="sm" type="none"/>
            <a:tailEnd len="sm" w="sm" type="none"/>
          </a:ln>
        </p:spPr>
      </p:sp>
      <p:sp>
        <p:nvSpPr>
          <p:cNvPr id="150" name="Google Shape;150;p20:notes"/>
          <p:cNvSpPr txBox="1"/>
          <p:nvPr>
            <p:ph idx="1" type="body"/>
          </p:nvPr>
        </p:nvSpPr>
        <p:spPr>
          <a:xfrm>
            <a:off x="631902" y="4343400"/>
            <a:ext cx="5594100" cy="45852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Font typeface="Lucida Sans"/>
              <a:buNone/>
            </a:pPr>
            <a:r>
              <a:rPr b="0" i="0" lang="en-US" sz="1200" u="none" cap="none" strike="noStrike">
                <a:solidFill>
                  <a:schemeClr val="dk1"/>
                </a:solidFill>
                <a:latin typeface="Lucida Sans"/>
                <a:ea typeface="Lucida Sans"/>
                <a:cs typeface="Lucida Sans"/>
                <a:sym typeface="Lucida Sans"/>
              </a:rPr>
              <a:t>What is the likelihood that you will be attacked? ?That question is not easy to answer. As we have seen, there is a large variety in malware, and what type of malware is likely to target you very much depends on the type of victim that you are. As an example, as a home user who does not patch their machine very regularly, the most likely attack you will encounter is one that has a lower level of technical sophistication. That does not mean that such an attack is unconvincing or easy to spot! If you are a high value target who protects their infrastructure well, has an active security program and is good at detection of intrusions, a more likely attack is technically sophisticated and not detected by current antivirus.</a:t>
            </a:r>
            <a:endParaRPr/>
          </a:p>
          <a:p>
            <a:pPr indent="0" lvl="0" marL="0" marR="0" rtl="0" algn="l">
              <a:spcBef>
                <a:spcPts val="0"/>
              </a:spcBef>
              <a:spcAft>
                <a:spcPts val="0"/>
              </a:spcAft>
              <a:buClr>
                <a:schemeClr val="dk1"/>
              </a:buClr>
              <a:buFont typeface="Lucida Sans"/>
              <a:buNone/>
            </a:pPr>
            <a:r>
              <a:rPr b="0" i="0" lang="en-US" sz="1200" u="none" cap="none" strike="noStrike">
                <a:solidFill>
                  <a:schemeClr val="dk1"/>
                </a:solidFill>
                <a:latin typeface="Lucida Sans"/>
                <a:ea typeface="Lucida Sans"/>
                <a:cs typeface="Lucida Sans"/>
                <a:sym typeface="Lucida Sans"/>
              </a:rPr>
              <a:t>When thinking about yourself as a target, consider whether your organisation has access to large amounts of money, intellectual property or other things that are valuable to an attacker, such as access to high value clients.</a:t>
            </a:r>
            <a:endParaRPr/>
          </a:p>
          <a:p>
            <a:pPr indent="0" lvl="0" marL="0" marR="0" rtl="0" algn="l">
              <a:spcBef>
                <a:spcPts val="0"/>
              </a:spcBef>
              <a:spcAft>
                <a:spcPts val="0"/>
              </a:spcAft>
              <a:buClr>
                <a:schemeClr val="dk1"/>
              </a:buClr>
              <a:buFont typeface="Lucida Sans"/>
              <a:buNone/>
            </a:pPr>
            <a:r>
              <a:rPr b="0" i="0" lang="en-US" sz="1200" u="none" cap="none" strike="noStrike">
                <a:solidFill>
                  <a:schemeClr val="dk1"/>
                </a:solidFill>
                <a:latin typeface="Lucida Sans"/>
                <a:ea typeface="Lucida Sans"/>
                <a:cs typeface="Lucida Sans"/>
                <a:sym typeface="Lucida Sans"/>
              </a:rPr>
              <a:t>There are economic factors in play: for a certain type of target, attackers are likely to employ a certain type of attack. </a:t>
            </a:r>
            <a:endParaRPr b="0" i="0" sz="1200" u="none" cap="none" strike="noStrike">
              <a:solidFill>
                <a:schemeClr val="dk1"/>
              </a:solidFill>
              <a:latin typeface="Lucida Sans"/>
              <a:ea typeface="Lucida Sans"/>
              <a:cs typeface="Lucida Sans"/>
              <a:sym typeface="Lucida Sans"/>
            </a:endParaRPr>
          </a:p>
          <a:p>
            <a:pPr indent="0" lvl="0" marL="0" marR="0" rtl="0" algn="l">
              <a:spcBef>
                <a:spcPts val="0"/>
              </a:spcBef>
              <a:spcAft>
                <a:spcPts val="0"/>
              </a:spcAft>
              <a:buClr>
                <a:schemeClr val="dk1"/>
              </a:buClr>
              <a:buFont typeface="Lucida Sans"/>
              <a:buNone/>
            </a:pPr>
            <a:r>
              <a:t/>
            </a:r>
            <a:endParaRPr/>
          </a:p>
          <a:p>
            <a:pPr indent="0" lvl="0" marL="0" marR="0" rtl="0" algn="l">
              <a:spcBef>
                <a:spcPts val="0"/>
              </a:spcBef>
              <a:spcAft>
                <a:spcPts val="0"/>
              </a:spcAft>
              <a:buClr>
                <a:schemeClr val="dk1"/>
              </a:buClr>
              <a:buFont typeface="Lucida Sans"/>
              <a:buNone/>
            </a:pPr>
            <a:r>
              <a:rPr lang="en-US"/>
              <a:t>The answers to these questions matter in malware analysis: if you understand yourself as a target, and have an understanding of the type of target that you are, it is possible to make reasonable guesses about the type of malware you are likely to encounter.</a:t>
            </a:r>
            <a:endParaRPr/>
          </a:p>
        </p:txBody>
      </p:sp>
      <p:sp>
        <p:nvSpPr>
          <p:cNvPr id="151" name="Google Shape;151;p20:notes"/>
          <p:cNvSpPr txBox="1"/>
          <p:nvPr>
            <p:ph idx="12" type="sldNum"/>
          </p:nvPr>
        </p:nvSpPr>
        <p:spPr>
          <a:xfrm>
            <a:off x="6541887" y="8928556"/>
            <a:ext cx="316200" cy="2154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5" name="Shape 155"/>
        <p:cNvGrpSpPr/>
        <p:nvPr/>
      </p:nvGrpSpPr>
      <p:grpSpPr>
        <a:xfrm>
          <a:off x="0" y="0"/>
          <a:ext cx="0" cy="0"/>
          <a:chOff x="0" y="0"/>
          <a:chExt cx="0" cy="0"/>
        </a:xfrm>
      </p:grpSpPr>
      <p:sp>
        <p:nvSpPr>
          <p:cNvPr id="156" name="Google Shape;156;p2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chemeClr val="lt2"/>
            </a:solidFill>
            <a:prstDash val="solid"/>
            <a:miter lim="8000"/>
            <a:headEnd len="sm" w="sm" type="none"/>
            <a:tailEnd len="sm" w="sm" type="none"/>
          </a:ln>
        </p:spPr>
      </p:sp>
      <p:sp>
        <p:nvSpPr>
          <p:cNvPr id="157" name="Google Shape;157;p22:notes"/>
          <p:cNvSpPr txBox="1"/>
          <p:nvPr>
            <p:ph idx="1" type="body"/>
          </p:nvPr>
        </p:nvSpPr>
        <p:spPr>
          <a:xfrm>
            <a:off x="631902" y="4343400"/>
            <a:ext cx="5594100" cy="4585200"/>
          </a:xfrm>
          <a:prstGeom prst="rect">
            <a:avLst/>
          </a:prstGeom>
          <a:noFill/>
          <a:ln>
            <a:noFill/>
          </a:ln>
        </p:spPr>
        <p:txBody>
          <a:bodyPr anchorCtr="0" anchor="t" bIns="91425" lIns="91425" spcFirstLastPara="1" rIns="91425" wrap="square" tIns="91425">
            <a:noAutofit/>
          </a:bodyPr>
          <a:lstStyle/>
          <a:p>
            <a:pPr indent="0" lvl="0" marL="0" marR="0" rtl="0" algn="l">
              <a:spcBef>
                <a:spcPts val="0"/>
              </a:spcBef>
              <a:spcAft>
                <a:spcPts val="0"/>
              </a:spcAft>
              <a:buClr>
                <a:schemeClr val="dk1"/>
              </a:buClr>
              <a:buFont typeface="Lucida Sans"/>
              <a:buNone/>
            </a:pPr>
            <a:r>
              <a:rPr b="0" i="0" lang="en-US" sz="1200" u="none" cap="none" strike="noStrike">
                <a:solidFill>
                  <a:schemeClr val="dk1"/>
                </a:solidFill>
                <a:latin typeface="Lucida Sans"/>
                <a:ea typeface="Lucida Sans"/>
                <a:cs typeface="Lucida Sans"/>
                <a:sym typeface="Lucida Sans"/>
              </a:rPr>
              <a:t>In 2014, two economists, Axelrod and Iliev wrote a paper called Timing of cyber conflict (2014). One of the interesting results was that knowing exactly when to launch a digital assault using a particular tool or vulnerability is something that can be determined using the following information:</a:t>
            </a:r>
            <a:endParaRPr/>
          </a:p>
          <a:p>
            <a:pPr indent="-228600" lvl="0" marL="457200" marR="0" rtl="0" algn="l">
              <a:spcBef>
                <a:spcPts val="0"/>
              </a:spcBef>
              <a:spcAft>
                <a:spcPts val="0"/>
              </a:spcAft>
              <a:buClr>
                <a:schemeClr val="dk1"/>
              </a:buClr>
              <a:buSzPts val="1200"/>
              <a:buFont typeface="Lucida Sans"/>
              <a:buChar char="●"/>
            </a:pPr>
            <a:r>
              <a:rPr b="0" i="0" lang="en-US" sz="1200" u="none" cap="none" strike="noStrike">
                <a:solidFill>
                  <a:schemeClr val="dk1"/>
                </a:solidFill>
                <a:latin typeface="Lucida Sans"/>
                <a:ea typeface="Lucida Sans"/>
                <a:cs typeface="Lucida Sans"/>
                <a:sym typeface="Lucida Sans"/>
              </a:rPr>
              <a:t>Persistence – the probability that if you refrain from using your exploit now, it will still be useable in the future. In other words, if you have a zero-day up your sleeve (and bear in mind they are worth a lot of money), do you use it now, or hope that it won't get patched before you want to use it and save it for a later day?</a:t>
            </a:r>
            <a:endParaRPr/>
          </a:p>
          <a:p>
            <a:pPr indent="-228600" lvl="0" marL="457200" marR="0" rtl="0" algn="l">
              <a:spcBef>
                <a:spcPts val="0"/>
              </a:spcBef>
              <a:spcAft>
                <a:spcPts val="0"/>
              </a:spcAft>
              <a:buClr>
                <a:schemeClr val="dk1"/>
              </a:buClr>
              <a:buSzPts val="1200"/>
              <a:buFont typeface="Lucida Sans"/>
              <a:buChar char="●"/>
            </a:pPr>
            <a:r>
              <a:rPr b="0" i="0" lang="en-US" sz="1200" u="none" cap="none" strike="noStrike">
                <a:solidFill>
                  <a:schemeClr val="dk1"/>
                </a:solidFill>
                <a:latin typeface="Lucida Sans"/>
                <a:ea typeface="Lucida Sans"/>
                <a:cs typeface="Lucida Sans"/>
                <a:sym typeface="Lucida Sans"/>
              </a:rPr>
              <a:t>Stealth – “the probability that if you use it now it will still be usable” in the future. In other words: can you deploy an attack based on a vulnerability, without being detected? Keep in mind that once detected, the vu</a:t>
            </a:r>
            <a:r>
              <a:rPr lang="en-US"/>
              <a:t>lnerability will likely be fixed.</a:t>
            </a:r>
            <a:endParaRPr/>
          </a:p>
          <a:p>
            <a:pPr indent="-228600" lvl="0" marL="457200" marR="0" rtl="0" algn="l">
              <a:spcBef>
                <a:spcPts val="0"/>
              </a:spcBef>
              <a:spcAft>
                <a:spcPts val="0"/>
              </a:spcAft>
              <a:buClr>
                <a:schemeClr val="dk1"/>
              </a:buClr>
              <a:buSzPts val="1200"/>
              <a:buFont typeface="Lucida Sans"/>
              <a:buChar char="●"/>
            </a:pPr>
            <a:r>
              <a:rPr b="0" i="0" lang="en-US" sz="1200" u="none" cap="none" strike="noStrike">
                <a:solidFill>
                  <a:schemeClr val="dk1"/>
                </a:solidFill>
                <a:latin typeface="Lucida Sans"/>
                <a:ea typeface="Lucida Sans"/>
                <a:cs typeface="Lucida Sans"/>
                <a:sym typeface="Lucida Sans"/>
              </a:rPr>
              <a:t>Threshold – What conditions would lead you to use a particular cyber attack vector? Is it worth using? Does Amir</a:t>
            </a:r>
            <a:r>
              <a:rPr lang="en-US"/>
              <a:t>’s plumbing business really need to be compromised with the latest 0-day if he still uses Windows XP?</a:t>
            </a:r>
            <a:br>
              <a:rPr b="0" i="0" lang="en-US" sz="1200" u="none" cap="none" strike="noStrike">
                <a:solidFill>
                  <a:schemeClr val="dk1"/>
                </a:solidFill>
                <a:latin typeface="Lucida Sans"/>
                <a:ea typeface="Lucida Sans"/>
                <a:cs typeface="Lucida Sans"/>
                <a:sym typeface="Lucida Sans"/>
              </a:rPr>
            </a:br>
            <a:endParaRPr/>
          </a:p>
          <a:p>
            <a:pPr indent="0" lvl="0" marL="0" marR="0" rtl="0" algn="l">
              <a:spcBef>
                <a:spcPts val="0"/>
              </a:spcBef>
              <a:spcAft>
                <a:spcPts val="0"/>
              </a:spcAft>
              <a:buClr>
                <a:schemeClr val="dk1"/>
              </a:buClr>
              <a:buFont typeface="Lucida Sans"/>
              <a:buNone/>
            </a:pPr>
            <a:r>
              <a:rPr b="0" i="0" lang="en-US" sz="1200" u="none" cap="none" strike="noStrike">
                <a:solidFill>
                  <a:schemeClr val="dk1"/>
                </a:solidFill>
                <a:latin typeface="Lucida Sans"/>
                <a:ea typeface="Lucida Sans"/>
                <a:cs typeface="Lucida Sans"/>
                <a:sym typeface="Lucida Sans"/>
              </a:rPr>
              <a:t>Why is this useful for defenders? The answer is that it lets you work out what sort of a target you are. Do you patch regularly? What level of intrusions can you detect? Are you worth attacking with expensive underground tools? All of this factors into the likelihood of attack by a particular group or with a particular tool and helps you to understand the threat landscape better. It serves as a </a:t>
            </a:r>
            <a:r>
              <a:rPr lang="en-US"/>
              <a:t>useful guide to the type of malware you will be targeted with.</a:t>
            </a:r>
            <a:endParaRPr/>
          </a:p>
        </p:txBody>
      </p:sp>
      <p:sp>
        <p:nvSpPr>
          <p:cNvPr id="158" name="Google Shape;158;p22:notes"/>
          <p:cNvSpPr txBox="1"/>
          <p:nvPr>
            <p:ph idx="12" type="sldNum"/>
          </p:nvPr>
        </p:nvSpPr>
        <p:spPr>
          <a:xfrm>
            <a:off x="6541887" y="8928556"/>
            <a:ext cx="316200" cy="2154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rgbClr val="000000"/>
              </a:buClr>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7.png"/><Relationship Id="rId3" Type="http://schemas.openxmlformats.org/officeDocument/2006/relationships/image" Target="../media/image6.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9.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showMasterSp="0">
  <p:cSld name="Title Slide">
    <p:bg>
      <p:bgPr>
        <a:blipFill rotWithShape="1">
          <a:blip r:embed="rId2">
            <a:alphaModFix/>
          </a:blip>
          <a:stretch>
            <a:fillRect b="0" l="-16995" r="-16995" t="0"/>
          </a:stretch>
        </a:blipFill>
      </p:bgPr>
    </p:bg>
    <p:spTree>
      <p:nvGrpSpPr>
        <p:cNvPr id="14" name="Shape 14"/>
        <p:cNvGrpSpPr/>
        <p:nvPr/>
      </p:nvGrpSpPr>
      <p:grpSpPr>
        <a:xfrm>
          <a:off x="0" y="0"/>
          <a:ext cx="0" cy="0"/>
          <a:chOff x="0" y="0"/>
          <a:chExt cx="0" cy="0"/>
        </a:xfrm>
      </p:grpSpPr>
      <p:pic>
        <p:nvPicPr>
          <p:cNvPr descr="ttps://www.first.org/identity/first-org.png" id="15" name="Google Shape;15;p2"/>
          <p:cNvPicPr preferRelativeResize="0"/>
          <p:nvPr/>
        </p:nvPicPr>
        <p:blipFill rotWithShape="1">
          <a:blip r:embed="rId3">
            <a:alphaModFix/>
          </a:blip>
          <a:srcRect b="0" l="0" r="0" t="0"/>
          <a:stretch/>
        </p:blipFill>
        <p:spPr>
          <a:xfrm>
            <a:off x="533400" y="4919980"/>
            <a:ext cx="2933700" cy="1760220"/>
          </a:xfrm>
          <a:prstGeom prst="rect">
            <a:avLst/>
          </a:prstGeom>
          <a:noFill/>
          <a:ln>
            <a:noFill/>
          </a:ln>
        </p:spPr>
      </p:pic>
      <p:sp>
        <p:nvSpPr>
          <p:cNvPr id="16" name="Google Shape;16;p2"/>
          <p:cNvSpPr txBox="1"/>
          <p:nvPr>
            <p:ph type="ctrTitle"/>
          </p:nvPr>
        </p:nvSpPr>
        <p:spPr>
          <a:xfrm>
            <a:off x="3048000" y="3646714"/>
            <a:ext cx="5410200" cy="704850"/>
          </a:xfrm>
          <a:prstGeom prst="rect">
            <a:avLst/>
          </a:prstGeom>
          <a:noFill/>
          <a:ln>
            <a:noFill/>
          </a:ln>
        </p:spPr>
        <p:txBody>
          <a:bodyPr anchorCtr="0" anchor="ctr" bIns="91425" lIns="91425" spcFirstLastPara="1" rIns="91425" wrap="square" tIns="91425">
            <a:noAutofit/>
          </a:bodyPr>
          <a:lstStyle>
            <a:lvl1pPr indent="0" lvl="0" marL="0" marR="0" rtl="0" algn="r">
              <a:lnSpc>
                <a:spcPct val="90000"/>
              </a:lnSpc>
              <a:spcBef>
                <a:spcPts val="0"/>
              </a:spcBef>
              <a:spcAft>
                <a:spcPts val="0"/>
              </a:spcAft>
              <a:buClr>
                <a:schemeClr val="dk1"/>
              </a:buClr>
              <a:buSzPts val="1400"/>
              <a:buFont typeface="Arial"/>
              <a:buNone/>
              <a:defRPr b="1" i="0" sz="2800" u="none" cap="none" strike="noStrike">
                <a:solidFill>
                  <a:schemeClr val="dk1"/>
                </a:solidFill>
                <a:latin typeface="Arial"/>
                <a:ea typeface="Arial"/>
                <a:cs typeface="Arial"/>
                <a:sym typeface="Arial"/>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17" name="Google Shape;17;p2"/>
          <p:cNvSpPr txBox="1"/>
          <p:nvPr>
            <p:ph idx="1" type="subTitle"/>
          </p:nvPr>
        </p:nvSpPr>
        <p:spPr>
          <a:xfrm>
            <a:off x="3581400" y="4620207"/>
            <a:ext cx="4876799" cy="914400"/>
          </a:xfrm>
          <a:prstGeom prst="rect">
            <a:avLst/>
          </a:prstGeom>
          <a:noFill/>
          <a:ln>
            <a:noFill/>
          </a:ln>
        </p:spPr>
        <p:txBody>
          <a:bodyPr anchorCtr="0" anchor="t" bIns="91425" lIns="91425" spcFirstLastPara="1" rIns="91425" wrap="square" tIns="91425">
            <a:noAutofit/>
          </a:bodyPr>
          <a:lstStyle>
            <a:lvl1pPr indent="0" lvl="0" marL="0" marR="0" rtl="0" algn="r">
              <a:lnSpc>
                <a:spcPct val="90000"/>
              </a:lnSpc>
              <a:spcBef>
                <a:spcPts val="1000"/>
              </a:spcBef>
              <a:spcAft>
                <a:spcPts val="0"/>
              </a:spcAft>
              <a:buClr>
                <a:srgbClr val="888888"/>
              </a:buClr>
              <a:buSzPts val="2800"/>
              <a:buFont typeface="Arial"/>
              <a:buNone/>
              <a:defRPr b="0" i="0" sz="1600" u="none" cap="none" strike="noStrike">
                <a:solidFill>
                  <a:srgbClr val="888888"/>
                </a:solidFill>
                <a:latin typeface="Arial"/>
                <a:ea typeface="Arial"/>
                <a:cs typeface="Arial"/>
                <a:sym typeface="Arial"/>
              </a:defRPr>
            </a:lvl1pPr>
            <a:lvl2pPr indent="0" lvl="1" marL="457200" marR="0" rtl="0" algn="ctr">
              <a:lnSpc>
                <a:spcPct val="90000"/>
              </a:lnSpc>
              <a:spcBef>
                <a:spcPts val="500"/>
              </a:spcBef>
              <a:spcAft>
                <a:spcPts val="0"/>
              </a:spcAft>
              <a:buClr>
                <a:srgbClr val="888888"/>
              </a:buClr>
              <a:buSzPts val="2400"/>
              <a:buFont typeface="Arial"/>
              <a:buNone/>
              <a:defRPr b="0" i="0" sz="2400" u="none" cap="none" strike="noStrike">
                <a:solidFill>
                  <a:srgbClr val="888888"/>
                </a:solidFill>
                <a:latin typeface="Arial"/>
                <a:ea typeface="Arial"/>
                <a:cs typeface="Arial"/>
                <a:sym typeface="Arial"/>
              </a:defRPr>
            </a:lvl2pPr>
            <a:lvl3pPr indent="0" lvl="2" marL="914400" marR="0" rtl="0" algn="ctr">
              <a:lnSpc>
                <a:spcPct val="90000"/>
              </a:lnSpc>
              <a:spcBef>
                <a:spcPts val="500"/>
              </a:spcBef>
              <a:spcAft>
                <a:spcPts val="0"/>
              </a:spcAft>
              <a:buClr>
                <a:srgbClr val="888888"/>
              </a:buClr>
              <a:buSzPts val="2000"/>
              <a:buFont typeface="Arial"/>
              <a:buNone/>
              <a:defRPr b="0" i="0" sz="2000" u="none" cap="none" strike="noStrike">
                <a:solidFill>
                  <a:srgbClr val="888888"/>
                </a:solidFill>
                <a:latin typeface="Arial"/>
                <a:ea typeface="Arial"/>
                <a:cs typeface="Arial"/>
                <a:sym typeface="Arial"/>
              </a:defRPr>
            </a:lvl3pPr>
            <a:lvl4pPr indent="0" lvl="3" marL="13716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4pPr>
            <a:lvl5pPr indent="0" lvl="4" marL="18288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5pPr>
            <a:lvl6pPr indent="0" lvl="5" marL="22860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6pPr>
            <a:lvl7pPr indent="0" lvl="6" marL="27432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7pPr>
            <a:lvl8pPr indent="0" lvl="7" marL="32004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8pPr>
            <a:lvl9pPr indent="0" lvl="8" marL="36576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p:cSld name="Section">
    <p:spTree>
      <p:nvGrpSpPr>
        <p:cNvPr id="44" name="Shape 44"/>
        <p:cNvGrpSpPr/>
        <p:nvPr/>
      </p:nvGrpSpPr>
      <p:grpSpPr>
        <a:xfrm>
          <a:off x="0" y="0"/>
          <a:ext cx="0" cy="0"/>
          <a:chOff x="0" y="0"/>
          <a:chExt cx="0" cy="0"/>
        </a:xfrm>
      </p:grpSpPr>
      <p:sp>
        <p:nvSpPr>
          <p:cNvPr id="45" name="Google Shape;45;p11"/>
          <p:cNvSpPr txBox="1"/>
          <p:nvPr>
            <p:ph type="title"/>
          </p:nvPr>
        </p:nvSpPr>
        <p:spPr>
          <a:xfrm>
            <a:off x="2317750" y="2257425"/>
            <a:ext cx="4349750" cy="2416175"/>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Arial"/>
              <a:buNone/>
              <a:defRPr b="1" i="0" sz="3600" u="none" cap="none" strike="noStrike">
                <a:solidFill>
                  <a:schemeClr val="dk1"/>
                </a:solidFill>
                <a:latin typeface="Arial"/>
                <a:ea typeface="Arial"/>
                <a:cs typeface="Arial"/>
                <a:sym typeface="Arial"/>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46" name="Google Shape;46;p11"/>
          <p:cNvSpPr txBox="1"/>
          <p:nvPr>
            <p:ph idx="12" type="sldNum"/>
          </p:nvPr>
        </p:nvSpPr>
        <p:spPr>
          <a:xfrm>
            <a:off x="3460750" y="6416675"/>
            <a:ext cx="1758949" cy="288925"/>
          </a:xfrm>
          <a:prstGeom prst="rect">
            <a:avLst/>
          </a:prstGeom>
          <a:noFill/>
          <a:ln>
            <a:noFill/>
          </a:ln>
        </p:spPr>
        <p:txBody>
          <a:bodyPr anchorCtr="0" anchor="ctr" bIns="45700" lIns="91425" spcFirstLastPara="1" rIns="91425" wrap="square" tIns="45700">
            <a:noAutofit/>
          </a:bodyPr>
          <a:lstStyle>
            <a:lvl1pPr indent="0" lvl="0"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2pPr>
            <a:lvl3pPr indent="0" lvl="2"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3pPr>
            <a:lvl4pPr indent="0" lvl="3"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4pPr>
            <a:lvl5pPr indent="0" lvl="4"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5pPr>
            <a:lvl6pPr indent="0" lvl="5"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6pPr>
            <a:lvl7pPr indent="0" lvl="6"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7pPr>
            <a:lvl8pPr indent="0" lvl="7"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8pPr>
            <a:lvl9pPr indent="0" lvl="8"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sz="1400">
              <a:solidFill>
                <a:srgbClr val="000000"/>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p:cSld name="Blank">
    <p:spTree>
      <p:nvGrpSpPr>
        <p:cNvPr id="47" name="Shape 47"/>
        <p:cNvGrpSpPr/>
        <p:nvPr/>
      </p:nvGrpSpPr>
      <p:grpSpPr>
        <a:xfrm>
          <a:off x="0" y="0"/>
          <a:ext cx="0" cy="0"/>
          <a:chOff x="0" y="0"/>
          <a:chExt cx="0" cy="0"/>
        </a:xfrm>
      </p:grpSpPr>
      <p:sp>
        <p:nvSpPr>
          <p:cNvPr id="48" name="Google Shape;48;p12"/>
          <p:cNvSpPr txBox="1"/>
          <p:nvPr>
            <p:ph idx="12" type="sldNum"/>
          </p:nvPr>
        </p:nvSpPr>
        <p:spPr>
          <a:xfrm>
            <a:off x="3460750" y="6416675"/>
            <a:ext cx="1758949" cy="288925"/>
          </a:xfrm>
          <a:prstGeom prst="rect">
            <a:avLst/>
          </a:prstGeom>
          <a:noFill/>
          <a:ln>
            <a:noFill/>
          </a:ln>
        </p:spPr>
        <p:txBody>
          <a:bodyPr anchorCtr="0" anchor="ctr" bIns="45700" lIns="91425" spcFirstLastPara="1" rIns="91425" wrap="square" tIns="45700">
            <a:noAutofit/>
          </a:bodyPr>
          <a:lstStyle>
            <a:lvl1pPr indent="0" lvl="0"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2pPr>
            <a:lvl3pPr indent="0" lvl="2"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3pPr>
            <a:lvl4pPr indent="0" lvl="3"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4pPr>
            <a:lvl5pPr indent="0" lvl="4"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5pPr>
            <a:lvl6pPr indent="0" lvl="5"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6pPr>
            <a:lvl7pPr indent="0" lvl="6"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7pPr>
            <a:lvl8pPr indent="0" lvl="7"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8pPr>
            <a:lvl9pPr indent="0" lvl="8"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sz="1400">
              <a:solidFill>
                <a:srgbClr val="000000"/>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ullets (Numbered)">
  <p:cSld name="Bullets (Numbered)">
    <p:spTree>
      <p:nvGrpSpPr>
        <p:cNvPr id="49" name="Shape 49"/>
        <p:cNvGrpSpPr/>
        <p:nvPr/>
      </p:nvGrpSpPr>
      <p:grpSpPr>
        <a:xfrm>
          <a:off x="0" y="0"/>
          <a:ext cx="0" cy="0"/>
          <a:chOff x="0" y="0"/>
          <a:chExt cx="0" cy="0"/>
        </a:xfrm>
      </p:grpSpPr>
      <p:sp>
        <p:nvSpPr>
          <p:cNvPr id="50" name="Google Shape;50;p13"/>
          <p:cNvSpPr txBox="1"/>
          <p:nvPr>
            <p:ph type="title"/>
          </p:nvPr>
        </p:nvSpPr>
        <p:spPr>
          <a:xfrm>
            <a:off x="457200" y="350837"/>
            <a:ext cx="8229600" cy="411161"/>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Lucida Sans"/>
              <a:buNone/>
              <a:defRPr b="1" i="0" sz="3200" u="none" cap="none" strike="noStrike">
                <a:solidFill>
                  <a:schemeClr val="dk1"/>
                </a:solidFill>
                <a:latin typeface="Lucida Sans"/>
                <a:ea typeface="Lucida Sans"/>
                <a:cs typeface="Lucida Sans"/>
                <a:sym typeface="Lucida Sans"/>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51" name="Google Shape;51;p13"/>
          <p:cNvSpPr txBox="1"/>
          <p:nvPr>
            <p:ph idx="1" type="body"/>
          </p:nvPr>
        </p:nvSpPr>
        <p:spPr>
          <a:xfrm>
            <a:off x="457200" y="1114425"/>
            <a:ext cx="8258174" cy="4327525"/>
          </a:xfrm>
          <a:prstGeom prst="rect">
            <a:avLst/>
          </a:prstGeom>
          <a:noFill/>
          <a:ln>
            <a:noFill/>
          </a:ln>
        </p:spPr>
        <p:txBody>
          <a:bodyPr anchorCtr="0" anchor="t" bIns="91425" lIns="91425" spcFirstLastPara="1" rIns="91425" wrap="square" tIns="91425">
            <a:noAutofit/>
          </a:bodyPr>
          <a:lstStyle>
            <a:lvl1pPr indent="-355600" lvl="0" marL="457200" marR="0" rtl="0" algn="l">
              <a:lnSpc>
                <a:spcPct val="90000"/>
              </a:lnSpc>
              <a:spcBef>
                <a:spcPts val="1000"/>
              </a:spcBef>
              <a:spcAft>
                <a:spcPts val="0"/>
              </a:spcAft>
              <a:buClr>
                <a:schemeClr val="dk1"/>
              </a:buClr>
              <a:buSzPts val="2000"/>
              <a:buFont typeface="Arial"/>
              <a:buAutoNum type="arabicPeriod"/>
              <a:defRPr b="0" i="0" sz="2000" u="none" cap="none" strike="noStrike">
                <a:solidFill>
                  <a:schemeClr val="dk1"/>
                </a:solidFill>
                <a:latin typeface="Lucida Sans"/>
                <a:ea typeface="Lucida Sans"/>
                <a:cs typeface="Lucida Sans"/>
                <a:sym typeface="Lucida Sans"/>
              </a:defRPr>
            </a:lvl1pPr>
            <a:lvl2pPr indent="-355600" lvl="1" marL="914400" marR="0" rtl="0" algn="l">
              <a:lnSpc>
                <a:spcPct val="90000"/>
              </a:lnSpc>
              <a:spcBef>
                <a:spcPts val="500"/>
              </a:spcBef>
              <a:spcAft>
                <a:spcPts val="0"/>
              </a:spcAft>
              <a:buClr>
                <a:schemeClr val="dk1"/>
              </a:buClr>
              <a:buSzPts val="2000"/>
              <a:buFont typeface="Arial"/>
              <a:buAutoNum type="alphaLcPeriod"/>
              <a:defRPr b="0" i="0" sz="2000" u="none" cap="none" strike="noStrike">
                <a:solidFill>
                  <a:schemeClr val="dk1"/>
                </a:solidFill>
                <a:latin typeface="Lucida Sans"/>
                <a:ea typeface="Lucida Sans"/>
                <a:cs typeface="Lucida Sans"/>
                <a:sym typeface="Lucida Sans"/>
              </a:defRPr>
            </a:lvl2pPr>
            <a:lvl3pPr indent="-355600" lvl="2" marL="1371600" marR="0" rtl="0" algn="l">
              <a:lnSpc>
                <a:spcPct val="90000"/>
              </a:lnSpc>
              <a:spcBef>
                <a:spcPts val="500"/>
              </a:spcBef>
              <a:spcAft>
                <a:spcPts val="0"/>
              </a:spcAft>
              <a:buClr>
                <a:schemeClr val="dk1"/>
              </a:buClr>
              <a:buSzPts val="2000"/>
              <a:buFont typeface="Arial"/>
              <a:buAutoNum type="arabicPeriod"/>
              <a:defRPr b="0" i="0" sz="2000" u="none" cap="none" strike="noStrike">
                <a:solidFill>
                  <a:schemeClr val="dk1"/>
                </a:solidFill>
                <a:latin typeface="Lucida Sans"/>
                <a:ea typeface="Lucida Sans"/>
                <a:cs typeface="Lucida Sans"/>
                <a:sym typeface="Lucida Sans"/>
              </a:defRPr>
            </a:lvl3pPr>
            <a:lvl4pPr indent="-355600" lvl="3" marL="1828800" marR="0" rtl="0" algn="l">
              <a:lnSpc>
                <a:spcPct val="90000"/>
              </a:lnSpc>
              <a:spcBef>
                <a:spcPts val="500"/>
              </a:spcBef>
              <a:spcAft>
                <a:spcPts val="0"/>
              </a:spcAft>
              <a:buClr>
                <a:schemeClr val="dk1"/>
              </a:buClr>
              <a:buSzPts val="2000"/>
              <a:buFont typeface="Arial"/>
              <a:buAutoNum type="alphaLcPeriod"/>
              <a:defRPr b="0" i="0" sz="2000" u="none" cap="none" strike="noStrike">
                <a:solidFill>
                  <a:schemeClr val="dk1"/>
                </a:solidFill>
                <a:latin typeface="Lucida Sans"/>
                <a:ea typeface="Lucida Sans"/>
                <a:cs typeface="Lucida Sans"/>
                <a:sym typeface="Lucida Sans"/>
              </a:defRPr>
            </a:lvl4pPr>
            <a:lvl5pPr indent="-355600" lvl="4" marL="2286000" marR="0" rtl="0" algn="l">
              <a:lnSpc>
                <a:spcPct val="90000"/>
              </a:lnSpc>
              <a:spcBef>
                <a:spcPts val="500"/>
              </a:spcBef>
              <a:spcAft>
                <a:spcPts val="0"/>
              </a:spcAft>
              <a:buClr>
                <a:schemeClr val="dk1"/>
              </a:buClr>
              <a:buSzPts val="2000"/>
              <a:buFont typeface="Arial"/>
              <a:buAutoNum type="arabicPeriod"/>
              <a:defRPr b="0" i="0" sz="2000" u="none" cap="none" strike="noStrike">
                <a:solidFill>
                  <a:schemeClr val="dk1"/>
                </a:solidFill>
                <a:latin typeface="Lucida Sans"/>
                <a:ea typeface="Lucida Sans"/>
                <a:cs typeface="Lucida Sans"/>
                <a:sym typeface="Lucida Sa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showMasterSp="0">
  <p:cSld name="Title Slide">
    <p:bg>
      <p:bgPr>
        <a:blipFill rotWithShape="1">
          <a:blip r:embed="rId2">
            <a:alphaModFix/>
          </a:blip>
          <a:stretch>
            <a:fillRect b="0" l="-16999" r="-16989" t="0"/>
          </a:stretch>
        </a:blipFill>
      </p:bgPr>
    </p:bg>
    <p:spTree>
      <p:nvGrpSpPr>
        <p:cNvPr id="57" name="Shape 57"/>
        <p:cNvGrpSpPr/>
        <p:nvPr/>
      </p:nvGrpSpPr>
      <p:grpSpPr>
        <a:xfrm>
          <a:off x="0" y="0"/>
          <a:ext cx="0" cy="0"/>
          <a:chOff x="0" y="0"/>
          <a:chExt cx="0" cy="0"/>
        </a:xfrm>
      </p:grpSpPr>
      <p:pic>
        <p:nvPicPr>
          <p:cNvPr descr="ttps://www.first.org/identity/first-org.png" id="58" name="Google Shape;58;p15"/>
          <p:cNvPicPr preferRelativeResize="0"/>
          <p:nvPr/>
        </p:nvPicPr>
        <p:blipFill rotWithShape="1">
          <a:blip r:embed="rId3">
            <a:alphaModFix/>
          </a:blip>
          <a:srcRect b="0" l="0" r="0" t="0"/>
          <a:stretch/>
        </p:blipFill>
        <p:spPr>
          <a:xfrm>
            <a:off x="533400" y="4919980"/>
            <a:ext cx="2933700" cy="1760100"/>
          </a:xfrm>
          <a:prstGeom prst="rect">
            <a:avLst/>
          </a:prstGeom>
          <a:noFill/>
          <a:ln>
            <a:noFill/>
          </a:ln>
        </p:spPr>
      </p:pic>
      <p:sp>
        <p:nvSpPr>
          <p:cNvPr id="59" name="Google Shape;59;p15"/>
          <p:cNvSpPr txBox="1"/>
          <p:nvPr>
            <p:ph type="ctrTitle"/>
          </p:nvPr>
        </p:nvSpPr>
        <p:spPr>
          <a:xfrm>
            <a:off x="3048000" y="3646714"/>
            <a:ext cx="5410200" cy="705000"/>
          </a:xfrm>
          <a:prstGeom prst="rect">
            <a:avLst/>
          </a:prstGeom>
          <a:noFill/>
          <a:ln>
            <a:noFill/>
          </a:ln>
        </p:spPr>
        <p:txBody>
          <a:bodyPr anchorCtr="0" anchor="ctr" bIns="91425" lIns="91425" spcFirstLastPara="1" rIns="91425" wrap="square" tIns="91425">
            <a:noAutofit/>
          </a:bodyPr>
          <a:lstStyle>
            <a:lvl1pPr indent="0" lvl="0" marL="0" marR="0" rtl="0" algn="r">
              <a:lnSpc>
                <a:spcPct val="90000"/>
              </a:lnSpc>
              <a:spcBef>
                <a:spcPts val="0"/>
              </a:spcBef>
              <a:spcAft>
                <a:spcPts val="0"/>
              </a:spcAft>
              <a:buClr>
                <a:schemeClr val="dk1"/>
              </a:buClr>
              <a:buSzPts val="1400"/>
              <a:buFont typeface="Arial"/>
              <a:buNone/>
              <a:defRPr b="1" i="0" sz="2800" u="none" cap="none" strike="noStrike">
                <a:solidFill>
                  <a:schemeClr val="dk1"/>
                </a:solidFill>
                <a:latin typeface="Arial"/>
                <a:ea typeface="Arial"/>
                <a:cs typeface="Arial"/>
                <a:sym typeface="Arial"/>
              </a:defRPr>
            </a:lvl1pPr>
            <a:lvl2pPr indent="0" lvl="1" rtl="0">
              <a:spcBef>
                <a:spcPts val="0"/>
              </a:spcBef>
              <a:spcAft>
                <a:spcPts val="0"/>
              </a:spcAft>
              <a:buSzPts val="1400"/>
              <a:buFont typeface="Arial"/>
              <a:buNone/>
              <a:defRPr sz="1800"/>
            </a:lvl2pPr>
            <a:lvl3pPr indent="0" lvl="2" rtl="0">
              <a:spcBef>
                <a:spcPts val="0"/>
              </a:spcBef>
              <a:spcAft>
                <a:spcPts val="0"/>
              </a:spcAft>
              <a:buSzPts val="1400"/>
              <a:buFont typeface="Arial"/>
              <a:buNone/>
              <a:defRPr sz="1800"/>
            </a:lvl3pPr>
            <a:lvl4pPr indent="0" lvl="3" rtl="0">
              <a:spcBef>
                <a:spcPts val="0"/>
              </a:spcBef>
              <a:spcAft>
                <a:spcPts val="0"/>
              </a:spcAft>
              <a:buSzPts val="1400"/>
              <a:buFont typeface="Arial"/>
              <a:buNone/>
              <a:defRPr sz="1800"/>
            </a:lvl4pPr>
            <a:lvl5pPr indent="0" lvl="4" rtl="0">
              <a:spcBef>
                <a:spcPts val="0"/>
              </a:spcBef>
              <a:spcAft>
                <a:spcPts val="0"/>
              </a:spcAft>
              <a:buSzPts val="1400"/>
              <a:buFont typeface="Arial"/>
              <a:buNone/>
              <a:defRPr sz="1800"/>
            </a:lvl5pPr>
            <a:lvl6pPr indent="0" lvl="5" rtl="0">
              <a:spcBef>
                <a:spcPts val="0"/>
              </a:spcBef>
              <a:spcAft>
                <a:spcPts val="0"/>
              </a:spcAft>
              <a:buSzPts val="1400"/>
              <a:buFont typeface="Arial"/>
              <a:buNone/>
              <a:defRPr sz="1800"/>
            </a:lvl6pPr>
            <a:lvl7pPr indent="0" lvl="6" rtl="0">
              <a:spcBef>
                <a:spcPts val="0"/>
              </a:spcBef>
              <a:spcAft>
                <a:spcPts val="0"/>
              </a:spcAft>
              <a:buSzPts val="1400"/>
              <a:buFont typeface="Arial"/>
              <a:buNone/>
              <a:defRPr sz="1800"/>
            </a:lvl7pPr>
            <a:lvl8pPr indent="0" lvl="7" rtl="0">
              <a:spcBef>
                <a:spcPts val="0"/>
              </a:spcBef>
              <a:spcAft>
                <a:spcPts val="0"/>
              </a:spcAft>
              <a:buSzPts val="1400"/>
              <a:buFont typeface="Arial"/>
              <a:buNone/>
              <a:defRPr sz="1800"/>
            </a:lvl8pPr>
            <a:lvl9pPr indent="0" lvl="8" rtl="0">
              <a:spcBef>
                <a:spcPts val="0"/>
              </a:spcBef>
              <a:spcAft>
                <a:spcPts val="0"/>
              </a:spcAft>
              <a:buSzPts val="1400"/>
              <a:buFont typeface="Arial"/>
              <a:buNone/>
              <a:defRPr sz="1800"/>
            </a:lvl9pPr>
          </a:lstStyle>
          <a:p/>
        </p:txBody>
      </p:sp>
      <p:sp>
        <p:nvSpPr>
          <p:cNvPr id="60" name="Google Shape;60;p15"/>
          <p:cNvSpPr txBox="1"/>
          <p:nvPr>
            <p:ph idx="1" type="subTitle"/>
          </p:nvPr>
        </p:nvSpPr>
        <p:spPr>
          <a:xfrm>
            <a:off x="3581400" y="4620207"/>
            <a:ext cx="4876800" cy="914400"/>
          </a:xfrm>
          <a:prstGeom prst="rect">
            <a:avLst/>
          </a:prstGeom>
          <a:noFill/>
          <a:ln>
            <a:noFill/>
          </a:ln>
        </p:spPr>
        <p:txBody>
          <a:bodyPr anchorCtr="0" anchor="t" bIns="91425" lIns="91425" spcFirstLastPara="1" rIns="91425" wrap="square" tIns="91425">
            <a:noAutofit/>
          </a:bodyPr>
          <a:lstStyle>
            <a:lvl1pPr indent="0" lvl="0" marL="0" marR="0" rtl="0" algn="r">
              <a:lnSpc>
                <a:spcPct val="90000"/>
              </a:lnSpc>
              <a:spcBef>
                <a:spcPts val="1000"/>
              </a:spcBef>
              <a:spcAft>
                <a:spcPts val="0"/>
              </a:spcAft>
              <a:buClr>
                <a:srgbClr val="888888"/>
              </a:buClr>
              <a:buSzPts val="2800"/>
              <a:buFont typeface="Arial"/>
              <a:buNone/>
              <a:defRPr b="0" i="0" sz="1600" u="none" cap="none" strike="noStrike">
                <a:solidFill>
                  <a:srgbClr val="888888"/>
                </a:solidFill>
                <a:latin typeface="Arial"/>
                <a:ea typeface="Arial"/>
                <a:cs typeface="Arial"/>
                <a:sym typeface="Arial"/>
              </a:defRPr>
            </a:lvl1pPr>
            <a:lvl2pPr indent="0" lvl="1" marL="457200" marR="0" rtl="0" algn="ctr">
              <a:lnSpc>
                <a:spcPct val="90000"/>
              </a:lnSpc>
              <a:spcBef>
                <a:spcPts val="500"/>
              </a:spcBef>
              <a:spcAft>
                <a:spcPts val="0"/>
              </a:spcAft>
              <a:buClr>
                <a:srgbClr val="888888"/>
              </a:buClr>
              <a:buSzPts val="2400"/>
              <a:buFont typeface="Arial"/>
              <a:buNone/>
              <a:defRPr b="0" i="0" sz="2400" u="none" cap="none" strike="noStrike">
                <a:solidFill>
                  <a:srgbClr val="888888"/>
                </a:solidFill>
                <a:latin typeface="Arial"/>
                <a:ea typeface="Arial"/>
                <a:cs typeface="Arial"/>
                <a:sym typeface="Arial"/>
              </a:defRPr>
            </a:lvl2pPr>
            <a:lvl3pPr indent="0" lvl="2" marL="914400" marR="0" rtl="0" algn="ctr">
              <a:lnSpc>
                <a:spcPct val="90000"/>
              </a:lnSpc>
              <a:spcBef>
                <a:spcPts val="500"/>
              </a:spcBef>
              <a:spcAft>
                <a:spcPts val="0"/>
              </a:spcAft>
              <a:buClr>
                <a:srgbClr val="888888"/>
              </a:buClr>
              <a:buSzPts val="2000"/>
              <a:buFont typeface="Arial"/>
              <a:buNone/>
              <a:defRPr b="0" i="0" sz="2000" u="none" cap="none" strike="noStrike">
                <a:solidFill>
                  <a:srgbClr val="888888"/>
                </a:solidFill>
                <a:latin typeface="Arial"/>
                <a:ea typeface="Arial"/>
                <a:cs typeface="Arial"/>
                <a:sym typeface="Arial"/>
              </a:defRPr>
            </a:lvl3pPr>
            <a:lvl4pPr indent="0" lvl="3" marL="13716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4pPr>
            <a:lvl5pPr indent="0" lvl="4" marL="18288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5pPr>
            <a:lvl6pPr indent="0" lvl="5" marL="22860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6pPr>
            <a:lvl7pPr indent="0" lvl="6" marL="27432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7pPr>
            <a:lvl8pPr indent="0" lvl="7" marL="32004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8pPr>
            <a:lvl9pPr indent="0" lvl="8" marL="36576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p:cSld name="Title and Content">
    <p:spTree>
      <p:nvGrpSpPr>
        <p:cNvPr id="61" name="Shape 61"/>
        <p:cNvGrpSpPr/>
        <p:nvPr/>
      </p:nvGrpSpPr>
      <p:grpSpPr>
        <a:xfrm>
          <a:off x="0" y="0"/>
          <a:ext cx="0" cy="0"/>
          <a:chOff x="0" y="0"/>
          <a:chExt cx="0" cy="0"/>
        </a:xfrm>
      </p:grpSpPr>
      <p:sp>
        <p:nvSpPr>
          <p:cNvPr id="62" name="Google Shape;62;p16"/>
          <p:cNvSpPr txBox="1"/>
          <p:nvPr>
            <p:ph idx="1" type="body"/>
          </p:nvPr>
        </p:nvSpPr>
        <p:spPr>
          <a:xfrm>
            <a:off x="457200" y="1478755"/>
            <a:ext cx="8293200" cy="4703700"/>
          </a:xfrm>
          <a:prstGeom prst="rect">
            <a:avLst/>
          </a:prstGeom>
          <a:noFill/>
          <a:ln>
            <a:noFill/>
          </a:ln>
        </p:spPr>
        <p:txBody>
          <a:bodyPr anchorCtr="0" anchor="t" bIns="91425" lIns="91425" spcFirstLastPara="1" rIns="91425" wrap="square" tIns="91425">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63" name="Google Shape;63;p16"/>
          <p:cNvSpPr txBox="1"/>
          <p:nvPr>
            <p:ph type="title"/>
          </p:nvPr>
        </p:nvSpPr>
        <p:spPr>
          <a:xfrm>
            <a:off x="457200" y="365125"/>
            <a:ext cx="8293200" cy="879600"/>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Arial"/>
              <a:buNone/>
              <a:defRPr b="1" i="0" sz="3200" u="none" cap="none" strike="noStrike">
                <a:solidFill>
                  <a:schemeClr val="dk1"/>
                </a:solidFill>
                <a:latin typeface="Arial"/>
                <a:ea typeface="Arial"/>
                <a:cs typeface="Arial"/>
                <a:sym typeface="Arial"/>
              </a:defRPr>
            </a:lvl1pPr>
            <a:lvl2pPr indent="0" lvl="1" rtl="0">
              <a:spcBef>
                <a:spcPts val="0"/>
              </a:spcBef>
              <a:spcAft>
                <a:spcPts val="0"/>
              </a:spcAft>
              <a:buSzPts val="1400"/>
              <a:buFont typeface="Arial"/>
              <a:buNone/>
              <a:defRPr sz="1800"/>
            </a:lvl2pPr>
            <a:lvl3pPr indent="0" lvl="2" rtl="0">
              <a:spcBef>
                <a:spcPts val="0"/>
              </a:spcBef>
              <a:spcAft>
                <a:spcPts val="0"/>
              </a:spcAft>
              <a:buSzPts val="1400"/>
              <a:buFont typeface="Arial"/>
              <a:buNone/>
              <a:defRPr sz="1800"/>
            </a:lvl3pPr>
            <a:lvl4pPr indent="0" lvl="3" rtl="0">
              <a:spcBef>
                <a:spcPts val="0"/>
              </a:spcBef>
              <a:spcAft>
                <a:spcPts val="0"/>
              </a:spcAft>
              <a:buSzPts val="1400"/>
              <a:buFont typeface="Arial"/>
              <a:buNone/>
              <a:defRPr sz="1800"/>
            </a:lvl4pPr>
            <a:lvl5pPr indent="0" lvl="4" rtl="0">
              <a:spcBef>
                <a:spcPts val="0"/>
              </a:spcBef>
              <a:spcAft>
                <a:spcPts val="0"/>
              </a:spcAft>
              <a:buSzPts val="1400"/>
              <a:buFont typeface="Arial"/>
              <a:buNone/>
              <a:defRPr sz="1800"/>
            </a:lvl5pPr>
            <a:lvl6pPr indent="0" lvl="5" rtl="0">
              <a:spcBef>
                <a:spcPts val="0"/>
              </a:spcBef>
              <a:spcAft>
                <a:spcPts val="0"/>
              </a:spcAft>
              <a:buSzPts val="1400"/>
              <a:buFont typeface="Arial"/>
              <a:buNone/>
              <a:defRPr sz="1800"/>
            </a:lvl6pPr>
            <a:lvl7pPr indent="0" lvl="6" rtl="0">
              <a:spcBef>
                <a:spcPts val="0"/>
              </a:spcBef>
              <a:spcAft>
                <a:spcPts val="0"/>
              </a:spcAft>
              <a:buSzPts val="1400"/>
              <a:buFont typeface="Arial"/>
              <a:buNone/>
              <a:defRPr sz="1800"/>
            </a:lvl7pPr>
            <a:lvl8pPr indent="0" lvl="7" rtl="0">
              <a:spcBef>
                <a:spcPts val="0"/>
              </a:spcBef>
              <a:spcAft>
                <a:spcPts val="0"/>
              </a:spcAft>
              <a:buSzPts val="1400"/>
              <a:buFont typeface="Arial"/>
              <a:buNone/>
              <a:defRPr sz="1800"/>
            </a:lvl8pPr>
            <a:lvl9pPr indent="0" lvl="8" rtl="0">
              <a:spcBef>
                <a:spcPts val="0"/>
              </a:spcBef>
              <a:spcAft>
                <a:spcPts val="0"/>
              </a:spcAft>
              <a:buSzPts val="1400"/>
              <a:buFont typeface="Arial"/>
              <a:buNone/>
              <a:defRPr sz="1800"/>
            </a:lvl9pPr>
          </a:lstStyle>
          <a:p/>
        </p:txBody>
      </p:sp>
      <p:sp>
        <p:nvSpPr>
          <p:cNvPr id="64" name="Google Shape;64;p16"/>
          <p:cNvSpPr txBox="1"/>
          <p:nvPr>
            <p:ph idx="12" type="sldNum"/>
          </p:nvPr>
        </p:nvSpPr>
        <p:spPr>
          <a:xfrm>
            <a:off x="3460750" y="6416675"/>
            <a:ext cx="1758900" cy="288900"/>
          </a:xfrm>
          <a:prstGeom prst="rect">
            <a:avLst/>
          </a:prstGeom>
          <a:noFill/>
          <a:ln>
            <a:noFill/>
          </a:ln>
        </p:spPr>
        <p:txBody>
          <a:bodyPr anchorCtr="0" anchor="ctr" bIns="45700" lIns="91425" spcFirstLastPara="1" rIns="91425" wrap="square" tIns="45700">
            <a:noAutofit/>
          </a:bodyPr>
          <a:lstStyle>
            <a:lvl1pPr indent="0" lvl="0"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2pPr>
            <a:lvl3pPr indent="0" lvl="2"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3pPr>
            <a:lvl4pPr indent="0" lvl="3"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4pPr>
            <a:lvl5pPr indent="0" lvl="4"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5pPr>
            <a:lvl6pPr indent="0" lvl="5"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6pPr>
            <a:lvl7pPr indent="0" lvl="6"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7pPr>
            <a:lvl8pPr indent="0" lvl="7"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8pPr>
            <a:lvl9pPr indent="0" lvl="8"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sz="1400">
              <a:solidFill>
                <a:srgbClr val="000000"/>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ullets (Regular) with Lead-in Text">
  <p:cSld name="Bullets (Regular) with Lead-in Text">
    <p:spTree>
      <p:nvGrpSpPr>
        <p:cNvPr id="65" name="Shape 65"/>
        <p:cNvGrpSpPr/>
        <p:nvPr/>
      </p:nvGrpSpPr>
      <p:grpSpPr>
        <a:xfrm>
          <a:off x="0" y="0"/>
          <a:ext cx="0" cy="0"/>
          <a:chOff x="0" y="0"/>
          <a:chExt cx="0" cy="0"/>
        </a:xfrm>
      </p:grpSpPr>
      <p:sp>
        <p:nvSpPr>
          <p:cNvPr id="66" name="Google Shape;66;p17"/>
          <p:cNvSpPr txBox="1"/>
          <p:nvPr>
            <p:ph type="title"/>
          </p:nvPr>
        </p:nvSpPr>
        <p:spPr>
          <a:xfrm>
            <a:off x="457200" y="379412"/>
            <a:ext cx="8229600" cy="411300"/>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Lucida Sans"/>
              <a:buNone/>
              <a:defRPr b="1" i="0" sz="3200" u="none" cap="none" strike="noStrike">
                <a:solidFill>
                  <a:schemeClr val="dk1"/>
                </a:solidFill>
                <a:latin typeface="Lucida Sans"/>
                <a:ea typeface="Lucida Sans"/>
                <a:cs typeface="Lucida Sans"/>
                <a:sym typeface="Lucida Sans"/>
              </a:defRPr>
            </a:lvl1pPr>
            <a:lvl2pPr indent="0" lvl="1" rtl="0">
              <a:spcBef>
                <a:spcPts val="0"/>
              </a:spcBef>
              <a:spcAft>
                <a:spcPts val="0"/>
              </a:spcAft>
              <a:buSzPts val="1400"/>
              <a:buFont typeface="Arial"/>
              <a:buNone/>
              <a:defRPr sz="1800"/>
            </a:lvl2pPr>
            <a:lvl3pPr indent="0" lvl="2" rtl="0">
              <a:spcBef>
                <a:spcPts val="0"/>
              </a:spcBef>
              <a:spcAft>
                <a:spcPts val="0"/>
              </a:spcAft>
              <a:buSzPts val="1400"/>
              <a:buFont typeface="Arial"/>
              <a:buNone/>
              <a:defRPr sz="1800"/>
            </a:lvl3pPr>
            <a:lvl4pPr indent="0" lvl="3" rtl="0">
              <a:spcBef>
                <a:spcPts val="0"/>
              </a:spcBef>
              <a:spcAft>
                <a:spcPts val="0"/>
              </a:spcAft>
              <a:buSzPts val="1400"/>
              <a:buFont typeface="Arial"/>
              <a:buNone/>
              <a:defRPr sz="1800"/>
            </a:lvl4pPr>
            <a:lvl5pPr indent="0" lvl="4" rtl="0">
              <a:spcBef>
                <a:spcPts val="0"/>
              </a:spcBef>
              <a:spcAft>
                <a:spcPts val="0"/>
              </a:spcAft>
              <a:buSzPts val="1400"/>
              <a:buFont typeface="Arial"/>
              <a:buNone/>
              <a:defRPr sz="1800"/>
            </a:lvl5pPr>
            <a:lvl6pPr indent="0" lvl="5" rtl="0">
              <a:spcBef>
                <a:spcPts val="0"/>
              </a:spcBef>
              <a:spcAft>
                <a:spcPts val="0"/>
              </a:spcAft>
              <a:buSzPts val="1400"/>
              <a:buFont typeface="Arial"/>
              <a:buNone/>
              <a:defRPr sz="1800"/>
            </a:lvl6pPr>
            <a:lvl7pPr indent="0" lvl="6" rtl="0">
              <a:spcBef>
                <a:spcPts val="0"/>
              </a:spcBef>
              <a:spcAft>
                <a:spcPts val="0"/>
              </a:spcAft>
              <a:buSzPts val="1400"/>
              <a:buFont typeface="Arial"/>
              <a:buNone/>
              <a:defRPr sz="1800"/>
            </a:lvl7pPr>
            <a:lvl8pPr indent="0" lvl="7" rtl="0">
              <a:spcBef>
                <a:spcPts val="0"/>
              </a:spcBef>
              <a:spcAft>
                <a:spcPts val="0"/>
              </a:spcAft>
              <a:buSzPts val="1400"/>
              <a:buFont typeface="Arial"/>
              <a:buNone/>
              <a:defRPr sz="1800"/>
            </a:lvl8pPr>
            <a:lvl9pPr indent="0" lvl="8" rtl="0">
              <a:spcBef>
                <a:spcPts val="0"/>
              </a:spcBef>
              <a:spcAft>
                <a:spcPts val="0"/>
              </a:spcAft>
              <a:buSzPts val="1400"/>
              <a:buFont typeface="Arial"/>
              <a:buNone/>
              <a:defRPr sz="1800"/>
            </a:lvl9pPr>
          </a:lstStyle>
          <a:p/>
        </p:txBody>
      </p:sp>
      <p:sp>
        <p:nvSpPr>
          <p:cNvPr id="67" name="Google Shape;67;p17"/>
          <p:cNvSpPr txBox="1"/>
          <p:nvPr>
            <p:ph idx="1" type="body"/>
          </p:nvPr>
        </p:nvSpPr>
        <p:spPr>
          <a:xfrm>
            <a:off x="457200" y="1200150"/>
            <a:ext cx="8258100" cy="4305900"/>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14000"/>
              </a:lnSpc>
              <a:spcBef>
                <a:spcPts val="1000"/>
              </a:spcBef>
              <a:spcAft>
                <a:spcPts val="0"/>
              </a:spcAft>
              <a:buClr>
                <a:srgbClr val="F38127"/>
              </a:buClr>
              <a:buSzPts val="2800"/>
              <a:buFont typeface="Arial"/>
              <a:buNone/>
              <a:defRPr b="0" i="0" sz="2400" u="none" cap="none" strike="noStrike">
                <a:solidFill>
                  <a:schemeClr val="dk1"/>
                </a:solidFill>
                <a:latin typeface="Lucida Sans"/>
                <a:ea typeface="Lucida Sans"/>
                <a:cs typeface="Lucida Sans"/>
                <a:sym typeface="Lucida Sans"/>
              </a:defRPr>
            </a:lvl1pPr>
            <a:lvl2pPr indent="-381000" lvl="1" marL="914400" marR="0" rtl="0" algn="l">
              <a:lnSpc>
                <a:spcPct val="114000"/>
              </a:lnSpc>
              <a:spcBef>
                <a:spcPts val="500"/>
              </a:spcBef>
              <a:spcAft>
                <a:spcPts val="0"/>
              </a:spcAft>
              <a:buClr>
                <a:schemeClr val="dk1"/>
              </a:buClr>
              <a:buSzPts val="2400"/>
              <a:buFont typeface="Arial"/>
              <a:buChar char="•"/>
              <a:defRPr b="0" i="0" sz="2400" u="none" cap="none" strike="noStrike">
                <a:solidFill>
                  <a:schemeClr val="dk1"/>
                </a:solidFill>
                <a:latin typeface="Lucida Sans"/>
                <a:ea typeface="Lucida Sans"/>
                <a:cs typeface="Lucida Sans"/>
                <a:sym typeface="Lucida Sans"/>
              </a:defRPr>
            </a:lvl2pPr>
            <a:lvl3pPr indent="-381000" lvl="2" marL="1371600" marR="0" rtl="0" algn="l">
              <a:lnSpc>
                <a:spcPct val="114000"/>
              </a:lnSpc>
              <a:spcBef>
                <a:spcPts val="500"/>
              </a:spcBef>
              <a:spcAft>
                <a:spcPts val="0"/>
              </a:spcAft>
              <a:buClr>
                <a:schemeClr val="dk1"/>
              </a:buClr>
              <a:buSzPts val="2400"/>
              <a:buFont typeface="Arial"/>
              <a:buChar char="•"/>
              <a:defRPr b="0" i="0" sz="2400" u="none" cap="none" strike="noStrike">
                <a:solidFill>
                  <a:schemeClr val="dk1"/>
                </a:solidFill>
                <a:latin typeface="Lucida Sans"/>
                <a:ea typeface="Lucida Sans"/>
                <a:cs typeface="Lucida Sans"/>
                <a:sym typeface="Lucida Sans"/>
              </a:defRPr>
            </a:lvl3pPr>
            <a:lvl4pPr indent="-381000" lvl="3" marL="1828800" marR="0" rtl="0" algn="l">
              <a:lnSpc>
                <a:spcPct val="114000"/>
              </a:lnSpc>
              <a:spcBef>
                <a:spcPts val="500"/>
              </a:spcBef>
              <a:spcAft>
                <a:spcPts val="0"/>
              </a:spcAft>
              <a:buClr>
                <a:schemeClr val="dk1"/>
              </a:buClr>
              <a:buSzPts val="2400"/>
              <a:buFont typeface="Arial"/>
              <a:buChar char="•"/>
              <a:defRPr b="0" i="0" sz="2400" u="none" cap="none" strike="noStrike">
                <a:solidFill>
                  <a:schemeClr val="dk1"/>
                </a:solidFill>
                <a:latin typeface="Lucida Sans"/>
                <a:ea typeface="Lucida Sans"/>
                <a:cs typeface="Lucida Sans"/>
                <a:sym typeface="Lucida Sans"/>
              </a:defRPr>
            </a:lvl4pPr>
            <a:lvl5pPr indent="-381000" lvl="4" marL="2286000" marR="0" rtl="0" algn="l">
              <a:lnSpc>
                <a:spcPct val="114000"/>
              </a:lnSpc>
              <a:spcBef>
                <a:spcPts val="500"/>
              </a:spcBef>
              <a:spcAft>
                <a:spcPts val="0"/>
              </a:spcAft>
              <a:buClr>
                <a:srgbClr val="595959"/>
              </a:buClr>
              <a:buSzPts val="2400"/>
              <a:buFont typeface="Arial"/>
              <a:buChar char="•"/>
              <a:defRPr b="0" i="0" sz="24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ullets (Regular) &amp; Image">
  <p:cSld name="Bullets (Regular) &amp; Image">
    <p:spTree>
      <p:nvGrpSpPr>
        <p:cNvPr id="68" name="Shape 68"/>
        <p:cNvGrpSpPr/>
        <p:nvPr/>
      </p:nvGrpSpPr>
      <p:grpSpPr>
        <a:xfrm>
          <a:off x="0" y="0"/>
          <a:ext cx="0" cy="0"/>
          <a:chOff x="0" y="0"/>
          <a:chExt cx="0" cy="0"/>
        </a:xfrm>
      </p:grpSpPr>
      <p:sp>
        <p:nvSpPr>
          <p:cNvPr id="69" name="Google Shape;69;p18"/>
          <p:cNvSpPr txBox="1"/>
          <p:nvPr>
            <p:ph type="title"/>
          </p:nvPr>
        </p:nvSpPr>
        <p:spPr>
          <a:xfrm>
            <a:off x="457200" y="350837"/>
            <a:ext cx="8229600" cy="411300"/>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Lucida Sans"/>
              <a:buNone/>
              <a:defRPr b="1" i="0" sz="3200" u="none" cap="none" strike="noStrike">
                <a:solidFill>
                  <a:schemeClr val="dk1"/>
                </a:solidFill>
                <a:latin typeface="Lucida Sans"/>
                <a:ea typeface="Lucida Sans"/>
                <a:cs typeface="Lucida Sans"/>
                <a:sym typeface="Lucida Sans"/>
              </a:defRPr>
            </a:lvl1pPr>
            <a:lvl2pPr indent="0" lvl="1" rtl="0">
              <a:spcBef>
                <a:spcPts val="0"/>
              </a:spcBef>
              <a:spcAft>
                <a:spcPts val="0"/>
              </a:spcAft>
              <a:buSzPts val="1400"/>
              <a:buFont typeface="Arial"/>
              <a:buNone/>
              <a:defRPr sz="1800"/>
            </a:lvl2pPr>
            <a:lvl3pPr indent="0" lvl="2" rtl="0">
              <a:spcBef>
                <a:spcPts val="0"/>
              </a:spcBef>
              <a:spcAft>
                <a:spcPts val="0"/>
              </a:spcAft>
              <a:buSzPts val="1400"/>
              <a:buFont typeface="Arial"/>
              <a:buNone/>
              <a:defRPr sz="1800"/>
            </a:lvl3pPr>
            <a:lvl4pPr indent="0" lvl="3" rtl="0">
              <a:spcBef>
                <a:spcPts val="0"/>
              </a:spcBef>
              <a:spcAft>
                <a:spcPts val="0"/>
              </a:spcAft>
              <a:buSzPts val="1400"/>
              <a:buFont typeface="Arial"/>
              <a:buNone/>
              <a:defRPr sz="1800"/>
            </a:lvl4pPr>
            <a:lvl5pPr indent="0" lvl="4" rtl="0">
              <a:spcBef>
                <a:spcPts val="0"/>
              </a:spcBef>
              <a:spcAft>
                <a:spcPts val="0"/>
              </a:spcAft>
              <a:buSzPts val="1400"/>
              <a:buFont typeface="Arial"/>
              <a:buNone/>
              <a:defRPr sz="1800"/>
            </a:lvl5pPr>
            <a:lvl6pPr indent="0" lvl="5" rtl="0">
              <a:spcBef>
                <a:spcPts val="0"/>
              </a:spcBef>
              <a:spcAft>
                <a:spcPts val="0"/>
              </a:spcAft>
              <a:buSzPts val="1400"/>
              <a:buFont typeface="Arial"/>
              <a:buNone/>
              <a:defRPr sz="1800"/>
            </a:lvl6pPr>
            <a:lvl7pPr indent="0" lvl="6" rtl="0">
              <a:spcBef>
                <a:spcPts val="0"/>
              </a:spcBef>
              <a:spcAft>
                <a:spcPts val="0"/>
              </a:spcAft>
              <a:buSzPts val="1400"/>
              <a:buFont typeface="Arial"/>
              <a:buNone/>
              <a:defRPr sz="1800"/>
            </a:lvl7pPr>
            <a:lvl8pPr indent="0" lvl="7" rtl="0">
              <a:spcBef>
                <a:spcPts val="0"/>
              </a:spcBef>
              <a:spcAft>
                <a:spcPts val="0"/>
              </a:spcAft>
              <a:buSzPts val="1400"/>
              <a:buFont typeface="Arial"/>
              <a:buNone/>
              <a:defRPr sz="1800"/>
            </a:lvl8pPr>
            <a:lvl9pPr indent="0" lvl="8" rtl="0">
              <a:spcBef>
                <a:spcPts val="0"/>
              </a:spcBef>
              <a:spcAft>
                <a:spcPts val="0"/>
              </a:spcAft>
              <a:buSzPts val="1400"/>
              <a:buFont typeface="Arial"/>
              <a:buNone/>
              <a:defRPr sz="1800"/>
            </a:lvl9pPr>
          </a:lstStyle>
          <a:p/>
        </p:txBody>
      </p:sp>
      <p:sp>
        <p:nvSpPr>
          <p:cNvPr id="70" name="Google Shape;70;p18"/>
          <p:cNvSpPr txBox="1"/>
          <p:nvPr>
            <p:ph idx="1" type="body"/>
          </p:nvPr>
        </p:nvSpPr>
        <p:spPr>
          <a:xfrm>
            <a:off x="457200" y="1123950"/>
            <a:ext cx="3840600" cy="4327500"/>
          </a:xfrm>
          <a:prstGeom prst="rect">
            <a:avLst/>
          </a:prstGeom>
          <a:noFill/>
          <a:ln>
            <a:noFill/>
          </a:ln>
        </p:spPr>
        <p:txBody>
          <a:bodyPr anchorCtr="0" anchor="t" bIns="91425" lIns="91425" spcFirstLastPara="1" rIns="91425" wrap="square" tIns="91425">
            <a:noAutofit/>
          </a:bodyPr>
          <a:lstStyle>
            <a:lvl1pPr indent="-355600" lvl="0" marL="457200" marR="0" rtl="0" algn="l">
              <a:lnSpc>
                <a:spcPct val="90000"/>
              </a:lnSpc>
              <a:spcBef>
                <a:spcPts val="1000"/>
              </a:spcBef>
              <a:spcAft>
                <a:spcPts val="0"/>
              </a:spcAft>
              <a:buClr>
                <a:schemeClr val="dk1"/>
              </a:buClr>
              <a:buSzPts val="2000"/>
              <a:buFont typeface="Arial"/>
              <a:buChar char="•"/>
              <a:defRPr b="0" i="0" sz="2000" u="none" cap="none" strike="noStrike">
                <a:solidFill>
                  <a:schemeClr val="dk1"/>
                </a:solidFill>
                <a:latin typeface="Lucida Sans"/>
                <a:ea typeface="Lucida Sans"/>
                <a:cs typeface="Lucida Sans"/>
                <a:sym typeface="Lucida Sans"/>
              </a:defRPr>
            </a:lvl1pPr>
            <a:lvl2pPr indent="-355600" lvl="1" marL="9144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Lucida Sans"/>
                <a:ea typeface="Lucida Sans"/>
                <a:cs typeface="Lucida Sans"/>
                <a:sym typeface="Lucida Sans"/>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Lucida Sans"/>
                <a:ea typeface="Lucida Sans"/>
                <a:cs typeface="Lucida Sans"/>
                <a:sym typeface="Lucida Sans"/>
              </a:defRPr>
            </a:lvl3pPr>
            <a:lvl4pPr indent="-342900" lvl="3" marL="1828800" marR="0" rtl="0" algn="l">
              <a:lnSpc>
                <a:spcPct val="90000"/>
              </a:lnSpc>
              <a:spcBef>
                <a:spcPts val="500"/>
              </a:spcBef>
              <a:spcAft>
                <a:spcPts val="0"/>
              </a:spcAft>
              <a:buClr>
                <a:srgbClr val="595959"/>
              </a:buClr>
              <a:buSzPts val="1800"/>
              <a:buFont typeface="Noto Sans Symbols"/>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rgbClr val="595959"/>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71" name="Google Shape;71;p18"/>
          <p:cNvSpPr/>
          <p:nvPr>
            <p:ph idx="2" type="pic"/>
          </p:nvPr>
        </p:nvSpPr>
        <p:spPr>
          <a:xfrm>
            <a:off x="4848225" y="1238250"/>
            <a:ext cx="3840600" cy="4327500"/>
          </a:xfrm>
          <a:prstGeom prst="rect">
            <a:avLst/>
          </a:prstGeom>
          <a:noFill/>
          <a:ln>
            <a:noFill/>
          </a:ln>
        </p:spPr>
        <p:txBody>
          <a:bodyPr anchorCtr="0" anchor="t" bIns="91425" lIns="91425" spcFirstLastPara="1" rIns="91425" wrap="square" tIns="91425">
            <a:noAutofit/>
          </a:bodyPr>
          <a:lstStyle>
            <a:lvl1pPr indent="-228600" lvl="0" marL="228600" marR="0" rtl="0" algn="l">
              <a:lnSpc>
                <a:spcPct val="90000"/>
              </a:lnSpc>
              <a:spcBef>
                <a:spcPts val="1000"/>
              </a:spcBef>
              <a:spcAft>
                <a:spcPts val="0"/>
              </a:spcAft>
              <a:buClr>
                <a:schemeClr val="dk1"/>
              </a:buClr>
              <a:buSzPts val="1400"/>
              <a:buFont typeface="Arial"/>
              <a:buNone/>
              <a:defRPr b="0" i="0" sz="2800" u="none" cap="none" strike="noStrike">
                <a:solidFill>
                  <a:schemeClr val="dk1"/>
                </a:solidFill>
                <a:latin typeface="Arial"/>
                <a:ea typeface="Arial"/>
                <a:cs typeface="Arial"/>
                <a:sym typeface="Arial"/>
              </a:defRPr>
            </a:lvl1pPr>
            <a:lvl2pPr indent="-76200" lvl="1" marL="6858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101600" lvl="2" marL="11430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114300" lvl="3" marL="1600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114300" lvl="4" marL="2057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114300" lvl="5" marL="2514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114300" lvl="6" marL="2971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114300" lvl="7" marL="3429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114300" lvl="8" marL="3886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72" name="Google Shape;72;p18"/>
          <p:cNvSpPr txBox="1"/>
          <p:nvPr>
            <p:ph idx="3" type="body"/>
          </p:nvPr>
        </p:nvSpPr>
        <p:spPr>
          <a:xfrm>
            <a:off x="4848223" y="5667375"/>
            <a:ext cx="3840600" cy="276300"/>
          </a:xfrm>
          <a:prstGeom prst="rect">
            <a:avLst/>
          </a:prstGeom>
          <a:noFill/>
          <a:ln>
            <a:noFill/>
          </a:ln>
        </p:spPr>
        <p:txBody>
          <a:bodyPr anchorCtr="0" anchor="t" bIns="91425" lIns="91425" spcFirstLastPara="1" rIns="91425" wrap="square" tIns="91425">
            <a:noAutofit/>
          </a:bodyPr>
          <a:lstStyle>
            <a:lvl1pPr indent="-228600" lvl="0" marL="457200" marR="0" rtl="0" algn="l">
              <a:lnSpc>
                <a:spcPct val="90000"/>
              </a:lnSpc>
              <a:spcBef>
                <a:spcPts val="1000"/>
              </a:spcBef>
              <a:spcAft>
                <a:spcPts val="0"/>
              </a:spcAft>
              <a:buClr>
                <a:srgbClr val="022052"/>
              </a:buClr>
              <a:buSzPts val="2800"/>
              <a:buFont typeface="Arial"/>
              <a:buNone/>
              <a:defRPr b="0" i="0" sz="1400" u="none" cap="none" strike="noStrike">
                <a:solidFill>
                  <a:srgbClr val="022052"/>
                </a:solidFill>
                <a:latin typeface="Lucida Sans"/>
                <a:ea typeface="Lucida Sans"/>
                <a:cs typeface="Lucida Sans"/>
                <a:sym typeface="Lucida Sans"/>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Questions">
  <p:cSld name="Questions">
    <p:spTree>
      <p:nvGrpSpPr>
        <p:cNvPr id="73" name="Shape 73"/>
        <p:cNvGrpSpPr/>
        <p:nvPr/>
      </p:nvGrpSpPr>
      <p:grpSpPr>
        <a:xfrm>
          <a:off x="0" y="0"/>
          <a:ext cx="0" cy="0"/>
          <a:chOff x="0" y="0"/>
          <a:chExt cx="0" cy="0"/>
        </a:xfrm>
      </p:grpSpPr>
      <p:pic>
        <p:nvPicPr>
          <p:cNvPr id="74" name="Google Shape;74;p19"/>
          <p:cNvPicPr preferRelativeResize="0"/>
          <p:nvPr/>
        </p:nvPicPr>
        <p:blipFill rotWithShape="1">
          <a:blip r:embed="rId2">
            <a:alphaModFix/>
          </a:blip>
          <a:srcRect b="0" l="0" r="0" t="0"/>
          <a:stretch/>
        </p:blipFill>
        <p:spPr>
          <a:xfrm>
            <a:off x="2662677" y="1281923"/>
            <a:ext cx="5460600" cy="4737300"/>
          </a:xfrm>
          <a:prstGeom prst="rect">
            <a:avLst/>
          </a:prstGeom>
          <a:noFill/>
          <a:ln>
            <a:noFill/>
          </a:ln>
        </p:spPr>
      </p:pic>
      <p:sp>
        <p:nvSpPr>
          <p:cNvPr id="75" name="Google Shape;75;p19"/>
          <p:cNvSpPr txBox="1"/>
          <p:nvPr/>
        </p:nvSpPr>
        <p:spPr>
          <a:xfrm>
            <a:off x="475860" y="335902"/>
            <a:ext cx="2186700" cy="5847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Questions</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he End, My Friend" type="blank">
  <p:cSld name="BLANK">
    <p:spTree>
      <p:nvGrpSpPr>
        <p:cNvPr id="76" name="Shape 76"/>
        <p:cNvGrpSpPr/>
        <p:nvPr/>
      </p:nvGrpSpPr>
      <p:grpSpPr>
        <a:xfrm>
          <a:off x="0" y="0"/>
          <a:ext cx="0" cy="0"/>
          <a:chOff x="0" y="0"/>
          <a:chExt cx="0" cy="0"/>
        </a:xfrm>
      </p:grpSpPr>
      <p:pic>
        <p:nvPicPr>
          <p:cNvPr id="77" name="Google Shape;77;p20"/>
          <p:cNvPicPr preferRelativeResize="0"/>
          <p:nvPr/>
        </p:nvPicPr>
        <p:blipFill rotWithShape="1">
          <a:blip r:embed="rId2">
            <a:alphaModFix/>
          </a:blip>
          <a:srcRect b="0" l="0" r="0" t="0"/>
          <a:stretch/>
        </p:blipFill>
        <p:spPr>
          <a:xfrm>
            <a:off x="1397000" y="1524000"/>
            <a:ext cx="6350100" cy="3810000"/>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Lerning_Check">
  <p:cSld name="Lerning_Check">
    <p:bg>
      <p:bgPr>
        <a:blipFill rotWithShape="1">
          <a:blip r:embed="rId2">
            <a:alphaModFix/>
          </a:blip>
          <a:stretch>
            <a:fillRect b="0" l="0" r="0" t="0"/>
          </a:stretch>
        </a:blipFill>
      </p:bgPr>
    </p:bg>
    <p:spTree>
      <p:nvGrpSpPr>
        <p:cNvPr id="78" name="Shape 78"/>
        <p:cNvGrpSpPr/>
        <p:nvPr/>
      </p:nvGrpSpPr>
      <p:grpSpPr>
        <a:xfrm>
          <a:off x="0" y="0"/>
          <a:ext cx="0" cy="0"/>
          <a:chOff x="0" y="0"/>
          <a:chExt cx="0" cy="0"/>
        </a:xfrm>
      </p:grpSpPr>
      <p:sp>
        <p:nvSpPr>
          <p:cNvPr id="79" name="Google Shape;79;p21"/>
          <p:cNvSpPr txBox="1"/>
          <p:nvPr>
            <p:ph idx="1" type="body"/>
          </p:nvPr>
        </p:nvSpPr>
        <p:spPr>
          <a:xfrm>
            <a:off x="457200" y="1478757"/>
            <a:ext cx="5499000" cy="4375800"/>
          </a:xfrm>
          <a:prstGeom prst="rect">
            <a:avLst/>
          </a:prstGeom>
          <a:noFill/>
          <a:ln>
            <a:noFill/>
          </a:ln>
        </p:spPr>
        <p:txBody>
          <a:bodyPr anchorCtr="0" anchor="t" bIns="91425" lIns="91425" spcFirstLastPara="1" rIns="91425" wrap="square" tIns="91425">
            <a:noAutofit/>
          </a:bodyPr>
          <a:lstStyle>
            <a:lvl1pPr indent="-406400" lvl="0" marL="457200" marR="0" rtl="0" algn="l">
              <a:lnSpc>
                <a:spcPct val="90000"/>
              </a:lnSpc>
              <a:spcBef>
                <a:spcPts val="1000"/>
              </a:spcBef>
              <a:spcAft>
                <a:spcPts val="0"/>
              </a:spcAft>
              <a:buClr>
                <a:schemeClr val="lt1"/>
              </a:buClr>
              <a:buSzPts val="2800"/>
              <a:buFont typeface="Arial"/>
              <a:buChar char="•"/>
              <a:defRPr b="0" i="0" sz="2800" u="none" cap="none" strike="noStrike">
                <a:solidFill>
                  <a:schemeClr val="lt1"/>
                </a:solidFill>
                <a:latin typeface="Arial"/>
                <a:ea typeface="Arial"/>
                <a:cs typeface="Arial"/>
                <a:sym typeface="Arial"/>
              </a:defRPr>
            </a:lvl1pPr>
            <a:lvl2pPr indent="-381000" lvl="1" marL="914400" marR="0" rtl="0" algn="l">
              <a:lnSpc>
                <a:spcPct val="90000"/>
              </a:lnSpc>
              <a:spcBef>
                <a:spcPts val="500"/>
              </a:spcBef>
              <a:spcAft>
                <a:spcPts val="0"/>
              </a:spcAft>
              <a:buClr>
                <a:schemeClr val="lt1"/>
              </a:buClr>
              <a:buSzPts val="2400"/>
              <a:buFont typeface="Arial"/>
              <a:buChar char="•"/>
              <a:defRPr b="0" i="0" sz="2400" u="none" cap="none" strike="noStrike">
                <a:solidFill>
                  <a:schemeClr val="lt1"/>
                </a:solidFill>
                <a:latin typeface="Arial"/>
                <a:ea typeface="Arial"/>
                <a:cs typeface="Arial"/>
                <a:sym typeface="Arial"/>
              </a:defRPr>
            </a:lvl2pPr>
            <a:lvl3pPr indent="-355600" lvl="2" marL="1371600" marR="0" rtl="0" algn="l">
              <a:lnSpc>
                <a:spcPct val="90000"/>
              </a:lnSpc>
              <a:spcBef>
                <a:spcPts val="5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3pPr>
            <a:lvl4pPr indent="-342900" lvl="3" marL="1828800"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4pPr>
            <a:lvl5pPr indent="-342900" lvl="4" marL="2286000"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80" name="Google Shape;80;p21"/>
          <p:cNvSpPr txBox="1"/>
          <p:nvPr>
            <p:ph type="title"/>
          </p:nvPr>
        </p:nvSpPr>
        <p:spPr>
          <a:xfrm>
            <a:off x="457200" y="365125"/>
            <a:ext cx="8293200" cy="879600"/>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lt1"/>
              </a:buClr>
              <a:buSzPts val="1400"/>
              <a:buFont typeface="Arial"/>
              <a:buNone/>
              <a:defRPr b="1" i="0" sz="3200" u="none" cap="none" strike="noStrike">
                <a:solidFill>
                  <a:schemeClr val="lt1"/>
                </a:solidFill>
                <a:latin typeface="Arial"/>
                <a:ea typeface="Arial"/>
                <a:cs typeface="Arial"/>
                <a:sym typeface="Arial"/>
              </a:defRPr>
            </a:lvl1pPr>
            <a:lvl2pPr indent="0" lvl="1" rtl="0">
              <a:spcBef>
                <a:spcPts val="0"/>
              </a:spcBef>
              <a:spcAft>
                <a:spcPts val="0"/>
              </a:spcAft>
              <a:buSzPts val="1400"/>
              <a:buFont typeface="Arial"/>
              <a:buNone/>
              <a:defRPr sz="1800"/>
            </a:lvl2pPr>
            <a:lvl3pPr indent="0" lvl="2" rtl="0">
              <a:spcBef>
                <a:spcPts val="0"/>
              </a:spcBef>
              <a:spcAft>
                <a:spcPts val="0"/>
              </a:spcAft>
              <a:buSzPts val="1400"/>
              <a:buFont typeface="Arial"/>
              <a:buNone/>
              <a:defRPr sz="1800"/>
            </a:lvl3pPr>
            <a:lvl4pPr indent="0" lvl="3" rtl="0">
              <a:spcBef>
                <a:spcPts val="0"/>
              </a:spcBef>
              <a:spcAft>
                <a:spcPts val="0"/>
              </a:spcAft>
              <a:buSzPts val="1400"/>
              <a:buFont typeface="Arial"/>
              <a:buNone/>
              <a:defRPr sz="1800"/>
            </a:lvl4pPr>
            <a:lvl5pPr indent="0" lvl="4" rtl="0">
              <a:spcBef>
                <a:spcPts val="0"/>
              </a:spcBef>
              <a:spcAft>
                <a:spcPts val="0"/>
              </a:spcAft>
              <a:buSzPts val="1400"/>
              <a:buFont typeface="Arial"/>
              <a:buNone/>
              <a:defRPr sz="1800"/>
            </a:lvl5pPr>
            <a:lvl6pPr indent="0" lvl="5" rtl="0">
              <a:spcBef>
                <a:spcPts val="0"/>
              </a:spcBef>
              <a:spcAft>
                <a:spcPts val="0"/>
              </a:spcAft>
              <a:buSzPts val="1400"/>
              <a:buFont typeface="Arial"/>
              <a:buNone/>
              <a:defRPr sz="1800"/>
            </a:lvl6pPr>
            <a:lvl7pPr indent="0" lvl="6" rtl="0">
              <a:spcBef>
                <a:spcPts val="0"/>
              </a:spcBef>
              <a:spcAft>
                <a:spcPts val="0"/>
              </a:spcAft>
              <a:buSzPts val="1400"/>
              <a:buFont typeface="Arial"/>
              <a:buNone/>
              <a:defRPr sz="1800"/>
            </a:lvl7pPr>
            <a:lvl8pPr indent="0" lvl="7" rtl="0">
              <a:spcBef>
                <a:spcPts val="0"/>
              </a:spcBef>
              <a:spcAft>
                <a:spcPts val="0"/>
              </a:spcAft>
              <a:buSzPts val="1400"/>
              <a:buFont typeface="Arial"/>
              <a:buNone/>
              <a:defRPr sz="1800"/>
            </a:lvl8pPr>
            <a:lvl9pPr indent="0" lvl="8" rtl="0">
              <a:spcBef>
                <a:spcPts val="0"/>
              </a:spcBef>
              <a:spcAft>
                <a:spcPts val="0"/>
              </a:spcAft>
              <a:buSzPts val="1400"/>
              <a:buFont typeface="Arial"/>
              <a:buNone/>
              <a:defRPr sz="1800"/>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p:cSld name="Title and Content">
    <p:spTree>
      <p:nvGrpSpPr>
        <p:cNvPr id="18" name="Shape 18"/>
        <p:cNvGrpSpPr/>
        <p:nvPr/>
      </p:nvGrpSpPr>
      <p:grpSpPr>
        <a:xfrm>
          <a:off x="0" y="0"/>
          <a:ext cx="0" cy="0"/>
          <a:chOff x="0" y="0"/>
          <a:chExt cx="0" cy="0"/>
        </a:xfrm>
      </p:grpSpPr>
      <p:sp>
        <p:nvSpPr>
          <p:cNvPr id="19" name="Google Shape;19;p3"/>
          <p:cNvSpPr txBox="1"/>
          <p:nvPr>
            <p:ph idx="1" type="body"/>
          </p:nvPr>
        </p:nvSpPr>
        <p:spPr>
          <a:xfrm>
            <a:off x="457200" y="1478755"/>
            <a:ext cx="8293099" cy="4703763"/>
          </a:xfrm>
          <a:prstGeom prst="rect">
            <a:avLst/>
          </a:prstGeom>
          <a:noFill/>
          <a:ln>
            <a:noFill/>
          </a:ln>
        </p:spPr>
        <p:txBody>
          <a:bodyPr anchorCtr="0" anchor="t" bIns="91425" lIns="91425" spcFirstLastPara="1" rIns="91425" wrap="square" tIns="91425">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20" name="Google Shape;20;p3"/>
          <p:cNvSpPr txBox="1"/>
          <p:nvPr>
            <p:ph type="title"/>
          </p:nvPr>
        </p:nvSpPr>
        <p:spPr>
          <a:xfrm>
            <a:off x="457200" y="365125"/>
            <a:ext cx="8293099" cy="879474"/>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Arial"/>
              <a:buNone/>
              <a:defRPr b="1" i="0" sz="3200" u="none" cap="none" strike="noStrike">
                <a:solidFill>
                  <a:schemeClr val="dk1"/>
                </a:solidFill>
                <a:latin typeface="Arial"/>
                <a:ea typeface="Arial"/>
                <a:cs typeface="Arial"/>
                <a:sym typeface="Arial"/>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21" name="Google Shape;21;p3"/>
          <p:cNvSpPr txBox="1"/>
          <p:nvPr>
            <p:ph idx="12" type="sldNum"/>
          </p:nvPr>
        </p:nvSpPr>
        <p:spPr>
          <a:xfrm>
            <a:off x="3460750" y="6416675"/>
            <a:ext cx="1758949" cy="288925"/>
          </a:xfrm>
          <a:prstGeom prst="rect">
            <a:avLst/>
          </a:prstGeom>
          <a:noFill/>
          <a:ln>
            <a:noFill/>
          </a:ln>
        </p:spPr>
        <p:txBody>
          <a:bodyPr anchorCtr="0" anchor="ctr" bIns="45700" lIns="91425" spcFirstLastPara="1" rIns="91425" wrap="square" tIns="45700">
            <a:noAutofit/>
          </a:bodyPr>
          <a:lstStyle>
            <a:lvl1pPr indent="0" lvl="0"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2pPr>
            <a:lvl3pPr indent="0" lvl="2"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3pPr>
            <a:lvl4pPr indent="0" lvl="3"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4pPr>
            <a:lvl5pPr indent="0" lvl="4"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5pPr>
            <a:lvl6pPr indent="0" lvl="5"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6pPr>
            <a:lvl7pPr indent="0" lvl="6"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7pPr>
            <a:lvl8pPr indent="0" lvl="7"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8pPr>
            <a:lvl9pPr indent="0" lvl="8"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sz="1400">
              <a:solidFill>
                <a:srgbClr val="000000"/>
              </a:solidFil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81" name="Shape 81"/>
        <p:cNvGrpSpPr/>
        <p:nvPr/>
      </p:nvGrpSpPr>
      <p:grpSpPr>
        <a:xfrm>
          <a:off x="0" y="0"/>
          <a:ext cx="0" cy="0"/>
          <a:chOff x="0" y="0"/>
          <a:chExt cx="0" cy="0"/>
        </a:xfrm>
      </p:grpSpPr>
      <p:sp>
        <p:nvSpPr>
          <p:cNvPr id="82" name="Google Shape;82;p22"/>
          <p:cNvSpPr txBox="1"/>
          <p:nvPr>
            <p:ph type="title"/>
          </p:nvPr>
        </p:nvSpPr>
        <p:spPr>
          <a:xfrm>
            <a:off x="457200" y="365125"/>
            <a:ext cx="8293200" cy="879600"/>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Arial"/>
              <a:buNone/>
              <a:defRPr b="1" i="0" sz="3200" u="none" cap="none" strike="noStrike">
                <a:solidFill>
                  <a:schemeClr val="dk1"/>
                </a:solidFill>
                <a:latin typeface="Arial"/>
                <a:ea typeface="Arial"/>
                <a:cs typeface="Arial"/>
                <a:sym typeface="Arial"/>
              </a:defRPr>
            </a:lvl1pPr>
            <a:lvl2pPr indent="0" lvl="1" rtl="0">
              <a:spcBef>
                <a:spcPts val="0"/>
              </a:spcBef>
              <a:spcAft>
                <a:spcPts val="0"/>
              </a:spcAft>
              <a:buSzPts val="1400"/>
              <a:buFont typeface="Arial"/>
              <a:buNone/>
              <a:defRPr sz="1800"/>
            </a:lvl2pPr>
            <a:lvl3pPr indent="0" lvl="2" rtl="0">
              <a:spcBef>
                <a:spcPts val="0"/>
              </a:spcBef>
              <a:spcAft>
                <a:spcPts val="0"/>
              </a:spcAft>
              <a:buSzPts val="1400"/>
              <a:buFont typeface="Arial"/>
              <a:buNone/>
              <a:defRPr sz="1800"/>
            </a:lvl3pPr>
            <a:lvl4pPr indent="0" lvl="3" rtl="0">
              <a:spcBef>
                <a:spcPts val="0"/>
              </a:spcBef>
              <a:spcAft>
                <a:spcPts val="0"/>
              </a:spcAft>
              <a:buSzPts val="1400"/>
              <a:buFont typeface="Arial"/>
              <a:buNone/>
              <a:defRPr sz="1800"/>
            </a:lvl4pPr>
            <a:lvl5pPr indent="0" lvl="4" rtl="0">
              <a:spcBef>
                <a:spcPts val="0"/>
              </a:spcBef>
              <a:spcAft>
                <a:spcPts val="0"/>
              </a:spcAft>
              <a:buSzPts val="1400"/>
              <a:buFont typeface="Arial"/>
              <a:buNone/>
              <a:defRPr sz="1800"/>
            </a:lvl5pPr>
            <a:lvl6pPr indent="0" lvl="5" rtl="0">
              <a:spcBef>
                <a:spcPts val="0"/>
              </a:spcBef>
              <a:spcAft>
                <a:spcPts val="0"/>
              </a:spcAft>
              <a:buSzPts val="1400"/>
              <a:buFont typeface="Arial"/>
              <a:buNone/>
              <a:defRPr sz="1800"/>
            </a:lvl6pPr>
            <a:lvl7pPr indent="0" lvl="6" rtl="0">
              <a:spcBef>
                <a:spcPts val="0"/>
              </a:spcBef>
              <a:spcAft>
                <a:spcPts val="0"/>
              </a:spcAft>
              <a:buSzPts val="1400"/>
              <a:buFont typeface="Arial"/>
              <a:buNone/>
              <a:defRPr sz="1800"/>
            </a:lvl7pPr>
            <a:lvl8pPr indent="0" lvl="7" rtl="0">
              <a:spcBef>
                <a:spcPts val="0"/>
              </a:spcBef>
              <a:spcAft>
                <a:spcPts val="0"/>
              </a:spcAft>
              <a:buSzPts val="1400"/>
              <a:buFont typeface="Arial"/>
              <a:buNone/>
              <a:defRPr sz="1800"/>
            </a:lvl8pPr>
            <a:lvl9pPr indent="0" lvl="8" rtl="0">
              <a:spcBef>
                <a:spcPts val="0"/>
              </a:spcBef>
              <a:spcAft>
                <a:spcPts val="0"/>
              </a:spcAft>
              <a:buSzPts val="1400"/>
              <a:buFont typeface="Arial"/>
              <a:buNone/>
              <a:defRPr sz="1800"/>
            </a:lvl9pPr>
          </a:lstStyle>
          <a:p/>
        </p:txBody>
      </p:sp>
      <p:sp>
        <p:nvSpPr>
          <p:cNvPr id="83" name="Google Shape;83;p22"/>
          <p:cNvSpPr txBox="1"/>
          <p:nvPr>
            <p:ph idx="12" type="sldNum"/>
          </p:nvPr>
        </p:nvSpPr>
        <p:spPr>
          <a:xfrm>
            <a:off x="3460750" y="6416675"/>
            <a:ext cx="1758900" cy="288900"/>
          </a:xfrm>
          <a:prstGeom prst="rect">
            <a:avLst/>
          </a:prstGeom>
          <a:noFill/>
          <a:ln>
            <a:noFill/>
          </a:ln>
        </p:spPr>
        <p:txBody>
          <a:bodyPr anchorCtr="0" anchor="ctr" bIns="45700" lIns="91425" spcFirstLastPara="1" rIns="91425" wrap="square" tIns="45700">
            <a:noAutofit/>
          </a:bodyPr>
          <a:lstStyle>
            <a:lvl1pPr indent="0" lvl="0"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2pPr>
            <a:lvl3pPr indent="0" lvl="2"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3pPr>
            <a:lvl4pPr indent="0" lvl="3"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4pPr>
            <a:lvl5pPr indent="0" lvl="4"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5pPr>
            <a:lvl6pPr indent="0" lvl="5"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6pPr>
            <a:lvl7pPr indent="0" lvl="6"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7pPr>
            <a:lvl8pPr indent="0" lvl="7"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8pPr>
            <a:lvl9pPr indent="0" lvl="8"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sz="1400">
              <a:solidFill>
                <a:srgbClr val="000000"/>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p:cSld name="Section">
    <p:spTree>
      <p:nvGrpSpPr>
        <p:cNvPr id="84" name="Shape 84"/>
        <p:cNvGrpSpPr/>
        <p:nvPr/>
      </p:nvGrpSpPr>
      <p:grpSpPr>
        <a:xfrm>
          <a:off x="0" y="0"/>
          <a:ext cx="0" cy="0"/>
          <a:chOff x="0" y="0"/>
          <a:chExt cx="0" cy="0"/>
        </a:xfrm>
      </p:grpSpPr>
      <p:sp>
        <p:nvSpPr>
          <p:cNvPr id="85" name="Google Shape;85;p23"/>
          <p:cNvSpPr txBox="1"/>
          <p:nvPr>
            <p:ph type="title"/>
          </p:nvPr>
        </p:nvSpPr>
        <p:spPr>
          <a:xfrm>
            <a:off x="2317750" y="2257425"/>
            <a:ext cx="4349700" cy="2416200"/>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Arial"/>
              <a:buNone/>
              <a:defRPr b="1" i="0" sz="3600" u="none" cap="none" strike="noStrike">
                <a:solidFill>
                  <a:schemeClr val="dk1"/>
                </a:solidFill>
                <a:latin typeface="Arial"/>
                <a:ea typeface="Arial"/>
                <a:cs typeface="Arial"/>
                <a:sym typeface="Arial"/>
              </a:defRPr>
            </a:lvl1pPr>
            <a:lvl2pPr indent="0" lvl="1" rtl="0">
              <a:spcBef>
                <a:spcPts val="0"/>
              </a:spcBef>
              <a:spcAft>
                <a:spcPts val="0"/>
              </a:spcAft>
              <a:buSzPts val="1400"/>
              <a:buFont typeface="Arial"/>
              <a:buNone/>
              <a:defRPr sz="1800"/>
            </a:lvl2pPr>
            <a:lvl3pPr indent="0" lvl="2" rtl="0">
              <a:spcBef>
                <a:spcPts val="0"/>
              </a:spcBef>
              <a:spcAft>
                <a:spcPts val="0"/>
              </a:spcAft>
              <a:buSzPts val="1400"/>
              <a:buFont typeface="Arial"/>
              <a:buNone/>
              <a:defRPr sz="1800"/>
            </a:lvl3pPr>
            <a:lvl4pPr indent="0" lvl="3" rtl="0">
              <a:spcBef>
                <a:spcPts val="0"/>
              </a:spcBef>
              <a:spcAft>
                <a:spcPts val="0"/>
              </a:spcAft>
              <a:buSzPts val="1400"/>
              <a:buFont typeface="Arial"/>
              <a:buNone/>
              <a:defRPr sz="1800"/>
            </a:lvl4pPr>
            <a:lvl5pPr indent="0" lvl="4" rtl="0">
              <a:spcBef>
                <a:spcPts val="0"/>
              </a:spcBef>
              <a:spcAft>
                <a:spcPts val="0"/>
              </a:spcAft>
              <a:buSzPts val="1400"/>
              <a:buFont typeface="Arial"/>
              <a:buNone/>
              <a:defRPr sz="1800"/>
            </a:lvl5pPr>
            <a:lvl6pPr indent="0" lvl="5" rtl="0">
              <a:spcBef>
                <a:spcPts val="0"/>
              </a:spcBef>
              <a:spcAft>
                <a:spcPts val="0"/>
              </a:spcAft>
              <a:buSzPts val="1400"/>
              <a:buFont typeface="Arial"/>
              <a:buNone/>
              <a:defRPr sz="1800"/>
            </a:lvl6pPr>
            <a:lvl7pPr indent="0" lvl="6" rtl="0">
              <a:spcBef>
                <a:spcPts val="0"/>
              </a:spcBef>
              <a:spcAft>
                <a:spcPts val="0"/>
              </a:spcAft>
              <a:buSzPts val="1400"/>
              <a:buFont typeface="Arial"/>
              <a:buNone/>
              <a:defRPr sz="1800"/>
            </a:lvl7pPr>
            <a:lvl8pPr indent="0" lvl="7" rtl="0">
              <a:spcBef>
                <a:spcPts val="0"/>
              </a:spcBef>
              <a:spcAft>
                <a:spcPts val="0"/>
              </a:spcAft>
              <a:buSzPts val="1400"/>
              <a:buFont typeface="Arial"/>
              <a:buNone/>
              <a:defRPr sz="1800"/>
            </a:lvl8pPr>
            <a:lvl9pPr indent="0" lvl="8" rtl="0">
              <a:spcBef>
                <a:spcPts val="0"/>
              </a:spcBef>
              <a:spcAft>
                <a:spcPts val="0"/>
              </a:spcAft>
              <a:buSzPts val="1400"/>
              <a:buFont typeface="Arial"/>
              <a:buNone/>
              <a:defRPr sz="1800"/>
            </a:lvl9pPr>
          </a:lstStyle>
          <a:p/>
        </p:txBody>
      </p:sp>
      <p:sp>
        <p:nvSpPr>
          <p:cNvPr id="86" name="Google Shape;86;p23"/>
          <p:cNvSpPr txBox="1"/>
          <p:nvPr>
            <p:ph idx="12" type="sldNum"/>
          </p:nvPr>
        </p:nvSpPr>
        <p:spPr>
          <a:xfrm>
            <a:off x="3460750" y="6416675"/>
            <a:ext cx="1758900" cy="288900"/>
          </a:xfrm>
          <a:prstGeom prst="rect">
            <a:avLst/>
          </a:prstGeom>
          <a:noFill/>
          <a:ln>
            <a:noFill/>
          </a:ln>
        </p:spPr>
        <p:txBody>
          <a:bodyPr anchorCtr="0" anchor="ctr" bIns="45700" lIns="91425" spcFirstLastPara="1" rIns="91425" wrap="square" tIns="45700">
            <a:noAutofit/>
          </a:bodyPr>
          <a:lstStyle>
            <a:lvl1pPr indent="0" lvl="0"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2pPr>
            <a:lvl3pPr indent="0" lvl="2"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3pPr>
            <a:lvl4pPr indent="0" lvl="3"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4pPr>
            <a:lvl5pPr indent="0" lvl="4"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5pPr>
            <a:lvl6pPr indent="0" lvl="5"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6pPr>
            <a:lvl7pPr indent="0" lvl="6"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7pPr>
            <a:lvl8pPr indent="0" lvl="7"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8pPr>
            <a:lvl9pPr indent="0" lvl="8"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sz="1400">
              <a:solidFill>
                <a:srgbClr val="000000"/>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p:cSld name="Blank">
    <p:spTree>
      <p:nvGrpSpPr>
        <p:cNvPr id="87" name="Shape 87"/>
        <p:cNvGrpSpPr/>
        <p:nvPr/>
      </p:nvGrpSpPr>
      <p:grpSpPr>
        <a:xfrm>
          <a:off x="0" y="0"/>
          <a:ext cx="0" cy="0"/>
          <a:chOff x="0" y="0"/>
          <a:chExt cx="0" cy="0"/>
        </a:xfrm>
      </p:grpSpPr>
      <p:sp>
        <p:nvSpPr>
          <p:cNvPr id="88" name="Google Shape;88;p24"/>
          <p:cNvSpPr txBox="1"/>
          <p:nvPr>
            <p:ph idx="12" type="sldNum"/>
          </p:nvPr>
        </p:nvSpPr>
        <p:spPr>
          <a:xfrm>
            <a:off x="3460750" y="6416675"/>
            <a:ext cx="1758900" cy="288900"/>
          </a:xfrm>
          <a:prstGeom prst="rect">
            <a:avLst/>
          </a:prstGeom>
          <a:noFill/>
          <a:ln>
            <a:noFill/>
          </a:ln>
        </p:spPr>
        <p:txBody>
          <a:bodyPr anchorCtr="0" anchor="ctr" bIns="45700" lIns="91425" spcFirstLastPara="1" rIns="91425" wrap="square" tIns="45700">
            <a:noAutofit/>
          </a:bodyPr>
          <a:lstStyle>
            <a:lvl1pPr indent="0" lvl="0"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2pPr>
            <a:lvl3pPr indent="0" lvl="2"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3pPr>
            <a:lvl4pPr indent="0" lvl="3"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4pPr>
            <a:lvl5pPr indent="0" lvl="4"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5pPr>
            <a:lvl6pPr indent="0" lvl="5"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6pPr>
            <a:lvl7pPr indent="0" lvl="6"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7pPr>
            <a:lvl8pPr indent="0" lvl="7"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8pPr>
            <a:lvl9pPr indent="0" lvl="8"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sz="1400">
              <a:solidFill>
                <a:srgbClr val="000000"/>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ullets (Numbered) with Lead-in Text">
  <p:cSld name="Bullets (Numbered) with Lead-in Text">
    <p:spTree>
      <p:nvGrpSpPr>
        <p:cNvPr id="89" name="Shape 89"/>
        <p:cNvGrpSpPr/>
        <p:nvPr/>
      </p:nvGrpSpPr>
      <p:grpSpPr>
        <a:xfrm>
          <a:off x="0" y="0"/>
          <a:ext cx="0" cy="0"/>
          <a:chOff x="0" y="0"/>
          <a:chExt cx="0" cy="0"/>
        </a:xfrm>
      </p:grpSpPr>
      <p:sp>
        <p:nvSpPr>
          <p:cNvPr id="90" name="Google Shape;90;p25"/>
          <p:cNvSpPr txBox="1"/>
          <p:nvPr>
            <p:ph type="title"/>
          </p:nvPr>
        </p:nvSpPr>
        <p:spPr>
          <a:xfrm>
            <a:off x="457200" y="369887"/>
            <a:ext cx="8229600" cy="411300"/>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Lucida Sans"/>
              <a:buNone/>
              <a:defRPr b="1" i="0" sz="3200" u="none" cap="none" strike="noStrike">
                <a:solidFill>
                  <a:schemeClr val="dk1"/>
                </a:solidFill>
                <a:latin typeface="Lucida Sans"/>
                <a:ea typeface="Lucida Sans"/>
                <a:cs typeface="Lucida Sans"/>
                <a:sym typeface="Lucida Sans"/>
              </a:defRPr>
            </a:lvl1pPr>
            <a:lvl2pPr indent="0" lvl="1" rtl="0">
              <a:spcBef>
                <a:spcPts val="0"/>
              </a:spcBef>
              <a:spcAft>
                <a:spcPts val="0"/>
              </a:spcAft>
              <a:buSzPts val="1400"/>
              <a:buFont typeface="Arial"/>
              <a:buNone/>
              <a:defRPr sz="1800"/>
            </a:lvl2pPr>
            <a:lvl3pPr indent="0" lvl="2" rtl="0">
              <a:spcBef>
                <a:spcPts val="0"/>
              </a:spcBef>
              <a:spcAft>
                <a:spcPts val="0"/>
              </a:spcAft>
              <a:buSzPts val="1400"/>
              <a:buFont typeface="Arial"/>
              <a:buNone/>
              <a:defRPr sz="1800"/>
            </a:lvl3pPr>
            <a:lvl4pPr indent="0" lvl="3" rtl="0">
              <a:spcBef>
                <a:spcPts val="0"/>
              </a:spcBef>
              <a:spcAft>
                <a:spcPts val="0"/>
              </a:spcAft>
              <a:buSzPts val="1400"/>
              <a:buFont typeface="Arial"/>
              <a:buNone/>
              <a:defRPr sz="1800"/>
            </a:lvl4pPr>
            <a:lvl5pPr indent="0" lvl="4" rtl="0">
              <a:spcBef>
                <a:spcPts val="0"/>
              </a:spcBef>
              <a:spcAft>
                <a:spcPts val="0"/>
              </a:spcAft>
              <a:buSzPts val="1400"/>
              <a:buFont typeface="Arial"/>
              <a:buNone/>
              <a:defRPr sz="1800"/>
            </a:lvl5pPr>
            <a:lvl6pPr indent="0" lvl="5" rtl="0">
              <a:spcBef>
                <a:spcPts val="0"/>
              </a:spcBef>
              <a:spcAft>
                <a:spcPts val="0"/>
              </a:spcAft>
              <a:buSzPts val="1400"/>
              <a:buFont typeface="Arial"/>
              <a:buNone/>
              <a:defRPr sz="1800"/>
            </a:lvl6pPr>
            <a:lvl7pPr indent="0" lvl="6" rtl="0">
              <a:spcBef>
                <a:spcPts val="0"/>
              </a:spcBef>
              <a:spcAft>
                <a:spcPts val="0"/>
              </a:spcAft>
              <a:buSzPts val="1400"/>
              <a:buFont typeface="Arial"/>
              <a:buNone/>
              <a:defRPr sz="1800"/>
            </a:lvl7pPr>
            <a:lvl8pPr indent="0" lvl="7" rtl="0">
              <a:spcBef>
                <a:spcPts val="0"/>
              </a:spcBef>
              <a:spcAft>
                <a:spcPts val="0"/>
              </a:spcAft>
              <a:buSzPts val="1400"/>
              <a:buFont typeface="Arial"/>
              <a:buNone/>
              <a:defRPr sz="1800"/>
            </a:lvl8pPr>
            <a:lvl9pPr indent="0" lvl="8" rtl="0">
              <a:spcBef>
                <a:spcPts val="0"/>
              </a:spcBef>
              <a:spcAft>
                <a:spcPts val="0"/>
              </a:spcAft>
              <a:buSzPts val="1400"/>
              <a:buFont typeface="Arial"/>
              <a:buNone/>
              <a:defRPr sz="1800"/>
            </a:lvl9pPr>
          </a:lstStyle>
          <a:p/>
        </p:txBody>
      </p:sp>
      <p:sp>
        <p:nvSpPr>
          <p:cNvPr id="91" name="Google Shape;91;p25"/>
          <p:cNvSpPr txBox="1"/>
          <p:nvPr>
            <p:ph idx="1" type="body"/>
          </p:nvPr>
        </p:nvSpPr>
        <p:spPr>
          <a:xfrm>
            <a:off x="457200" y="1114425"/>
            <a:ext cx="8258100" cy="4305900"/>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14000"/>
              </a:lnSpc>
              <a:spcBef>
                <a:spcPts val="1000"/>
              </a:spcBef>
              <a:spcAft>
                <a:spcPts val="0"/>
              </a:spcAft>
              <a:buClr>
                <a:srgbClr val="F38127"/>
              </a:buClr>
              <a:buSzPts val="2800"/>
              <a:buFont typeface="Arial"/>
              <a:buNone/>
              <a:defRPr b="0" i="0" sz="2000" u="none" cap="none" strike="noStrike">
                <a:solidFill>
                  <a:schemeClr val="dk1"/>
                </a:solidFill>
                <a:latin typeface="Lucida Sans"/>
                <a:ea typeface="Lucida Sans"/>
                <a:cs typeface="Lucida Sans"/>
                <a:sym typeface="Lucida Sans"/>
              </a:defRPr>
            </a:lvl1pPr>
            <a:lvl2pPr indent="-355600" lvl="1" marL="914400" marR="0" rtl="0" algn="l">
              <a:lnSpc>
                <a:spcPct val="114000"/>
              </a:lnSpc>
              <a:spcBef>
                <a:spcPts val="500"/>
              </a:spcBef>
              <a:spcAft>
                <a:spcPts val="0"/>
              </a:spcAft>
              <a:buClr>
                <a:schemeClr val="dk1"/>
              </a:buClr>
              <a:buSzPts val="2000"/>
              <a:buFont typeface="Arial"/>
              <a:buAutoNum type="arabicPeriod"/>
              <a:defRPr b="0" i="0" sz="2000" u="none" cap="none" strike="noStrike">
                <a:solidFill>
                  <a:schemeClr val="dk1"/>
                </a:solidFill>
                <a:latin typeface="Lucida Sans"/>
                <a:ea typeface="Lucida Sans"/>
                <a:cs typeface="Lucida Sans"/>
                <a:sym typeface="Lucida Sans"/>
              </a:defRPr>
            </a:lvl2pPr>
            <a:lvl3pPr indent="-355600" lvl="2" marL="1371600" marR="0" rtl="0" algn="l">
              <a:lnSpc>
                <a:spcPct val="114000"/>
              </a:lnSpc>
              <a:spcBef>
                <a:spcPts val="500"/>
              </a:spcBef>
              <a:spcAft>
                <a:spcPts val="0"/>
              </a:spcAft>
              <a:buClr>
                <a:schemeClr val="dk1"/>
              </a:buClr>
              <a:buSzPts val="2000"/>
              <a:buFont typeface="Arial"/>
              <a:buAutoNum type="alphaLcPeriod"/>
              <a:defRPr b="0" i="0" sz="2000" u="none" cap="none" strike="noStrike">
                <a:solidFill>
                  <a:schemeClr val="dk1"/>
                </a:solidFill>
                <a:latin typeface="Lucida Sans"/>
                <a:ea typeface="Lucida Sans"/>
                <a:cs typeface="Lucida Sans"/>
                <a:sym typeface="Lucida Sans"/>
              </a:defRPr>
            </a:lvl3pPr>
            <a:lvl4pPr indent="-355600" lvl="3" marL="1828800" marR="0" rtl="0" algn="l">
              <a:lnSpc>
                <a:spcPct val="114000"/>
              </a:lnSpc>
              <a:spcBef>
                <a:spcPts val="500"/>
              </a:spcBef>
              <a:spcAft>
                <a:spcPts val="0"/>
              </a:spcAft>
              <a:buClr>
                <a:schemeClr val="dk1"/>
              </a:buClr>
              <a:buSzPts val="2000"/>
              <a:buFont typeface="Arial"/>
              <a:buAutoNum type="arabicPeriod"/>
              <a:defRPr b="0" i="0" sz="2000" u="none" cap="none" strike="noStrike">
                <a:solidFill>
                  <a:schemeClr val="dk1"/>
                </a:solidFill>
                <a:latin typeface="Lucida Sans"/>
                <a:ea typeface="Lucida Sans"/>
                <a:cs typeface="Lucida Sans"/>
                <a:sym typeface="Lucida Sans"/>
              </a:defRPr>
            </a:lvl4pPr>
            <a:lvl5pPr indent="-355600" lvl="4" marL="2286000" marR="0" rtl="0" algn="l">
              <a:lnSpc>
                <a:spcPct val="114000"/>
              </a:lnSpc>
              <a:spcBef>
                <a:spcPts val="500"/>
              </a:spcBef>
              <a:spcAft>
                <a:spcPts val="0"/>
              </a:spcAft>
              <a:buClr>
                <a:schemeClr val="dk1"/>
              </a:buClr>
              <a:buSzPts val="2000"/>
              <a:buFont typeface="Arial"/>
              <a:buAutoNum type="alphaLcPeriod"/>
              <a:defRPr b="0" i="0" sz="2000" u="none" cap="none" strike="noStrike">
                <a:solidFill>
                  <a:schemeClr val="dk1"/>
                </a:solidFill>
                <a:latin typeface="Lucida Sans"/>
                <a:ea typeface="Lucida Sans"/>
                <a:cs typeface="Lucida Sans"/>
                <a:sym typeface="Lucida Sa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ullets (Numbered)">
  <p:cSld name="Bullets (Numbered)">
    <p:spTree>
      <p:nvGrpSpPr>
        <p:cNvPr id="92" name="Shape 92"/>
        <p:cNvGrpSpPr/>
        <p:nvPr/>
      </p:nvGrpSpPr>
      <p:grpSpPr>
        <a:xfrm>
          <a:off x="0" y="0"/>
          <a:ext cx="0" cy="0"/>
          <a:chOff x="0" y="0"/>
          <a:chExt cx="0" cy="0"/>
        </a:xfrm>
      </p:grpSpPr>
      <p:sp>
        <p:nvSpPr>
          <p:cNvPr id="93" name="Google Shape;93;p26"/>
          <p:cNvSpPr txBox="1"/>
          <p:nvPr>
            <p:ph type="title"/>
          </p:nvPr>
        </p:nvSpPr>
        <p:spPr>
          <a:xfrm>
            <a:off x="457200" y="350837"/>
            <a:ext cx="8229600" cy="411300"/>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Lucida Sans"/>
              <a:buNone/>
              <a:defRPr b="1" i="0" sz="3200" u="none" cap="none" strike="noStrike">
                <a:solidFill>
                  <a:schemeClr val="dk1"/>
                </a:solidFill>
                <a:latin typeface="Lucida Sans"/>
                <a:ea typeface="Lucida Sans"/>
                <a:cs typeface="Lucida Sans"/>
                <a:sym typeface="Lucida Sans"/>
              </a:defRPr>
            </a:lvl1pPr>
            <a:lvl2pPr indent="0" lvl="1" rtl="0">
              <a:spcBef>
                <a:spcPts val="0"/>
              </a:spcBef>
              <a:spcAft>
                <a:spcPts val="0"/>
              </a:spcAft>
              <a:buSzPts val="1400"/>
              <a:buFont typeface="Arial"/>
              <a:buNone/>
              <a:defRPr sz="1800"/>
            </a:lvl2pPr>
            <a:lvl3pPr indent="0" lvl="2" rtl="0">
              <a:spcBef>
                <a:spcPts val="0"/>
              </a:spcBef>
              <a:spcAft>
                <a:spcPts val="0"/>
              </a:spcAft>
              <a:buSzPts val="1400"/>
              <a:buFont typeface="Arial"/>
              <a:buNone/>
              <a:defRPr sz="1800"/>
            </a:lvl3pPr>
            <a:lvl4pPr indent="0" lvl="3" rtl="0">
              <a:spcBef>
                <a:spcPts val="0"/>
              </a:spcBef>
              <a:spcAft>
                <a:spcPts val="0"/>
              </a:spcAft>
              <a:buSzPts val="1400"/>
              <a:buFont typeface="Arial"/>
              <a:buNone/>
              <a:defRPr sz="1800"/>
            </a:lvl4pPr>
            <a:lvl5pPr indent="0" lvl="4" rtl="0">
              <a:spcBef>
                <a:spcPts val="0"/>
              </a:spcBef>
              <a:spcAft>
                <a:spcPts val="0"/>
              </a:spcAft>
              <a:buSzPts val="1400"/>
              <a:buFont typeface="Arial"/>
              <a:buNone/>
              <a:defRPr sz="1800"/>
            </a:lvl5pPr>
            <a:lvl6pPr indent="0" lvl="5" rtl="0">
              <a:spcBef>
                <a:spcPts val="0"/>
              </a:spcBef>
              <a:spcAft>
                <a:spcPts val="0"/>
              </a:spcAft>
              <a:buSzPts val="1400"/>
              <a:buFont typeface="Arial"/>
              <a:buNone/>
              <a:defRPr sz="1800"/>
            </a:lvl6pPr>
            <a:lvl7pPr indent="0" lvl="6" rtl="0">
              <a:spcBef>
                <a:spcPts val="0"/>
              </a:spcBef>
              <a:spcAft>
                <a:spcPts val="0"/>
              </a:spcAft>
              <a:buSzPts val="1400"/>
              <a:buFont typeface="Arial"/>
              <a:buNone/>
              <a:defRPr sz="1800"/>
            </a:lvl7pPr>
            <a:lvl8pPr indent="0" lvl="7" rtl="0">
              <a:spcBef>
                <a:spcPts val="0"/>
              </a:spcBef>
              <a:spcAft>
                <a:spcPts val="0"/>
              </a:spcAft>
              <a:buSzPts val="1400"/>
              <a:buFont typeface="Arial"/>
              <a:buNone/>
              <a:defRPr sz="1800"/>
            </a:lvl8pPr>
            <a:lvl9pPr indent="0" lvl="8" rtl="0">
              <a:spcBef>
                <a:spcPts val="0"/>
              </a:spcBef>
              <a:spcAft>
                <a:spcPts val="0"/>
              </a:spcAft>
              <a:buSzPts val="1400"/>
              <a:buFont typeface="Arial"/>
              <a:buNone/>
              <a:defRPr sz="1800"/>
            </a:lvl9pPr>
          </a:lstStyle>
          <a:p/>
        </p:txBody>
      </p:sp>
      <p:sp>
        <p:nvSpPr>
          <p:cNvPr id="94" name="Google Shape;94;p26"/>
          <p:cNvSpPr txBox="1"/>
          <p:nvPr>
            <p:ph idx="1" type="body"/>
          </p:nvPr>
        </p:nvSpPr>
        <p:spPr>
          <a:xfrm>
            <a:off x="457200" y="1114425"/>
            <a:ext cx="8258100" cy="4327500"/>
          </a:xfrm>
          <a:prstGeom prst="rect">
            <a:avLst/>
          </a:prstGeom>
          <a:noFill/>
          <a:ln>
            <a:noFill/>
          </a:ln>
        </p:spPr>
        <p:txBody>
          <a:bodyPr anchorCtr="0" anchor="t" bIns="91425" lIns="91425" spcFirstLastPara="1" rIns="91425" wrap="square" tIns="91425">
            <a:noAutofit/>
          </a:bodyPr>
          <a:lstStyle>
            <a:lvl1pPr indent="-355600" lvl="0" marL="457200" marR="0" rtl="0" algn="l">
              <a:lnSpc>
                <a:spcPct val="90000"/>
              </a:lnSpc>
              <a:spcBef>
                <a:spcPts val="1000"/>
              </a:spcBef>
              <a:spcAft>
                <a:spcPts val="0"/>
              </a:spcAft>
              <a:buClr>
                <a:schemeClr val="dk1"/>
              </a:buClr>
              <a:buSzPts val="2000"/>
              <a:buFont typeface="Arial"/>
              <a:buAutoNum type="arabicPeriod"/>
              <a:defRPr b="0" i="0" sz="2000" u="none" cap="none" strike="noStrike">
                <a:solidFill>
                  <a:schemeClr val="dk1"/>
                </a:solidFill>
                <a:latin typeface="Lucida Sans"/>
                <a:ea typeface="Lucida Sans"/>
                <a:cs typeface="Lucida Sans"/>
                <a:sym typeface="Lucida Sans"/>
              </a:defRPr>
            </a:lvl1pPr>
            <a:lvl2pPr indent="-355600" lvl="1" marL="914400" marR="0" rtl="0" algn="l">
              <a:lnSpc>
                <a:spcPct val="90000"/>
              </a:lnSpc>
              <a:spcBef>
                <a:spcPts val="500"/>
              </a:spcBef>
              <a:spcAft>
                <a:spcPts val="0"/>
              </a:spcAft>
              <a:buClr>
                <a:schemeClr val="dk1"/>
              </a:buClr>
              <a:buSzPts val="2000"/>
              <a:buFont typeface="Arial"/>
              <a:buAutoNum type="alphaLcPeriod"/>
              <a:defRPr b="0" i="0" sz="2000" u="none" cap="none" strike="noStrike">
                <a:solidFill>
                  <a:schemeClr val="dk1"/>
                </a:solidFill>
                <a:latin typeface="Lucida Sans"/>
                <a:ea typeface="Lucida Sans"/>
                <a:cs typeface="Lucida Sans"/>
                <a:sym typeface="Lucida Sans"/>
              </a:defRPr>
            </a:lvl2pPr>
            <a:lvl3pPr indent="-355600" lvl="2" marL="1371600" marR="0" rtl="0" algn="l">
              <a:lnSpc>
                <a:spcPct val="90000"/>
              </a:lnSpc>
              <a:spcBef>
                <a:spcPts val="500"/>
              </a:spcBef>
              <a:spcAft>
                <a:spcPts val="0"/>
              </a:spcAft>
              <a:buClr>
                <a:schemeClr val="dk1"/>
              </a:buClr>
              <a:buSzPts val="2000"/>
              <a:buFont typeface="Arial"/>
              <a:buAutoNum type="arabicPeriod"/>
              <a:defRPr b="0" i="0" sz="2000" u="none" cap="none" strike="noStrike">
                <a:solidFill>
                  <a:schemeClr val="dk1"/>
                </a:solidFill>
                <a:latin typeface="Lucida Sans"/>
                <a:ea typeface="Lucida Sans"/>
                <a:cs typeface="Lucida Sans"/>
                <a:sym typeface="Lucida Sans"/>
              </a:defRPr>
            </a:lvl3pPr>
            <a:lvl4pPr indent="-355600" lvl="3" marL="1828800" marR="0" rtl="0" algn="l">
              <a:lnSpc>
                <a:spcPct val="90000"/>
              </a:lnSpc>
              <a:spcBef>
                <a:spcPts val="500"/>
              </a:spcBef>
              <a:spcAft>
                <a:spcPts val="0"/>
              </a:spcAft>
              <a:buClr>
                <a:schemeClr val="dk1"/>
              </a:buClr>
              <a:buSzPts val="2000"/>
              <a:buFont typeface="Arial"/>
              <a:buAutoNum type="alphaLcPeriod"/>
              <a:defRPr b="0" i="0" sz="2000" u="none" cap="none" strike="noStrike">
                <a:solidFill>
                  <a:schemeClr val="dk1"/>
                </a:solidFill>
                <a:latin typeface="Lucida Sans"/>
                <a:ea typeface="Lucida Sans"/>
                <a:cs typeface="Lucida Sans"/>
                <a:sym typeface="Lucida Sans"/>
              </a:defRPr>
            </a:lvl4pPr>
            <a:lvl5pPr indent="-355600" lvl="4" marL="2286000" marR="0" rtl="0" algn="l">
              <a:lnSpc>
                <a:spcPct val="90000"/>
              </a:lnSpc>
              <a:spcBef>
                <a:spcPts val="500"/>
              </a:spcBef>
              <a:spcAft>
                <a:spcPts val="0"/>
              </a:spcAft>
              <a:buClr>
                <a:schemeClr val="dk1"/>
              </a:buClr>
              <a:buSzPts val="2000"/>
              <a:buFont typeface="Arial"/>
              <a:buAutoNum type="arabicPeriod"/>
              <a:defRPr b="0" i="0" sz="2000" u="none" cap="none" strike="noStrike">
                <a:solidFill>
                  <a:schemeClr val="dk1"/>
                </a:solidFill>
                <a:latin typeface="Lucida Sans"/>
                <a:ea typeface="Lucida Sans"/>
                <a:cs typeface="Lucida Sans"/>
                <a:sym typeface="Lucida Sa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ullets (Regular) with Lead-in Text">
  <p:cSld name="Bullets (Regular) with Lead-in Text">
    <p:spTree>
      <p:nvGrpSpPr>
        <p:cNvPr id="22" name="Shape 22"/>
        <p:cNvGrpSpPr/>
        <p:nvPr/>
      </p:nvGrpSpPr>
      <p:grpSpPr>
        <a:xfrm>
          <a:off x="0" y="0"/>
          <a:ext cx="0" cy="0"/>
          <a:chOff x="0" y="0"/>
          <a:chExt cx="0" cy="0"/>
        </a:xfrm>
      </p:grpSpPr>
      <p:sp>
        <p:nvSpPr>
          <p:cNvPr id="23" name="Google Shape;23;p4"/>
          <p:cNvSpPr txBox="1"/>
          <p:nvPr>
            <p:ph type="title"/>
          </p:nvPr>
        </p:nvSpPr>
        <p:spPr>
          <a:xfrm>
            <a:off x="457200" y="379412"/>
            <a:ext cx="8229600" cy="411161"/>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Lucida Sans"/>
              <a:buNone/>
              <a:defRPr b="1" i="0" sz="3200" u="none" cap="none" strike="noStrike">
                <a:solidFill>
                  <a:schemeClr val="dk1"/>
                </a:solidFill>
                <a:latin typeface="Lucida Sans"/>
                <a:ea typeface="Lucida Sans"/>
                <a:cs typeface="Lucida Sans"/>
                <a:sym typeface="Lucida Sans"/>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24" name="Google Shape;24;p4"/>
          <p:cNvSpPr txBox="1"/>
          <p:nvPr>
            <p:ph idx="1" type="body"/>
          </p:nvPr>
        </p:nvSpPr>
        <p:spPr>
          <a:xfrm>
            <a:off x="457200" y="1200150"/>
            <a:ext cx="8258174" cy="4305935"/>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14000"/>
              </a:lnSpc>
              <a:spcBef>
                <a:spcPts val="1000"/>
              </a:spcBef>
              <a:spcAft>
                <a:spcPts val="0"/>
              </a:spcAft>
              <a:buClr>
                <a:srgbClr val="F38127"/>
              </a:buClr>
              <a:buSzPts val="2800"/>
              <a:buFont typeface="Arial"/>
              <a:buNone/>
              <a:defRPr b="0" i="0" sz="2400" u="none" cap="none" strike="noStrike">
                <a:solidFill>
                  <a:schemeClr val="dk1"/>
                </a:solidFill>
                <a:latin typeface="Lucida Sans"/>
                <a:ea typeface="Lucida Sans"/>
                <a:cs typeface="Lucida Sans"/>
                <a:sym typeface="Lucida Sans"/>
              </a:defRPr>
            </a:lvl1pPr>
            <a:lvl2pPr indent="-381000" lvl="1" marL="914400" marR="0" rtl="0" algn="l">
              <a:lnSpc>
                <a:spcPct val="114000"/>
              </a:lnSpc>
              <a:spcBef>
                <a:spcPts val="500"/>
              </a:spcBef>
              <a:spcAft>
                <a:spcPts val="0"/>
              </a:spcAft>
              <a:buClr>
                <a:schemeClr val="dk1"/>
              </a:buClr>
              <a:buSzPts val="2400"/>
              <a:buFont typeface="Arial"/>
              <a:buChar char="•"/>
              <a:defRPr b="0" i="0" sz="2400" u="none" cap="none" strike="noStrike">
                <a:solidFill>
                  <a:schemeClr val="dk1"/>
                </a:solidFill>
                <a:latin typeface="Lucida Sans"/>
                <a:ea typeface="Lucida Sans"/>
                <a:cs typeface="Lucida Sans"/>
                <a:sym typeface="Lucida Sans"/>
              </a:defRPr>
            </a:lvl2pPr>
            <a:lvl3pPr indent="-381000" lvl="2" marL="1371600" marR="0" rtl="0" algn="l">
              <a:lnSpc>
                <a:spcPct val="114000"/>
              </a:lnSpc>
              <a:spcBef>
                <a:spcPts val="500"/>
              </a:spcBef>
              <a:spcAft>
                <a:spcPts val="0"/>
              </a:spcAft>
              <a:buClr>
                <a:schemeClr val="dk1"/>
              </a:buClr>
              <a:buSzPts val="2400"/>
              <a:buFont typeface="Arial"/>
              <a:buChar char="—"/>
              <a:defRPr b="0" i="0" sz="2400" u="none" cap="none" strike="noStrike">
                <a:solidFill>
                  <a:schemeClr val="dk1"/>
                </a:solidFill>
                <a:latin typeface="Lucida Sans"/>
                <a:ea typeface="Lucida Sans"/>
                <a:cs typeface="Lucida Sans"/>
                <a:sym typeface="Lucida Sans"/>
              </a:defRPr>
            </a:lvl3pPr>
            <a:lvl4pPr indent="-381000" lvl="3" marL="1828800" marR="0" rtl="0" algn="l">
              <a:lnSpc>
                <a:spcPct val="114000"/>
              </a:lnSpc>
              <a:spcBef>
                <a:spcPts val="500"/>
              </a:spcBef>
              <a:spcAft>
                <a:spcPts val="0"/>
              </a:spcAft>
              <a:buClr>
                <a:schemeClr val="dk1"/>
              </a:buClr>
              <a:buSzPts val="2400"/>
              <a:buFont typeface="Arial"/>
              <a:buChar char="•"/>
              <a:defRPr b="0" i="0" sz="2400" u="none" cap="none" strike="noStrike">
                <a:solidFill>
                  <a:schemeClr val="dk1"/>
                </a:solidFill>
                <a:latin typeface="Lucida Sans"/>
                <a:ea typeface="Lucida Sans"/>
                <a:cs typeface="Lucida Sans"/>
                <a:sym typeface="Lucida Sans"/>
              </a:defRPr>
            </a:lvl4pPr>
            <a:lvl5pPr indent="-381000" lvl="4" marL="2286000" marR="0" rtl="0" algn="l">
              <a:lnSpc>
                <a:spcPct val="114000"/>
              </a:lnSpc>
              <a:spcBef>
                <a:spcPts val="500"/>
              </a:spcBef>
              <a:spcAft>
                <a:spcPts val="0"/>
              </a:spcAft>
              <a:buClr>
                <a:srgbClr val="595959"/>
              </a:buClr>
              <a:buSzPts val="2400"/>
              <a:buFont typeface="Arial"/>
              <a:buChar char="•"/>
              <a:defRPr b="0" i="0" sz="24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ullets (Regular) &amp; Image">
  <p:cSld name="Bullets (Regular) &amp; Image">
    <p:spTree>
      <p:nvGrpSpPr>
        <p:cNvPr id="25" name="Shape 25"/>
        <p:cNvGrpSpPr/>
        <p:nvPr/>
      </p:nvGrpSpPr>
      <p:grpSpPr>
        <a:xfrm>
          <a:off x="0" y="0"/>
          <a:ext cx="0" cy="0"/>
          <a:chOff x="0" y="0"/>
          <a:chExt cx="0" cy="0"/>
        </a:xfrm>
      </p:grpSpPr>
      <p:sp>
        <p:nvSpPr>
          <p:cNvPr id="26" name="Google Shape;26;p5"/>
          <p:cNvSpPr txBox="1"/>
          <p:nvPr>
            <p:ph type="title"/>
          </p:nvPr>
        </p:nvSpPr>
        <p:spPr>
          <a:xfrm>
            <a:off x="457200" y="350837"/>
            <a:ext cx="8229600" cy="411161"/>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Lucida Sans"/>
              <a:buNone/>
              <a:defRPr b="1" i="0" sz="3200" u="none" cap="none" strike="noStrike">
                <a:solidFill>
                  <a:schemeClr val="dk1"/>
                </a:solidFill>
                <a:latin typeface="Lucida Sans"/>
                <a:ea typeface="Lucida Sans"/>
                <a:cs typeface="Lucida Sans"/>
                <a:sym typeface="Lucida Sans"/>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27" name="Google Shape;27;p5"/>
          <p:cNvSpPr txBox="1"/>
          <p:nvPr>
            <p:ph idx="1" type="body"/>
          </p:nvPr>
        </p:nvSpPr>
        <p:spPr>
          <a:xfrm>
            <a:off x="457200" y="1123950"/>
            <a:ext cx="3840479" cy="4327525"/>
          </a:xfrm>
          <a:prstGeom prst="rect">
            <a:avLst/>
          </a:prstGeom>
          <a:noFill/>
          <a:ln>
            <a:noFill/>
          </a:ln>
        </p:spPr>
        <p:txBody>
          <a:bodyPr anchorCtr="0" anchor="t" bIns="91425" lIns="91425" spcFirstLastPara="1" rIns="91425" wrap="square" tIns="91425">
            <a:noAutofit/>
          </a:bodyPr>
          <a:lstStyle>
            <a:lvl1pPr indent="-355600" lvl="0" marL="457200" marR="0" rtl="0" algn="l">
              <a:lnSpc>
                <a:spcPct val="90000"/>
              </a:lnSpc>
              <a:spcBef>
                <a:spcPts val="1000"/>
              </a:spcBef>
              <a:spcAft>
                <a:spcPts val="0"/>
              </a:spcAft>
              <a:buClr>
                <a:schemeClr val="dk1"/>
              </a:buClr>
              <a:buSzPts val="2000"/>
              <a:buFont typeface="Arial"/>
              <a:buChar char="•"/>
              <a:defRPr b="0" i="0" sz="2000" u="none" cap="none" strike="noStrike">
                <a:solidFill>
                  <a:schemeClr val="dk1"/>
                </a:solidFill>
                <a:latin typeface="Lucida Sans"/>
                <a:ea typeface="Lucida Sans"/>
                <a:cs typeface="Lucida Sans"/>
                <a:sym typeface="Lucida Sans"/>
              </a:defRPr>
            </a:lvl1pPr>
            <a:lvl2pPr indent="-355600" lvl="1" marL="9144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Lucida Sans"/>
                <a:ea typeface="Lucida Sans"/>
                <a:cs typeface="Lucida Sans"/>
                <a:sym typeface="Lucida Sans"/>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Lucida Sans"/>
                <a:ea typeface="Lucida Sans"/>
                <a:cs typeface="Lucida Sans"/>
                <a:sym typeface="Lucida Sans"/>
              </a:defRPr>
            </a:lvl3pPr>
            <a:lvl4pPr indent="-342900" lvl="3" marL="1828800" marR="0" rtl="0" algn="l">
              <a:lnSpc>
                <a:spcPct val="90000"/>
              </a:lnSpc>
              <a:spcBef>
                <a:spcPts val="500"/>
              </a:spcBef>
              <a:spcAft>
                <a:spcPts val="0"/>
              </a:spcAft>
              <a:buClr>
                <a:srgbClr val="595959"/>
              </a:buClr>
              <a:buSzPts val="1800"/>
              <a:buFont typeface="Noto Sans Symbols"/>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rgbClr val="595959"/>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28" name="Google Shape;28;p5"/>
          <p:cNvSpPr/>
          <p:nvPr>
            <p:ph idx="2" type="pic"/>
          </p:nvPr>
        </p:nvSpPr>
        <p:spPr>
          <a:xfrm>
            <a:off x="4848225" y="1238250"/>
            <a:ext cx="3840479" cy="4327525"/>
          </a:xfrm>
          <a:prstGeom prst="rect">
            <a:avLst/>
          </a:prstGeom>
          <a:noFill/>
          <a:ln>
            <a:noFill/>
          </a:ln>
        </p:spPr>
        <p:txBody>
          <a:bodyPr anchorCtr="0" anchor="t" bIns="91425" lIns="91425" spcFirstLastPara="1" rIns="91425" wrap="square" tIns="91425">
            <a:noAutofit/>
          </a:bodyPr>
          <a:lstStyle>
            <a:lvl1pPr indent="-228600" lvl="0" marL="228600" marR="0" rtl="0" algn="l">
              <a:lnSpc>
                <a:spcPct val="90000"/>
              </a:lnSpc>
              <a:spcBef>
                <a:spcPts val="1000"/>
              </a:spcBef>
              <a:spcAft>
                <a:spcPts val="0"/>
              </a:spcAft>
              <a:buClr>
                <a:schemeClr val="dk1"/>
              </a:buClr>
              <a:buSzPts val="1400"/>
              <a:buFont typeface="Arial"/>
              <a:buNone/>
              <a:defRPr b="0" i="0" sz="2800" u="none" cap="none" strike="noStrike">
                <a:solidFill>
                  <a:schemeClr val="dk1"/>
                </a:solidFill>
                <a:latin typeface="Arial"/>
                <a:ea typeface="Arial"/>
                <a:cs typeface="Arial"/>
                <a:sym typeface="Arial"/>
              </a:defRPr>
            </a:lvl1pPr>
            <a:lvl2pPr indent="-76200" lvl="1" marL="6858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101600" lvl="2" marL="11430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114300" lvl="3" marL="1600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114300" lvl="4" marL="2057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114300" lvl="5" marL="2514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114300" lvl="6" marL="2971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114300" lvl="7" marL="3429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114300" lvl="8" marL="3886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29" name="Google Shape;29;p5"/>
          <p:cNvSpPr txBox="1"/>
          <p:nvPr>
            <p:ph idx="3" type="body"/>
          </p:nvPr>
        </p:nvSpPr>
        <p:spPr>
          <a:xfrm>
            <a:off x="4848223" y="5667375"/>
            <a:ext cx="3840479" cy="276224"/>
          </a:xfrm>
          <a:prstGeom prst="rect">
            <a:avLst/>
          </a:prstGeom>
          <a:noFill/>
          <a:ln>
            <a:noFill/>
          </a:ln>
        </p:spPr>
        <p:txBody>
          <a:bodyPr anchorCtr="0" anchor="t" bIns="91425" lIns="91425" spcFirstLastPara="1" rIns="91425" wrap="square" tIns="91425">
            <a:noAutofit/>
          </a:bodyPr>
          <a:lstStyle>
            <a:lvl1pPr indent="-228600" lvl="0" marL="457200" marR="0" rtl="0" algn="l">
              <a:lnSpc>
                <a:spcPct val="90000"/>
              </a:lnSpc>
              <a:spcBef>
                <a:spcPts val="1000"/>
              </a:spcBef>
              <a:spcAft>
                <a:spcPts val="0"/>
              </a:spcAft>
              <a:buClr>
                <a:srgbClr val="022052"/>
              </a:buClr>
              <a:buSzPts val="2800"/>
              <a:buFont typeface="Arial"/>
              <a:buNone/>
              <a:defRPr b="0" i="0" sz="1400" u="none" cap="none" strike="noStrike">
                <a:solidFill>
                  <a:srgbClr val="022052"/>
                </a:solidFill>
                <a:latin typeface="Lucida Sans"/>
                <a:ea typeface="Lucida Sans"/>
                <a:cs typeface="Lucida Sans"/>
                <a:sym typeface="Lucida Sans"/>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ullets (Numbered) with Lead-in Text">
  <p:cSld name="Bullets (Numbered) with Lead-in Text">
    <p:spTree>
      <p:nvGrpSpPr>
        <p:cNvPr id="30" name="Shape 30"/>
        <p:cNvGrpSpPr/>
        <p:nvPr/>
      </p:nvGrpSpPr>
      <p:grpSpPr>
        <a:xfrm>
          <a:off x="0" y="0"/>
          <a:ext cx="0" cy="0"/>
          <a:chOff x="0" y="0"/>
          <a:chExt cx="0" cy="0"/>
        </a:xfrm>
      </p:grpSpPr>
      <p:sp>
        <p:nvSpPr>
          <p:cNvPr id="31" name="Google Shape;31;p6"/>
          <p:cNvSpPr txBox="1"/>
          <p:nvPr>
            <p:ph type="title"/>
          </p:nvPr>
        </p:nvSpPr>
        <p:spPr>
          <a:xfrm>
            <a:off x="457200" y="369887"/>
            <a:ext cx="8229600" cy="411161"/>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Lucida Sans"/>
              <a:buNone/>
              <a:defRPr b="1" i="0" sz="3200" u="none" cap="none" strike="noStrike">
                <a:solidFill>
                  <a:schemeClr val="dk1"/>
                </a:solidFill>
                <a:latin typeface="Lucida Sans"/>
                <a:ea typeface="Lucida Sans"/>
                <a:cs typeface="Lucida Sans"/>
                <a:sym typeface="Lucida Sans"/>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32" name="Google Shape;32;p6"/>
          <p:cNvSpPr txBox="1"/>
          <p:nvPr>
            <p:ph idx="1" type="body"/>
          </p:nvPr>
        </p:nvSpPr>
        <p:spPr>
          <a:xfrm>
            <a:off x="457200" y="1114425"/>
            <a:ext cx="8258174" cy="4305935"/>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14000"/>
              </a:lnSpc>
              <a:spcBef>
                <a:spcPts val="1000"/>
              </a:spcBef>
              <a:spcAft>
                <a:spcPts val="0"/>
              </a:spcAft>
              <a:buClr>
                <a:srgbClr val="F38127"/>
              </a:buClr>
              <a:buSzPts val="2800"/>
              <a:buFont typeface="Arial"/>
              <a:buNone/>
              <a:defRPr b="0" i="0" sz="2000" u="none" cap="none" strike="noStrike">
                <a:solidFill>
                  <a:schemeClr val="dk1"/>
                </a:solidFill>
                <a:latin typeface="Lucida Sans"/>
                <a:ea typeface="Lucida Sans"/>
                <a:cs typeface="Lucida Sans"/>
                <a:sym typeface="Lucida Sans"/>
              </a:defRPr>
            </a:lvl1pPr>
            <a:lvl2pPr indent="-355600" lvl="1" marL="914400" marR="0" rtl="0" algn="l">
              <a:lnSpc>
                <a:spcPct val="114000"/>
              </a:lnSpc>
              <a:spcBef>
                <a:spcPts val="500"/>
              </a:spcBef>
              <a:spcAft>
                <a:spcPts val="0"/>
              </a:spcAft>
              <a:buClr>
                <a:schemeClr val="dk1"/>
              </a:buClr>
              <a:buSzPts val="2000"/>
              <a:buFont typeface="Arial"/>
              <a:buAutoNum type="arabicPeriod"/>
              <a:defRPr b="0" i="0" sz="2000" u="none" cap="none" strike="noStrike">
                <a:solidFill>
                  <a:schemeClr val="dk1"/>
                </a:solidFill>
                <a:latin typeface="Lucida Sans"/>
                <a:ea typeface="Lucida Sans"/>
                <a:cs typeface="Lucida Sans"/>
                <a:sym typeface="Lucida Sans"/>
              </a:defRPr>
            </a:lvl2pPr>
            <a:lvl3pPr indent="-355600" lvl="2" marL="1371600" marR="0" rtl="0" algn="l">
              <a:lnSpc>
                <a:spcPct val="114000"/>
              </a:lnSpc>
              <a:spcBef>
                <a:spcPts val="500"/>
              </a:spcBef>
              <a:spcAft>
                <a:spcPts val="0"/>
              </a:spcAft>
              <a:buClr>
                <a:schemeClr val="dk1"/>
              </a:buClr>
              <a:buSzPts val="2000"/>
              <a:buFont typeface="Arial"/>
              <a:buAutoNum type="alphaLcPeriod"/>
              <a:defRPr b="0" i="0" sz="2000" u="none" cap="none" strike="noStrike">
                <a:solidFill>
                  <a:schemeClr val="dk1"/>
                </a:solidFill>
                <a:latin typeface="Lucida Sans"/>
                <a:ea typeface="Lucida Sans"/>
                <a:cs typeface="Lucida Sans"/>
                <a:sym typeface="Lucida Sans"/>
              </a:defRPr>
            </a:lvl3pPr>
            <a:lvl4pPr indent="-355600" lvl="3" marL="1828800" marR="0" rtl="0" algn="l">
              <a:lnSpc>
                <a:spcPct val="114000"/>
              </a:lnSpc>
              <a:spcBef>
                <a:spcPts val="500"/>
              </a:spcBef>
              <a:spcAft>
                <a:spcPts val="0"/>
              </a:spcAft>
              <a:buClr>
                <a:schemeClr val="dk1"/>
              </a:buClr>
              <a:buSzPts val="2000"/>
              <a:buFont typeface="Arial"/>
              <a:buAutoNum type="arabicPeriod"/>
              <a:defRPr b="0" i="0" sz="2000" u="none" cap="none" strike="noStrike">
                <a:solidFill>
                  <a:schemeClr val="dk1"/>
                </a:solidFill>
                <a:latin typeface="Lucida Sans"/>
                <a:ea typeface="Lucida Sans"/>
                <a:cs typeface="Lucida Sans"/>
                <a:sym typeface="Lucida Sans"/>
              </a:defRPr>
            </a:lvl4pPr>
            <a:lvl5pPr indent="-355600" lvl="4" marL="2286000" marR="0" rtl="0" algn="l">
              <a:lnSpc>
                <a:spcPct val="114000"/>
              </a:lnSpc>
              <a:spcBef>
                <a:spcPts val="500"/>
              </a:spcBef>
              <a:spcAft>
                <a:spcPts val="0"/>
              </a:spcAft>
              <a:buClr>
                <a:schemeClr val="dk1"/>
              </a:buClr>
              <a:buSzPts val="2000"/>
              <a:buFont typeface="Arial"/>
              <a:buAutoNum type="alphaLcPeriod"/>
              <a:defRPr b="0" i="0" sz="2000" u="none" cap="none" strike="noStrike">
                <a:solidFill>
                  <a:schemeClr val="dk1"/>
                </a:solidFill>
                <a:latin typeface="Lucida Sans"/>
                <a:ea typeface="Lucida Sans"/>
                <a:cs typeface="Lucida Sans"/>
                <a:sym typeface="Lucida Sa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Questions">
  <p:cSld name="Questions">
    <p:spTree>
      <p:nvGrpSpPr>
        <p:cNvPr id="33" name="Shape 33"/>
        <p:cNvGrpSpPr/>
        <p:nvPr/>
      </p:nvGrpSpPr>
      <p:grpSpPr>
        <a:xfrm>
          <a:off x="0" y="0"/>
          <a:ext cx="0" cy="0"/>
          <a:chOff x="0" y="0"/>
          <a:chExt cx="0" cy="0"/>
        </a:xfrm>
      </p:grpSpPr>
      <p:pic>
        <p:nvPicPr>
          <p:cNvPr id="34" name="Google Shape;34;p7"/>
          <p:cNvPicPr preferRelativeResize="0"/>
          <p:nvPr/>
        </p:nvPicPr>
        <p:blipFill rotWithShape="1">
          <a:blip r:embed="rId2">
            <a:alphaModFix/>
          </a:blip>
          <a:srcRect b="0" l="0" r="0" t="0"/>
          <a:stretch/>
        </p:blipFill>
        <p:spPr>
          <a:xfrm>
            <a:off x="2662677" y="1281923"/>
            <a:ext cx="5460708" cy="4737164"/>
          </a:xfrm>
          <a:prstGeom prst="rect">
            <a:avLst/>
          </a:prstGeom>
          <a:noFill/>
          <a:ln>
            <a:noFill/>
          </a:ln>
        </p:spPr>
      </p:pic>
      <p:sp>
        <p:nvSpPr>
          <p:cNvPr id="35" name="Google Shape;35;p7"/>
          <p:cNvSpPr txBox="1"/>
          <p:nvPr/>
        </p:nvSpPr>
        <p:spPr>
          <a:xfrm>
            <a:off x="475860" y="335902"/>
            <a:ext cx="2186816" cy="584774"/>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Questions</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he End, My Friend" type="blank">
  <p:cSld name="BLANK">
    <p:spTree>
      <p:nvGrpSpPr>
        <p:cNvPr id="36" name="Shape 36"/>
        <p:cNvGrpSpPr/>
        <p:nvPr/>
      </p:nvGrpSpPr>
      <p:grpSpPr>
        <a:xfrm>
          <a:off x="0" y="0"/>
          <a:ext cx="0" cy="0"/>
          <a:chOff x="0" y="0"/>
          <a:chExt cx="0" cy="0"/>
        </a:xfrm>
      </p:grpSpPr>
      <p:pic>
        <p:nvPicPr>
          <p:cNvPr id="37" name="Google Shape;37;p8"/>
          <p:cNvPicPr preferRelativeResize="0"/>
          <p:nvPr/>
        </p:nvPicPr>
        <p:blipFill rotWithShape="1">
          <a:blip r:embed="rId2">
            <a:alphaModFix/>
          </a:blip>
          <a:srcRect b="0" l="0" r="0" t="0"/>
          <a:stretch/>
        </p:blipFill>
        <p:spPr>
          <a:xfrm>
            <a:off x="1397000" y="1524000"/>
            <a:ext cx="6349999" cy="3809999"/>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Lerning_Check">
  <p:cSld name="Lerning_Check">
    <p:bg>
      <p:bgPr>
        <a:blipFill rotWithShape="1">
          <a:blip r:embed="rId2">
            <a:alphaModFix/>
          </a:blip>
          <a:stretch>
            <a:fillRect b="0" l="0" r="0" t="0"/>
          </a:stretch>
        </a:blipFill>
      </p:bgPr>
    </p:bg>
    <p:spTree>
      <p:nvGrpSpPr>
        <p:cNvPr id="38" name="Shape 38"/>
        <p:cNvGrpSpPr/>
        <p:nvPr/>
      </p:nvGrpSpPr>
      <p:grpSpPr>
        <a:xfrm>
          <a:off x="0" y="0"/>
          <a:ext cx="0" cy="0"/>
          <a:chOff x="0" y="0"/>
          <a:chExt cx="0" cy="0"/>
        </a:xfrm>
      </p:grpSpPr>
      <p:sp>
        <p:nvSpPr>
          <p:cNvPr id="39" name="Google Shape;39;p9"/>
          <p:cNvSpPr txBox="1"/>
          <p:nvPr>
            <p:ph idx="1" type="body"/>
          </p:nvPr>
        </p:nvSpPr>
        <p:spPr>
          <a:xfrm>
            <a:off x="457200" y="1478757"/>
            <a:ext cx="5499099" cy="4375943"/>
          </a:xfrm>
          <a:prstGeom prst="rect">
            <a:avLst/>
          </a:prstGeom>
          <a:noFill/>
          <a:ln>
            <a:noFill/>
          </a:ln>
        </p:spPr>
        <p:txBody>
          <a:bodyPr anchorCtr="0" anchor="t" bIns="91425" lIns="91425" spcFirstLastPara="1" rIns="91425" wrap="square" tIns="91425">
            <a:noAutofit/>
          </a:bodyPr>
          <a:lstStyle>
            <a:lvl1pPr indent="-406400" lvl="0" marL="457200" marR="0" rtl="0" algn="l">
              <a:lnSpc>
                <a:spcPct val="90000"/>
              </a:lnSpc>
              <a:spcBef>
                <a:spcPts val="1000"/>
              </a:spcBef>
              <a:spcAft>
                <a:spcPts val="0"/>
              </a:spcAft>
              <a:buClr>
                <a:schemeClr val="lt1"/>
              </a:buClr>
              <a:buSzPts val="2800"/>
              <a:buFont typeface="Arial"/>
              <a:buChar char="•"/>
              <a:defRPr b="0" i="0" sz="2800" u="none" cap="none" strike="noStrike">
                <a:solidFill>
                  <a:schemeClr val="lt1"/>
                </a:solidFill>
                <a:latin typeface="Arial"/>
                <a:ea typeface="Arial"/>
                <a:cs typeface="Arial"/>
                <a:sym typeface="Arial"/>
              </a:defRPr>
            </a:lvl1pPr>
            <a:lvl2pPr indent="-381000" lvl="1" marL="914400" marR="0" rtl="0" algn="l">
              <a:lnSpc>
                <a:spcPct val="90000"/>
              </a:lnSpc>
              <a:spcBef>
                <a:spcPts val="500"/>
              </a:spcBef>
              <a:spcAft>
                <a:spcPts val="0"/>
              </a:spcAft>
              <a:buClr>
                <a:schemeClr val="lt1"/>
              </a:buClr>
              <a:buSzPts val="2400"/>
              <a:buFont typeface="Arial"/>
              <a:buChar char="•"/>
              <a:defRPr b="0" i="0" sz="2400" u="none" cap="none" strike="noStrike">
                <a:solidFill>
                  <a:schemeClr val="lt1"/>
                </a:solidFill>
                <a:latin typeface="Arial"/>
                <a:ea typeface="Arial"/>
                <a:cs typeface="Arial"/>
                <a:sym typeface="Arial"/>
              </a:defRPr>
            </a:lvl2pPr>
            <a:lvl3pPr indent="-355600" lvl="2" marL="1371600" marR="0" rtl="0" algn="l">
              <a:lnSpc>
                <a:spcPct val="90000"/>
              </a:lnSpc>
              <a:spcBef>
                <a:spcPts val="5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3pPr>
            <a:lvl4pPr indent="-342900" lvl="3" marL="1828800"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4pPr>
            <a:lvl5pPr indent="-342900" lvl="4" marL="2286000"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40" name="Google Shape;40;p9"/>
          <p:cNvSpPr txBox="1"/>
          <p:nvPr>
            <p:ph type="title"/>
          </p:nvPr>
        </p:nvSpPr>
        <p:spPr>
          <a:xfrm>
            <a:off x="457200" y="365125"/>
            <a:ext cx="8293099" cy="879474"/>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lt1"/>
              </a:buClr>
              <a:buSzPts val="1400"/>
              <a:buFont typeface="Arial"/>
              <a:buNone/>
              <a:defRPr b="1" i="0" sz="3200" u="none" cap="none" strike="noStrike">
                <a:solidFill>
                  <a:schemeClr val="lt1"/>
                </a:solidFill>
                <a:latin typeface="Arial"/>
                <a:ea typeface="Arial"/>
                <a:cs typeface="Arial"/>
                <a:sym typeface="Arial"/>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41" name="Shape 41"/>
        <p:cNvGrpSpPr/>
        <p:nvPr/>
      </p:nvGrpSpPr>
      <p:grpSpPr>
        <a:xfrm>
          <a:off x="0" y="0"/>
          <a:ext cx="0" cy="0"/>
          <a:chOff x="0" y="0"/>
          <a:chExt cx="0" cy="0"/>
        </a:xfrm>
      </p:grpSpPr>
      <p:sp>
        <p:nvSpPr>
          <p:cNvPr id="42" name="Google Shape;42;p10"/>
          <p:cNvSpPr txBox="1"/>
          <p:nvPr>
            <p:ph type="title"/>
          </p:nvPr>
        </p:nvSpPr>
        <p:spPr>
          <a:xfrm>
            <a:off x="457200" y="365125"/>
            <a:ext cx="8293099" cy="879474"/>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Arial"/>
              <a:buNone/>
              <a:defRPr b="1" i="0" sz="3200" u="none" cap="none" strike="noStrike">
                <a:solidFill>
                  <a:schemeClr val="dk1"/>
                </a:solidFill>
                <a:latin typeface="Arial"/>
                <a:ea typeface="Arial"/>
                <a:cs typeface="Arial"/>
                <a:sym typeface="Arial"/>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43" name="Google Shape;43;p10"/>
          <p:cNvSpPr txBox="1"/>
          <p:nvPr>
            <p:ph idx="12" type="sldNum"/>
          </p:nvPr>
        </p:nvSpPr>
        <p:spPr>
          <a:xfrm>
            <a:off x="3460750" y="6416675"/>
            <a:ext cx="1758949" cy="288925"/>
          </a:xfrm>
          <a:prstGeom prst="rect">
            <a:avLst/>
          </a:prstGeom>
          <a:noFill/>
          <a:ln>
            <a:noFill/>
          </a:ln>
        </p:spPr>
        <p:txBody>
          <a:bodyPr anchorCtr="0" anchor="ctr" bIns="45700" lIns="91425" spcFirstLastPara="1" rIns="91425" wrap="square" tIns="45700">
            <a:noAutofit/>
          </a:bodyPr>
          <a:lstStyle>
            <a:lvl1pPr indent="0" lvl="0"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2pPr>
            <a:lvl3pPr indent="0" lvl="2"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3pPr>
            <a:lvl4pPr indent="0" lvl="3"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4pPr>
            <a:lvl5pPr indent="0" lvl="4"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5pPr>
            <a:lvl6pPr indent="0" lvl="5"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6pPr>
            <a:lvl7pPr indent="0" lvl="6"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7pPr>
            <a:lvl8pPr indent="0" lvl="7"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8pPr>
            <a:lvl9pPr indent="0" lvl="8"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sz="1400">
              <a:solidFill>
                <a:srgbClr val="000000"/>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9.xml"/><Relationship Id="rId10" Type="http://schemas.openxmlformats.org/officeDocument/2006/relationships/slideLayout" Target="../slideLayouts/slideLayout8.xml"/><Relationship Id="rId13" Type="http://schemas.openxmlformats.org/officeDocument/2006/relationships/slideLayout" Target="../slideLayouts/slideLayout11.xml"/><Relationship Id="rId12" Type="http://schemas.openxmlformats.org/officeDocument/2006/relationships/slideLayout" Target="../slideLayouts/slideLayout10.xml"/><Relationship Id="rId1" Type="http://schemas.openxmlformats.org/officeDocument/2006/relationships/image" Target="../media/image10.png"/><Relationship Id="rId2" Type="http://schemas.openxmlformats.org/officeDocument/2006/relationships/image" Target="../media/image2.png"/><Relationship Id="rId3" Type="http://schemas.openxmlformats.org/officeDocument/2006/relationships/slideLayout" Target="../slideLayouts/slideLayout1.xml"/><Relationship Id="rId4" Type="http://schemas.openxmlformats.org/officeDocument/2006/relationships/slideLayout" Target="../slideLayouts/slideLayout2.xml"/><Relationship Id="rId9" Type="http://schemas.openxmlformats.org/officeDocument/2006/relationships/slideLayout" Target="../slideLayouts/slideLayout7.xml"/><Relationship Id="rId15" Type="http://schemas.openxmlformats.org/officeDocument/2006/relationships/theme" Target="../theme/theme3.xml"/><Relationship Id="rId14" Type="http://schemas.openxmlformats.org/officeDocument/2006/relationships/slideLayout" Target="../slideLayouts/slideLayout1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1.xml"/><Relationship Id="rId10" Type="http://schemas.openxmlformats.org/officeDocument/2006/relationships/slideLayout" Target="../slideLayouts/slideLayout20.xml"/><Relationship Id="rId13" Type="http://schemas.openxmlformats.org/officeDocument/2006/relationships/slideLayout" Target="../slideLayouts/slideLayout23.xml"/><Relationship Id="rId12" Type="http://schemas.openxmlformats.org/officeDocument/2006/relationships/slideLayout" Target="../slideLayouts/slideLayout22.xml"/><Relationship Id="rId1" Type="http://schemas.openxmlformats.org/officeDocument/2006/relationships/image" Target="../media/image1.png"/><Relationship Id="rId2" Type="http://schemas.openxmlformats.org/officeDocument/2006/relationships/image" Target="../media/image5.png"/><Relationship Id="rId3" Type="http://schemas.openxmlformats.org/officeDocument/2006/relationships/slideLayout" Target="../slideLayouts/slideLayout13.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5" Type="http://schemas.openxmlformats.org/officeDocument/2006/relationships/theme" Target="../theme/theme2.xml"/><Relationship Id="rId14" Type="http://schemas.openxmlformats.org/officeDocument/2006/relationships/slideLayout" Target="../slideLayouts/slideLayout24.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rotWithShape="1">
          <a:blip r:embed="rId1">
            <a:alphaModFix/>
          </a:blip>
          <a:stretch>
            <a:fillRect b="0" l="0" r="0" t="0"/>
          </a:stretch>
        </a:blip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457200" y="365125"/>
            <a:ext cx="8293099" cy="879474"/>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Arial"/>
              <a:buNone/>
              <a:defRPr b="1" i="0" sz="3200" u="none" cap="none" strike="noStrike">
                <a:solidFill>
                  <a:schemeClr val="dk1"/>
                </a:solidFill>
                <a:latin typeface="Arial"/>
                <a:ea typeface="Arial"/>
                <a:cs typeface="Arial"/>
                <a:sym typeface="Arial"/>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11" name="Google Shape;11;p1"/>
          <p:cNvSpPr txBox="1"/>
          <p:nvPr>
            <p:ph idx="1" type="body"/>
          </p:nvPr>
        </p:nvSpPr>
        <p:spPr>
          <a:xfrm>
            <a:off x="457200" y="1478755"/>
            <a:ext cx="8293099" cy="4703763"/>
          </a:xfrm>
          <a:prstGeom prst="rect">
            <a:avLst/>
          </a:prstGeom>
          <a:noFill/>
          <a:ln>
            <a:noFill/>
          </a:ln>
        </p:spPr>
        <p:txBody>
          <a:bodyPr anchorCtr="0" anchor="t" bIns="91425" lIns="91425" spcFirstLastPara="1" rIns="91425" wrap="square" tIns="91425">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pic>
        <p:nvPicPr>
          <p:cNvPr id="12" name="Google Shape;12;p1"/>
          <p:cNvPicPr preferRelativeResize="0"/>
          <p:nvPr/>
        </p:nvPicPr>
        <p:blipFill rotWithShape="1">
          <a:blip r:embed="rId2">
            <a:alphaModFix/>
          </a:blip>
          <a:srcRect b="0" l="0" r="0" t="0"/>
          <a:stretch/>
        </p:blipFill>
        <p:spPr>
          <a:xfrm>
            <a:off x="7800392" y="6043842"/>
            <a:ext cx="1229307" cy="737586"/>
          </a:xfrm>
          <a:prstGeom prst="rect">
            <a:avLst/>
          </a:prstGeom>
          <a:noFill/>
          <a:ln>
            <a:noFill/>
          </a:ln>
        </p:spPr>
      </p:pic>
      <p:sp>
        <p:nvSpPr>
          <p:cNvPr id="13" name="Google Shape;13;p1"/>
          <p:cNvSpPr txBox="1"/>
          <p:nvPr/>
        </p:nvSpPr>
        <p:spPr>
          <a:xfrm>
            <a:off x="0" y="6606625"/>
            <a:ext cx="4397828" cy="215443"/>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595959"/>
              </a:buClr>
              <a:buFont typeface="Arial"/>
              <a:buNone/>
            </a:pPr>
            <a:r>
              <a:rPr lang="en-US" sz="800">
                <a:solidFill>
                  <a:srgbClr val="595959"/>
                </a:solidFill>
              </a:rPr>
              <a:t>Malware Analysis Module</a:t>
            </a:r>
            <a:r>
              <a:rPr b="0" i="0" lang="en-US" sz="800" u="none" cap="none" strike="noStrike">
                <a:solidFill>
                  <a:srgbClr val="595959"/>
                </a:solidFill>
                <a:latin typeface="Lucida Sans"/>
                <a:ea typeface="Lucida Sans"/>
                <a:cs typeface="Lucida Sans"/>
                <a:sym typeface="Lucida Sans"/>
              </a:rPr>
              <a:t> 1: Malware Ecos</a:t>
            </a:r>
            <a:r>
              <a:rPr lang="en-US" sz="800">
                <a:solidFill>
                  <a:srgbClr val="595959"/>
                </a:solidFill>
                <a:latin typeface="Lucida Sans"/>
                <a:ea typeface="Lucida Sans"/>
                <a:cs typeface="Lucida Sans"/>
                <a:sym typeface="Lucida Sans"/>
              </a:rPr>
              <a:t>ystem | </a:t>
            </a:r>
            <a:r>
              <a:rPr b="0" i="0" lang="en-US" sz="800" u="none" cap="none" strike="noStrike">
                <a:solidFill>
                  <a:srgbClr val="595959"/>
                </a:solidFill>
                <a:latin typeface="Lucida Sans"/>
                <a:ea typeface="Lucida Sans"/>
                <a:cs typeface="Lucida Sans"/>
                <a:sym typeface="Lucida Sans"/>
              </a:rPr>
              <a:t>Version 1.0  </a:t>
            </a:r>
            <a:r>
              <a:rPr b="0" i="0" lang="en-US" sz="800" u="none" cap="none" strike="noStrike">
                <a:solidFill>
                  <a:srgbClr val="595959"/>
                </a:solidFill>
                <a:latin typeface="Arial"/>
                <a:ea typeface="Arial"/>
                <a:cs typeface="Arial"/>
                <a:sym typeface="Arial"/>
              </a:rPr>
              <a:t>© FIRST Inc.</a:t>
            </a:r>
            <a:endParaRPr/>
          </a:p>
        </p:txBody>
      </p:sp>
    </p:spTree>
  </p:cSld>
  <p:clrMap accent1="accent1" accent2="accent2" accent3="accent3" accent4="accent4" accent5="accent5" accent6="accent6" bg1="lt1" bg2="dk2" tx1="dk1" tx2="lt2" folHlink="folHlink" hlink="hlink"/>
  <p:sldLayoutIdLst>
    <p:sldLayoutId id="2147483648" r:id="rId3"/>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Lst>
  <mc:AlternateContent>
    <mc:Choice Requires="p14">
      <p:transition spd="slow" p14:dur="1000">
        <p:fade thruBlk="1"/>
      </p:transition>
    </mc:Choice>
    <mc:Fallback>
      <p:transition spd="slow">
        <p:fade/>
      </p:transition>
    </mc:Fallback>
  </mc:AlternateConten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rotWithShape="1">
          <a:blip r:embed="rId1">
            <a:alphaModFix/>
          </a:blip>
          <a:stretch>
            <a:fillRect b="0" l="0" r="0" t="0"/>
          </a:stretch>
        </a:blipFill>
      </p:bgPr>
    </p:bg>
    <p:spTree>
      <p:nvGrpSpPr>
        <p:cNvPr id="52" name="Shape 52"/>
        <p:cNvGrpSpPr/>
        <p:nvPr/>
      </p:nvGrpSpPr>
      <p:grpSpPr>
        <a:xfrm>
          <a:off x="0" y="0"/>
          <a:ext cx="0" cy="0"/>
          <a:chOff x="0" y="0"/>
          <a:chExt cx="0" cy="0"/>
        </a:xfrm>
      </p:grpSpPr>
      <p:sp>
        <p:nvSpPr>
          <p:cNvPr id="53" name="Google Shape;53;p14"/>
          <p:cNvSpPr txBox="1"/>
          <p:nvPr>
            <p:ph type="title"/>
          </p:nvPr>
        </p:nvSpPr>
        <p:spPr>
          <a:xfrm>
            <a:off x="457200" y="365125"/>
            <a:ext cx="8293200" cy="879600"/>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Arial"/>
              <a:buNone/>
              <a:defRPr b="1" i="0" sz="3200" u="none" cap="none" strike="noStrike">
                <a:solidFill>
                  <a:schemeClr val="dk1"/>
                </a:solidFill>
                <a:latin typeface="Arial"/>
                <a:ea typeface="Arial"/>
                <a:cs typeface="Arial"/>
                <a:sym typeface="Arial"/>
              </a:defRPr>
            </a:lvl1pPr>
            <a:lvl2pPr indent="0" lvl="1" rtl="0">
              <a:spcBef>
                <a:spcPts val="0"/>
              </a:spcBef>
              <a:spcAft>
                <a:spcPts val="0"/>
              </a:spcAft>
              <a:buSzPts val="1400"/>
              <a:buFont typeface="Arial"/>
              <a:buNone/>
              <a:defRPr sz="1800"/>
            </a:lvl2pPr>
            <a:lvl3pPr indent="0" lvl="2" rtl="0">
              <a:spcBef>
                <a:spcPts val="0"/>
              </a:spcBef>
              <a:spcAft>
                <a:spcPts val="0"/>
              </a:spcAft>
              <a:buSzPts val="1400"/>
              <a:buFont typeface="Arial"/>
              <a:buNone/>
              <a:defRPr sz="1800"/>
            </a:lvl3pPr>
            <a:lvl4pPr indent="0" lvl="3" rtl="0">
              <a:spcBef>
                <a:spcPts val="0"/>
              </a:spcBef>
              <a:spcAft>
                <a:spcPts val="0"/>
              </a:spcAft>
              <a:buSzPts val="1400"/>
              <a:buFont typeface="Arial"/>
              <a:buNone/>
              <a:defRPr sz="1800"/>
            </a:lvl4pPr>
            <a:lvl5pPr indent="0" lvl="4" rtl="0">
              <a:spcBef>
                <a:spcPts val="0"/>
              </a:spcBef>
              <a:spcAft>
                <a:spcPts val="0"/>
              </a:spcAft>
              <a:buSzPts val="1400"/>
              <a:buFont typeface="Arial"/>
              <a:buNone/>
              <a:defRPr sz="1800"/>
            </a:lvl5pPr>
            <a:lvl6pPr indent="0" lvl="5" rtl="0">
              <a:spcBef>
                <a:spcPts val="0"/>
              </a:spcBef>
              <a:spcAft>
                <a:spcPts val="0"/>
              </a:spcAft>
              <a:buSzPts val="1400"/>
              <a:buFont typeface="Arial"/>
              <a:buNone/>
              <a:defRPr sz="1800"/>
            </a:lvl6pPr>
            <a:lvl7pPr indent="0" lvl="6" rtl="0">
              <a:spcBef>
                <a:spcPts val="0"/>
              </a:spcBef>
              <a:spcAft>
                <a:spcPts val="0"/>
              </a:spcAft>
              <a:buSzPts val="1400"/>
              <a:buFont typeface="Arial"/>
              <a:buNone/>
              <a:defRPr sz="1800"/>
            </a:lvl7pPr>
            <a:lvl8pPr indent="0" lvl="7" rtl="0">
              <a:spcBef>
                <a:spcPts val="0"/>
              </a:spcBef>
              <a:spcAft>
                <a:spcPts val="0"/>
              </a:spcAft>
              <a:buSzPts val="1400"/>
              <a:buFont typeface="Arial"/>
              <a:buNone/>
              <a:defRPr sz="1800"/>
            </a:lvl8pPr>
            <a:lvl9pPr indent="0" lvl="8" rtl="0">
              <a:spcBef>
                <a:spcPts val="0"/>
              </a:spcBef>
              <a:spcAft>
                <a:spcPts val="0"/>
              </a:spcAft>
              <a:buSzPts val="1400"/>
              <a:buFont typeface="Arial"/>
              <a:buNone/>
              <a:defRPr sz="1800"/>
            </a:lvl9pPr>
          </a:lstStyle>
          <a:p/>
        </p:txBody>
      </p:sp>
      <p:sp>
        <p:nvSpPr>
          <p:cNvPr id="54" name="Google Shape;54;p14"/>
          <p:cNvSpPr txBox="1"/>
          <p:nvPr>
            <p:ph idx="1" type="body"/>
          </p:nvPr>
        </p:nvSpPr>
        <p:spPr>
          <a:xfrm>
            <a:off x="457200" y="1478755"/>
            <a:ext cx="8293200" cy="4703700"/>
          </a:xfrm>
          <a:prstGeom prst="rect">
            <a:avLst/>
          </a:prstGeom>
          <a:noFill/>
          <a:ln>
            <a:noFill/>
          </a:ln>
        </p:spPr>
        <p:txBody>
          <a:bodyPr anchorCtr="0" anchor="t" bIns="91425" lIns="91425" spcFirstLastPara="1" rIns="91425" wrap="square" tIns="91425">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pic>
        <p:nvPicPr>
          <p:cNvPr id="55" name="Google Shape;55;p14"/>
          <p:cNvPicPr preferRelativeResize="0"/>
          <p:nvPr/>
        </p:nvPicPr>
        <p:blipFill rotWithShape="1">
          <a:blip r:embed="rId2">
            <a:alphaModFix/>
          </a:blip>
          <a:srcRect b="0" l="0" r="0" t="0"/>
          <a:stretch/>
        </p:blipFill>
        <p:spPr>
          <a:xfrm>
            <a:off x="7800392" y="6043842"/>
            <a:ext cx="1229400" cy="737700"/>
          </a:xfrm>
          <a:prstGeom prst="rect">
            <a:avLst/>
          </a:prstGeom>
          <a:noFill/>
          <a:ln>
            <a:noFill/>
          </a:ln>
        </p:spPr>
      </p:pic>
      <p:sp>
        <p:nvSpPr>
          <p:cNvPr id="56" name="Google Shape;56;p14"/>
          <p:cNvSpPr txBox="1"/>
          <p:nvPr/>
        </p:nvSpPr>
        <p:spPr>
          <a:xfrm>
            <a:off x="0" y="6606625"/>
            <a:ext cx="4397700" cy="215400"/>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595959"/>
              </a:buClr>
              <a:buFont typeface="Arial"/>
              <a:buNone/>
            </a:pPr>
            <a:r>
              <a:rPr lang="en-US" sz="800">
                <a:solidFill>
                  <a:srgbClr val="595959"/>
                </a:solidFill>
              </a:rPr>
              <a:t>Malware Analysis Module 2: Artefact Analysis |</a:t>
            </a:r>
            <a:r>
              <a:rPr b="0" i="0" lang="en-US" sz="800" u="none" cap="none" strike="noStrike">
                <a:solidFill>
                  <a:srgbClr val="595959"/>
                </a:solidFill>
                <a:latin typeface="Lucida Sans"/>
                <a:ea typeface="Lucida Sans"/>
                <a:cs typeface="Lucida Sans"/>
                <a:sym typeface="Lucida Sans"/>
              </a:rPr>
              <a:t> Version 1.0  </a:t>
            </a:r>
            <a:r>
              <a:rPr b="0" i="0" lang="en-US" sz="800" u="none" cap="none" strike="noStrike">
                <a:solidFill>
                  <a:srgbClr val="595959"/>
                </a:solidFill>
                <a:latin typeface="Arial"/>
                <a:ea typeface="Arial"/>
                <a:cs typeface="Arial"/>
                <a:sym typeface="Arial"/>
              </a:rPr>
              <a:t>© FIRST Inc.</a:t>
            </a:r>
            <a:endParaRPr/>
          </a:p>
        </p:txBody>
      </p:sp>
    </p:spTree>
  </p:cSld>
  <p:clrMap accent1="accent1" accent2="accent2" accent3="accent3" accent4="accent4" accent5="accent5" accent6="accent6" bg1="lt1" bg2="dk2" tx1="dk1" tx2="lt2" folHlink="folHlink" hlink="hlink"/>
  <p:sldLayoutIdLst>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1" r:id="rId14"/>
  </p:sldLayoutIdLst>
  <mc:AlternateContent>
    <mc:Choice Requires="p14">
      <p:transition spd="slow" p14:dur="1000">
        <p:fade thruBlk="1"/>
      </p:transition>
    </mc:Choice>
    <mc:Fallback>
      <p:transition spd="slow">
        <p:fade/>
      </p:transition>
    </mc:Fallback>
  </mc:AlternateConten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hyperlink" Target="http://detect-respond.blogspot.co.nz/2013/03/the-pyramid-of-pain.html" TargetMode="External"/><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hyperlink" Target="https://ridt.co/d/rid-buchanan-attributing-cyber-attacks.pdf"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6.xml"/><Relationship Id="rId3" Type="http://schemas.openxmlformats.org/officeDocument/2006/relationships/image" Target="../media/image12.jpg"/><Relationship Id="rId4" Type="http://schemas.openxmlformats.org/officeDocument/2006/relationships/image" Target="../media/image14.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 Id="rId3" Type="http://schemas.openxmlformats.org/officeDocument/2006/relationships/image" Target="../media/image1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3.xml"/><Relationship Id="rId3" Type="http://schemas.openxmlformats.org/officeDocument/2006/relationships/hyperlink" Target="https://attack.mitre.org/wiki/Main_Page"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4.xml"/><Relationship Id="rId3" Type="http://schemas.openxmlformats.org/officeDocument/2006/relationships/image" Target="../media/image16.png"/><Relationship Id="rId4" Type="http://schemas.openxmlformats.org/officeDocument/2006/relationships/hyperlink" Target="https://mitre.github.io/attack-navigator/enterprise/"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1.xml"/><Relationship Id="rId3" Type="http://schemas.openxmlformats.org/officeDocument/2006/relationships/image" Target="../media/image15.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 Id="rId3" Type="http://schemas.openxmlformats.org/officeDocument/2006/relationships/image" Target="../media/image15.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 Id="rId3" Type="http://schemas.openxmlformats.org/officeDocument/2006/relationships/image" Target="../media/image15.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 Id="rId3" Type="http://schemas.openxmlformats.org/officeDocument/2006/relationships/hyperlink" Target="https://github.com/fireeye/flare-vm"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 Id="rId3" Type="http://schemas.openxmlformats.org/officeDocument/2006/relationships/hyperlink" Target="https://remnux.org/" TargetMode="Externa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6.xml"/><Relationship Id="rId3" Type="http://schemas.openxmlformats.org/officeDocument/2006/relationships/hyperlink" Target="https://blog.comae.io/your-favorite-memory-toolkit-is-back-f97072d33d5c" TargetMode="Externa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7.xml"/><Relationship Id="rId3" Type="http://schemas.openxmlformats.org/officeDocument/2006/relationships/hyperlink" Target="https://breaking-security.net/" TargetMode="External"/><Relationship Id="rId4" Type="http://schemas.openxmlformats.org/officeDocument/2006/relationships/hyperlink" Target="http://breaking-security.net/shop/remcos/" TargetMode="External"/><Relationship Id="rId5" Type="http://schemas.openxmlformats.org/officeDocument/2006/relationships/hyperlink" Target="https://www.youtube.com/watch?v=BVxQxSfNJXQ" TargetMode="External"/><Relationship Id="rId6" Type="http://schemas.openxmlformats.org/officeDocument/2006/relationships/hyperlink" Target="https://krabsonsecurity.com/2018/03/02/analysing-remcos-rats-executable/" TargetMode="Externa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hyperlink" Target="http://www.pnas.org/content/111/4/1298.abstract"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0" name="Shape 100"/>
        <p:cNvGrpSpPr/>
        <p:nvPr/>
      </p:nvGrpSpPr>
      <p:grpSpPr>
        <a:xfrm>
          <a:off x="0" y="0"/>
          <a:ext cx="0" cy="0"/>
          <a:chOff x="0" y="0"/>
          <a:chExt cx="0" cy="0"/>
        </a:xfrm>
      </p:grpSpPr>
      <p:sp>
        <p:nvSpPr>
          <p:cNvPr id="101" name="Google Shape;101;p27"/>
          <p:cNvSpPr txBox="1"/>
          <p:nvPr>
            <p:ph type="ctrTitle"/>
          </p:nvPr>
        </p:nvSpPr>
        <p:spPr>
          <a:xfrm>
            <a:off x="3048000" y="3646714"/>
            <a:ext cx="5410200" cy="704850"/>
          </a:xfrm>
          <a:prstGeom prst="rect">
            <a:avLst/>
          </a:prstGeom>
          <a:noFill/>
          <a:ln>
            <a:noFill/>
          </a:ln>
        </p:spPr>
        <p:txBody>
          <a:bodyPr anchorCtr="0" anchor="ctr" bIns="45700" lIns="91425" spcFirstLastPara="1" rIns="91425" wrap="square" tIns="45700">
            <a:noAutofit/>
          </a:bodyPr>
          <a:lstStyle/>
          <a:p>
            <a:pPr indent="0" lvl="0" marL="0" marR="0" rtl="0" algn="r">
              <a:lnSpc>
                <a:spcPct val="90000"/>
              </a:lnSpc>
              <a:spcBef>
                <a:spcPts val="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Malware Analysis Course</a:t>
            </a:r>
            <a:endParaRPr/>
          </a:p>
        </p:txBody>
      </p:sp>
      <p:sp>
        <p:nvSpPr>
          <p:cNvPr id="102" name="Google Shape;102;p27"/>
          <p:cNvSpPr txBox="1"/>
          <p:nvPr>
            <p:ph idx="1" type="subTitle"/>
          </p:nvPr>
        </p:nvSpPr>
        <p:spPr>
          <a:xfrm>
            <a:off x="3581400" y="4620207"/>
            <a:ext cx="4876799" cy="914400"/>
          </a:xfrm>
          <a:prstGeom prst="rect">
            <a:avLst/>
          </a:prstGeom>
          <a:noFill/>
          <a:ln>
            <a:noFill/>
          </a:ln>
        </p:spPr>
        <p:txBody>
          <a:bodyPr anchorCtr="0" anchor="t" bIns="45700" lIns="91425" spcFirstLastPara="1" rIns="91425" wrap="square" tIns="45700">
            <a:noAutofit/>
          </a:bodyPr>
          <a:lstStyle/>
          <a:p>
            <a:pPr indent="0" lvl="0" marL="0" marR="0" rtl="0" algn="r">
              <a:lnSpc>
                <a:spcPct val="90000"/>
              </a:lnSpc>
              <a:spcBef>
                <a:spcPts val="0"/>
              </a:spcBef>
              <a:spcAft>
                <a:spcPts val="0"/>
              </a:spcAft>
              <a:buClr>
                <a:srgbClr val="888888"/>
              </a:buClr>
              <a:buFont typeface="Arial"/>
              <a:buNone/>
            </a:pPr>
            <a:r>
              <a:rPr b="0" i="0" lang="en-US" sz="1600" u="none" cap="none" strike="noStrike">
                <a:solidFill>
                  <a:srgbClr val="888888"/>
                </a:solidFill>
                <a:latin typeface="Arial"/>
                <a:ea typeface="Arial"/>
                <a:cs typeface="Arial"/>
                <a:sym typeface="Arial"/>
              </a:rPr>
              <a:t>[Presenter Name]</a:t>
            </a:r>
            <a:endParaRPr/>
          </a:p>
          <a:p>
            <a:pPr indent="0" lvl="0" marL="0" marR="0" rtl="0" algn="r">
              <a:lnSpc>
                <a:spcPct val="90000"/>
              </a:lnSpc>
              <a:spcBef>
                <a:spcPts val="1000"/>
              </a:spcBef>
              <a:spcAft>
                <a:spcPts val="0"/>
              </a:spcAft>
              <a:buClr>
                <a:srgbClr val="888888"/>
              </a:buClr>
              <a:buFont typeface="Arial"/>
              <a:buNone/>
            </a:pPr>
            <a:r>
              <a:rPr b="0" i="0" lang="en-US" sz="1600" u="none" cap="none" strike="noStrike">
                <a:solidFill>
                  <a:srgbClr val="888888"/>
                </a:solidFill>
                <a:latin typeface="Arial"/>
                <a:ea typeface="Arial"/>
                <a:cs typeface="Arial"/>
                <a:sym typeface="Arial"/>
              </a:rPr>
              <a:t>[Date]</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7" name="Shape 167"/>
        <p:cNvGrpSpPr/>
        <p:nvPr/>
      </p:nvGrpSpPr>
      <p:grpSpPr>
        <a:xfrm>
          <a:off x="0" y="0"/>
          <a:ext cx="0" cy="0"/>
          <a:chOff x="0" y="0"/>
          <a:chExt cx="0" cy="0"/>
        </a:xfrm>
      </p:grpSpPr>
      <p:sp>
        <p:nvSpPr>
          <p:cNvPr id="168" name="Google Shape;168;p36"/>
          <p:cNvSpPr txBox="1"/>
          <p:nvPr>
            <p:ph type="title"/>
          </p:nvPr>
        </p:nvSpPr>
        <p:spPr>
          <a:xfrm>
            <a:off x="457200" y="379412"/>
            <a:ext cx="8229600" cy="411300"/>
          </a:xfrm>
          <a:prstGeom prst="rect">
            <a:avLst/>
          </a:prstGeom>
          <a:noFill/>
          <a:ln>
            <a:noFill/>
          </a:ln>
        </p:spPr>
        <p:txBody>
          <a:bodyPr anchorCtr="0" anchor="ctr" bIns="91425" lIns="91425" spcFirstLastPara="1" rIns="91425" wrap="square" tIns="91425">
            <a:noAutofit/>
          </a:bodyPr>
          <a:lstStyle/>
          <a:p>
            <a:pPr indent="0" lvl="0" marL="0" marR="0" rtl="0" algn="l">
              <a:lnSpc>
                <a:spcPct val="90000"/>
              </a:lnSpc>
              <a:spcBef>
                <a:spcPts val="0"/>
              </a:spcBef>
              <a:spcAft>
                <a:spcPts val="0"/>
              </a:spcAft>
              <a:buClr>
                <a:schemeClr val="dk1"/>
              </a:buClr>
              <a:buFont typeface="Lucida Sans"/>
              <a:buNone/>
            </a:pPr>
            <a:r>
              <a:rPr b="1" i="0" lang="en-US" sz="3200" u="none" cap="none" strike="noStrike">
                <a:solidFill>
                  <a:schemeClr val="dk1"/>
                </a:solidFill>
                <a:latin typeface="Lucida Sans"/>
                <a:ea typeface="Lucida Sans"/>
                <a:cs typeface="Lucida Sans"/>
                <a:sym typeface="Lucida Sans"/>
              </a:rPr>
              <a:t>Frequency: how often?</a:t>
            </a:r>
            <a:endParaRPr/>
          </a:p>
        </p:txBody>
      </p:sp>
      <p:sp>
        <p:nvSpPr>
          <p:cNvPr id="169" name="Google Shape;169;p36"/>
          <p:cNvSpPr txBox="1"/>
          <p:nvPr>
            <p:ph idx="1" type="body"/>
          </p:nvPr>
        </p:nvSpPr>
        <p:spPr>
          <a:xfrm>
            <a:off x="457200" y="1200150"/>
            <a:ext cx="8258100" cy="4305900"/>
          </a:xfrm>
          <a:prstGeom prst="rect">
            <a:avLst/>
          </a:prstGeom>
          <a:noFill/>
          <a:ln>
            <a:noFill/>
          </a:ln>
        </p:spPr>
        <p:txBody>
          <a:bodyPr anchorCtr="0" anchor="t" bIns="91425" lIns="91425" spcFirstLastPara="1" rIns="91425" wrap="square" tIns="91425">
            <a:noAutofit/>
          </a:bodyPr>
          <a:lstStyle/>
          <a:p>
            <a:pPr indent="-381000" lvl="0" marL="457200" marR="0" rtl="0" algn="l">
              <a:lnSpc>
                <a:spcPct val="114000"/>
              </a:lnSpc>
              <a:spcBef>
                <a:spcPts val="0"/>
              </a:spcBef>
              <a:spcAft>
                <a:spcPts val="0"/>
              </a:spcAft>
              <a:buClr>
                <a:schemeClr val="dk1"/>
              </a:buClr>
              <a:buSzPts val="2400"/>
              <a:buFont typeface="Lucida Sans"/>
              <a:buChar char="●"/>
            </a:pPr>
            <a:r>
              <a:rPr b="0" i="0" lang="en-US" sz="2400" u="none" cap="none" strike="noStrike">
                <a:solidFill>
                  <a:schemeClr val="dk1"/>
                </a:solidFill>
                <a:latin typeface="Lucida Sans"/>
                <a:ea typeface="Lucida Sans"/>
                <a:cs typeface="Lucida Sans"/>
                <a:sym typeface="Lucida Sans"/>
              </a:rPr>
              <a:t>As a general rule, less sophisticated attacks happen more often</a:t>
            </a:r>
            <a:endParaRPr/>
          </a:p>
          <a:p>
            <a:pPr indent="-381000" lvl="0" marL="457200" marR="0" rtl="0" algn="l">
              <a:lnSpc>
                <a:spcPct val="114000"/>
              </a:lnSpc>
              <a:spcBef>
                <a:spcPts val="0"/>
              </a:spcBef>
              <a:spcAft>
                <a:spcPts val="0"/>
              </a:spcAft>
              <a:buClr>
                <a:schemeClr val="dk1"/>
              </a:buClr>
              <a:buSzPts val="2400"/>
              <a:buFont typeface="Lucida Sans"/>
              <a:buChar char="●"/>
            </a:pPr>
            <a:r>
              <a:rPr b="0" i="0" lang="en-US" sz="2400" u="none" cap="none" strike="noStrike">
                <a:solidFill>
                  <a:schemeClr val="dk1"/>
                </a:solidFill>
                <a:latin typeface="Lucida Sans"/>
                <a:ea typeface="Lucida Sans"/>
                <a:cs typeface="Lucida Sans"/>
                <a:sym typeface="Lucida Sans"/>
              </a:rPr>
              <a:t>More sophisticated attacks happen less often, but have a longer ‘dwell time’ (time that an attacker has access to your environment)</a:t>
            </a:r>
            <a:endParaRPr/>
          </a:p>
          <a:p>
            <a:pPr indent="-381000" lvl="0" marL="457200" marR="0" rtl="0" algn="l">
              <a:lnSpc>
                <a:spcPct val="114000"/>
              </a:lnSpc>
              <a:spcBef>
                <a:spcPts val="0"/>
              </a:spcBef>
              <a:spcAft>
                <a:spcPts val="0"/>
              </a:spcAft>
              <a:buClr>
                <a:schemeClr val="dk1"/>
              </a:buClr>
              <a:buSzPts val="2400"/>
              <a:buFont typeface="Lucida Sans"/>
              <a:buChar char="●"/>
            </a:pPr>
            <a:r>
              <a:rPr b="0" i="0" lang="en-US" sz="2400" u="none" cap="none" strike="noStrike">
                <a:solidFill>
                  <a:schemeClr val="dk1"/>
                </a:solidFill>
                <a:latin typeface="Lucida Sans"/>
                <a:ea typeface="Lucida Sans"/>
                <a:cs typeface="Lucida Sans"/>
                <a:sym typeface="Lucida Sans"/>
              </a:rPr>
              <a:t>Some attacker groups attack an organisation with a similar attack with regularity</a:t>
            </a:r>
            <a:endParaRPr/>
          </a:p>
          <a:p>
            <a:pPr indent="-381000" lvl="0" marL="457200" marR="0" rtl="0" algn="l">
              <a:lnSpc>
                <a:spcPct val="114000"/>
              </a:lnSpc>
              <a:spcBef>
                <a:spcPts val="0"/>
              </a:spcBef>
              <a:spcAft>
                <a:spcPts val="0"/>
              </a:spcAft>
              <a:buClr>
                <a:schemeClr val="dk1"/>
              </a:buClr>
              <a:buSzPts val="2400"/>
              <a:buFont typeface="Lucida Sans"/>
              <a:buChar char="●"/>
            </a:pPr>
            <a:r>
              <a:rPr lang="en-US"/>
              <a:t>Understand the ‘cadence’ of cyberattacks</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4" name="Shape 174"/>
        <p:cNvGrpSpPr/>
        <p:nvPr/>
      </p:nvGrpSpPr>
      <p:grpSpPr>
        <a:xfrm>
          <a:off x="0" y="0"/>
          <a:ext cx="0" cy="0"/>
          <a:chOff x="0" y="0"/>
          <a:chExt cx="0" cy="0"/>
        </a:xfrm>
      </p:grpSpPr>
      <p:sp>
        <p:nvSpPr>
          <p:cNvPr id="175" name="Google Shape;175;p37"/>
          <p:cNvSpPr txBox="1"/>
          <p:nvPr>
            <p:ph type="title"/>
          </p:nvPr>
        </p:nvSpPr>
        <p:spPr>
          <a:xfrm>
            <a:off x="457200" y="379412"/>
            <a:ext cx="8229600" cy="411300"/>
          </a:xfrm>
          <a:prstGeom prst="rect">
            <a:avLst/>
          </a:prstGeom>
          <a:noFill/>
          <a:ln>
            <a:noFill/>
          </a:ln>
        </p:spPr>
        <p:txBody>
          <a:bodyPr anchorCtr="0" anchor="ctr" bIns="91425" lIns="91425" spcFirstLastPara="1" rIns="91425" wrap="square" tIns="91425">
            <a:noAutofit/>
          </a:bodyPr>
          <a:lstStyle/>
          <a:p>
            <a:pPr indent="0" lvl="0" marL="0" marR="0" rtl="0" algn="l">
              <a:lnSpc>
                <a:spcPct val="90000"/>
              </a:lnSpc>
              <a:spcBef>
                <a:spcPts val="0"/>
              </a:spcBef>
              <a:spcAft>
                <a:spcPts val="0"/>
              </a:spcAft>
              <a:buClr>
                <a:schemeClr val="dk1"/>
              </a:buClr>
              <a:buFont typeface="Lucida Sans"/>
              <a:buNone/>
            </a:pPr>
            <a:r>
              <a:rPr b="1" i="0" lang="en-US" sz="3200" u="none" cap="none" strike="noStrike">
                <a:solidFill>
                  <a:schemeClr val="dk1"/>
                </a:solidFill>
                <a:latin typeface="Lucida Sans"/>
                <a:ea typeface="Lucida Sans"/>
                <a:cs typeface="Lucida Sans"/>
                <a:sym typeface="Lucida Sans"/>
              </a:rPr>
              <a:t>Indicators</a:t>
            </a:r>
            <a:endParaRPr/>
          </a:p>
        </p:txBody>
      </p:sp>
      <p:sp>
        <p:nvSpPr>
          <p:cNvPr id="176" name="Google Shape;176;p37"/>
          <p:cNvSpPr txBox="1"/>
          <p:nvPr>
            <p:ph idx="1" type="body"/>
          </p:nvPr>
        </p:nvSpPr>
        <p:spPr>
          <a:xfrm>
            <a:off x="457200" y="1200150"/>
            <a:ext cx="8258100" cy="4305900"/>
          </a:xfrm>
          <a:prstGeom prst="rect">
            <a:avLst/>
          </a:prstGeom>
          <a:noFill/>
          <a:ln>
            <a:noFill/>
          </a:ln>
        </p:spPr>
        <p:txBody>
          <a:bodyPr anchorCtr="0" anchor="t" bIns="91425" lIns="91425" spcFirstLastPara="1" rIns="91425" wrap="square" tIns="91425">
            <a:noAutofit/>
          </a:bodyPr>
          <a:lstStyle/>
          <a:p>
            <a:pPr indent="0" lvl="0" marL="0" marR="0" rtl="0" algn="l">
              <a:lnSpc>
                <a:spcPct val="114000"/>
              </a:lnSpc>
              <a:spcBef>
                <a:spcPts val="0"/>
              </a:spcBef>
              <a:spcAft>
                <a:spcPts val="0"/>
              </a:spcAft>
              <a:buClr>
                <a:srgbClr val="F38127"/>
              </a:buClr>
              <a:buFont typeface="Arial"/>
              <a:buNone/>
            </a:pPr>
            <a:r>
              <a:rPr b="0" i="0" lang="en-US" sz="2400" u="none" cap="none" strike="noStrike">
                <a:solidFill>
                  <a:schemeClr val="dk1"/>
                </a:solidFill>
                <a:latin typeface="Lucida Sans"/>
                <a:ea typeface="Lucida Sans"/>
                <a:cs typeface="Lucida Sans"/>
                <a:sym typeface="Lucida Sans"/>
              </a:rPr>
              <a:t>We’ve talked about ‘sophistication’ - how to separate a sophisticated attack from the others?</a:t>
            </a:r>
            <a:endParaRPr/>
          </a:p>
          <a:p>
            <a:pPr indent="-381000" lvl="0" marL="457200" marR="0" rtl="0" algn="l">
              <a:lnSpc>
                <a:spcPct val="114000"/>
              </a:lnSpc>
              <a:spcBef>
                <a:spcPts val="0"/>
              </a:spcBef>
              <a:spcAft>
                <a:spcPts val="0"/>
              </a:spcAft>
              <a:buClr>
                <a:schemeClr val="dk1"/>
              </a:buClr>
              <a:buSzPts val="2400"/>
              <a:buFont typeface="Lucida Sans"/>
              <a:buChar char="●"/>
            </a:pPr>
            <a:r>
              <a:rPr b="0" i="0" lang="en-US" sz="2400" u="none" cap="none" strike="noStrike">
                <a:solidFill>
                  <a:schemeClr val="dk1"/>
                </a:solidFill>
                <a:latin typeface="Lucida Sans"/>
                <a:ea typeface="Lucida Sans"/>
                <a:cs typeface="Lucida Sans"/>
                <a:sym typeface="Lucida Sans"/>
              </a:rPr>
              <a:t>The answer lies in indicators</a:t>
            </a:r>
            <a:endParaRPr/>
          </a:p>
          <a:p>
            <a:pPr indent="-381000" lvl="0" marL="457200" marR="0" rtl="0" algn="l">
              <a:lnSpc>
                <a:spcPct val="114000"/>
              </a:lnSpc>
              <a:spcBef>
                <a:spcPts val="0"/>
              </a:spcBef>
              <a:spcAft>
                <a:spcPts val="0"/>
              </a:spcAft>
              <a:buClr>
                <a:schemeClr val="dk1"/>
              </a:buClr>
              <a:buSzPts val="2400"/>
              <a:buFont typeface="Lucida Sans"/>
              <a:buChar char="●"/>
            </a:pPr>
            <a:r>
              <a:rPr b="0" i="0" lang="en-US" sz="2400" u="none" cap="none" strike="noStrike">
                <a:solidFill>
                  <a:schemeClr val="dk1"/>
                </a:solidFill>
                <a:latin typeface="Lucida Sans"/>
                <a:ea typeface="Lucida Sans"/>
                <a:cs typeface="Lucida Sans"/>
                <a:sym typeface="Lucida Sans"/>
              </a:rPr>
              <a:t>Indicators can be various things: TTPs, IP addresses, file hashes, configuration data</a:t>
            </a:r>
            <a:endParaRPr/>
          </a:p>
          <a:p>
            <a:pPr indent="-381000" lvl="0" marL="457200" marR="0" rtl="0" algn="l">
              <a:lnSpc>
                <a:spcPct val="114000"/>
              </a:lnSpc>
              <a:spcBef>
                <a:spcPts val="0"/>
              </a:spcBef>
              <a:spcAft>
                <a:spcPts val="0"/>
              </a:spcAft>
              <a:buClr>
                <a:schemeClr val="dk1"/>
              </a:buClr>
              <a:buSzPts val="2400"/>
              <a:buFont typeface="Lucida Sans"/>
              <a:buChar char="●"/>
            </a:pPr>
            <a:r>
              <a:rPr b="0" i="0" lang="en-US" sz="2400" u="none" cap="none" strike="noStrike">
                <a:solidFill>
                  <a:schemeClr val="dk1"/>
                </a:solidFill>
                <a:latin typeface="Lucida Sans"/>
                <a:ea typeface="Lucida Sans"/>
                <a:cs typeface="Lucida Sans"/>
                <a:sym typeface="Lucida Sans"/>
              </a:rPr>
              <a:t>An important part of this course will be about how to extract indicators from malware samples</a:t>
            </a:r>
            <a:endParaRPr/>
          </a:p>
          <a:p>
            <a:pPr indent="-381000" lvl="0" marL="457200" marR="0" rtl="0" algn="l">
              <a:lnSpc>
                <a:spcPct val="114000"/>
              </a:lnSpc>
              <a:spcBef>
                <a:spcPts val="0"/>
              </a:spcBef>
              <a:spcAft>
                <a:spcPts val="0"/>
              </a:spcAft>
              <a:buClr>
                <a:schemeClr val="dk1"/>
              </a:buClr>
              <a:buSzPts val="2400"/>
              <a:buFont typeface="Lucida Sans"/>
              <a:buChar char="●"/>
            </a:pPr>
            <a:r>
              <a:rPr lang="en-US"/>
              <a:t>And then use the extracted indicators as part of an assessment of the attack</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1" name="Shape 181"/>
        <p:cNvGrpSpPr/>
        <p:nvPr/>
      </p:nvGrpSpPr>
      <p:grpSpPr>
        <a:xfrm>
          <a:off x="0" y="0"/>
          <a:ext cx="0" cy="0"/>
          <a:chOff x="0" y="0"/>
          <a:chExt cx="0" cy="0"/>
        </a:xfrm>
      </p:grpSpPr>
      <p:sp>
        <p:nvSpPr>
          <p:cNvPr id="182" name="Google Shape;182;p38"/>
          <p:cNvSpPr txBox="1"/>
          <p:nvPr>
            <p:ph type="title"/>
          </p:nvPr>
        </p:nvSpPr>
        <p:spPr>
          <a:xfrm>
            <a:off x="457200" y="350837"/>
            <a:ext cx="8229600" cy="411300"/>
          </a:xfrm>
          <a:prstGeom prst="rect">
            <a:avLst/>
          </a:prstGeom>
          <a:noFill/>
          <a:ln>
            <a:noFill/>
          </a:ln>
        </p:spPr>
        <p:txBody>
          <a:bodyPr anchorCtr="0" anchor="ctr" bIns="91425" lIns="91425" spcFirstLastPara="1" rIns="91425" wrap="square" tIns="91425">
            <a:noAutofit/>
          </a:bodyPr>
          <a:lstStyle/>
          <a:p>
            <a:pPr indent="0" lvl="0" marL="0" marR="0" rtl="0" algn="l">
              <a:lnSpc>
                <a:spcPct val="90000"/>
              </a:lnSpc>
              <a:spcBef>
                <a:spcPts val="0"/>
              </a:spcBef>
              <a:spcAft>
                <a:spcPts val="0"/>
              </a:spcAft>
              <a:buClr>
                <a:schemeClr val="dk1"/>
              </a:buClr>
              <a:buFont typeface="Lucida Sans"/>
              <a:buNone/>
            </a:pPr>
            <a:r>
              <a:rPr lang="en-US"/>
              <a:t>Indicators: </a:t>
            </a:r>
            <a:r>
              <a:rPr b="1" i="0" lang="en-US" sz="3200" u="none" cap="none" strike="noStrike">
                <a:solidFill>
                  <a:schemeClr val="dk1"/>
                </a:solidFill>
                <a:latin typeface="Lucida Sans"/>
                <a:ea typeface="Lucida Sans"/>
                <a:cs typeface="Lucida Sans"/>
                <a:sym typeface="Lucida Sans"/>
              </a:rPr>
              <a:t>The ‘pyramid of pain’</a:t>
            </a:r>
            <a:endParaRPr/>
          </a:p>
        </p:txBody>
      </p:sp>
      <p:sp>
        <p:nvSpPr>
          <p:cNvPr id="183" name="Google Shape;183;p38"/>
          <p:cNvSpPr txBox="1"/>
          <p:nvPr>
            <p:ph idx="3" type="body"/>
          </p:nvPr>
        </p:nvSpPr>
        <p:spPr>
          <a:xfrm>
            <a:off x="457200" y="4981575"/>
            <a:ext cx="8229600" cy="648000"/>
          </a:xfrm>
          <a:prstGeom prst="rect">
            <a:avLst/>
          </a:prstGeom>
          <a:noFill/>
          <a:ln>
            <a:noFill/>
          </a:ln>
        </p:spPr>
        <p:txBody>
          <a:bodyPr anchorCtr="0" anchor="t" bIns="91425" lIns="91425" spcFirstLastPara="1" rIns="91425" wrap="square" tIns="91425">
            <a:noAutofit/>
          </a:bodyPr>
          <a:lstStyle/>
          <a:p>
            <a:pPr indent="0" lvl="0" marL="0" marR="0" rtl="0" algn="l">
              <a:lnSpc>
                <a:spcPct val="90000"/>
              </a:lnSpc>
              <a:spcBef>
                <a:spcPts val="0"/>
              </a:spcBef>
              <a:spcAft>
                <a:spcPts val="0"/>
              </a:spcAft>
              <a:buClr>
                <a:srgbClr val="022052"/>
              </a:buClr>
              <a:buFont typeface="Arial"/>
              <a:buNone/>
            </a:pPr>
            <a:r>
              <a:rPr b="0" i="0" lang="en-US" sz="1400" u="sng" cap="none" strike="noStrike">
                <a:solidFill>
                  <a:schemeClr val="hlink"/>
                </a:solidFill>
                <a:latin typeface="Lucida Sans"/>
                <a:ea typeface="Lucida Sans"/>
                <a:cs typeface="Lucida Sans"/>
                <a:sym typeface="Lucida Sans"/>
                <a:hlinkClick r:id="rId3"/>
              </a:rPr>
              <a:t>http://detect-respond.blogspot.co.nz/2013/03/the-pyramid-of-pain.html</a:t>
            </a:r>
            <a:r>
              <a:rPr b="0" i="0" lang="en-US" sz="1400" u="none" cap="none" strike="noStrike">
                <a:solidFill>
                  <a:srgbClr val="022052"/>
                </a:solidFill>
                <a:latin typeface="Lucida Sans"/>
                <a:ea typeface="Lucida Sans"/>
                <a:cs typeface="Lucida Sans"/>
                <a:sym typeface="Lucida Sans"/>
              </a:rPr>
              <a:t> </a:t>
            </a:r>
            <a:endParaRPr/>
          </a:p>
        </p:txBody>
      </p:sp>
      <p:pic>
        <p:nvPicPr>
          <p:cNvPr id="184" name="Google Shape;184;p38"/>
          <p:cNvPicPr preferRelativeResize="0"/>
          <p:nvPr/>
        </p:nvPicPr>
        <p:blipFill rotWithShape="1">
          <a:blip r:embed="rId4">
            <a:alphaModFix/>
          </a:blip>
          <a:srcRect b="0" l="0" r="0" t="0"/>
          <a:stretch/>
        </p:blipFill>
        <p:spPr>
          <a:xfrm>
            <a:off x="457200" y="1123937"/>
            <a:ext cx="6858000" cy="385762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9" name="Shape 189"/>
        <p:cNvGrpSpPr/>
        <p:nvPr/>
      </p:nvGrpSpPr>
      <p:grpSpPr>
        <a:xfrm>
          <a:off x="0" y="0"/>
          <a:ext cx="0" cy="0"/>
          <a:chOff x="0" y="0"/>
          <a:chExt cx="0" cy="0"/>
        </a:xfrm>
      </p:grpSpPr>
      <p:sp>
        <p:nvSpPr>
          <p:cNvPr id="190" name="Google Shape;190;p39"/>
          <p:cNvSpPr txBox="1"/>
          <p:nvPr>
            <p:ph type="title"/>
          </p:nvPr>
        </p:nvSpPr>
        <p:spPr>
          <a:xfrm>
            <a:off x="457200" y="369887"/>
            <a:ext cx="8229600" cy="411300"/>
          </a:xfrm>
          <a:prstGeom prst="rect">
            <a:avLst/>
          </a:prstGeom>
          <a:noFill/>
          <a:ln>
            <a:noFill/>
          </a:ln>
        </p:spPr>
        <p:txBody>
          <a:bodyPr anchorCtr="0" anchor="ctr" bIns="91425" lIns="91425" spcFirstLastPara="1" rIns="91425" wrap="square" tIns="91425">
            <a:noAutofit/>
          </a:bodyPr>
          <a:lstStyle/>
          <a:p>
            <a:pPr indent="0" lvl="0" marL="0" marR="0" rtl="0" algn="l">
              <a:lnSpc>
                <a:spcPct val="90000"/>
              </a:lnSpc>
              <a:spcBef>
                <a:spcPts val="0"/>
              </a:spcBef>
              <a:spcAft>
                <a:spcPts val="0"/>
              </a:spcAft>
              <a:buClr>
                <a:schemeClr val="dk1"/>
              </a:buClr>
              <a:buFont typeface="Lucida Sans"/>
              <a:buNone/>
            </a:pPr>
            <a:r>
              <a:rPr b="1" i="0" lang="en-US" sz="3200" u="none" cap="none" strike="noStrike">
                <a:solidFill>
                  <a:schemeClr val="dk1"/>
                </a:solidFill>
                <a:latin typeface="Lucida Sans"/>
                <a:ea typeface="Lucida Sans"/>
                <a:cs typeface="Lucida Sans"/>
                <a:sym typeface="Lucida Sans"/>
              </a:rPr>
              <a:t>Indicators</a:t>
            </a:r>
            <a:endParaRPr/>
          </a:p>
        </p:txBody>
      </p:sp>
      <p:sp>
        <p:nvSpPr>
          <p:cNvPr id="191" name="Google Shape;191;p39"/>
          <p:cNvSpPr txBox="1"/>
          <p:nvPr>
            <p:ph idx="1" type="body"/>
          </p:nvPr>
        </p:nvSpPr>
        <p:spPr>
          <a:xfrm>
            <a:off x="457200" y="1114425"/>
            <a:ext cx="8258100" cy="4305900"/>
          </a:xfrm>
          <a:prstGeom prst="rect">
            <a:avLst/>
          </a:prstGeom>
          <a:noFill/>
          <a:ln>
            <a:noFill/>
          </a:ln>
        </p:spPr>
        <p:txBody>
          <a:bodyPr anchorCtr="0" anchor="t" bIns="91425" lIns="91425" spcFirstLastPara="1" rIns="91425" wrap="square" tIns="91425">
            <a:noAutofit/>
          </a:bodyPr>
          <a:lstStyle/>
          <a:p>
            <a:pPr indent="0" lvl="0" marL="0" marR="0" rtl="0" algn="l">
              <a:lnSpc>
                <a:spcPct val="114000"/>
              </a:lnSpc>
              <a:spcBef>
                <a:spcPts val="0"/>
              </a:spcBef>
              <a:spcAft>
                <a:spcPts val="0"/>
              </a:spcAft>
              <a:buClr>
                <a:srgbClr val="F38127"/>
              </a:buClr>
              <a:buFont typeface="Arial"/>
              <a:buNone/>
            </a:pPr>
            <a:r>
              <a:rPr lang="en-US" sz="2400"/>
              <a:t>There are more indicators you can get through static analysis or reverse engineering:</a:t>
            </a:r>
            <a:endParaRPr sz="2400"/>
          </a:p>
          <a:p>
            <a:pPr indent="0" lvl="0" marL="0" marR="0" rtl="0" algn="l">
              <a:lnSpc>
                <a:spcPct val="114000"/>
              </a:lnSpc>
              <a:spcBef>
                <a:spcPts val="0"/>
              </a:spcBef>
              <a:spcAft>
                <a:spcPts val="0"/>
              </a:spcAft>
              <a:buClr>
                <a:srgbClr val="F38127"/>
              </a:buClr>
              <a:buFont typeface="Arial"/>
              <a:buNone/>
            </a:pPr>
            <a:r>
              <a:t/>
            </a:r>
            <a:endParaRPr sz="2400"/>
          </a:p>
          <a:p>
            <a:pPr indent="-381000" lvl="0" marL="457200" marR="0" rtl="0" algn="l">
              <a:lnSpc>
                <a:spcPct val="114000"/>
              </a:lnSpc>
              <a:spcBef>
                <a:spcPts val="0"/>
              </a:spcBef>
              <a:spcAft>
                <a:spcPts val="0"/>
              </a:spcAft>
              <a:buClr>
                <a:srgbClr val="000000"/>
              </a:buClr>
              <a:buSzPts val="2400"/>
              <a:buFont typeface="Lucida Sans"/>
              <a:buChar char="●"/>
            </a:pPr>
            <a:r>
              <a:rPr lang="en-US" sz="2400"/>
              <a:t>Configuration data</a:t>
            </a:r>
            <a:endParaRPr sz="2400"/>
          </a:p>
          <a:p>
            <a:pPr indent="-381000" lvl="0" marL="457200" marR="0" rtl="0" algn="l">
              <a:lnSpc>
                <a:spcPct val="114000"/>
              </a:lnSpc>
              <a:spcBef>
                <a:spcPts val="0"/>
              </a:spcBef>
              <a:spcAft>
                <a:spcPts val="0"/>
              </a:spcAft>
              <a:buClr>
                <a:srgbClr val="000000"/>
              </a:buClr>
              <a:buSzPts val="2400"/>
              <a:buFont typeface="Lucida Sans"/>
              <a:buChar char="●"/>
            </a:pPr>
            <a:r>
              <a:rPr lang="en-US" sz="2400"/>
              <a:t>Mutexes</a:t>
            </a:r>
            <a:endParaRPr sz="2400"/>
          </a:p>
          <a:p>
            <a:pPr indent="-381000" lvl="0" marL="457200" marR="0" rtl="0" algn="l">
              <a:lnSpc>
                <a:spcPct val="114000"/>
              </a:lnSpc>
              <a:spcBef>
                <a:spcPts val="0"/>
              </a:spcBef>
              <a:spcAft>
                <a:spcPts val="0"/>
              </a:spcAft>
              <a:buClr>
                <a:srgbClr val="000000"/>
              </a:buClr>
              <a:buSzPts val="2400"/>
              <a:buFont typeface="Lucida Sans"/>
              <a:buChar char="●"/>
            </a:pPr>
            <a:r>
              <a:rPr lang="en-US" sz="2400"/>
              <a:t>Execution conditions</a:t>
            </a:r>
            <a:endParaRPr sz="2400"/>
          </a:p>
          <a:p>
            <a:pPr indent="0" lvl="0" marL="0" marR="0" rtl="0" algn="l">
              <a:lnSpc>
                <a:spcPct val="114000"/>
              </a:lnSpc>
              <a:spcBef>
                <a:spcPts val="0"/>
              </a:spcBef>
              <a:spcAft>
                <a:spcPts val="0"/>
              </a:spcAft>
              <a:buNone/>
            </a:pPr>
            <a:r>
              <a:t/>
            </a:r>
            <a:endParaRPr sz="2400"/>
          </a:p>
          <a:p>
            <a:pPr indent="0" lvl="0" marL="0" marR="0" rtl="0" algn="l">
              <a:lnSpc>
                <a:spcPct val="114000"/>
              </a:lnSpc>
              <a:spcBef>
                <a:spcPts val="0"/>
              </a:spcBef>
              <a:spcAft>
                <a:spcPts val="0"/>
              </a:spcAft>
              <a:buNone/>
            </a:pPr>
            <a:r>
              <a:rPr lang="en-US" sz="2400"/>
              <a:t>If you have no idea what that is, don’t worry - we’ll explain later!</a:t>
            </a:r>
            <a:endParaRPr sz="240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6" name="Shape 196"/>
        <p:cNvGrpSpPr/>
        <p:nvPr/>
      </p:nvGrpSpPr>
      <p:grpSpPr>
        <a:xfrm>
          <a:off x="0" y="0"/>
          <a:ext cx="0" cy="0"/>
          <a:chOff x="0" y="0"/>
          <a:chExt cx="0" cy="0"/>
        </a:xfrm>
      </p:grpSpPr>
      <p:sp>
        <p:nvSpPr>
          <p:cNvPr id="197" name="Google Shape;197;p40"/>
          <p:cNvSpPr txBox="1"/>
          <p:nvPr>
            <p:ph type="title"/>
          </p:nvPr>
        </p:nvSpPr>
        <p:spPr>
          <a:xfrm>
            <a:off x="457200" y="369887"/>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Malware indicators</a:t>
            </a:r>
            <a:endParaRPr/>
          </a:p>
        </p:txBody>
      </p:sp>
      <p:sp>
        <p:nvSpPr>
          <p:cNvPr id="198" name="Google Shape;198;p40"/>
          <p:cNvSpPr txBox="1"/>
          <p:nvPr>
            <p:ph idx="1" type="body"/>
          </p:nvPr>
        </p:nvSpPr>
        <p:spPr>
          <a:xfrm>
            <a:off x="457200" y="1114425"/>
            <a:ext cx="8258100" cy="43059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sz="2400"/>
              <a:t>Usually indicators obtained from malware samples sit ‘lower’ in the ‘pyramid of pain’</a:t>
            </a:r>
            <a:endParaRPr sz="2400"/>
          </a:p>
          <a:p>
            <a:pPr indent="0" lvl="0" marL="0" rtl="0" algn="l">
              <a:spcBef>
                <a:spcPts val="1000"/>
              </a:spcBef>
              <a:spcAft>
                <a:spcPts val="0"/>
              </a:spcAft>
              <a:buNone/>
            </a:pPr>
            <a:r>
              <a:rPr lang="en-US" sz="2400"/>
              <a:t>Examples:</a:t>
            </a:r>
            <a:endParaRPr sz="2400"/>
          </a:p>
          <a:p>
            <a:pPr indent="-381000" lvl="0" marL="457200" rtl="0" algn="l">
              <a:spcBef>
                <a:spcPts val="1000"/>
              </a:spcBef>
              <a:spcAft>
                <a:spcPts val="0"/>
              </a:spcAft>
              <a:buClr>
                <a:srgbClr val="000000"/>
              </a:buClr>
              <a:buSzPts val="2400"/>
              <a:buChar char="●"/>
            </a:pPr>
            <a:r>
              <a:rPr lang="en-US" sz="2400">
                <a:solidFill>
                  <a:srgbClr val="000000"/>
                </a:solidFill>
              </a:rPr>
              <a:t>File hashes</a:t>
            </a:r>
            <a:endParaRPr sz="2400">
              <a:solidFill>
                <a:srgbClr val="000000"/>
              </a:solidFill>
            </a:endParaRPr>
          </a:p>
          <a:p>
            <a:pPr indent="-381000" lvl="0" marL="457200" rtl="0" algn="l">
              <a:spcBef>
                <a:spcPts val="0"/>
              </a:spcBef>
              <a:spcAft>
                <a:spcPts val="0"/>
              </a:spcAft>
              <a:buClr>
                <a:srgbClr val="000000"/>
              </a:buClr>
              <a:buSzPts val="2400"/>
              <a:buChar char="●"/>
            </a:pPr>
            <a:r>
              <a:rPr lang="en-US" sz="2400">
                <a:solidFill>
                  <a:srgbClr val="000000"/>
                </a:solidFill>
              </a:rPr>
              <a:t>URLs</a:t>
            </a:r>
            <a:endParaRPr sz="2400">
              <a:solidFill>
                <a:srgbClr val="000000"/>
              </a:solidFill>
            </a:endParaRPr>
          </a:p>
          <a:p>
            <a:pPr indent="0" lvl="0" marL="0" rtl="0" algn="l">
              <a:spcBef>
                <a:spcPts val="1000"/>
              </a:spcBef>
              <a:spcAft>
                <a:spcPts val="0"/>
              </a:spcAft>
              <a:buNone/>
            </a:pPr>
            <a:r>
              <a:rPr lang="en-US" sz="2400"/>
              <a:t>Useful information is obtained by combining this ‘low level’ data on a lot of different samples, and look for ‘families’</a:t>
            </a:r>
            <a:endParaRPr sz="24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3" name="Shape 203"/>
        <p:cNvGrpSpPr/>
        <p:nvPr/>
      </p:nvGrpSpPr>
      <p:grpSpPr>
        <a:xfrm>
          <a:off x="0" y="0"/>
          <a:ext cx="0" cy="0"/>
          <a:chOff x="0" y="0"/>
          <a:chExt cx="0" cy="0"/>
        </a:xfrm>
      </p:grpSpPr>
      <p:sp>
        <p:nvSpPr>
          <p:cNvPr id="204" name="Google Shape;204;p41"/>
          <p:cNvSpPr txBox="1"/>
          <p:nvPr>
            <p:ph type="title"/>
          </p:nvPr>
        </p:nvSpPr>
        <p:spPr>
          <a:xfrm>
            <a:off x="457200" y="379412"/>
            <a:ext cx="8229600" cy="411300"/>
          </a:xfrm>
          <a:prstGeom prst="rect">
            <a:avLst/>
          </a:prstGeom>
          <a:noFill/>
          <a:ln>
            <a:noFill/>
          </a:ln>
        </p:spPr>
        <p:txBody>
          <a:bodyPr anchorCtr="0" anchor="ctr" bIns="91425" lIns="91425" spcFirstLastPara="1" rIns="91425" wrap="square" tIns="91425">
            <a:noAutofit/>
          </a:bodyPr>
          <a:lstStyle/>
          <a:p>
            <a:pPr indent="0" lvl="0" marL="0" marR="0" rtl="0" algn="l">
              <a:lnSpc>
                <a:spcPct val="90000"/>
              </a:lnSpc>
              <a:spcBef>
                <a:spcPts val="0"/>
              </a:spcBef>
              <a:spcAft>
                <a:spcPts val="0"/>
              </a:spcAft>
              <a:buClr>
                <a:schemeClr val="dk1"/>
              </a:buClr>
              <a:buFont typeface="Lucida Sans"/>
              <a:buNone/>
            </a:pPr>
            <a:r>
              <a:rPr b="1" i="0" lang="en-US" sz="3200" u="none" cap="none" strike="noStrike">
                <a:solidFill>
                  <a:schemeClr val="dk1"/>
                </a:solidFill>
                <a:latin typeface="Lucida Sans"/>
                <a:ea typeface="Lucida Sans"/>
                <a:cs typeface="Lucida Sans"/>
                <a:sym typeface="Lucida Sans"/>
              </a:rPr>
              <a:t>Attribution: the Q model</a:t>
            </a:r>
            <a:endParaRPr/>
          </a:p>
        </p:txBody>
      </p:sp>
      <p:sp>
        <p:nvSpPr>
          <p:cNvPr id="205" name="Google Shape;205;p41"/>
          <p:cNvSpPr txBox="1"/>
          <p:nvPr>
            <p:ph idx="1" type="body"/>
          </p:nvPr>
        </p:nvSpPr>
        <p:spPr>
          <a:xfrm>
            <a:off x="457200" y="1200150"/>
            <a:ext cx="8258100" cy="4305900"/>
          </a:xfrm>
          <a:prstGeom prst="rect">
            <a:avLst/>
          </a:prstGeom>
          <a:noFill/>
          <a:ln>
            <a:noFill/>
          </a:ln>
        </p:spPr>
        <p:txBody>
          <a:bodyPr anchorCtr="0" anchor="t" bIns="91425" lIns="91425" spcFirstLastPara="1" rIns="91425" wrap="square" tIns="91425">
            <a:noAutofit/>
          </a:bodyPr>
          <a:lstStyle/>
          <a:p>
            <a:pPr indent="-406400" lvl="0" marL="457200" marR="0" rtl="0" algn="l">
              <a:lnSpc>
                <a:spcPct val="114000"/>
              </a:lnSpc>
              <a:spcBef>
                <a:spcPts val="0"/>
              </a:spcBef>
              <a:spcAft>
                <a:spcPts val="0"/>
              </a:spcAft>
              <a:buClr>
                <a:srgbClr val="000000"/>
              </a:buClr>
              <a:buSzPts val="2800"/>
              <a:buChar char="●"/>
            </a:pPr>
            <a:r>
              <a:rPr lang="en-US">
                <a:solidFill>
                  <a:srgbClr val="000000"/>
                </a:solidFill>
              </a:rPr>
              <a:t>Attribution is the ‘whodunnit’ question</a:t>
            </a:r>
            <a:endParaRPr>
              <a:solidFill>
                <a:srgbClr val="000000"/>
              </a:solidFill>
            </a:endParaRPr>
          </a:p>
          <a:p>
            <a:pPr indent="-406400" lvl="0" marL="457200" marR="0" rtl="0" algn="l">
              <a:lnSpc>
                <a:spcPct val="114000"/>
              </a:lnSpc>
              <a:spcBef>
                <a:spcPts val="0"/>
              </a:spcBef>
              <a:spcAft>
                <a:spcPts val="0"/>
              </a:spcAft>
              <a:buClr>
                <a:srgbClr val="000000"/>
              </a:buClr>
              <a:buSzPts val="2800"/>
              <a:buChar char="●"/>
            </a:pPr>
            <a:r>
              <a:rPr lang="en-US">
                <a:solidFill>
                  <a:srgbClr val="000000"/>
                </a:solidFill>
              </a:rPr>
              <a:t>Answering it is a multi-dimensional problem, and will always involve a significant amount of uncertainty</a:t>
            </a:r>
            <a:endParaRPr>
              <a:solidFill>
                <a:srgbClr val="000000"/>
              </a:solidFill>
            </a:endParaRPr>
          </a:p>
          <a:p>
            <a:pPr indent="-406400" lvl="0" marL="457200" marR="0" rtl="0" algn="l">
              <a:lnSpc>
                <a:spcPct val="114000"/>
              </a:lnSpc>
              <a:spcBef>
                <a:spcPts val="0"/>
              </a:spcBef>
              <a:spcAft>
                <a:spcPts val="0"/>
              </a:spcAft>
              <a:buClr>
                <a:srgbClr val="000000"/>
              </a:buClr>
              <a:buSzPts val="2800"/>
              <a:buChar char="●"/>
            </a:pPr>
            <a:r>
              <a:rPr lang="en-US">
                <a:solidFill>
                  <a:srgbClr val="000000"/>
                </a:solidFill>
              </a:rPr>
              <a:t>Indicators help with that, but do not provide a complete answer</a:t>
            </a:r>
            <a:endParaRPr>
              <a:solidFill>
                <a:srgbClr val="000000"/>
              </a:solidFill>
            </a:endParaRPr>
          </a:p>
          <a:p>
            <a:pPr indent="0" lvl="0" marL="0" marR="0" rtl="0" algn="l">
              <a:lnSpc>
                <a:spcPct val="114000"/>
              </a:lnSpc>
              <a:spcBef>
                <a:spcPts val="0"/>
              </a:spcBef>
              <a:spcAft>
                <a:spcPts val="0"/>
              </a:spcAft>
              <a:buClr>
                <a:srgbClr val="F38127"/>
              </a:buClr>
              <a:buFont typeface="Arial"/>
              <a:buNone/>
            </a:pPr>
            <a:r>
              <a:t/>
            </a:r>
            <a:endParaRPr/>
          </a:p>
          <a:p>
            <a:pPr indent="0" lvl="0" marL="0" marR="0" rtl="0" algn="l">
              <a:lnSpc>
                <a:spcPct val="114000"/>
              </a:lnSpc>
              <a:spcBef>
                <a:spcPts val="0"/>
              </a:spcBef>
              <a:spcAft>
                <a:spcPts val="0"/>
              </a:spcAft>
              <a:buClr>
                <a:srgbClr val="F38127"/>
              </a:buClr>
              <a:buFont typeface="Arial"/>
              <a:buNone/>
            </a:pPr>
            <a:r>
              <a:t/>
            </a:r>
            <a:endParaRPr/>
          </a:p>
          <a:p>
            <a:pPr indent="0" lvl="0" marL="0" marR="0" rtl="0" algn="l">
              <a:lnSpc>
                <a:spcPct val="114000"/>
              </a:lnSpc>
              <a:spcBef>
                <a:spcPts val="0"/>
              </a:spcBef>
              <a:spcAft>
                <a:spcPts val="0"/>
              </a:spcAft>
              <a:buClr>
                <a:srgbClr val="F38127"/>
              </a:buClr>
              <a:buFont typeface="Arial"/>
              <a:buNone/>
            </a:pPr>
            <a:r>
              <a:t/>
            </a:r>
            <a:endParaRPr/>
          </a:p>
        </p:txBody>
      </p:sp>
      <p:sp>
        <p:nvSpPr>
          <p:cNvPr id="206" name="Google Shape;206;p41"/>
          <p:cNvSpPr txBox="1"/>
          <p:nvPr/>
        </p:nvSpPr>
        <p:spPr>
          <a:xfrm>
            <a:off x="513000" y="5569550"/>
            <a:ext cx="8146500" cy="36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u="sng">
                <a:solidFill>
                  <a:schemeClr val="hlink"/>
                </a:solidFill>
                <a:hlinkClick r:id="rId3"/>
              </a:rPr>
              <a:t>https://ridt.co/d/rid-buchanan-attributing-cyber-attacks.pdf</a:t>
            </a:r>
            <a:r>
              <a:rPr lang="en-US"/>
              <a:t>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1" name="Shape 211"/>
        <p:cNvGrpSpPr/>
        <p:nvPr/>
      </p:nvGrpSpPr>
      <p:grpSpPr>
        <a:xfrm>
          <a:off x="0" y="0"/>
          <a:ext cx="0" cy="0"/>
          <a:chOff x="0" y="0"/>
          <a:chExt cx="0" cy="0"/>
        </a:xfrm>
      </p:grpSpPr>
      <p:sp>
        <p:nvSpPr>
          <p:cNvPr id="212" name="Google Shape;212;p42"/>
          <p:cNvSpPr txBox="1"/>
          <p:nvPr>
            <p:ph type="title"/>
          </p:nvPr>
        </p:nvSpPr>
        <p:spPr>
          <a:xfrm>
            <a:off x="457200" y="365125"/>
            <a:ext cx="8293200" cy="879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Q model</a:t>
            </a:r>
            <a:endParaRPr/>
          </a:p>
        </p:txBody>
      </p:sp>
      <p:sp>
        <p:nvSpPr>
          <p:cNvPr id="213" name="Google Shape;213;p42"/>
          <p:cNvSpPr txBox="1"/>
          <p:nvPr>
            <p:ph idx="12" type="sldNum"/>
          </p:nvPr>
        </p:nvSpPr>
        <p:spPr>
          <a:xfrm>
            <a:off x="3460750" y="6416675"/>
            <a:ext cx="1758900" cy="288900"/>
          </a:xfrm>
          <a:prstGeom prst="rect">
            <a:avLst/>
          </a:prstGeom>
        </p:spPr>
        <p:txBody>
          <a:bodyPr anchorCtr="0" anchor="ctr" bIns="45700" lIns="91425" spcFirstLastPara="1" rIns="91425" wrap="square" tIns="45700">
            <a:noAutofit/>
          </a:bodyPr>
          <a:lstStyle/>
          <a:p>
            <a:pPr indent="0" lvl="0" marL="0" rtl="0" algn="ctr">
              <a:spcBef>
                <a:spcPts val="0"/>
              </a:spcBef>
              <a:spcAft>
                <a:spcPts val="0"/>
              </a:spcAft>
              <a:buClr>
                <a:srgbClr val="888888"/>
              </a:buClr>
              <a:buFont typeface="Arial"/>
              <a:buNone/>
            </a:pPr>
            <a:fld id="{00000000-1234-1234-1234-123412341234}" type="slidenum">
              <a:rPr lang="en-US"/>
              <a:t>‹#›</a:t>
            </a:fld>
            <a:endParaRPr sz="1400">
              <a:solidFill>
                <a:srgbClr val="000000"/>
              </a:solidFill>
            </a:endParaRPr>
          </a:p>
        </p:txBody>
      </p:sp>
      <p:pic>
        <p:nvPicPr>
          <p:cNvPr id="214" name="Google Shape;214;p42"/>
          <p:cNvPicPr preferRelativeResize="0"/>
          <p:nvPr/>
        </p:nvPicPr>
        <p:blipFill>
          <a:blip r:embed="rId3">
            <a:alphaModFix/>
          </a:blip>
          <a:stretch>
            <a:fillRect/>
          </a:stretch>
        </p:blipFill>
        <p:spPr>
          <a:xfrm>
            <a:off x="503400" y="1397125"/>
            <a:ext cx="3736899" cy="3494001"/>
          </a:xfrm>
          <a:prstGeom prst="rect">
            <a:avLst/>
          </a:prstGeom>
          <a:noFill/>
          <a:ln>
            <a:noFill/>
          </a:ln>
        </p:spPr>
      </p:pic>
      <p:pic>
        <p:nvPicPr>
          <p:cNvPr id="215" name="Google Shape;215;p42"/>
          <p:cNvPicPr preferRelativeResize="0"/>
          <p:nvPr/>
        </p:nvPicPr>
        <p:blipFill>
          <a:blip r:embed="rId4">
            <a:alphaModFix/>
          </a:blip>
          <a:stretch>
            <a:fillRect/>
          </a:stretch>
        </p:blipFill>
        <p:spPr>
          <a:xfrm>
            <a:off x="5510307" y="1397125"/>
            <a:ext cx="3481293" cy="3255009"/>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0" name="Shape 220"/>
        <p:cNvGrpSpPr/>
        <p:nvPr/>
      </p:nvGrpSpPr>
      <p:grpSpPr>
        <a:xfrm>
          <a:off x="0" y="0"/>
          <a:ext cx="0" cy="0"/>
          <a:chOff x="0" y="0"/>
          <a:chExt cx="0" cy="0"/>
        </a:xfrm>
      </p:grpSpPr>
      <p:sp>
        <p:nvSpPr>
          <p:cNvPr id="221" name="Google Shape;221;p43"/>
          <p:cNvSpPr txBox="1"/>
          <p:nvPr>
            <p:ph type="title"/>
          </p:nvPr>
        </p:nvSpPr>
        <p:spPr>
          <a:xfrm>
            <a:off x="457200" y="379412"/>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The stages of malware</a:t>
            </a:r>
            <a:endParaRPr/>
          </a:p>
        </p:txBody>
      </p:sp>
      <p:sp>
        <p:nvSpPr>
          <p:cNvPr id="222" name="Google Shape;222;p43"/>
          <p:cNvSpPr txBox="1"/>
          <p:nvPr>
            <p:ph idx="1" type="body"/>
          </p:nvPr>
        </p:nvSpPr>
        <p:spPr>
          <a:xfrm>
            <a:off x="457200" y="1200150"/>
            <a:ext cx="8258100" cy="43059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t>It helps to understand the role malware plays in an attack</a:t>
            </a:r>
            <a:endParaRPr/>
          </a:p>
          <a:p>
            <a:pPr indent="0" lvl="0" marL="0" rtl="0" algn="l">
              <a:spcBef>
                <a:spcPts val="1000"/>
              </a:spcBef>
              <a:spcAft>
                <a:spcPts val="0"/>
              </a:spcAft>
              <a:buNone/>
            </a:pPr>
            <a:r>
              <a:rPr lang="en-US"/>
              <a:t>Model a cyberattack</a:t>
            </a:r>
            <a:endParaRPr/>
          </a:p>
          <a:p>
            <a:pPr indent="-406400" lvl="0" marL="457200" rtl="0" algn="l">
              <a:spcBef>
                <a:spcPts val="1000"/>
              </a:spcBef>
              <a:spcAft>
                <a:spcPts val="0"/>
              </a:spcAft>
              <a:buClr>
                <a:srgbClr val="000000"/>
              </a:buClr>
              <a:buSzPts val="2800"/>
              <a:buChar char="●"/>
            </a:pPr>
            <a:r>
              <a:rPr lang="en-US"/>
              <a:t>Kill chain</a:t>
            </a:r>
            <a:endParaRPr/>
          </a:p>
          <a:p>
            <a:pPr indent="-406400" lvl="0" marL="457200" rtl="0" algn="l">
              <a:spcBef>
                <a:spcPts val="0"/>
              </a:spcBef>
              <a:spcAft>
                <a:spcPts val="0"/>
              </a:spcAft>
              <a:buClr>
                <a:srgbClr val="000000"/>
              </a:buClr>
              <a:buSzPts val="2800"/>
              <a:buChar char="●"/>
            </a:pPr>
            <a:r>
              <a:rPr lang="en-US"/>
              <a:t>Overwhelming force</a:t>
            </a:r>
            <a:endParaRPr/>
          </a:p>
          <a:p>
            <a:pPr indent="0" lvl="0" marL="0" rtl="0" algn="l">
              <a:spcBef>
                <a:spcPts val="1000"/>
              </a:spcBef>
              <a:spcAft>
                <a:spcPts val="0"/>
              </a:spcAft>
              <a:buNone/>
            </a:pPr>
            <a:r>
              <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7" name="Shape 227"/>
        <p:cNvGrpSpPr/>
        <p:nvPr/>
      </p:nvGrpSpPr>
      <p:grpSpPr>
        <a:xfrm>
          <a:off x="0" y="0"/>
          <a:ext cx="0" cy="0"/>
          <a:chOff x="0" y="0"/>
          <a:chExt cx="0" cy="0"/>
        </a:xfrm>
      </p:grpSpPr>
      <p:sp>
        <p:nvSpPr>
          <p:cNvPr id="228" name="Google Shape;228;p44"/>
          <p:cNvSpPr txBox="1"/>
          <p:nvPr>
            <p:ph type="title"/>
          </p:nvPr>
        </p:nvSpPr>
        <p:spPr>
          <a:xfrm>
            <a:off x="457200" y="350837"/>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Kill chain</a:t>
            </a:r>
            <a:endParaRPr/>
          </a:p>
        </p:txBody>
      </p:sp>
      <p:sp>
        <p:nvSpPr>
          <p:cNvPr id="229" name="Google Shape;229;p44"/>
          <p:cNvSpPr txBox="1"/>
          <p:nvPr>
            <p:ph idx="1" type="body"/>
          </p:nvPr>
        </p:nvSpPr>
        <p:spPr>
          <a:xfrm>
            <a:off x="457200" y="1123950"/>
            <a:ext cx="3840600" cy="4327500"/>
          </a:xfrm>
          <a:prstGeom prst="rect">
            <a:avLst/>
          </a:prstGeom>
        </p:spPr>
        <p:txBody>
          <a:bodyPr anchorCtr="0" anchor="t" bIns="91425" lIns="91425" spcFirstLastPara="1" rIns="91425" wrap="square" tIns="91425">
            <a:noAutofit/>
          </a:bodyPr>
          <a:lstStyle/>
          <a:p>
            <a:pPr indent="25400" lvl="0" marL="228600" rtl="0" algn="l">
              <a:spcBef>
                <a:spcPts val="1000"/>
              </a:spcBef>
              <a:spcAft>
                <a:spcPts val="0"/>
              </a:spcAft>
              <a:buNone/>
            </a:pPr>
            <a:r>
              <a:rPr lang="en-US"/>
              <a:t>Where does malware play a role in the diagram?</a:t>
            </a:r>
            <a:endParaRPr/>
          </a:p>
          <a:p>
            <a:pPr indent="0" lvl="0" marL="228600" rtl="0" algn="l">
              <a:spcBef>
                <a:spcPts val="1000"/>
              </a:spcBef>
              <a:spcAft>
                <a:spcPts val="0"/>
              </a:spcAft>
              <a:buNone/>
            </a:pPr>
            <a:r>
              <a:t/>
            </a:r>
            <a:endParaRPr/>
          </a:p>
        </p:txBody>
      </p:sp>
      <p:pic>
        <p:nvPicPr>
          <p:cNvPr id="230" name="Google Shape;230;p44"/>
          <p:cNvPicPr preferRelativeResize="0"/>
          <p:nvPr/>
        </p:nvPicPr>
        <p:blipFill>
          <a:blip r:embed="rId3">
            <a:alphaModFix/>
          </a:blip>
          <a:stretch>
            <a:fillRect/>
          </a:stretch>
        </p:blipFill>
        <p:spPr>
          <a:xfrm>
            <a:off x="4726275" y="1200150"/>
            <a:ext cx="3646764" cy="4251300"/>
          </a:xfrm>
          <a:prstGeom prst="rect">
            <a:avLst/>
          </a:prstGeom>
          <a:noFill/>
          <a:ln>
            <a:noFill/>
          </a:ln>
        </p:spPr>
      </p:pic>
      <p:sp>
        <p:nvSpPr>
          <p:cNvPr id="231" name="Google Shape;231;p44"/>
          <p:cNvSpPr txBox="1"/>
          <p:nvPr>
            <p:ph idx="3" type="body"/>
          </p:nvPr>
        </p:nvSpPr>
        <p:spPr>
          <a:xfrm>
            <a:off x="4846200" y="5547775"/>
            <a:ext cx="3840600" cy="5142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t>Lockheed Martin’s Cyber kill chain</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6" name="Shape 236"/>
        <p:cNvGrpSpPr/>
        <p:nvPr/>
      </p:nvGrpSpPr>
      <p:grpSpPr>
        <a:xfrm>
          <a:off x="0" y="0"/>
          <a:ext cx="0" cy="0"/>
          <a:chOff x="0" y="0"/>
          <a:chExt cx="0" cy="0"/>
        </a:xfrm>
      </p:grpSpPr>
      <p:sp>
        <p:nvSpPr>
          <p:cNvPr id="237" name="Google Shape;237;p45"/>
          <p:cNvSpPr txBox="1"/>
          <p:nvPr>
            <p:ph type="title"/>
          </p:nvPr>
        </p:nvSpPr>
        <p:spPr>
          <a:xfrm>
            <a:off x="457200" y="369887"/>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Malware and the kill chain</a:t>
            </a:r>
            <a:endParaRPr/>
          </a:p>
        </p:txBody>
      </p:sp>
      <p:sp>
        <p:nvSpPr>
          <p:cNvPr id="238" name="Google Shape;238;p45"/>
          <p:cNvSpPr txBox="1"/>
          <p:nvPr>
            <p:ph idx="1" type="body"/>
          </p:nvPr>
        </p:nvSpPr>
        <p:spPr>
          <a:xfrm>
            <a:off x="457200" y="1114425"/>
            <a:ext cx="8258100" cy="43059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t>Where does malware play a role in the kill chain?</a:t>
            </a:r>
            <a:endParaRPr/>
          </a:p>
          <a:p>
            <a:pPr indent="-406400" lvl="0" marL="457200" rtl="0" algn="l">
              <a:spcBef>
                <a:spcPts val="1000"/>
              </a:spcBef>
              <a:spcAft>
                <a:spcPts val="0"/>
              </a:spcAft>
              <a:buClr>
                <a:srgbClr val="000000"/>
              </a:buClr>
              <a:buSzPts val="2800"/>
              <a:buChar char="●"/>
            </a:pPr>
            <a:r>
              <a:rPr lang="en-US"/>
              <a:t>Weaponisation</a:t>
            </a:r>
            <a:endParaRPr/>
          </a:p>
          <a:p>
            <a:pPr indent="-406400" lvl="0" marL="457200" rtl="0" algn="l">
              <a:spcBef>
                <a:spcPts val="0"/>
              </a:spcBef>
              <a:spcAft>
                <a:spcPts val="0"/>
              </a:spcAft>
              <a:buClr>
                <a:srgbClr val="000000"/>
              </a:buClr>
              <a:buSzPts val="2800"/>
              <a:buChar char="●"/>
            </a:pPr>
            <a:r>
              <a:rPr lang="en-US"/>
              <a:t>Exploitation</a:t>
            </a:r>
            <a:endParaRPr/>
          </a:p>
          <a:p>
            <a:pPr indent="-406400" lvl="0" marL="457200" rtl="0" algn="l">
              <a:spcBef>
                <a:spcPts val="0"/>
              </a:spcBef>
              <a:spcAft>
                <a:spcPts val="0"/>
              </a:spcAft>
              <a:buClr>
                <a:srgbClr val="000000"/>
              </a:buClr>
              <a:buSzPts val="2800"/>
              <a:buChar char="●"/>
            </a:pPr>
            <a:r>
              <a:rPr lang="en-US"/>
              <a:t>Installation</a:t>
            </a:r>
            <a:endParaRPr/>
          </a:p>
          <a:p>
            <a:pPr indent="-406400" lvl="0" marL="457200" rtl="0" algn="l">
              <a:spcBef>
                <a:spcPts val="0"/>
              </a:spcBef>
              <a:spcAft>
                <a:spcPts val="0"/>
              </a:spcAft>
              <a:buClr>
                <a:srgbClr val="000000"/>
              </a:buClr>
              <a:buSzPts val="2800"/>
              <a:buChar char="●"/>
            </a:pPr>
            <a:r>
              <a:rPr lang="en-US"/>
              <a:t>Command and Control</a:t>
            </a:r>
            <a:endParaRPr/>
          </a:p>
          <a:p>
            <a:pPr indent="-406400" lvl="0" marL="457200" rtl="0" algn="l">
              <a:spcBef>
                <a:spcPts val="0"/>
              </a:spcBef>
              <a:spcAft>
                <a:spcPts val="0"/>
              </a:spcAft>
              <a:buClr>
                <a:srgbClr val="000000"/>
              </a:buClr>
              <a:buSzPts val="2800"/>
              <a:buChar char="●"/>
            </a:pPr>
            <a:r>
              <a:rPr lang="en-US"/>
              <a:t>Perhaps: actions on objectives</a:t>
            </a:r>
            <a:endParaRPr/>
          </a:p>
          <a:p>
            <a:pPr indent="0" lvl="0" marL="228600" rtl="0" algn="l">
              <a:spcBef>
                <a:spcPts val="1000"/>
              </a:spcBef>
              <a:spcAft>
                <a:spcPts val="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7" name="Shape 107"/>
        <p:cNvGrpSpPr/>
        <p:nvPr/>
      </p:nvGrpSpPr>
      <p:grpSpPr>
        <a:xfrm>
          <a:off x="0" y="0"/>
          <a:ext cx="0" cy="0"/>
          <a:chOff x="0" y="0"/>
          <a:chExt cx="0" cy="0"/>
        </a:xfrm>
      </p:grpSpPr>
      <p:sp>
        <p:nvSpPr>
          <p:cNvPr id="108" name="Google Shape;108;p28"/>
          <p:cNvSpPr txBox="1"/>
          <p:nvPr>
            <p:ph idx="1" type="body"/>
          </p:nvPr>
        </p:nvSpPr>
        <p:spPr>
          <a:xfrm>
            <a:off x="457200" y="1478755"/>
            <a:ext cx="8293099" cy="4703763"/>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Arial"/>
              <a:buNone/>
            </a:pPr>
            <a:r>
              <a:rPr b="0" i="0" lang="en-US" sz="1600" u="none" cap="none" strike="noStrike">
                <a:solidFill>
                  <a:schemeClr val="dk1"/>
                </a:solidFill>
                <a:latin typeface="Arial"/>
                <a:ea typeface="Arial"/>
                <a:cs typeface="Arial"/>
                <a:sym typeface="Arial"/>
              </a:rPr>
              <a:t>Copyright © by Forum of Incident Response and Security Teams, Inc.</a:t>
            </a:r>
            <a:endParaRPr/>
          </a:p>
          <a:p>
            <a:pPr indent="0" lvl="0" marL="0" marR="0" rtl="0" algn="l">
              <a:lnSpc>
                <a:spcPct val="100000"/>
              </a:lnSpc>
              <a:spcBef>
                <a:spcPts val="0"/>
              </a:spcBef>
              <a:spcAft>
                <a:spcPts val="0"/>
              </a:spcAft>
              <a:buClr>
                <a:schemeClr val="dk1"/>
              </a:buClr>
              <a:buFont typeface="Arial"/>
              <a:buNone/>
            </a:pPr>
            <a:r>
              <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Font typeface="Arial"/>
              <a:buNone/>
            </a:pPr>
            <a:r>
              <a:rPr b="0" i="0" lang="en-US" sz="1600" u="none" cap="none" strike="noStrike">
                <a:solidFill>
                  <a:schemeClr val="dk1"/>
                </a:solidFill>
                <a:latin typeface="Arial"/>
                <a:ea typeface="Arial"/>
                <a:cs typeface="Arial"/>
                <a:sym typeface="Arial"/>
              </a:rPr>
              <a:t>FIRST.Org is name under which Forum of Incident Response and Security Teams, Inc. conducts business.</a:t>
            </a:r>
            <a:endParaRPr/>
          </a:p>
          <a:p>
            <a:pPr indent="0" lvl="0" marL="0" marR="0" rtl="0" algn="l">
              <a:lnSpc>
                <a:spcPct val="100000"/>
              </a:lnSpc>
              <a:spcBef>
                <a:spcPts val="0"/>
              </a:spcBef>
              <a:spcAft>
                <a:spcPts val="0"/>
              </a:spcAft>
              <a:buClr>
                <a:schemeClr val="dk1"/>
              </a:buClr>
              <a:buFont typeface="Arial"/>
              <a:buNone/>
            </a:pPr>
            <a:r>
              <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Font typeface="Arial"/>
              <a:buNone/>
            </a:pPr>
            <a:r>
              <a:rPr b="0" i="0" lang="en-US" sz="1600" u="none" cap="none" strike="noStrike">
                <a:solidFill>
                  <a:schemeClr val="dk1"/>
                </a:solidFill>
                <a:latin typeface="Arial"/>
                <a:ea typeface="Arial"/>
                <a:cs typeface="Arial"/>
                <a:sym typeface="Arial"/>
              </a:rPr>
              <a:t>This training material is licensed under Creative Commons Attribution-Non-Commercial-Share-Alike 4.0 (CC BY-NC-SA 4.0)</a:t>
            </a:r>
            <a:endParaRPr/>
          </a:p>
          <a:p>
            <a:pPr indent="0" lvl="0" marL="0" marR="0" rtl="0" algn="l">
              <a:lnSpc>
                <a:spcPct val="100000"/>
              </a:lnSpc>
              <a:spcBef>
                <a:spcPts val="0"/>
              </a:spcBef>
              <a:spcAft>
                <a:spcPts val="0"/>
              </a:spcAft>
              <a:buClr>
                <a:schemeClr val="dk1"/>
              </a:buClr>
              <a:buFont typeface="Arial"/>
              <a:buNone/>
            </a:pPr>
            <a:r>
              <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Font typeface="Arial"/>
              <a:buNone/>
            </a:pPr>
            <a:r>
              <a:rPr b="0" i="0" lang="en-US" sz="1600" u="none" cap="none" strike="noStrike">
                <a:solidFill>
                  <a:schemeClr val="dk1"/>
                </a:solidFill>
                <a:latin typeface="Arial"/>
                <a:ea typeface="Arial"/>
                <a:cs typeface="Arial"/>
                <a:sym typeface="Arial"/>
              </a:rPr>
              <a:t>FIRST.Org makes no representation, express or implied, with regard to the accuracy of the information contained in this material and cannot accept any legal responsibility or liability for any errors or omissions that may be made.</a:t>
            </a:r>
            <a:endParaRPr/>
          </a:p>
          <a:p>
            <a:pPr indent="0" lvl="0" marL="0" marR="0" rtl="0" algn="l">
              <a:lnSpc>
                <a:spcPct val="100000"/>
              </a:lnSpc>
              <a:spcBef>
                <a:spcPts val="0"/>
              </a:spcBef>
              <a:spcAft>
                <a:spcPts val="0"/>
              </a:spcAft>
              <a:buClr>
                <a:schemeClr val="dk1"/>
              </a:buClr>
              <a:buFont typeface="Arial"/>
              <a:buNone/>
            </a:pPr>
            <a:r>
              <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Font typeface="Arial"/>
              <a:buNone/>
            </a:pPr>
            <a:r>
              <a:rPr b="0" i="0" lang="en-US" sz="1600" u="none" cap="none" strike="noStrike">
                <a:solidFill>
                  <a:schemeClr val="dk1"/>
                </a:solidFill>
                <a:latin typeface="Arial"/>
                <a:ea typeface="Arial"/>
                <a:cs typeface="Arial"/>
                <a:sym typeface="Arial"/>
              </a:rPr>
              <a:t>All trademarks are property of their respective owners.</a:t>
            </a:r>
            <a:endParaRPr/>
          </a:p>
          <a:p>
            <a:pPr indent="0" lvl="0" marL="0" marR="0" rtl="0" algn="l">
              <a:lnSpc>
                <a:spcPct val="100000"/>
              </a:lnSpc>
              <a:spcBef>
                <a:spcPts val="0"/>
              </a:spcBef>
              <a:spcAft>
                <a:spcPts val="0"/>
              </a:spcAft>
              <a:buClr>
                <a:schemeClr val="dk1"/>
              </a:buClr>
              <a:buFont typeface="Arial"/>
              <a:buNone/>
            </a:pPr>
            <a:r>
              <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Font typeface="Arial"/>
              <a:buNone/>
            </a:pPr>
            <a:r>
              <a:rPr b="0" i="0" lang="en-US" sz="1600" u="none" cap="none" strike="noStrike">
                <a:solidFill>
                  <a:schemeClr val="dk1"/>
                </a:solidFill>
                <a:latin typeface="Arial"/>
                <a:ea typeface="Arial"/>
                <a:cs typeface="Arial"/>
                <a:sym typeface="Arial"/>
              </a:rPr>
              <a:t>Permissions beyond the scope of this license may be available at first-licensing@first.org</a:t>
            </a:r>
            <a:endParaRPr/>
          </a:p>
          <a:p>
            <a:pPr indent="0" lvl="0" marL="0" marR="0" rtl="0" algn="l">
              <a:lnSpc>
                <a:spcPct val="100000"/>
              </a:lnSpc>
              <a:spcBef>
                <a:spcPts val="0"/>
              </a:spcBef>
              <a:spcAft>
                <a:spcPts val="0"/>
              </a:spcAft>
              <a:buClr>
                <a:schemeClr val="dk1"/>
              </a:buClr>
              <a:buFont typeface="Arial"/>
              <a:buNone/>
            </a:pPr>
            <a:r>
              <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Font typeface="Arial"/>
              <a:buNone/>
            </a:pPr>
            <a:r>
              <a:t/>
            </a:r>
            <a:endParaRPr b="0" i="0" sz="1600" u="none" cap="none" strike="noStrike">
              <a:solidFill>
                <a:schemeClr val="dk1"/>
              </a:solidFill>
              <a:latin typeface="Arial"/>
              <a:ea typeface="Arial"/>
              <a:cs typeface="Arial"/>
              <a:sym typeface="Arial"/>
            </a:endParaRPr>
          </a:p>
        </p:txBody>
      </p:sp>
      <p:sp>
        <p:nvSpPr>
          <p:cNvPr id="109" name="Google Shape;109;p28"/>
          <p:cNvSpPr txBox="1"/>
          <p:nvPr>
            <p:ph type="title"/>
          </p:nvPr>
        </p:nvSpPr>
        <p:spPr>
          <a:xfrm>
            <a:off x="457200" y="365125"/>
            <a:ext cx="8293099" cy="879474"/>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Copyright</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3" name="Shape 243"/>
        <p:cNvGrpSpPr/>
        <p:nvPr/>
      </p:nvGrpSpPr>
      <p:grpSpPr>
        <a:xfrm>
          <a:off x="0" y="0"/>
          <a:ext cx="0" cy="0"/>
          <a:chOff x="0" y="0"/>
          <a:chExt cx="0" cy="0"/>
        </a:xfrm>
      </p:grpSpPr>
      <p:sp>
        <p:nvSpPr>
          <p:cNvPr id="244" name="Google Shape;244;p46"/>
          <p:cNvSpPr txBox="1"/>
          <p:nvPr>
            <p:ph type="title"/>
          </p:nvPr>
        </p:nvSpPr>
        <p:spPr>
          <a:xfrm>
            <a:off x="457200" y="369887"/>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Overwhelm your opponent</a:t>
            </a:r>
            <a:endParaRPr/>
          </a:p>
        </p:txBody>
      </p:sp>
      <p:sp>
        <p:nvSpPr>
          <p:cNvPr id="245" name="Google Shape;245;p46"/>
          <p:cNvSpPr txBox="1"/>
          <p:nvPr>
            <p:ph idx="1" type="body"/>
          </p:nvPr>
        </p:nvSpPr>
        <p:spPr>
          <a:xfrm>
            <a:off x="457200" y="1114425"/>
            <a:ext cx="8258100" cy="43059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t>Another attack method is sometimes based on overwhelming an opponent - giving them so much to respond to that they make the wrong choices</a:t>
            </a:r>
            <a:endParaRPr/>
          </a:p>
          <a:p>
            <a:pPr indent="-406400" lvl="0" marL="457200" rtl="0" algn="l">
              <a:spcBef>
                <a:spcPts val="1000"/>
              </a:spcBef>
              <a:spcAft>
                <a:spcPts val="0"/>
              </a:spcAft>
              <a:buClr>
                <a:srgbClr val="000000"/>
              </a:buClr>
              <a:buSzPts val="2800"/>
              <a:buChar char="●"/>
            </a:pPr>
            <a:r>
              <a:rPr lang="en-US"/>
              <a:t>Being able to triage events quickly helps</a:t>
            </a:r>
            <a:endParaRPr/>
          </a:p>
          <a:p>
            <a:pPr indent="-406400" lvl="0" marL="457200" rtl="0" algn="l">
              <a:spcBef>
                <a:spcPts val="0"/>
              </a:spcBef>
              <a:spcAft>
                <a:spcPts val="0"/>
              </a:spcAft>
              <a:buClr>
                <a:srgbClr val="000000"/>
              </a:buClr>
              <a:buSzPts val="2800"/>
              <a:buChar char="●"/>
            </a:pPr>
            <a:r>
              <a:rPr lang="en-US"/>
              <a:t>Don’t lose sight of the bigger picture</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0" name="Shape 250"/>
        <p:cNvGrpSpPr/>
        <p:nvPr/>
      </p:nvGrpSpPr>
      <p:grpSpPr>
        <a:xfrm>
          <a:off x="0" y="0"/>
          <a:ext cx="0" cy="0"/>
          <a:chOff x="0" y="0"/>
          <a:chExt cx="0" cy="0"/>
        </a:xfrm>
      </p:grpSpPr>
      <p:sp>
        <p:nvSpPr>
          <p:cNvPr id="251" name="Google Shape;251;p47"/>
          <p:cNvSpPr txBox="1"/>
          <p:nvPr>
            <p:ph type="title"/>
          </p:nvPr>
        </p:nvSpPr>
        <p:spPr>
          <a:xfrm>
            <a:off x="457200" y="369887"/>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Anatomy of malware</a:t>
            </a:r>
            <a:endParaRPr/>
          </a:p>
        </p:txBody>
      </p:sp>
      <p:sp>
        <p:nvSpPr>
          <p:cNvPr id="252" name="Google Shape;252;p47"/>
          <p:cNvSpPr/>
          <p:nvPr/>
        </p:nvSpPr>
        <p:spPr>
          <a:xfrm>
            <a:off x="457200" y="1517550"/>
            <a:ext cx="1467900" cy="16254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t>Purpose mechanism (actions on objectives)</a:t>
            </a:r>
            <a:endParaRPr/>
          </a:p>
        </p:txBody>
      </p:sp>
      <p:sp>
        <p:nvSpPr>
          <p:cNvPr id="253" name="Google Shape;253;p47"/>
          <p:cNvSpPr/>
          <p:nvPr/>
        </p:nvSpPr>
        <p:spPr>
          <a:xfrm>
            <a:off x="1925100" y="1517550"/>
            <a:ext cx="1467900" cy="16254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t>Command and Control mechanism</a:t>
            </a:r>
            <a:endParaRPr/>
          </a:p>
        </p:txBody>
      </p:sp>
      <p:sp>
        <p:nvSpPr>
          <p:cNvPr id="254" name="Google Shape;254;p47"/>
          <p:cNvSpPr/>
          <p:nvPr/>
        </p:nvSpPr>
        <p:spPr>
          <a:xfrm>
            <a:off x="3393000" y="1517550"/>
            <a:ext cx="1467900" cy="16254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t>Exploitation mechanism</a:t>
            </a:r>
            <a:endParaRPr/>
          </a:p>
        </p:txBody>
      </p:sp>
      <p:sp>
        <p:nvSpPr>
          <p:cNvPr id="255" name="Google Shape;255;p47"/>
          <p:cNvSpPr/>
          <p:nvPr/>
        </p:nvSpPr>
        <p:spPr>
          <a:xfrm>
            <a:off x="4860900" y="1517550"/>
            <a:ext cx="1467900" cy="16254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t>Delivery mechanism</a:t>
            </a:r>
            <a:endParaRPr/>
          </a:p>
        </p:txBody>
      </p:sp>
      <p:sp>
        <p:nvSpPr>
          <p:cNvPr id="256" name="Google Shape;256;p47"/>
          <p:cNvSpPr/>
          <p:nvPr/>
        </p:nvSpPr>
        <p:spPr>
          <a:xfrm>
            <a:off x="5315575" y="3358525"/>
            <a:ext cx="3371100" cy="497400"/>
          </a:xfrm>
          <a:prstGeom prst="rect">
            <a:avLst/>
          </a:prstGeom>
          <a:solidFill>
            <a:srgbClr val="FFF2CC"/>
          </a:solidFill>
          <a:ln cap="flat" cmpd="sng" w="9525">
            <a:solidFill>
              <a:srgbClr val="FFF2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latin typeface="Comic Sans MS"/>
                <a:ea typeface="Comic Sans MS"/>
                <a:cs typeface="Comic Sans MS"/>
                <a:sym typeface="Comic Sans MS"/>
              </a:rPr>
              <a:t>email, downloaders, script, powershell</a:t>
            </a:r>
            <a:endParaRPr>
              <a:latin typeface="Comic Sans MS"/>
              <a:ea typeface="Comic Sans MS"/>
              <a:cs typeface="Comic Sans MS"/>
              <a:sym typeface="Comic Sans MS"/>
            </a:endParaRPr>
          </a:p>
        </p:txBody>
      </p:sp>
      <p:cxnSp>
        <p:nvCxnSpPr>
          <p:cNvPr id="257" name="Google Shape;257;p47"/>
          <p:cNvCxnSpPr>
            <a:stCxn id="256" idx="1"/>
            <a:endCxn id="255" idx="2"/>
          </p:cNvCxnSpPr>
          <p:nvPr/>
        </p:nvCxnSpPr>
        <p:spPr>
          <a:xfrm flipH="1" rot="10800000">
            <a:off x="5315575" y="3142825"/>
            <a:ext cx="279300" cy="464400"/>
          </a:xfrm>
          <a:prstGeom prst="curvedConnector4">
            <a:avLst>
              <a:gd fmla="val -85258" name="adj1"/>
              <a:gd fmla="val 76763" name="adj2"/>
            </a:avLst>
          </a:prstGeom>
          <a:noFill/>
          <a:ln cap="flat" cmpd="sng" w="9525">
            <a:solidFill>
              <a:schemeClr val="dk2"/>
            </a:solidFill>
            <a:prstDash val="dot"/>
            <a:round/>
            <a:headEnd len="med" w="med" type="stealth"/>
            <a:tailEnd len="med" w="med" type="none"/>
          </a:ln>
        </p:spPr>
      </p:cxnSp>
      <p:sp>
        <p:nvSpPr>
          <p:cNvPr id="258" name="Google Shape;258;p47"/>
          <p:cNvSpPr/>
          <p:nvPr/>
        </p:nvSpPr>
        <p:spPr>
          <a:xfrm>
            <a:off x="3957000" y="3909025"/>
            <a:ext cx="3371100" cy="497400"/>
          </a:xfrm>
          <a:prstGeom prst="rect">
            <a:avLst/>
          </a:prstGeom>
          <a:solidFill>
            <a:srgbClr val="FFF2CC"/>
          </a:solidFill>
          <a:ln cap="flat" cmpd="sng" w="9525">
            <a:solidFill>
              <a:srgbClr val="FFF2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latin typeface="Comic Sans MS"/>
                <a:ea typeface="Comic Sans MS"/>
                <a:cs typeface="Comic Sans MS"/>
                <a:sym typeface="Comic Sans MS"/>
              </a:rPr>
              <a:t>CVEs, 0-days, social engineering</a:t>
            </a:r>
            <a:endParaRPr>
              <a:latin typeface="Comic Sans MS"/>
              <a:ea typeface="Comic Sans MS"/>
              <a:cs typeface="Comic Sans MS"/>
              <a:sym typeface="Comic Sans MS"/>
            </a:endParaRPr>
          </a:p>
        </p:txBody>
      </p:sp>
      <p:sp>
        <p:nvSpPr>
          <p:cNvPr id="259" name="Google Shape;259;p47"/>
          <p:cNvSpPr/>
          <p:nvPr/>
        </p:nvSpPr>
        <p:spPr>
          <a:xfrm>
            <a:off x="2328675" y="4459525"/>
            <a:ext cx="3371100" cy="497400"/>
          </a:xfrm>
          <a:prstGeom prst="rect">
            <a:avLst/>
          </a:prstGeom>
          <a:solidFill>
            <a:srgbClr val="FFF2CC"/>
          </a:solidFill>
          <a:ln cap="flat" cmpd="sng" w="9525">
            <a:solidFill>
              <a:srgbClr val="FFF2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latin typeface="Comic Sans MS"/>
                <a:ea typeface="Comic Sans MS"/>
                <a:cs typeface="Comic Sans MS"/>
                <a:sym typeface="Comic Sans MS"/>
              </a:rPr>
              <a:t>http, p2p, DNS, DGAs, RAT</a:t>
            </a:r>
            <a:endParaRPr>
              <a:latin typeface="Comic Sans MS"/>
              <a:ea typeface="Comic Sans MS"/>
              <a:cs typeface="Comic Sans MS"/>
              <a:sym typeface="Comic Sans MS"/>
            </a:endParaRPr>
          </a:p>
        </p:txBody>
      </p:sp>
      <p:cxnSp>
        <p:nvCxnSpPr>
          <p:cNvPr id="260" name="Google Shape;260;p47"/>
          <p:cNvCxnSpPr>
            <a:stCxn id="254" idx="2"/>
            <a:endCxn id="258" idx="1"/>
          </p:cNvCxnSpPr>
          <p:nvPr/>
        </p:nvCxnSpPr>
        <p:spPr>
          <a:xfrm rot="5400000">
            <a:off x="3534450" y="3565350"/>
            <a:ext cx="1014900" cy="170100"/>
          </a:xfrm>
          <a:prstGeom prst="curvedConnector4">
            <a:avLst>
              <a:gd fmla="val 37741" name="adj1"/>
              <a:gd fmla="val 239903" name="adj2"/>
            </a:avLst>
          </a:prstGeom>
          <a:noFill/>
          <a:ln cap="flat" cmpd="sng" w="9525">
            <a:solidFill>
              <a:schemeClr val="dk2"/>
            </a:solidFill>
            <a:prstDash val="dot"/>
            <a:round/>
            <a:headEnd len="med" w="med" type="none"/>
            <a:tailEnd len="med" w="med" type="stealth"/>
          </a:ln>
        </p:spPr>
      </p:cxnSp>
      <p:sp>
        <p:nvSpPr>
          <p:cNvPr id="261" name="Google Shape;261;p47"/>
          <p:cNvSpPr/>
          <p:nvPr/>
        </p:nvSpPr>
        <p:spPr>
          <a:xfrm>
            <a:off x="1062675" y="5010025"/>
            <a:ext cx="3371100" cy="1038900"/>
          </a:xfrm>
          <a:prstGeom prst="rect">
            <a:avLst/>
          </a:prstGeom>
          <a:solidFill>
            <a:srgbClr val="FFF2CC"/>
          </a:solidFill>
          <a:ln cap="flat" cmpd="sng" w="9525">
            <a:solidFill>
              <a:srgbClr val="FFF2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latin typeface="Comic Sans MS"/>
                <a:ea typeface="Comic Sans MS"/>
                <a:cs typeface="Comic Sans MS"/>
                <a:sym typeface="Comic Sans MS"/>
              </a:rPr>
              <a:t>exfiltration</a:t>
            </a:r>
            <a:endParaRPr>
              <a:latin typeface="Comic Sans MS"/>
              <a:ea typeface="Comic Sans MS"/>
              <a:cs typeface="Comic Sans MS"/>
              <a:sym typeface="Comic Sans MS"/>
            </a:endParaRPr>
          </a:p>
          <a:p>
            <a:pPr indent="0" lvl="0" marL="0" rtl="0" algn="l">
              <a:spcBef>
                <a:spcPts val="0"/>
              </a:spcBef>
              <a:spcAft>
                <a:spcPts val="0"/>
              </a:spcAft>
              <a:buNone/>
            </a:pPr>
            <a:r>
              <a:rPr lang="en-US">
                <a:latin typeface="Comic Sans MS"/>
                <a:ea typeface="Comic Sans MS"/>
                <a:cs typeface="Comic Sans MS"/>
                <a:sym typeface="Comic Sans MS"/>
              </a:rPr>
              <a:t>encryption (ransomware) </a:t>
            </a:r>
            <a:endParaRPr>
              <a:latin typeface="Comic Sans MS"/>
              <a:ea typeface="Comic Sans MS"/>
              <a:cs typeface="Comic Sans MS"/>
              <a:sym typeface="Comic Sans MS"/>
            </a:endParaRPr>
          </a:p>
          <a:p>
            <a:pPr indent="0" lvl="0" marL="0" rtl="0" algn="l">
              <a:spcBef>
                <a:spcPts val="0"/>
              </a:spcBef>
              <a:spcAft>
                <a:spcPts val="0"/>
              </a:spcAft>
              <a:buNone/>
            </a:pPr>
            <a:r>
              <a:rPr lang="en-US">
                <a:latin typeface="Comic Sans MS"/>
                <a:ea typeface="Comic Sans MS"/>
                <a:cs typeface="Comic Sans MS"/>
                <a:sym typeface="Comic Sans MS"/>
              </a:rPr>
              <a:t>denial of service</a:t>
            </a:r>
            <a:endParaRPr>
              <a:latin typeface="Comic Sans MS"/>
              <a:ea typeface="Comic Sans MS"/>
              <a:cs typeface="Comic Sans MS"/>
              <a:sym typeface="Comic Sans MS"/>
            </a:endParaRPr>
          </a:p>
          <a:p>
            <a:pPr indent="0" lvl="0" marL="0" rtl="0" algn="l">
              <a:spcBef>
                <a:spcPts val="0"/>
              </a:spcBef>
              <a:spcAft>
                <a:spcPts val="0"/>
              </a:spcAft>
              <a:buNone/>
            </a:pPr>
            <a:r>
              <a:rPr lang="en-US">
                <a:latin typeface="Comic Sans MS"/>
                <a:ea typeface="Comic Sans MS"/>
                <a:cs typeface="Comic Sans MS"/>
                <a:sym typeface="Comic Sans MS"/>
              </a:rPr>
              <a:t>credential stealers</a:t>
            </a:r>
            <a:endParaRPr>
              <a:latin typeface="Comic Sans MS"/>
              <a:ea typeface="Comic Sans MS"/>
              <a:cs typeface="Comic Sans MS"/>
              <a:sym typeface="Comic Sans MS"/>
            </a:endParaRPr>
          </a:p>
        </p:txBody>
      </p:sp>
      <p:cxnSp>
        <p:nvCxnSpPr>
          <p:cNvPr id="262" name="Google Shape;262;p47"/>
          <p:cNvCxnSpPr>
            <a:stCxn id="259" idx="1"/>
            <a:endCxn id="253" idx="2"/>
          </p:cNvCxnSpPr>
          <p:nvPr/>
        </p:nvCxnSpPr>
        <p:spPr>
          <a:xfrm flipH="1" rot="10800000">
            <a:off x="2328675" y="3142825"/>
            <a:ext cx="330300" cy="1565400"/>
          </a:xfrm>
          <a:prstGeom prst="curvedConnector4">
            <a:avLst>
              <a:gd fmla="val -72094" name="adj1"/>
              <a:gd fmla="val 57940" name="adj2"/>
            </a:avLst>
          </a:prstGeom>
          <a:noFill/>
          <a:ln cap="flat" cmpd="sng" w="9525">
            <a:solidFill>
              <a:schemeClr val="dk2"/>
            </a:solidFill>
            <a:prstDash val="dot"/>
            <a:round/>
            <a:headEnd len="med" w="med" type="stealth"/>
            <a:tailEnd len="med" w="med" type="none"/>
          </a:ln>
        </p:spPr>
      </p:cxnSp>
      <p:cxnSp>
        <p:nvCxnSpPr>
          <p:cNvPr id="263" name="Google Shape;263;p47"/>
          <p:cNvCxnSpPr>
            <a:stCxn id="261" idx="1"/>
            <a:endCxn id="252" idx="2"/>
          </p:cNvCxnSpPr>
          <p:nvPr/>
        </p:nvCxnSpPr>
        <p:spPr>
          <a:xfrm flipH="1" rot="10800000">
            <a:off x="1062675" y="3142975"/>
            <a:ext cx="128400" cy="2386500"/>
          </a:xfrm>
          <a:prstGeom prst="curvedConnector4">
            <a:avLst>
              <a:gd fmla="val -743672" name="adj1"/>
              <a:gd fmla="val 58653" name="adj2"/>
            </a:avLst>
          </a:prstGeom>
          <a:noFill/>
          <a:ln cap="flat" cmpd="sng" w="9525">
            <a:solidFill>
              <a:schemeClr val="dk2"/>
            </a:solidFill>
            <a:prstDash val="dot"/>
            <a:round/>
            <a:headEnd len="med" w="med" type="stealth"/>
            <a:tailEnd len="med" w="med" type="none"/>
          </a:ln>
        </p:spPr>
      </p:cxn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8" name="Shape 268"/>
        <p:cNvGrpSpPr/>
        <p:nvPr/>
      </p:nvGrpSpPr>
      <p:grpSpPr>
        <a:xfrm>
          <a:off x="0" y="0"/>
          <a:ext cx="0" cy="0"/>
          <a:chOff x="0" y="0"/>
          <a:chExt cx="0" cy="0"/>
        </a:xfrm>
      </p:grpSpPr>
      <p:sp>
        <p:nvSpPr>
          <p:cNvPr id="269" name="Google Shape;269;p48"/>
          <p:cNvSpPr/>
          <p:nvPr/>
        </p:nvSpPr>
        <p:spPr>
          <a:xfrm>
            <a:off x="457200" y="1905275"/>
            <a:ext cx="7936800" cy="2907600"/>
          </a:xfrm>
          <a:prstGeom prst="rect">
            <a:avLst/>
          </a:prstGeom>
          <a:solidFill>
            <a:srgbClr val="CFE2F3"/>
          </a:solidFill>
          <a:ln cap="flat" cmpd="sng" w="9525">
            <a:solidFill>
              <a:srgbClr val="6FA8DC"/>
            </a:solidFill>
            <a:prstDash val="solid"/>
            <a:round/>
            <a:headEnd len="sm" w="sm" type="none"/>
            <a:tailEnd len="sm" w="sm" type="none"/>
          </a:ln>
        </p:spPr>
        <p:txBody>
          <a:bodyPr anchorCtr="0" anchor="b" bIns="91425" lIns="91425" spcFirstLastPara="1" rIns="91425" wrap="square" tIns="91425">
            <a:noAutofit/>
          </a:bodyPr>
          <a:lstStyle/>
          <a:p>
            <a:pPr indent="0" lvl="0" marL="0" rtl="0" algn="ctr">
              <a:spcBef>
                <a:spcPts val="0"/>
              </a:spcBef>
              <a:spcAft>
                <a:spcPts val="0"/>
              </a:spcAft>
              <a:buNone/>
            </a:pPr>
            <a:r>
              <a:rPr b="1" lang="en-US"/>
              <a:t>Obfuscation</a:t>
            </a:r>
            <a:endParaRPr b="1"/>
          </a:p>
        </p:txBody>
      </p:sp>
      <p:sp>
        <p:nvSpPr>
          <p:cNvPr id="270" name="Google Shape;270;p48"/>
          <p:cNvSpPr/>
          <p:nvPr/>
        </p:nvSpPr>
        <p:spPr>
          <a:xfrm>
            <a:off x="6418800" y="2130150"/>
            <a:ext cx="1781700" cy="2018100"/>
          </a:xfrm>
          <a:prstGeom prst="rect">
            <a:avLst/>
          </a:prstGeom>
          <a:solidFill>
            <a:srgbClr val="9FC5E8"/>
          </a:solidFill>
          <a:ln cap="flat" cmpd="sng" w="9525">
            <a:solidFill>
              <a:srgbClr val="0B539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71" name="Google Shape;271;p48"/>
          <p:cNvSpPr/>
          <p:nvPr/>
        </p:nvSpPr>
        <p:spPr>
          <a:xfrm>
            <a:off x="4484513" y="2130150"/>
            <a:ext cx="1781700" cy="2018100"/>
          </a:xfrm>
          <a:prstGeom prst="rect">
            <a:avLst/>
          </a:prstGeom>
          <a:solidFill>
            <a:srgbClr val="9FC5E8"/>
          </a:solidFill>
          <a:ln cap="flat" cmpd="sng" w="9525">
            <a:solidFill>
              <a:srgbClr val="0B539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72" name="Google Shape;272;p48"/>
          <p:cNvSpPr/>
          <p:nvPr/>
        </p:nvSpPr>
        <p:spPr>
          <a:xfrm>
            <a:off x="2582825" y="2130150"/>
            <a:ext cx="1781700" cy="2018100"/>
          </a:xfrm>
          <a:prstGeom prst="rect">
            <a:avLst/>
          </a:prstGeom>
          <a:solidFill>
            <a:srgbClr val="9FC5E8"/>
          </a:solidFill>
          <a:ln cap="flat" cmpd="sng" w="9525">
            <a:solidFill>
              <a:srgbClr val="0B539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73" name="Google Shape;273;p48"/>
          <p:cNvSpPr/>
          <p:nvPr/>
        </p:nvSpPr>
        <p:spPr>
          <a:xfrm>
            <a:off x="2733638" y="2311500"/>
            <a:ext cx="1467900" cy="16254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t>Command and Control mechanism</a:t>
            </a:r>
            <a:endParaRPr/>
          </a:p>
        </p:txBody>
      </p:sp>
      <p:sp>
        <p:nvSpPr>
          <p:cNvPr id="274" name="Google Shape;274;p48"/>
          <p:cNvSpPr/>
          <p:nvPr/>
        </p:nvSpPr>
        <p:spPr>
          <a:xfrm>
            <a:off x="4645200" y="2311500"/>
            <a:ext cx="1467900" cy="16254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t>Exploitation mechanism</a:t>
            </a:r>
            <a:endParaRPr/>
          </a:p>
        </p:txBody>
      </p:sp>
      <p:sp>
        <p:nvSpPr>
          <p:cNvPr id="275" name="Google Shape;275;p48"/>
          <p:cNvSpPr/>
          <p:nvPr/>
        </p:nvSpPr>
        <p:spPr>
          <a:xfrm>
            <a:off x="6556750" y="2311500"/>
            <a:ext cx="1467900" cy="16254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t>Delivery mechanism</a:t>
            </a:r>
            <a:endParaRPr/>
          </a:p>
        </p:txBody>
      </p:sp>
      <p:sp>
        <p:nvSpPr>
          <p:cNvPr id="276" name="Google Shape;276;p48"/>
          <p:cNvSpPr/>
          <p:nvPr/>
        </p:nvSpPr>
        <p:spPr>
          <a:xfrm>
            <a:off x="681125" y="2130150"/>
            <a:ext cx="1781700" cy="2018100"/>
          </a:xfrm>
          <a:prstGeom prst="rect">
            <a:avLst/>
          </a:prstGeom>
          <a:solidFill>
            <a:srgbClr val="9FC5E8"/>
          </a:solidFill>
          <a:ln cap="flat" cmpd="sng" w="9525">
            <a:solidFill>
              <a:srgbClr val="0B5394"/>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77" name="Google Shape;277;p48"/>
          <p:cNvSpPr txBox="1"/>
          <p:nvPr>
            <p:ph type="title"/>
          </p:nvPr>
        </p:nvSpPr>
        <p:spPr>
          <a:xfrm>
            <a:off x="457200" y="369887"/>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More complicated a</a:t>
            </a:r>
            <a:r>
              <a:rPr lang="en-US"/>
              <a:t>natomy...</a:t>
            </a:r>
            <a:endParaRPr/>
          </a:p>
        </p:txBody>
      </p:sp>
      <p:sp>
        <p:nvSpPr>
          <p:cNvPr id="278" name="Google Shape;278;p48"/>
          <p:cNvSpPr/>
          <p:nvPr/>
        </p:nvSpPr>
        <p:spPr>
          <a:xfrm>
            <a:off x="822075" y="2311500"/>
            <a:ext cx="1467900" cy="16254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t>Purpose mechanism (actions on objectives)</a:t>
            </a:r>
            <a:endParaRPr/>
          </a:p>
        </p:txBody>
      </p:sp>
      <p:sp>
        <p:nvSpPr>
          <p:cNvPr id="279" name="Google Shape;279;p48"/>
          <p:cNvSpPr/>
          <p:nvPr/>
        </p:nvSpPr>
        <p:spPr>
          <a:xfrm>
            <a:off x="5022900" y="4977200"/>
            <a:ext cx="3371100" cy="1038900"/>
          </a:xfrm>
          <a:prstGeom prst="rect">
            <a:avLst/>
          </a:prstGeom>
          <a:solidFill>
            <a:srgbClr val="FFF2CC"/>
          </a:solidFill>
          <a:ln cap="flat" cmpd="sng" w="9525">
            <a:solidFill>
              <a:srgbClr val="FFF2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latin typeface="Comic Sans MS"/>
                <a:ea typeface="Comic Sans MS"/>
                <a:cs typeface="Comic Sans MS"/>
                <a:sym typeface="Comic Sans MS"/>
              </a:rPr>
              <a:t>Various layers of obfuscation can protect the individual components or the overall malware</a:t>
            </a:r>
            <a:endParaRPr>
              <a:latin typeface="Comic Sans MS"/>
              <a:ea typeface="Comic Sans MS"/>
              <a:cs typeface="Comic Sans MS"/>
              <a:sym typeface="Comic Sans MS"/>
            </a:endParaRPr>
          </a:p>
        </p:txBody>
      </p:sp>
      <p:cxnSp>
        <p:nvCxnSpPr>
          <p:cNvPr id="280" name="Google Shape;280;p48"/>
          <p:cNvCxnSpPr>
            <a:stCxn id="279" idx="1"/>
            <a:endCxn id="276" idx="2"/>
          </p:cNvCxnSpPr>
          <p:nvPr/>
        </p:nvCxnSpPr>
        <p:spPr>
          <a:xfrm rot="10800000">
            <a:off x="1572000" y="4148150"/>
            <a:ext cx="3450900" cy="1348500"/>
          </a:xfrm>
          <a:prstGeom prst="curvedConnector2">
            <a:avLst/>
          </a:prstGeom>
          <a:noFill/>
          <a:ln cap="flat" cmpd="sng" w="9525">
            <a:solidFill>
              <a:schemeClr val="dk2"/>
            </a:solidFill>
            <a:prstDash val="dot"/>
            <a:round/>
            <a:headEnd len="med" w="med" type="stealth"/>
            <a:tailEnd len="med" w="med" type="none"/>
          </a:ln>
        </p:spPr>
      </p:cxnSp>
      <p:cxnSp>
        <p:nvCxnSpPr>
          <p:cNvPr id="281" name="Google Shape;281;p48"/>
          <p:cNvCxnSpPr>
            <a:stCxn id="279" idx="1"/>
            <a:endCxn id="269" idx="2"/>
          </p:cNvCxnSpPr>
          <p:nvPr/>
        </p:nvCxnSpPr>
        <p:spPr>
          <a:xfrm rot="10800000">
            <a:off x="4425600" y="4812950"/>
            <a:ext cx="597300" cy="683700"/>
          </a:xfrm>
          <a:prstGeom prst="curvedConnector2">
            <a:avLst/>
          </a:prstGeom>
          <a:noFill/>
          <a:ln cap="flat" cmpd="sng" w="9525">
            <a:solidFill>
              <a:schemeClr val="dk2"/>
            </a:solidFill>
            <a:prstDash val="dot"/>
            <a:round/>
            <a:headEnd len="med" w="med" type="stealth"/>
            <a:tailEnd len="med" w="med" type="none"/>
          </a:ln>
        </p:spPr>
      </p:cxn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6" name="Shape 286"/>
        <p:cNvGrpSpPr/>
        <p:nvPr/>
      </p:nvGrpSpPr>
      <p:grpSpPr>
        <a:xfrm>
          <a:off x="0" y="0"/>
          <a:ext cx="0" cy="0"/>
          <a:chOff x="0" y="0"/>
          <a:chExt cx="0" cy="0"/>
        </a:xfrm>
      </p:grpSpPr>
      <p:sp>
        <p:nvSpPr>
          <p:cNvPr id="287" name="Google Shape;287;p49"/>
          <p:cNvSpPr txBox="1"/>
          <p:nvPr>
            <p:ph type="title"/>
          </p:nvPr>
        </p:nvSpPr>
        <p:spPr>
          <a:xfrm>
            <a:off x="457200" y="369887"/>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ATT&amp;CK framework</a:t>
            </a:r>
            <a:endParaRPr/>
          </a:p>
        </p:txBody>
      </p:sp>
      <p:sp>
        <p:nvSpPr>
          <p:cNvPr id="288" name="Google Shape;288;p49"/>
          <p:cNvSpPr txBox="1"/>
          <p:nvPr>
            <p:ph idx="1" type="body"/>
          </p:nvPr>
        </p:nvSpPr>
        <p:spPr>
          <a:xfrm>
            <a:off x="457200" y="1114425"/>
            <a:ext cx="8258100" cy="4305900"/>
          </a:xfrm>
          <a:prstGeom prst="rect">
            <a:avLst/>
          </a:prstGeom>
        </p:spPr>
        <p:txBody>
          <a:bodyPr anchorCtr="0" anchor="t" bIns="91425" lIns="91425" spcFirstLastPara="1" rIns="91425" wrap="square" tIns="91425">
            <a:noAutofit/>
          </a:bodyPr>
          <a:lstStyle/>
          <a:p>
            <a:pPr indent="-406400" lvl="0" marL="457200" rtl="0" algn="l">
              <a:spcBef>
                <a:spcPts val="1000"/>
              </a:spcBef>
              <a:spcAft>
                <a:spcPts val="0"/>
              </a:spcAft>
              <a:buClr>
                <a:srgbClr val="000000"/>
              </a:buClr>
              <a:buSzPts val="2800"/>
              <a:buChar char="●"/>
            </a:pPr>
            <a:r>
              <a:rPr lang="en-US"/>
              <a:t>Is a </a:t>
            </a:r>
            <a:r>
              <a:rPr lang="en-US"/>
              <a:t>curated knowledge base and model for cyber adversary behavior for some APT groups</a:t>
            </a:r>
            <a:endParaRPr/>
          </a:p>
          <a:p>
            <a:pPr indent="-406400" lvl="0" marL="457200" rtl="0" algn="l">
              <a:spcBef>
                <a:spcPts val="0"/>
              </a:spcBef>
              <a:spcAft>
                <a:spcPts val="0"/>
              </a:spcAft>
              <a:buClr>
                <a:srgbClr val="000000"/>
              </a:buClr>
              <a:buSzPts val="2800"/>
              <a:buChar char="●"/>
            </a:pPr>
            <a:r>
              <a:rPr lang="en-US"/>
              <a:t>Reflects the tooling used in various phases of an adversary’s lifecycle </a:t>
            </a:r>
            <a:endParaRPr/>
          </a:p>
          <a:p>
            <a:pPr indent="-406400" lvl="0" marL="457200" rtl="0" algn="l">
              <a:spcBef>
                <a:spcPts val="0"/>
              </a:spcBef>
              <a:spcAft>
                <a:spcPts val="0"/>
              </a:spcAft>
              <a:buClr>
                <a:srgbClr val="000000"/>
              </a:buClr>
              <a:buSzPts val="2800"/>
              <a:buChar char="●"/>
            </a:pPr>
            <a:r>
              <a:rPr lang="en-US"/>
              <a:t>References the platforms they are known to target</a:t>
            </a:r>
            <a:endParaRPr/>
          </a:p>
          <a:p>
            <a:pPr indent="-406400" lvl="0" marL="457200" rtl="0" algn="l">
              <a:spcBef>
                <a:spcPts val="0"/>
              </a:spcBef>
              <a:spcAft>
                <a:spcPts val="0"/>
              </a:spcAft>
              <a:buClr>
                <a:srgbClr val="000000"/>
              </a:buClr>
              <a:buSzPts val="2800"/>
              <a:buChar char="●"/>
            </a:pPr>
            <a:r>
              <a:rPr lang="en-US"/>
              <a:t>Useful for </a:t>
            </a:r>
            <a:endParaRPr/>
          </a:p>
          <a:p>
            <a:pPr indent="-355600" lvl="1" marL="914400" rtl="0" algn="l">
              <a:spcBef>
                <a:spcPts val="0"/>
              </a:spcBef>
              <a:spcAft>
                <a:spcPts val="0"/>
              </a:spcAft>
              <a:buSzPts val="2000"/>
              <a:buChar char="○"/>
            </a:pPr>
            <a:r>
              <a:rPr lang="en-US"/>
              <a:t>understanding security risk against known adversary behavior</a:t>
            </a:r>
            <a:endParaRPr/>
          </a:p>
          <a:p>
            <a:pPr indent="-355600" lvl="1" marL="914400" rtl="0" algn="l">
              <a:spcBef>
                <a:spcPts val="0"/>
              </a:spcBef>
              <a:spcAft>
                <a:spcPts val="0"/>
              </a:spcAft>
              <a:buSzPts val="2000"/>
              <a:buChar char="○"/>
            </a:pPr>
            <a:r>
              <a:rPr lang="en-US"/>
              <a:t>planning security improvements</a:t>
            </a:r>
            <a:endParaRPr/>
          </a:p>
          <a:p>
            <a:pPr indent="-355600" lvl="1" marL="914400" rtl="0" algn="l">
              <a:spcBef>
                <a:spcPts val="0"/>
              </a:spcBef>
              <a:spcAft>
                <a:spcPts val="0"/>
              </a:spcAft>
              <a:buSzPts val="2000"/>
              <a:buChar char="○"/>
            </a:pPr>
            <a:r>
              <a:rPr lang="en-US"/>
              <a:t>verifying defenses work as expected</a:t>
            </a:r>
            <a:endParaRPr/>
          </a:p>
        </p:txBody>
      </p:sp>
      <p:sp>
        <p:nvSpPr>
          <p:cNvPr id="289" name="Google Shape;289;p49"/>
          <p:cNvSpPr txBox="1"/>
          <p:nvPr/>
        </p:nvSpPr>
        <p:spPr>
          <a:xfrm>
            <a:off x="457200" y="5600700"/>
            <a:ext cx="8229600" cy="411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u="sng">
                <a:solidFill>
                  <a:schemeClr val="hlink"/>
                </a:solidFill>
                <a:hlinkClick r:id="rId3"/>
              </a:rPr>
              <a:t>https://attack.mitre.org/wiki/Main_Page</a:t>
            </a:r>
            <a:r>
              <a:rPr lang="en-US"/>
              <a:t> </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4" name="Shape 294"/>
        <p:cNvGrpSpPr/>
        <p:nvPr/>
      </p:nvGrpSpPr>
      <p:grpSpPr>
        <a:xfrm>
          <a:off x="0" y="0"/>
          <a:ext cx="0" cy="0"/>
          <a:chOff x="0" y="0"/>
          <a:chExt cx="0" cy="0"/>
        </a:xfrm>
      </p:grpSpPr>
      <p:sp>
        <p:nvSpPr>
          <p:cNvPr id="295" name="Google Shape;295;p50"/>
          <p:cNvSpPr txBox="1"/>
          <p:nvPr>
            <p:ph type="title"/>
          </p:nvPr>
        </p:nvSpPr>
        <p:spPr>
          <a:xfrm>
            <a:off x="457200" y="369887"/>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ATT&amp;CK overview</a:t>
            </a:r>
            <a:endParaRPr/>
          </a:p>
        </p:txBody>
      </p:sp>
      <p:pic>
        <p:nvPicPr>
          <p:cNvPr id="296" name="Google Shape;296;p50"/>
          <p:cNvPicPr preferRelativeResize="0"/>
          <p:nvPr/>
        </p:nvPicPr>
        <p:blipFill>
          <a:blip r:embed="rId3">
            <a:alphaModFix/>
          </a:blip>
          <a:stretch>
            <a:fillRect/>
          </a:stretch>
        </p:blipFill>
        <p:spPr>
          <a:xfrm>
            <a:off x="73700" y="905848"/>
            <a:ext cx="8996600" cy="4532050"/>
          </a:xfrm>
          <a:prstGeom prst="rect">
            <a:avLst/>
          </a:prstGeom>
          <a:noFill/>
          <a:ln>
            <a:noFill/>
          </a:ln>
        </p:spPr>
      </p:pic>
      <p:sp>
        <p:nvSpPr>
          <p:cNvPr id="297" name="Google Shape;297;p50"/>
          <p:cNvSpPr txBox="1"/>
          <p:nvPr/>
        </p:nvSpPr>
        <p:spPr>
          <a:xfrm>
            <a:off x="810500" y="5663050"/>
            <a:ext cx="8145600" cy="411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u="sng">
                <a:solidFill>
                  <a:schemeClr val="hlink"/>
                </a:solidFill>
                <a:hlinkClick r:id="rId4"/>
              </a:rPr>
              <a:t>https://mitre.github.io/attack-navigator/enterprise/</a:t>
            </a:r>
            <a:r>
              <a:rPr lang="en-US"/>
              <a:t> </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2" name="Shape 302"/>
        <p:cNvGrpSpPr/>
        <p:nvPr/>
      </p:nvGrpSpPr>
      <p:grpSpPr>
        <a:xfrm>
          <a:off x="0" y="0"/>
          <a:ext cx="0" cy="0"/>
          <a:chOff x="0" y="0"/>
          <a:chExt cx="0" cy="0"/>
        </a:xfrm>
      </p:grpSpPr>
      <p:sp>
        <p:nvSpPr>
          <p:cNvPr id="303" name="Google Shape;303;p51"/>
          <p:cNvSpPr txBox="1"/>
          <p:nvPr>
            <p:ph type="title"/>
          </p:nvPr>
        </p:nvSpPr>
        <p:spPr>
          <a:xfrm>
            <a:off x="457200" y="369887"/>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General rules</a:t>
            </a:r>
            <a:endParaRPr/>
          </a:p>
        </p:txBody>
      </p:sp>
      <p:sp>
        <p:nvSpPr>
          <p:cNvPr id="304" name="Google Shape;304;p51"/>
          <p:cNvSpPr txBox="1"/>
          <p:nvPr>
            <p:ph idx="1" type="body"/>
          </p:nvPr>
        </p:nvSpPr>
        <p:spPr>
          <a:xfrm>
            <a:off x="457200" y="1114425"/>
            <a:ext cx="8258100" cy="43059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t>General rules for ‘best practice’ in malware analysis are hard to give, but consider the following two elements</a:t>
            </a:r>
            <a:endParaRPr/>
          </a:p>
          <a:p>
            <a:pPr indent="-406400" lvl="0" marL="457200" rtl="0" algn="l">
              <a:spcBef>
                <a:spcPts val="1000"/>
              </a:spcBef>
              <a:spcAft>
                <a:spcPts val="0"/>
              </a:spcAft>
              <a:buClr>
                <a:srgbClr val="000000"/>
              </a:buClr>
              <a:buSzPts val="2800"/>
              <a:buChar char="●"/>
            </a:pPr>
            <a:r>
              <a:rPr lang="en-US"/>
              <a:t>Analysis Process</a:t>
            </a:r>
            <a:endParaRPr/>
          </a:p>
          <a:p>
            <a:pPr indent="-406400" lvl="0" marL="457200" rtl="0" algn="l">
              <a:spcBef>
                <a:spcPts val="0"/>
              </a:spcBef>
              <a:spcAft>
                <a:spcPts val="0"/>
              </a:spcAft>
              <a:buClr>
                <a:srgbClr val="000000"/>
              </a:buClr>
              <a:buSzPts val="2800"/>
              <a:buChar char="●"/>
            </a:pPr>
            <a:r>
              <a:rPr lang="en-US"/>
              <a:t>Relevant policies, laws and ethical considerations</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0" name="Shape 310"/>
        <p:cNvGrpSpPr/>
        <p:nvPr/>
      </p:nvGrpSpPr>
      <p:grpSpPr>
        <a:xfrm>
          <a:off x="0" y="0"/>
          <a:ext cx="0" cy="0"/>
          <a:chOff x="0" y="0"/>
          <a:chExt cx="0" cy="0"/>
        </a:xfrm>
      </p:grpSpPr>
      <p:sp>
        <p:nvSpPr>
          <p:cNvPr id="311" name="Google Shape;311;p52"/>
          <p:cNvSpPr txBox="1"/>
          <p:nvPr>
            <p:ph type="title"/>
          </p:nvPr>
        </p:nvSpPr>
        <p:spPr>
          <a:xfrm>
            <a:off x="457200" y="379412"/>
            <a:ext cx="8229600" cy="4113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Font typeface="Lucida Sans"/>
              <a:buNone/>
            </a:pPr>
            <a:r>
              <a:rPr lang="en-US" sz="2880"/>
              <a:t>Workflow</a:t>
            </a:r>
            <a:endParaRPr/>
          </a:p>
        </p:txBody>
      </p:sp>
      <p:sp>
        <p:nvSpPr>
          <p:cNvPr id="312" name="Google Shape;312;p52"/>
          <p:cNvSpPr txBox="1"/>
          <p:nvPr>
            <p:ph idx="1" type="body"/>
          </p:nvPr>
        </p:nvSpPr>
        <p:spPr>
          <a:xfrm>
            <a:off x="457200" y="1200150"/>
            <a:ext cx="8258100" cy="4305900"/>
          </a:xfrm>
          <a:prstGeom prst="rect">
            <a:avLst/>
          </a:prstGeom>
          <a:noFill/>
          <a:ln>
            <a:noFill/>
          </a:ln>
        </p:spPr>
        <p:txBody>
          <a:bodyPr anchorCtr="0" anchor="t" bIns="45700" lIns="91425" spcFirstLastPara="1" rIns="91425" wrap="square" tIns="45700">
            <a:noAutofit/>
          </a:bodyPr>
          <a:lstStyle/>
          <a:p>
            <a:pPr indent="0" lvl="0" marL="0" marR="0" rtl="0" algn="l">
              <a:lnSpc>
                <a:spcPct val="114000"/>
              </a:lnSpc>
              <a:spcBef>
                <a:spcPts val="500"/>
              </a:spcBef>
              <a:spcAft>
                <a:spcPts val="0"/>
              </a:spcAft>
              <a:buNone/>
            </a:pPr>
            <a:r>
              <a:t/>
            </a:r>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p:txBody>
      </p:sp>
      <p:sp>
        <p:nvSpPr>
          <p:cNvPr id="313" name="Google Shape;313;p52"/>
          <p:cNvSpPr/>
          <p:nvPr/>
        </p:nvSpPr>
        <p:spPr>
          <a:xfrm>
            <a:off x="457200" y="1200150"/>
            <a:ext cx="2147700" cy="5970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t>Collect</a:t>
            </a:r>
            <a:endParaRPr/>
          </a:p>
        </p:txBody>
      </p:sp>
      <p:sp>
        <p:nvSpPr>
          <p:cNvPr id="314" name="Google Shape;314;p52"/>
          <p:cNvSpPr/>
          <p:nvPr/>
        </p:nvSpPr>
        <p:spPr>
          <a:xfrm>
            <a:off x="457200" y="3054600"/>
            <a:ext cx="2147700" cy="5970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t>Analyse</a:t>
            </a:r>
            <a:endParaRPr/>
          </a:p>
        </p:txBody>
      </p:sp>
      <p:sp>
        <p:nvSpPr>
          <p:cNvPr id="315" name="Google Shape;315;p52"/>
          <p:cNvSpPr/>
          <p:nvPr/>
        </p:nvSpPr>
        <p:spPr>
          <a:xfrm>
            <a:off x="457200" y="4909050"/>
            <a:ext cx="2147700" cy="5970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t>Indicators / Report</a:t>
            </a:r>
            <a:endParaRPr/>
          </a:p>
        </p:txBody>
      </p:sp>
      <p:sp>
        <p:nvSpPr>
          <p:cNvPr id="316" name="Google Shape;316;p52"/>
          <p:cNvSpPr/>
          <p:nvPr/>
        </p:nvSpPr>
        <p:spPr>
          <a:xfrm>
            <a:off x="3464975" y="2276775"/>
            <a:ext cx="2147700" cy="5970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t>Principles</a:t>
            </a:r>
            <a:endParaRPr/>
          </a:p>
        </p:txBody>
      </p:sp>
      <p:sp>
        <p:nvSpPr>
          <p:cNvPr id="317" name="Google Shape;317;p52"/>
          <p:cNvSpPr/>
          <p:nvPr/>
        </p:nvSpPr>
        <p:spPr>
          <a:xfrm>
            <a:off x="1202425" y="1899025"/>
            <a:ext cx="431100" cy="1082400"/>
          </a:xfrm>
          <a:prstGeom prst="down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8" name="Google Shape;318;p52"/>
          <p:cNvSpPr/>
          <p:nvPr/>
        </p:nvSpPr>
        <p:spPr>
          <a:xfrm>
            <a:off x="1202425" y="3739125"/>
            <a:ext cx="431100" cy="1082400"/>
          </a:xfrm>
          <a:prstGeom prst="down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19" name="Google Shape;319;p52"/>
          <p:cNvCxnSpPr>
            <a:stCxn id="316" idx="1"/>
            <a:endCxn id="314" idx="3"/>
          </p:cNvCxnSpPr>
          <p:nvPr/>
        </p:nvCxnSpPr>
        <p:spPr>
          <a:xfrm flipH="1">
            <a:off x="2604875" y="2575275"/>
            <a:ext cx="860100" cy="777900"/>
          </a:xfrm>
          <a:prstGeom prst="curvedConnector3">
            <a:avLst>
              <a:gd fmla="val 49999" name="adj1"/>
            </a:avLst>
          </a:prstGeom>
          <a:noFill/>
          <a:ln cap="flat" cmpd="sng" w="9525">
            <a:solidFill>
              <a:schemeClr val="dk2"/>
            </a:solidFill>
            <a:prstDash val="solid"/>
            <a:round/>
            <a:headEnd len="med" w="med" type="none"/>
            <a:tailEnd len="med" w="med" type="none"/>
          </a:ln>
        </p:spPr>
      </p:cxnSp>
      <p:sp>
        <p:nvSpPr>
          <p:cNvPr id="320" name="Google Shape;320;p52"/>
          <p:cNvSpPr/>
          <p:nvPr/>
        </p:nvSpPr>
        <p:spPr>
          <a:xfrm>
            <a:off x="6176650" y="3369550"/>
            <a:ext cx="2147700" cy="9447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t>Static Analysis</a:t>
            </a:r>
            <a:endParaRPr/>
          </a:p>
          <a:p>
            <a:pPr indent="0" lvl="0" marL="0" rtl="0" algn="l">
              <a:spcBef>
                <a:spcPts val="0"/>
              </a:spcBef>
              <a:spcAft>
                <a:spcPts val="0"/>
              </a:spcAft>
              <a:buNone/>
            </a:pPr>
            <a:r>
              <a:rPr lang="en-US"/>
              <a:t>Dynamic Analysis</a:t>
            </a:r>
            <a:endParaRPr/>
          </a:p>
          <a:p>
            <a:pPr indent="0" lvl="0" marL="0" rtl="0" algn="l">
              <a:spcBef>
                <a:spcPts val="0"/>
              </a:spcBef>
              <a:spcAft>
                <a:spcPts val="0"/>
              </a:spcAft>
              <a:buNone/>
            </a:pPr>
            <a:r>
              <a:rPr lang="en-US"/>
              <a:t>Reverse Engineering</a:t>
            </a:r>
            <a:endParaRPr/>
          </a:p>
        </p:txBody>
      </p:sp>
      <p:cxnSp>
        <p:nvCxnSpPr>
          <p:cNvPr id="321" name="Google Shape;321;p52"/>
          <p:cNvCxnSpPr>
            <a:stCxn id="320" idx="1"/>
            <a:endCxn id="314" idx="3"/>
          </p:cNvCxnSpPr>
          <p:nvPr/>
        </p:nvCxnSpPr>
        <p:spPr>
          <a:xfrm rot="10800000">
            <a:off x="2604850" y="3353200"/>
            <a:ext cx="3571800" cy="488700"/>
          </a:xfrm>
          <a:prstGeom prst="curvedConnector3">
            <a:avLst>
              <a:gd fmla="val 49999" name="adj1"/>
            </a:avLst>
          </a:prstGeom>
          <a:noFill/>
          <a:ln cap="flat" cmpd="sng" w="9525">
            <a:solidFill>
              <a:schemeClr val="dk2"/>
            </a:solidFill>
            <a:prstDash val="solid"/>
            <a:round/>
            <a:headEnd len="med" w="med" type="none"/>
            <a:tailEnd len="med" w="med" type="none"/>
          </a:ln>
        </p:spPr>
      </p:cxnSp>
      <p:sp>
        <p:nvSpPr>
          <p:cNvPr id="322" name="Google Shape;322;p52"/>
          <p:cNvSpPr/>
          <p:nvPr/>
        </p:nvSpPr>
        <p:spPr>
          <a:xfrm>
            <a:off x="3464975" y="404900"/>
            <a:ext cx="2147700" cy="5970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t>Collection policies / laws</a:t>
            </a:r>
            <a:endParaRPr/>
          </a:p>
        </p:txBody>
      </p:sp>
      <p:cxnSp>
        <p:nvCxnSpPr>
          <p:cNvPr id="323" name="Google Shape;323;p52"/>
          <p:cNvCxnSpPr>
            <a:stCxn id="322" idx="1"/>
            <a:endCxn id="313" idx="3"/>
          </p:cNvCxnSpPr>
          <p:nvPr/>
        </p:nvCxnSpPr>
        <p:spPr>
          <a:xfrm flipH="1">
            <a:off x="2604875" y="703400"/>
            <a:ext cx="860100" cy="795300"/>
          </a:xfrm>
          <a:prstGeom prst="curvedConnector3">
            <a:avLst>
              <a:gd fmla="val 49999" name="adj1"/>
            </a:avLst>
          </a:prstGeom>
          <a:noFill/>
          <a:ln cap="flat" cmpd="sng" w="9525">
            <a:solidFill>
              <a:schemeClr val="dk2"/>
            </a:solidFill>
            <a:prstDash val="solid"/>
            <a:round/>
            <a:headEnd len="med" w="med" type="none"/>
            <a:tailEnd len="med" w="med" type="none"/>
          </a:ln>
        </p:spPr>
      </p:cxnSp>
      <p:sp>
        <p:nvSpPr>
          <p:cNvPr id="324" name="Google Shape;324;p52"/>
          <p:cNvSpPr/>
          <p:nvPr/>
        </p:nvSpPr>
        <p:spPr>
          <a:xfrm>
            <a:off x="3464975" y="4148650"/>
            <a:ext cx="2147700" cy="5970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t>Sharing policy</a:t>
            </a:r>
            <a:endParaRPr/>
          </a:p>
        </p:txBody>
      </p:sp>
      <p:cxnSp>
        <p:nvCxnSpPr>
          <p:cNvPr id="325" name="Google Shape;325;p52"/>
          <p:cNvCxnSpPr>
            <a:stCxn id="324" idx="1"/>
            <a:endCxn id="315" idx="3"/>
          </p:cNvCxnSpPr>
          <p:nvPr/>
        </p:nvCxnSpPr>
        <p:spPr>
          <a:xfrm flipH="1">
            <a:off x="2604875" y="4447150"/>
            <a:ext cx="860100" cy="760500"/>
          </a:xfrm>
          <a:prstGeom prst="curvedConnector3">
            <a:avLst>
              <a:gd fmla="val 49999" name="adj1"/>
            </a:avLst>
          </a:prstGeom>
          <a:noFill/>
          <a:ln cap="flat" cmpd="sng" w="9525">
            <a:solidFill>
              <a:schemeClr val="dk2"/>
            </a:solidFill>
            <a:prstDash val="solid"/>
            <a:round/>
            <a:headEnd len="med" w="med" type="none"/>
            <a:tailEnd len="med" w="med" type="none"/>
          </a:ln>
        </p:spPr>
      </p:cxnSp>
      <p:sp>
        <p:nvSpPr>
          <p:cNvPr id="326" name="Google Shape;326;p52"/>
          <p:cNvSpPr/>
          <p:nvPr/>
        </p:nvSpPr>
        <p:spPr>
          <a:xfrm>
            <a:off x="6176650" y="1200450"/>
            <a:ext cx="2147700" cy="5970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t>Technical Collection</a:t>
            </a:r>
            <a:endParaRPr/>
          </a:p>
        </p:txBody>
      </p:sp>
      <p:sp>
        <p:nvSpPr>
          <p:cNvPr id="327" name="Google Shape;327;p52"/>
          <p:cNvSpPr/>
          <p:nvPr/>
        </p:nvSpPr>
        <p:spPr>
          <a:xfrm>
            <a:off x="6176650" y="4909350"/>
            <a:ext cx="2147700" cy="5970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t>Hunting</a:t>
            </a:r>
            <a:endParaRPr/>
          </a:p>
        </p:txBody>
      </p:sp>
      <p:cxnSp>
        <p:nvCxnSpPr>
          <p:cNvPr id="328" name="Google Shape;328;p52"/>
          <p:cNvCxnSpPr>
            <a:stCxn id="313" idx="3"/>
            <a:endCxn id="326" idx="1"/>
          </p:cNvCxnSpPr>
          <p:nvPr/>
        </p:nvCxnSpPr>
        <p:spPr>
          <a:xfrm>
            <a:off x="2604900" y="1498650"/>
            <a:ext cx="3571800" cy="600"/>
          </a:xfrm>
          <a:prstGeom prst="curvedConnector3">
            <a:avLst>
              <a:gd fmla="val 49999" name="adj1"/>
            </a:avLst>
          </a:prstGeom>
          <a:noFill/>
          <a:ln cap="flat" cmpd="sng" w="9525">
            <a:solidFill>
              <a:schemeClr val="dk2"/>
            </a:solidFill>
            <a:prstDash val="solid"/>
            <a:round/>
            <a:headEnd len="med" w="med" type="none"/>
            <a:tailEnd len="med" w="med" type="none"/>
          </a:ln>
        </p:spPr>
      </p:cxnSp>
      <p:cxnSp>
        <p:nvCxnSpPr>
          <p:cNvPr id="329" name="Google Shape;329;p52"/>
          <p:cNvCxnSpPr>
            <a:stCxn id="315" idx="3"/>
            <a:endCxn id="327" idx="1"/>
          </p:cNvCxnSpPr>
          <p:nvPr/>
        </p:nvCxnSpPr>
        <p:spPr>
          <a:xfrm>
            <a:off x="2604900" y="5207550"/>
            <a:ext cx="3571800" cy="600"/>
          </a:xfrm>
          <a:prstGeom prst="curvedConnector3">
            <a:avLst>
              <a:gd fmla="val 49999" name="adj1"/>
            </a:avLst>
          </a:prstGeom>
          <a:noFill/>
          <a:ln cap="flat" cmpd="sng" w="9525">
            <a:solidFill>
              <a:schemeClr val="dk2"/>
            </a:solidFill>
            <a:prstDash val="solid"/>
            <a:round/>
            <a:headEnd len="med" w="med" type="none"/>
            <a:tailEnd len="med" w="med" type="none"/>
          </a:ln>
        </p:spPr>
      </p:cxnSp>
      <p:sp>
        <p:nvSpPr>
          <p:cNvPr id="330" name="Google Shape;330;p52"/>
          <p:cNvSpPr/>
          <p:nvPr/>
        </p:nvSpPr>
        <p:spPr>
          <a:xfrm>
            <a:off x="6176650" y="2645175"/>
            <a:ext cx="2147700" cy="5970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t>Loader and Packer Analysis</a:t>
            </a:r>
            <a:endParaRPr/>
          </a:p>
        </p:txBody>
      </p:sp>
      <p:cxnSp>
        <p:nvCxnSpPr>
          <p:cNvPr id="331" name="Google Shape;331;p52"/>
          <p:cNvCxnSpPr>
            <a:stCxn id="314" idx="3"/>
            <a:endCxn id="330" idx="1"/>
          </p:cNvCxnSpPr>
          <p:nvPr/>
        </p:nvCxnSpPr>
        <p:spPr>
          <a:xfrm flipH="1" rot="10800000">
            <a:off x="2604900" y="2943600"/>
            <a:ext cx="3571800" cy="409500"/>
          </a:xfrm>
          <a:prstGeom prst="curvedConnector3">
            <a:avLst>
              <a:gd fmla="val 49999" name="adj1"/>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7" name="Shape 337"/>
        <p:cNvGrpSpPr/>
        <p:nvPr/>
      </p:nvGrpSpPr>
      <p:grpSpPr>
        <a:xfrm>
          <a:off x="0" y="0"/>
          <a:ext cx="0" cy="0"/>
          <a:chOff x="0" y="0"/>
          <a:chExt cx="0" cy="0"/>
        </a:xfrm>
      </p:grpSpPr>
      <p:sp>
        <p:nvSpPr>
          <p:cNvPr id="338" name="Google Shape;338;p53"/>
          <p:cNvSpPr txBox="1"/>
          <p:nvPr>
            <p:ph type="title"/>
          </p:nvPr>
        </p:nvSpPr>
        <p:spPr>
          <a:xfrm>
            <a:off x="457200" y="379412"/>
            <a:ext cx="8229600" cy="4113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Font typeface="Lucida Sans"/>
              <a:buNone/>
            </a:pPr>
            <a:r>
              <a:rPr lang="en-US" sz="2880"/>
              <a:t>Collection</a:t>
            </a:r>
            <a:endParaRPr/>
          </a:p>
        </p:txBody>
      </p:sp>
      <p:sp>
        <p:nvSpPr>
          <p:cNvPr id="339" name="Google Shape;339;p53"/>
          <p:cNvSpPr txBox="1"/>
          <p:nvPr>
            <p:ph idx="1" type="body"/>
          </p:nvPr>
        </p:nvSpPr>
        <p:spPr>
          <a:xfrm>
            <a:off x="457200" y="1200150"/>
            <a:ext cx="8258100" cy="4305900"/>
          </a:xfrm>
          <a:prstGeom prst="rect">
            <a:avLst/>
          </a:prstGeom>
          <a:noFill/>
          <a:ln>
            <a:noFill/>
          </a:ln>
        </p:spPr>
        <p:txBody>
          <a:bodyPr anchorCtr="0" anchor="t" bIns="45700" lIns="91425" spcFirstLastPara="1" rIns="91425" wrap="square" tIns="45700">
            <a:noAutofit/>
          </a:bodyPr>
          <a:lstStyle/>
          <a:p>
            <a:pPr indent="-293687" lvl="1" marL="293687" marR="0" rtl="0" algn="l">
              <a:lnSpc>
                <a:spcPct val="114000"/>
              </a:lnSpc>
              <a:spcBef>
                <a:spcPts val="500"/>
              </a:spcBef>
              <a:spcAft>
                <a:spcPts val="0"/>
              </a:spcAft>
              <a:buClr>
                <a:schemeClr val="dk1"/>
              </a:buClr>
              <a:buSzPts val="2400"/>
              <a:buFont typeface="Arial"/>
              <a:buChar char="•"/>
            </a:pPr>
            <a:r>
              <a:rPr lang="en-US"/>
              <a:t>Refers to the activity of collecting samples</a:t>
            </a:r>
            <a:endParaRPr/>
          </a:p>
          <a:p>
            <a:pPr indent="-293687" lvl="1" marL="293687" marR="0" rtl="0" algn="l">
              <a:lnSpc>
                <a:spcPct val="114000"/>
              </a:lnSpc>
              <a:spcBef>
                <a:spcPts val="500"/>
              </a:spcBef>
              <a:spcAft>
                <a:spcPts val="0"/>
              </a:spcAft>
              <a:buClr>
                <a:schemeClr val="dk1"/>
              </a:buClr>
              <a:buSzPts val="2400"/>
              <a:buFont typeface="Arial"/>
              <a:buChar char="•"/>
            </a:pPr>
            <a:r>
              <a:rPr lang="en-US"/>
              <a:t>Various ways to collect samples</a:t>
            </a:r>
            <a:endParaRPr/>
          </a:p>
          <a:p>
            <a:pPr indent="-309562" lvl="2" marL="804862" marR="0" rtl="0" algn="l">
              <a:lnSpc>
                <a:spcPct val="114000"/>
              </a:lnSpc>
              <a:spcBef>
                <a:spcPts val="500"/>
              </a:spcBef>
              <a:spcAft>
                <a:spcPts val="0"/>
              </a:spcAft>
              <a:buSzPts val="2400"/>
              <a:buChar char="•"/>
            </a:pPr>
            <a:r>
              <a:rPr lang="en-US"/>
              <a:t>From download or driveby sites</a:t>
            </a:r>
            <a:endParaRPr/>
          </a:p>
          <a:p>
            <a:pPr indent="-309562" lvl="2" marL="804862" marR="0" rtl="0" algn="l">
              <a:lnSpc>
                <a:spcPct val="114000"/>
              </a:lnSpc>
              <a:spcBef>
                <a:spcPts val="500"/>
              </a:spcBef>
              <a:spcAft>
                <a:spcPts val="0"/>
              </a:spcAft>
              <a:buSzPts val="2400"/>
              <a:buChar char="•"/>
            </a:pPr>
            <a:r>
              <a:rPr lang="en-US"/>
              <a:t>From pcap files captured when the victim downloaded the infection</a:t>
            </a:r>
            <a:endParaRPr/>
          </a:p>
          <a:p>
            <a:pPr indent="-309562" lvl="2" marL="804862" marR="0" rtl="0" algn="l">
              <a:lnSpc>
                <a:spcPct val="114000"/>
              </a:lnSpc>
              <a:spcBef>
                <a:spcPts val="500"/>
              </a:spcBef>
              <a:spcAft>
                <a:spcPts val="0"/>
              </a:spcAft>
              <a:buSzPts val="2400"/>
              <a:buChar char="•"/>
            </a:pPr>
            <a:r>
              <a:rPr lang="en-US"/>
              <a:t>From a victim machine</a:t>
            </a:r>
            <a:endParaRPr/>
          </a:p>
          <a:p>
            <a:pPr indent="-309562" lvl="2" marL="804862" marR="0" rtl="0" algn="l">
              <a:lnSpc>
                <a:spcPct val="114000"/>
              </a:lnSpc>
              <a:spcBef>
                <a:spcPts val="500"/>
              </a:spcBef>
              <a:spcAft>
                <a:spcPts val="0"/>
              </a:spcAft>
              <a:buSzPts val="2400"/>
              <a:buChar char="•"/>
            </a:pPr>
            <a:r>
              <a:rPr lang="en-US"/>
              <a:t>Memory captures</a:t>
            </a:r>
            <a:endParaRPr/>
          </a:p>
          <a:p>
            <a:pPr indent="-309562" lvl="2" marL="804862" marR="0" rtl="0" algn="l">
              <a:lnSpc>
                <a:spcPct val="114000"/>
              </a:lnSpc>
              <a:spcBef>
                <a:spcPts val="500"/>
              </a:spcBef>
              <a:spcAft>
                <a:spcPts val="0"/>
              </a:spcAft>
              <a:buSzPts val="2400"/>
              <a:buChar char="•"/>
            </a:pPr>
            <a:r>
              <a:rPr lang="en-US"/>
              <a:t>Malware zoos</a:t>
            </a:r>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5" name="Shape 345"/>
        <p:cNvGrpSpPr/>
        <p:nvPr/>
      </p:nvGrpSpPr>
      <p:grpSpPr>
        <a:xfrm>
          <a:off x="0" y="0"/>
          <a:ext cx="0" cy="0"/>
          <a:chOff x="0" y="0"/>
          <a:chExt cx="0" cy="0"/>
        </a:xfrm>
      </p:grpSpPr>
      <p:sp>
        <p:nvSpPr>
          <p:cNvPr id="346" name="Google Shape;346;p54"/>
          <p:cNvSpPr txBox="1"/>
          <p:nvPr>
            <p:ph type="title"/>
          </p:nvPr>
        </p:nvSpPr>
        <p:spPr>
          <a:xfrm>
            <a:off x="457200" y="379412"/>
            <a:ext cx="8229600" cy="4113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Font typeface="Lucida Sans"/>
              <a:buNone/>
            </a:pPr>
            <a:r>
              <a:rPr lang="en-US" sz="2880"/>
              <a:t>Collection policies and laws</a:t>
            </a:r>
            <a:endParaRPr/>
          </a:p>
        </p:txBody>
      </p:sp>
      <p:sp>
        <p:nvSpPr>
          <p:cNvPr id="347" name="Google Shape;347;p54"/>
          <p:cNvSpPr txBox="1"/>
          <p:nvPr>
            <p:ph idx="1" type="body"/>
          </p:nvPr>
        </p:nvSpPr>
        <p:spPr>
          <a:xfrm>
            <a:off x="457200" y="1200150"/>
            <a:ext cx="8258100" cy="4305900"/>
          </a:xfrm>
          <a:prstGeom prst="rect">
            <a:avLst/>
          </a:prstGeom>
          <a:noFill/>
          <a:ln>
            <a:noFill/>
          </a:ln>
        </p:spPr>
        <p:txBody>
          <a:bodyPr anchorCtr="0" anchor="t" bIns="45700" lIns="91425" spcFirstLastPara="1" rIns="91425" wrap="square" tIns="45700">
            <a:noAutofit/>
          </a:bodyPr>
          <a:lstStyle/>
          <a:p>
            <a:pPr indent="-293687" lvl="1" marL="293687" marR="0" rtl="0" algn="l">
              <a:lnSpc>
                <a:spcPct val="114000"/>
              </a:lnSpc>
              <a:spcBef>
                <a:spcPts val="500"/>
              </a:spcBef>
              <a:spcAft>
                <a:spcPts val="0"/>
              </a:spcAft>
              <a:buClr>
                <a:schemeClr val="dk1"/>
              </a:buClr>
              <a:buSzPts val="2400"/>
              <a:buFont typeface="Arial"/>
              <a:buChar char="•"/>
            </a:pPr>
            <a:r>
              <a:rPr lang="en-US"/>
              <a:t>Policies and laws restrict what devices you can access</a:t>
            </a:r>
            <a:endParaRPr/>
          </a:p>
          <a:p>
            <a:pPr indent="-293687" lvl="1" marL="293687" marR="0" rtl="0" algn="l">
              <a:lnSpc>
                <a:spcPct val="114000"/>
              </a:lnSpc>
              <a:spcBef>
                <a:spcPts val="500"/>
              </a:spcBef>
              <a:spcAft>
                <a:spcPts val="0"/>
              </a:spcAft>
              <a:buClr>
                <a:schemeClr val="dk1"/>
              </a:buClr>
              <a:buSzPts val="2400"/>
              <a:buFont typeface="Arial"/>
              <a:buChar char="•"/>
            </a:pPr>
            <a:r>
              <a:rPr lang="en-US"/>
              <a:t>Privacy is a concern: collection may also collect private data (i.e. photos or similar on disk images)</a:t>
            </a:r>
            <a:endParaRPr/>
          </a:p>
          <a:p>
            <a:pPr indent="-293687" lvl="1" marL="293687" marR="0" rtl="0" algn="l">
              <a:lnSpc>
                <a:spcPct val="114000"/>
              </a:lnSpc>
              <a:spcBef>
                <a:spcPts val="500"/>
              </a:spcBef>
              <a:spcAft>
                <a:spcPts val="0"/>
              </a:spcAft>
              <a:buClr>
                <a:schemeClr val="dk1"/>
              </a:buClr>
              <a:buSzPts val="2400"/>
              <a:buFont typeface="Arial"/>
              <a:buChar char="•"/>
            </a:pPr>
            <a:r>
              <a:rPr lang="en-US"/>
              <a:t>Victims will usually give you permission!</a:t>
            </a:r>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2" name="Shape 352"/>
        <p:cNvGrpSpPr/>
        <p:nvPr/>
      </p:nvGrpSpPr>
      <p:grpSpPr>
        <a:xfrm>
          <a:off x="0" y="0"/>
          <a:ext cx="0" cy="0"/>
          <a:chOff x="0" y="0"/>
          <a:chExt cx="0" cy="0"/>
        </a:xfrm>
      </p:grpSpPr>
      <p:sp>
        <p:nvSpPr>
          <p:cNvPr id="353" name="Google Shape;353;p55"/>
          <p:cNvSpPr txBox="1"/>
          <p:nvPr>
            <p:ph type="title"/>
          </p:nvPr>
        </p:nvSpPr>
        <p:spPr>
          <a:xfrm>
            <a:off x="457200" y="379412"/>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Analysis</a:t>
            </a:r>
            <a:endParaRPr/>
          </a:p>
        </p:txBody>
      </p:sp>
      <p:sp>
        <p:nvSpPr>
          <p:cNvPr id="354" name="Google Shape;354;p55"/>
          <p:cNvSpPr txBox="1"/>
          <p:nvPr>
            <p:ph idx="1" type="body"/>
          </p:nvPr>
        </p:nvSpPr>
        <p:spPr>
          <a:xfrm>
            <a:off x="457200" y="1200150"/>
            <a:ext cx="8258100" cy="4305900"/>
          </a:xfrm>
          <a:prstGeom prst="rect">
            <a:avLst/>
          </a:prstGeom>
        </p:spPr>
        <p:txBody>
          <a:bodyPr anchorCtr="0" anchor="t" bIns="91425" lIns="91425" spcFirstLastPara="1" rIns="91425" wrap="square" tIns="91425">
            <a:noAutofit/>
          </a:bodyPr>
          <a:lstStyle/>
          <a:p>
            <a:pPr indent="-406400" lvl="0" marL="457200" rtl="0" algn="l">
              <a:spcBef>
                <a:spcPts val="1000"/>
              </a:spcBef>
              <a:spcAft>
                <a:spcPts val="0"/>
              </a:spcAft>
              <a:buClr>
                <a:srgbClr val="000000"/>
              </a:buClr>
              <a:buSzPts val="2800"/>
              <a:buChar char="●"/>
            </a:pPr>
            <a:r>
              <a:rPr lang="en-US"/>
              <a:t>Looking at the malware to</a:t>
            </a:r>
            <a:endParaRPr/>
          </a:p>
          <a:p>
            <a:pPr indent="-381000" lvl="1" marL="914400" rtl="0" algn="l">
              <a:spcBef>
                <a:spcPts val="0"/>
              </a:spcBef>
              <a:spcAft>
                <a:spcPts val="0"/>
              </a:spcAft>
              <a:buSzPts val="2400"/>
              <a:buChar char="○"/>
            </a:pPr>
            <a:r>
              <a:rPr lang="en-US"/>
              <a:t>Try and determine what it does</a:t>
            </a:r>
            <a:endParaRPr/>
          </a:p>
          <a:p>
            <a:pPr indent="-381000" lvl="1" marL="914400" rtl="0" algn="l">
              <a:spcBef>
                <a:spcPts val="0"/>
              </a:spcBef>
              <a:spcAft>
                <a:spcPts val="0"/>
              </a:spcAft>
              <a:buSzPts val="2400"/>
              <a:buChar char="○"/>
            </a:pPr>
            <a:r>
              <a:rPr lang="en-US"/>
              <a:t>Try and determine its purpose</a:t>
            </a:r>
            <a:endParaRPr/>
          </a:p>
          <a:p>
            <a:pPr indent="-381000" lvl="1" marL="914400" rtl="0" algn="l">
              <a:spcBef>
                <a:spcPts val="0"/>
              </a:spcBef>
              <a:spcAft>
                <a:spcPts val="0"/>
              </a:spcAft>
              <a:buSzPts val="2400"/>
              <a:buChar char="○"/>
            </a:pPr>
            <a:r>
              <a:rPr lang="en-US"/>
              <a:t>Try and determine how it spreads</a:t>
            </a:r>
            <a:endParaRPr/>
          </a:p>
          <a:p>
            <a:pPr indent="-381000" lvl="1" marL="914400" rtl="0" algn="l">
              <a:spcBef>
                <a:spcPts val="0"/>
              </a:spcBef>
              <a:spcAft>
                <a:spcPts val="0"/>
              </a:spcAft>
              <a:buSzPts val="2400"/>
              <a:buChar char="○"/>
            </a:pPr>
            <a:r>
              <a:rPr lang="en-US"/>
              <a:t>Extract indicators to protect ourselves quickly</a:t>
            </a:r>
            <a:endParaRPr/>
          </a:p>
          <a:p>
            <a:pPr indent="-406400" lvl="0" marL="457200" rtl="0" algn="l">
              <a:spcBef>
                <a:spcPts val="0"/>
              </a:spcBef>
              <a:spcAft>
                <a:spcPts val="0"/>
              </a:spcAft>
              <a:buClr>
                <a:srgbClr val="000000"/>
              </a:buClr>
              <a:buSzPts val="2800"/>
              <a:buChar char="●"/>
            </a:pPr>
            <a:r>
              <a:rPr lang="en-US"/>
              <a:t>NOT</a:t>
            </a:r>
            <a:endParaRPr/>
          </a:p>
          <a:p>
            <a:pPr indent="-381000" lvl="1" marL="914400" rtl="0" algn="l">
              <a:spcBef>
                <a:spcPts val="0"/>
              </a:spcBef>
              <a:spcAft>
                <a:spcPts val="0"/>
              </a:spcAft>
              <a:buSzPts val="2400"/>
              <a:buChar char="○"/>
            </a:pPr>
            <a:r>
              <a:rPr lang="en-US"/>
              <a:t>Attribution (‘who did this’)</a:t>
            </a:r>
            <a:endParaRPr/>
          </a:p>
          <a:p>
            <a:pPr indent="-381000" lvl="1" marL="914400" rtl="0" algn="l">
              <a:spcBef>
                <a:spcPts val="0"/>
              </a:spcBef>
              <a:spcAft>
                <a:spcPts val="0"/>
              </a:spcAft>
              <a:buSzPts val="2400"/>
              <a:buChar char="○"/>
            </a:pPr>
            <a:r>
              <a:rPr lang="en-US"/>
              <a:t>Write your own </a:t>
            </a:r>
            <a:r>
              <a:rPr lang="en-US"/>
              <a:t>AV</a:t>
            </a:r>
            <a:r>
              <a:rPr lang="en-US"/>
              <a:t> signatures</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5" name="Shape 115"/>
        <p:cNvGrpSpPr/>
        <p:nvPr/>
      </p:nvGrpSpPr>
      <p:grpSpPr>
        <a:xfrm>
          <a:off x="0" y="0"/>
          <a:ext cx="0" cy="0"/>
          <a:chOff x="0" y="0"/>
          <a:chExt cx="0" cy="0"/>
        </a:xfrm>
      </p:grpSpPr>
      <p:sp>
        <p:nvSpPr>
          <p:cNvPr id="116" name="Google Shape;116;p29"/>
          <p:cNvSpPr txBox="1"/>
          <p:nvPr>
            <p:ph type="title"/>
          </p:nvPr>
        </p:nvSpPr>
        <p:spPr>
          <a:xfrm>
            <a:off x="457200" y="379412"/>
            <a:ext cx="8229600" cy="411161"/>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Font typeface="Lucida Sans"/>
              <a:buNone/>
            </a:pPr>
            <a:r>
              <a:rPr b="1" i="0" lang="en-US" sz="2880" u="none" cap="none" strike="noStrike">
                <a:solidFill>
                  <a:schemeClr val="dk1"/>
                </a:solidFill>
                <a:latin typeface="Lucida Sans"/>
                <a:ea typeface="Lucida Sans"/>
                <a:cs typeface="Lucida Sans"/>
                <a:sym typeface="Lucida Sans"/>
              </a:rPr>
              <a:t>Course Goals</a:t>
            </a:r>
            <a:endParaRPr/>
          </a:p>
        </p:txBody>
      </p:sp>
      <p:sp>
        <p:nvSpPr>
          <p:cNvPr id="117" name="Google Shape;117;p29"/>
          <p:cNvSpPr txBox="1"/>
          <p:nvPr>
            <p:ph idx="1" type="body"/>
          </p:nvPr>
        </p:nvSpPr>
        <p:spPr>
          <a:xfrm>
            <a:off x="457200" y="1200150"/>
            <a:ext cx="8258100" cy="4305900"/>
          </a:xfrm>
          <a:prstGeom prst="rect">
            <a:avLst/>
          </a:prstGeom>
          <a:noFill/>
          <a:ln>
            <a:noFill/>
          </a:ln>
        </p:spPr>
        <p:txBody>
          <a:bodyPr anchorCtr="0" anchor="t" bIns="45700" lIns="91425" spcFirstLastPara="1" rIns="91425" wrap="square" tIns="45700">
            <a:noAutofit/>
          </a:bodyPr>
          <a:lstStyle/>
          <a:p>
            <a:pPr indent="0" lvl="0" marL="0" marR="0" rtl="0" algn="l">
              <a:lnSpc>
                <a:spcPct val="114000"/>
              </a:lnSpc>
              <a:spcBef>
                <a:spcPts val="0"/>
              </a:spcBef>
              <a:spcAft>
                <a:spcPts val="0"/>
              </a:spcAft>
              <a:buClr>
                <a:srgbClr val="F38127"/>
              </a:buClr>
              <a:buFont typeface="Arial"/>
              <a:buNone/>
            </a:pPr>
            <a:r>
              <a:rPr b="1" i="0" lang="en-US" sz="2400" u="none" cap="none" strike="noStrike">
                <a:solidFill>
                  <a:schemeClr val="dk1"/>
                </a:solidFill>
                <a:latin typeface="Lucida Sans"/>
                <a:ea typeface="Lucida Sans"/>
                <a:cs typeface="Lucida Sans"/>
                <a:sym typeface="Lucida Sans"/>
              </a:rPr>
              <a:t>By the end of this course, you will be able to:</a:t>
            </a:r>
            <a:endParaRPr/>
          </a:p>
          <a:p>
            <a:pPr indent="-381000" lvl="0" marL="457200" marR="0" rtl="0" algn="l">
              <a:lnSpc>
                <a:spcPct val="114000"/>
              </a:lnSpc>
              <a:spcBef>
                <a:spcPts val="500"/>
              </a:spcBef>
              <a:spcAft>
                <a:spcPts val="0"/>
              </a:spcAft>
              <a:buClr>
                <a:schemeClr val="dk1"/>
              </a:buClr>
              <a:buSzPts val="2400"/>
              <a:buFont typeface="Lucida Sans"/>
              <a:buChar char="●"/>
            </a:pPr>
            <a:r>
              <a:rPr b="0" i="0" lang="en-US" sz="2400" u="none" cap="none" strike="noStrike">
                <a:solidFill>
                  <a:schemeClr val="dk1"/>
                </a:solidFill>
                <a:latin typeface="Lucida Sans"/>
                <a:ea typeface="Lucida Sans"/>
                <a:cs typeface="Lucida Sans"/>
                <a:sym typeface="Lucida Sans"/>
              </a:rPr>
              <a:t>Understand aspects of the cybercrime ecosystem and the role played by malware</a:t>
            </a:r>
            <a:endParaRPr/>
          </a:p>
          <a:p>
            <a:pPr indent="-381000" lvl="0" marL="457200" marR="0" rtl="0" algn="l">
              <a:lnSpc>
                <a:spcPct val="114000"/>
              </a:lnSpc>
              <a:spcBef>
                <a:spcPts val="500"/>
              </a:spcBef>
              <a:spcAft>
                <a:spcPts val="0"/>
              </a:spcAft>
              <a:buClr>
                <a:schemeClr val="dk1"/>
              </a:buClr>
              <a:buSzPts val="2400"/>
              <a:buFont typeface="Lucida Sans"/>
              <a:buChar char="●"/>
            </a:pPr>
            <a:r>
              <a:rPr b="0" i="0" lang="en-US" sz="2400" u="none" cap="none" strike="noStrike">
                <a:solidFill>
                  <a:schemeClr val="dk1"/>
                </a:solidFill>
                <a:latin typeface="Lucida Sans"/>
                <a:ea typeface="Lucida Sans"/>
                <a:cs typeface="Lucida Sans"/>
                <a:sym typeface="Lucida Sans"/>
              </a:rPr>
              <a:t>Be able to analyse malware to a</a:t>
            </a:r>
            <a:r>
              <a:rPr lang="en-US"/>
              <a:t>n intermediate </a:t>
            </a:r>
            <a:r>
              <a:rPr b="0" i="0" lang="en-US" sz="2400" u="none" cap="none" strike="noStrike">
                <a:solidFill>
                  <a:schemeClr val="dk1"/>
                </a:solidFill>
                <a:latin typeface="Lucida Sans"/>
                <a:ea typeface="Lucida Sans"/>
                <a:cs typeface="Lucida Sans"/>
                <a:sym typeface="Lucida Sans"/>
              </a:rPr>
              <a:t>level quickly and securely</a:t>
            </a:r>
            <a:endParaRPr/>
          </a:p>
          <a:p>
            <a:pPr indent="-381000" lvl="0" marL="457200" marR="0" rtl="0" algn="l">
              <a:lnSpc>
                <a:spcPct val="114000"/>
              </a:lnSpc>
              <a:spcBef>
                <a:spcPts val="500"/>
              </a:spcBef>
              <a:spcAft>
                <a:spcPts val="0"/>
              </a:spcAft>
              <a:buClr>
                <a:schemeClr val="dk1"/>
              </a:buClr>
              <a:buSzPts val="2400"/>
              <a:buFont typeface="Lucida Sans"/>
              <a:buChar char="●"/>
            </a:pPr>
            <a:r>
              <a:rPr b="0" i="0" lang="en-US" sz="2400" u="none" cap="none" strike="noStrike">
                <a:solidFill>
                  <a:schemeClr val="dk1"/>
                </a:solidFill>
                <a:latin typeface="Lucida Sans"/>
                <a:ea typeface="Lucida Sans"/>
                <a:cs typeface="Lucida Sans"/>
                <a:sym typeface="Lucida Sans"/>
              </a:rPr>
              <a:t>Be able to share your conclusions with others</a:t>
            </a:r>
            <a:endParaRPr b="0" i="0" sz="2400" u="none" cap="none" strike="noStrike">
              <a:solidFill>
                <a:schemeClr val="dk1"/>
              </a:solidFill>
              <a:latin typeface="Lucida Sans"/>
              <a:ea typeface="Lucida Sans"/>
              <a:cs typeface="Lucida Sans"/>
              <a:sym typeface="Lucida Sans"/>
            </a:endParaRPr>
          </a:p>
          <a:p>
            <a:pPr indent="-381000" lvl="0" marL="457200" marR="0" rtl="0" algn="l">
              <a:lnSpc>
                <a:spcPct val="114000"/>
              </a:lnSpc>
              <a:spcBef>
                <a:spcPts val="500"/>
              </a:spcBef>
              <a:spcAft>
                <a:spcPts val="0"/>
              </a:spcAft>
              <a:buClr>
                <a:schemeClr val="dk1"/>
              </a:buClr>
              <a:buSzPts val="2400"/>
              <a:buFont typeface="Lucida Sans"/>
              <a:buChar char="●"/>
            </a:pPr>
            <a:r>
              <a:rPr lang="en-US"/>
              <a:t>Be able to start modelling attacks and think strategically about defences</a:t>
            </a:r>
            <a:br>
              <a:rPr b="0" i="0" lang="en-US" sz="2400" u="none" cap="none" strike="noStrike">
                <a:solidFill>
                  <a:schemeClr val="dk1"/>
                </a:solidFill>
                <a:latin typeface="Lucida Sans"/>
                <a:ea typeface="Lucida Sans"/>
                <a:cs typeface="Lucida Sans"/>
                <a:sym typeface="Lucida Sans"/>
              </a:rPr>
            </a:br>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9" name="Shape 359"/>
        <p:cNvGrpSpPr/>
        <p:nvPr/>
      </p:nvGrpSpPr>
      <p:grpSpPr>
        <a:xfrm>
          <a:off x="0" y="0"/>
          <a:ext cx="0" cy="0"/>
          <a:chOff x="0" y="0"/>
          <a:chExt cx="0" cy="0"/>
        </a:xfrm>
      </p:grpSpPr>
      <p:sp>
        <p:nvSpPr>
          <p:cNvPr id="360" name="Google Shape;360;p56"/>
          <p:cNvSpPr txBox="1"/>
          <p:nvPr>
            <p:ph type="title"/>
          </p:nvPr>
        </p:nvSpPr>
        <p:spPr>
          <a:xfrm>
            <a:off x="457200" y="369887"/>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Summary</a:t>
            </a:r>
            <a:endParaRPr/>
          </a:p>
        </p:txBody>
      </p:sp>
      <p:sp>
        <p:nvSpPr>
          <p:cNvPr id="361" name="Google Shape;361;p56"/>
          <p:cNvSpPr txBox="1"/>
          <p:nvPr>
            <p:ph idx="1" type="body"/>
          </p:nvPr>
        </p:nvSpPr>
        <p:spPr>
          <a:xfrm>
            <a:off x="457200" y="1114425"/>
            <a:ext cx="8258100" cy="4305900"/>
          </a:xfrm>
          <a:prstGeom prst="rect">
            <a:avLst/>
          </a:prstGeom>
        </p:spPr>
        <p:txBody>
          <a:bodyPr anchorCtr="0" anchor="t" bIns="91425" lIns="91425" spcFirstLastPara="1" rIns="91425" wrap="square" tIns="91425">
            <a:noAutofit/>
          </a:bodyPr>
          <a:lstStyle/>
          <a:p>
            <a:pPr indent="-406400" lvl="0" marL="457200" rtl="0" algn="l">
              <a:spcBef>
                <a:spcPts val="1000"/>
              </a:spcBef>
              <a:spcAft>
                <a:spcPts val="0"/>
              </a:spcAft>
              <a:buClr>
                <a:srgbClr val="000000"/>
              </a:buClr>
              <a:buSzPts val="2800"/>
              <a:buChar char="●"/>
            </a:pPr>
            <a:r>
              <a:rPr lang="en-US"/>
              <a:t>Malware analysis is unlikely to lead us to perpetrators (individuals)</a:t>
            </a:r>
            <a:endParaRPr/>
          </a:p>
          <a:p>
            <a:pPr indent="-406400" lvl="0" marL="457200" rtl="0" algn="l">
              <a:spcBef>
                <a:spcPts val="0"/>
              </a:spcBef>
              <a:spcAft>
                <a:spcPts val="0"/>
              </a:spcAft>
              <a:buClr>
                <a:srgbClr val="000000"/>
              </a:buClr>
              <a:buSzPts val="2800"/>
              <a:buChar char="●"/>
            </a:pPr>
            <a:r>
              <a:rPr lang="en-US"/>
              <a:t>Indicators are placed in a hierarchy; malware analysis tends to yield data lower in the hierarchy</a:t>
            </a:r>
            <a:endParaRPr/>
          </a:p>
          <a:p>
            <a:pPr indent="-406400" lvl="0" marL="457200" rtl="0" algn="l">
              <a:spcBef>
                <a:spcPts val="0"/>
              </a:spcBef>
              <a:spcAft>
                <a:spcPts val="0"/>
              </a:spcAft>
              <a:buClr>
                <a:srgbClr val="000000"/>
              </a:buClr>
              <a:buSzPts val="2800"/>
              <a:buChar char="●"/>
            </a:pPr>
            <a:r>
              <a:rPr lang="en-US"/>
              <a:t>Understanding the structure of a cyber attack helps to construct the likely anatomy of malware</a:t>
            </a:r>
            <a:endParaRPr/>
          </a:p>
          <a:p>
            <a:pPr indent="-406400" lvl="0" marL="457200" rtl="0" algn="l">
              <a:spcBef>
                <a:spcPts val="0"/>
              </a:spcBef>
              <a:spcAft>
                <a:spcPts val="0"/>
              </a:spcAft>
              <a:buClr>
                <a:srgbClr val="000000"/>
              </a:buClr>
              <a:buSzPts val="2800"/>
              <a:buChar char="●"/>
            </a:pPr>
            <a:r>
              <a:rPr lang="en-US"/>
              <a:t>This gives a useful guide of what to look for when analysing samples</a:t>
            </a:r>
            <a:endParaRPr/>
          </a:p>
          <a:p>
            <a:pPr indent="0" lvl="0" marL="0" rtl="0" algn="l">
              <a:spcBef>
                <a:spcPts val="1000"/>
              </a:spcBef>
              <a:spcAft>
                <a:spcPts val="0"/>
              </a:spcAft>
              <a:buNone/>
            </a:pPr>
            <a:r>
              <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7" name="Shape 367"/>
        <p:cNvGrpSpPr/>
        <p:nvPr/>
      </p:nvGrpSpPr>
      <p:grpSpPr>
        <a:xfrm>
          <a:off x="0" y="0"/>
          <a:ext cx="0" cy="0"/>
          <a:chOff x="0" y="0"/>
          <a:chExt cx="0" cy="0"/>
        </a:xfrm>
      </p:grpSpPr>
      <p:sp>
        <p:nvSpPr>
          <p:cNvPr id="368" name="Google Shape;368;p57"/>
          <p:cNvSpPr txBox="1"/>
          <p:nvPr>
            <p:ph type="title"/>
          </p:nvPr>
        </p:nvSpPr>
        <p:spPr>
          <a:xfrm>
            <a:off x="457200" y="1459791"/>
            <a:ext cx="8229600" cy="411161"/>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Font typeface="Lucida Sans"/>
              <a:buNone/>
            </a:pPr>
            <a:r>
              <a:rPr b="1" i="0" lang="en-US" sz="2880" u="none" cap="none" strike="noStrike">
                <a:solidFill>
                  <a:schemeClr val="dk1"/>
                </a:solidFill>
                <a:latin typeface="Lucida Sans"/>
                <a:ea typeface="Lucida Sans"/>
                <a:cs typeface="Lucida Sans"/>
                <a:sym typeface="Lucida Sans"/>
              </a:rPr>
              <a:t>Module 1 Labs</a:t>
            </a:r>
            <a:endParaRPr/>
          </a:p>
        </p:txBody>
      </p:sp>
      <p:sp>
        <p:nvSpPr>
          <p:cNvPr id="369" name="Google Shape;369;p57"/>
          <p:cNvSpPr txBox="1"/>
          <p:nvPr>
            <p:ph idx="1" type="body"/>
          </p:nvPr>
        </p:nvSpPr>
        <p:spPr>
          <a:xfrm>
            <a:off x="457200" y="1952298"/>
            <a:ext cx="6243402" cy="4123772"/>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2B812B"/>
              </a:buClr>
              <a:buFont typeface="Arial"/>
              <a:buNone/>
            </a:pPr>
            <a:r>
              <a:rPr lang="en-US" sz="2400"/>
              <a:t>1.1 Widgets Plc gets a CV</a:t>
            </a:r>
            <a:endParaRPr sz="2400"/>
          </a:p>
          <a:p>
            <a:pPr indent="0" lvl="0" marL="0" marR="0" rtl="0" algn="l">
              <a:lnSpc>
                <a:spcPct val="90000"/>
              </a:lnSpc>
              <a:spcBef>
                <a:spcPts val="0"/>
              </a:spcBef>
              <a:spcAft>
                <a:spcPts val="0"/>
              </a:spcAft>
              <a:buClr>
                <a:srgbClr val="2B812B"/>
              </a:buClr>
              <a:buFont typeface="Arial"/>
              <a:buNone/>
            </a:pPr>
            <a:r>
              <a:rPr lang="en-US" sz="2400"/>
              <a:t>1.2 Environment builds</a:t>
            </a:r>
            <a:endParaRPr sz="2400"/>
          </a:p>
          <a:p>
            <a:pPr indent="0" lvl="0" marL="0" marR="0" rtl="0" algn="l">
              <a:lnSpc>
                <a:spcPct val="90000"/>
              </a:lnSpc>
              <a:spcBef>
                <a:spcPts val="0"/>
              </a:spcBef>
              <a:spcAft>
                <a:spcPts val="0"/>
              </a:spcAft>
              <a:buClr>
                <a:srgbClr val="2B812B"/>
              </a:buClr>
              <a:buFont typeface="Arial"/>
              <a:buNone/>
            </a:pPr>
            <a:r>
              <a:rPr lang="en-US" sz="2400"/>
              <a:t>1.3 remcos</a:t>
            </a:r>
            <a:endParaRPr sz="2400"/>
          </a:p>
        </p:txBody>
      </p:sp>
      <p:pic>
        <p:nvPicPr>
          <p:cNvPr id="370" name="Google Shape;370;p57"/>
          <p:cNvPicPr preferRelativeResize="0"/>
          <p:nvPr/>
        </p:nvPicPr>
        <p:blipFill rotWithShape="1">
          <a:blip r:embed="rId3">
            <a:alphaModFix/>
          </a:blip>
          <a:srcRect b="0" l="0" r="0" t="0"/>
          <a:stretch/>
        </p:blipFill>
        <p:spPr>
          <a:xfrm>
            <a:off x="5457825" y="1358900"/>
            <a:ext cx="3670300" cy="5499099"/>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6" name="Shape 376"/>
        <p:cNvGrpSpPr/>
        <p:nvPr/>
      </p:nvGrpSpPr>
      <p:grpSpPr>
        <a:xfrm>
          <a:off x="0" y="0"/>
          <a:ext cx="0" cy="0"/>
          <a:chOff x="0" y="0"/>
          <a:chExt cx="0" cy="0"/>
        </a:xfrm>
      </p:grpSpPr>
      <p:pic>
        <p:nvPicPr>
          <p:cNvPr id="377" name="Google Shape;377;p58"/>
          <p:cNvPicPr preferRelativeResize="0"/>
          <p:nvPr/>
        </p:nvPicPr>
        <p:blipFill rotWithShape="1">
          <a:blip r:embed="rId3">
            <a:alphaModFix amt="24000"/>
          </a:blip>
          <a:srcRect b="0" l="0" r="0" t="0"/>
          <a:stretch/>
        </p:blipFill>
        <p:spPr>
          <a:xfrm>
            <a:off x="5457825" y="1358900"/>
            <a:ext cx="3670300" cy="5499099"/>
          </a:xfrm>
          <a:prstGeom prst="rect">
            <a:avLst/>
          </a:prstGeom>
          <a:noFill/>
          <a:ln>
            <a:noFill/>
          </a:ln>
        </p:spPr>
      </p:pic>
      <p:sp>
        <p:nvSpPr>
          <p:cNvPr id="378" name="Google Shape;378;p58"/>
          <p:cNvSpPr txBox="1"/>
          <p:nvPr>
            <p:ph type="title"/>
          </p:nvPr>
        </p:nvSpPr>
        <p:spPr>
          <a:xfrm>
            <a:off x="457200" y="360752"/>
            <a:ext cx="8229600" cy="411161"/>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Font typeface="Lucida Sans"/>
              <a:buNone/>
            </a:pPr>
            <a:r>
              <a:rPr b="1" i="0" lang="en-US" sz="2880" u="none" cap="none" strike="noStrike">
                <a:solidFill>
                  <a:schemeClr val="dk1"/>
                </a:solidFill>
                <a:latin typeface="Lucida Sans"/>
                <a:ea typeface="Lucida Sans"/>
                <a:cs typeface="Lucida Sans"/>
                <a:sym typeface="Lucida Sans"/>
              </a:rPr>
              <a:t>Module 1 Lab 1.1</a:t>
            </a:r>
            <a:endParaRPr/>
          </a:p>
        </p:txBody>
      </p:sp>
      <p:sp>
        <p:nvSpPr>
          <p:cNvPr id="379" name="Google Shape;379;p58"/>
          <p:cNvSpPr txBox="1"/>
          <p:nvPr>
            <p:ph idx="1" type="body"/>
          </p:nvPr>
        </p:nvSpPr>
        <p:spPr>
          <a:xfrm>
            <a:off x="457200" y="1200150"/>
            <a:ext cx="8258174" cy="4305935"/>
          </a:xfrm>
          <a:prstGeom prst="rect">
            <a:avLst/>
          </a:prstGeom>
          <a:noFill/>
          <a:ln>
            <a:noFill/>
          </a:ln>
        </p:spPr>
        <p:txBody>
          <a:bodyPr anchorCtr="0" anchor="t" bIns="45700" lIns="91425" spcFirstLastPara="1" rIns="91425" wrap="square" tIns="45700">
            <a:noAutofit/>
          </a:bodyPr>
          <a:lstStyle/>
          <a:p>
            <a:pPr indent="-293687" lvl="1" marL="293687" marR="0" rtl="0" algn="l">
              <a:lnSpc>
                <a:spcPct val="114000"/>
              </a:lnSpc>
              <a:spcBef>
                <a:spcPts val="0"/>
              </a:spcBef>
              <a:spcAft>
                <a:spcPts val="0"/>
              </a:spcAft>
              <a:buClr>
                <a:schemeClr val="dk1"/>
              </a:buClr>
              <a:buSzPts val="2400"/>
              <a:buFont typeface="Arial"/>
              <a:buChar char="•"/>
            </a:pPr>
            <a:r>
              <a:rPr lang="en-US"/>
              <a:t>A description of a ransomware incident</a:t>
            </a:r>
            <a:endParaRPr/>
          </a:p>
          <a:p>
            <a:pPr indent="-293688" lvl="1" marL="293688" marR="0" rtl="0" algn="l">
              <a:lnSpc>
                <a:spcPct val="114000"/>
              </a:lnSpc>
              <a:spcBef>
                <a:spcPts val="0"/>
              </a:spcBef>
              <a:spcAft>
                <a:spcPts val="0"/>
              </a:spcAft>
              <a:buClr>
                <a:schemeClr val="dk1"/>
              </a:buClr>
              <a:buSzPts val="2400"/>
              <a:buFont typeface="Arial"/>
              <a:buChar char="•"/>
            </a:pPr>
            <a:r>
              <a:rPr lang="en-US"/>
              <a:t>Questions on incident handling and indicator extraction run in parallel</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5" name="Shape 385"/>
        <p:cNvGrpSpPr/>
        <p:nvPr/>
      </p:nvGrpSpPr>
      <p:grpSpPr>
        <a:xfrm>
          <a:off x="0" y="0"/>
          <a:ext cx="0" cy="0"/>
          <a:chOff x="0" y="0"/>
          <a:chExt cx="0" cy="0"/>
        </a:xfrm>
      </p:grpSpPr>
      <p:sp>
        <p:nvSpPr>
          <p:cNvPr id="386" name="Google Shape;386;p59"/>
          <p:cNvSpPr txBox="1"/>
          <p:nvPr>
            <p:ph type="title"/>
          </p:nvPr>
        </p:nvSpPr>
        <p:spPr>
          <a:xfrm>
            <a:off x="457200" y="379412"/>
            <a:ext cx="8229600" cy="411161"/>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Font typeface="Lucida Sans"/>
              <a:buNone/>
            </a:pPr>
            <a:r>
              <a:rPr b="1" i="0" lang="en-US" sz="2880" u="none" cap="none" strike="noStrike">
                <a:solidFill>
                  <a:schemeClr val="dk1"/>
                </a:solidFill>
                <a:latin typeface="Lucida Sans"/>
                <a:ea typeface="Lucida Sans"/>
                <a:cs typeface="Lucida Sans"/>
                <a:sym typeface="Lucida Sans"/>
              </a:rPr>
              <a:t>Module 1 Lab 1.2 </a:t>
            </a:r>
            <a:r>
              <a:rPr lang="en-US" sz="2880"/>
              <a:t>Practical Demo</a:t>
            </a:r>
            <a:endParaRPr/>
          </a:p>
        </p:txBody>
      </p:sp>
      <p:sp>
        <p:nvSpPr>
          <p:cNvPr id="387" name="Google Shape;387;p59"/>
          <p:cNvSpPr txBox="1"/>
          <p:nvPr>
            <p:ph idx="1" type="body"/>
          </p:nvPr>
        </p:nvSpPr>
        <p:spPr>
          <a:xfrm>
            <a:off x="457200" y="1200150"/>
            <a:ext cx="5551713" cy="4305935"/>
          </a:xfrm>
          <a:prstGeom prst="rect">
            <a:avLst/>
          </a:prstGeom>
          <a:noFill/>
          <a:ln>
            <a:noFill/>
          </a:ln>
        </p:spPr>
        <p:txBody>
          <a:bodyPr anchorCtr="0" anchor="t" bIns="45700" lIns="91425" spcFirstLastPara="1" rIns="91425" wrap="square" tIns="45700">
            <a:noAutofit/>
          </a:bodyPr>
          <a:lstStyle/>
          <a:p>
            <a:pPr indent="0" lvl="1" marL="0" marR="0" rtl="0" algn="l">
              <a:lnSpc>
                <a:spcPct val="114000"/>
              </a:lnSpc>
              <a:spcBef>
                <a:spcPts val="0"/>
              </a:spcBef>
              <a:spcAft>
                <a:spcPts val="0"/>
              </a:spcAft>
              <a:buClr>
                <a:schemeClr val="dk1"/>
              </a:buClr>
              <a:buFont typeface="Arial"/>
              <a:buNone/>
            </a:pPr>
            <a:r>
              <a:rPr lang="en-US"/>
              <a:t>This demo focuses on the creation of malware analysis environments</a:t>
            </a:r>
            <a:endParaRPr/>
          </a:p>
          <a:p>
            <a:pPr indent="0" lvl="1" marL="0" marR="0" rtl="0" algn="l">
              <a:lnSpc>
                <a:spcPct val="114000"/>
              </a:lnSpc>
              <a:spcBef>
                <a:spcPts val="0"/>
              </a:spcBef>
              <a:spcAft>
                <a:spcPts val="0"/>
              </a:spcAft>
              <a:buClr>
                <a:schemeClr val="dk1"/>
              </a:buClr>
              <a:buFont typeface="Arial"/>
              <a:buNone/>
            </a:pPr>
            <a:r>
              <a:t/>
            </a:r>
            <a:endParaRPr/>
          </a:p>
          <a:p>
            <a:pPr indent="0" lvl="1" marL="0" marR="0" rtl="0" algn="l">
              <a:lnSpc>
                <a:spcPct val="114000"/>
              </a:lnSpc>
              <a:spcBef>
                <a:spcPts val="0"/>
              </a:spcBef>
              <a:spcAft>
                <a:spcPts val="0"/>
              </a:spcAft>
              <a:buClr>
                <a:schemeClr val="dk1"/>
              </a:buClr>
              <a:buFont typeface="Arial"/>
              <a:buNone/>
            </a:pPr>
            <a:r>
              <a:rPr lang="en-US"/>
              <a:t>Creation of</a:t>
            </a:r>
            <a:endParaRPr/>
          </a:p>
          <a:p>
            <a:pPr indent="-406400" lvl="0" marL="457200" marR="0" rtl="0" algn="l">
              <a:lnSpc>
                <a:spcPct val="114000"/>
              </a:lnSpc>
              <a:spcBef>
                <a:spcPts val="0"/>
              </a:spcBef>
              <a:spcAft>
                <a:spcPts val="0"/>
              </a:spcAft>
              <a:buClr>
                <a:srgbClr val="000000"/>
              </a:buClr>
              <a:buSzPts val="2800"/>
              <a:buChar char="●"/>
            </a:pPr>
            <a:r>
              <a:rPr lang="en-US"/>
              <a:t>Flare VM</a:t>
            </a:r>
            <a:endParaRPr/>
          </a:p>
          <a:p>
            <a:pPr indent="-406400" lvl="0" marL="457200" marR="0" rtl="0" algn="l">
              <a:lnSpc>
                <a:spcPct val="114000"/>
              </a:lnSpc>
              <a:spcBef>
                <a:spcPts val="0"/>
              </a:spcBef>
              <a:spcAft>
                <a:spcPts val="0"/>
              </a:spcAft>
              <a:buClr>
                <a:srgbClr val="000000"/>
              </a:buClr>
              <a:buSzPts val="2800"/>
              <a:buChar char="●"/>
            </a:pPr>
            <a:r>
              <a:rPr lang="en-US"/>
              <a:t>Remnux</a:t>
            </a:r>
            <a:endParaRPr/>
          </a:p>
          <a:p>
            <a:pPr indent="-406400" lvl="0" marL="457200" marR="0" rtl="0" algn="l">
              <a:lnSpc>
                <a:spcPct val="114000"/>
              </a:lnSpc>
              <a:spcBef>
                <a:spcPts val="0"/>
              </a:spcBef>
              <a:spcAft>
                <a:spcPts val="0"/>
              </a:spcAft>
              <a:buClr>
                <a:srgbClr val="000000"/>
              </a:buClr>
              <a:buSzPts val="2800"/>
              <a:buChar char="●"/>
            </a:pPr>
            <a:r>
              <a:rPr lang="en-US"/>
              <a:t>Memory capture environment</a:t>
            </a:r>
            <a:endParaRPr/>
          </a:p>
          <a:p>
            <a:pPr indent="0" lvl="0" marL="0" marR="0" rtl="0" algn="l">
              <a:lnSpc>
                <a:spcPct val="114000"/>
              </a:lnSpc>
              <a:spcBef>
                <a:spcPts val="0"/>
              </a:spcBef>
              <a:spcAft>
                <a:spcPts val="0"/>
              </a:spcAft>
              <a:buNone/>
            </a:pPr>
            <a:r>
              <a:t/>
            </a:r>
            <a:endParaRPr/>
          </a:p>
          <a:p>
            <a:pPr indent="0" lvl="0" marL="0" marR="0" rtl="0" algn="l">
              <a:lnSpc>
                <a:spcPct val="114000"/>
              </a:lnSpc>
              <a:spcBef>
                <a:spcPts val="0"/>
              </a:spcBef>
              <a:spcAft>
                <a:spcPts val="0"/>
              </a:spcAft>
              <a:buNone/>
            </a:pPr>
            <a:r>
              <a:rPr lang="en-US"/>
              <a:t>You can do this yourself if you want</a:t>
            </a:r>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p:txBody>
      </p:sp>
      <p:pic>
        <p:nvPicPr>
          <p:cNvPr id="388" name="Google Shape;388;p59"/>
          <p:cNvPicPr preferRelativeResize="0"/>
          <p:nvPr/>
        </p:nvPicPr>
        <p:blipFill rotWithShape="1">
          <a:blip r:embed="rId3">
            <a:alphaModFix amt="24000"/>
          </a:blip>
          <a:srcRect b="0" l="0" r="0" t="0"/>
          <a:stretch/>
        </p:blipFill>
        <p:spPr>
          <a:xfrm>
            <a:off x="5457825" y="1358900"/>
            <a:ext cx="3670300" cy="5499099"/>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3" name="Shape 393"/>
        <p:cNvGrpSpPr/>
        <p:nvPr/>
      </p:nvGrpSpPr>
      <p:grpSpPr>
        <a:xfrm>
          <a:off x="0" y="0"/>
          <a:ext cx="0" cy="0"/>
          <a:chOff x="0" y="0"/>
          <a:chExt cx="0" cy="0"/>
        </a:xfrm>
      </p:grpSpPr>
      <p:sp>
        <p:nvSpPr>
          <p:cNvPr id="394" name="Google Shape;394;p60"/>
          <p:cNvSpPr txBox="1"/>
          <p:nvPr>
            <p:ph type="title"/>
          </p:nvPr>
        </p:nvSpPr>
        <p:spPr>
          <a:xfrm>
            <a:off x="457200" y="379412"/>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Flare VM</a:t>
            </a:r>
            <a:endParaRPr/>
          </a:p>
        </p:txBody>
      </p:sp>
      <p:sp>
        <p:nvSpPr>
          <p:cNvPr id="395" name="Google Shape;395;p60"/>
          <p:cNvSpPr txBox="1"/>
          <p:nvPr>
            <p:ph idx="1" type="body"/>
          </p:nvPr>
        </p:nvSpPr>
        <p:spPr>
          <a:xfrm>
            <a:off x="457200" y="1200150"/>
            <a:ext cx="8258100" cy="43059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t>Flare VM was developed by Fireeye</a:t>
            </a:r>
            <a:endParaRPr/>
          </a:p>
          <a:p>
            <a:pPr indent="0" lvl="0" marL="0" rtl="0" algn="l">
              <a:spcBef>
                <a:spcPts val="1000"/>
              </a:spcBef>
              <a:spcAft>
                <a:spcPts val="0"/>
              </a:spcAft>
              <a:buNone/>
            </a:pPr>
            <a:r>
              <a:rPr lang="en-US"/>
              <a:t>Single script to build an analysis environment on a Windows host (Windows 7 and upwards)</a:t>
            </a:r>
            <a:endParaRPr/>
          </a:p>
          <a:p>
            <a:pPr indent="0" lvl="0" marL="0" rtl="0" algn="l">
              <a:spcBef>
                <a:spcPts val="1000"/>
              </a:spcBef>
              <a:spcAft>
                <a:spcPts val="0"/>
              </a:spcAft>
              <a:buNone/>
            </a:pPr>
            <a:r>
              <a:rPr lang="en-US"/>
              <a:t>First turn the Windows malware software off (the script downloads some lab code which is marked as malicious and will be quarantined)</a:t>
            </a:r>
            <a:endParaRPr/>
          </a:p>
          <a:p>
            <a:pPr indent="0" lvl="0" marL="0" rtl="0" algn="l">
              <a:spcBef>
                <a:spcPts val="1000"/>
              </a:spcBef>
              <a:spcAft>
                <a:spcPts val="0"/>
              </a:spcAft>
              <a:buNone/>
            </a:pPr>
            <a:r>
              <a:rPr lang="en-US" u="sng">
                <a:solidFill>
                  <a:schemeClr val="hlink"/>
                </a:solidFill>
                <a:hlinkClick r:id="rId3"/>
              </a:rPr>
              <a:t>https://github.com/fireeye/flare-vm</a:t>
            </a:r>
            <a:r>
              <a:rPr lang="en-US"/>
              <a:t> </a:t>
            </a:r>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00" name="Shape 400"/>
        <p:cNvGrpSpPr/>
        <p:nvPr/>
      </p:nvGrpSpPr>
      <p:grpSpPr>
        <a:xfrm>
          <a:off x="0" y="0"/>
          <a:ext cx="0" cy="0"/>
          <a:chOff x="0" y="0"/>
          <a:chExt cx="0" cy="0"/>
        </a:xfrm>
      </p:grpSpPr>
      <p:sp>
        <p:nvSpPr>
          <p:cNvPr id="401" name="Google Shape;401;p61"/>
          <p:cNvSpPr txBox="1"/>
          <p:nvPr>
            <p:ph type="title"/>
          </p:nvPr>
        </p:nvSpPr>
        <p:spPr>
          <a:xfrm>
            <a:off x="457200" y="379412"/>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Remnux</a:t>
            </a:r>
            <a:endParaRPr/>
          </a:p>
        </p:txBody>
      </p:sp>
      <p:sp>
        <p:nvSpPr>
          <p:cNvPr id="402" name="Google Shape;402;p61"/>
          <p:cNvSpPr txBox="1"/>
          <p:nvPr>
            <p:ph idx="1" type="body"/>
          </p:nvPr>
        </p:nvSpPr>
        <p:spPr>
          <a:xfrm>
            <a:off x="457200" y="1200150"/>
            <a:ext cx="8258100" cy="43059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t>Remnux is a Debian based malware analysis environment created by Lenny Zeltser</a:t>
            </a:r>
            <a:endParaRPr/>
          </a:p>
          <a:p>
            <a:pPr indent="0" lvl="0" marL="0" rtl="0" algn="l">
              <a:spcBef>
                <a:spcPts val="1000"/>
              </a:spcBef>
              <a:spcAft>
                <a:spcPts val="0"/>
              </a:spcAft>
              <a:buNone/>
            </a:pPr>
            <a:r>
              <a:rPr lang="en-US" u="sng">
                <a:solidFill>
                  <a:schemeClr val="hlink"/>
                </a:solidFill>
                <a:hlinkClick r:id="rId3"/>
              </a:rPr>
              <a:t>https://remnux.org/</a:t>
            </a:r>
            <a:r>
              <a:rPr lang="en-US"/>
              <a:t> </a:t>
            </a:r>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07" name="Shape 407"/>
        <p:cNvGrpSpPr/>
        <p:nvPr/>
      </p:nvGrpSpPr>
      <p:grpSpPr>
        <a:xfrm>
          <a:off x="0" y="0"/>
          <a:ext cx="0" cy="0"/>
          <a:chOff x="0" y="0"/>
          <a:chExt cx="0" cy="0"/>
        </a:xfrm>
      </p:grpSpPr>
      <p:sp>
        <p:nvSpPr>
          <p:cNvPr id="408" name="Google Shape;408;p62"/>
          <p:cNvSpPr txBox="1"/>
          <p:nvPr>
            <p:ph type="title"/>
          </p:nvPr>
        </p:nvSpPr>
        <p:spPr>
          <a:xfrm>
            <a:off x="457200" y="379412"/>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Memory acquisition</a:t>
            </a:r>
            <a:endParaRPr/>
          </a:p>
        </p:txBody>
      </p:sp>
      <p:sp>
        <p:nvSpPr>
          <p:cNvPr id="409" name="Google Shape;409;p62"/>
          <p:cNvSpPr txBox="1"/>
          <p:nvPr>
            <p:ph idx="1" type="body"/>
          </p:nvPr>
        </p:nvSpPr>
        <p:spPr>
          <a:xfrm>
            <a:off x="457200" y="1200150"/>
            <a:ext cx="8258100" cy="4305900"/>
          </a:xfrm>
          <a:prstGeom prst="rect">
            <a:avLst/>
          </a:prstGeom>
        </p:spPr>
        <p:txBody>
          <a:bodyPr anchorCtr="0" anchor="t" bIns="91425" lIns="91425" spcFirstLastPara="1" rIns="91425" wrap="square" tIns="91425">
            <a:noAutofit/>
          </a:bodyPr>
          <a:lstStyle/>
          <a:p>
            <a:pPr indent="-406400" lvl="0" marL="457200" rtl="0" algn="l">
              <a:spcBef>
                <a:spcPts val="1000"/>
              </a:spcBef>
              <a:spcAft>
                <a:spcPts val="0"/>
              </a:spcAft>
              <a:buClr>
                <a:srgbClr val="000000"/>
              </a:buClr>
              <a:buSzPts val="2800"/>
              <a:buChar char="●"/>
            </a:pPr>
            <a:r>
              <a:rPr lang="en-US"/>
              <a:t>Best done via USB drive in running machine with an Admin account</a:t>
            </a:r>
            <a:endParaRPr/>
          </a:p>
          <a:p>
            <a:pPr indent="-406400" lvl="0" marL="457200" rtl="0" algn="l">
              <a:spcBef>
                <a:spcPts val="0"/>
              </a:spcBef>
              <a:spcAft>
                <a:spcPts val="0"/>
              </a:spcAft>
              <a:buClr>
                <a:srgbClr val="000000"/>
              </a:buClr>
              <a:buSzPts val="2800"/>
              <a:buChar char="●"/>
            </a:pPr>
            <a:r>
              <a:rPr lang="en-US"/>
              <a:t>Use a fast and large USB drive</a:t>
            </a:r>
            <a:endParaRPr/>
          </a:p>
          <a:p>
            <a:pPr indent="-406400" lvl="0" marL="457200" rtl="0" algn="l">
              <a:spcBef>
                <a:spcPts val="0"/>
              </a:spcBef>
              <a:spcAft>
                <a:spcPts val="0"/>
              </a:spcAft>
              <a:buClr>
                <a:srgbClr val="000000"/>
              </a:buClr>
              <a:buSzPts val="2800"/>
              <a:buChar char="●"/>
            </a:pPr>
            <a:r>
              <a:rPr lang="en-US"/>
              <a:t>An easy to use tool is ‘dumpit’ from Comae (</a:t>
            </a:r>
            <a:r>
              <a:rPr lang="en-US" u="sng">
                <a:solidFill>
                  <a:schemeClr val="hlink"/>
                </a:solidFill>
                <a:hlinkClick r:id="rId3"/>
              </a:rPr>
              <a:t>https://blog.comae.io/your-favorite-memory-toolkit-is-back-f97072d33d5c</a:t>
            </a:r>
            <a:r>
              <a:rPr lang="en-US"/>
              <a:t>)</a:t>
            </a:r>
            <a:endParaRPr/>
          </a:p>
          <a:p>
            <a:pPr indent="-406400" lvl="0" marL="457200" rtl="0" algn="l">
              <a:spcBef>
                <a:spcPts val="0"/>
              </a:spcBef>
              <a:spcAft>
                <a:spcPts val="0"/>
              </a:spcAft>
              <a:buClr>
                <a:srgbClr val="000000"/>
              </a:buClr>
              <a:buSzPts val="2800"/>
              <a:buChar char="●"/>
            </a:pPr>
            <a:r>
              <a:rPr lang="en-US"/>
              <a:t>One click memory acquisition</a:t>
            </a:r>
            <a:endParaRPr/>
          </a:p>
          <a:p>
            <a:pPr indent="-406400" lvl="0" marL="457200" rtl="0" algn="l">
              <a:spcBef>
                <a:spcPts val="0"/>
              </a:spcBef>
              <a:spcAft>
                <a:spcPts val="0"/>
              </a:spcAft>
              <a:buClr>
                <a:srgbClr val="000000"/>
              </a:buClr>
              <a:buSzPts val="2800"/>
              <a:buChar char="●"/>
            </a:pPr>
            <a:r>
              <a:rPr lang="en-US"/>
              <a:t>Generates a .dmp file and a .json file with memory metadata</a:t>
            </a:r>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14" name="Shape 414"/>
        <p:cNvGrpSpPr/>
        <p:nvPr/>
      </p:nvGrpSpPr>
      <p:grpSpPr>
        <a:xfrm>
          <a:off x="0" y="0"/>
          <a:ext cx="0" cy="0"/>
          <a:chOff x="0" y="0"/>
          <a:chExt cx="0" cy="0"/>
        </a:xfrm>
      </p:grpSpPr>
      <p:sp>
        <p:nvSpPr>
          <p:cNvPr id="415" name="Google Shape;415;p63"/>
          <p:cNvSpPr txBox="1"/>
          <p:nvPr>
            <p:ph type="title"/>
          </p:nvPr>
        </p:nvSpPr>
        <p:spPr>
          <a:xfrm>
            <a:off x="457200" y="379412"/>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Module 1 Lab 1.3: remcos</a:t>
            </a:r>
            <a:endParaRPr/>
          </a:p>
        </p:txBody>
      </p:sp>
      <p:sp>
        <p:nvSpPr>
          <p:cNvPr id="416" name="Google Shape;416;p63"/>
          <p:cNvSpPr txBox="1"/>
          <p:nvPr>
            <p:ph idx="1" type="body"/>
          </p:nvPr>
        </p:nvSpPr>
        <p:spPr>
          <a:xfrm>
            <a:off x="457200" y="1200150"/>
            <a:ext cx="8258100" cy="43059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t>Remcos malware</a:t>
            </a:r>
            <a:endParaRPr/>
          </a:p>
          <a:p>
            <a:pPr indent="0" lvl="0" marL="0" rtl="0" algn="l">
              <a:spcBef>
                <a:spcPts val="1000"/>
              </a:spcBef>
              <a:spcAft>
                <a:spcPts val="0"/>
              </a:spcAft>
              <a:buNone/>
            </a:pPr>
            <a:r>
              <a:rPr lang="en-US" u="sng">
                <a:solidFill>
                  <a:schemeClr val="hlink"/>
                </a:solidFill>
                <a:hlinkClick r:id="rId3"/>
              </a:rPr>
              <a:t>https://breaking-security.net/</a:t>
            </a:r>
            <a:r>
              <a:rPr lang="en-US"/>
              <a:t> </a:t>
            </a:r>
            <a:br>
              <a:rPr lang="en-US"/>
            </a:br>
            <a:r>
              <a:rPr lang="en-US" u="sng">
                <a:solidFill>
                  <a:schemeClr val="hlink"/>
                </a:solidFill>
                <a:hlinkClick r:id="rId4"/>
              </a:rPr>
              <a:t>http://breaking-security.net/shop/remcos/</a:t>
            </a:r>
            <a:r>
              <a:rPr lang="en-US"/>
              <a:t>   </a:t>
            </a:r>
            <a:br>
              <a:rPr lang="en-US"/>
            </a:br>
            <a:r>
              <a:rPr lang="en-US" u="sng">
                <a:solidFill>
                  <a:schemeClr val="hlink"/>
                </a:solidFill>
                <a:hlinkClick r:id="rId5"/>
              </a:rPr>
              <a:t>https://www.youtube.com/watch?v=BVxQxSfNJXQ</a:t>
            </a:r>
            <a:r>
              <a:rPr lang="en-US"/>
              <a:t> </a:t>
            </a:r>
            <a:endParaRPr/>
          </a:p>
          <a:p>
            <a:pPr indent="0" lvl="0" marL="0" rtl="0" algn="l">
              <a:spcBef>
                <a:spcPts val="1000"/>
              </a:spcBef>
              <a:spcAft>
                <a:spcPts val="0"/>
              </a:spcAft>
              <a:buNone/>
            </a:pPr>
            <a:r>
              <a:t/>
            </a:r>
            <a:endParaRPr/>
          </a:p>
          <a:p>
            <a:pPr indent="0" lvl="0" marL="0" rtl="0" algn="l">
              <a:spcBef>
                <a:spcPts val="1000"/>
              </a:spcBef>
              <a:spcAft>
                <a:spcPts val="0"/>
              </a:spcAft>
              <a:buNone/>
            </a:pPr>
            <a:r>
              <a:rPr lang="en-US"/>
              <a:t>Discussion on</a:t>
            </a:r>
            <a:br>
              <a:rPr lang="en-US"/>
            </a:br>
            <a:r>
              <a:rPr lang="en-US" u="sng">
                <a:solidFill>
                  <a:schemeClr val="hlink"/>
                </a:solidFill>
                <a:hlinkClick r:id="rId6"/>
              </a:rPr>
              <a:t>https://krabsonsecurity.com/2018/03/02/analysing-remcos-rats-executable/</a:t>
            </a:r>
            <a:r>
              <a:rPr lang="en-US"/>
              <a:t> </a:t>
            </a:r>
            <a:endParaRPr/>
          </a:p>
          <a:p>
            <a:pPr indent="0" lvl="0" marL="0" rtl="0" algn="l">
              <a:spcBef>
                <a:spcPts val="1000"/>
              </a:spcBef>
              <a:spcAft>
                <a:spcPts val="0"/>
              </a:spcAft>
              <a:buNone/>
            </a:pPr>
            <a:r>
              <a:t/>
            </a:r>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22" name="Shape 422"/>
        <p:cNvGrpSpPr/>
        <p:nvPr/>
      </p:nvGrpSpPr>
      <p:grpSpPr>
        <a:xfrm>
          <a:off x="0" y="0"/>
          <a:ext cx="0" cy="0"/>
          <a:chOff x="0" y="0"/>
          <a:chExt cx="0" cy="0"/>
        </a:xfrm>
      </p:grpSpPr>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28" name="Shape 428"/>
        <p:cNvGrpSpPr/>
        <p:nvPr/>
      </p:nvGrpSpPr>
      <p:grpSpPr>
        <a:xfrm>
          <a:off x="0" y="0"/>
          <a:ext cx="0" cy="0"/>
          <a:chOff x="0" y="0"/>
          <a:chExt cx="0" cy="0"/>
        </a:xfrm>
      </p:grpSpPr>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3" name="Shape 123"/>
        <p:cNvGrpSpPr/>
        <p:nvPr/>
      </p:nvGrpSpPr>
      <p:grpSpPr>
        <a:xfrm>
          <a:off x="0" y="0"/>
          <a:ext cx="0" cy="0"/>
          <a:chOff x="0" y="0"/>
          <a:chExt cx="0" cy="0"/>
        </a:xfrm>
      </p:grpSpPr>
      <p:sp>
        <p:nvSpPr>
          <p:cNvPr id="124" name="Google Shape;124;p30"/>
          <p:cNvSpPr txBox="1"/>
          <p:nvPr>
            <p:ph type="ctrTitle"/>
          </p:nvPr>
        </p:nvSpPr>
        <p:spPr>
          <a:xfrm>
            <a:off x="2177716" y="3646714"/>
            <a:ext cx="6280483" cy="704850"/>
          </a:xfrm>
          <a:prstGeom prst="rect">
            <a:avLst/>
          </a:prstGeom>
          <a:noFill/>
          <a:ln>
            <a:noFill/>
          </a:ln>
        </p:spPr>
        <p:txBody>
          <a:bodyPr anchorCtr="0" anchor="ctr" bIns="45700" lIns="91425" spcFirstLastPara="1" rIns="91425" wrap="square" tIns="45700">
            <a:noAutofit/>
          </a:bodyPr>
          <a:lstStyle/>
          <a:p>
            <a:pPr indent="0" lvl="0" marL="0" marR="0" rtl="0" algn="r">
              <a:lnSpc>
                <a:spcPct val="90000"/>
              </a:lnSpc>
              <a:spcBef>
                <a:spcPts val="0"/>
              </a:spcBef>
              <a:spcAft>
                <a:spcPts val="0"/>
              </a:spcAft>
              <a:buClr>
                <a:schemeClr val="dk1"/>
              </a:buClr>
              <a:buFont typeface="Arial"/>
              <a:buNone/>
            </a:pPr>
            <a:r>
              <a:rPr b="1" i="0" lang="en-US" sz="2520" u="none" cap="none" strike="noStrike">
                <a:solidFill>
                  <a:schemeClr val="dk1"/>
                </a:solidFill>
                <a:latin typeface="Arial"/>
                <a:ea typeface="Arial"/>
                <a:cs typeface="Arial"/>
                <a:sym typeface="Arial"/>
              </a:rPr>
              <a:t>Module 1: </a:t>
            </a:r>
            <a:br>
              <a:rPr b="1" i="0" lang="en-US" sz="2520" u="none" cap="none" strike="noStrike">
                <a:solidFill>
                  <a:schemeClr val="dk1"/>
                </a:solidFill>
                <a:latin typeface="Arial"/>
                <a:ea typeface="Arial"/>
                <a:cs typeface="Arial"/>
                <a:sym typeface="Arial"/>
              </a:rPr>
            </a:br>
            <a:r>
              <a:rPr b="1" i="0" lang="en-US" sz="2520" u="none" cap="none" strike="noStrike">
                <a:solidFill>
                  <a:schemeClr val="dk1"/>
                </a:solidFill>
                <a:latin typeface="Arial"/>
                <a:ea typeface="Arial"/>
                <a:cs typeface="Arial"/>
                <a:sym typeface="Arial"/>
              </a:rPr>
              <a:t>The Malware Ecosystem</a:t>
            </a:r>
            <a:endParaRPr/>
          </a:p>
        </p:txBody>
      </p:sp>
      <p:sp>
        <p:nvSpPr>
          <p:cNvPr id="125" name="Google Shape;125;p30"/>
          <p:cNvSpPr txBox="1"/>
          <p:nvPr>
            <p:ph idx="1" type="subTitle"/>
          </p:nvPr>
        </p:nvSpPr>
        <p:spPr>
          <a:xfrm>
            <a:off x="3581400" y="4620207"/>
            <a:ext cx="4876799" cy="914400"/>
          </a:xfrm>
          <a:prstGeom prst="rect">
            <a:avLst/>
          </a:prstGeom>
          <a:noFill/>
          <a:ln>
            <a:noFill/>
          </a:ln>
        </p:spPr>
        <p:txBody>
          <a:bodyPr anchorCtr="0" anchor="t" bIns="45700" lIns="91425" spcFirstLastPara="1" rIns="91425" wrap="square" tIns="45700">
            <a:noAutofit/>
          </a:bodyPr>
          <a:lstStyle/>
          <a:p>
            <a:pPr indent="0" lvl="0" marL="0" marR="0" rtl="0" algn="r">
              <a:lnSpc>
                <a:spcPct val="90000"/>
              </a:lnSpc>
              <a:spcBef>
                <a:spcPts val="0"/>
              </a:spcBef>
              <a:spcAft>
                <a:spcPts val="0"/>
              </a:spcAft>
              <a:buClr>
                <a:srgbClr val="888888"/>
              </a:buClr>
              <a:buFont typeface="Arial"/>
              <a:buNone/>
            </a:pPr>
            <a:r>
              <a:rPr b="0" i="0" lang="en-US" sz="1600" u="none" cap="none" strike="noStrike">
                <a:solidFill>
                  <a:srgbClr val="888888"/>
                </a:solidFill>
                <a:latin typeface="Arial"/>
                <a:ea typeface="Arial"/>
                <a:cs typeface="Arial"/>
                <a:sym typeface="Arial"/>
              </a:rPr>
              <a:t>[Presenter Name]</a:t>
            </a:r>
            <a:endParaRPr/>
          </a:p>
          <a:p>
            <a:pPr indent="0" lvl="0" marL="0" marR="0" rtl="0" algn="r">
              <a:lnSpc>
                <a:spcPct val="90000"/>
              </a:lnSpc>
              <a:spcBef>
                <a:spcPts val="1000"/>
              </a:spcBef>
              <a:spcAft>
                <a:spcPts val="0"/>
              </a:spcAft>
              <a:buClr>
                <a:srgbClr val="888888"/>
              </a:buClr>
              <a:buFont typeface="Arial"/>
              <a:buNone/>
            </a:pPr>
            <a:r>
              <a:rPr b="0" i="0" lang="en-US" sz="1600" u="none" cap="none" strike="noStrike">
                <a:solidFill>
                  <a:srgbClr val="888888"/>
                </a:solidFill>
                <a:latin typeface="Arial"/>
                <a:ea typeface="Arial"/>
                <a:cs typeface="Arial"/>
                <a:sym typeface="Arial"/>
              </a:rPr>
              <a:t>[Date]</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1" name="Shape 131"/>
        <p:cNvGrpSpPr/>
        <p:nvPr/>
      </p:nvGrpSpPr>
      <p:grpSpPr>
        <a:xfrm>
          <a:off x="0" y="0"/>
          <a:ext cx="0" cy="0"/>
          <a:chOff x="0" y="0"/>
          <a:chExt cx="0" cy="0"/>
        </a:xfrm>
      </p:grpSpPr>
      <p:sp>
        <p:nvSpPr>
          <p:cNvPr id="132" name="Google Shape;132;p31"/>
          <p:cNvSpPr txBox="1"/>
          <p:nvPr>
            <p:ph type="title"/>
          </p:nvPr>
        </p:nvSpPr>
        <p:spPr>
          <a:xfrm>
            <a:off x="457200" y="379412"/>
            <a:ext cx="8229600" cy="411161"/>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Font typeface="Lucida Sans"/>
              <a:buNone/>
            </a:pPr>
            <a:r>
              <a:rPr b="1" i="0" lang="en-US" sz="2880" u="none" cap="none" strike="noStrike">
                <a:solidFill>
                  <a:schemeClr val="dk1"/>
                </a:solidFill>
                <a:latin typeface="Lucida Sans"/>
                <a:ea typeface="Lucida Sans"/>
                <a:cs typeface="Lucida Sans"/>
                <a:sym typeface="Lucida Sans"/>
              </a:rPr>
              <a:t>Agenda</a:t>
            </a:r>
            <a:endParaRPr/>
          </a:p>
        </p:txBody>
      </p:sp>
      <p:sp>
        <p:nvSpPr>
          <p:cNvPr id="133" name="Google Shape;133;p31"/>
          <p:cNvSpPr txBox="1"/>
          <p:nvPr>
            <p:ph idx="1" type="body"/>
          </p:nvPr>
        </p:nvSpPr>
        <p:spPr>
          <a:xfrm>
            <a:off x="457200" y="1200150"/>
            <a:ext cx="7387388" cy="4305935"/>
          </a:xfrm>
          <a:prstGeom prst="rect">
            <a:avLst/>
          </a:prstGeom>
          <a:noFill/>
          <a:ln>
            <a:noFill/>
          </a:ln>
        </p:spPr>
        <p:txBody>
          <a:bodyPr anchorCtr="0" anchor="t" bIns="45700" lIns="91425" spcFirstLastPara="1" rIns="91425" wrap="square" tIns="45700">
            <a:noAutofit/>
          </a:bodyPr>
          <a:lstStyle/>
          <a:p>
            <a:pPr indent="0" lvl="0" marL="0" marR="0" rtl="0" algn="l">
              <a:lnSpc>
                <a:spcPct val="114000"/>
              </a:lnSpc>
              <a:spcBef>
                <a:spcPts val="0"/>
              </a:spcBef>
              <a:spcAft>
                <a:spcPts val="0"/>
              </a:spcAft>
              <a:buClr>
                <a:srgbClr val="F38127"/>
              </a:buClr>
              <a:buFont typeface="Arial"/>
              <a:buNone/>
            </a:pPr>
            <a:r>
              <a:rPr b="1" i="0" lang="en-US" sz="2400" u="none" cap="none" strike="noStrike">
                <a:solidFill>
                  <a:schemeClr val="dk1"/>
                </a:solidFill>
                <a:latin typeface="Lucida Sans"/>
                <a:ea typeface="Lucida Sans"/>
                <a:cs typeface="Lucida Sans"/>
                <a:sym typeface="Lucida Sans"/>
              </a:rPr>
              <a:t>By the end of this module, you will be able to:</a:t>
            </a:r>
            <a:endParaRPr/>
          </a:p>
          <a:p>
            <a:pPr indent="-293687" lvl="1" marL="293687" marR="0" rtl="0" algn="l">
              <a:lnSpc>
                <a:spcPct val="114000"/>
              </a:lnSpc>
              <a:spcBef>
                <a:spcPts val="500"/>
              </a:spcBef>
              <a:spcAft>
                <a:spcPts val="0"/>
              </a:spcAft>
              <a:buClr>
                <a:schemeClr val="dk1"/>
              </a:buClr>
              <a:buSzPts val="2400"/>
              <a:buFont typeface="Arial"/>
              <a:buChar char="•"/>
            </a:pPr>
            <a:r>
              <a:rPr b="0" i="0" lang="en-US" sz="2400" u="none" cap="none" strike="noStrike">
                <a:solidFill>
                  <a:schemeClr val="dk1"/>
                </a:solidFill>
                <a:latin typeface="Lucida Sans"/>
                <a:ea typeface="Lucida Sans"/>
                <a:cs typeface="Lucida Sans"/>
                <a:sym typeface="Lucida Sans"/>
              </a:rPr>
              <a:t>Characterise a threat landscape</a:t>
            </a:r>
            <a:endParaRPr/>
          </a:p>
          <a:p>
            <a:pPr indent="-293687" lvl="1" marL="293687" marR="0" rtl="0" algn="l">
              <a:lnSpc>
                <a:spcPct val="114000"/>
              </a:lnSpc>
              <a:spcBef>
                <a:spcPts val="500"/>
              </a:spcBef>
              <a:spcAft>
                <a:spcPts val="0"/>
              </a:spcAft>
              <a:buClr>
                <a:schemeClr val="dk1"/>
              </a:buClr>
              <a:buSzPts val="2400"/>
              <a:buFont typeface="Arial"/>
              <a:buChar char="•"/>
            </a:pPr>
            <a:r>
              <a:rPr b="0" i="0" lang="en-US" sz="2400" u="none" cap="none" strike="noStrike">
                <a:solidFill>
                  <a:schemeClr val="dk1"/>
                </a:solidFill>
                <a:latin typeface="Lucida Sans"/>
                <a:ea typeface="Lucida Sans"/>
                <a:cs typeface="Lucida Sans"/>
                <a:sym typeface="Lucida Sans"/>
              </a:rPr>
              <a:t>Discuss compromise techniques at a high level</a:t>
            </a:r>
            <a:endParaRPr/>
          </a:p>
          <a:p>
            <a:pPr indent="-293687" lvl="1" marL="293687" marR="0" rtl="0" algn="l">
              <a:lnSpc>
                <a:spcPct val="114000"/>
              </a:lnSpc>
              <a:spcBef>
                <a:spcPts val="500"/>
              </a:spcBef>
              <a:spcAft>
                <a:spcPts val="0"/>
              </a:spcAft>
              <a:buClr>
                <a:schemeClr val="dk1"/>
              </a:buClr>
              <a:buSzPts val="2400"/>
              <a:buFont typeface="Arial"/>
              <a:buChar char="•"/>
            </a:pPr>
            <a:r>
              <a:rPr b="0" i="0" lang="en-US" sz="2400" u="none" cap="none" strike="noStrike">
                <a:solidFill>
                  <a:schemeClr val="dk1"/>
                </a:solidFill>
                <a:latin typeface="Lucida Sans"/>
                <a:ea typeface="Lucida Sans"/>
                <a:cs typeface="Lucida Sans"/>
                <a:sym typeface="Lucida Sans"/>
              </a:rPr>
              <a:t>Discuss models for cyberattack and what they mean for defence</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SzPts val="2400"/>
              <a:buFont typeface="Arial"/>
              <a:buChar char="•"/>
            </a:pPr>
            <a:r>
              <a:rPr lang="en-US"/>
              <a:t>Characterise the components of malware</a:t>
            </a:r>
            <a:endParaRPr/>
          </a:p>
          <a:p>
            <a:pPr indent="-293687" lvl="1" marL="293687" marR="0" rtl="0" algn="l">
              <a:lnSpc>
                <a:spcPct val="114000"/>
              </a:lnSpc>
              <a:spcBef>
                <a:spcPts val="500"/>
              </a:spcBef>
              <a:spcAft>
                <a:spcPts val="0"/>
              </a:spcAft>
              <a:buClr>
                <a:schemeClr val="dk1"/>
              </a:buClr>
              <a:buSzPts val="2400"/>
              <a:buFont typeface="Arial"/>
              <a:buChar char="•"/>
            </a:pPr>
            <a:r>
              <a:rPr lang="en-US"/>
              <a:t>Outline the general process of analysis</a:t>
            </a:r>
            <a:endParaRPr/>
          </a:p>
          <a:p>
            <a:pPr indent="-293688" lvl="1" marL="293688" marR="0" rtl="0" algn="l">
              <a:lnSpc>
                <a:spcPct val="114000"/>
              </a:lnSpc>
              <a:spcBef>
                <a:spcPts val="500"/>
              </a:spcBef>
              <a:spcAft>
                <a:spcPts val="0"/>
              </a:spcAft>
              <a:buClr>
                <a:schemeClr val="dk1"/>
              </a:buClr>
              <a:buSzPts val="2400"/>
              <a:buFont typeface="Arial"/>
              <a:buChar char="•"/>
            </a:pPr>
            <a:r>
              <a:rPr lang="en-US"/>
              <a:t>Discuss the influence of ethics and the law</a:t>
            </a:r>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8" name="Shape 138"/>
        <p:cNvGrpSpPr/>
        <p:nvPr/>
      </p:nvGrpSpPr>
      <p:grpSpPr>
        <a:xfrm>
          <a:off x="0" y="0"/>
          <a:ext cx="0" cy="0"/>
          <a:chOff x="0" y="0"/>
          <a:chExt cx="0" cy="0"/>
        </a:xfrm>
      </p:grpSpPr>
      <p:sp>
        <p:nvSpPr>
          <p:cNvPr id="139" name="Google Shape;139;p32"/>
          <p:cNvSpPr txBox="1"/>
          <p:nvPr>
            <p:ph type="title"/>
          </p:nvPr>
        </p:nvSpPr>
        <p:spPr>
          <a:xfrm>
            <a:off x="457200" y="379412"/>
            <a:ext cx="8229600" cy="411300"/>
          </a:xfrm>
          <a:prstGeom prst="rect">
            <a:avLst/>
          </a:prstGeom>
          <a:noFill/>
          <a:ln>
            <a:noFill/>
          </a:ln>
        </p:spPr>
        <p:txBody>
          <a:bodyPr anchorCtr="0" anchor="ctr" bIns="91425" lIns="91425" spcFirstLastPara="1" rIns="91425" wrap="square" tIns="91425">
            <a:noAutofit/>
          </a:bodyPr>
          <a:lstStyle/>
          <a:p>
            <a:pPr indent="0" lvl="0" marL="0" marR="0" rtl="0" algn="l">
              <a:lnSpc>
                <a:spcPct val="90000"/>
              </a:lnSpc>
              <a:spcBef>
                <a:spcPts val="0"/>
              </a:spcBef>
              <a:spcAft>
                <a:spcPts val="0"/>
              </a:spcAft>
              <a:buClr>
                <a:schemeClr val="dk1"/>
              </a:buClr>
              <a:buFont typeface="Lucida Sans"/>
              <a:buNone/>
            </a:pPr>
            <a:r>
              <a:rPr b="1" i="0" lang="en-US" sz="3200" u="none" cap="none" strike="noStrike">
                <a:solidFill>
                  <a:schemeClr val="dk1"/>
                </a:solidFill>
                <a:latin typeface="Lucida Sans"/>
                <a:ea typeface="Lucida Sans"/>
                <a:cs typeface="Lucida Sans"/>
                <a:sym typeface="Lucida Sans"/>
              </a:rPr>
              <a:t>The Threat Landscape</a:t>
            </a:r>
            <a:endParaRPr/>
          </a:p>
        </p:txBody>
      </p:sp>
      <p:sp>
        <p:nvSpPr>
          <p:cNvPr id="140" name="Google Shape;140;p32"/>
          <p:cNvSpPr txBox="1"/>
          <p:nvPr>
            <p:ph idx="1" type="body"/>
          </p:nvPr>
        </p:nvSpPr>
        <p:spPr>
          <a:xfrm>
            <a:off x="457200" y="1200150"/>
            <a:ext cx="8258100" cy="4305900"/>
          </a:xfrm>
          <a:prstGeom prst="rect">
            <a:avLst/>
          </a:prstGeom>
          <a:noFill/>
          <a:ln>
            <a:noFill/>
          </a:ln>
        </p:spPr>
        <p:txBody>
          <a:bodyPr anchorCtr="0" anchor="t" bIns="91425" lIns="91425" spcFirstLastPara="1" rIns="91425" wrap="square" tIns="91425">
            <a:noAutofit/>
          </a:bodyPr>
          <a:lstStyle/>
          <a:p>
            <a:pPr indent="0" lvl="0" marL="0" marR="0" rtl="0" algn="l">
              <a:lnSpc>
                <a:spcPct val="114000"/>
              </a:lnSpc>
              <a:spcBef>
                <a:spcPts val="0"/>
              </a:spcBef>
              <a:spcAft>
                <a:spcPts val="0"/>
              </a:spcAft>
              <a:buClr>
                <a:srgbClr val="F38127"/>
              </a:buClr>
              <a:buFont typeface="Arial"/>
              <a:buNone/>
            </a:pPr>
            <a:r>
              <a:rPr b="0" i="0" lang="en-US" sz="2400" u="none" cap="none" strike="noStrike">
                <a:solidFill>
                  <a:schemeClr val="dk1"/>
                </a:solidFill>
                <a:latin typeface="Lucida Sans"/>
                <a:ea typeface="Lucida Sans"/>
                <a:cs typeface="Lucida Sans"/>
                <a:sym typeface="Lucida Sans"/>
              </a:rPr>
              <a:t>What are the relevant aspects of the threat landscape?</a:t>
            </a:r>
            <a:endParaRPr b="0" i="0" sz="2400" u="none" cap="none" strike="noStrike">
              <a:solidFill>
                <a:schemeClr val="dk1"/>
              </a:solidFill>
              <a:latin typeface="Lucida Sans"/>
              <a:ea typeface="Lucida Sans"/>
              <a:cs typeface="Lucida Sans"/>
              <a:sym typeface="Lucida Sans"/>
            </a:endParaRPr>
          </a:p>
          <a:p>
            <a:pPr indent="0" lvl="0" marL="0" marR="0" rtl="0" algn="l">
              <a:lnSpc>
                <a:spcPct val="114000"/>
              </a:lnSpc>
              <a:spcBef>
                <a:spcPts val="0"/>
              </a:spcBef>
              <a:spcAft>
                <a:spcPts val="0"/>
              </a:spcAft>
              <a:buClr>
                <a:srgbClr val="F38127"/>
              </a:buClr>
              <a:buFont typeface="Arial"/>
              <a:buNone/>
            </a:pPr>
            <a:r>
              <a:t/>
            </a:r>
            <a:endParaRPr/>
          </a:p>
          <a:p>
            <a:pPr indent="-381000" lvl="0" marL="457200" marR="0" rtl="0" algn="l">
              <a:lnSpc>
                <a:spcPct val="114000"/>
              </a:lnSpc>
              <a:spcBef>
                <a:spcPts val="0"/>
              </a:spcBef>
              <a:spcAft>
                <a:spcPts val="0"/>
              </a:spcAft>
              <a:buClr>
                <a:srgbClr val="000000"/>
              </a:buClr>
              <a:buSzPts val="2400"/>
              <a:buFont typeface="Lucida Sans"/>
              <a:buAutoNum type="arabicPeriod"/>
            </a:pPr>
            <a:r>
              <a:rPr lang="en-US"/>
              <a:t>Impact</a:t>
            </a:r>
            <a:r>
              <a:rPr b="0" i="0" lang="en-US" sz="2400" u="none" cap="none" strike="noStrike">
                <a:solidFill>
                  <a:schemeClr val="dk1"/>
                </a:solidFill>
                <a:latin typeface="Lucida Sans"/>
                <a:ea typeface="Lucida Sans"/>
                <a:cs typeface="Lucida Sans"/>
                <a:sym typeface="Lucida Sans"/>
              </a:rPr>
              <a:t>: what categories of threats are there?</a:t>
            </a:r>
            <a:endParaRPr/>
          </a:p>
          <a:p>
            <a:pPr indent="-381000" lvl="0" marL="457200" marR="0" rtl="0" algn="l">
              <a:lnSpc>
                <a:spcPct val="114000"/>
              </a:lnSpc>
              <a:spcBef>
                <a:spcPts val="0"/>
              </a:spcBef>
              <a:spcAft>
                <a:spcPts val="0"/>
              </a:spcAft>
              <a:buClr>
                <a:srgbClr val="000000"/>
              </a:buClr>
              <a:buSzPts val="2400"/>
              <a:buFont typeface="Lucida Sans"/>
              <a:buAutoNum type="arabicPeriod"/>
            </a:pPr>
            <a:r>
              <a:rPr b="0" i="0" lang="en-US" sz="2400" u="none" cap="none" strike="noStrike">
                <a:solidFill>
                  <a:schemeClr val="dk1"/>
                </a:solidFill>
                <a:latin typeface="Lucida Sans"/>
                <a:ea typeface="Lucida Sans"/>
                <a:cs typeface="Lucida Sans"/>
                <a:sym typeface="Lucida Sans"/>
              </a:rPr>
              <a:t>Likelihood: how likely are they?</a:t>
            </a:r>
            <a:endParaRPr/>
          </a:p>
          <a:p>
            <a:pPr indent="-381000" lvl="0" marL="457200" marR="0" rtl="0" algn="l">
              <a:lnSpc>
                <a:spcPct val="114000"/>
              </a:lnSpc>
              <a:spcBef>
                <a:spcPts val="0"/>
              </a:spcBef>
              <a:spcAft>
                <a:spcPts val="0"/>
              </a:spcAft>
              <a:buClr>
                <a:srgbClr val="000000"/>
              </a:buClr>
              <a:buSzPts val="2400"/>
              <a:buFont typeface="Lucida Sans"/>
              <a:buAutoNum type="arabicPeriod"/>
            </a:pPr>
            <a:r>
              <a:rPr b="0" i="0" lang="en-US" sz="2400" u="none" cap="none" strike="noStrike">
                <a:solidFill>
                  <a:schemeClr val="dk1"/>
                </a:solidFill>
                <a:latin typeface="Lucida Sans"/>
                <a:ea typeface="Lucida Sans"/>
                <a:cs typeface="Lucida Sans"/>
                <a:sym typeface="Lucida Sans"/>
              </a:rPr>
              <a:t>Frequency: how often do they occur?</a:t>
            </a:r>
            <a:endParaRPr/>
          </a:p>
          <a:p>
            <a:pPr indent="-381000" lvl="0" marL="457200" marR="0" rtl="0" algn="l">
              <a:lnSpc>
                <a:spcPct val="114000"/>
              </a:lnSpc>
              <a:spcBef>
                <a:spcPts val="0"/>
              </a:spcBef>
              <a:spcAft>
                <a:spcPts val="0"/>
              </a:spcAft>
              <a:buClr>
                <a:srgbClr val="000000"/>
              </a:buClr>
              <a:buSzPts val="2400"/>
              <a:buFont typeface="Lucida Sans"/>
              <a:buAutoNum type="arabicPeriod"/>
            </a:pPr>
            <a:r>
              <a:rPr b="0" i="0" lang="en-US" sz="2400" u="none" cap="none" strike="noStrike">
                <a:solidFill>
                  <a:schemeClr val="dk1"/>
                </a:solidFill>
                <a:latin typeface="Lucida Sans"/>
                <a:ea typeface="Lucida Sans"/>
                <a:cs typeface="Lucida Sans"/>
                <a:sym typeface="Lucida Sans"/>
              </a:rPr>
              <a:t>Indicators: what do they look like?</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5" name="Shape 145"/>
        <p:cNvGrpSpPr/>
        <p:nvPr/>
      </p:nvGrpSpPr>
      <p:grpSpPr>
        <a:xfrm>
          <a:off x="0" y="0"/>
          <a:ext cx="0" cy="0"/>
          <a:chOff x="0" y="0"/>
          <a:chExt cx="0" cy="0"/>
        </a:xfrm>
      </p:grpSpPr>
      <p:sp>
        <p:nvSpPr>
          <p:cNvPr id="146" name="Google Shape;146;p33"/>
          <p:cNvSpPr txBox="1"/>
          <p:nvPr>
            <p:ph type="title"/>
          </p:nvPr>
        </p:nvSpPr>
        <p:spPr>
          <a:xfrm>
            <a:off x="457200" y="379412"/>
            <a:ext cx="8229600" cy="411300"/>
          </a:xfrm>
          <a:prstGeom prst="rect">
            <a:avLst/>
          </a:prstGeom>
          <a:noFill/>
          <a:ln>
            <a:noFill/>
          </a:ln>
        </p:spPr>
        <p:txBody>
          <a:bodyPr anchorCtr="0" anchor="ctr" bIns="91425" lIns="91425" spcFirstLastPara="1" rIns="91425" wrap="square" tIns="91425">
            <a:noAutofit/>
          </a:bodyPr>
          <a:lstStyle/>
          <a:p>
            <a:pPr indent="0" lvl="0" marL="0" marR="0" rtl="0" algn="l">
              <a:lnSpc>
                <a:spcPct val="90000"/>
              </a:lnSpc>
              <a:spcBef>
                <a:spcPts val="0"/>
              </a:spcBef>
              <a:spcAft>
                <a:spcPts val="0"/>
              </a:spcAft>
              <a:buClr>
                <a:schemeClr val="dk1"/>
              </a:buClr>
              <a:buFont typeface="Lucida Sans"/>
              <a:buNone/>
            </a:pPr>
            <a:r>
              <a:rPr lang="en-US"/>
              <a:t>Impact: </a:t>
            </a:r>
            <a:r>
              <a:rPr b="1" i="0" lang="en-US" sz="3200" u="none" cap="none" strike="noStrike">
                <a:solidFill>
                  <a:schemeClr val="dk1"/>
                </a:solidFill>
                <a:latin typeface="Lucida Sans"/>
                <a:ea typeface="Lucida Sans"/>
                <a:cs typeface="Lucida Sans"/>
                <a:sym typeface="Lucida Sans"/>
              </a:rPr>
              <a:t>Categories of malware</a:t>
            </a:r>
            <a:endParaRPr/>
          </a:p>
        </p:txBody>
      </p:sp>
      <p:sp>
        <p:nvSpPr>
          <p:cNvPr id="147" name="Google Shape;147;p33"/>
          <p:cNvSpPr txBox="1"/>
          <p:nvPr>
            <p:ph idx="1" type="body"/>
          </p:nvPr>
        </p:nvSpPr>
        <p:spPr>
          <a:xfrm>
            <a:off x="457200" y="1200150"/>
            <a:ext cx="8258100" cy="4305900"/>
          </a:xfrm>
          <a:prstGeom prst="rect">
            <a:avLst/>
          </a:prstGeom>
          <a:noFill/>
          <a:ln>
            <a:noFill/>
          </a:ln>
        </p:spPr>
        <p:txBody>
          <a:bodyPr anchorCtr="0" anchor="t" bIns="91425" lIns="91425" spcFirstLastPara="1" rIns="91425" wrap="square" tIns="91425">
            <a:noAutofit/>
          </a:bodyPr>
          <a:lstStyle/>
          <a:p>
            <a:pPr indent="0" lvl="0" marL="0" marR="0" rtl="0" algn="l">
              <a:lnSpc>
                <a:spcPct val="114000"/>
              </a:lnSpc>
              <a:spcBef>
                <a:spcPts val="0"/>
              </a:spcBef>
              <a:spcAft>
                <a:spcPts val="0"/>
              </a:spcAft>
              <a:buClr>
                <a:srgbClr val="F38127"/>
              </a:buClr>
              <a:buFont typeface="Arial"/>
              <a:buNone/>
            </a:pPr>
            <a:r>
              <a:rPr b="0" i="0" lang="en-US" sz="2400" u="none" cap="none" strike="noStrike">
                <a:solidFill>
                  <a:schemeClr val="dk1"/>
                </a:solidFill>
                <a:latin typeface="Lucida Sans"/>
                <a:ea typeface="Lucida Sans"/>
                <a:cs typeface="Lucida Sans"/>
                <a:sym typeface="Lucida Sans"/>
              </a:rPr>
              <a:t>Malware comes in several functional varieties, including</a:t>
            </a:r>
            <a:endParaRPr b="0" i="0" sz="2400" u="none" cap="none" strike="noStrike">
              <a:solidFill>
                <a:schemeClr val="dk1"/>
              </a:solidFill>
              <a:latin typeface="Lucida Sans"/>
              <a:ea typeface="Lucida Sans"/>
              <a:cs typeface="Lucida Sans"/>
              <a:sym typeface="Lucida Sans"/>
            </a:endParaRPr>
          </a:p>
          <a:p>
            <a:pPr indent="0" lvl="0" marL="0" marR="0" rtl="0" algn="l">
              <a:lnSpc>
                <a:spcPct val="114000"/>
              </a:lnSpc>
              <a:spcBef>
                <a:spcPts val="0"/>
              </a:spcBef>
              <a:spcAft>
                <a:spcPts val="0"/>
              </a:spcAft>
              <a:buClr>
                <a:srgbClr val="F38127"/>
              </a:buClr>
              <a:buFont typeface="Arial"/>
              <a:buNone/>
            </a:pPr>
            <a:r>
              <a:t/>
            </a:r>
            <a:endParaRPr/>
          </a:p>
          <a:p>
            <a:pPr indent="-381000" lvl="0" marL="457200" marR="0" rtl="0" algn="l">
              <a:lnSpc>
                <a:spcPct val="114000"/>
              </a:lnSpc>
              <a:spcBef>
                <a:spcPts val="0"/>
              </a:spcBef>
              <a:spcAft>
                <a:spcPts val="0"/>
              </a:spcAft>
              <a:buClr>
                <a:srgbClr val="000000"/>
              </a:buClr>
              <a:buSzPts val="2400"/>
              <a:buFont typeface="Lucida Sans"/>
              <a:buChar char="●"/>
            </a:pPr>
            <a:r>
              <a:rPr b="0" i="0" lang="en-US" sz="2400" u="none" cap="none" strike="noStrike">
                <a:solidFill>
                  <a:schemeClr val="dk1"/>
                </a:solidFill>
                <a:latin typeface="Lucida Sans"/>
                <a:ea typeface="Lucida Sans"/>
                <a:cs typeface="Lucida Sans"/>
                <a:sym typeface="Lucida Sans"/>
              </a:rPr>
              <a:t>downloaders</a:t>
            </a:r>
            <a:endParaRPr/>
          </a:p>
          <a:p>
            <a:pPr indent="-381000" lvl="0" marL="457200" marR="0" rtl="0" algn="l">
              <a:lnSpc>
                <a:spcPct val="114000"/>
              </a:lnSpc>
              <a:spcBef>
                <a:spcPts val="0"/>
              </a:spcBef>
              <a:spcAft>
                <a:spcPts val="0"/>
              </a:spcAft>
              <a:buClr>
                <a:srgbClr val="000000"/>
              </a:buClr>
              <a:buSzPts val="2400"/>
              <a:buFont typeface="Lucida Sans"/>
              <a:buChar char="●"/>
            </a:pPr>
            <a:r>
              <a:rPr b="0" i="0" lang="en-US" sz="2400" u="none" cap="none" strike="noStrike">
                <a:solidFill>
                  <a:schemeClr val="dk1"/>
                </a:solidFill>
                <a:latin typeface="Lucida Sans"/>
                <a:ea typeface="Lucida Sans"/>
                <a:cs typeface="Lucida Sans"/>
                <a:sym typeface="Lucida Sans"/>
              </a:rPr>
              <a:t>information stealers</a:t>
            </a:r>
            <a:endParaRPr/>
          </a:p>
          <a:p>
            <a:pPr indent="-381000" lvl="0" marL="457200" marR="0" rtl="0" algn="l">
              <a:lnSpc>
                <a:spcPct val="114000"/>
              </a:lnSpc>
              <a:spcBef>
                <a:spcPts val="0"/>
              </a:spcBef>
              <a:spcAft>
                <a:spcPts val="0"/>
              </a:spcAft>
              <a:buClr>
                <a:srgbClr val="000000"/>
              </a:buClr>
              <a:buSzPts val="2400"/>
              <a:buFont typeface="Lucida Sans"/>
              <a:buChar char="●"/>
            </a:pPr>
            <a:r>
              <a:rPr b="0" i="0" lang="en-US" sz="2400" u="none" cap="none" strike="noStrike">
                <a:solidFill>
                  <a:schemeClr val="dk1"/>
                </a:solidFill>
                <a:latin typeface="Lucida Sans"/>
                <a:ea typeface="Lucida Sans"/>
                <a:cs typeface="Lucida Sans"/>
                <a:sym typeface="Lucida Sans"/>
              </a:rPr>
              <a:t>ransomware</a:t>
            </a:r>
            <a:endParaRPr/>
          </a:p>
          <a:p>
            <a:pPr indent="-381000" lvl="0" marL="457200" marR="0" rtl="0" algn="l">
              <a:lnSpc>
                <a:spcPct val="114000"/>
              </a:lnSpc>
              <a:spcBef>
                <a:spcPts val="0"/>
              </a:spcBef>
              <a:spcAft>
                <a:spcPts val="0"/>
              </a:spcAft>
              <a:buClr>
                <a:srgbClr val="000000"/>
              </a:buClr>
              <a:buSzPts val="2400"/>
              <a:buFont typeface="Lucida Sans"/>
              <a:buChar char="●"/>
            </a:pPr>
            <a:r>
              <a:rPr b="0" i="0" lang="en-US" sz="2400" u="none" cap="none" strike="noStrike">
                <a:solidFill>
                  <a:schemeClr val="dk1"/>
                </a:solidFill>
                <a:latin typeface="Lucida Sans"/>
                <a:ea typeface="Lucida Sans"/>
                <a:cs typeface="Lucida Sans"/>
                <a:sym typeface="Lucida Sans"/>
              </a:rPr>
              <a:t>bots doing various things</a:t>
            </a:r>
            <a:endParaRPr/>
          </a:p>
          <a:p>
            <a:pPr indent="-381000" lvl="0" marL="457200" marR="0" rtl="0" algn="l">
              <a:lnSpc>
                <a:spcPct val="114000"/>
              </a:lnSpc>
              <a:spcBef>
                <a:spcPts val="0"/>
              </a:spcBef>
              <a:spcAft>
                <a:spcPts val="0"/>
              </a:spcAft>
              <a:buClr>
                <a:srgbClr val="000000"/>
              </a:buClr>
              <a:buSzPts val="2400"/>
              <a:buFont typeface="Lucida Sans"/>
              <a:buChar char="●"/>
            </a:pPr>
            <a:r>
              <a:rPr b="0" i="0" lang="en-US" sz="2400" u="none" cap="none" strike="noStrike">
                <a:solidFill>
                  <a:schemeClr val="dk1"/>
                </a:solidFill>
                <a:latin typeface="Lucida Sans"/>
                <a:ea typeface="Lucida Sans"/>
                <a:cs typeface="Lucida Sans"/>
                <a:sym typeface="Lucida Sans"/>
              </a:rPr>
              <a:t>remote access tools</a:t>
            </a:r>
            <a:endParaRPr b="0" i="0" sz="2400" u="none" cap="none" strike="noStrike">
              <a:solidFill>
                <a:schemeClr val="dk1"/>
              </a:solidFill>
              <a:latin typeface="Lucida Sans"/>
              <a:ea typeface="Lucida Sans"/>
              <a:cs typeface="Lucida Sans"/>
              <a:sym typeface="Lucida Sans"/>
            </a:endParaRPr>
          </a:p>
          <a:p>
            <a:pPr indent="-381000" lvl="0" marL="457200" marR="0" rtl="0" algn="l">
              <a:lnSpc>
                <a:spcPct val="114000"/>
              </a:lnSpc>
              <a:spcBef>
                <a:spcPts val="0"/>
              </a:spcBef>
              <a:spcAft>
                <a:spcPts val="0"/>
              </a:spcAft>
              <a:buClr>
                <a:srgbClr val="000000"/>
              </a:buClr>
              <a:buSzPts val="2400"/>
              <a:buFont typeface="Lucida Sans"/>
              <a:buChar char="●"/>
            </a:pPr>
            <a:r>
              <a:rPr lang="en-US"/>
              <a:t>password / credential stealers</a:t>
            </a:r>
            <a:endParaRPr/>
          </a:p>
          <a:p>
            <a:pPr indent="-381000" lvl="0" marL="457200" marR="0" rtl="0" algn="l">
              <a:lnSpc>
                <a:spcPct val="114000"/>
              </a:lnSpc>
              <a:spcBef>
                <a:spcPts val="0"/>
              </a:spcBef>
              <a:spcAft>
                <a:spcPts val="0"/>
              </a:spcAft>
              <a:buClr>
                <a:srgbClr val="000000"/>
              </a:buClr>
              <a:buSzPts val="2400"/>
              <a:buFont typeface="Lucida Sans"/>
              <a:buChar char="●"/>
            </a:pPr>
            <a:r>
              <a:rPr lang="en-US"/>
              <a:t>DDoS tools</a:t>
            </a:r>
            <a:endParaRPr/>
          </a:p>
          <a:p>
            <a:pPr indent="-381000" lvl="0" marL="457200" marR="0" rtl="0" algn="l">
              <a:lnSpc>
                <a:spcPct val="114000"/>
              </a:lnSpc>
              <a:spcBef>
                <a:spcPts val="0"/>
              </a:spcBef>
              <a:spcAft>
                <a:spcPts val="0"/>
              </a:spcAft>
              <a:buClr>
                <a:srgbClr val="000000"/>
              </a:buClr>
              <a:buSzPts val="2400"/>
              <a:buFont typeface="Lucida Sans"/>
              <a:buChar char="●"/>
            </a:pPr>
            <a:r>
              <a:rPr lang="en-US"/>
              <a:t>File infectors (infects executable files)</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2" name="Shape 152"/>
        <p:cNvGrpSpPr/>
        <p:nvPr/>
      </p:nvGrpSpPr>
      <p:grpSpPr>
        <a:xfrm>
          <a:off x="0" y="0"/>
          <a:ext cx="0" cy="0"/>
          <a:chOff x="0" y="0"/>
          <a:chExt cx="0" cy="0"/>
        </a:xfrm>
      </p:grpSpPr>
      <p:sp>
        <p:nvSpPr>
          <p:cNvPr id="153" name="Google Shape;153;p34"/>
          <p:cNvSpPr txBox="1"/>
          <p:nvPr>
            <p:ph type="title"/>
          </p:nvPr>
        </p:nvSpPr>
        <p:spPr>
          <a:xfrm>
            <a:off x="457200" y="379412"/>
            <a:ext cx="8229600" cy="411300"/>
          </a:xfrm>
          <a:prstGeom prst="rect">
            <a:avLst/>
          </a:prstGeom>
          <a:noFill/>
          <a:ln>
            <a:noFill/>
          </a:ln>
        </p:spPr>
        <p:txBody>
          <a:bodyPr anchorCtr="0" anchor="ctr" bIns="91425" lIns="91425" spcFirstLastPara="1" rIns="91425" wrap="square" tIns="91425">
            <a:noAutofit/>
          </a:bodyPr>
          <a:lstStyle/>
          <a:p>
            <a:pPr indent="0" lvl="0" marL="0" marR="0" rtl="0" algn="l">
              <a:lnSpc>
                <a:spcPct val="90000"/>
              </a:lnSpc>
              <a:spcBef>
                <a:spcPts val="0"/>
              </a:spcBef>
              <a:spcAft>
                <a:spcPts val="0"/>
              </a:spcAft>
              <a:buClr>
                <a:schemeClr val="dk1"/>
              </a:buClr>
              <a:buFont typeface="Lucida Sans"/>
              <a:buNone/>
            </a:pPr>
            <a:r>
              <a:rPr b="1" i="0" lang="en-US" sz="3200" u="none" cap="none" strike="noStrike">
                <a:solidFill>
                  <a:schemeClr val="dk1"/>
                </a:solidFill>
                <a:latin typeface="Lucida Sans"/>
                <a:ea typeface="Lucida Sans"/>
                <a:cs typeface="Lucida Sans"/>
                <a:sym typeface="Lucida Sans"/>
              </a:rPr>
              <a:t>Likelihood</a:t>
            </a:r>
            <a:endParaRPr/>
          </a:p>
        </p:txBody>
      </p:sp>
      <p:sp>
        <p:nvSpPr>
          <p:cNvPr id="154" name="Google Shape;154;p34"/>
          <p:cNvSpPr txBox="1"/>
          <p:nvPr>
            <p:ph idx="1" type="body"/>
          </p:nvPr>
        </p:nvSpPr>
        <p:spPr>
          <a:xfrm>
            <a:off x="457200" y="1200150"/>
            <a:ext cx="8258100" cy="4305900"/>
          </a:xfrm>
          <a:prstGeom prst="rect">
            <a:avLst/>
          </a:prstGeom>
          <a:noFill/>
          <a:ln>
            <a:noFill/>
          </a:ln>
        </p:spPr>
        <p:txBody>
          <a:bodyPr anchorCtr="0" anchor="t" bIns="91425" lIns="91425" spcFirstLastPara="1" rIns="91425" wrap="square" tIns="91425">
            <a:noAutofit/>
          </a:bodyPr>
          <a:lstStyle/>
          <a:p>
            <a:pPr indent="0" lvl="0" marL="0" marR="0" rtl="0" algn="l">
              <a:lnSpc>
                <a:spcPct val="114000"/>
              </a:lnSpc>
              <a:spcBef>
                <a:spcPts val="0"/>
              </a:spcBef>
              <a:spcAft>
                <a:spcPts val="0"/>
              </a:spcAft>
              <a:buClr>
                <a:srgbClr val="F38127"/>
              </a:buClr>
              <a:buFont typeface="Arial"/>
              <a:buNone/>
            </a:pPr>
            <a:r>
              <a:rPr b="0" i="0" lang="en-US" sz="2400" u="none" cap="none" strike="noStrike">
                <a:solidFill>
                  <a:schemeClr val="dk1"/>
                </a:solidFill>
                <a:latin typeface="Lucida Sans"/>
                <a:ea typeface="Lucida Sans"/>
                <a:cs typeface="Lucida Sans"/>
                <a:sym typeface="Lucida Sans"/>
              </a:rPr>
              <a:t>On the internet, everyone is a target</a:t>
            </a:r>
            <a:endParaRPr/>
          </a:p>
          <a:p>
            <a:pPr indent="0" lvl="0" marL="0" marR="0" rtl="0" algn="l">
              <a:lnSpc>
                <a:spcPct val="114000"/>
              </a:lnSpc>
              <a:spcBef>
                <a:spcPts val="0"/>
              </a:spcBef>
              <a:spcAft>
                <a:spcPts val="0"/>
              </a:spcAft>
              <a:buClr>
                <a:srgbClr val="F38127"/>
              </a:buClr>
              <a:buFont typeface="Arial"/>
              <a:buNone/>
            </a:pPr>
            <a:r>
              <a:rPr b="0" i="0" lang="en-US" sz="2400" u="none" cap="none" strike="noStrike">
                <a:solidFill>
                  <a:schemeClr val="dk1"/>
                </a:solidFill>
                <a:latin typeface="Lucida Sans"/>
                <a:ea typeface="Lucida Sans"/>
                <a:cs typeface="Lucida Sans"/>
                <a:sym typeface="Lucida Sans"/>
              </a:rPr>
              <a:t>But not all targets are created equal</a:t>
            </a:r>
            <a:endParaRPr/>
          </a:p>
          <a:p>
            <a:pPr indent="0" lvl="0" marL="0" marR="0" rtl="0" algn="l">
              <a:lnSpc>
                <a:spcPct val="114000"/>
              </a:lnSpc>
              <a:spcBef>
                <a:spcPts val="0"/>
              </a:spcBef>
              <a:spcAft>
                <a:spcPts val="0"/>
              </a:spcAft>
              <a:buClr>
                <a:srgbClr val="F38127"/>
              </a:buClr>
              <a:buFont typeface="Arial"/>
              <a:buNone/>
            </a:pPr>
            <a:r>
              <a:t/>
            </a:r>
            <a:endParaRPr b="0" i="0" sz="2400" u="none" cap="none" strike="noStrike">
              <a:solidFill>
                <a:schemeClr val="dk1"/>
              </a:solidFill>
              <a:latin typeface="Lucida Sans"/>
              <a:ea typeface="Lucida Sans"/>
              <a:cs typeface="Lucida Sans"/>
              <a:sym typeface="Lucida Sans"/>
            </a:endParaRPr>
          </a:p>
          <a:p>
            <a:pPr indent="0" lvl="0" marL="0" marR="0" rtl="0" algn="l">
              <a:lnSpc>
                <a:spcPct val="114000"/>
              </a:lnSpc>
              <a:spcBef>
                <a:spcPts val="0"/>
              </a:spcBef>
              <a:spcAft>
                <a:spcPts val="0"/>
              </a:spcAft>
              <a:buClr>
                <a:srgbClr val="F38127"/>
              </a:buClr>
              <a:buFont typeface="Arial"/>
              <a:buNone/>
            </a:pPr>
            <a:r>
              <a:rPr b="0" i="0" lang="en-US" sz="2400" u="none" cap="none" strike="noStrike">
                <a:solidFill>
                  <a:schemeClr val="dk1"/>
                </a:solidFill>
                <a:latin typeface="Lucida Sans"/>
                <a:ea typeface="Lucida Sans"/>
                <a:cs typeface="Lucida Sans"/>
                <a:sym typeface="Lucida Sans"/>
              </a:rPr>
              <a:t>The question about likelihood of attack is determined by </a:t>
            </a:r>
            <a:r>
              <a:rPr lang="en-US"/>
              <a:t>a number of factors</a:t>
            </a:r>
            <a:r>
              <a:rPr b="0" i="0" lang="en-US" sz="2400" u="none" cap="none" strike="noStrike">
                <a:solidFill>
                  <a:schemeClr val="dk1"/>
                </a:solidFill>
                <a:latin typeface="Lucida Sans"/>
                <a:ea typeface="Lucida Sans"/>
                <a:cs typeface="Lucida Sans"/>
                <a:sym typeface="Lucida Sans"/>
              </a:rPr>
              <a:t>:</a:t>
            </a:r>
            <a:endParaRPr b="0" i="0" sz="2400" u="none" cap="none" strike="noStrike">
              <a:solidFill>
                <a:schemeClr val="dk1"/>
              </a:solidFill>
              <a:latin typeface="Lucida Sans"/>
              <a:ea typeface="Lucida Sans"/>
              <a:cs typeface="Lucida Sans"/>
              <a:sym typeface="Lucida Sans"/>
            </a:endParaRPr>
          </a:p>
          <a:p>
            <a:pPr indent="0" lvl="0" marL="0" marR="0" rtl="0" algn="l">
              <a:lnSpc>
                <a:spcPct val="114000"/>
              </a:lnSpc>
              <a:spcBef>
                <a:spcPts val="0"/>
              </a:spcBef>
              <a:spcAft>
                <a:spcPts val="0"/>
              </a:spcAft>
              <a:buClr>
                <a:srgbClr val="F38127"/>
              </a:buClr>
              <a:buFont typeface="Arial"/>
              <a:buNone/>
            </a:pPr>
            <a:r>
              <a:t/>
            </a:r>
            <a:endParaRPr/>
          </a:p>
          <a:p>
            <a:pPr indent="457200" lvl="0" marL="0" marR="0" rtl="0" algn="l">
              <a:lnSpc>
                <a:spcPct val="114000"/>
              </a:lnSpc>
              <a:spcBef>
                <a:spcPts val="0"/>
              </a:spcBef>
              <a:spcAft>
                <a:spcPts val="0"/>
              </a:spcAft>
              <a:buClr>
                <a:srgbClr val="F38127"/>
              </a:buClr>
              <a:buFont typeface="Arial"/>
              <a:buNone/>
            </a:pPr>
            <a:r>
              <a:rPr b="0" i="0" lang="en-US" sz="2400" u="none" cap="none" strike="noStrike">
                <a:solidFill>
                  <a:schemeClr val="dk1"/>
                </a:solidFill>
                <a:latin typeface="Lucida Sans"/>
                <a:ea typeface="Lucida Sans"/>
                <a:cs typeface="Lucida Sans"/>
                <a:sym typeface="Lucida Sans"/>
              </a:rPr>
              <a:t>What sort of a target are you?</a:t>
            </a:r>
            <a:endParaRPr b="0" i="0" sz="2400" u="none" cap="none" strike="noStrike">
              <a:solidFill>
                <a:schemeClr val="dk1"/>
              </a:solidFill>
              <a:latin typeface="Lucida Sans"/>
              <a:ea typeface="Lucida Sans"/>
              <a:cs typeface="Lucida Sans"/>
              <a:sym typeface="Lucida Sans"/>
            </a:endParaRPr>
          </a:p>
          <a:p>
            <a:pPr indent="457200" lvl="0" marL="0" marR="0" rtl="0" algn="l">
              <a:lnSpc>
                <a:spcPct val="114000"/>
              </a:lnSpc>
              <a:spcBef>
                <a:spcPts val="0"/>
              </a:spcBef>
              <a:spcAft>
                <a:spcPts val="0"/>
              </a:spcAft>
              <a:buClr>
                <a:srgbClr val="F38127"/>
              </a:buClr>
              <a:buFont typeface="Arial"/>
              <a:buNone/>
            </a:pPr>
            <a:r>
              <a:rPr lang="en-US"/>
              <a:t>For what type of attacker?</a:t>
            </a:r>
            <a:endParaRPr/>
          </a:p>
          <a:p>
            <a:pPr indent="457200" lvl="0" marL="0" marR="0" rtl="0" algn="l">
              <a:lnSpc>
                <a:spcPct val="114000"/>
              </a:lnSpc>
              <a:spcBef>
                <a:spcPts val="0"/>
              </a:spcBef>
              <a:spcAft>
                <a:spcPts val="0"/>
              </a:spcAft>
              <a:buClr>
                <a:srgbClr val="F38127"/>
              </a:buClr>
              <a:buFont typeface="Arial"/>
              <a:buNone/>
            </a:pPr>
            <a:r>
              <a:rPr lang="en-US"/>
              <a:t>How easy a target are you?</a:t>
            </a:r>
            <a:endParaRPr/>
          </a:p>
          <a:p>
            <a:pPr indent="0" lvl="0" marL="0" marR="0" rtl="0" algn="l">
              <a:lnSpc>
                <a:spcPct val="114000"/>
              </a:lnSpc>
              <a:spcBef>
                <a:spcPts val="0"/>
              </a:spcBef>
              <a:spcAft>
                <a:spcPts val="0"/>
              </a:spcAft>
              <a:buClr>
                <a:srgbClr val="F38127"/>
              </a:buClr>
              <a:buFont typeface="Arial"/>
              <a:buNone/>
            </a:pPr>
            <a:r>
              <a:t/>
            </a:r>
            <a:endParaRPr b="0" i="0" sz="2400" u="none" cap="none" strike="noStrike">
              <a:solidFill>
                <a:schemeClr val="dk1"/>
              </a:solidFill>
              <a:latin typeface="Lucida Sans"/>
              <a:ea typeface="Lucida Sans"/>
              <a:cs typeface="Lucida Sans"/>
              <a:sym typeface="Lucida Sans"/>
            </a:endParaRPr>
          </a:p>
          <a:p>
            <a:pPr indent="0" lvl="0" marL="0" marR="0" rtl="0" algn="l">
              <a:lnSpc>
                <a:spcPct val="114000"/>
              </a:lnSpc>
              <a:spcBef>
                <a:spcPts val="0"/>
              </a:spcBef>
              <a:spcAft>
                <a:spcPts val="0"/>
              </a:spcAft>
              <a:buClr>
                <a:srgbClr val="F38127"/>
              </a:buClr>
              <a:buFont typeface="Arial"/>
              <a:buNone/>
            </a:pPr>
            <a:r>
              <a:t/>
            </a:r>
            <a:endParaRPr b="0" i="0" sz="2400" u="none" cap="none" strike="noStrike">
              <a:solidFill>
                <a:schemeClr val="dk1"/>
              </a:solidFill>
              <a:latin typeface="Lucida Sans"/>
              <a:ea typeface="Lucida Sans"/>
              <a:cs typeface="Lucida Sans"/>
              <a:sym typeface="Lucida Sans"/>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9" name="Shape 159"/>
        <p:cNvGrpSpPr/>
        <p:nvPr/>
      </p:nvGrpSpPr>
      <p:grpSpPr>
        <a:xfrm>
          <a:off x="0" y="0"/>
          <a:ext cx="0" cy="0"/>
          <a:chOff x="0" y="0"/>
          <a:chExt cx="0" cy="0"/>
        </a:xfrm>
      </p:grpSpPr>
      <p:sp>
        <p:nvSpPr>
          <p:cNvPr id="160" name="Google Shape;160;p35"/>
          <p:cNvSpPr txBox="1"/>
          <p:nvPr>
            <p:ph type="title"/>
          </p:nvPr>
        </p:nvSpPr>
        <p:spPr>
          <a:xfrm>
            <a:off x="457200" y="379412"/>
            <a:ext cx="8229600" cy="411300"/>
          </a:xfrm>
          <a:prstGeom prst="rect">
            <a:avLst/>
          </a:prstGeom>
          <a:noFill/>
          <a:ln>
            <a:noFill/>
          </a:ln>
        </p:spPr>
        <p:txBody>
          <a:bodyPr anchorCtr="0" anchor="ctr" bIns="91425" lIns="91425" spcFirstLastPara="1" rIns="91425" wrap="square" tIns="91425">
            <a:noAutofit/>
          </a:bodyPr>
          <a:lstStyle/>
          <a:p>
            <a:pPr indent="0" lvl="0" marL="0" marR="0" rtl="0" algn="l">
              <a:lnSpc>
                <a:spcPct val="90000"/>
              </a:lnSpc>
              <a:spcBef>
                <a:spcPts val="0"/>
              </a:spcBef>
              <a:spcAft>
                <a:spcPts val="0"/>
              </a:spcAft>
              <a:buClr>
                <a:schemeClr val="dk1"/>
              </a:buClr>
              <a:buFont typeface="Lucida Sans"/>
              <a:buNone/>
            </a:pPr>
            <a:r>
              <a:rPr b="1" i="0" lang="en-US" sz="3200" u="none" cap="none" strike="noStrike">
                <a:solidFill>
                  <a:schemeClr val="dk1"/>
                </a:solidFill>
                <a:latin typeface="Lucida Sans"/>
                <a:ea typeface="Lucida Sans"/>
                <a:cs typeface="Lucida Sans"/>
                <a:sym typeface="Lucida Sans"/>
              </a:rPr>
              <a:t>Timing and likelihood</a:t>
            </a:r>
            <a:endParaRPr/>
          </a:p>
        </p:txBody>
      </p:sp>
      <p:sp>
        <p:nvSpPr>
          <p:cNvPr id="161" name="Google Shape;161;p35"/>
          <p:cNvSpPr txBox="1"/>
          <p:nvPr>
            <p:ph idx="1" type="body"/>
          </p:nvPr>
        </p:nvSpPr>
        <p:spPr>
          <a:xfrm>
            <a:off x="457200" y="1200150"/>
            <a:ext cx="8258100" cy="4305900"/>
          </a:xfrm>
          <a:prstGeom prst="rect">
            <a:avLst/>
          </a:prstGeom>
          <a:noFill/>
          <a:ln>
            <a:noFill/>
          </a:ln>
        </p:spPr>
        <p:txBody>
          <a:bodyPr anchorCtr="0" anchor="t" bIns="91425" lIns="91425" spcFirstLastPara="1" rIns="91425" wrap="square" tIns="91425">
            <a:noAutofit/>
          </a:bodyPr>
          <a:lstStyle/>
          <a:p>
            <a:pPr indent="0" lvl="0" marL="0" marR="0" rtl="0" algn="l">
              <a:lnSpc>
                <a:spcPct val="114000"/>
              </a:lnSpc>
              <a:spcBef>
                <a:spcPts val="0"/>
              </a:spcBef>
              <a:spcAft>
                <a:spcPts val="0"/>
              </a:spcAft>
              <a:buClr>
                <a:srgbClr val="F38127"/>
              </a:buClr>
              <a:buFont typeface="Arial"/>
              <a:buNone/>
            </a:pPr>
            <a:r>
              <a:rPr b="0" i="0" lang="en-US" sz="2400" u="none" cap="none" strike="noStrike">
                <a:solidFill>
                  <a:schemeClr val="dk1"/>
                </a:solidFill>
                <a:latin typeface="Lucida Sans"/>
                <a:ea typeface="Lucida Sans"/>
                <a:cs typeface="Lucida Sans"/>
                <a:sym typeface="Lucida Sans"/>
              </a:rPr>
              <a:t>Axelrod and Iliev: Timing of cyber conflict (2014):  </a:t>
            </a:r>
            <a:br>
              <a:rPr b="0" i="0" lang="en-US" sz="2400" u="none" cap="none" strike="noStrike">
                <a:solidFill>
                  <a:schemeClr val="dk1"/>
                </a:solidFill>
                <a:latin typeface="Lucida Sans"/>
                <a:ea typeface="Lucida Sans"/>
                <a:cs typeface="Lucida Sans"/>
                <a:sym typeface="Lucida Sans"/>
              </a:rPr>
            </a:br>
            <a:r>
              <a:rPr b="0" i="0" lang="en-US" sz="2400" u="none" cap="none" strike="noStrike">
                <a:solidFill>
                  <a:schemeClr val="dk1"/>
                </a:solidFill>
                <a:latin typeface="Lucida Sans"/>
                <a:ea typeface="Lucida Sans"/>
                <a:cs typeface="Lucida Sans"/>
                <a:sym typeface="Lucida Sans"/>
              </a:rPr>
              <a:t>Timing of a digital attack can be determined using </a:t>
            </a:r>
            <a:r>
              <a:rPr lang="en-US"/>
              <a:t>a model from economics</a:t>
            </a:r>
            <a:r>
              <a:rPr b="0" i="0" lang="en-US" sz="2400" u="none" cap="none" strike="noStrike">
                <a:solidFill>
                  <a:schemeClr val="dk1"/>
                </a:solidFill>
                <a:latin typeface="Lucida Sans"/>
                <a:ea typeface="Lucida Sans"/>
                <a:cs typeface="Lucida Sans"/>
                <a:sym typeface="Lucida Sans"/>
              </a:rPr>
              <a:t> using the following information:</a:t>
            </a:r>
            <a:endParaRPr/>
          </a:p>
          <a:p>
            <a:pPr indent="-228600" lvl="0" marL="457200" marR="0" rtl="0" algn="l">
              <a:lnSpc>
                <a:spcPct val="114000"/>
              </a:lnSpc>
              <a:spcBef>
                <a:spcPts val="0"/>
              </a:spcBef>
              <a:spcAft>
                <a:spcPts val="0"/>
              </a:spcAft>
              <a:buClr>
                <a:srgbClr val="000000"/>
              </a:buClr>
              <a:buSzPts val="2400"/>
              <a:buFont typeface="Arial"/>
              <a:buChar char="●"/>
            </a:pPr>
            <a:r>
              <a:rPr b="0" i="0" lang="en-US" sz="2400" u="none" cap="none" strike="noStrike">
                <a:solidFill>
                  <a:schemeClr val="dk1"/>
                </a:solidFill>
                <a:latin typeface="Lucida Sans"/>
                <a:ea typeface="Lucida Sans"/>
                <a:cs typeface="Lucida Sans"/>
                <a:sym typeface="Lucida Sans"/>
              </a:rPr>
              <a:t>Persistence: how long will my target be vulnerable? </a:t>
            </a:r>
            <a:endParaRPr/>
          </a:p>
          <a:p>
            <a:pPr indent="-228600" lvl="0" marL="457200" marR="0" rtl="0" algn="l">
              <a:lnSpc>
                <a:spcPct val="114000"/>
              </a:lnSpc>
              <a:spcBef>
                <a:spcPts val="0"/>
              </a:spcBef>
              <a:spcAft>
                <a:spcPts val="0"/>
              </a:spcAft>
              <a:buClr>
                <a:srgbClr val="000000"/>
              </a:buClr>
              <a:buSzPts val="2400"/>
              <a:buFont typeface="Arial"/>
              <a:buChar char="●"/>
            </a:pPr>
            <a:r>
              <a:rPr b="0" i="0" lang="en-US" sz="2400" u="none" cap="none" strike="noStrike">
                <a:solidFill>
                  <a:schemeClr val="dk1"/>
                </a:solidFill>
                <a:latin typeface="Lucida Sans"/>
                <a:ea typeface="Lucida Sans"/>
                <a:cs typeface="Lucida Sans"/>
                <a:sym typeface="Lucida Sans"/>
              </a:rPr>
              <a:t>Stealth: can my target detect this?</a:t>
            </a:r>
            <a:endParaRPr/>
          </a:p>
          <a:p>
            <a:pPr indent="-228600" lvl="0" marL="457200" marR="0" rtl="0" algn="l">
              <a:lnSpc>
                <a:spcPct val="114000"/>
              </a:lnSpc>
              <a:spcBef>
                <a:spcPts val="0"/>
              </a:spcBef>
              <a:spcAft>
                <a:spcPts val="0"/>
              </a:spcAft>
              <a:buClr>
                <a:srgbClr val="000000"/>
              </a:buClr>
              <a:buSzPts val="2400"/>
              <a:buFont typeface="Arial"/>
              <a:buChar char="●"/>
            </a:pPr>
            <a:r>
              <a:rPr b="0" i="0" lang="en-US" sz="2400" u="none" cap="none" strike="noStrike">
                <a:solidFill>
                  <a:schemeClr val="dk1"/>
                </a:solidFill>
                <a:latin typeface="Lucida Sans"/>
                <a:ea typeface="Lucida Sans"/>
                <a:cs typeface="Lucida Sans"/>
                <a:sym typeface="Lucida Sans"/>
              </a:rPr>
              <a:t>Threshold</a:t>
            </a:r>
            <a:r>
              <a:rPr lang="en-US"/>
              <a:t>: </a:t>
            </a:r>
            <a:r>
              <a:rPr b="0" i="0" lang="en-US" sz="2400" u="none" cap="none" strike="noStrike">
                <a:solidFill>
                  <a:schemeClr val="dk1"/>
                </a:solidFill>
                <a:latin typeface="Lucida Sans"/>
                <a:ea typeface="Lucida Sans"/>
                <a:cs typeface="Lucida Sans"/>
                <a:sym typeface="Lucida Sans"/>
              </a:rPr>
              <a:t>What conditions would lead to the use of a particular cyber attack vector? Is it worth using on this target?</a:t>
            </a:r>
            <a:endParaRPr/>
          </a:p>
        </p:txBody>
      </p:sp>
      <p:sp>
        <p:nvSpPr>
          <p:cNvPr id="162" name="Google Shape;162;p35"/>
          <p:cNvSpPr txBox="1"/>
          <p:nvPr/>
        </p:nvSpPr>
        <p:spPr>
          <a:xfrm>
            <a:off x="463650" y="5506050"/>
            <a:ext cx="8245200" cy="595500"/>
          </a:xfrm>
          <a:prstGeom prst="rect">
            <a:avLst/>
          </a:prstGeom>
          <a:noFill/>
          <a:ln>
            <a:noFill/>
          </a:ln>
        </p:spPr>
        <p:txBody>
          <a:bodyPr anchorCtr="0" anchor="t" bIns="91425" lIns="91425" spcFirstLastPara="1" rIns="91425" wrap="square" tIns="91425">
            <a:noAutofit/>
          </a:bodyPr>
          <a:lstStyle/>
          <a:p>
            <a:pPr indent="0" lvl="0" marL="0" marR="0" rtl="0" algn="l">
              <a:lnSpc>
                <a:spcPct val="114000"/>
              </a:lnSpc>
              <a:spcBef>
                <a:spcPts val="0"/>
              </a:spcBef>
              <a:spcAft>
                <a:spcPts val="0"/>
              </a:spcAft>
              <a:buClr>
                <a:schemeClr val="dk1"/>
              </a:buClr>
              <a:buFont typeface="Arial"/>
              <a:buNone/>
            </a:pPr>
            <a:r>
              <a:rPr b="0" i="0" lang="en-US" sz="1800" u="sng" cap="none" strike="noStrike">
                <a:solidFill>
                  <a:schemeClr val="hlink"/>
                </a:solidFill>
                <a:latin typeface="Lucida Sans"/>
                <a:ea typeface="Lucida Sans"/>
                <a:cs typeface="Lucida Sans"/>
                <a:sym typeface="Lucida Sans"/>
                <a:hlinkClick r:id="rId3"/>
              </a:rPr>
              <a:t>http://www.pnas.org/content/111/4/1298.abstract</a:t>
            </a:r>
            <a:r>
              <a:rPr b="0" i="0" lang="en-US" sz="2400" u="none" cap="none" strike="noStrike">
                <a:solidFill>
                  <a:schemeClr val="dk1"/>
                </a:solidFill>
                <a:latin typeface="Lucida Sans"/>
                <a:ea typeface="Lucida Sans"/>
                <a:cs typeface="Lucida Sans"/>
                <a:sym typeface="Lucida Sans"/>
              </a:rPr>
              <a:t>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Design">
  <a:themeElements>
    <a:clrScheme name="Custom 1">
      <a:dk1>
        <a:srgbClr val="000000"/>
      </a:dk1>
      <a:lt1>
        <a:srgbClr val="FFFFFF"/>
      </a:lt1>
      <a:dk2>
        <a:srgbClr val="44546A"/>
      </a:dk2>
      <a:lt2>
        <a:srgbClr val="E7E6E6"/>
      </a:lt2>
      <a:accent1>
        <a:srgbClr val="003F0B"/>
      </a:accent1>
      <a:accent2>
        <a:srgbClr val="FE7802"/>
      </a:accent2>
      <a:accent3>
        <a:srgbClr val="003257"/>
      </a:accent3>
      <a:accent4>
        <a:srgbClr val="41BF00"/>
      </a:accent4>
      <a:accent5>
        <a:srgbClr val="007F16"/>
      </a:accent5>
      <a:accent6>
        <a:srgbClr val="C1EC01"/>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ustom Design">
  <a:themeElements>
    <a:clrScheme name="Custom 1">
      <a:dk1>
        <a:srgbClr val="000000"/>
      </a:dk1>
      <a:lt1>
        <a:srgbClr val="FFFFFF"/>
      </a:lt1>
      <a:dk2>
        <a:srgbClr val="44546A"/>
      </a:dk2>
      <a:lt2>
        <a:srgbClr val="E7E6E6"/>
      </a:lt2>
      <a:accent1>
        <a:srgbClr val="003F0B"/>
      </a:accent1>
      <a:accent2>
        <a:srgbClr val="FE7802"/>
      </a:accent2>
      <a:accent3>
        <a:srgbClr val="003257"/>
      </a:accent3>
      <a:accent4>
        <a:srgbClr val="41BF00"/>
      </a:accent4>
      <a:accent5>
        <a:srgbClr val="007F16"/>
      </a:accent5>
      <a:accent6>
        <a:srgbClr val="C1EC01"/>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