
<file path=[Content_Types].xml><?xml version="1.0" encoding="utf-8"?>
<Types xmlns="http://schemas.openxmlformats.org/package/2006/content-types">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11.xml"/>
  <Override ContentType="application/vnd.openxmlformats-officedocument.presentationml.notesSlide+xml" PartName="/ppt/notesSlides/notesSlide24.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22.xml"/>
  <Override ContentType="application/vnd.openxmlformats-officedocument.presentationml.notesSlide+xml" PartName="/ppt/notesSlides/notesSlide7.xml"/>
  <Override ContentType="application/vnd.openxmlformats-officedocument.presentationml.notesSlide+xml" PartName="/ppt/notesSlides/notesSlide26.xml"/>
  <Override ContentType="application/vnd.openxmlformats-officedocument.presentationml.notesSlide+xml" PartName="/ppt/notesSlides/notesSlide5.xml"/>
  <Override ContentType="application/vnd.openxmlformats-officedocument.presentationml.notesSlide+xml" PartName="/ppt/notesSlides/notesSlide19.xml"/>
  <Override ContentType="application/vnd.openxmlformats-officedocument.presentationml.notesSlide+xml" PartName="/ppt/notesSlides/notesSlide27.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7.xml"/>
  <Override ContentType="application/vnd.openxmlformats-officedocument.presentationml.slideLayout+xml" PartName="/ppt/slideLayouts/slideLayout9.xml"/>
  <Override ContentType="application/vnd.openxmlformats-officedocument.presentationml.slideLayout+xml" PartName="/ppt/slideLayouts/slideLayout4.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22.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5.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23.xml"/>
  <Override ContentType="application/vnd.openxmlformats-officedocument.presentationml.slide+xml" PartName="/ppt/slides/slide2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autoCompressPictures="0" strictFirstAndLastChars="0" saveSubsetFonts="1">
  <p:sldMasterIdLst>
    <p:sldMasterId id="2147483662" r:id="rId3"/>
  </p:sldMasterIdLst>
  <p:notesMasterIdLst>
    <p:notesMasterId r:id="rId4"/>
  </p:notes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 id="268" r:id="rId17"/>
    <p:sldId id="269" r:id="rId18"/>
    <p:sldId id="270" r:id="rId19"/>
    <p:sldId id="271" r:id="rId20"/>
    <p:sldId id="272" r:id="rId21"/>
    <p:sldId id="273" r:id="rId22"/>
    <p:sldId id="274" r:id="rId23"/>
    <p:sldId id="275" r:id="rId24"/>
    <p:sldId id="276" r:id="rId25"/>
    <p:sldId id="277" r:id="rId26"/>
    <p:sldId id="278" r:id="rId27"/>
    <p:sldId id="279" r:id="rId28"/>
    <p:sldId id="280" r:id="rId29"/>
    <p:sldId id="281" r:id="rId30"/>
    <p:sldId id="282" r:id="rId31"/>
  </p:sldIdLst>
  <p:sldSz cy="6858000" cx="9144000"/>
  <p:notesSz cx="6858000" cy="9144000"/>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file>

<file path=ppt/_rels/presentation.xml.rels><?xml version="1.0" encoding="UTF-8" standalone="yes"?><Relationships xmlns="http://schemas.openxmlformats.org/package/2006/relationships"><Relationship Id="rId20" Type="http://schemas.openxmlformats.org/officeDocument/2006/relationships/slide" Target="slides/slide16.xml"/><Relationship Id="rId22" Type="http://schemas.openxmlformats.org/officeDocument/2006/relationships/slide" Target="slides/slide18.xml"/><Relationship Id="rId21" Type="http://schemas.openxmlformats.org/officeDocument/2006/relationships/slide" Target="slides/slide17.xml"/><Relationship Id="rId24" Type="http://schemas.openxmlformats.org/officeDocument/2006/relationships/slide" Target="slides/slide20.xml"/><Relationship Id="rId23" Type="http://schemas.openxmlformats.org/officeDocument/2006/relationships/slide" Target="slides/slide19.xml"/><Relationship Id="rId1" Type="http://schemas.openxmlformats.org/officeDocument/2006/relationships/theme" Target="theme/theme2.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notesMaster" Target="notesMasters/notesMaster1.xml"/><Relationship Id="rId9" Type="http://schemas.openxmlformats.org/officeDocument/2006/relationships/slide" Target="slides/slide5.xml"/><Relationship Id="rId26" Type="http://schemas.openxmlformats.org/officeDocument/2006/relationships/slide" Target="slides/slide22.xml"/><Relationship Id="rId25" Type="http://schemas.openxmlformats.org/officeDocument/2006/relationships/slide" Target="slides/slide21.xml"/><Relationship Id="rId28" Type="http://schemas.openxmlformats.org/officeDocument/2006/relationships/slide" Target="slides/slide24.xml"/><Relationship Id="rId27" Type="http://schemas.openxmlformats.org/officeDocument/2006/relationships/slide" Target="slides/slide23.xml"/><Relationship Id="rId5" Type="http://schemas.openxmlformats.org/officeDocument/2006/relationships/slide" Target="slides/slide1.xml"/><Relationship Id="rId6" Type="http://schemas.openxmlformats.org/officeDocument/2006/relationships/slide" Target="slides/slide2.xml"/><Relationship Id="rId29" Type="http://schemas.openxmlformats.org/officeDocument/2006/relationships/slide" Target="slides/slide25.xml"/><Relationship Id="rId7" Type="http://schemas.openxmlformats.org/officeDocument/2006/relationships/slide" Target="slides/slide3.xml"/><Relationship Id="rId8" Type="http://schemas.openxmlformats.org/officeDocument/2006/relationships/slide" Target="slides/slide4.xml"/><Relationship Id="rId31" Type="http://schemas.openxmlformats.org/officeDocument/2006/relationships/slide" Target="slides/slide27.xml"/><Relationship Id="rId30" Type="http://schemas.openxmlformats.org/officeDocument/2006/relationships/slide" Target="slides/slide26.xml"/><Relationship Id="rId11" Type="http://schemas.openxmlformats.org/officeDocument/2006/relationships/slide" Target="slides/slide7.xml"/><Relationship Id="rId10" Type="http://schemas.openxmlformats.org/officeDocument/2006/relationships/slide" Target="slides/slide6.xml"/><Relationship Id="rId13" Type="http://schemas.openxmlformats.org/officeDocument/2006/relationships/slide" Target="slides/slide9.xml"/><Relationship Id="rId12" Type="http://schemas.openxmlformats.org/officeDocument/2006/relationships/slide" Target="slides/slide8.xml"/><Relationship Id="rId15" Type="http://schemas.openxmlformats.org/officeDocument/2006/relationships/slide" Target="slides/slide11.xml"/><Relationship Id="rId14" Type="http://schemas.openxmlformats.org/officeDocument/2006/relationships/slide" Target="slides/slide10.xml"/><Relationship Id="rId17" Type="http://schemas.openxmlformats.org/officeDocument/2006/relationships/slide" Target="slides/slide13.xml"/><Relationship Id="rId16" Type="http://schemas.openxmlformats.org/officeDocument/2006/relationships/slide" Target="slides/slide12.xml"/><Relationship Id="rId19" Type="http://schemas.openxmlformats.org/officeDocument/2006/relationships/slide" Target="slides/slide15.xml"/><Relationship Id="rId18" Type="http://schemas.openxmlformats.org/officeDocument/2006/relationships/slide" Target="slides/slide1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71799" cy="457200"/>
          </a:xfrm>
          <a:prstGeom prst="rect">
            <a:avLst/>
          </a:prstGeom>
          <a:noFill/>
          <a:ln>
            <a:noFill/>
          </a:ln>
        </p:spPr>
        <p:txBody>
          <a:bodyPr anchorCtr="0" anchor="t" bIns="91425" lIns="91425" spcFirstLastPara="1" rIns="91425" wrap="square" tIns="91425">
            <a:noAutofit/>
          </a:bodyPr>
          <a:lstStyle>
            <a:lvl1pPr indent="0" lvl="0" marL="0" marR="0" rtl="0" algn="l">
              <a:lnSpc>
                <a:spcPct val="100000"/>
              </a:lnSpc>
              <a:spcBef>
                <a:spcPts val="0"/>
              </a:spcBef>
              <a:spcAft>
                <a:spcPts val="0"/>
              </a:spcAft>
              <a:buClr>
                <a:schemeClr val="dk1"/>
              </a:buClr>
              <a:buSzPts val="1400"/>
              <a:buFont typeface="Lucida Sans"/>
              <a:buNone/>
              <a:defRPr b="0" i="0" sz="1200" u="none" cap="none" strike="noStrike">
                <a:solidFill>
                  <a:schemeClr val="dk1"/>
                </a:solidFill>
                <a:latin typeface="Lucida Sans"/>
                <a:ea typeface="Lucida Sans"/>
                <a:cs typeface="Lucida Sans"/>
                <a:sym typeface="Lucida Sans"/>
              </a:defRPr>
            </a:lvl1pPr>
            <a:lvl2pPr indent="0" lvl="1" marL="457200" marR="0" rtl="0" algn="l">
              <a:lnSpc>
                <a:spcPct val="100000"/>
              </a:lnSpc>
              <a:spcBef>
                <a:spcPts val="0"/>
              </a:spcBef>
              <a:spcAft>
                <a:spcPts val="0"/>
              </a:spcAft>
              <a:buClr>
                <a:schemeClr val="dk1"/>
              </a:buClr>
              <a:buSzPts val="1400"/>
              <a:buFont typeface="Arial"/>
              <a:buNone/>
              <a:defRPr b="0" i="0" sz="1800" u="none" cap="none" strike="noStrike">
                <a:solidFill>
                  <a:schemeClr val="dk1"/>
                </a:solidFill>
                <a:latin typeface="Arial"/>
                <a:ea typeface="Arial"/>
                <a:cs typeface="Arial"/>
                <a:sym typeface="Arial"/>
              </a:defRPr>
            </a:lvl2pPr>
            <a:lvl3pPr indent="0" lvl="2" marL="914400" marR="0" rtl="0" algn="l">
              <a:lnSpc>
                <a:spcPct val="100000"/>
              </a:lnSpc>
              <a:spcBef>
                <a:spcPts val="0"/>
              </a:spcBef>
              <a:spcAft>
                <a:spcPts val="0"/>
              </a:spcAft>
              <a:buClr>
                <a:schemeClr val="dk1"/>
              </a:buClr>
              <a:buSzPts val="1400"/>
              <a:buFont typeface="Arial"/>
              <a:buNone/>
              <a:defRPr b="0" i="0" sz="1800" u="none" cap="none" strike="noStrike">
                <a:solidFill>
                  <a:schemeClr val="dk1"/>
                </a:solidFill>
                <a:latin typeface="Arial"/>
                <a:ea typeface="Arial"/>
                <a:cs typeface="Arial"/>
                <a:sym typeface="Arial"/>
              </a:defRPr>
            </a:lvl3pPr>
            <a:lvl4pPr indent="0" lvl="3" marL="1371600" marR="0" rtl="0" algn="l">
              <a:lnSpc>
                <a:spcPct val="100000"/>
              </a:lnSpc>
              <a:spcBef>
                <a:spcPts val="0"/>
              </a:spcBef>
              <a:spcAft>
                <a:spcPts val="0"/>
              </a:spcAft>
              <a:buClr>
                <a:schemeClr val="dk1"/>
              </a:buClr>
              <a:buSzPts val="1400"/>
              <a:buFont typeface="Arial"/>
              <a:buNone/>
              <a:defRPr b="0" i="0" sz="1800" u="none" cap="none" strike="noStrike">
                <a:solidFill>
                  <a:schemeClr val="dk1"/>
                </a:solidFill>
                <a:latin typeface="Arial"/>
                <a:ea typeface="Arial"/>
                <a:cs typeface="Arial"/>
                <a:sym typeface="Arial"/>
              </a:defRPr>
            </a:lvl4pPr>
            <a:lvl5pPr indent="0" lvl="4" marL="1828800" marR="0" rtl="0" algn="l">
              <a:lnSpc>
                <a:spcPct val="100000"/>
              </a:lnSpc>
              <a:spcBef>
                <a:spcPts val="0"/>
              </a:spcBef>
              <a:spcAft>
                <a:spcPts val="0"/>
              </a:spcAft>
              <a:buClr>
                <a:schemeClr val="dk1"/>
              </a:buClr>
              <a:buSzPts val="1400"/>
              <a:buFont typeface="Arial"/>
              <a:buNone/>
              <a:defRPr b="0" i="0" sz="1800" u="none" cap="none" strike="noStrike">
                <a:solidFill>
                  <a:schemeClr val="dk1"/>
                </a:solidFill>
                <a:latin typeface="Arial"/>
                <a:ea typeface="Arial"/>
                <a:cs typeface="Arial"/>
                <a:sym typeface="Arial"/>
              </a:defRPr>
            </a:lvl5pPr>
            <a:lvl6pPr indent="0" lvl="5" marL="2286000" marR="0" rtl="0" algn="l">
              <a:lnSpc>
                <a:spcPct val="100000"/>
              </a:lnSpc>
              <a:spcBef>
                <a:spcPts val="0"/>
              </a:spcBef>
              <a:spcAft>
                <a:spcPts val="0"/>
              </a:spcAft>
              <a:buClr>
                <a:schemeClr val="dk1"/>
              </a:buClr>
              <a:buSzPts val="1400"/>
              <a:buFont typeface="Arial"/>
              <a:buNone/>
              <a:defRPr b="0" i="0" sz="1800" u="none" cap="none" strike="noStrike">
                <a:solidFill>
                  <a:schemeClr val="dk1"/>
                </a:solidFill>
                <a:latin typeface="Arial"/>
                <a:ea typeface="Arial"/>
                <a:cs typeface="Arial"/>
                <a:sym typeface="Arial"/>
              </a:defRPr>
            </a:lvl6pPr>
            <a:lvl7pPr indent="0" lvl="6" marL="2743200" marR="0" rtl="0" algn="l">
              <a:lnSpc>
                <a:spcPct val="100000"/>
              </a:lnSpc>
              <a:spcBef>
                <a:spcPts val="0"/>
              </a:spcBef>
              <a:spcAft>
                <a:spcPts val="0"/>
              </a:spcAft>
              <a:buClr>
                <a:schemeClr val="dk1"/>
              </a:buClr>
              <a:buSzPts val="1400"/>
              <a:buFont typeface="Arial"/>
              <a:buNone/>
              <a:defRPr b="0" i="0" sz="1800" u="none" cap="none" strike="noStrike">
                <a:solidFill>
                  <a:schemeClr val="dk1"/>
                </a:solidFill>
                <a:latin typeface="Arial"/>
                <a:ea typeface="Arial"/>
                <a:cs typeface="Arial"/>
                <a:sym typeface="Arial"/>
              </a:defRPr>
            </a:lvl7pPr>
            <a:lvl8pPr indent="0" lvl="7" marL="3200400" marR="0" rtl="0" algn="l">
              <a:lnSpc>
                <a:spcPct val="100000"/>
              </a:lnSpc>
              <a:spcBef>
                <a:spcPts val="0"/>
              </a:spcBef>
              <a:spcAft>
                <a:spcPts val="0"/>
              </a:spcAft>
              <a:buClr>
                <a:schemeClr val="dk1"/>
              </a:buClr>
              <a:buSzPts val="1400"/>
              <a:buFont typeface="Arial"/>
              <a:buNone/>
              <a:defRPr b="0" i="0" sz="1800" u="none" cap="none" strike="noStrike">
                <a:solidFill>
                  <a:schemeClr val="dk1"/>
                </a:solidFill>
                <a:latin typeface="Arial"/>
                <a:ea typeface="Arial"/>
                <a:cs typeface="Arial"/>
                <a:sym typeface="Arial"/>
              </a:defRPr>
            </a:lvl8pPr>
            <a:lvl9pPr indent="0" lvl="8" marL="3657600" marR="0" rtl="0" algn="l">
              <a:lnSpc>
                <a:spcPct val="100000"/>
              </a:lnSpc>
              <a:spcBef>
                <a:spcPts val="0"/>
              </a:spcBef>
              <a:spcAft>
                <a:spcPts val="0"/>
              </a:spcAft>
              <a:buClr>
                <a:schemeClr val="dk1"/>
              </a:buClr>
              <a:buSzPts val="1400"/>
              <a:buFont typeface="Arial"/>
              <a:buNone/>
              <a:defRPr b="0" i="0" sz="1800" u="none" cap="none" strike="noStrike">
                <a:solidFill>
                  <a:schemeClr val="dk1"/>
                </a:solidFill>
                <a:latin typeface="Arial"/>
                <a:ea typeface="Arial"/>
                <a:cs typeface="Arial"/>
                <a:sym typeface="Arial"/>
              </a:defRPr>
            </a:lvl9pPr>
          </a:lstStyle>
          <a:p/>
        </p:txBody>
      </p:sp>
      <p:sp>
        <p:nvSpPr>
          <p:cNvPr id="4" name="Google Shape;4;n"/>
          <p:cNvSpPr txBox="1"/>
          <p:nvPr>
            <p:ph idx="10" type="dt"/>
          </p:nvPr>
        </p:nvSpPr>
        <p:spPr>
          <a:xfrm>
            <a:off x="3886200" y="0"/>
            <a:ext cx="2971799" cy="457200"/>
          </a:xfrm>
          <a:prstGeom prst="rect">
            <a:avLst/>
          </a:prstGeom>
          <a:noFill/>
          <a:ln>
            <a:noFill/>
          </a:ln>
        </p:spPr>
        <p:txBody>
          <a:bodyPr anchorCtr="0" anchor="t" bIns="91425" lIns="91425" spcFirstLastPara="1" rIns="91425" wrap="square" tIns="91425">
            <a:noAutofit/>
          </a:bodyPr>
          <a:lstStyle>
            <a:lvl1pPr indent="0" lvl="0" marL="0" marR="0" rtl="0" algn="r">
              <a:lnSpc>
                <a:spcPct val="100000"/>
              </a:lnSpc>
              <a:spcBef>
                <a:spcPts val="0"/>
              </a:spcBef>
              <a:spcAft>
                <a:spcPts val="0"/>
              </a:spcAft>
              <a:buClr>
                <a:schemeClr val="dk1"/>
              </a:buClr>
              <a:buSzPts val="1400"/>
              <a:buFont typeface="Lucida Sans"/>
              <a:buNone/>
              <a:defRPr b="0" i="0" sz="1200" u="none" cap="none" strike="noStrike">
                <a:solidFill>
                  <a:schemeClr val="dk1"/>
                </a:solidFill>
                <a:latin typeface="Lucida Sans"/>
                <a:ea typeface="Lucida Sans"/>
                <a:cs typeface="Lucida Sans"/>
                <a:sym typeface="Lucida Sans"/>
              </a:defRPr>
            </a:lvl1pPr>
            <a:lvl2pPr indent="0" lvl="1" marL="457200" marR="0" rtl="0" algn="l">
              <a:lnSpc>
                <a:spcPct val="100000"/>
              </a:lnSpc>
              <a:spcBef>
                <a:spcPts val="0"/>
              </a:spcBef>
              <a:spcAft>
                <a:spcPts val="0"/>
              </a:spcAft>
              <a:buClr>
                <a:schemeClr val="dk1"/>
              </a:buClr>
              <a:buSzPts val="1400"/>
              <a:buFont typeface="Arial"/>
              <a:buNone/>
              <a:defRPr b="0" i="0" sz="1800" u="none" cap="none" strike="noStrike">
                <a:solidFill>
                  <a:schemeClr val="dk1"/>
                </a:solidFill>
                <a:latin typeface="Arial"/>
                <a:ea typeface="Arial"/>
                <a:cs typeface="Arial"/>
                <a:sym typeface="Arial"/>
              </a:defRPr>
            </a:lvl2pPr>
            <a:lvl3pPr indent="0" lvl="2" marL="914400" marR="0" rtl="0" algn="l">
              <a:lnSpc>
                <a:spcPct val="100000"/>
              </a:lnSpc>
              <a:spcBef>
                <a:spcPts val="0"/>
              </a:spcBef>
              <a:spcAft>
                <a:spcPts val="0"/>
              </a:spcAft>
              <a:buClr>
                <a:schemeClr val="dk1"/>
              </a:buClr>
              <a:buSzPts val="1400"/>
              <a:buFont typeface="Arial"/>
              <a:buNone/>
              <a:defRPr b="0" i="0" sz="1800" u="none" cap="none" strike="noStrike">
                <a:solidFill>
                  <a:schemeClr val="dk1"/>
                </a:solidFill>
                <a:latin typeface="Arial"/>
                <a:ea typeface="Arial"/>
                <a:cs typeface="Arial"/>
                <a:sym typeface="Arial"/>
              </a:defRPr>
            </a:lvl3pPr>
            <a:lvl4pPr indent="0" lvl="3" marL="1371600" marR="0" rtl="0" algn="l">
              <a:lnSpc>
                <a:spcPct val="100000"/>
              </a:lnSpc>
              <a:spcBef>
                <a:spcPts val="0"/>
              </a:spcBef>
              <a:spcAft>
                <a:spcPts val="0"/>
              </a:spcAft>
              <a:buClr>
                <a:schemeClr val="dk1"/>
              </a:buClr>
              <a:buSzPts val="1400"/>
              <a:buFont typeface="Arial"/>
              <a:buNone/>
              <a:defRPr b="0" i="0" sz="1800" u="none" cap="none" strike="noStrike">
                <a:solidFill>
                  <a:schemeClr val="dk1"/>
                </a:solidFill>
                <a:latin typeface="Arial"/>
                <a:ea typeface="Arial"/>
                <a:cs typeface="Arial"/>
                <a:sym typeface="Arial"/>
              </a:defRPr>
            </a:lvl4pPr>
            <a:lvl5pPr indent="0" lvl="4" marL="1828800" marR="0" rtl="0" algn="l">
              <a:lnSpc>
                <a:spcPct val="100000"/>
              </a:lnSpc>
              <a:spcBef>
                <a:spcPts val="0"/>
              </a:spcBef>
              <a:spcAft>
                <a:spcPts val="0"/>
              </a:spcAft>
              <a:buClr>
                <a:schemeClr val="dk1"/>
              </a:buClr>
              <a:buSzPts val="1400"/>
              <a:buFont typeface="Arial"/>
              <a:buNone/>
              <a:defRPr b="0" i="0" sz="1800" u="none" cap="none" strike="noStrike">
                <a:solidFill>
                  <a:schemeClr val="dk1"/>
                </a:solidFill>
                <a:latin typeface="Arial"/>
                <a:ea typeface="Arial"/>
                <a:cs typeface="Arial"/>
                <a:sym typeface="Arial"/>
              </a:defRPr>
            </a:lvl5pPr>
            <a:lvl6pPr indent="0" lvl="5" marL="2286000" marR="0" rtl="0" algn="l">
              <a:lnSpc>
                <a:spcPct val="100000"/>
              </a:lnSpc>
              <a:spcBef>
                <a:spcPts val="0"/>
              </a:spcBef>
              <a:spcAft>
                <a:spcPts val="0"/>
              </a:spcAft>
              <a:buClr>
                <a:schemeClr val="dk1"/>
              </a:buClr>
              <a:buSzPts val="1400"/>
              <a:buFont typeface="Arial"/>
              <a:buNone/>
              <a:defRPr b="0" i="0" sz="1800" u="none" cap="none" strike="noStrike">
                <a:solidFill>
                  <a:schemeClr val="dk1"/>
                </a:solidFill>
                <a:latin typeface="Arial"/>
                <a:ea typeface="Arial"/>
                <a:cs typeface="Arial"/>
                <a:sym typeface="Arial"/>
              </a:defRPr>
            </a:lvl6pPr>
            <a:lvl7pPr indent="0" lvl="6" marL="2743200" marR="0" rtl="0" algn="l">
              <a:lnSpc>
                <a:spcPct val="100000"/>
              </a:lnSpc>
              <a:spcBef>
                <a:spcPts val="0"/>
              </a:spcBef>
              <a:spcAft>
                <a:spcPts val="0"/>
              </a:spcAft>
              <a:buClr>
                <a:schemeClr val="dk1"/>
              </a:buClr>
              <a:buSzPts val="1400"/>
              <a:buFont typeface="Arial"/>
              <a:buNone/>
              <a:defRPr b="0" i="0" sz="1800" u="none" cap="none" strike="noStrike">
                <a:solidFill>
                  <a:schemeClr val="dk1"/>
                </a:solidFill>
                <a:latin typeface="Arial"/>
                <a:ea typeface="Arial"/>
                <a:cs typeface="Arial"/>
                <a:sym typeface="Arial"/>
              </a:defRPr>
            </a:lvl7pPr>
            <a:lvl8pPr indent="0" lvl="7" marL="3200400" marR="0" rtl="0" algn="l">
              <a:lnSpc>
                <a:spcPct val="100000"/>
              </a:lnSpc>
              <a:spcBef>
                <a:spcPts val="0"/>
              </a:spcBef>
              <a:spcAft>
                <a:spcPts val="0"/>
              </a:spcAft>
              <a:buClr>
                <a:schemeClr val="dk1"/>
              </a:buClr>
              <a:buSzPts val="1400"/>
              <a:buFont typeface="Arial"/>
              <a:buNone/>
              <a:defRPr b="0" i="0" sz="1800" u="none" cap="none" strike="noStrike">
                <a:solidFill>
                  <a:schemeClr val="dk1"/>
                </a:solidFill>
                <a:latin typeface="Arial"/>
                <a:ea typeface="Arial"/>
                <a:cs typeface="Arial"/>
                <a:sym typeface="Arial"/>
              </a:defRPr>
            </a:lvl8pPr>
            <a:lvl9pPr indent="0" lvl="8" marL="3657600" marR="0" rtl="0" algn="l">
              <a:lnSpc>
                <a:spcPct val="100000"/>
              </a:lnSpc>
              <a:spcBef>
                <a:spcPts val="0"/>
              </a:spcBef>
              <a:spcAft>
                <a:spcPts val="0"/>
              </a:spcAft>
              <a:buClr>
                <a:schemeClr val="dk1"/>
              </a:buClr>
              <a:buSzPts val="1400"/>
              <a:buFont typeface="Arial"/>
              <a:buNone/>
              <a:defRPr b="0" i="0" sz="1800" u="none" cap="none" strike="noStrike">
                <a:solidFill>
                  <a:schemeClr val="dk1"/>
                </a:solidFill>
                <a:latin typeface="Arial"/>
                <a:ea typeface="Arial"/>
                <a:cs typeface="Arial"/>
                <a:sym typeface="Arial"/>
              </a:defRPr>
            </a:lvl9pPr>
          </a:lstStyle>
          <a:p/>
        </p:txBody>
      </p:sp>
      <p:sp>
        <p:nvSpPr>
          <p:cNvPr id="5" name="Google Shape;5;n"/>
          <p:cNvSpPr/>
          <p:nvPr>
            <p:ph idx="3"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chemeClr val="lt2"/>
            </a:solidFill>
            <a:prstDash val="solid"/>
            <a:miter lim="8000"/>
            <a:headEnd len="sm" w="sm" type="none"/>
            <a:tailEnd len="sm" w="sm" type="none"/>
          </a:ln>
        </p:spPr>
      </p:sp>
      <p:sp>
        <p:nvSpPr>
          <p:cNvPr id="6" name="Google Shape;6;n"/>
          <p:cNvSpPr txBox="1"/>
          <p:nvPr>
            <p:ph idx="1" type="body"/>
          </p:nvPr>
        </p:nvSpPr>
        <p:spPr>
          <a:xfrm>
            <a:off x="631902" y="4343400"/>
            <a:ext cx="5594196" cy="4585155"/>
          </a:xfrm>
          <a:prstGeom prst="rect">
            <a:avLst/>
          </a:prstGeom>
          <a:noFill/>
          <a:ln>
            <a:noFill/>
          </a:ln>
        </p:spPr>
        <p:txBody>
          <a:bodyPr anchorCtr="0" anchor="t" bIns="91425" lIns="91425" spcFirstLastPara="1" rIns="91425" wrap="square" tIns="91425">
            <a:noAutofit/>
          </a:bodyPr>
          <a:lstStyle>
            <a:lvl1pPr indent="-304800" lvl="0" marL="457200" marR="0" rtl="0" algn="l">
              <a:spcBef>
                <a:spcPts val="1400"/>
              </a:spcBef>
              <a:spcAft>
                <a:spcPts val="0"/>
              </a:spcAft>
              <a:buClr>
                <a:schemeClr val="dk1"/>
              </a:buClr>
              <a:buSzPts val="1200"/>
              <a:buFont typeface="Lucida Sans"/>
              <a:buChar char="●"/>
              <a:defRPr b="0" i="0" sz="1200" u="none" cap="none" strike="noStrike">
                <a:solidFill>
                  <a:schemeClr val="dk1"/>
                </a:solidFill>
                <a:latin typeface="Lucida Sans"/>
                <a:ea typeface="Lucida Sans"/>
                <a:cs typeface="Lucida Sans"/>
                <a:sym typeface="Lucida Sans"/>
              </a:defRPr>
            </a:lvl1pPr>
            <a:lvl2pPr indent="-304800" lvl="1" marL="914400" marR="0" rtl="0" algn="l">
              <a:spcBef>
                <a:spcPts val="300"/>
              </a:spcBef>
              <a:spcAft>
                <a:spcPts val="0"/>
              </a:spcAft>
              <a:buClr>
                <a:schemeClr val="dk1"/>
              </a:buClr>
              <a:buSzPts val="1200"/>
              <a:buFont typeface="Arial"/>
              <a:buChar char="•"/>
              <a:defRPr b="0" i="0" sz="1200" u="none" cap="none" strike="noStrike">
                <a:solidFill>
                  <a:schemeClr val="dk1"/>
                </a:solidFill>
                <a:latin typeface="Lucida Sans"/>
                <a:ea typeface="Lucida Sans"/>
                <a:cs typeface="Lucida Sans"/>
                <a:sym typeface="Lucida Sans"/>
              </a:defRPr>
            </a:lvl2pPr>
            <a:lvl3pPr indent="-304800" lvl="2" marL="1371600" marR="0" rtl="0" algn="l">
              <a:spcBef>
                <a:spcPts val="600"/>
              </a:spcBef>
              <a:spcAft>
                <a:spcPts val="0"/>
              </a:spcAft>
              <a:buClr>
                <a:schemeClr val="dk1"/>
              </a:buClr>
              <a:buSzPts val="1200"/>
              <a:buFont typeface="Lucida Sans"/>
              <a:buChar char="■"/>
              <a:defRPr b="0" i="0" sz="1200" u="none" cap="none" strike="noStrike">
                <a:solidFill>
                  <a:schemeClr val="dk1"/>
                </a:solidFill>
                <a:latin typeface="Lucida Sans"/>
                <a:ea typeface="Lucida Sans"/>
                <a:cs typeface="Lucida Sans"/>
                <a:sym typeface="Lucida Sans"/>
              </a:defRPr>
            </a:lvl3pPr>
            <a:lvl4pPr indent="-304800" lvl="3" marL="1828800" marR="0" rtl="0" algn="l">
              <a:spcBef>
                <a:spcPts val="600"/>
              </a:spcBef>
              <a:spcAft>
                <a:spcPts val="0"/>
              </a:spcAft>
              <a:buClr>
                <a:schemeClr val="dk1"/>
              </a:buClr>
              <a:buSzPts val="1200"/>
              <a:buFont typeface="Lucida Sans"/>
              <a:buChar char="●"/>
              <a:defRPr b="0" i="0" sz="1200" u="none" cap="none" strike="noStrike">
                <a:solidFill>
                  <a:schemeClr val="dk1"/>
                </a:solidFill>
                <a:latin typeface="Lucida Sans"/>
                <a:ea typeface="Lucida Sans"/>
                <a:cs typeface="Lucida Sans"/>
                <a:sym typeface="Lucida Sans"/>
              </a:defRPr>
            </a:lvl4pPr>
            <a:lvl5pPr indent="-304800" lvl="4" marL="2286000" marR="0" rtl="0" algn="l">
              <a:spcBef>
                <a:spcPts val="600"/>
              </a:spcBef>
              <a:spcAft>
                <a:spcPts val="0"/>
              </a:spcAft>
              <a:buClr>
                <a:schemeClr val="dk1"/>
              </a:buClr>
              <a:buSzPts val="1200"/>
              <a:buFont typeface="Lucida Sans"/>
              <a:buChar char="○"/>
              <a:defRPr b="0" i="0" sz="1200" u="none" cap="none" strike="noStrike">
                <a:solidFill>
                  <a:schemeClr val="dk1"/>
                </a:solidFill>
                <a:latin typeface="Lucida Sans"/>
                <a:ea typeface="Lucida Sans"/>
                <a:cs typeface="Lucida Sans"/>
                <a:sym typeface="Lucida Sans"/>
              </a:defRPr>
            </a:lvl5pPr>
            <a:lvl6pPr indent="-304800" lvl="5" marL="2743200" marR="0" rtl="0" algn="l">
              <a:spcBef>
                <a:spcPts val="0"/>
              </a:spcBef>
              <a:spcAft>
                <a:spcPts val="0"/>
              </a:spcAft>
              <a:buClr>
                <a:schemeClr val="dk1"/>
              </a:buClr>
              <a:buSzPts val="1200"/>
              <a:buFont typeface="Calibri"/>
              <a:buChar char="■"/>
              <a:defRPr b="0" i="0" sz="1200" u="none" cap="none" strike="noStrike">
                <a:solidFill>
                  <a:schemeClr val="dk1"/>
                </a:solidFill>
                <a:latin typeface="Calibri"/>
                <a:ea typeface="Calibri"/>
                <a:cs typeface="Calibri"/>
                <a:sym typeface="Calibri"/>
              </a:defRPr>
            </a:lvl6pPr>
            <a:lvl7pPr indent="-304800" lvl="6" marL="3200400" marR="0" rtl="0" algn="l">
              <a:spcBef>
                <a:spcPts val="0"/>
              </a:spcBef>
              <a:spcAft>
                <a:spcPts val="0"/>
              </a:spcAft>
              <a:buClr>
                <a:schemeClr val="dk1"/>
              </a:buClr>
              <a:buSzPts val="1200"/>
              <a:buFont typeface="Calibri"/>
              <a:buChar char="●"/>
              <a:defRPr b="0" i="0" sz="1200" u="none" cap="none" strike="noStrike">
                <a:solidFill>
                  <a:schemeClr val="dk1"/>
                </a:solidFill>
                <a:latin typeface="Calibri"/>
                <a:ea typeface="Calibri"/>
                <a:cs typeface="Calibri"/>
                <a:sym typeface="Calibri"/>
              </a:defRPr>
            </a:lvl7pPr>
            <a:lvl8pPr indent="-304800" lvl="7" marL="3657600" marR="0" rtl="0" algn="l">
              <a:spcBef>
                <a:spcPts val="0"/>
              </a:spcBef>
              <a:spcAft>
                <a:spcPts val="0"/>
              </a:spcAft>
              <a:buClr>
                <a:schemeClr val="dk1"/>
              </a:buClr>
              <a:buSzPts val="1200"/>
              <a:buFont typeface="Calibri"/>
              <a:buChar char="○"/>
              <a:defRPr b="0" i="0" sz="1200" u="none" cap="none" strike="noStrike">
                <a:solidFill>
                  <a:schemeClr val="dk1"/>
                </a:solidFill>
                <a:latin typeface="Calibri"/>
                <a:ea typeface="Calibri"/>
                <a:cs typeface="Calibri"/>
                <a:sym typeface="Calibri"/>
              </a:defRPr>
            </a:lvl8pPr>
            <a:lvl9pPr indent="-304800" lvl="8" marL="4114800" marR="0" rtl="0" algn="l">
              <a:spcBef>
                <a:spcPts val="0"/>
              </a:spcBef>
              <a:spcAft>
                <a:spcPts val="0"/>
              </a:spcAft>
              <a:buClr>
                <a:schemeClr val="dk1"/>
              </a:buClr>
              <a:buSzPts val="1200"/>
              <a:buFont typeface="Calibri"/>
              <a:buChar char="■"/>
              <a:defRPr b="0" i="0" sz="12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8928556"/>
            <a:ext cx="5400837" cy="215443"/>
          </a:xfrm>
          <a:prstGeom prst="rect">
            <a:avLst/>
          </a:prstGeom>
          <a:noFill/>
          <a:ln>
            <a:noFill/>
          </a:ln>
        </p:spPr>
        <p:txBody>
          <a:bodyPr anchorCtr="0" anchor="b" bIns="91425" lIns="91425" spcFirstLastPara="1" rIns="91425" wrap="square" tIns="91425">
            <a:noAutofit/>
          </a:bodyPr>
          <a:lstStyle>
            <a:lvl1pPr indent="0" lvl="0" marL="0" marR="0" rtl="0" algn="l">
              <a:lnSpc>
                <a:spcPct val="100000"/>
              </a:lnSpc>
              <a:spcBef>
                <a:spcPts val="0"/>
              </a:spcBef>
              <a:spcAft>
                <a:spcPts val="0"/>
              </a:spcAft>
              <a:buClr>
                <a:schemeClr val="dk1"/>
              </a:buClr>
              <a:buSzPts val="1400"/>
              <a:buFont typeface="Lucida Sans"/>
              <a:buNone/>
              <a:defRPr b="0" i="0" sz="800" u="none" cap="none" strike="noStrike">
                <a:solidFill>
                  <a:schemeClr val="dk1"/>
                </a:solidFill>
                <a:latin typeface="Lucida Sans"/>
                <a:ea typeface="Lucida Sans"/>
                <a:cs typeface="Lucida Sans"/>
                <a:sym typeface="Lucida Sans"/>
              </a:defRPr>
            </a:lvl1pPr>
            <a:lvl2pPr indent="0" lvl="1" marL="457200" marR="0" rtl="0" algn="l">
              <a:lnSpc>
                <a:spcPct val="100000"/>
              </a:lnSpc>
              <a:spcBef>
                <a:spcPts val="0"/>
              </a:spcBef>
              <a:spcAft>
                <a:spcPts val="0"/>
              </a:spcAft>
              <a:buClr>
                <a:schemeClr val="dk1"/>
              </a:buClr>
              <a:buSzPts val="1400"/>
              <a:buFont typeface="Arial"/>
              <a:buNone/>
              <a:defRPr b="0" i="0" sz="1800" u="none" cap="none" strike="noStrike">
                <a:solidFill>
                  <a:schemeClr val="dk1"/>
                </a:solidFill>
                <a:latin typeface="Arial"/>
                <a:ea typeface="Arial"/>
                <a:cs typeface="Arial"/>
                <a:sym typeface="Arial"/>
              </a:defRPr>
            </a:lvl2pPr>
            <a:lvl3pPr indent="0" lvl="2" marL="914400" marR="0" rtl="0" algn="l">
              <a:lnSpc>
                <a:spcPct val="100000"/>
              </a:lnSpc>
              <a:spcBef>
                <a:spcPts val="0"/>
              </a:spcBef>
              <a:spcAft>
                <a:spcPts val="0"/>
              </a:spcAft>
              <a:buClr>
                <a:schemeClr val="dk1"/>
              </a:buClr>
              <a:buSzPts val="1400"/>
              <a:buFont typeface="Arial"/>
              <a:buNone/>
              <a:defRPr b="0" i="0" sz="1800" u="none" cap="none" strike="noStrike">
                <a:solidFill>
                  <a:schemeClr val="dk1"/>
                </a:solidFill>
                <a:latin typeface="Arial"/>
                <a:ea typeface="Arial"/>
                <a:cs typeface="Arial"/>
                <a:sym typeface="Arial"/>
              </a:defRPr>
            </a:lvl3pPr>
            <a:lvl4pPr indent="0" lvl="3" marL="1371600" marR="0" rtl="0" algn="l">
              <a:lnSpc>
                <a:spcPct val="100000"/>
              </a:lnSpc>
              <a:spcBef>
                <a:spcPts val="0"/>
              </a:spcBef>
              <a:spcAft>
                <a:spcPts val="0"/>
              </a:spcAft>
              <a:buClr>
                <a:schemeClr val="dk1"/>
              </a:buClr>
              <a:buSzPts val="1400"/>
              <a:buFont typeface="Arial"/>
              <a:buNone/>
              <a:defRPr b="0" i="0" sz="1800" u="none" cap="none" strike="noStrike">
                <a:solidFill>
                  <a:schemeClr val="dk1"/>
                </a:solidFill>
                <a:latin typeface="Arial"/>
                <a:ea typeface="Arial"/>
                <a:cs typeface="Arial"/>
                <a:sym typeface="Arial"/>
              </a:defRPr>
            </a:lvl4pPr>
            <a:lvl5pPr indent="0" lvl="4" marL="1828800" marR="0" rtl="0" algn="l">
              <a:lnSpc>
                <a:spcPct val="100000"/>
              </a:lnSpc>
              <a:spcBef>
                <a:spcPts val="0"/>
              </a:spcBef>
              <a:spcAft>
                <a:spcPts val="0"/>
              </a:spcAft>
              <a:buClr>
                <a:schemeClr val="dk1"/>
              </a:buClr>
              <a:buSzPts val="1400"/>
              <a:buFont typeface="Arial"/>
              <a:buNone/>
              <a:defRPr b="0" i="0" sz="1800" u="none" cap="none" strike="noStrike">
                <a:solidFill>
                  <a:schemeClr val="dk1"/>
                </a:solidFill>
                <a:latin typeface="Arial"/>
                <a:ea typeface="Arial"/>
                <a:cs typeface="Arial"/>
                <a:sym typeface="Arial"/>
              </a:defRPr>
            </a:lvl5pPr>
            <a:lvl6pPr indent="0" lvl="5" marL="2286000" marR="0" rtl="0" algn="l">
              <a:lnSpc>
                <a:spcPct val="100000"/>
              </a:lnSpc>
              <a:spcBef>
                <a:spcPts val="0"/>
              </a:spcBef>
              <a:spcAft>
                <a:spcPts val="0"/>
              </a:spcAft>
              <a:buClr>
                <a:schemeClr val="dk1"/>
              </a:buClr>
              <a:buSzPts val="1400"/>
              <a:buFont typeface="Arial"/>
              <a:buNone/>
              <a:defRPr b="0" i="0" sz="1800" u="none" cap="none" strike="noStrike">
                <a:solidFill>
                  <a:schemeClr val="dk1"/>
                </a:solidFill>
                <a:latin typeface="Arial"/>
                <a:ea typeface="Arial"/>
                <a:cs typeface="Arial"/>
                <a:sym typeface="Arial"/>
              </a:defRPr>
            </a:lvl6pPr>
            <a:lvl7pPr indent="0" lvl="6" marL="2743200" marR="0" rtl="0" algn="l">
              <a:lnSpc>
                <a:spcPct val="100000"/>
              </a:lnSpc>
              <a:spcBef>
                <a:spcPts val="0"/>
              </a:spcBef>
              <a:spcAft>
                <a:spcPts val="0"/>
              </a:spcAft>
              <a:buClr>
                <a:schemeClr val="dk1"/>
              </a:buClr>
              <a:buSzPts val="1400"/>
              <a:buFont typeface="Arial"/>
              <a:buNone/>
              <a:defRPr b="0" i="0" sz="1800" u="none" cap="none" strike="noStrike">
                <a:solidFill>
                  <a:schemeClr val="dk1"/>
                </a:solidFill>
                <a:latin typeface="Arial"/>
                <a:ea typeface="Arial"/>
                <a:cs typeface="Arial"/>
                <a:sym typeface="Arial"/>
              </a:defRPr>
            </a:lvl7pPr>
            <a:lvl8pPr indent="0" lvl="7" marL="3200400" marR="0" rtl="0" algn="l">
              <a:lnSpc>
                <a:spcPct val="100000"/>
              </a:lnSpc>
              <a:spcBef>
                <a:spcPts val="0"/>
              </a:spcBef>
              <a:spcAft>
                <a:spcPts val="0"/>
              </a:spcAft>
              <a:buClr>
                <a:schemeClr val="dk1"/>
              </a:buClr>
              <a:buSzPts val="1400"/>
              <a:buFont typeface="Arial"/>
              <a:buNone/>
              <a:defRPr b="0" i="0" sz="1800" u="none" cap="none" strike="noStrike">
                <a:solidFill>
                  <a:schemeClr val="dk1"/>
                </a:solidFill>
                <a:latin typeface="Arial"/>
                <a:ea typeface="Arial"/>
                <a:cs typeface="Arial"/>
                <a:sym typeface="Arial"/>
              </a:defRPr>
            </a:lvl8pPr>
            <a:lvl9pPr indent="0" lvl="8" marL="3657600" marR="0" rtl="0" algn="l">
              <a:lnSpc>
                <a:spcPct val="100000"/>
              </a:lnSpc>
              <a:spcBef>
                <a:spcPts val="0"/>
              </a:spcBef>
              <a:spcAft>
                <a:spcPts val="0"/>
              </a:spcAft>
              <a:buClr>
                <a:schemeClr val="dk1"/>
              </a:buClr>
              <a:buSzPts val="1400"/>
              <a:buFont typeface="Arial"/>
              <a:buNone/>
              <a:defRPr b="0" i="0" sz="1800" u="none" cap="none" strike="noStrike">
                <a:solidFill>
                  <a:schemeClr val="dk1"/>
                </a:solidFill>
                <a:latin typeface="Arial"/>
                <a:ea typeface="Arial"/>
                <a:cs typeface="Arial"/>
                <a:sym typeface="Arial"/>
              </a:defRPr>
            </a:lvl9pPr>
          </a:lstStyle>
          <a:p/>
        </p:txBody>
      </p:sp>
      <p:sp>
        <p:nvSpPr>
          <p:cNvPr id="8" name="Google Shape;8;n"/>
          <p:cNvSpPr txBox="1"/>
          <p:nvPr>
            <p:ph idx="12" type="sldNum"/>
          </p:nvPr>
        </p:nvSpPr>
        <p:spPr>
          <a:xfrm>
            <a:off x="6541887" y="8928556"/>
            <a:ext cx="316111" cy="215443"/>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chemeClr val="dk1"/>
              </a:buClr>
              <a:buFont typeface="Lucida Sans"/>
              <a:buNone/>
            </a:pPr>
            <a:fld id="{00000000-1234-1234-1234-123412341234}" type="slidenum">
              <a:rPr b="0" i="0" lang="en-US" sz="800" u="none" cap="none" strike="noStrike">
                <a:solidFill>
                  <a:schemeClr val="dk1"/>
                </a:solidFill>
                <a:latin typeface="Lucida Sans"/>
                <a:ea typeface="Lucida Sans"/>
                <a:cs typeface="Lucida Sans"/>
                <a:sym typeface="Lucida Sans"/>
              </a:rPr>
              <a:t>‹#›</a:t>
            </a:fld>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65" name="Shape 65"/>
        <p:cNvGrpSpPr/>
        <p:nvPr/>
      </p:nvGrpSpPr>
      <p:grpSpPr>
        <a:xfrm>
          <a:off x="0" y="0"/>
          <a:ext cx="0" cy="0"/>
          <a:chOff x="0" y="0"/>
          <a:chExt cx="0" cy="0"/>
        </a:xfrm>
      </p:grpSpPr>
      <p:sp>
        <p:nvSpPr>
          <p:cNvPr id="66" name="Google Shape;66;p4: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67" name="Google Shape;67;p4:notes"/>
          <p:cNvSpPr txBox="1"/>
          <p:nvPr>
            <p:ph idx="1" type="body"/>
          </p:nvPr>
        </p:nvSpPr>
        <p:spPr>
          <a:xfrm>
            <a:off x="631902" y="4343400"/>
            <a:ext cx="5784137" cy="451103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Clr>
                <a:schemeClr val="dk1"/>
              </a:buClr>
              <a:buFont typeface="Lucida Sans"/>
              <a:buNone/>
            </a:pPr>
            <a:r>
              <a:rPr b="1" i="0" lang="en-US" sz="1200" u="none" cap="none" strike="noStrike">
                <a:solidFill>
                  <a:schemeClr val="dk1"/>
                </a:solidFill>
                <a:latin typeface="Lucida Sans"/>
                <a:ea typeface="Lucida Sans"/>
                <a:cs typeface="Lucida Sans"/>
                <a:sym typeface="Lucida Sans"/>
              </a:rPr>
              <a:t>Welcome: </a:t>
            </a:r>
            <a:r>
              <a:rPr b="0" i="1" lang="en-US" sz="1200" u="none" cap="none" strike="noStrike">
                <a:solidFill>
                  <a:schemeClr val="dk1"/>
                </a:solidFill>
                <a:latin typeface="Lucida Sans"/>
                <a:ea typeface="Lucida Sans"/>
                <a:cs typeface="Lucida Sans"/>
                <a:sym typeface="Lucida Sans"/>
              </a:rPr>
              <a:t>7 minutes</a:t>
            </a:r>
            <a:endParaRPr/>
          </a:p>
          <a:p>
            <a:pPr indent="0" lvl="0" marL="0" marR="0" rtl="0" algn="l">
              <a:spcBef>
                <a:spcPts val="1400"/>
              </a:spcBef>
              <a:spcAft>
                <a:spcPts val="0"/>
              </a:spcAft>
              <a:buClr>
                <a:schemeClr val="dk1"/>
              </a:buClr>
              <a:buFont typeface="Lucida Sans"/>
              <a:buNone/>
            </a:pPr>
            <a:r>
              <a:rPr b="1" i="0" lang="en-US" sz="1200" u="none" cap="none" strike="noStrike">
                <a:solidFill>
                  <a:schemeClr val="dk1"/>
                </a:solidFill>
                <a:latin typeface="Lucida Sans"/>
                <a:ea typeface="Lucida Sans"/>
                <a:cs typeface="Lucida Sans"/>
                <a:sym typeface="Lucida Sans"/>
              </a:rPr>
              <a:t>Facilitator Room Setup and Tools</a:t>
            </a:r>
            <a:br>
              <a:rPr b="1" i="0" lang="en-US" sz="1200" u="none" cap="none" strike="noStrike">
                <a:solidFill>
                  <a:schemeClr val="dk1"/>
                </a:solidFill>
                <a:latin typeface="Lucida Sans"/>
                <a:ea typeface="Lucida Sans"/>
                <a:cs typeface="Lucida Sans"/>
                <a:sym typeface="Lucida Sans"/>
              </a:rPr>
            </a:br>
            <a:r>
              <a:rPr b="0" i="0" lang="en-US" sz="1200" u="none" cap="none" strike="noStrike">
                <a:solidFill>
                  <a:schemeClr val="dk1"/>
                </a:solidFill>
                <a:latin typeface="Lucida Sans"/>
                <a:ea typeface="Lucida Sans"/>
                <a:cs typeface="Lucida Sans"/>
                <a:sym typeface="Lucida Sans"/>
              </a:rPr>
              <a:t>Before you start the meeting, make sure you have the following tools and/or room setup:</a:t>
            </a:r>
            <a:endParaRPr/>
          </a:p>
          <a:p>
            <a:pPr indent="-180975" lvl="1" marL="180975" marR="0" rtl="0" algn="l">
              <a:spcBef>
                <a:spcPts val="300"/>
              </a:spcBef>
              <a:spcAft>
                <a:spcPts val="0"/>
              </a:spcAft>
              <a:buClr>
                <a:schemeClr val="dk1"/>
              </a:buClr>
              <a:buSzPts val="1200"/>
              <a:buFont typeface="Arial"/>
              <a:buChar char="•"/>
            </a:pPr>
            <a:r>
              <a:rPr b="0" i="0" lang="en-US" sz="1200" u="none" cap="none" strike="noStrike">
                <a:solidFill>
                  <a:schemeClr val="dk1"/>
                </a:solidFill>
                <a:latin typeface="Lucida Sans"/>
                <a:ea typeface="Lucida Sans"/>
                <a:cs typeface="Lucida Sans"/>
                <a:sym typeface="Lucida Sans"/>
              </a:rPr>
              <a:t>Computer</a:t>
            </a:r>
            <a:endParaRPr/>
          </a:p>
          <a:p>
            <a:pPr indent="-180975" lvl="1" marL="180975" marR="0" rtl="0" algn="l">
              <a:spcBef>
                <a:spcPts val="300"/>
              </a:spcBef>
              <a:spcAft>
                <a:spcPts val="0"/>
              </a:spcAft>
              <a:buClr>
                <a:schemeClr val="dk1"/>
              </a:buClr>
              <a:buSzPts val="1200"/>
              <a:buFont typeface="Arial"/>
              <a:buChar char="•"/>
            </a:pPr>
            <a:r>
              <a:rPr b="0" i="0" lang="en-US" sz="1200" u="none" cap="none" strike="noStrike">
                <a:solidFill>
                  <a:schemeClr val="dk1"/>
                </a:solidFill>
                <a:latin typeface="Lucida Sans"/>
                <a:ea typeface="Lucida Sans"/>
                <a:cs typeface="Lucida Sans"/>
                <a:sym typeface="Lucida Sans"/>
              </a:rPr>
              <a:t>Projector</a:t>
            </a:r>
            <a:endParaRPr/>
          </a:p>
          <a:p>
            <a:pPr indent="-180975" lvl="1" marL="180975" marR="0" rtl="0" algn="l">
              <a:spcBef>
                <a:spcPts val="300"/>
              </a:spcBef>
              <a:spcAft>
                <a:spcPts val="0"/>
              </a:spcAft>
              <a:buClr>
                <a:schemeClr val="dk1"/>
              </a:buClr>
              <a:buSzPts val="1200"/>
              <a:buFont typeface="Arial"/>
              <a:buChar char="•"/>
            </a:pPr>
            <a:r>
              <a:rPr b="0" i="0" lang="en-US" sz="1200" u="none" cap="none" strike="noStrike">
                <a:solidFill>
                  <a:schemeClr val="dk1"/>
                </a:solidFill>
                <a:latin typeface="Lucida Sans"/>
                <a:ea typeface="Lucida Sans"/>
                <a:cs typeface="Lucida Sans"/>
                <a:sym typeface="Lucida Sans"/>
              </a:rPr>
              <a:t>Whiteboard or flipchart and markers</a:t>
            </a:r>
            <a:endParaRPr/>
          </a:p>
          <a:p>
            <a:pPr indent="-180975" lvl="1" marL="180975" marR="0" rtl="0" algn="l">
              <a:spcBef>
                <a:spcPts val="300"/>
              </a:spcBef>
              <a:spcAft>
                <a:spcPts val="0"/>
              </a:spcAft>
              <a:buClr>
                <a:schemeClr val="dk1"/>
              </a:buClr>
              <a:buSzPts val="1200"/>
              <a:buFont typeface="Arial"/>
              <a:buChar char="•"/>
            </a:pPr>
            <a:r>
              <a:rPr b="0" i="0" lang="en-US" sz="1200" u="none" cap="none" strike="noStrike">
                <a:solidFill>
                  <a:schemeClr val="dk1"/>
                </a:solidFill>
                <a:latin typeface="Lucida Sans"/>
                <a:ea typeface="Lucida Sans"/>
                <a:cs typeface="Lucida Sans"/>
                <a:sym typeface="Lucida Sans"/>
              </a:rPr>
              <a:t>Pens</a:t>
            </a:r>
            <a:endParaRPr/>
          </a:p>
          <a:p>
            <a:pPr indent="-180975" lvl="1" marL="180975" marR="0" rtl="0" algn="l">
              <a:spcBef>
                <a:spcPts val="300"/>
              </a:spcBef>
              <a:spcAft>
                <a:spcPts val="0"/>
              </a:spcAft>
              <a:buClr>
                <a:schemeClr val="dk1"/>
              </a:buClr>
              <a:buSzPts val="1200"/>
              <a:buFont typeface="Arial"/>
              <a:buChar char="•"/>
            </a:pPr>
            <a:r>
              <a:rPr b="0" i="0" lang="en-US" sz="1200" u="none" cap="none" strike="noStrike">
                <a:solidFill>
                  <a:schemeClr val="dk1"/>
                </a:solidFill>
                <a:latin typeface="Lucida Sans"/>
                <a:ea typeface="Lucida Sans"/>
                <a:cs typeface="Lucida Sans"/>
                <a:sym typeface="Lucida Sans"/>
              </a:rPr>
              <a:t>Optional: Post-it notes</a:t>
            </a:r>
            <a:endParaRPr/>
          </a:p>
          <a:p>
            <a:pPr indent="-180975" lvl="1" marL="180975" marR="0" rtl="0" algn="l">
              <a:spcBef>
                <a:spcPts val="300"/>
              </a:spcBef>
              <a:spcAft>
                <a:spcPts val="0"/>
              </a:spcAft>
              <a:buClr>
                <a:schemeClr val="dk1"/>
              </a:buClr>
              <a:buSzPts val="1200"/>
              <a:buFont typeface="Arial"/>
              <a:buChar char="•"/>
            </a:pPr>
            <a:r>
              <a:rPr b="0" i="0" lang="en-US" sz="1200" u="none" cap="none" strike="noStrike">
                <a:solidFill>
                  <a:schemeClr val="dk1"/>
                </a:solidFill>
                <a:latin typeface="Lucida Sans"/>
                <a:ea typeface="Lucida Sans"/>
                <a:cs typeface="Lucida Sans"/>
                <a:sym typeface="Lucida Sans"/>
              </a:rPr>
              <a:t>Optional: Squish ball you can toss to learners to get learners’ attention</a:t>
            </a:r>
            <a:endParaRPr/>
          </a:p>
          <a:p>
            <a:pPr indent="0" lvl="0" marL="0" marR="0" rtl="0" algn="l">
              <a:spcBef>
                <a:spcPts val="1400"/>
              </a:spcBef>
              <a:spcAft>
                <a:spcPts val="0"/>
              </a:spcAft>
              <a:buClr>
                <a:schemeClr val="dk1"/>
              </a:buClr>
              <a:buFont typeface="Lucida Sans"/>
              <a:buNone/>
            </a:pPr>
            <a:r>
              <a:rPr b="1" i="0" lang="en-US" sz="1200" u="none" cap="none" strike="noStrike">
                <a:solidFill>
                  <a:schemeClr val="dk1"/>
                </a:solidFill>
                <a:latin typeface="Lucida Sans"/>
                <a:ea typeface="Lucida Sans"/>
                <a:cs typeface="Lucida Sans"/>
                <a:sym typeface="Lucida Sans"/>
              </a:rPr>
              <a:t>Note: </a:t>
            </a:r>
            <a:r>
              <a:rPr b="0" i="0" lang="en-US" sz="1200" u="none" cap="none" strike="noStrike">
                <a:solidFill>
                  <a:schemeClr val="dk1"/>
                </a:solidFill>
                <a:latin typeface="Lucida Sans"/>
                <a:ea typeface="Lucida Sans"/>
                <a:cs typeface="Lucida Sans"/>
                <a:sym typeface="Lucida Sans"/>
              </a:rPr>
              <a:t>This can take only a few minutes, but typically there are last-minute issues to resolve with seating, AV equipment, and students arriving late.</a:t>
            </a:r>
            <a:endParaRPr/>
          </a:p>
          <a:p>
            <a:pPr indent="0" lvl="0" marL="0" marR="0" rtl="0" algn="l">
              <a:spcBef>
                <a:spcPts val="1400"/>
              </a:spcBef>
              <a:spcAft>
                <a:spcPts val="0"/>
              </a:spcAft>
              <a:buClr>
                <a:schemeClr val="dk1"/>
              </a:buClr>
              <a:buFont typeface="Lucida Sans"/>
              <a:buNone/>
            </a:pPr>
            <a:r>
              <a:rPr b="1" i="0" lang="en-US" sz="1200" u="none" cap="none" strike="noStrike">
                <a:solidFill>
                  <a:schemeClr val="dk1"/>
                </a:solidFill>
                <a:latin typeface="Lucida Sans"/>
                <a:ea typeface="Lucida Sans"/>
                <a:cs typeface="Lucida Sans"/>
                <a:sym typeface="Lucida Sans"/>
              </a:rPr>
              <a:t>Welcome</a:t>
            </a:r>
            <a:r>
              <a:rPr b="0" i="0" lang="en-US" sz="1200" u="none" cap="none" strike="noStrike">
                <a:solidFill>
                  <a:schemeClr val="dk1"/>
                </a:solidFill>
                <a:latin typeface="Lucida Sans"/>
                <a:ea typeface="Lucida Sans"/>
                <a:cs typeface="Lucida Sans"/>
                <a:sym typeface="Lucida Sans"/>
              </a:rPr>
              <a:t> everyone to the course.</a:t>
            </a:r>
            <a:endParaRPr/>
          </a:p>
          <a:p>
            <a:pPr indent="0" lvl="0" marL="0" marR="0" rtl="0" algn="l">
              <a:spcBef>
                <a:spcPts val="1400"/>
              </a:spcBef>
              <a:spcAft>
                <a:spcPts val="0"/>
              </a:spcAft>
              <a:buClr>
                <a:schemeClr val="dk1"/>
              </a:buClr>
              <a:buFont typeface="Lucida Sans"/>
              <a:buNone/>
            </a:pPr>
            <a:r>
              <a:rPr b="1" i="0" lang="en-US" sz="1200" u="none" cap="none" strike="noStrike">
                <a:solidFill>
                  <a:schemeClr val="dk1"/>
                </a:solidFill>
                <a:latin typeface="Lucida Sans"/>
                <a:ea typeface="Lucida Sans"/>
                <a:cs typeface="Lucida Sans"/>
                <a:sym typeface="Lucida Sans"/>
              </a:rPr>
              <a:t>Briefly</a:t>
            </a:r>
            <a:r>
              <a:rPr b="0" i="0" lang="en-US" sz="1200" u="none" cap="none" strike="noStrike">
                <a:solidFill>
                  <a:schemeClr val="dk1"/>
                </a:solidFill>
                <a:latin typeface="Lucida Sans"/>
                <a:ea typeface="Lucida Sans"/>
                <a:cs typeface="Lucida Sans"/>
                <a:sym typeface="Lucida Sans"/>
              </a:rPr>
              <a:t> introduce yourself to the learners.</a:t>
            </a:r>
            <a:endParaRPr/>
          </a:p>
          <a:p>
            <a:pPr indent="0" lvl="0" marL="0" marR="0" rtl="0" algn="l">
              <a:spcBef>
                <a:spcPts val="1400"/>
              </a:spcBef>
              <a:spcAft>
                <a:spcPts val="0"/>
              </a:spcAft>
              <a:buClr>
                <a:schemeClr val="dk1"/>
              </a:buClr>
              <a:buFont typeface="Lucida Sans"/>
              <a:buNone/>
            </a:pPr>
            <a:r>
              <a:rPr b="1" i="0" lang="en-US" sz="1200" u="none" cap="none" strike="noStrike">
                <a:solidFill>
                  <a:schemeClr val="dk1"/>
                </a:solidFill>
                <a:latin typeface="Lucida Sans"/>
                <a:ea typeface="Lucida Sans"/>
                <a:cs typeface="Lucida Sans"/>
                <a:sym typeface="Lucida Sans"/>
              </a:rPr>
              <a:t>Time for course: </a:t>
            </a:r>
            <a:r>
              <a:rPr b="0" i="0" lang="en-US" sz="1200" u="none" cap="none" strike="noStrike">
                <a:solidFill>
                  <a:schemeClr val="dk1"/>
                </a:solidFill>
                <a:latin typeface="Lucida Sans"/>
                <a:ea typeface="Lucida Sans"/>
                <a:cs typeface="Lucida Sans"/>
                <a:sym typeface="Lucida Sans"/>
              </a:rPr>
              <a:t>State that the course will take two days if you are teaching the entire course, or give an idea of the timeline.</a:t>
            </a:r>
            <a:endParaRPr/>
          </a:p>
        </p:txBody>
      </p:sp>
      <p:sp>
        <p:nvSpPr>
          <p:cNvPr id="68" name="Google Shape;68;p4:notes"/>
          <p:cNvSpPr txBox="1"/>
          <p:nvPr>
            <p:ph idx="11" type="ftr"/>
          </p:nvPr>
        </p:nvSpPr>
        <p:spPr>
          <a:xfrm>
            <a:off x="0" y="8930607"/>
            <a:ext cx="5400837" cy="215443"/>
          </a:xfrm>
          <a:prstGeom prst="rect">
            <a:avLst/>
          </a:prstGeom>
          <a:noFill/>
          <a:ln>
            <a:noFill/>
          </a:ln>
        </p:spPr>
        <p:txBody>
          <a:bodyPr anchorCtr="0" anchor="b" bIns="45700" lIns="91425" spcFirstLastPara="1" rIns="91425" wrap="square" tIns="45700">
            <a:noAutofit/>
          </a:bodyPr>
          <a:lstStyle/>
          <a:p>
            <a:pPr indent="0" lvl="0" marL="0" marR="0" rtl="0" algn="l">
              <a:lnSpc>
                <a:spcPct val="100000"/>
              </a:lnSpc>
              <a:spcBef>
                <a:spcPts val="0"/>
              </a:spcBef>
              <a:spcAft>
                <a:spcPts val="0"/>
              </a:spcAft>
              <a:buClr>
                <a:schemeClr val="dk1"/>
              </a:buClr>
              <a:buFont typeface="Lucida Sans"/>
              <a:buNone/>
            </a:pPr>
            <a:r>
              <a:rPr b="0" i="0" lang="en-US" sz="800" u="none" cap="none" strike="noStrike">
                <a:solidFill>
                  <a:schemeClr val="dk1"/>
                </a:solidFill>
                <a:latin typeface="Lucida Sans"/>
                <a:ea typeface="Lucida Sans"/>
                <a:cs typeface="Lucida Sans"/>
                <a:sym typeface="Lucida Sans"/>
              </a:rPr>
              <a:t>Incident Response Training Module 1: Identify What Actionable Information Is, version 1.0, © 2017 FIRST</a:t>
            </a:r>
            <a:endParaRPr/>
          </a:p>
        </p:txBody>
      </p:sp>
      <p:sp>
        <p:nvSpPr>
          <p:cNvPr id="69" name="Google Shape;69;p4:notes"/>
          <p:cNvSpPr txBox="1"/>
          <p:nvPr>
            <p:ph idx="12" type="sldNum"/>
          </p:nvPr>
        </p:nvSpPr>
        <p:spPr>
          <a:xfrm>
            <a:off x="6609214" y="8930607"/>
            <a:ext cx="248785" cy="215443"/>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chemeClr val="dk1"/>
              </a:buClr>
              <a:buFont typeface="Lucida Sans"/>
              <a:buNone/>
            </a:pPr>
            <a:fld id="{00000000-1234-1234-1234-123412341234}" type="slidenum">
              <a:rPr b="0" i="0" lang="en-US" sz="800" u="none" cap="none" strike="noStrike">
                <a:solidFill>
                  <a:schemeClr val="dk1"/>
                </a:solidFill>
                <a:latin typeface="Lucida Sans"/>
                <a:ea typeface="Lucida Sans"/>
                <a:cs typeface="Lucida Sans"/>
                <a:sym typeface="Lucida Sans"/>
              </a:rPr>
              <a:t>‹#›</a:t>
            </a:fld>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34" name="Shape 134"/>
        <p:cNvGrpSpPr/>
        <p:nvPr/>
      </p:nvGrpSpPr>
      <p:grpSpPr>
        <a:xfrm>
          <a:off x="0" y="0"/>
          <a:ext cx="0" cy="0"/>
          <a:chOff x="0" y="0"/>
          <a:chExt cx="0" cy="0"/>
        </a:xfrm>
      </p:grpSpPr>
      <p:sp>
        <p:nvSpPr>
          <p:cNvPr id="135" name="Google Shape;135;g2e144ba739_0_0: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136" name="Google Shape;136;g2e144ba739_0_0:notes"/>
          <p:cNvSpPr txBox="1"/>
          <p:nvPr>
            <p:ph idx="1" type="body"/>
          </p:nvPr>
        </p:nvSpPr>
        <p:spPr>
          <a:xfrm>
            <a:off x="631902" y="4343400"/>
            <a:ext cx="5594100" cy="4585200"/>
          </a:xfrm>
          <a:prstGeom prst="rect">
            <a:avLst/>
          </a:prstGeom>
        </p:spPr>
        <p:txBody>
          <a:bodyPr anchorCtr="0" anchor="t" bIns="91425" lIns="91425" spcFirstLastPara="1" rIns="91425" wrap="square" tIns="91425">
            <a:noAutofit/>
          </a:bodyPr>
          <a:lstStyle/>
          <a:p>
            <a:pPr indent="76200" lvl="0" marL="0" rtl="0" algn="l">
              <a:spcBef>
                <a:spcPts val="1400"/>
              </a:spcBef>
              <a:spcAft>
                <a:spcPts val="0"/>
              </a:spcAft>
              <a:buNone/>
            </a:pPr>
            <a:r>
              <a:t/>
            </a:r>
            <a:endParaRPr/>
          </a:p>
        </p:txBody>
      </p:sp>
      <p:sp>
        <p:nvSpPr>
          <p:cNvPr id="137" name="Google Shape;137;g2e144ba739_0_0:notes"/>
          <p:cNvSpPr txBox="1"/>
          <p:nvPr>
            <p:ph idx="12" type="sldNum"/>
          </p:nvPr>
        </p:nvSpPr>
        <p:spPr>
          <a:xfrm>
            <a:off x="6541887" y="8928556"/>
            <a:ext cx="316200" cy="2154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chemeClr val="dk1"/>
              </a:buClr>
              <a:buFont typeface="Lucida Sans"/>
              <a:buNone/>
            </a:pPr>
            <a:fld id="{00000000-1234-1234-1234-123412341234}" type="slidenum">
              <a:rPr lang="en-US"/>
              <a:t>‹#›</a:t>
            </a:fld>
            <a:endParaRPr sz="1400">
              <a:solidFill>
                <a:srgbClr val="000000"/>
              </a:solidFill>
              <a:latin typeface="Arial"/>
              <a:ea typeface="Arial"/>
              <a:cs typeface="Arial"/>
              <a:sym typeface="Arial"/>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41" name="Shape 141"/>
        <p:cNvGrpSpPr/>
        <p:nvPr/>
      </p:nvGrpSpPr>
      <p:grpSpPr>
        <a:xfrm>
          <a:off x="0" y="0"/>
          <a:ext cx="0" cy="0"/>
          <a:chOff x="0" y="0"/>
          <a:chExt cx="0" cy="0"/>
        </a:xfrm>
      </p:grpSpPr>
      <p:sp>
        <p:nvSpPr>
          <p:cNvPr id="142" name="Google Shape;142;g2c07df6ad9_0_0: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143" name="Google Shape;143;g2c07df6ad9_0_0:notes"/>
          <p:cNvSpPr txBox="1"/>
          <p:nvPr>
            <p:ph idx="1" type="body"/>
          </p:nvPr>
        </p:nvSpPr>
        <p:spPr>
          <a:xfrm>
            <a:off x="631902" y="4343400"/>
            <a:ext cx="5594100" cy="4585200"/>
          </a:xfrm>
          <a:prstGeom prst="rect">
            <a:avLst/>
          </a:prstGeom>
        </p:spPr>
        <p:txBody>
          <a:bodyPr anchorCtr="0" anchor="t" bIns="91425" lIns="91425" spcFirstLastPara="1" rIns="91425" wrap="square" tIns="91425">
            <a:noAutofit/>
          </a:bodyPr>
          <a:lstStyle/>
          <a:p>
            <a:pPr indent="76200" lvl="0" marL="0" rtl="0" algn="l">
              <a:spcBef>
                <a:spcPts val="1400"/>
              </a:spcBef>
              <a:spcAft>
                <a:spcPts val="0"/>
              </a:spcAft>
              <a:buNone/>
            </a:pPr>
            <a:r>
              <a:rPr lang="en-US"/>
              <a:t>At this slide, underline that the collection is closely tied to the malware lifecycle / kill chain for malware. At each stage, you collect different aspects of the same malware (e.g. the document it uses to spread or infect, the download links, the CnC URLs, or memory images of executing malware). In addition to this, there are a lot of sources to obtain samples.</a:t>
            </a:r>
            <a:endParaRPr/>
          </a:p>
        </p:txBody>
      </p:sp>
      <p:sp>
        <p:nvSpPr>
          <p:cNvPr id="144" name="Google Shape;144;g2c07df6ad9_0_0:notes"/>
          <p:cNvSpPr txBox="1"/>
          <p:nvPr>
            <p:ph idx="12" type="sldNum"/>
          </p:nvPr>
        </p:nvSpPr>
        <p:spPr>
          <a:xfrm>
            <a:off x="6541887" y="8928556"/>
            <a:ext cx="316200" cy="2154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chemeClr val="dk1"/>
              </a:buClr>
              <a:buFont typeface="Lucida Sans"/>
              <a:buNone/>
            </a:pPr>
            <a:fld id="{00000000-1234-1234-1234-123412341234}" type="slidenum">
              <a:rPr lang="en-US"/>
              <a:t>‹#›</a:t>
            </a:fld>
            <a:endParaRPr sz="1400">
              <a:solidFill>
                <a:srgbClr val="000000"/>
              </a:solidFill>
              <a:latin typeface="Arial"/>
              <a:ea typeface="Arial"/>
              <a:cs typeface="Arial"/>
              <a:sym typeface="Arial"/>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48" name="Shape 148"/>
        <p:cNvGrpSpPr/>
        <p:nvPr/>
      </p:nvGrpSpPr>
      <p:grpSpPr>
        <a:xfrm>
          <a:off x="0" y="0"/>
          <a:ext cx="0" cy="0"/>
          <a:chOff x="0" y="0"/>
          <a:chExt cx="0" cy="0"/>
        </a:xfrm>
      </p:grpSpPr>
      <p:sp>
        <p:nvSpPr>
          <p:cNvPr id="149" name="Google Shape;149;g2c07df6ad9_0_7: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150" name="Google Shape;150;g2c07df6ad9_0_7:notes"/>
          <p:cNvSpPr txBox="1"/>
          <p:nvPr>
            <p:ph idx="1" type="body"/>
          </p:nvPr>
        </p:nvSpPr>
        <p:spPr>
          <a:xfrm>
            <a:off x="631902" y="4343400"/>
            <a:ext cx="5594100" cy="4585200"/>
          </a:xfrm>
          <a:prstGeom prst="rect">
            <a:avLst/>
          </a:prstGeom>
        </p:spPr>
        <p:txBody>
          <a:bodyPr anchorCtr="0" anchor="t" bIns="91425" lIns="91425" spcFirstLastPara="1" rIns="91425" wrap="square" tIns="91425">
            <a:noAutofit/>
          </a:bodyPr>
          <a:lstStyle/>
          <a:p>
            <a:pPr indent="76200" lvl="0" marL="0" rtl="0" algn="l">
              <a:spcBef>
                <a:spcPts val="1400"/>
              </a:spcBef>
              <a:spcAft>
                <a:spcPts val="0"/>
              </a:spcAft>
              <a:buNone/>
            </a:pPr>
            <a:r>
              <a:rPr lang="en-US"/>
              <a:t>This provides some more context around the connection between the collection point and the artefacts you are likely to collect.</a:t>
            </a:r>
            <a:endParaRPr/>
          </a:p>
        </p:txBody>
      </p:sp>
      <p:sp>
        <p:nvSpPr>
          <p:cNvPr id="151" name="Google Shape;151;g2c07df6ad9_0_7:notes"/>
          <p:cNvSpPr txBox="1"/>
          <p:nvPr>
            <p:ph idx="12" type="sldNum"/>
          </p:nvPr>
        </p:nvSpPr>
        <p:spPr>
          <a:xfrm>
            <a:off x="6541887" y="8928556"/>
            <a:ext cx="316200" cy="2154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chemeClr val="dk1"/>
              </a:buClr>
              <a:buFont typeface="Lucida Sans"/>
              <a:buNone/>
            </a:pPr>
            <a:fld id="{00000000-1234-1234-1234-123412341234}" type="slidenum">
              <a:rPr lang="en-US"/>
              <a:t>‹#›</a:t>
            </a:fld>
            <a:endParaRPr sz="1400">
              <a:solidFill>
                <a:srgbClr val="000000"/>
              </a:solidFill>
              <a:latin typeface="Arial"/>
              <a:ea typeface="Arial"/>
              <a:cs typeface="Arial"/>
              <a:sym typeface="Arial"/>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61" name="Shape 161"/>
        <p:cNvGrpSpPr/>
        <p:nvPr/>
      </p:nvGrpSpPr>
      <p:grpSpPr>
        <a:xfrm>
          <a:off x="0" y="0"/>
          <a:ext cx="0" cy="0"/>
          <a:chOff x="0" y="0"/>
          <a:chExt cx="0" cy="0"/>
        </a:xfrm>
      </p:grpSpPr>
      <p:sp>
        <p:nvSpPr>
          <p:cNvPr id="162" name="Google Shape;162;g2c34a4261a_0_0: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163" name="Google Shape;163;g2c34a4261a_0_0:notes"/>
          <p:cNvSpPr txBox="1"/>
          <p:nvPr>
            <p:ph idx="1" type="body"/>
          </p:nvPr>
        </p:nvSpPr>
        <p:spPr>
          <a:xfrm>
            <a:off x="631902" y="4343400"/>
            <a:ext cx="5594100" cy="4585200"/>
          </a:xfrm>
          <a:prstGeom prst="rect">
            <a:avLst/>
          </a:prstGeom>
        </p:spPr>
        <p:txBody>
          <a:bodyPr anchorCtr="0" anchor="t" bIns="91425" lIns="91425" spcFirstLastPara="1" rIns="91425" wrap="square" tIns="91425">
            <a:noAutofit/>
          </a:bodyPr>
          <a:lstStyle/>
          <a:p>
            <a:pPr indent="76200" lvl="0" marL="0" rtl="0" algn="l">
              <a:spcBef>
                <a:spcPts val="1400"/>
              </a:spcBef>
              <a:spcAft>
                <a:spcPts val="0"/>
              </a:spcAft>
              <a:buNone/>
            </a:pPr>
            <a:r>
              <a:t/>
            </a:r>
            <a:endParaRPr/>
          </a:p>
        </p:txBody>
      </p:sp>
      <p:sp>
        <p:nvSpPr>
          <p:cNvPr id="164" name="Google Shape;164;g2c34a4261a_0_0:notes"/>
          <p:cNvSpPr txBox="1"/>
          <p:nvPr>
            <p:ph idx="12" type="sldNum"/>
          </p:nvPr>
        </p:nvSpPr>
        <p:spPr>
          <a:xfrm>
            <a:off x="6541887" y="8928556"/>
            <a:ext cx="316200" cy="2154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chemeClr val="dk1"/>
              </a:buClr>
              <a:buFont typeface="Lucida Sans"/>
              <a:buNone/>
            </a:pPr>
            <a:fld id="{00000000-1234-1234-1234-123412341234}" type="slidenum">
              <a:rPr lang="en-US"/>
              <a:t>‹#›</a:t>
            </a:fld>
            <a:endParaRPr sz="1400">
              <a:solidFill>
                <a:srgbClr val="000000"/>
              </a:solidFill>
              <a:latin typeface="Arial"/>
              <a:ea typeface="Arial"/>
              <a:cs typeface="Arial"/>
              <a:sym typeface="Arial"/>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68" name="Shape 168"/>
        <p:cNvGrpSpPr/>
        <p:nvPr/>
      </p:nvGrpSpPr>
      <p:grpSpPr>
        <a:xfrm>
          <a:off x="0" y="0"/>
          <a:ext cx="0" cy="0"/>
          <a:chOff x="0" y="0"/>
          <a:chExt cx="0" cy="0"/>
        </a:xfrm>
      </p:grpSpPr>
      <p:sp>
        <p:nvSpPr>
          <p:cNvPr id="169" name="Google Shape;169;g2c34a4261a_0_6: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170" name="Google Shape;170;g2c34a4261a_0_6:notes"/>
          <p:cNvSpPr txBox="1"/>
          <p:nvPr>
            <p:ph idx="1" type="body"/>
          </p:nvPr>
        </p:nvSpPr>
        <p:spPr>
          <a:xfrm>
            <a:off x="631902" y="4343400"/>
            <a:ext cx="5594100" cy="4585200"/>
          </a:xfrm>
          <a:prstGeom prst="rect">
            <a:avLst/>
          </a:prstGeom>
        </p:spPr>
        <p:txBody>
          <a:bodyPr anchorCtr="0" anchor="t" bIns="91425" lIns="91425" spcFirstLastPara="1" rIns="91425" wrap="square" tIns="91425">
            <a:noAutofit/>
          </a:bodyPr>
          <a:lstStyle/>
          <a:p>
            <a:pPr indent="76200" lvl="0" marL="0" rtl="0" algn="l">
              <a:spcBef>
                <a:spcPts val="1400"/>
              </a:spcBef>
              <a:spcAft>
                <a:spcPts val="0"/>
              </a:spcAft>
              <a:buNone/>
            </a:pPr>
            <a:r>
              <a:t/>
            </a:r>
            <a:endParaRPr/>
          </a:p>
        </p:txBody>
      </p:sp>
      <p:sp>
        <p:nvSpPr>
          <p:cNvPr id="171" name="Google Shape;171;g2c34a4261a_0_6:notes"/>
          <p:cNvSpPr txBox="1"/>
          <p:nvPr>
            <p:ph idx="12" type="sldNum"/>
          </p:nvPr>
        </p:nvSpPr>
        <p:spPr>
          <a:xfrm>
            <a:off x="6541887" y="8928556"/>
            <a:ext cx="316200" cy="2154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chemeClr val="dk1"/>
              </a:buClr>
              <a:buFont typeface="Lucida Sans"/>
              <a:buNone/>
            </a:pPr>
            <a:fld id="{00000000-1234-1234-1234-123412341234}" type="slidenum">
              <a:rPr lang="en-US"/>
              <a:t>‹#›</a:t>
            </a:fld>
            <a:endParaRPr sz="1400">
              <a:solidFill>
                <a:srgbClr val="000000"/>
              </a:solidFill>
              <a:latin typeface="Arial"/>
              <a:ea typeface="Arial"/>
              <a:cs typeface="Arial"/>
              <a:sym typeface="Arial"/>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75" name="Shape 175"/>
        <p:cNvGrpSpPr/>
        <p:nvPr/>
      </p:nvGrpSpPr>
      <p:grpSpPr>
        <a:xfrm>
          <a:off x="0" y="0"/>
          <a:ext cx="0" cy="0"/>
          <a:chOff x="0" y="0"/>
          <a:chExt cx="0" cy="0"/>
        </a:xfrm>
      </p:grpSpPr>
      <p:sp>
        <p:nvSpPr>
          <p:cNvPr id="176" name="Google Shape;176;g2e144ba739_0_13: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177" name="Google Shape;177;g2e144ba739_0_13:notes"/>
          <p:cNvSpPr txBox="1"/>
          <p:nvPr>
            <p:ph idx="1" type="body"/>
          </p:nvPr>
        </p:nvSpPr>
        <p:spPr>
          <a:xfrm>
            <a:off x="631902" y="4343400"/>
            <a:ext cx="5594100" cy="4585200"/>
          </a:xfrm>
          <a:prstGeom prst="rect">
            <a:avLst/>
          </a:prstGeom>
        </p:spPr>
        <p:txBody>
          <a:bodyPr anchorCtr="0" anchor="t" bIns="91425" lIns="91425" spcFirstLastPara="1" rIns="91425" wrap="square" tIns="91425">
            <a:noAutofit/>
          </a:bodyPr>
          <a:lstStyle/>
          <a:p>
            <a:pPr indent="0" lvl="0" marL="0" rtl="0" algn="l">
              <a:spcBef>
                <a:spcPts val="1400"/>
              </a:spcBef>
              <a:spcAft>
                <a:spcPts val="0"/>
              </a:spcAft>
              <a:buNone/>
            </a:pPr>
            <a:r>
              <a:rPr lang="en-US"/>
              <a:t>Opendirs are sometimes good to collect large amounts of samples simply. The fact these came from a single website also indicates that these samples probably have the same actor /group developing them.</a:t>
            </a:r>
            <a:endParaRPr/>
          </a:p>
        </p:txBody>
      </p:sp>
      <p:sp>
        <p:nvSpPr>
          <p:cNvPr id="178" name="Google Shape;178;g2e144ba739_0_13:notes"/>
          <p:cNvSpPr txBox="1"/>
          <p:nvPr>
            <p:ph idx="12" type="sldNum"/>
          </p:nvPr>
        </p:nvSpPr>
        <p:spPr>
          <a:xfrm>
            <a:off x="6541887" y="8928556"/>
            <a:ext cx="316200" cy="2154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chemeClr val="dk1"/>
              </a:buClr>
              <a:buFont typeface="Lucida Sans"/>
              <a:buNone/>
            </a:pPr>
            <a:fld id="{00000000-1234-1234-1234-123412341234}" type="slidenum">
              <a:rPr lang="en-US"/>
              <a:t>‹#›</a:t>
            </a:fld>
            <a:endParaRPr sz="1400">
              <a:solidFill>
                <a:srgbClr val="000000"/>
              </a:solidFill>
              <a:latin typeface="Arial"/>
              <a:ea typeface="Arial"/>
              <a:cs typeface="Arial"/>
              <a:sym typeface="Arial"/>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84" name="Shape 184"/>
        <p:cNvGrpSpPr/>
        <p:nvPr/>
      </p:nvGrpSpPr>
      <p:grpSpPr>
        <a:xfrm>
          <a:off x="0" y="0"/>
          <a:ext cx="0" cy="0"/>
          <a:chOff x="0" y="0"/>
          <a:chExt cx="0" cy="0"/>
        </a:xfrm>
      </p:grpSpPr>
      <p:sp>
        <p:nvSpPr>
          <p:cNvPr id="185" name="Google Shape;185;g2c34a4261a_0_12: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186" name="Google Shape;186;g2c34a4261a_0_12:notes"/>
          <p:cNvSpPr txBox="1"/>
          <p:nvPr>
            <p:ph idx="1" type="body"/>
          </p:nvPr>
        </p:nvSpPr>
        <p:spPr>
          <a:xfrm>
            <a:off x="631902" y="4343400"/>
            <a:ext cx="5594100" cy="4585200"/>
          </a:xfrm>
          <a:prstGeom prst="rect">
            <a:avLst/>
          </a:prstGeom>
        </p:spPr>
        <p:txBody>
          <a:bodyPr anchorCtr="0" anchor="t" bIns="91425" lIns="91425" spcFirstLastPara="1" rIns="91425" wrap="square" tIns="91425">
            <a:noAutofit/>
          </a:bodyPr>
          <a:lstStyle/>
          <a:p>
            <a:pPr indent="0" lvl="0" marL="0" rtl="0" algn="l">
              <a:spcBef>
                <a:spcPts val="1400"/>
              </a:spcBef>
              <a:spcAft>
                <a:spcPts val="0"/>
              </a:spcAft>
              <a:buNone/>
            </a:pPr>
            <a:r>
              <a:rPr lang="en-US"/>
              <a:t>Packet captures can give us both the originally downloaded file, as well as a lot of context relating to the network traffic associated with the malware. Both are important!</a:t>
            </a:r>
            <a:endParaRPr/>
          </a:p>
        </p:txBody>
      </p:sp>
      <p:sp>
        <p:nvSpPr>
          <p:cNvPr id="187" name="Google Shape;187;g2c34a4261a_0_12:notes"/>
          <p:cNvSpPr txBox="1"/>
          <p:nvPr>
            <p:ph idx="12" type="sldNum"/>
          </p:nvPr>
        </p:nvSpPr>
        <p:spPr>
          <a:xfrm>
            <a:off x="6541887" y="8928556"/>
            <a:ext cx="316200" cy="2154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sz="1400">
              <a:solidFill>
                <a:srgbClr val="000000"/>
              </a:solidFill>
              <a:latin typeface="Arial"/>
              <a:ea typeface="Arial"/>
              <a:cs typeface="Arial"/>
              <a:sym typeface="Arial"/>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91" name="Shape 191"/>
        <p:cNvGrpSpPr/>
        <p:nvPr/>
      </p:nvGrpSpPr>
      <p:grpSpPr>
        <a:xfrm>
          <a:off x="0" y="0"/>
          <a:ext cx="0" cy="0"/>
          <a:chOff x="0" y="0"/>
          <a:chExt cx="0" cy="0"/>
        </a:xfrm>
      </p:grpSpPr>
      <p:sp>
        <p:nvSpPr>
          <p:cNvPr id="192" name="Google Shape;192;g2c34a4261a_0_18: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193" name="Google Shape;193;g2c34a4261a_0_18:notes"/>
          <p:cNvSpPr txBox="1"/>
          <p:nvPr>
            <p:ph idx="1" type="body"/>
          </p:nvPr>
        </p:nvSpPr>
        <p:spPr>
          <a:xfrm>
            <a:off x="631902" y="4343400"/>
            <a:ext cx="5594100" cy="4585200"/>
          </a:xfrm>
          <a:prstGeom prst="rect">
            <a:avLst/>
          </a:prstGeom>
        </p:spPr>
        <p:txBody>
          <a:bodyPr anchorCtr="0" anchor="t" bIns="91425" lIns="91425" spcFirstLastPara="1" rIns="91425" wrap="square" tIns="91425">
            <a:noAutofit/>
          </a:bodyPr>
          <a:lstStyle/>
          <a:p>
            <a:pPr indent="76200" lvl="0" marL="0" rtl="0" algn="l">
              <a:spcBef>
                <a:spcPts val="1400"/>
              </a:spcBef>
              <a:spcAft>
                <a:spcPts val="0"/>
              </a:spcAft>
              <a:buNone/>
            </a:pPr>
            <a:r>
              <a:t/>
            </a:r>
            <a:endParaRPr/>
          </a:p>
        </p:txBody>
      </p:sp>
      <p:sp>
        <p:nvSpPr>
          <p:cNvPr id="194" name="Google Shape;194;g2c34a4261a_0_18:notes"/>
          <p:cNvSpPr txBox="1"/>
          <p:nvPr>
            <p:ph idx="12" type="sldNum"/>
          </p:nvPr>
        </p:nvSpPr>
        <p:spPr>
          <a:xfrm>
            <a:off x="6541887" y="8928556"/>
            <a:ext cx="316200" cy="2154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sz="1400">
              <a:solidFill>
                <a:srgbClr val="000000"/>
              </a:solidFill>
              <a:latin typeface="Arial"/>
              <a:ea typeface="Arial"/>
              <a:cs typeface="Arial"/>
              <a:sym typeface="Arial"/>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98" name="Shape 198"/>
        <p:cNvGrpSpPr/>
        <p:nvPr/>
      </p:nvGrpSpPr>
      <p:grpSpPr>
        <a:xfrm>
          <a:off x="0" y="0"/>
          <a:ext cx="0" cy="0"/>
          <a:chOff x="0" y="0"/>
          <a:chExt cx="0" cy="0"/>
        </a:xfrm>
      </p:grpSpPr>
      <p:sp>
        <p:nvSpPr>
          <p:cNvPr id="199" name="Google Shape;199;g2c34a4261a_0_24: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200" name="Google Shape;200;g2c34a4261a_0_24:notes"/>
          <p:cNvSpPr txBox="1"/>
          <p:nvPr>
            <p:ph idx="1" type="body"/>
          </p:nvPr>
        </p:nvSpPr>
        <p:spPr>
          <a:xfrm>
            <a:off x="631902" y="4343400"/>
            <a:ext cx="5594100" cy="4585200"/>
          </a:xfrm>
          <a:prstGeom prst="rect">
            <a:avLst/>
          </a:prstGeom>
        </p:spPr>
        <p:txBody>
          <a:bodyPr anchorCtr="0" anchor="t" bIns="91425" lIns="91425" spcFirstLastPara="1" rIns="91425" wrap="square" tIns="91425">
            <a:noAutofit/>
          </a:bodyPr>
          <a:lstStyle/>
          <a:p>
            <a:pPr indent="0" lvl="0" marL="0" rtl="0" algn="l">
              <a:spcBef>
                <a:spcPts val="1400"/>
              </a:spcBef>
              <a:spcAft>
                <a:spcPts val="0"/>
              </a:spcAft>
              <a:buNone/>
            </a:pPr>
            <a:r>
              <a:rPr lang="en-US"/>
              <a:t>Relating collection back to the stages of the kill chain, it is easy to see that different collection methods give you access to the malware in different states of its lifecycle. Getting malware directly from a download site exposes the malware as it is delivered to the intended victim. Looking at the emails give you access to how the perpetrator intended the victims to behave, as well as the sites they were intended to visit, the scripts to be run, etc. Packet captures provide details on how these methods work in practice, and the effect they have on the network (type of traffic etc). Finally, collecting malware from the machine of the intended victim exposes the detonated malware. This shows that there is no ‘best’ method for collection, apart from trying as many avenues as possible.</a:t>
            </a:r>
            <a:endParaRPr/>
          </a:p>
        </p:txBody>
      </p:sp>
      <p:sp>
        <p:nvSpPr>
          <p:cNvPr id="201" name="Google Shape;201;g2c34a4261a_0_24:notes"/>
          <p:cNvSpPr txBox="1"/>
          <p:nvPr>
            <p:ph idx="12" type="sldNum"/>
          </p:nvPr>
        </p:nvSpPr>
        <p:spPr>
          <a:xfrm>
            <a:off x="6541887" y="8928556"/>
            <a:ext cx="316200" cy="2154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chemeClr val="dk1"/>
              </a:buClr>
              <a:buFont typeface="Lucida Sans"/>
              <a:buNone/>
            </a:pPr>
            <a:fld id="{00000000-1234-1234-1234-123412341234}" type="slidenum">
              <a:rPr lang="en-US"/>
              <a:t>‹#›</a:t>
            </a:fld>
            <a:endParaRPr sz="1400">
              <a:solidFill>
                <a:srgbClr val="000000"/>
              </a:solidFill>
              <a:latin typeface="Arial"/>
              <a:ea typeface="Arial"/>
              <a:cs typeface="Arial"/>
              <a:sym typeface="Arial"/>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13" name="Shape 213"/>
        <p:cNvGrpSpPr/>
        <p:nvPr/>
      </p:nvGrpSpPr>
      <p:grpSpPr>
        <a:xfrm>
          <a:off x="0" y="0"/>
          <a:ext cx="0" cy="0"/>
          <a:chOff x="0" y="0"/>
          <a:chExt cx="0" cy="0"/>
        </a:xfrm>
      </p:grpSpPr>
      <p:sp>
        <p:nvSpPr>
          <p:cNvPr id="214" name="Google Shape;214;g2ef3e3e70c_0_15: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215" name="Google Shape;215;g2ef3e3e70c_0_15:notes"/>
          <p:cNvSpPr txBox="1"/>
          <p:nvPr>
            <p:ph idx="1" type="body"/>
          </p:nvPr>
        </p:nvSpPr>
        <p:spPr>
          <a:xfrm>
            <a:off x="631902" y="4343400"/>
            <a:ext cx="5594100" cy="4585200"/>
          </a:xfrm>
          <a:prstGeom prst="rect">
            <a:avLst/>
          </a:prstGeom>
        </p:spPr>
        <p:txBody>
          <a:bodyPr anchorCtr="0" anchor="t" bIns="91425" lIns="91425" spcFirstLastPara="1" rIns="91425" wrap="square" tIns="91425">
            <a:noAutofit/>
          </a:bodyPr>
          <a:lstStyle/>
          <a:p>
            <a:pPr indent="76200" lvl="0" marL="0" rtl="0" algn="l">
              <a:spcBef>
                <a:spcPts val="1400"/>
              </a:spcBef>
              <a:spcAft>
                <a:spcPts val="0"/>
              </a:spcAft>
              <a:buNone/>
            </a:pPr>
            <a:r>
              <a:t/>
            </a:r>
            <a:endParaRPr/>
          </a:p>
        </p:txBody>
      </p:sp>
      <p:sp>
        <p:nvSpPr>
          <p:cNvPr id="216" name="Google Shape;216;g2ef3e3e70c_0_15:notes"/>
          <p:cNvSpPr txBox="1"/>
          <p:nvPr>
            <p:ph idx="12" type="sldNum"/>
          </p:nvPr>
        </p:nvSpPr>
        <p:spPr>
          <a:xfrm>
            <a:off x="6541887" y="8928556"/>
            <a:ext cx="316200" cy="2154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chemeClr val="dk1"/>
              </a:buClr>
              <a:buFont typeface="Lucida Sans"/>
              <a:buNone/>
            </a:pPr>
            <a:fld id="{00000000-1234-1234-1234-123412341234}" type="slidenum">
              <a:rPr lang="en-US"/>
              <a:t>‹#›</a:t>
            </a:fld>
            <a:endParaRPr sz="1400">
              <a:solidFill>
                <a:srgbClr val="000000"/>
              </a:solidFill>
              <a:latin typeface="Arial"/>
              <a:ea typeface="Arial"/>
              <a:cs typeface="Arial"/>
              <a:sym typeface="Arial"/>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73" name="Shape 73"/>
        <p:cNvGrpSpPr/>
        <p:nvPr/>
      </p:nvGrpSpPr>
      <p:grpSpPr>
        <a:xfrm>
          <a:off x="0" y="0"/>
          <a:ext cx="0" cy="0"/>
          <a:chOff x="0" y="0"/>
          <a:chExt cx="0" cy="0"/>
        </a:xfrm>
      </p:grpSpPr>
      <p:sp>
        <p:nvSpPr>
          <p:cNvPr id="74" name="Google Shape;74;p7:notes"/>
          <p:cNvSpPr/>
          <p:nvPr>
            <p:ph idx="2" type="sldImg"/>
          </p:nvPr>
        </p:nvSpPr>
        <p:spPr>
          <a:xfrm>
            <a:off x="685800" y="631825"/>
            <a:ext cx="5472113" cy="4105275"/>
          </a:xfrm>
          <a:custGeom>
            <a:rect b="b" l="l" r="r" t="t"/>
            <a:pathLst>
              <a:path extrusionOk="0" h="120000" w="120000">
                <a:moveTo>
                  <a:pt x="0" y="0"/>
                </a:moveTo>
                <a:lnTo>
                  <a:pt x="120000" y="0"/>
                </a:lnTo>
                <a:lnTo>
                  <a:pt x="120000" y="120000"/>
                </a:lnTo>
                <a:lnTo>
                  <a:pt x="0" y="120000"/>
                </a:lnTo>
                <a:close/>
              </a:path>
            </a:pathLst>
          </a:custGeom>
          <a:noFill/>
          <a:ln cap="flat" cmpd="sng" w="9525">
            <a:solidFill>
              <a:schemeClr val="lt2"/>
            </a:solidFill>
            <a:prstDash val="solid"/>
            <a:miter lim="8000"/>
            <a:headEnd len="sm" w="sm" type="none"/>
            <a:tailEnd len="sm" w="sm" type="none"/>
          </a:ln>
        </p:spPr>
      </p:sp>
      <p:sp>
        <p:nvSpPr>
          <p:cNvPr id="75" name="Google Shape;75;p7:notes"/>
          <p:cNvSpPr txBox="1"/>
          <p:nvPr>
            <p:ph idx="1" type="body"/>
          </p:nvPr>
        </p:nvSpPr>
        <p:spPr>
          <a:xfrm>
            <a:off x="631902" y="4343400"/>
            <a:ext cx="5594196" cy="4585155"/>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Clr>
                <a:schemeClr val="dk1"/>
              </a:buClr>
              <a:buFont typeface="Lucida Sans"/>
              <a:buNone/>
            </a:pPr>
            <a:r>
              <a:rPr b="0" i="0" lang="en-US" sz="1200" u="none" cap="none" strike="noStrike">
                <a:solidFill>
                  <a:schemeClr val="dk1"/>
                </a:solidFill>
                <a:latin typeface="Lucida Sans"/>
                <a:ea typeface="Lucida Sans"/>
                <a:cs typeface="Lucida Sans"/>
                <a:sym typeface="Lucida Sans"/>
              </a:rPr>
              <a:t>FIRST Training materials are available for non-commercial use under a CC license. We would appreciate if you let us know that you use it: Send a mail to first-sec@firtst.org with your feedback</a:t>
            </a:r>
            <a:endParaRPr/>
          </a:p>
          <a:p>
            <a:pPr indent="0" lvl="0" marL="0" marR="0" rtl="0" algn="l">
              <a:spcBef>
                <a:spcPts val="1400"/>
              </a:spcBef>
              <a:spcAft>
                <a:spcPts val="0"/>
              </a:spcAft>
              <a:buClr>
                <a:schemeClr val="dk1"/>
              </a:buClr>
              <a:buFont typeface="Lucida Sans"/>
              <a:buNone/>
            </a:pPr>
            <a:r>
              <a:t/>
            </a:r>
            <a:endParaRPr b="0" i="0" sz="1200" u="none" cap="none" strike="noStrike">
              <a:solidFill>
                <a:schemeClr val="dk1"/>
              </a:solidFill>
              <a:latin typeface="Lucida Sans"/>
              <a:ea typeface="Lucida Sans"/>
              <a:cs typeface="Lucida Sans"/>
              <a:sym typeface="Lucida Sans"/>
            </a:endParaRPr>
          </a:p>
        </p:txBody>
      </p:sp>
      <p:sp>
        <p:nvSpPr>
          <p:cNvPr id="76" name="Google Shape;76;p7:notes"/>
          <p:cNvSpPr txBox="1"/>
          <p:nvPr>
            <p:ph idx="12" type="sldNum"/>
          </p:nvPr>
        </p:nvSpPr>
        <p:spPr>
          <a:xfrm>
            <a:off x="6541887" y="8928556"/>
            <a:ext cx="316111" cy="215443"/>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chemeClr val="dk1"/>
              </a:buClr>
              <a:buFont typeface="Lucida Sans"/>
              <a:buNone/>
            </a:pPr>
            <a:fld id="{00000000-1234-1234-1234-123412341234}" type="slidenum">
              <a:rPr b="0" i="0" lang="en-US" sz="800" u="none" cap="none" strike="noStrike">
                <a:solidFill>
                  <a:schemeClr val="dk1"/>
                </a:solidFill>
                <a:latin typeface="Lucida Sans"/>
                <a:ea typeface="Lucida Sans"/>
                <a:cs typeface="Lucida Sans"/>
                <a:sym typeface="Lucida Sans"/>
              </a:rPr>
              <a:t>‹#›</a:t>
            </a:fld>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20" name="Shape 220"/>
        <p:cNvGrpSpPr/>
        <p:nvPr/>
      </p:nvGrpSpPr>
      <p:grpSpPr>
        <a:xfrm>
          <a:off x="0" y="0"/>
          <a:ext cx="0" cy="0"/>
          <a:chOff x="0" y="0"/>
          <a:chExt cx="0" cy="0"/>
        </a:xfrm>
      </p:grpSpPr>
      <p:sp>
        <p:nvSpPr>
          <p:cNvPr id="221" name="Google Shape;221;g2e144ba739_0_22: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222" name="Google Shape;222;g2e144ba739_0_22:notes"/>
          <p:cNvSpPr txBox="1"/>
          <p:nvPr>
            <p:ph idx="1" type="body"/>
          </p:nvPr>
        </p:nvSpPr>
        <p:spPr>
          <a:xfrm>
            <a:off x="631902" y="4343400"/>
            <a:ext cx="5594100" cy="4585200"/>
          </a:xfrm>
          <a:prstGeom prst="rect">
            <a:avLst/>
          </a:prstGeom>
        </p:spPr>
        <p:txBody>
          <a:bodyPr anchorCtr="0" anchor="t" bIns="91425" lIns="91425" spcFirstLastPara="1" rIns="91425" wrap="square" tIns="91425">
            <a:noAutofit/>
          </a:bodyPr>
          <a:lstStyle/>
          <a:p>
            <a:pPr indent="76200" lvl="0" marL="0" rtl="0" algn="l">
              <a:spcBef>
                <a:spcPts val="1400"/>
              </a:spcBef>
              <a:spcAft>
                <a:spcPts val="0"/>
              </a:spcAft>
              <a:buNone/>
            </a:pPr>
            <a:r>
              <a:rPr lang="en-US"/>
              <a:t>If you plan to do this longer term, think about storing and categorising samples early on.</a:t>
            </a:r>
            <a:endParaRPr/>
          </a:p>
        </p:txBody>
      </p:sp>
      <p:sp>
        <p:nvSpPr>
          <p:cNvPr id="223" name="Google Shape;223;g2e144ba739_0_22:notes"/>
          <p:cNvSpPr txBox="1"/>
          <p:nvPr>
            <p:ph idx="12" type="sldNum"/>
          </p:nvPr>
        </p:nvSpPr>
        <p:spPr>
          <a:xfrm>
            <a:off x="6541887" y="8928556"/>
            <a:ext cx="316200" cy="2154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chemeClr val="dk1"/>
              </a:buClr>
              <a:buFont typeface="Lucida Sans"/>
              <a:buNone/>
            </a:pPr>
            <a:fld id="{00000000-1234-1234-1234-123412341234}" type="slidenum">
              <a:rPr lang="en-US"/>
              <a:t>‹#›</a:t>
            </a:fld>
            <a:endParaRPr sz="1400">
              <a:solidFill>
                <a:srgbClr val="000000"/>
              </a:solidFill>
              <a:latin typeface="Arial"/>
              <a:ea typeface="Arial"/>
              <a:cs typeface="Arial"/>
              <a:sym typeface="Arial"/>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27" name="Shape 227"/>
        <p:cNvGrpSpPr/>
        <p:nvPr/>
      </p:nvGrpSpPr>
      <p:grpSpPr>
        <a:xfrm>
          <a:off x="0" y="0"/>
          <a:ext cx="0" cy="0"/>
          <a:chOff x="0" y="0"/>
          <a:chExt cx="0" cy="0"/>
        </a:xfrm>
      </p:grpSpPr>
      <p:sp>
        <p:nvSpPr>
          <p:cNvPr id="228" name="Google Shape;228;g3b5f3fac6d_0_0: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229" name="Google Shape;229;g3b5f3fac6d_0_0:notes"/>
          <p:cNvSpPr txBox="1"/>
          <p:nvPr>
            <p:ph idx="1" type="body"/>
          </p:nvPr>
        </p:nvSpPr>
        <p:spPr>
          <a:xfrm>
            <a:off x="631902" y="4343400"/>
            <a:ext cx="5594100" cy="4585200"/>
          </a:xfrm>
          <a:prstGeom prst="rect">
            <a:avLst/>
          </a:prstGeom>
        </p:spPr>
        <p:txBody>
          <a:bodyPr anchorCtr="0" anchor="t" bIns="91425" lIns="91425" spcFirstLastPara="1" rIns="91425" wrap="square" tIns="91425">
            <a:noAutofit/>
          </a:bodyPr>
          <a:lstStyle/>
          <a:p>
            <a:pPr indent="76200" lvl="0" marL="0" rtl="0" algn="l">
              <a:spcBef>
                <a:spcPts val="1400"/>
              </a:spcBef>
              <a:spcAft>
                <a:spcPts val="0"/>
              </a:spcAft>
              <a:buNone/>
            </a:pPr>
            <a:r>
              <a:rPr lang="en-US"/>
              <a:t>Triage is the method of determining what we are likely dealing with. It is not completely failsafe, but focuses on getting reasonable answers quickly.</a:t>
            </a:r>
            <a:endParaRPr/>
          </a:p>
        </p:txBody>
      </p:sp>
      <p:sp>
        <p:nvSpPr>
          <p:cNvPr id="230" name="Google Shape;230;g3b5f3fac6d_0_0:notes"/>
          <p:cNvSpPr txBox="1"/>
          <p:nvPr>
            <p:ph idx="12" type="sldNum"/>
          </p:nvPr>
        </p:nvSpPr>
        <p:spPr>
          <a:xfrm>
            <a:off x="6541887" y="8928556"/>
            <a:ext cx="316200" cy="2154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sz="1400">
              <a:solidFill>
                <a:srgbClr val="000000"/>
              </a:solidFill>
              <a:latin typeface="Arial"/>
              <a:ea typeface="Arial"/>
              <a:cs typeface="Arial"/>
              <a:sym typeface="Arial"/>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34" name="Shape 234"/>
        <p:cNvGrpSpPr/>
        <p:nvPr/>
      </p:nvGrpSpPr>
      <p:grpSpPr>
        <a:xfrm>
          <a:off x="0" y="0"/>
          <a:ext cx="0" cy="0"/>
          <a:chOff x="0" y="0"/>
          <a:chExt cx="0" cy="0"/>
        </a:xfrm>
      </p:grpSpPr>
      <p:sp>
        <p:nvSpPr>
          <p:cNvPr id="235" name="Google Shape;235;g3b5f3fac6d_0_6: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236" name="Google Shape;236;g3b5f3fac6d_0_6:notes"/>
          <p:cNvSpPr txBox="1"/>
          <p:nvPr>
            <p:ph idx="1" type="body"/>
          </p:nvPr>
        </p:nvSpPr>
        <p:spPr>
          <a:xfrm>
            <a:off x="631902" y="4343400"/>
            <a:ext cx="5594100" cy="4585200"/>
          </a:xfrm>
          <a:prstGeom prst="rect">
            <a:avLst/>
          </a:prstGeom>
        </p:spPr>
        <p:txBody>
          <a:bodyPr anchorCtr="0" anchor="t" bIns="91425" lIns="91425" spcFirstLastPara="1" rIns="91425" wrap="square" tIns="91425">
            <a:noAutofit/>
          </a:bodyPr>
          <a:lstStyle/>
          <a:p>
            <a:pPr indent="76200" lvl="0" marL="0" rtl="0" algn="l">
              <a:spcBef>
                <a:spcPts val="1400"/>
              </a:spcBef>
              <a:spcAft>
                <a:spcPts val="0"/>
              </a:spcAft>
              <a:buNone/>
            </a:pPr>
            <a:r>
              <a:rPr lang="en-US"/>
              <a:t>This is in fact the entire scope of this course. It is a triage course, rather than a full analysis / reverse engineering course.</a:t>
            </a:r>
            <a:endParaRPr/>
          </a:p>
        </p:txBody>
      </p:sp>
      <p:sp>
        <p:nvSpPr>
          <p:cNvPr id="237" name="Google Shape;237;g3b5f3fac6d_0_6:notes"/>
          <p:cNvSpPr txBox="1"/>
          <p:nvPr>
            <p:ph idx="12" type="sldNum"/>
          </p:nvPr>
        </p:nvSpPr>
        <p:spPr>
          <a:xfrm>
            <a:off x="6541887" y="8928556"/>
            <a:ext cx="316200" cy="2154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chemeClr val="dk1"/>
              </a:buClr>
              <a:buFont typeface="Lucida Sans"/>
              <a:buNone/>
            </a:pPr>
            <a:fld id="{00000000-1234-1234-1234-123412341234}" type="slidenum">
              <a:rPr lang="en-US"/>
              <a:t>‹#›</a:t>
            </a:fld>
            <a:endParaRPr sz="1400">
              <a:solidFill>
                <a:srgbClr val="000000"/>
              </a:solidFill>
              <a:latin typeface="Arial"/>
              <a:ea typeface="Arial"/>
              <a:cs typeface="Arial"/>
              <a:sym typeface="Arial"/>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41" name="Shape 241"/>
        <p:cNvGrpSpPr/>
        <p:nvPr/>
      </p:nvGrpSpPr>
      <p:grpSpPr>
        <a:xfrm>
          <a:off x="0" y="0"/>
          <a:ext cx="0" cy="0"/>
          <a:chOff x="0" y="0"/>
          <a:chExt cx="0" cy="0"/>
        </a:xfrm>
      </p:grpSpPr>
      <p:sp>
        <p:nvSpPr>
          <p:cNvPr id="242" name="Google Shape;242;g2b9479d32f_0_30: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243" name="Google Shape;243;g2b9479d32f_0_30:notes"/>
          <p:cNvSpPr txBox="1"/>
          <p:nvPr>
            <p:ph idx="1" type="body"/>
          </p:nvPr>
        </p:nvSpPr>
        <p:spPr>
          <a:xfrm>
            <a:off x="631902" y="4343400"/>
            <a:ext cx="5594100" cy="4585200"/>
          </a:xfrm>
          <a:prstGeom prst="rect">
            <a:avLst/>
          </a:prstGeom>
        </p:spPr>
        <p:txBody>
          <a:bodyPr anchorCtr="0" anchor="t" bIns="91425" lIns="91425" spcFirstLastPara="1" rIns="91425" wrap="square" tIns="91425">
            <a:noAutofit/>
          </a:bodyPr>
          <a:lstStyle/>
          <a:p>
            <a:pPr indent="76200" lvl="0" marL="0" rtl="0" algn="l">
              <a:spcBef>
                <a:spcPts val="1400"/>
              </a:spcBef>
              <a:spcAft>
                <a:spcPts val="0"/>
              </a:spcAft>
              <a:buNone/>
            </a:pPr>
            <a:r>
              <a:t/>
            </a:r>
            <a:endParaRPr/>
          </a:p>
        </p:txBody>
      </p:sp>
      <p:sp>
        <p:nvSpPr>
          <p:cNvPr id="244" name="Google Shape;244;g2b9479d32f_0_30:notes"/>
          <p:cNvSpPr txBox="1"/>
          <p:nvPr>
            <p:ph idx="12" type="sldNum"/>
          </p:nvPr>
        </p:nvSpPr>
        <p:spPr>
          <a:xfrm>
            <a:off x="6541887" y="8928556"/>
            <a:ext cx="316200" cy="2154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sz="1400">
              <a:solidFill>
                <a:srgbClr val="000000"/>
              </a:solidFill>
              <a:latin typeface="Arial"/>
              <a:ea typeface="Arial"/>
              <a:cs typeface="Arial"/>
              <a:sym typeface="Arial"/>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48" name="Shape 248"/>
        <p:cNvGrpSpPr/>
        <p:nvPr/>
      </p:nvGrpSpPr>
      <p:grpSpPr>
        <a:xfrm>
          <a:off x="0" y="0"/>
          <a:ext cx="0" cy="0"/>
          <a:chOff x="0" y="0"/>
          <a:chExt cx="0" cy="0"/>
        </a:xfrm>
      </p:grpSpPr>
      <p:sp>
        <p:nvSpPr>
          <p:cNvPr id="249" name="Google Shape;249;g2bef0a5c86_0_7: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250" name="Google Shape;250;g2bef0a5c86_0_7:notes"/>
          <p:cNvSpPr txBox="1"/>
          <p:nvPr>
            <p:ph idx="1" type="body"/>
          </p:nvPr>
        </p:nvSpPr>
        <p:spPr>
          <a:xfrm>
            <a:off x="631902" y="4343400"/>
            <a:ext cx="5594100" cy="4585200"/>
          </a:xfrm>
          <a:prstGeom prst="rect">
            <a:avLst/>
          </a:prstGeom>
          <a:noFill/>
          <a:ln>
            <a:noFill/>
          </a:ln>
        </p:spPr>
        <p:txBody>
          <a:bodyPr anchorCtr="0" anchor="t" bIns="45700" lIns="91425" spcFirstLastPara="1" rIns="91425" wrap="square" tIns="45700">
            <a:noAutofit/>
          </a:bodyPr>
          <a:lstStyle/>
          <a:p>
            <a:pPr indent="0" lvl="0" marL="0" marR="0" rtl="0" algn="l">
              <a:spcBef>
                <a:spcPts val="1400"/>
              </a:spcBef>
              <a:spcAft>
                <a:spcPts val="0"/>
              </a:spcAft>
              <a:buClr>
                <a:schemeClr val="dk1"/>
              </a:buClr>
              <a:buFont typeface="Lucida Sans"/>
              <a:buNone/>
            </a:pPr>
            <a:r>
              <a:rPr lang="en-US"/>
              <a:t>Dynamic analysis is now mostly done in a cloud environment. Also some of the modern EDR solutions come with a sandbox that an analyst can use.</a:t>
            </a:r>
            <a:endParaRPr/>
          </a:p>
        </p:txBody>
      </p:sp>
      <p:sp>
        <p:nvSpPr>
          <p:cNvPr id="251" name="Google Shape;251;g2bef0a5c86_0_7:notes"/>
          <p:cNvSpPr txBox="1"/>
          <p:nvPr>
            <p:ph idx="11" type="ftr"/>
          </p:nvPr>
        </p:nvSpPr>
        <p:spPr>
          <a:xfrm>
            <a:off x="0" y="8930607"/>
            <a:ext cx="5400900" cy="215400"/>
          </a:xfrm>
          <a:prstGeom prst="rect">
            <a:avLst/>
          </a:prstGeom>
          <a:noFill/>
          <a:ln>
            <a:noFill/>
          </a:ln>
        </p:spPr>
        <p:txBody>
          <a:bodyPr anchorCtr="0" anchor="b" bIns="45700" lIns="91425" spcFirstLastPara="1" rIns="91425" wrap="square" tIns="45700">
            <a:noAutofit/>
          </a:bodyPr>
          <a:lstStyle/>
          <a:p>
            <a:pPr indent="0" lvl="0" marL="0" marR="0" rtl="0" algn="l">
              <a:lnSpc>
                <a:spcPct val="100000"/>
              </a:lnSpc>
              <a:spcBef>
                <a:spcPts val="0"/>
              </a:spcBef>
              <a:spcAft>
                <a:spcPts val="0"/>
              </a:spcAft>
              <a:buClr>
                <a:schemeClr val="dk1"/>
              </a:buClr>
              <a:buFont typeface="Lucida Sans"/>
              <a:buNone/>
            </a:pPr>
            <a:r>
              <a:rPr b="0" i="0" lang="en-US" sz="800" u="none" cap="none" strike="noStrike">
                <a:solidFill>
                  <a:schemeClr val="dk1"/>
                </a:solidFill>
                <a:latin typeface="Lucida Sans"/>
                <a:ea typeface="Lucida Sans"/>
                <a:cs typeface="Lucida Sans"/>
                <a:sym typeface="Lucida Sans"/>
              </a:rPr>
              <a:t>Incident Response Training Module 1: Identify What Actionable Information Is, version 1.0, © 2017 FIRST</a:t>
            </a:r>
            <a:endParaRPr/>
          </a:p>
        </p:txBody>
      </p:sp>
      <p:sp>
        <p:nvSpPr>
          <p:cNvPr id="252" name="Google Shape;252;g2bef0a5c86_0_7:notes"/>
          <p:cNvSpPr txBox="1"/>
          <p:nvPr>
            <p:ph idx="12" type="sldNum"/>
          </p:nvPr>
        </p:nvSpPr>
        <p:spPr>
          <a:xfrm>
            <a:off x="6609214" y="8930607"/>
            <a:ext cx="248700" cy="2154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chemeClr val="dk1"/>
              </a:buClr>
              <a:buFont typeface="Lucida Sans"/>
              <a:buNone/>
            </a:pPr>
            <a:fld id="{00000000-1234-1234-1234-123412341234}" type="slidenum">
              <a:rPr b="0" i="0" lang="en-US" sz="800" u="none" cap="none" strike="noStrike">
                <a:solidFill>
                  <a:schemeClr val="dk1"/>
                </a:solidFill>
                <a:latin typeface="Lucida Sans"/>
                <a:ea typeface="Lucida Sans"/>
                <a:cs typeface="Lucida Sans"/>
                <a:sym typeface="Lucida Sans"/>
              </a:rPr>
              <a:t>‹#›</a:t>
            </a:fld>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56" name="Shape 256"/>
        <p:cNvGrpSpPr/>
        <p:nvPr/>
      </p:nvGrpSpPr>
      <p:grpSpPr>
        <a:xfrm>
          <a:off x="0" y="0"/>
          <a:ext cx="0" cy="0"/>
          <a:chOff x="0" y="0"/>
          <a:chExt cx="0" cy="0"/>
        </a:xfrm>
      </p:grpSpPr>
      <p:sp>
        <p:nvSpPr>
          <p:cNvPr id="257" name="Google Shape;257;g3b5f3fac6d_0_13: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258" name="Google Shape;258;g3b5f3fac6d_0_13:notes"/>
          <p:cNvSpPr txBox="1"/>
          <p:nvPr>
            <p:ph idx="1" type="body"/>
          </p:nvPr>
        </p:nvSpPr>
        <p:spPr>
          <a:xfrm>
            <a:off x="631902" y="4343400"/>
            <a:ext cx="5594100" cy="4585200"/>
          </a:xfrm>
          <a:prstGeom prst="rect">
            <a:avLst/>
          </a:prstGeom>
          <a:noFill/>
          <a:ln>
            <a:noFill/>
          </a:ln>
        </p:spPr>
        <p:txBody>
          <a:bodyPr anchorCtr="0" anchor="t" bIns="45700" lIns="91425" spcFirstLastPara="1" rIns="91425" wrap="square" tIns="45700">
            <a:noAutofit/>
          </a:bodyPr>
          <a:lstStyle/>
          <a:p>
            <a:pPr indent="0" lvl="0" marL="0" marR="0" rtl="0" algn="l">
              <a:spcBef>
                <a:spcPts val="1400"/>
              </a:spcBef>
              <a:spcAft>
                <a:spcPts val="0"/>
              </a:spcAft>
              <a:buClr>
                <a:schemeClr val="dk1"/>
              </a:buClr>
              <a:buFont typeface="Lucida Sans"/>
              <a:buNone/>
            </a:pPr>
            <a:r>
              <a:t/>
            </a:r>
            <a:endParaRPr/>
          </a:p>
        </p:txBody>
      </p:sp>
      <p:sp>
        <p:nvSpPr>
          <p:cNvPr id="259" name="Google Shape;259;g3b5f3fac6d_0_13:notes"/>
          <p:cNvSpPr txBox="1"/>
          <p:nvPr>
            <p:ph idx="11" type="ftr"/>
          </p:nvPr>
        </p:nvSpPr>
        <p:spPr>
          <a:xfrm>
            <a:off x="0" y="8930607"/>
            <a:ext cx="5400900" cy="215400"/>
          </a:xfrm>
          <a:prstGeom prst="rect">
            <a:avLst/>
          </a:prstGeom>
          <a:noFill/>
          <a:ln>
            <a:noFill/>
          </a:ln>
        </p:spPr>
        <p:txBody>
          <a:bodyPr anchorCtr="0" anchor="b" bIns="45700" lIns="91425" spcFirstLastPara="1" rIns="91425" wrap="square" tIns="45700">
            <a:noAutofit/>
          </a:bodyPr>
          <a:lstStyle/>
          <a:p>
            <a:pPr indent="0" lvl="0" marL="0" marR="0" rtl="0" algn="l">
              <a:lnSpc>
                <a:spcPct val="100000"/>
              </a:lnSpc>
              <a:spcBef>
                <a:spcPts val="0"/>
              </a:spcBef>
              <a:spcAft>
                <a:spcPts val="0"/>
              </a:spcAft>
              <a:buClr>
                <a:schemeClr val="dk1"/>
              </a:buClr>
              <a:buFont typeface="Lucida Sans"/>
              <a:buNone/>
            </a:pPr>
            <a:r>
              <a:rPr b="0" i="0" lang="en-US" sz="800" u="none" cap="none" strike="noStrike">
                <a:solidFill>
                  <a:schemeClr val="dk1"/>
                </a:solidFill>
                <a:latin typeface="Lucida Sans"/>
                <a:ea typeface="Lucida Sans"/>
                <a:cs typeface="Lucida Sans"/>
                <a:sym typeface="Lucida Sans"/>
              </a:rPr>
              <a:t>Incident Response Training Module 1: Identify What Actionable Information Is, version 1.0, © 2017 FIRST</a:t>
            </a:r>
            <a:endParaRPr/>
          </a:p>
        </p:txBody>
      </p:sp>
      <p:sp>
        <p:nvSpPr>
          <p:cNvPr id="260" name="Google Shape;260;g3b5f3fac6d_0_13:notes"/>
          <p:cNvSpPr txBox="1"/>
          <p:nvPr>
            <p:ph idx="12" type="sldNum"/>
          </p:nvPr>
        </p:nvSpPr>
        <p:spPr>
          <a:xfrm>
            <a:off x="6609214" y="8930607"/>
            <a:ext cx="248700" cy="2154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chemeClr val="dk1"/>
              </a:buClr>
              <a:buFont typeface="Lucida Sans"/>
              <a:buNone/>
            </a:pPr>
            <a:fld id="{00000000-1234-1234-1234-123412341234}" type="slidenum">
              <a:rPr b="0" i="0" lang="en-US" sz="800" u="none" cap="none" strike="noStrike">
                <a:solidFill>
                  <a:schemeClr val="dk1"/>
                </a:solidFill>
                <a:latin typeface="Lucida Sans"/>
                <a:ea typeface="Lucida Sans"/>
                <a:cs typeface="Lucida Sans"/>
                <a:sym typeface="Lucida Sans"/>
              </a:rPr>
              <a:t>‹#›</a:t>
            </a:fld>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64" name="Shape 264"/>
        <p:cNvGrpSpPr/>
        <p:nvPr/>
      </p:nvGrpSpPr>
      <p:grpSpPr>
        <a:xfrm>
          <a:off x="0" y="0"/>
          <a:ext cx="0" cy="0"/>
          <a:chOff x="0" y="0"/>
          <a:chExt cx="0" cy="0"/>
        </a:xfrm>
      </p:grpSpPr>
      <p:sp>
        <p:nvSpPr>
          <p:cNvPr id="265" name="Google Shape;265;p22: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266" name="Google Shape;266;p22:notes"/>
          <p:cNvSpPr txBox="1"/>
          <p:nvPr>
            <p:ph idx="1" type="body"/>
          </p:nvPr>
        </p:nvSpPr>
        <p:spPr>
          <a:xfrm>
            <a:off x="631902" y="4343400"/>
            <a:ext cx="5083200" cy="411480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Clr>
                <a:schemeClr val="dk1"/>
              </a:buClr>
              <a:buFont typeface="Lucida Sans"/>
              <a:buNone/>
            </a:pPr>
            <a:r>
              <a:rPr b="1" i="0" lang="en-US" sz="1200" u="none" cap="none" strike="noStrike">
                <a:solidFill>
                  <a:schemeClr val="dk1"/>
                </a:solidFill>
                <a:latin typeface="Lucida Sans"/>
                <a:ea typeface="Lucida Sans"/>
                <a:cs typeface="Lucida Sans"/>
                <a:sym typeface="Lucida Sans"/>
              </a:rPr>
              <a:t>Questions?: </a:t>
            </a:r>
            <a:r>
              <a:rPr b="0" i="1" lang="en-US" sz="1200" u="none" cap="none" strike="noStrike">
                <a:solidFill>
                  <a:schemeClr val="dk1"/>
                </a:solidFill>
                <a:latin typeface="Lucida Sans"/>
                <a:ea typeface="Lucida Sans"/>
                <a:cs typeface="Lucida Sans"/>
                <a:sym typeface="Lucida Sans"/>
              </a:rPr>
              <a:t>2 minutes</a:t>
            </a:r>
            <a:endParaRPr/>
          </a:p>
          <a:p>
            <a:pPr indent="0" lvl="0" marL="0" marR="0" rtl="0" algn="l">
              <a:spcBef>
                <a:spcPts val="1400"/>
              </a:spcBef>
              <a:spcAft>
                <a:spcPts val="0"/>
              </a:spcAft>
              <a:buClr>
                <a:schemeClr val="dk1"/>
              </a:buClr>
              <a:buFont typeface="Lucida Sans"/>
              <a:buNone/>
            </a:pPr>
            <a:r>
              <a:rPr b="1" i="0" lang="en-US" sz="1200" u="none" cap="none" strike="noStrike">
                <a:solidFill>
                  <a:schemeClr val="dk1"/>
                </a:solidFill>
                <a:latin typeface="Lucida Sans"/>
                <a:ea typeface="Lucida Sans"/>
                <a:cs typeface="Lucida Sans"/>
                <a:sym typeface="Lucida Sans"/>
              </a:rPr>
              <a:t>Say: </a:t>
            </a:r>
            <a:r>
              <a:rPr b="0" i="0" lang="en-US" sz="1200" u="none" cap="none" strike="noStrike">
                <a:solidFill>
                  <a:schemeClr val="dk1"/>
                </a:solidFill>
                <a:latin typeface="Lucida Sans"/>
                <a:ea typeface="Lucida Sans"/>
                <a:cs typeface="Lucida Sans"/>
                <a:sym typeface="Lucida Sans"/>
              </a:rPr>
              <a:t>Any questions?</a:t>
            </a:r>
            <a:endParaRPr/>
          </a:p>
          <a:p>
            <a:pPr indent="0" lvl="0" marL="0" marR="0" rtl="0" algn="l">
              <a:spcBef>
                <a:spcPts val="1400"/>
              </a:spcBef>
              <a:spcAft>
                <a:spcPts val="0"/>
              </a:spcAft>
              <a:buClr>
                <a:schemeClr val="dk1"/>
              </a:buClr>
              <a:buFont typeface="Lucida Sans"/>
              <a:buNone/>
            </a:pPr>
            <a:r>
              <a:rPr b="1" i="0" lang="en-US" sz="1200" u="none" cap="none" strike="noStrike">
                <a:solidFill>
                  <a:schemeClr val="dk1"/>
                </a:solidFill>
                <a:latin typeface="Lucida Sans"/>
                <a:ea typeface="Lucida Sans"/>
                <a:cs typeface="Lucida Sans"/>
                <a:sym typeface="Lucida Sans"/>
              </a:rPr>
              <a:t>Ask</a:t>
            </a:r>
            <a:r>
              <a:rPr b="0" i="0" lang="en-US" sz="1200" u="none" cap="none" strike="noStrike">
                <a:solidFill>
                  <a:schemeClr val="dk1"/>
                </a:solidFill>
                <a:latin typeface="Lucida Sans"/>
                <a:ea typeface="Lucida Sans"/>
                <a:cs typeface="Lucida Sans"/>
                <a:sym typeface="Lucida Sans"/>
              </a:rPr>
              <a:t> for structured feedback and put any large-scale questions or questions on a particular tangent that you don’t want to address at the moment in the “Parking Lot,” to address either after class or in a follow-up session.</a:t>
            </a:r>
            <a:endParaRPr/>
          </a:p>
          <a:p>
            <a:pPr indent="0" lvl="0" marL="0" marR="0" rtl="0" algn="l">
              <a:spcBef>
                <a:spcPts val="1400"/>
              </a:spcBef>
              <a:spcAft>
                <a:spcPts val="0"/>
              </a:spcAft>
              <a:buClr>
                <a:schemeClr val="dk1"/>
              </a:buClr>
              <a:buFont typeface="Lucida Sans"/>
              <a:buNone/>
            </a:pPr>
            <a:r>
              <a:rPr b="1" i="0" lang="en-US" sz="1200" u="none" cap="none" strike="noStrike">
                <a:solidFill>
                  <a:schemeClr val="dk1"/>
                </a:solidFill>
                <a:latin typeface="Lucida Sans"/>
                <a:ea typeface="Lucida Sans"/>
                <a:cs typeface="Lucida Sans"/>
                <a:sym typeface="Lucida Sans"/>
              </a:rPr>
              <a:t>Segue: </a:t>
            </a:r>
            <a:r>
              <a:rPr b="0" i="0" lang="en-US" sz="1200" u="none" cap="none" strike="noStrike">
                <a:solidFill>
                  <a:schemeClr val="dk1"/>
                </a:solidFill>
                <a:latin typeface="Lucida Sans"/>
                <a:ea typeface="Lucida Sans"/>
                <a:cs typeface="Lucida Sans"/>
                <a:sym typeface="Lucida Sans"/>
              </a:rPr>
              <a:t>Next you will learn about the Collection process.</a:t>
            </a:r>
            <a:endParaRPr/>
          </a:p>
          <a:p>
            <a:pPr indent="0" lvl="0" marL="0" marR="0" rtl="0" algn="l">
              <a:spcBef>
                <a:spcPts val="1400"/>
              </a:spcBef>
              <a:spcAft>
                <a:spcPts val="0"/>
              </a:spcAft>
              <a:buClr>
                <a:schemeClr val="dk1"/>
              </a:buClr>
              <a:buFont typeface="Lucida Sans"/>
              <a:buNone/>
            </a:pPr>
            <a:r>
              <a:t/>
            </a:r>
            <a:endParaRPr b="0" i="0" sz="1200" u="none" cap="none" strike="noStrike">
              <a:solidFill>
                <a:schemeClr val="dk1"/>
              </a:solidFill>
              <a:latin typeface="Lucida Sans"/>
              <a:ea typeface="Lucida Sans"/>
              <a:cs typeface="Lucida Sans"/>
              <a:sym typeface="Lucida Sans"/>
            </a:endParaRPr>
          </a:p>
        </p:txBody>
      </p:sp>
      <p:sp>
        <p:nvSpPr>
          <p:cNvPr id="267" name="Google Shape;267;p22:notes"/>
          <p:cNvSpPr txBox="1"/>
          <p:nvPr>
            <p:ph idx="11" type="ftr"/>
          </p:nvPr>
        </p:nvSpPr>
        <p:spPr>
          <a:xfrm>
            <a:off x="0" y="8928556"/>
            <a:ext cx="5400900" cy="215400"/>
          </a:xfrm>
          <a:prstGeom prst="rect">
            <a:avLst/>
          </a:prstGeom>
          <a:noFill/>
          <a:ln>
            <a:noFill/>
          </a:ln>
        </p:spPr>
        <p:txBody>
          <a:bodyPr anchorCtr="0" anchor="b" bIns="45700" lIns="91425" spcFirstLastPara="1" rIns="91425" wrap="square" tIns="45700">
            <a:noAutofit/>
          </a:bodyPr>
          <a:lstStyle/>
          <a:p>
            <a:pPr indent="0" lvl="0" marL="0" marR="0" rtl="0" algn="l">
              <a:lnSpc>
                <a:spcPct val="100000"/>
              </a:lnSpc>
              <a:spcBef>
                <a:spcPts val="0"/>
              </a:spcBef>
              <a:spcAft>
                <a:spcPts val="0"/>
              </a:spcAft>
              <a:buClr>
                <a:schemeClr val="dk1"/>
              </a:buClr>
              <a:buFont typeface="Lucida Sans"/>
              <a:buNone/>
            </a:pPr>
            <a:r>
              <a:rPr b="0" i="0" lang="en-US" sz="800" u="none" cap="none" strike="noStrike">
                <a:solidFill>
                  <a:schemeClr val="dk1"/>
                </a:solidFill>
                <a:latin typeface="Lucida Sans"/>
                <a:ea typeface="Lucida Sans"/>
                <a:cs typeface="Lucida Sans"/>
                <a:sym typeface="Lucida Sans"/>
              </a:rPr>
              <a:t>Incident Response Training Module 1: Identify What Actionable Information Is, version 1.0, © 2017 FIRST</a:t>
            </a:r>
            <a:endParaRPr/>
          </a:p>
        </p:txBody>
      </p:sp>
      <p:sp>
        <p:nvSpPr>
          <p:cNvPr id="268" name="Google Shape;268;p22:notes"/>
          <p:cNvSpPr txBox="1"/>
          <p:nvPr>
            <p:ph idx="12" type="sldNum"/>
          </p:nvPr>
        </p:nvSpPr>
        <p:spPr>
          <a:xfrm>
            <a:off x="6541887" y="8928556"/>
            <a:ext cx="316200" cy="2154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chemeClr val="dk1"/>
              </a:buClr>
              <a:buFont typeface="Lucida Sans"/>
              <a:buNone/>
            </a:pPr>
            <a:fld id="{00000000-1234-1234-1234-123412341234}" type="slidenum">
              <a:rPr b="0" i="0" lang="en-US" sz="800" u="none" cap="none" strike="noStrike">
                <a:solidFill>
                  <a:schemeClr val="dk1"/>
                </a:solidFill>
                <a:latin typeface="Lucida Sans"/>
                <a:ea typeface="Lucida Sans"/>
                <a:cs typeface="Lucida Sans"/>
                <a:sym typeface="Lucida Sans"/>
              </a:rPr>
              <a:t>‹#›</a:t>
            </a:fld>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70" name="Shape 270"/>
        <p:cNvGrpSpPr/>
        <p:nvPr/>
      </p:nvGrpSpPr>
      <p:grpSpPr>
        <a:xfrm>
          <a:off x="0" y="0"/>
          <a:ext cx="0" cy="0"/>
          <a:chOff x="0" y="0"/>
          <a:chExt cx="0" cy="0"/>
        </a:xfrm>
      </p:grpSpPr>
      <p:sp>
        <p:nvSpPr>
          <p:cNvPr id="271" name="Google Shape;271;p25: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272" name="Google Shape;272;p25:notes"/>
          <p:cNvSpPr txBox="1"/>
          <p:nvPr>
            <p:ph idx="1" type="body"/>
          </p:nvPr>
        </p:nvSpPr>
        <p:spPr>
          <a:xfrm>
            <a:off x="631902" y="4343400"/>
            <a:ext cx="5594196" cy="4585155"/>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Clr>
                <a:schemeClr val="dk1"/>
              </a:buClr>
              <a:buFont typeface="Lucida Sans"/>
              <a:buNone/>
            </a:pPr>
            <a:r>
              <a:t/>
            </a:r>
            <a:endParaRPr b="0" i="0" sz="1200" u="none" cap="none" strike="noStrike">
              <a:solidFill>
                <a:schemeClr val="dk1"/>
              </a:solidFill>
              <a:latin typeface="Lucida Sans"/>
              <a:ea typeface="Lucida Sans"/>
              <a:cs typeface="Lucida Sans"/>
              <a:sym typeface="Lucida Sans"/>
            </a:endParaRPr>
          </a:p>
        </p:txBody>
      </p:sp>
      <p:sp>
        <p:nvSpPr>
          <p:cNvPr id="273" name="Google Shape;273;p25:notes"/>
          <p:cNvSpPr txBox="1"/>
          <p:nvPr>
            <p:ph idx="11" type="ftr"/>
          </p:nvPr>
        </p:nvSpPr>
        <p:spPr>
          <a:xfrm>
            <a:off x="0" y="8928556"/>
            <a:ext cx="5400837" cy="215443"/>
          </a:xfrm>
          <a:prstGeom prst="rect">
            <a:avLst/>
          </a:prstGeom>
          <a:noFill/>
          <a:ln>
            <a:noFill/>
          </a:ln>
        </p:spPr>
        <p:txBody>
          <a:bodyPr anchorCtr="0" anchor="b" bIns="45700" lIns="91425" spcFirstLastPara="1" rIns="91425" wrap="square" tIns="45700">
            <a:noAutofit/>
          </a:bodyPr>
          <a:lstStyle/>
          <a:p>
            <a:pPr indent="0" lvl="0" marL="0" marR="0" rtl="0" algn="l">
              <a:lnSpc>
                <a:spcPct val="100000"/>
              </a:lnSpc>
              <a:spcBef>
                <a:spcPts val="0"/>
              </a:spcBef>
              <a:spcAft>
                <a:spcPts val="0"/>
              </a:spcAft>
              <a:buClr>
                <a:schemeClr val="dk1"/>
              </a:buClr>
              <a:buFont typeface="Lucida Sans"/>
              <a:buNone/>
            </a:pPr>
            <a:r>
              <a:rPr b="0" i="0" lang="en-US" sz="800" u="none" cap="none" strike="noStrike">
                <a:solidFill>
                  <a:schemeClr val="dk1"/>
                </a:solidFill>
                <a:latin typeface="Lucida Sans"/>
                <a:ea typeface="Lucida Sans"/>
                <a:cs typeface="Lucida Sans"/>
                <a:sym typeface="Lucida Sans"/>
              </a:rPr>
              <a:t>Incident Response Training Module 1: Identify What Actionable Information Is, version 1.0, © 2017 FIRST</a:t>
            </a:r>
            <a:endParaRPr/>
          </a:p>
        </p:txBody>
      </p:sp>
      <p:sp>
        <p:nvSpPr>
          <p:cNvPr id="274" name="Google Shape;274;p25:notes"/>
          <p:cNvSpPr txBox="1"/>
          <p:nvPr>
            <p:ph idx="12" type="sldNum"/>
          </p:nvPr>
        </p:nvSpPr>
        <p:spPr>
          <a:xfrm>
            <a:off x="6541887" y="8928556"/>
            <a:ext cx="316111" cy="215443"/>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chemeClr val="dk1"/>
              </a:buClr>
              <a:buFont typeface="Lucida Sans"/>
              <a:buNone/>
            </a:pPr>
            <a:fld id="{00000000-1234-1234-1234-123412341234}" type="slidenum">
              <a:rPr b="0" i="0" lang="en-US" sz="800" u="none" cap="none" strike="noStrike">
                <a:solidFill>
                  <a:schemeClr val="dk1"/>
                </a:solidFill>
                <a:latin typeface="Lucida Sans"/>
                <a:ea typeface="Lucida Sans"/>
                <a:cs typeface="Lucida Sans"/>
                <a:sym typeface="Lucida Sans"/>
              </a:rPr>
              <a:t>‹#›</a:t>
            </a:fld>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80" name="Shape 80"/>
        <p:cNvGrpSpPr/>
        <p:nvPr/>
      </p:nvGrpSpPr>
      <p:grpSpPr>
        <a:xfrm>
          <a:off x="0" y="0"/>
          <a:ext cx="0" cy="0"/>
          <a:chOff x="0" y="0"/>
          <a:chExt cx="0" cy="0"/>
        </a:xfrm>
      </p:grpSpPr>
      <p:sp>
        <p:nvSpPr>
          <p:cNvPr id="81" name="Google Shape;81;p12: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82" name="Google Shape;82;p12:notes"/>
          <p:cNvSpPr txBox="1"/>
          <p:nvPr>
            <p:ph idx="1" type="body"/>
          </p:nvPr>
        </p:nvSpPr>
        <p:spPr>
          <a:xfrm>
            <a:off x="631902" y="4343400"/>
            <a:ext cx="5594196" cy="4585155"/>
          </a:xfrm>
          <a:prstGeom prst="rect">
            <a:avLst/>
          </a:prstGeom>
          <a:noFill/>
          <a:ln>
            <a:noFill/>
          </a:ln>
        </p:spPr>
        <p:txBody>
          <a:bodyPr anchorCtr="0" anchor="t" bIns="45700" lIns="91425" spcFirstLastPara="1" rIns="91425" wrap="square" tIns="45700">
            <a:noAutofit/>
          </a:bodyPr>
          <a:lstStyle/>
          <a:p>
            <a:pPr indent="0" lvl="0" marL="0" marR="0" rtl="0" algn="l">
              <a:spcBef>
                <a:spcPts val="1400"/>
              </a:spcBef>
              <a:spcAft>
                <a:spcPts val="0"/>
              </a:spcAft>
              <a:buClr>
                <a:schemeClr val="dk1"/>
              </a:buClr>
              <a:buFont typeface="Lucida Sans"/>
              <a:buNone/>
            </a:pPr>
            <a:r>
              <a:rPr b="0" i="0" lang="en-US" sz="1200" u="none" cap="none" strike="noStrike">
                <a:solidFill>
                  <a:schemeClr val="dk1"/>
                </a:solidFill>
                <a:latin typeface="Lucida Sans"/>
                <a:ea typeface="Lucida Sans"/>
                <a:cs typeface="Lucida Sans"/>
                <a:sym typeface="Lucida Sans"/>
              </a:rPr>
              <a:t>At the end of this module, you will be able to:</a:t>
            </a:r>
            <a:endParaRPr/>
          </a:p>
          <a:p>
            <a:pPr indent="-180975" lvl="1" marL="180975" marR="0" rtl="0" algn="l">
              <a:spcBef>
                <a:spcPts val="300"/>
              </a:spcBef>
              <a:spcAft>
                <a:spcPts val="0"/>
              </a:spcAft>
              <a:buClr>
                <a:schemeClr val="dk1"/>
              </a:buClr>
              <a:buSzPts val="1200"/>
              <a:buFont typeface="Arial"/>
              <a:buChar char="•"/>
            </a:pPr>
            <a:r>
              <a:rPr lang="en-US"/>
              <a:t>Understand some of the principles of malware analysis</a:t>
            </a:r>
            <a:endParaRPr/>
          </a:p>
          <a:p>
            <a:pPr indent="-180975" lvl="1" marL="180975" marR="0" rtl="0" algn="l">
              <a:spcBef>
                <a:spcPts val="300"/>
              </a:spcBef>
              <a:spcAft>
                <a:spcPts val="0"/>
              </a:spcAft>
              <a:buClr>
                <a:schemeClr val="dk1"/>
              </a:buClr>
              <a:buSzPts val="1200"/>
              <a:buFont typeface="Arial"/>
              <a:buChar char="•"/>
            </a:pPr>
            <a:r>
              <a:rPr lang="en-US"/>
              <a:t>Collect artefacts</a:t>
            </a:r>
            <a:endParaRPr/>
          </a:p>
          <a:p>
            <a:pPr indent="-180975" lvl="1" marL="180975" marR="0" rtl="0" algn="l">
              <a:spcBef>
                <a:spcPts val="300"/>
              </a:spcBef>
              <a:spcAft>
                <a:spcPts val="0"/>
              </a:spcAft>
              <a:buClr>
                <a:schemeClr val="dk1"/>
              </a:buClr>
              <a:buSzPts val="1200"/>
              <a:buFont typeface="Arial"/>
              <a:buChar char="•"/>
            </a:pPr>
            <a:r>
              <a:rPr lang="en-US"/>
              <a:t>Analyse a malicious word document</a:t>
            </a:r>
            <a:endParaRPr/>
          </a:p>
          <a:p>
            <a:pPr indent="-180975" lvl="1" marL="180975" marR="0" rtl="0" algn="l">
              <a:spcBef>
                <a:spcPts val="300"/>
              </a:spcBef>
              <a:spcAft>
                <a:spcPts val="0"/>
              </a:spcAft>
              <a:buClr>
                <a:schemeClr val="dk1"/>
              </a:buClr>
              <a:buSzPts val="1200"/>
              <a:buFont typeface="Arial"/>
              <a:buChar char="•"/>
            </a:pPr>
            <a:r>
              <a:rPr lang="en-US"/>
              <a:t>Do a high level static and dynamic analysis</a:t>
            </a:r>
            <a:endParaRPr/>
          </a:p>
          <a:p>
            <a:pPr indent="-180975" lvl="1" marL="180975" marR="0" rtl="0" algn="l">
              <a:spcBef>
                <a:spcPts val="300"/>
              </a:spcBef>
              <a:spcAft>
                <a:spcPts val="0"/>
              </a:spcAft>
              <a:buClr>
                <a:schemeClr val="dk1"/>
              </a:buClr>
              <a:buSzPts val="1200"/>
              <a:buFont typeface="Arial"/>
              <a:buChar char="•"/>
            </a:pPr>
            <a:r>
              <a:rPr lang="en-US"/>
              <a:t>Do high level memory collection and analysis</a:t>
            </a:r>
            <a:endParaRPr/>
          </a:p>
          <a:p>
            <a:pPr indent="-180975" lvl="1" marL="180975" marR="0" rtl="0" algn="l">
              <a:spcBef>
                <a:spcPts val="300"/>
              </a:spcBef>
              <a:spcAft>
                <a:spcPts val="0"/>
              </a:spcAft>
              <a:buClr>
                <a:schemeClr val="dk1"/>
              </a:buClr>
              <a:buSzPts val="1200"/>
              <a:buFont typeface="Arial"/>
              <a:buChar char="•"/>
            </a:pPr>
            <a:r>
              <a:rPr lang="en-US"/>
              <a:t>Extract indicators</a:t>
            </a:r>
            <a:endParaRPr/>
          </a:p>
        </p:txBody>
      </p:sp>
      <p:sp>
        <p:nvSpPr>
          <p:cNvPr id="83" name="Google Shape;83;p12:notes"/>
          <p:cNvSpPr txBox="1"/>
          <p:nvPr>
            <p:ph idx="11" type="ftr"/>
          </p:nvPr>
        </p:nvSpPr>
        <p:spPr>
          <a:xfrm>
            <a:off x="0" y="8930607"/>
            <a:ext cx="5400837" cy="215443"/>
          </a:xfrm>
          <a:prstGeom prst="rect">
            <a:avLst/>
          </a:prstGeom>
          <a:noFill/>
          <a:ln>
            <a:noFill/>
          </a:ln>
        </p:spPr>
        <p:txBody>
          <a:bodyPr anchorCtr="0" anchor="b" bIns="45700" lIns="91425" spcFirstLastPara="1" rIns="91425" wrap="square" tIns="45700">
            <a:noAutofit/>
          </a:bodyPr>
          <a:lstStyle/>
          <a:p>
            <a:pPr indent="0" lvl="0" marL="0" marR="0" rtl="0" algn="l">
              <a:lnSpc>
                <a:spcPct val="100000"/>
              </a:lnSpc>
              <a:spcBef>
                <a:spcPts val="0"/>
              </a:spcBef>
              <a:spcAft>
                <a:spcPts val="0"/>
              </a:spcAft>
              <a:buClr>
                <a:schemeClr val="dk1"/>
              </a:buClr>
              <a:buFont typeface="Lucida Sans"/>
              <a:buNone/>
            </a:pPr>
            <a:r>
              <a:rPr b="0" i="0" lang="en-US" sz="800" u="none" cap="none" strike="noStrike">
                <a:solidFill>
                  <a:schemeClr val="dk1"/>
                </a:solidFill>
                <a:latin typeface="Lucida Sans"/>
                <a:ea typeface="Lucida Sans"/>
                <a:cs typeface="Lucida Sans"/>
                <a:sym typeface="Lucida Sans"/>
              </a:rPr>
              <a:t>Incident Response Training Module 1: Identify What Actionable Information Is, version 1.0, © 2017 FIRST</a:t>
            </a:r>
            <a:endParaRPr/>
          </a:p>
        </p:txBody>
      </p:sp>
      <p:sp>
        <p:nvSpPr>
          <p:cNvPr id="84" name="Google Shape;84;p12:notes"/>
          <p:cNvSpPr txBox="1"/>
          <p:nvPr>
            <p:ph idx="12" type="sldNum"/>
          </p:nvPr>
        </p:nvSpPr>
        <p:spPr>
          <a:xfrm>
            <a:off x="6609214" y="8930607"/>
            <a:ext cx="248785" cy="215443"/>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chemeClr val="dk1"/>
              </a:buClr>
              <a:buFont typeface="Lucida Sans"/>
              <a:buNone/>
            </a:pPr>
            <a:fld id="{00000000-1234-1234-1234-123412341234}" type="slidenum">
              <a:rPr b="0" i="0" lang="en-US" sz="800" u="none" cap="none" strike="noStrike">
                <a:solidFill>
                  <a:schemeClr val="dk1"/>
                </a:solidFill>
                <a:latin typeface="Lucida Sans"/>
                <a:ea typeface="Lucida Sans"/>
                <a:cs typeface="Lucida Sans"/>
                <a:sym typeface="Lucida Sans"/>
              </a:rPr>
              <a:t>‹#›</a:t>
            </a:fld>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88" name="Shape 88"/>
        <p:cNvGrpSpPr/>
        <p:nvPr/>
      </p:nvGrpSpPr>
      <p:grpSpPr>
        <a:xfrm>
          <a:off x="0" y="0"/>
          <a:ext cx="0" cy="0"/>
          <a:chOff x="0" y="0"/>
          <a:chExt cx="0" cy="0"/>
        </a:xfrm>
      </p:grpSpPr>
      <p:sp>
        <p:nvSpPr>
          <p:cNvPr id="89" name="Google Shape;89;p9: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90" name="Google Shape;90;p9:notes"/>
          <p:cNvSpPr txBox="1"/>
          <p:nvPr>
            <p:ph idx="1" type="body"/>
          </p:nvPr>
        </p:nvSpPr>
        <p:spPr>
          <a:xfrm>
            <a:off x="631902" y="4343400"/>
            <a:ext cx="5594196" cy="4585155"/>
          </a:xfrm>
          <a:prstGeom prst="rect">
            <a:avLst/>
          </a:prstGeom>
          <a:noFill/>
          <a:ln>
            <a:noFill/>
          </a:ln>
        </p:spPr>
        <p:txBody>
          <a:bodyPr anchorCtr="0" anchor="t" bIns="45700" lIns="91425" spcFirstLastPara="1" rIns="91425" wrap="square" tIns="45700">
            <a:noAutofit/>
          </a:bodyPr>
          <a:lstStyle/>
          <a:p>
            <a:pPr indent="0" lvl="0" marL="0" marR="0" rtl="0" algn="l">
              <a:spcBef>
                <a:spcPts val="1400"/>
              </a:spcBef>
              <a:spcAft>
                <a:spcPts val="0"/>
              </a:spcAft>
              <a:buClr>
                <a:schemeClr val="dk1"/>
              </a:buClr>
              <a:buFont typeface="Lucida Sans"/>
              <a:buNone/>
            </a:pPr>
            <a:r>
              <a:rPr b="1" i="0" lang="en-US" sz="1200" u="none" cap="none" strike="noStrike">
                <a:solidFill>
                  <a:schemeClr val="dk1"/>
                </a:solidFill>
                <a:latin typeface="Lucida Sans"/>
                <a:ea typeface="Lucida Sans"/>
                <a:cs typeface="Lucida Sans"/>
                <a:sym typeface="Lucida Sans"/>
              </a:rPr>
              <a:t>Instructor notes</a:t>
            </a:r>
            <a:r>
              <a:rPr b="0" i="0" lang="en-US" sz="1200" u="none" cap="none" strike="noStrike">
                <a:solidFill>
                  <a:schemeClr val="dk1"/>
                </a:solidFill>
                <a:latin typeface="Lucida Sans"/>
                <a:ea typeface="Lucida Sans"/>
                <a:cs typeface="Lucida Sans"/>
                <a:sym typeface="Lucida Sans"/>
              </a:rPr>
              <a:t>: We have a little extra time built into this first module, because you are introducing new concepts, and there may be more up-front questions about scope and process.</a:t>
            </a:r>
            <a:endParaRPr/>
          </a:p>
        </p:txBody>
      </p:sp>
      <p:sp>
        <p:nvSpPr>
          <p:cNvPr id="91" name="Google Shape;91;p9:notes"/>
          <p:cNvSpPr txBox="1"/>
          <p:nvPr>
            <p:ph idx="11" type="ftr"/>
          </p:nvPr>
        </p:nvSpPr>
        <p:spPr>
          <a:xfrm>
            <a:off x="0" y="8930607"/>
            <a:ext cx="5400837" cy="215443"/>
          </a:xfrm>
          <a:prstGeom prst="rect">
            <a:avLst/>
          </a:prstGeom>
          <a:noFill/>
          <a:ln>
            <a:noFill/>
          </a:ln>
        </p:spPr>
        <p:txBody>
          <a:bodyPr anchorCtr="0" anchor="b" bIns="45700" lIns="91425" spcFirstLastPara="1" rIns="91425" wrap="square" tIns="45700">
            <a:noAutofit/>
          </a:bodyPr>
          <a:lstStyle/>
          <a:p>
            <a:pPr indent="0" lvl="0" marL="0" marR="0" rtl="0" algn="l">
              <a:lnSpc>
                <a:spcPct val="100000"/>
              </a:lnSpc>
              <a:spcBef>
                <a:spcPts val="0"/>
              </a:spcBef>
              <a:spcAft>
                <a:spcPts val="0"/>
              </a:spcAft>
              <a:buClr>
                <a:schemeClr val="dk1"/>
              </a:buClr>
              <a:buFont typeface="Lucida Sans"/>
              <a:buNone/>
            </a:pPr>
            <a:r>
              <a:rPr b="0" i="0" lang="en-US" sz="800" u="none" cap="none" strike="noStrike">
                <a:solidFill>
                  <a:schemeClr val="dk1"/>
                </a:solidFill>
                <a:latin typeface="Lucida Sans"/>
                <a:ea typeface="Lucida Sans"/>
                <a:cs typeface="Lucida Sans"/>
                <a:sym typeface="Lucida Sans"/>
              </a:rPr>
              <a:t>Incident Response Training Module 1: Identify What Actionable Information Is, version 1.0, © 2017 FIRST</a:t>
            </a:r>
            <a:endParaRPr/>
          </a:p>
        </p:txBody>
      </p:sp>
      <p:sp>
        <p:nvSpPr>
          <p:cNvPr id="92" name="Google Shape;92;p9:notes"/>
          <p:cNvSpPr txBox="1"/>
          <p:nvPr>
            <p:ph idx="12" type="sldNum"/>
          </p:nvPr>
        </p:nvSpPr>
        <p:spPr>
          <a:xfrm>
            <a:off x="6609214" y="8930607"/>
            <a:ext cx="248785" cy="215443"/>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chemeClr val="dk1"/>
              </a:buClr>
              <a:buFont typeface="Lucida Sans"/>
              <a:buNone/>
            </a:pPr>
            <a:fld id="{00000000-1234-1234-1234-123412341234}" type="slidenum">
              <a:rPr b="0" i="0" lang="en-US" sz="800" u="none" cap="none" strike="noStrike">
                <a:solidFill>
                  <a:schemeClr val="dk1"/>
                </a:solidFill>
                <a:latin typeface="Lucida Sans"/>
                <a:ea typeface="Lucida Sans"/>
                <a:cs typeface="Lucida Sans"/>
                <a:sym typeface="Lucida Sans"/>
              </a:rPr>
              <a:t>‹#›</a:t>
            </a:fld>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96" name="Shape 96"/>
        <p:cNvGrpSpPr/>
        <p:nvPr/>
      </p:nvGrpSpPr>
      <p:grpSpPr>
        <a:xfrm>
          <a:off x="0" y="0"/>
          <a:ext cx="0" cy="0"/>
          <a:chOff x="0" y="0"/>
          <a:chExt cx="0" cy="0"/>
        </a:xfrm>
      </p:grpSpPr>
      <p:sp>
        <p:nvSpPr>
          <p:cNvPr id="97" name="Google Shape;97;g2ef3e3e70c_0_8: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98" name="Google Shape;98;g2ef3e3e70c_0_8:notes"/>
          <p:cNvSpPr txBox="1"/>
          <p:nvPr>
            <p:ph idx="1" type="body"/>
          </p:nvPr>
        </p:nvSpPr>
        <p:spPr>
          <a:xfrm>
            <a:off x="631902" y="4343400"/>
            <a:ext cx="5594100" cy="4585200"/>
          </a:xfrm>
          <a:prstGeom prst="rect">
            <a:avLst/>
          </a:prstGeom>
          <a:noFill/>
          <a:ln>
            <a:noFill/>
          </a:ln>
        </p:spPr>
        <p:txBody>
          <a:bodyPr anchorCtr="0" anchor="t" bIns="45700" lIns="91425" spcFirstLastPara="1" rIns="91425" wrap="square" tIns="45700">
            <a:noAutofit/>
          </a:bodyPr>
          <a:lstStyle/>
          <a:p>
            <a:pPr indent="0" lvl="0" marL="0" marR="0" rtl="0" algn="l">
              <a:spcBef>
                <a:spcPts val="1400"/>
              </a:spcBef>
              <a:spcAft>
                <a:spcPts val="0"/>
              </a:spcAft>
              <a:buClr>
                <a:schemeClr val="dk1"/>
              </a:buClr>
              <a:buFont typeface="Lucida Sans"/>
              <a:buNone/>
            </a:pPr>
            <a:r>
              <a:rPr lang="en-US"/>
              <a:t>The approach of malware analysis is roughly as outlined on the slide. It is important to adhere to some principles when you do this work. To understand exactly what pieces of malware you are collecting, it helps to understand a typical malware lifecycle, and triage quickly. </a:t>
            </a:r>
            <a:endParaRPr/>
          </a:p>
          <a:p>
            <a:pPr indent="0" lvl="0" marL="0" marR="0" rtl="0" algn="l">
              <a:spcBef>
                <a:spcPts val="1400"/>
              </a:spcBef>
              <a:spcAft>
                <a:spcPts val="0"/>
              </a:spcAft>
              <a:buClr>
                <a:schemeClr val="dk1"/>
              </a:buClr>
              <a:buFont typeface="Lucida Sans"/>
              <a:buNone/>
            </a:pPr>
            <a:r>
              <a:rPr lang="en-US"/>
              <a:t>There are a (large) number of possibilities for analysis. Among them are automated, static and dynamic analysis, as well as recerse engineering. Reverse engineering requires a higher level of skill than we will be able to address today. </a:t>
            </a:r>
            <a:endParaRPr/>
          </a:p>
          <a:p>
            <a:pPr indent="0" lvl="0" marL="0" marR="0" rtl="0" algn="l">
              <a:spcBef>
                <a:spcPts val="1400"/>
              </a:spcBef>
              <a:spcAft>
                <a:spcPts val="0"/>
              </a:spcAft>
              <a:buClr>
                <a:schemeClr val="dk1"/>
              </a:buClr>
              <a:buFont typeface="Lucida Sans"/>
              <a:buNone/>
            </a:pPr>
            <a:r>
              <a:rPr lang="en-US"/>
              <a:t>There are a lot of good tools for malware analysis, with more of them becoming available every year. Most of them are either open source, or free. This course focuses on the mostly used toolkits, or on one-shot toolkits that give us rapid answers.</a:t>
            </a:r>
            <a:endParaRPr/>
          </a:p>
        </p:txBody>
      </p:sp>
      <p:sp>
        <p:nvSpPr>
          <p:cNvPr id="99" name="Google Shape;99;g2ef3e3e70c_0_8:notes"/>
          <p:cNvSpPr txBox="1"/>
          <p:nvPr>
            <p:ph idx="11" type="ftr"/>
          </p:nvPr>
        </p:nvSpPr>
        <p:spPr>
          <a:xfrm>
            <a:off x="0" y="8930607"/>
            <a:ext cx="5400900" cy="215400"/>
          </a:xfrm>
          <a:prstGeom prst="rect">
            <a:avLst/>
          </a:prstGeom>
          <a:noFill/>
          <a:ln>
            <a:noFill/>
          </a:ln>
        </p:spPr>
        <p:txBody>
          <a:bodyPr anchorCtr="0" anchor="b" bIns="45700" lIns="91425" spcFirstLastPara="1" rIns="91425" wrap="square" tIns="45700">
            <a:noAutofit/>
          </a:bodyPr>
          <a:lstStyle/>
          <a:p>
            <a:pPr indent="0" lvl="0" marL="0" marR="0" rtl="0" algn="l">
              <a:lnSpc>
                <a:spcPct val="100000"/>
              </a:lnSpc>
              <a:spcBef>
                <a:spcPts val="0"/>
              </a:spcBef>
              <a:spcAft>
                <a:spcPts val="0"/>
              </a:spcAft>
              <a:buClr>
                <a:schemeClr val="dk1"/>
              </a:buClr>
              <a:buFont typeface="Lucida Sans"/>
              <a:buNone/>
            </a:pPr>
            <a:r>
              <a:rPr b="0" i="0" lang="en-US" sz="800" u="none" cap="none" strike="noStrike">
                <a:solidFill>
                  <a:schemeClr val="dk1"/>
                </a:solidFill>
                <a:latin typeface="Lucida Sans"/>
                <a:ea typeface="Lucida Sans"/>
                <a:cs typeface="Lucida Sans"/>
                <a:sym typeface="Lucida Sans"/>
              </a:rPr>
              <a:t>Incident Response Training Module 1: Identify What Actionable Information Is, version 1.0, © 2017 FIRST</a:t>
            </a:r>
            <a:endParaRPr/>
          </a:p>
        </p:txBody>
      </p:sp>
      <p:sp>
        <p:nvSpPr>
          <p:cNvPr id="100" name="Google Shape;100;g2ef3e3e70c_0_8:notes"/>
          <p:cNvSpPr txBox="1"/>
          <p:nvPr>
            <p:ph idx="12" type="sldNum"/>
          </p:nvPr>
        </p:nvSpPr>
        <p:spPr>
          <a:xfrm>
            <a:off x="6609214" y="8930607"/>
            <a:ext cx="248700" cy="2154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chemeClr val="dk1"/>
              </a:buClr>
              <a:buFont typeface="Lucida Sans"/>
              <a:buNone/>
            </a:pPr>
            <a:fld id="{00000000-1234-1234-1234-123412341234}" type="slidenum">
              <a:rPr b="0" i="0" lang="en-US" sz="800" u="none" cap="none" strike="noStrike">
                <a:solidFill>
                  <a:schemeClr val="dk1"/>
                </a:solidFill>
                <a:latin typeface="Lucida Sans"/>
                <a:ea typeface="Lucida Sans"/>
                <a:cs typeface="Lucida Sans"/>
                <a:sym typeface="Lucida Sans"/>
              </a:rPr>
              <a:t>‹#›</a:t>
            </a:fld>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04" name="Shape 104"/>
        <p:cNvGrpSpPr/>
        <p:nvPr/>
      </p:nvGrpSpPr>
      <p:grpSpPr>
        <a:xfrm>
          <a:off x="0" y="0"/>
          <a:ext cx="0" cy="0"/>
          <a:chOff x="0" y="0"/>
          <a:chExt cx="0" cy="0"/>
        </a:xfrm>
      </p:grpSpPr>
      <p:sp>
        <p:nvSpPr>
          <p:cNvPr id="105" name="Google Shape;105;g2b9479d32f_0_23: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106" name="Google Shape;106;g2b9479d32f_0_23:notes"/>
          <p:cNvSpPr txBox="1"/>
          <p:nvPr>
            <p:ph idx="1" type="body"/>
          </p:nvPr>
        </p:nvSpPr>
        <p:spPr>
          <a:xfrm>
            <a:off x="631902" y="4343400"/>
            <a:ext cx="5594100" cy="4585200"/>
          </a:xfrm>
          <a:prstGeom prst="rect">
            <a:avLst/>
          </a:prstGeom>
        </p:spPr>
        <p:txBody>
          <a:bodyPr anchorCtr="0" anchor="t" bIns="91425" lIns="91425" spcFirstLastPara="1" rIns="91425" wrap="square" tIns="91425">
            <a:noAutofit/>
          </a:bodyPr>
          <a:lstStyle/>
          <a:p>
            <a:pPr indent="76200" lvl="0" marL="0" rtl="0" algn="l">
              <a:spcBef>
                <a:spcPts val="1400"/>
              </a:spcBef>
              <a:spcAft>
                <a:spcPts val="0"/>
              </a:spcAft>
              <a:buNone/>
            </a:pPr>
            <a:r>
              <a:rPr lang="en-US"/>
              <a:t>Let’s first focus on the principles.</a:t>
            </a:r>
            <a:endParaRPr/>
          </a:p>
        </p:txBody>
      </p:sp>
      <p:sp>
        <p:nvSpPr>
          <p:cNvPr id="107" name="Google Shape;107;g2b9479d32f_0_23:notes"/>
          <p:cNvSpPr txBox="1"/>
          <p:nvPr>
            <p:ph idx="12" type="sldNum"/>
          </p:nvPr>
        </p:nvSpPr>
        <p:spPr>
          <a:xfrm>
            <a:off x="6541887" y="8928556"/>
            <a:ext cx="316200" cy="2154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chemeClr val="dk1"/>
              </a:buClr>
              <a:buFont typeface="Lucida Sans"/>
              <a:buNone/>
            </a:pPr>
            <a:fld id="{00000000-1234-1234-1234-123412341234}" type="slidenum">
              <a:rPr lang="en-US"/>
              <a:t>‹#›</a:t>
            </a:fld>
            <a:endParaRPr sz="1400">
              <a:solidFill>
                <a:srgbClr val="000000"/>
              </a:solidFill>
              <a:latin typeface="Arial"/>
              <a:ea typeface="Arial"/>
              <a:cs typeface="Arial"/>
              <a:sym typeface="Arial"/>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11" name="Shape 111"/>
        <p:cNvGrpSpPr/>
        <p:nvPr/>
      </p:nvGrpSpPr>
      <p:grpSpPr>
        <a:xfrm>
          <a:off x="0" y="0"/>
          <a:ext cx="0" cy="0"/>
          <a:chOff x="0" y="0"/>
          <a:chExt cx="0" cy="0"/>
        </a:xfrm>
      </p:grpSpPr>
      <p:sp>
        <p:nvSpPr>
          <p:cNvPr id="112" name="Google Shape;112;g340ee34969_0_0: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113" name="Google Shape;113;g340ee34969_0_0:notes"/>
          <p:cNvSpPr txBox="1"/>
          <p:nvPr>
            <p:ph idx="1" type="body"/>
          </p:nvPr>
        </p:nvSpPr>
        <p:spPr>
          <a:xfrm>
            <a:off x="631902" y="4343400"/>
            <a:ext cx="5594100" cy="4585200"/>
          </a:xfrm>
          <a:prstGeom prst="rect">
            <a:avLst/>
          </a:prstGeom>
        </p:spPr>
        <p:txBody>
          <a:bodyPr anchorCtr="0" anchor="t" bIns="91425" lIns="91425" spcFirstLastPara="1" rIns="91425" wrap="square" tIns="91425">
            <a:noAutofit/>
          </a:bodyPr>
          <a:lstStyle/>
          <a:p>
            <a:pPr indent="76200" lvl="0" marL="0" rtl="0" algn="l">
              <a:spcBef>
                <a:spcPts val="1400"/>
              </a:spcBef>
              <a:spcAft>
                <a:spcPts val="0"/>
              </a:spcAft>
              <a:buNone/>
            </a:pPr>
            <a:r>
              <a:rPr lang="en-US"/>
              <a:t>The relevant principles are</a:t>
            </a:r>
            <a:endParaRPr/>
          </a:p>
          <a:p>
            <a:pPr indent="-304800" lvl="0" marL="457200" rtl="0" algn="l">
              <a:spcBef>
                <a:spcPts val="1400"/>
              </a:spcBef>
              <a:spcAft>
                <a:spcPts val="0"/>
              </a:spcAft>
              <a:buSzPts val="1200"/>
              <a:buChar char="●"/>
            </a:pPr>
            <a:r>
              <a:rPr lang="en-US"/>
              <a:t>Safety of operation. It is important that you do not infect yourself. A good principle is to keep analysis lab separate as much as possible. What this means in practice is that there is a trust boundary between lab and normal activities</a:t>
            </a:r>
            <a:endParaRPr/>
          </a:p>
          <a:p>
            <a:pPr indent="-304800" lvl="0" marL="457200" rtl="0" algn="l">
              <a:spcBef>
                <a:spcPts val="0"/>
              </a:spcBef>
              <a:spcAft>
                <a:spcPts val="0"/>
              </a:spcAft>
              <a:buSzPts val="1200"/>
              <a:buChar char="●"/>
            </a:pPr>
            <a:r>
              <a:rPr lang="en-US"/>
              <a:t>Keep information confidential or limited to trust groups, especially if the malware is still ‘live’. Usually, it is OK to publish more information about what you discovered once malware is older.</a:t>
            </a:r>
            <a:endParaRPr/>
          </a:p>
          <a:p>
            <a:pPr indent="-304800" lvl="0" marL="457200" rtl="0" algn="l">
              <a:spcBef>
                <a:spcPts val="0"/>
              </a:spcBef>
              <a:spcAft>
                <a:spcPts val="0"/>
              </a:spcAft>
              <a:buSzPts val="1200"/>
              <a:buChar char="●"/>
            </a:pPr>
            <a:r>
              <a:rPr lang="en-US"/>
              <a:t>Victim identification. It is important not to identify victims to a general audience. As a general rule, follow an equivalent of the responsible disclosure process: let the victim know (once things have settled down!) that you will use the analysis as a speaking or publication opportunity and get their agreement prior to publishing anything. If not necessary, do not identify the victim at all. Descriptions are sometimes OK (i.e. a mid-sized law firm).</a:t>
            </a:r>
            <a:endParaRPr/>
          </a:p>
          <a:p>
            <a:pPr indent="-304800" lvl="0" marL="457200" rtl="0" algn="l">
              <a:spcBef>
                <a:spcPts val="0"/>
              </a:spcBef>
              <a:spcAft>
                <a:spcPts val="0"/>
              </a:spcAft>
              <a:buSzPts val="1200"/>
              <a:buChar char="●"/>
            </a:pPr>
            <a:r>
              <a:rPr lang="en-US"/>
              <a:t>Consider the laws in the relevant countries</a:t>
            </a:r>
            <a:endParaRPr/>
          </a:p>
          <a:p>
            <a:pPr indent="-304800" lvl="0" marL="457200" rtl="0" algn="l">
              <a:spcBef>
                <a:spcPts val="0"/>
              </a:spcBef>
              <a:spcAft>
                <a:spcPts val="0"/>
              </a:spcAft>
              <a:buSzPts val="1200"/>
              <a:buChar char="●"/>
            </a:pPr>
            <a:r>
              <a:rPr lang="en-US"/>
              <a:t>Consider policies and procedures in the place where you work</a:t>
            </a:r>
            <a:br>
              <a:rPr lang="en-US"/>
            </a:br>
            <a:endParaRPr/>
          </a:p>
        </p:txBody>
      </p:sp>
      <p:sp>
        <p:nvSpPr>
          <p:cNvPr id="114" name="Google Shape;114;g340ee34969_0_0:notes"/>
          <p:cNvSpPr txBox="1"/>
          <p:nvPr>
            <p:ph idx="12" type="sldNum"/>
          </p:nvPr>
        </p:nvSpPr>
        <p:spPr>
          <a:xfrm>
            <a:off x="6541887" y="8928556"/>
            <a:ext cx="316200" cy="2154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chemeClr val="dk1"/>
              </a:buClr>
              <a:buFont typeface="Lucida Sans"/>
              <a:buNone/>
            </a:pPr>
            <a:fld id="{00000000-1234-1234-1234-123412341234}" type="slidenum">
              <a:rPr lang="en-US"/>
              <a:t>‹#›</a:t>
            </a:fld>
            <a:endParaRPr sz="1400">
              <a:solidFill>
                <a:srgbClr val="000000"/>
              </a:solidFill>
              <a:latin typeface="Arial"/>
              <a:ea typeface="Arial"/>
              <a:cs typeface="Arial"/>
              <a:sym typeface="Arial"/>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18" name="Shape 118"/>
        <p:cNvGrpSpPr/>
        <p:nvPr/>
      </p:nvGrpSpPr>
      <p:grpSpPr>
        <a:xfrm>
          <a:off x="0" y="0"/>
          <a:ext cx="0" cy="0"/>
          <a:chOff x="0" y="0"/>
          <a:chExt cx="0" cy="0"/>
        </a:xfrm>
      </p:grpSpPr>
      <p:sp>
        <p:nvSpPr>
          <p:cNvPr id="119" name="Google Shape;119;g340ee34969_0_6: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120" name="Google Shape;120;g340ee34969_0_6:notes"/>
          <p:cNvSpPr txBox="1"/>
          <p:nvPr>
            <p:ph idx="1" type="body"/>
          </p:nvPr>
        </p:nvSpPr>
        <p:spPr>
          <a:xfrm>
            <a:off x="631902" y="4343400"/>
            <a:ext cx="5594100" cy="4585200"/>
          </a:xfrm>
          <a:prstGeom prst="rect">
            <a:avLst/>
          </a:prstGeom>
          <a:noFill/>
          <a:ln>
            <a:noFill/>
          </a:ln>
        </p:spPr>
        <p:txBody>
          <a:bodyPr anchorCtr="0" anchor="t" bIns="45700" lIns="91425" spcFirstLastPara="1" rIns="91425" wrap="square" tIns="45700">
            <a:noAutofit/>
          </a:bodyPr>
          <a:lstStyle/>
          <a:p>
            <a:pPr indent="0" lvl="0" marL="0" marR="0" rtl="0" algn="l">
              <a:spcBef>
                <a:spcPts val="1400"/>
              </a:spcBef>
              <a:spcAft>
                <a:spcPts val="0"/>
              </a:spcAft>
              <a:buClr>
                <a:schemeClr val="dk1"/>
              </a:buClr>
              <a:buFont typeface="Lucida Sans"/>
              <a:buNone/>
            </a:pPr>
            <a:r>
              <a:rPr lang="en-US"/>
              <a:t>It is possible to develop some context for the principles. The main elements that underly the principles on the previous slide are</a:t>
            </a:r>
            <a:endParaRPr/>
          </a:p>
          <a:p>
            <a:pPr indent="-304800" lvl="0" marL="457200" marR="0" rtl="0" algn="l">
              <a:spcBef>
                <a:spcPts val="1400"/>
              </a:spcBef>
              <a:spcAft>
                <a:spcPts val="0"/>
              </a:spcAft>
              <a:buSzPts val="1200"/>
              <a:buAutoNum type="arabicPeriod"/>
            </a:pPr>
            <a:r>
              <a:rPr lang="en-US"/>
              <a:t>A precautionary approach where you try to avoid doing harm</a:t>
            </a:r>
            <a:endParaRPr/>
          </a:p>
          <a:p>
            <a:pPr indent="-304800" lvl="0" marL="457200" marR="0" rtl="0" algn="l">
              <a:spcBef>
                <a:spcPts val="0"/>
              </a:spcBef>
              <a:spcAft>
                <a:spcPts val="0"/>
              </a:spcAft>
              <a:buSzPts val="1200"/>
              <a:buAutoNum type="arabicPeriod"/>
            </a:pPr>
            <a:r>
              <a:rPr lang="en-US"/>
              <a:t>The ‘good citizen’ principle - obey the law (which may differ somewhat in different jurisdictions) and follow best practice</a:t>
            </a:r>
            <a:endParaRPr/>
          </a:p>
        </p:txBody>
      </p:sp>
      <p:sp>
        <p:nvSpPr>
          <p:cNvPr id="121" name="Google Shape;121;g340ee34969_0_6:notes"/>
          <p:cNvSpPr txBox="1"/>
          <p:nvPr>
            <p:ph idx="11" type="ftr"/>
          </p:nvPr>
        </p:nvSpPr>
        <p:spPr>
          <a:xfrm>
            <a:off x="0" y="8930607"/>
            <a:ext cx="5400900" cy="215400"/>
          </a:xfrm>
          <a:prstGeom prst="rect">
            <a:avLst/>
          </a:prstGeom>
          <a:noFill/>
          <a:ln>
            <a:noFill/>
          </a:ln>
        </p:spPr>
        <p:txBody>
          <a:bodyPr anchorCtr="0" anchor="b" bIns="45700" lIns="91425" spcFirstLastPara="1" rIns="91425" wrap="square" tIns="45700">
            <a:noAutofit/>
          </a:bodyPr>
          <a:lstStyle/>
          <a:p>
            <a:pPr indent="0" lvl="0" marL="0" marR="0" rtl="0" algn="l">
              <a:lnSpc>
                <a:spcPct val="100000"/>
              </a:lnSpc>
              <a:spcBef>
                <a:spcPts val="0"/>
              </a:spcBef>
              <a:spcAft>
                <a:spcPts val="0"/>
              </a:spcAft>
              <a:buClr>
                <a:schemeClr val="dk1"/>
              </a:buClr>
              <a:buFont typeface="Lucida Sans"/>
              <a:buNone/>
            </a:pPr>
            <a:r>
              <a:rPr b="0" i="0" lang="en-US" sz="800" u="none" cap="none" strike="noStrike">
                <a:solidFill>
                  <a:schemeClr val="dk1"/>
                </a:solidFill>
                <a:latin typeface="Lucida Sans"/>
                <a:ea typeface="Lucida Sans"/>
                <a:cs typeface="Lucida Sans"/>
                <a:sym typeface="Lucida Sans"/>
              </a:rPr>
              <a:t>Incident Response Training Module 1: Identify What Actionable Information Is, version 1.0, © 2017 FIRST</a:t>
            </a:r>
            <a:endParaRPr/>
          </a:p>
        </p:txBody>
      </p:sp>
      <p:sp>
        <p:nvSpPr>
          <p:cNvPr id="122" name="Google Shape;122;g340ee34969_0_6:notes"/>
          <p:cNvSpPr txBox="1"/>
          <p:nvPr>
            <p:ph idx="12" type="sldNum"/>
          </p:nvPr>
        </p:nvSpPr>
        <p:spPr>
          <a:xfrm>
            <a:off x="6609214" y="8930607"/>
            <a:ext cx="248700" cy="2154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chemeClr val="dk1"/>
              </a:buClr>
              <a:buFont typeface="Lucida Sans"/>
              <a:buNone/>
            </a:pPr>
            <a:fld id="{00000000-1234-1234-1234-123412341234}" type="slidenum">
              <a:rPr b="0" i="0" lang="en-US" sz="800" u="none" cap="none" strike="noStrike">
                <a:solidFill>
                  <a:schemeClr val="dk1"/>
                </a:solidFill>
                <a:latin typeface="Lucida Sans"/>
                <a:ea typeface="Lucida Sans"/>
                <a:cs typeface="Lucida Sans"/>
                <a:sym typeface="Lucida Sans"/>
              </a:rPr>
              <a:t>‹#›</a:t>
            </a:fld>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26" name="Shape 126"/>
        <p:cNvGrpSpPr/>
        <p:nvPr/>
      </p:nvGrpSpPr>
      <p:grpSpPr>
        <a:xfrm>
          <a:off x="0" y="0"/>
          <a:ext cx="0" cy="0"/>
          <a:chOff x="0" y="0"/>
          <a:chExt cx="0" cy="0"/>
        </a:xfrm>
      </p:grpSpPr>
      <p:sp>
        <p:nvSpPr>
          <p:cNvPr id="127" name="Google Shape;127;g340ee34969_0_13: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128" name="Google Shape;128;g340ee34969_0_13:notes"/>
          <p:cNvSpPr txBox="1"/>
          <p:nvPr>
            <p:ph idx="1" type="body"/>
          </p:nvPr>
        </p:nvSpPr>
        <p:spPr>
          <a:xfrm>
            <a:off x="631902" y="4343400"/>
            <a:ext cx="5594100" cy="4585200"/>
          </a:xfrm>
          <a:prstGeom prst="rect">
            <a:avLst/>
          </a:prstGeom>
        </p:spPr>
        <p:txBody>
          <a:bodyPr anchorCtr="0" anchor="t" bIns="91425" lIns="91425" spcFirstLastPara="1" rIns="91425" wrap="square" tIns="91425">
            <a:noAutofit/>
          </a:bodyPr>
          <a:lstStyle/>
          <a:p>
            <a:pPr indent="0" lvl="0" marL="0" rtl="0" algn="l">
              <a:spcBef>
                <a:spcPts val="1400"/>
              </a:spcBef>
              <a:spcAft>
                <a:spcPts val="0"/>
              </a:spcAft>
              <a:buNone/>
            </a:pPr>
            <a:r>
              <a:rPr lang="en-US"/>
              <a:t>Sometimes you can get into interesting situations. This is an example from an academic paper where the researchers took over a botnet and were able to intercept its traffic for a week. After the week, the window closed again. These are the principles they came up with.</a:t>
            </a:r>
            <a:endParaRPr/>
          </a:p>
        </p:txBody>
      </p:sp>
      <p:sp>
        <p:nvSpPr>
          <p:cNvPr id="129" name="Google Shape;129;g340ee34969_0_13:notes"/>
          <p:cNvSpPr txBox="1"/>
          <p:nvPr>
            <p:ph idx="12" type="sldNum"/>
          </p:nvPr>
        </p:nvSpPr>
        <p:spPr>
          <a:xfrm>
            <a:off x="6541887" y="8928556"/>
            <a:ext cx="316200" cy="2154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chemeClr val="dk1"/>
              </a:buClr>
              <a:buFont typeface="Lucida Sans"/>
              <a:buNone/>
            </a:pPr>
            <a:fld id="{00000000-1234-1234-1234-123412341234}" type="slidenum">
              <a:rPr lang="en-US"/>
              <a:t>‹#›</a:t>
            </a:fld>
            <a:endParaRPr sz="1400">
              <a:solidFill>
                <a:srgbClr val="000000"/>
              </a:solidFill>
              <a:latin typeface="Arial"/>
              <a:ea typeface="Arial"/>
              <a:cs typeface="Arial"/>
              <a:sym typeface="Arial"/>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 Id="rId3" Type="http://schemas.openxmlformats.org/officeDocument/2006/relationships/image" Target="../media/image5.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pn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Slide" showMasterSp="0">
  <p:cSld name="Title Slide">
    <p:bg>
      <p:bgPr>
        <a:blipFill rotWithShape="1">
          <a:blip r:embed="rId2">
            <a:alphaModFix/>
          </a:blip>
          <a:stretch>
            <a:fillRect b="0" l="-16995" r="-16995" t="0"/>
          </a:stretch>
        </a:blipFill>
      </p:bgPr>
    </p:bg>
    <p:spTree>
      <p:nvGrpSpPr>
        <p:cNvPr id="14" name="Shape 14"/>
        <p:cNvGrpSpPr/>
        <p:nvPr/>
      </p:nvGrpSpPr>
      <p:grpSpPr>
        <a:xfrm>
          <a:off x="0" y="0"/>
          <a:ext cx="0" cy="0"/>
          <a:chOff x="0" y="0"/>
          <a:chExt cx="0" cy="0"/>
        </a:xfrm>
      </p:grpSpPr>
      <p:pic>
        <p:nvPicPr>
          <p:cNvPr descr="ttps://www.first.org/identity/first-org.png" id="15" name="Google Shape;15;p2"/>
          <p:cNvPicPr preferRelativeResize="0"/>
          <p:nvPr/>
        </p:nvPicPr>
        <p:blipFill rotWithShape="1">
          <a:blip r:embed="rId3">
            <a:alphaModFix/>
          </a:blip>
          <a:srcRect b="0" l="0" r="0" t="0"/>
          <a:stretch/>
        </p:blipFill>
        <p:spPr>
          <a:xfrm>
            <a:off x="533400" y="4919980"/>
            <a:ext cx="2933700" cy="1760220"/>
          </a:xfrm>
          <a:prstGeom prst="rect">
            <a:avLst/>
          </a:prstGeom>
          <a:noFill/>
          <a:ln>
            <a:noFill/>
          </a:ln>
        </p:spPr>
      </p:pic>
      <p:sp>
        <p:nvSpPr>
          <p:cNvPr id="16" name="Google Shape;16;p2"/>
          <p:cNvSpPr txBox="1"/>
          <p:nvPr>
            <p:ph type="ctrTitle"/>
          </p:nvPr>
        </p:nvSpPr>
        <p:spPr>
          <a:xfrm>
            <a:off x="3048000" y="3646714"/>
            <a:ext cx="5410200" cy="704850"/>
          </a:xfrm>
          <a:prstGeom prst="rect">
            <a:avLst/>
          </a:prstGeom>
          <a:noFill/>
          <a:ln>
            <a:noFill/>
          </a:ln>
        </p:spPr>
        <p:txBody>
          <a:bodyPr anchorCtr="0" anchor="ctr" bIns="91425" lIns="91425" spcFirstLastPara="1" rIns="91425" wrap="square" tIns="91425">
            <a:noAutofit/>
          </a:bodyPr>
          <a:lstStyle>
            <a:lvl1pPr indent="0" lvl="0" marL="0" marR="0" rtl="0" algn="r">
              <a:lnSpc>
                <a:spcPct val="90000"/>
              </a:lnSpc>
              <a:spcBef>
                <a:spcPts val="0"/>
              </a:spcBef>
              <a:spcAft>
                <a:spcPts val="0"/>
              </a:spcAft>
              <a:buClr>
                <a:schemeClr val="dk1"/>
              </a:buClr>
              <a:buSzPts val="1400"/>
              <a:buFont typeface="Arial"/>
              <a:buNone/>
              <a:defRPr b="1" i="0" sz="2800" u="none" cap="none" strike="noStrike">
                <a:solidFill>
                  <a:schemeClr val="dk1"/>
                </a:solidFill>
                <a:latin typeface="Arial"/>
                <a:ea typeface="Arial"/>
                <a:cs typeface="Arial"/>
                <a:sym typeface="Arial"/>
              </a:defRPr>
            </a:lvl1pPr>
            <a:lvl2pPr indent="0" lvl="1">
              <a:spcBef>
                <a:spcPts val="0"/>
              </a:spcBef>
              <a:spcAft>
                <a:spcPts val="0"/>
              </a:spcAft>
              <a:buSzPts val="1400"/>
              <a:buFont typeface="Arial"/>
              <a:buNone/>
              <a:defRPr sz="1800"/>
            </a:lvl2pPr>
            <a:lvl3pPr indent="0" lvl="2">
              <a:spcBef>
                <a:spcPts val="0"/>
              </a:spcBef>
              <a:spcAft>
                <a:spcPts val="0"/>
              </a:spcAft>
              <a:buSzPts val="1400"/>
              <a:buFont typeface="Arial"/>
              <a:buNone/>
              <a:defRPr sz="1800"/>
            </a:lvl3pPr>
            <a:lvl4pPr indent="0" lvl="3">
              <a:spcBef>
                <a:spcPts val="0"/>
              </a:spcBef>
              <a:spcAft>
                <a:spcPts val="0"/>
              </a:spcAft>
              <a:buSzPts val="1400"/>
              <a:buFont typeface="Arial"/>
              <a:buNone/>
              <a:defRPr sz="1800"/>
            </a:lvl4pPr>
            <a:lvl5pPr indent="0" lvl="4">
              <a:spcBef>
                <a:spcPts val="0"/>
              </a:spcBef>
              <a:spcAft>
                <a:spcPts val="0"/>
              </a:spcAft>
              <a:buSzPts val="1400"/>
              <a:buFont typeface="Arial"/>
              <a:buNone/>
              <a:defRPr sz="1800"/>
            </a:lvl5pPr>
            <a:lvl6pPr indent="0" lvl="5">
              <a:spcBef>
                <a:spcPts val="0"/>
              </a:spcBef>
              <a:spcAft>
                <a:spcPts val="0"/>
              </a:spcAft>
              <a:buSzPts val="1400"/>
              <a:buFont typeface="Arial"/>
              <a:buNone/>
              <a:defRPr sz="1800"/>
            </a:lvl6pPr>
            <a:lvl7pPr indent="0" lvl="6">
              <a:spcBef>
                <a:spcPts val="0"/>
              </a:spcBef>
              <a:spcAft>
                <a:spcPts val="0"/>
              </a:spcAft>
              <a:buSzPts val="1400"/>
              <a:buFont typeface="Arial"/>
              <a:buNone/>
              <a:defRPr sz="1800"/>
            </a:lvl7pPr>
            <a:lvl8pPr indent="0" lvl="7">
              <a:spcBef>
                <a:spcPts val="0"/>
              </a:spcBef>
              <a:spcAft>
                <a:spcPts val="0"/>
              </a:spcAft>
              <a:buSzPts val="1400"/>
              <a:buFont typeface="Arial"/>
              <a:buNone/>
              <a:defRPr sz="1800"/>
            </a:lvl8pPr>
            <a:lvl9pPr indent="0" lvl="8">
              <a:spcBef>
                <a:spcPts val="0"/>
              </a:spcBef>
              <a:spcAft>
                <a:spcPts val="0"/>
              </a:spcAft>
              <a:buSzPts val="1400"/>
              <a:buFont typeface="Arial"/>
              <a:buNone/>
              <a:defRPr sz="1800"/>
            </a:lvl9pPr>
          </a:lstStyle>
          <a:p/>
        </p:txBody>
      </p:sp>
      <p:sp>
        <p:nvSpPr>
          <p:cNvPr id="17" name="Google Shape;17;p2"/>
          <p:cNvSpPr txBox="1"/>
          <p:nvPr>
            <p:ph idx="1" type="subTitle"/>
          </p:nvPr>
        </p:nvSpPr>
        <p:spPr>
          <a:xfrm>
            <a:off x="3581400" y="4620207"/>
            <a:ext cx="4876799" cy="914400"/>
          </a:xfrm>
          <a:prstGeom prst="rect">
            <a:avLst/>
          </a:prstGeom>
          <a:noFill/>
          <a:ln>
            <a:noFill/>
          </a:ln>
        </p:spPr>
        <p:txBody>
          <a:bodyPr anchorCtr="0" anchor="t" bIns="91425" lIns="91425" spcFirstLastPara="1" rIns="91425" wrap="square" tIns="91425">
            <a:noAutofit/>
          </a:bodyPr>
          <a:lstStyle>
            <a:lvl1pPr indent="0" lvl="0" marL="0" marR="0" rtl="0" algn="r">
              <a:lnSpc>
                <a:spcPct val="90000"/>
              </a:lnSpc>
              <a:spcBef>
                <a:spcPts val="1000"/>
              </a:spcBef>
              <a:spcAft>
                <a:spcPts val="0"/>
              </a:spcAft>
              <a:buClr>
                <a:srgbClr val="888888"/>
              </a:buClr>
              <a:buSzPts val="2800"/>
              <a:buFont typeface="Arial"/>
              <a:buNone/>
              <a:defRPr b="0" i="0" sz="1600" u="none" cap="none" strike="noStrike">
                <a:solidFill>
                  <a:srgbClr val="888888"/>
                </a:solidFill>
                <a:latin typeface="Arial"/>
                <a:ea typeface="Arial"/>
                <a:cs typeface="Arial"/>
                <a:sym typeface="Arial"/>
              </a:defRPr>
            </a:lvl1pPr>
            <a:lvl2pPr indent="0" lvl="1" marL="457200" marR="0" rtl="0" algn="ctr">
              <a:lnSpc>
                <a:spcPct val="90000"/>
              </a:lnSpc>
              <a:spcBef>
                <a:spcPts val="500"/>
              </a:spcBef>
              <a:spcAft>
                <a:spcPts val="0"/>
              </a:spcAft>
              <a:buClr>
                <a:srgbClr val="888888"/>
              </a:buClr>
              <a:buSzPts val="2400"/>
              <a:buFont typeface="Arial"/>
              <a:buNone/>
              <a:defRPr b="0" i="0" sz="2400" u="none" cap="none" strike="noStrike">
                <a:solidFill>
                  <a:srgbClr val="888888"/>
                </a:solidFill>
                <a:latin typeface="Arial"/>
                <a:ea typeface="Arial"/>
                <a:cs typeface="Arial"/>
                <a:sym typeface="Arial"/>
              </a:defRPr>
            </a:lvl2pPr>
            <a:lvl3pPr indent="0" lvl="2" marL="914400" marR="0" rtl="0" algn="ctr">
              <a:lnSpc>
                <a:spcPct val="90000"/>
              </a:lnSpc>
              <a:spcBef>
                <a:spcPts val="500"/>
              </a:spcBef>
              <a:spcAft>
                <a:spcPts val="0"/>
              </a:spcAft>
              <a:buClr>
                <a:srgbClr val="888888"/>
              </a:buClr>
              <a:buSzPts val="2000"/>
              <a:buFont typeface="Arial"/>
              <a:buNone/>
              <a:defRPr b="0" i="0" sz="2000" u="none" cap="none" strike="noStrike">
                <a:solidFill>
                  <a:srgbClr val="888888"/>
                </a:solidFill>
                <a:latin typeface="Arial"/>
                <a:ea typeface="Arial"/>
                <a:cs typeface="Arial"/>
                <a:sym typeface="Arial"/>
              </a:defRPr>
            </a:lvl3pPr>
            <a:lvl4pPr indent="0" lvl="3" marL="1371600" marR="0" rtl="0" algn="ctr">
              <a:lnSpc>
                <a:spcPct val="90000"/>
              </a:lnSpc>
              <a:spcBef>
                <a:spcPts val="500"/>
              </a:spcBef>
              <a:spcAft>
                <a:spcPts val="0"/>
              </a:spcAft>
              <a:buClr>
                <a:srgbClr val="888888"/>
              </a:buClr>
              <a:buSzPts val="1800"/>
              <a:buFont typeface="Arial"/>
              <a:buNone/>
              <a:defRPr b="0" i="0" sz="1800" u="none" cap="none" strike="noStrike">
                <a:solidFill>
                  <a:srgbClr val="888888"/>
                </a:solidFill>
                <a:latin typeface="Arial"/>
                <a:ea typeface="Arial"/>
                <a:cs typeface="Arial"/>
                <a:sym typeface="Arial"/>
              </a:defRPr>
            </a:lvl4pPr>
            <a:lvl5pPr indent="0" lvl="4" marL="1828800" marR="0" rtl="0" algn="ctr">
              <a:lnSpc>
                <a:spcPct val="90000"/>
              </a:lnSpc>
              <a:spcBef>
                <a:spcPts val="500"/>
              </a:spcBef>
              <a:spcAft>
                <a:spcPts val="0"/>
              </a:spcAft>
              <a:buClr>
                <a:srgbClr val="888888"/>
              </a:buClr>
              <a:buSzPts val="1800"/>
              <a:buFont typeface="Arial"/>
              <a:buNone/>
              <a:defRPr b="0" i="0" sz="1800" u="none" cap="none" strike="noStrike">
                <a:solidFill>
                  <a:srgbClr val="888888"/>
                </a:solidFill>
                <a:latin typeface="Arial"/>
                <a:ea typeface="Arial"/>
                <a:cs typeface="Arial"/>
                <a:sym typeface="Arial"/>
              </a:defRPr>
            </a:lvl5pPr>
            <a:lvl6pPr indent="0" lvl="5" marL="2286000" marR="0" rtl="0" algn="ctr">
              <a:lnSpc>
                <a:spcPct val="90000"/>
              </a:lnSpc>
              <a:spcBef>
                <a:spcPts val="500"/>
              </a:spcBef>
              <a:spcAft>
                <a:spcPts val="0"/>
              </a:spcAft>
              <a:buClr>
                <a:srgbClr val="888888"/>
              </a:buClr>
              <a:buSzPts val="1800"/>
              <a:buFont typeface="Arial"/>
              <a:buNone/>
              <a:defRPr b="0" i="0" sz="1800" u="none" cap="none" strike="noStrike">
                <a:solidFill>
                  <a:srgbClr val="888888"/>
                </a:solidFill>
                <a:latin typeface="Arial"/>
                <a:ea typeface="Arial"/>
                <a:cs typeface="Arial"/>
                <a:sym typeface="Arial"/>
              </a:defRPr>
            </a:lvl6pPr>
            <a:lvl7pPr indent="0" lvl="6" marL="2743200" marR="0" rtl="0" algn="ctr">
              <a:lnSpc>
                <a:spcPct val="90000"/>
              </a:lnSpc>
              <a:spcBef>
                <a:spcPts val="500"/>
              </a:spcBef>
              <a:spcAft>
                <a:spcPts val="0"/>
              </a:spcAft>
              <a:buClr>
                <a:srgbClr val="888888"/>
              </a:buClr>
              <a:buSzPts val="1800"/>
              <a:buFont typeface="Arial"/>
              <a:buNone/>
              <a:defRPr b="0" i="0" sz="1800" u="none" cap="none" strike="noStrike">
                <a:solidFill>
                  <a:srgbClr val="888888"/>
                </a:solidFill>
                <a:latin typeface="Arial"/>
                <a:ea typeface="Arial"/>
                <a:cs typeface="Arial"/>
                <a:sym typeface="Arial"/>
              </a:defRPr>
            </a:lvl7pPr>
            <a:lvl8pPr indent="0" lvl="7" marL="3200400" marR="0" rtl="0" algn="ctr">
              <a:lnSpc>
                <a:spcPct val="90000"/>
              </a:lnSpc>
              <a:spcBef>
                <a:spcPts val="500"/>
              </a:spcBef>
              <a:spcAft>
                <a:spcPts val="0"/>
              </a:spcAft>
              <a:buClr>
                <a:srgbClr val="888888"/>
              </a:buClr>
              <a:buSzPts val="1800"/>
              <a:buFont typeface="Arial"/>
              <a:buNone/>
              <a:defRPr b="0" i="0" sz="1800" u="none" cap="none" strike="noStrike">
                <a:solidFill>
                  <a:srgbClr val="888888"/>
                </a:solidFill>
                <a:latin typeface="Arial"/>
                <a:ea typeface="Arial"/>
                <a:cs typeface="Arial"/>
                <a:sym typeface="Arial"/>
              </a:defRPr>
            </a:lvl8pPr>
            <a:lvl9pPr indent="0" lvl="8" marL="3657600" marR="0" rtl="0" algn="ctr">
              <a:lnSpc>
                <a:spcPct val="90000"/>
              </a:lnSpc>
              <a:spcBef>
                <a:spcPts val="500"/>
              </a:spcBef>
              <a:spcAft>
                <a:spcPts val="0"/>
              </a:spcAft>
              <a:buClr>
                <a:srgbClr val="888888"/>
              </a:buClr>
              <a:buSzPts val="1800"/>
              <a:buFont typeface="Arial"/>
              <a:buNone/>
              <a:defRPr b="0" i="0" sz="1800" u="none" cap="none" strike="noStrike">
                <a:solidFill>
                  <a:srgbClr val="888888"/>
                </a:solidFill>
                <a:latin typeface="Arial"/>
                <a:ea typeface="Arial"/>
                <a:cs typeface="Arial"/>
                <a:sym typeface="Arial"/>
              </a:defRPr>
            </a:lvl9pPr>
          </a:lstStyle>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lank">
  <p:cSld name="Blank">
    <p:spTree>
      <p:nvGrpSpPr>
        <p:cNvPr id="44" name="Shape 44"/>
        <p:cNvGrpSpPr/>
        <p:nvPr/>
      </p:nvGrpSpPr>
      <p:grpSpPr>
        <a:xfrm>
          <a:off x="0" y="0"/>
          <a:ext cx="0" cy="0"/>
          <a:chOff x="0" y="0"/>
          <a:chExt cx="0" cy="0"/>
        </a:xfrm>
      </p:grpSpPr>
      <p:sp>
        <p:nvSpPr>
          <p:cNvPr id="45" name="Google Shape;45;p11"/>
          <p:cNvSpPr txBox="1"/>
          <p:nvPr>
            <p:ph idx="12" type="sldNum"/>
          </p:nvPr>
        </p:nvSpPr>
        <p:spPr>
          <a:xfrm>
            <a:off x="3460750" y="6416675"/>
            <a:ext cx="1758949" cy="288925"/>
          </a:xfrm>
          <a:prstGeom prst="rect">
            <a:avLst/>
          </a:prstGeom>
          <a:noFill/>
          <a:ln>
            <a:noFill/>
          </a:ln>
        </p:spPr>
        <p:txBody>
          <a:bodyPr anchorCtr="0" anchor="ctr" bIns="45700" lIns="91425" spcFirstLastPara="1" rIns="91425" wrap="square" tIns="45700">
            <a:noAutofit/>
          </a:bodyPr>
          <a:lstStyle>
            <a:lvl1pPr indent="0" lvl="0" marL="0" marR="0" rtl="0" algn="ctr">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1pPr>
            <a:lvl2pPr indent="0" lvl="1" marL="0" marR="0" rtl="0" algn="ctr">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2pPr>
            <a:lvl3pPr indent="0" lvl="2" marL="0" marR="0" rtl="0" algn="ctr">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3pPr>
            <a:lvl4pPr indent="0" lvl="3" marL="0" marR="0" rtl="0" algn="ctr">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4pPr>
            <a:lvl5pPr indent="0" lvl="4" marL="0" marR="0" rtl="0" algn="ctr">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5pPr>
            <a:lvl6pPr indent="0" lvl="5" marL="0" marR="0" rtl="0" algn="ctr">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6pPr>
            <a:lvl7pPr indent="0" lvl="6" marL="0" marR="0" rtl="0" algn="ctr">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7pPr>
            <a:lvl8pPr indent="0" lvl="7" marL="0" marR="0" rtl="0" algn="ctr">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8pPr>
            <a:lvl9pPr indent="0" lvl="8" marL="0" marR="0" rtl="0" algn="ctr">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9pPr>
          </a:lstStyle>
          <a:p>
            <a:pPr indent="0" lvl="0" marL="0" rtl="0" algn="ctr">
              <a:spcBef>
                <a:spcPts val="0"/>
              </a:spcBef>
              <a:spcAft>
                <a:spcPts val="0"/>
              </a:spcAft>
              <a:buNone/>
            </a:pPr>
            <a:fld id="{00000000-1234-1234-1234-123412341234}" type="slidenum">
              <a:rPr lang="en-US"/>
              <a:t>‹#›</a:t>
            </a:fld>
            <a:endParaRPr sz="1400">
              <a:solidFill>
                <a:srgbClr val="000000"/>
              </a:solidFill>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ullets (Numbered) with Lead-in Text">
  <p:cSld name="Bullets (Numbered) with Lead-in Text">
    <p:spTree>
      <p:nvGrpSpPr>
        <p:cNvPr id="46" name="Shape 46"/>
        <p:cNvGrpSpPr/>
        <p:nvPr/>
      </p:nvGrpSpPr>
      <p:grpSpPr>
        <a:xfrm>
          <a:off x="0" y="0"/>
          <a:ext cx="0" cy="0"/>
          <a:chOff x="0" y="0"/>
          <a:chExt cx="0" cy="0"/>
        </a:xfrm>
      </p:grpSpPr>
      <p:sp>
        <p:nvSpPr>
          <p:cNvPr id="47" name="Google Shape;47;p12"/>
          <p:cNvSpPr txBox="1"/>
          <p:nvPr>
            <p:ph type="title"/>
          </p:nvPr>
        </p:nvSpPr>
        <p:spPr>
          <a:xfrm>
            <a:off x="457200" y="369887"/>
            <a:ext cx="8229600" cy="411161"/>
          </a:xfrm>
          <a:prstGeom prst="rect">
            <a:avLst/>
          </a:prstGeom>
          <a:noFill/>
          <a:ln>
            <a:noFill/>
          </a:ln>
        </p:spPr>
        <p:txBody>
          <a:bodyPr anchorCtr="0" anchor="ctr" bIns="91425" lIns="91425" spcFirstLastPara="1" rIns="91425" wrap="square" tIns="91425">
            <a:noAutofit/>
          </a:bodyPr>
          <a:lstStyle>
            <a:lvl1pPr indent="0" lvl="0" marL="0" marR="0" rtl="0" algn="l">
              <a:lnSpc>
                <a:spcPct val="90000"/>
              </a:lnSpc>
              <a:spcBef>
                <a:spcPts val="0"/>
              </a:spcBef>
              <a:spcAft>
                <a:spcPts val="0"/>
              </a:spcAft>
              <a:buClr>
                <a:schemeClr val="dk1"/>
              </a:buClr>
              <a:buSzPts val="1400"/>
              <a:buFont typeface="Lucida Sans"/>
              <a:buNone/>
              <a:defRPr b="1" i="0" sz="3200" u="none" cap="none" strike="noStrike">
                <a:solidFill>
                  <a:schemeClr val="dk1"/>
                </a:solidFill>
                <a:latin typeface="Lucida Sans"/>
                <a:ea typeface="Lucida Sans"/>
                <a:cs typeface="Lucida Sans"/>
                <a:sym typeface="Lucida Sans"/>
              </a:defRPr>
            </a:lvl1pPr>
            <a:lvl2pPr indent="0" lvl="1">
              <a:spcBef>
                <a:spcPts val="0"/>
              </a:spcBef>
              <a:spcAft>
                <a:spcPts val="0"/>
              </a:spcAft>
              <a:buSzPts val="1400"/>
              <a:buFont typeface="Arial"/>
              <a:buNone/>
              <a:defRPr sz="1800"/>
            </a:lvl2pPr>
            <a:lvl3pPr indent="0" lvl="2">
              <a:spcBef>
                <a:spcPts val="0"/>
              </a:spcBef>
              <a:spcAft>
                <a:spcPts val="0"/>
              </a:spcAft>
              <a:buSzPts val="1400"/>
              <a:buFont typeface="Arial"/>
              <a:buNone/>
              <a:defRPr sz="1800"/>
            </a:lvl3pPr>
            <a:lvl4pPr indent="0" lvl="3">
              <a:spcBef>
                <a:spcPts val="0"/>
              </a:spcBef>
              <a:spcAft>
                <a:spcPts val="0"/>
              </a:spcAft>
              <a:buSzPts val="1400"/>
              <a:buFont typeface="Arial"/>
              <a:buNone/>
              <a:defRPr sz="1800"/>
            </a:lvl4pPr>
            <a:lvl5pPr indent="0" lvl="4">
              <a:spcBef>
                <a:spcPts val="0"/>
              </a:spcBef>
              <a:spcAft>
                <a:spcPts val="0"/>
              </a:spcAft>
              <a:buSzPts val="1400"/>
              <a:buFont typeface="Arial"/>
              <a:buNone/>
              <a:defRPr sz="1800"/>
            </a:lvl5pPr>
            <a:lvl6pPr indent="0" lvl="5">
              <a:spcBef>
                <a:spcPts val="0"/>
              </a:spcBef>
              <a:spcAft>
                <a:spcPts val="0"/>
              </a:spcAft>
              <a:buSzPts val="1400"/>
              <a:buFont typeface="Arial"/>
              <a:buNone/>
              <a:defRPr sz="1800"/>
            </a:lvl6pPr>
            <a:lvl7pPr indent="0" lvl="6">
              <a:spcBef>
                <a:spcPts val="0"/>
              </a:spcBef>
              <a:spcAft>
                <a:spcPts val="0"/>
              </a:spcAft>
              <a:buSzPts val="1400"/>
              <a:buFont typeface="Arial"/>
              <a:buNone/>
              <a:defRPr sz="1800"/>
            </a:lvl7pPr>
            <a:lvl8pPr indent="0" lvl="7">
              <a:spcBef>
                <a:spcPts val="0"/>
              </a:spcBef>
              <a:spcAft>
                <a:spcPts val="0"/>
              </a:spcAft>
              <a:buSzPts val="1400"/>
              <a:buFont typeface="Arial"/>
              <a:buNone/>
              <a:defRPr sz="1800"/>
            </a:lvl8pPr>
            <a:lvl9pPr indent="0" lvl="8">
              <a:spcBef>
                <a:spcPts val="0"/>
              </a:spcBef>
              <a:spcAft>
                <a:spcPts val="0"/>
              </a:spcAft>
              <a:buSzPts val="1400"/>
              <a:buFont typeface="Arial"/>
              <a:buNone/>
              <a:defRPr sz="1800"/>
            </a:lvl9pPr>
          </a:lstStyle>
          <a:p/>
        </p:txBody>
      </p:sp>
      <p:sp>
        <p:nvSpPr>
          <p:cNvPr id="48" name="Google Shape;48;p12"/>
          <p:cNvSpPr txBox="1"/>
          <p:nvPr>
            <p:ph idx="1" type="body"/>
          </p:nvPr>
        </p:nvSpPr>
        <p:spPr>
          <a:xfrm>
            <a:off x="457200" y="1114425"/>
            <a:ext cx="8258174" cy="4305935"/>
          </a:xfrm>
          <a:prstGeom prst="rect">
            <a:avLst/>
          </a:prstGeom>
          <a:noFill/>
          <a:ln>
            <a:noFill/>
          </a:ln>
        </p:spPr>
        <p:txBody>
          <a:bodyPr anchorCtr="0" anchor="t" bIns="91425" lIns="91425" spcFirstLastPara="1" rIns="91425" wrap="square" tIns="91425">
            <a:noAutofit/>
          </a:bodyPr>
          <a:lstStyle>
            <a:lvl1pPr indent="-228600" lvl="0" marL="457200" marR="0" rtl="0" algn="l">
              <a:lnSpc>
                <a:spcPct val="114000"/>
              </a:lnSpc>
              <a:spcBef>
                <a:spcPts val="1000"/>
              </a:spcBef>
              <a:spcAft>
                <a:spcPts val="0"/>
              </a:spcAft>
              <a:buClr>
                <a:srgbClr val="F38127"/>
              </a:buClr>
              <a:buSzPts val="2800"/>
              <a:buFont typeface="Arial"/>
              <a:buNone/>
              <a:defRPr b="0" i="0" sz="2000" u="none" cap="none" strike="noStrike">
                <a:solidFill>
                  <a:schemeClr val="dk1"/>
                </a:solidFill>
                <a:latin typeface="Lucida Sans"/>
                <a:ea typeface="Lucida Sans"/>
                <a:cs typeface="Lucida Sans"/>
                <a:sym typeface="Lucida Sans"/>
              </a:defRPr>
            </a:lvl1pPr>
            <a:lvl2pPr indent="-355600" lvl="1" marL="914400" marR="0" rtl="0" algn="l">
              <a:lnSpc>
                <a:spcPct val="114000"/>
              </a:lnSpc>
              <a:spcBef>
                <a:spcPts val="500"/>
              </a:spcBef>
              <a:spcAft>
                <a:spcPts val="0"/>
              </a:spcAft>
              <a:buClr>
                <a:schemeClr val="dk1"/>
              </a:buClr>
              <a:buSzPts val="2000"/>
              <a:buFont typeface="Arial"/>
              <a:buAutoNum type="arabicPeriod"/>
              <a:defRPr b="0" i="0" sz="2000" u="none" cap="none" strike="noStrike">
                <a:solidFill>
                  <a:schemeClr val="dk1"/>
                </a:solidFill>
                <a:latin typeface="Lucida Sans"/>
                <a:ea typeface="Lucida Sans"/>
                <a:cs typeface="Lucida Sans"/>
                <a:sym typeface="Lucida Sans"/>
              </a:defRPr>
            </a:lvl2pPr>
            <a:lvl3pPr indent="-355600" lvl="2" marL="1371600" marR="0" rtl="0" algn="l">
              <a:lnSpc>
                <a:spcPct val="114000"/>
              </a:lnSpc>
              <a:spcBef>
                <a:spcPts val="500"/>
              </a:spcBef>
              <a:spcAft>
                <a:spcPts val="0"/>
              </a:spcAft>
              <a:buClr>
                <a:schemeClr val="dk1"/>
              </a:buClr>
              <a:buSzPts val="2000"/>
              <a:buFont typeface="Arial"/>
              <a:buAutoNum type="alphaLcPeriod"/>
              <a:defRPr b="0" i="0" sz="2000" u="none" cap="none" strike="noStrike">
                <a:solidFill>
                  <a:schemeClr val="dk1"/>
                </a:solidFill>
                <a:latin typeface="Lucida Sans"/>
                <a:ea typeface="Lucida Sans"/>
                <a:cs typeface="Lucida Sans"/>
                <a:sym typeface="Lucida Sans"/>
              </a:defRPr>
            </a:lvl3pPr>
            <a:lvl4pPr indent="-355600" lvl="3" marL="1828800" marR="0" rtl="0" algn="l">
              <a:lnSpc>
                <a:spcPct val="114000"/>
              </a:lnSpc>
              <a:spcBef>
                <a:spcPts val="500"/>
              </a:spcBef>
              <a:spcAft>
                <a:spcPts val="0"/>
              </a:spcAft>
              <a:buClr>
                <a:schemeClr val="dk1"/>
              </a:buClr>
              <a:buSzPts val="2000"/>
              <a:buFont typeface="Arial"/>
              <a:buAutoNum type="arabicPeriod"/>
              <a:defRPr b="0" i="0" sz="2000" u="none" cap="none" strike="noStrike">
                <a:solidFill>
                  <a:schemeClr val="dk1"/>
                </a:solidFill>
                <a:latin typeface="Lucida Sans"/>
                <a:ea typeface="Lucida Sans"/>
                <a:cs typeface="Lucida Sans"/>
                <a:sym typeface="Lucida Sans"/>
              </a:defRPr>
            </a:lvl4pPr>
            <a:lvl5pPr indent="-355600" lvl="4" marL="2286000" marR="0" rtl="0" algn="l">
              <a:lnSpc>
                <a:spcPct val="114000"/>
              </a:lnSpc>
              <a:spcBef>
                <a:spcPts val="500"/>
              </a:spcBef>
              <a:spcAft>
                <a:spcPts val="0"/>
              </a:spcAft>
              <a:buClr>
                <a:schemeClr val="dk1"/>
              </a:buClr>
              <a:buSzPts val="2000"/>
              <a:buFont typeface="Arial"/>
              <a:buAutoNum type="alphaLcPeriod"/>
              <a:defRPr b="0" i="0" sz="2000" u="none" cap="none" strike="noStrike">
                <a:solidFill>
                  <a:schemeClr val="dk1"/>
                </a:solidFill>
                <a:latin typeface="Lucida Sans"/>
                <a:ea typeface="Lucida Sans"/>
                <a:cs typeface="Lucida Sans"/>
                <a:sym typeface="Lucida Sans"/>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9pPr>
          </a:lstStyle>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ullets (Numbered)">
  <p:cSld name="Bullets (Numbered)">
    <p:spTree>
      <p:nvGrpSpPr>
        <p:cNvPr id="49" name="Shape 49"/>
        <p:cNvGrpSpPr/>
        <p:nvPr/>
      </p:nvGrpSpPr>
      <p:grpSpPr>
        <a:xfrm>
          <a:off x="0" y="0"/>
          <a:ext cx="0" cy="0"/>
          <a:chOff x="0" y="0"/>
          <a:chExt cx="0" cy="0"/>
        </a:xfrm>
      </p:grpSpPr>
      <p:sp>
        <p:nvSpPr>
          <p:cNvPr id="50" name="Google Shape;50;p13"/>
          <p:cNvSpPr txBox="1"/>
          <p:nvPr>
            <p:ph type="title"/>
          </p:nvPr>
        </p:nvSpPr>
        <p:spPr>
          <a:xfrm>
            <a:off x="457200" y="350837"/>
            <a:ext cx="8229600" cy="411161"/>
          </a:xfrm>
          <a:prstGeom prst="rect">
            <a:avLst/>
          </a:prstGeom>
          <a:noFill/>
          <a:ln>
            <a:noFill/>
          </a:ln>
        </p:spPr>
        <p:txBody>
          <a:bodyPr anchorCtr="0" anchor="ctr" bIns="91425" lIns="91425" spcFirstLastPara="1" rIns="91425" wrap="square" tIns="91425">
            <a:noAutofit/>
          </a:bodyPr>
          <a:lstStyle>
            <a:lvl1pPr indent="0" lvl="0" marL="0" marR="0" rtl="0" algn="l">
              <a:lnSpc>
                <a:spcPct val="90000"/>
              </a:lnSpc>
              <a:spcBef>
                <a:spcPts val="0"/>
              </a:spcBef>
              <a:spcAft>
                <a:spcPts val="0"/>
              </a:spcAft>
              <a:buClr>
                <a:schemeClr val="dk1"/>
              </a:buClr>
              <a:buSzPts val="1400"/>
              <a:buFont typeface="Lucida Sans"/>
              <a:buNone/>
              <a:defRPr b="1" i="0" sz="3200" u="none" cap="none" strike="noStrike">
                <a:solidFill>
                  <a:schemeClr val="dk1"/>
                </a:solidFill>
                <a:latin typeface="Lucida Sans"/>
                <a:ea typeface="Lucida Sans"/>
                <a:cs typeface="Lucida Sans"/>
                <a:sym typeface="Lucida Sans"/>
              </a:defRPr>
            </a:lvl1pPr>
            <a:lvl2pPr indent="0" lvl="1">
              <a:spcBef>
                <a:spcPts val="0"/>
              </a:spcBef>
              <a:spcAft>
                <a:spcPts val="0"/>
              </a:spcAft>
              <a:buSzPts val="1400"/>
              <a:buFont typeface="Arial"/>
              <a:buNone/>
              <a:defRPr sz="1800"/>
            </a:lvl2pPr>
            <a:lvl3pPr indent="0" lvl="2">
              <a:spcBef>
                <a:spcPts val="0"/>
              </a:spcBef>
              <a:spcAft>
                <a:spcPts val="0"/>
              </a:spcAft>
              <a:buSzPts val="1400"/>
              <a:buFont typeface="Arial"/>
              <a:buNone/>
              <a:defRPr sz="1800"/>
            </a:lvl3pPr>
            <a:lvl4pPr indent="0" lvl="3">
              <a:spcBef>
                <a:spcPts val="0"/>
              </a:spcBef>
              <a:spcAft>
                <a:spcPts val="0"/>
              </a:spcAft>
              <a:buSzPts val="1400"/>
              <a:buFont typeface="Arial"/>
              <a:buNone/>
              <a:defRPr sz="1800"/>
            </a:lvl4pPr>
            <a:lvl5pPr indent="0" lvl="4">
              <a:spcBef>
                <a:spcPts val="0"/>
              </a:spcBef>
              <a:spcAft>
                <a:spcPts val="0"/>
              </a:spcAft>
              <a:buSzPts val="1400"/>
              <a:buFont typeface="Arial"/>
              <a:buNone/>
              <a:defRPr sz="1800"/>
            </a:lvl5pPr>
            <a:lvl6pPr indent="0" lvl="5">
              <a:spcBef>
                <a:spcPts val="0"/>
              </a:spcBef>
              <a:spcAft>
                <a:spcPts val="0"/>
              </a:spcAft>
              <a:buSzPts val="1400"/>
              <a:buFont typeface="Arial"/>
              <a:buNone/>
              <a:defRPr sz="1800"/>
            </a:lvl6pPr>
            <a:lvl7pPr indent="0" lvl="6">
              <a:spcBef>
                <a:spcPts val="0"/>
              </a:spcBef>
              <a:spcAft>
                <a:spcPts val="0"/>
              </a:spcAft>
              <a:buSzPts val="1400"/>
              <a:buFont typeface="Arial"/>
              <a:buNone/>
              <a:defRPr sz="1800"/>
            </a:lvl7pPr>
            <a:lvl8pPr indent="0" lvl="7">
              <a:spcBef>
                <a:spcPts val="0"/>
              </a:spcBef>
              <a:spcAft>
                <a:spcPts val="0"/>
              </a:spcAft>
              <a:buSzPts val="1400"/>
              <a:buFont typeface="Arial"/>
              <a:buNone/>
              <a:defRPr sz="1800"/>
            </a:lvl8pPr>
            <a:lvl9pPr indent="0" lvl="8">
              <a:spcBef>
                <a:spcPts val="0"/>
              </a:spcBef>
              <a:spcAft>
                <a:spcPts val="0"/>
              </a:spcAft>
              <a:buSzPts val="1400"/>
              <a:buFont typeface="Arial"/>
              <a:buNone/>
              <a:defRPr sz="1800"/>
            </a:lvl9pPr>
          </a:lstStyle>
          <a:p/>
        </p:txBody>
      </p:sp>
      <p:sp>
        <p:nvSpPr>
          <p:cNvPr id="51" name="Google Shape;51;p13"/>
          <p:cNvSpPr txBox="1"/>
          <p:nvPr>
            <p:ph idx="1" type="body"/>
          </p:nvPr>
        </p:nvSpPr>
        <p:spPr>
          <a:xfrm>
            <a:off x="457200" y="1114425"/>
            <a:ext cx="8258174" cy="4327525"/>
          </a:xfrm>
          <a:prstGeom prst="rect">
            <a:avLst/>
          </a:prstGeom>
          <a:noFill/>
          <a:ln>
            <a:noFill/>
          </a:ln>
        </p:spPr>
        <p:txBody>
          <a:bodyPr anchorCtr="0" anchor="t" bIns="91425" lIns="91425" spcFirstLastPara="1" rIns="91425" wrap="square" tIns="91425">
            <a:noAutofit/>
          </a:bodyPr>
          <a:lstStyle>
            <a:lvl1pPr indent="-355600" lvl="0" marL="457200" marR="0" rtl="0" algn="l">
              <a:lnSpc>
                <a:spcPct val="90000"/>
              </a:lnSpc>
              <a:spcBef>
                <a:spcPts val="1000"/>
              </a:spcBef>
              <a:spcAft>
                <a:spcPts val="0"/>
              </a:spcAft>
              <a:buClr>
                <a:schemeClr val="dk1"/>
              </a:buClr>
              <a:buSzPts val="2000"/>
              <a:buFont typeface="Arial"/>
              <a:buAutoNum type="arabicPeriod"/>
              <a:defRPr b="0" i="0" sz="2000" u="none" cap="none" strike="noStrike">
                <a:solidFill>
                  <a:schemeClr val="dk1"/>
                </a:solidFill>
                <a:latin typeface="Lucida Sans"/>
                <a:ea typeface="Lucida Sans"/>
                <a:cs typeface="Lucida Sans"/>
                <a:sym typeface="Lucida Sans"/>
              </a:defRPr>
            </a:lvl1pPr>
            <a:lvl2pPr indent="-355600" lvl="1" marL="914400" marR="0" rtl="0" algn="l">
              <a:lnSpc>
                <a:spcPct val="90000"/>
              </a:lnSpc>
              <a:spcBef>
                <a:spcPts val="500"/>
              </a:spcBef>
              <a:spcAft>
                <a:spcPts val="0"/>
              </a:spcAft>
              <a:buClr>
                <a:schemeClr val="dk1"/>
              </a:buClr>
              <a:buSzPts val="2000"/>
              <a:buFont typeface="Arial"/>
              <a:buAutoNum type="alphaLcPeriod"/>
              <a:defRPr b="0" i="0" sz="2000" u="none" cap="none" strike="noStrike">
                <a:solidFill>
                  <a:schemeClr val="dk1"/>
                </a:solidFill>
                <a:latin typeface="Lucida Sans"/>
                <a:ea typeface="Lucida Sans"/>
                <a:cs typeface="Lucida Sans"/>
                <a:sym typeface="Lucida Sans"/>
              </a:defRPr>
            </a:lvl2pPr>
            <a:lvl3pPr indent="-355600" lvl="2" marL="1371600" marR="0" rtl="0" algn="l">
              <a:lnSpc>
                <a:spcPct val="90000"/>
              </a:lnSpc>
              <a:spcBef>
                <a:spcPts val="500"/>
              </a:spcBef>
              <a:spcAft>
                <a:spcPts val="0"/>
              </a:spcAft>
              <a:buClr>
                <a:schemeClr val="dk1"/>
              </a:buClr>
              <a:buSzPts val="2000"/>
              <a:buFont typeface="Arial"/>
              <a:buAutoNum type="arabicPeriod"/>
              <a:defRPr b="0" i="0" sz="2000" u="none" cap="none" strike="noStrike">
                <a:solidFill>
                  <a:schemeClr val="dk1"/>
                </a:solidFill>
                <a:latin typeface="Lucida Sans"/>
                <a:ea typeface="Lucida Sans"/>
                <a:cs typeface="Lucida Sans"/>
                <a:sym typeface="Lucida Sans"/>
              </a:defRPr>
            </a:lvl3pPr>
            <a:lvl4pPr indent="-355600" lvl="3" marL="1828800" marR="0" rtl="0" algn="l">
              <a:lnSpc>
                <a:spcPct val="90000"/>
              </a:lnSpc>
              <a:spcBef>
                <a:spcPts val="500"/>
              </a:spcBef>
              <a:spcAft>
                <a:spcPts val="0"/>
              </a:spcAft>
              <a:buClr>
                <a:schemeClr val="dk1"/>
              </a:buClr>
              <a:buSzPts val="2000"/>
              <a:buFont typeface="Arial"/>
              <a:buAutoNum type="alphaLcPeriod"/>
              <a:defRPr b="0" i="0" sz="2000" u="none" cap="none" strike="noStrike">
                <a:solidFill>
                  <a:schemeClr val="dk1"/>
                </a:solidFill>
                <a:latin typeface="Lucida Sans"/>
                <a:ea typeface="Lucida Sans"/>
                <a:cs typeface="Lucida Sans"/>
                <a:sym typeface="Lucida Sans"/>
              </a:defRPr>
            </a:lvl4pPr>
            <a:lvl5pPr indent="-355600" lvl="4" marL="2286000" marR="0" rtl="0" algn="l">
              <a:lnSpc>
                <a:spcPct val="90000"/>
              </a:lnSpc>
              <a:spcBef>
                <a:spcPts val="500"/>
              </a:spcBef>
              <a:spcAft>
                <a:spcPts val="0"/>
              </a:spcAft>
              <a:buClr>
                <a:schemeClr val="dk1"/>
              </a:buClr>
              <a:buSzPts val="2000"/>
              <a:buFont typeface="Arial"/>
              <a:buAutoNum type="arabicPeriod"/>
              <a:defRPr b="0" i="0" sz="2000" u="none" cap="none" strike="noStrike">
                <a:solidFill>
                  <a:schemeClr val="dk1"/>
                </a:solidFill>
                <a:latin typeface="Lucida Sans"/>
                <a:ea typeface="Lucida Sans"/>
                <a:cs typeface="Lucida Sans"/>
                <a:sym typeface="Lucida Sans"/>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9pPr>
          </a:lstStyle>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wo Content" type="twoObj">
  <p:cSld name="TWO_OBJECTS">
    <p:spTree>
      <p:nvGrpSpPr>
        <p:cNvPr id="52" name="Shape 52"/>
        <p:cNvGrpSpPr/>
        <p:nvPr/>
      </p:nvGrpSpPr>
      <p:grpSpPr>
        <a:xfrm>
          <a:off x="0" y="0"/>
          <a:ext cx="0" cy="0"/>
          <a:chOff x="0" y="0"/>
          <a:chExt cx="0" cy="0"/>
        </a:xfrm>
      </p:grpSpPr>
      <p:sp>
        <p:nvSpPr>
          <p:cNvPr id="53" name="Google Shape;53;p14"/>
          <p:cNvSpPr txBox="1"/>
          <p:nvPr>
            <p:ph type="title"/>
          </p:nvPr>
        </p:nvSpPr>
        <p:spPr>
          <a:xfrm>
            <a:off x="628650" y="365125"/>
            <a:ext cx="7886700" cy="1325700"/>
          </a:xfrm>
          <a:prstGeom prst="rect">
            <a:avLst/>
          </a:prstGeom>
          <a:noFill/>
          <a:ln>
            <a:noFill/>
          </a:ln>
        </p:spPr>
        <p:txBody>
          <a:bodyPr anchorCtr="0" anchor="ctr" bIns="91425" lIns="91425" spcFirstLastPara="1" rIns="91425" wrap="square" tIns="91425">
            <a:noAutofit/>
          </a:bodyPr>
          <a:lstStyle>
            <a:lvl1pPr lvl="0" marR="0" rtl="0" algn="l">
              <a:lnSpc>
                <a:spcPct val="90000"/>
              </a:lnSpc>
              <a:spcBef>
                <a:spcPts val="0"/>
              </a:spcBef>
              <a:spcAft>
                <a:spcPts val="0"/>
              </a:spcAft>
              <a:buClr>
                <a:schemeClr val="dk1"/>
              </a:buClr>
              <a:buSzPts val="4400"/>
              <a:buFont typeface="Calibri"/>
              <a:buNone/>
              <a:defRPr b="0" i="0" sz="4400" u="none" cap="none" strike="noStrike">
                <a:solidFill>
                  <a:schemeClr val="dk1"/>
                </a:solidFill>
                <a:latin typeface="Calibri"/>
                <a:ea typeface="Calibri"/>
                <a:cs typeface="Calibri"/>
                <a:sym typeface="Calibri"/>
              </a:defRPr>
            </a:lvl1pPr>
            <a:lvl2pPr lvl="1" rtl="0">
              <a:spcBef>
                <a:spcPts val="0"/>
              </a:spcBef>
              <a:spcAft>
                <a:spcPts val="0"/>
              </a:spcAft>
              <a:buSzPts val="1400"/>
              <a:buNone/>
              <a:defRPr sz="1800"/>
            </a:lvl2pPr>
            <a:lvl3pPr lvl="2" rtl="0">
              <a:spcBef>
                <a:spcPts val="0"/>
              </a:spcBef>
              <a:spcAft>
                <a:spcPts val="0"/>
              </a:spcAft>
              <a:buSzPts val="1400"/>
              <a:buNone/>
              <a:defRPr sz="1800"/>
            </a:lvl3pPr>
            <a:lvl4pPr lvl="3" rtl="0">
              <a:spcBef>
                <a:spcPts val="0"/>
              </a:spcBef>
              <a:spcAft>
                <a:spcPts val="0"/>
              </a:spcAft>
              <a:buSzPts val="1400"/>
              <a:buNone/>
              <a:defRPr sz="1800"/>
            </a:lvl4pPr>
            <a:lvl5pPr lvl="4" rtl="0">
              <a:spcBef>
                <a:spcPts val="0"/>
              </a:spcBef>
              <a:spcAft>
                <a:spcPts val="0"/>
              </a:spcAft>
              <a:buSzPts val="1400"/>
              <a:buNone/>
              <a:defRPr sz="1800"/>
            </a:lvl5pPr>
            <a:lvl6pPr lvl="5" rtl="0">
              <a:spcBef>
                <a:spcPts val="0"/>
              </a:spcBef>
              <a:spcAft>
                <a:spcPts val="0"/>
              </a:spcAft>
              <a:buSzPts val="1400"/>
              <a:buNone/>
              <a:defRPr sz="1800"/>
            </a:lvl6pPr>
            <a:lvl7pPr lvl="6" rtl="0">
              <a:spcBef>
                <a:spcPts val="0"/>
              </a:spcBef>
              <a:spcAft>
                <a:spcPts val="0"/>
              </a:spcAft>
              <a:buSzPts val="1400"/>
              <a:buNone/>
              <a:defRPr sz="1800"/>
            </a:lvl7pPr>
            <a:lvl8pPr lvl="7" rtl="0">
              <a:spcBef>
                <a:spcPts val="0"/>
              </a:spcBef>
              <a:spcAft>
                <a:spcPts val="0"/>
              </a:spcAft>
              <a:buSzPts val="1400"/>
              <a:buNone/>
              <a:defRPr sz="1800"/>
            </a:lvl8pPr>
            <a:lvl9pPr lvl="8" rtl="0">
              <a:spcBef>
                <a:spcPts val="0"/>
              </a:spcBef>
              <a:spcAft>
                <a:spcPts val="0"/>
              </a:spcAft>
              <a:buSzPts val="1400"/>
              <a:buNone/>
              <a:defRPr sz="1800"/>
            </a:lvl9pPr>
          </a:lstStyle>
          <a:p/>
        </p:txBody>
      </p:sp>
      <p:sp>
        <p:nvSpPr>
          <p:cNvPr id="54" name="Google Shape;54;p14"/>
          <p:cNvSpPr txBox="1"/>
          <p:nvPr>
            <p:ph idx="1" type="body"/>
          </p:nvPr>
        </p:nvSpPr>
        <p:spPr>
          <a:xfrm>
            <a:off x="628650" y="1825625"/>
            <a:ext cx="3886200" cy="4351200"/>
          </a:xfrm>
          <a:prstGeom prst="rect">
            <a:avLst/>
          </a:prstGeom>
          <a:noFill/>
          <a:ln>
            <a:noFill/>
          </a:ln>
        </p:spPr>
        <p:txBody>
          <a:bodyPr anchorCtr="0" anchor="t" bIns="91425" lIns="91425" spcFirstLastPara="1" rIns="91425" wrap="square" tIns="91425">
            <a:noAutofit/>
          </a:bodyPr>
          <a:lstStyle>
            <a:lvl1pPr indent="-406400" lvl="0" marL="45720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indent="-381000" lvl="1" marL="914400"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indent="-355600" lvl="2" marL="1371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indent="-342900" lvl="3" marL="1828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indent="-342900" lvl="4" marL="22860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55" name="Google Shape;55;p14"/>
          <p:cNvSpPr txBox="1"/>
          <p:nvPr>
            <p:ph idx="2" type="body"/>
          </p:nvPr>
        </p:nvSpPr>
        <p:spPr>
          <a:xfrm>
            <a:off x="4629150" y="1825625"/>
            <a:ext cx="3886200" cy="4351200"/>
          </a:xfrm>
          <a:prstGeom prst="rect">
            <a:avLst/>
          </a:prstGeom>
          <a:noFill/>
          <a:ln>
            <a:noFill/>
          </a:ln>
        </p:spPr>
        <p:txBody>
          <a:bodyPr anchorCtr="0" anchor="t" bIns="91425" lIns="91425" spcFirstLastPara="1" rIns="91425" wrap="square" tIns="91425">
            <a:noAutofit/>
          </a:bodyPr>
          <a:lstStyle>
            <a:lvl1pPr indent="-406400" lvl="0" marL="45720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indent="-381000" lvl="1" marL="914400"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indent="-355600" lvl="2" marL="1371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indent="-342900" lvl="3" marL="1828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indent="-342900" lvl="4" marL="22860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56" name="Google Shape;56;p14"/>
          <p:cNvSpPr txBox="1"/>
          <p:nvPr>
            <p:ph idx="10" type="dt"/>
          </p:nvPr>
        </p:nvSpPr>
        <p:spPr>
          <a:xfrm>
            <a:off x="628650" y="6356350"/>
            <a:ext cx="2057400" cy="365100"/>
          </a:xfrm>
          <a:prstGeom prst="rect">
            <a:avLst/>
          </a:prstGeom>
          <a:noFill/>
          <a:ln>
            <a:noFill/>
          </a:ln>
        </p:spPr>
        <p:txBody>
          <a:bodyPr anchorCtr="0" anchor="ctr" bIns="91425" lIns="91425" spcFirstLastPara="1" rIns="91425" wrap="square" tIns="91425">
            <a:noAutofit/>
          </a:bodyPr>
          <a:lstStyle>
            <a:lvl1pPr lvl="0" marR="0" rtl="0" algn="l">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57" name="Google Shape;57;p14"/>
          <p:cNvSpPr txBox="1"/>
          <p:nvPr>
            <p:ph idx="11" type="ftr"/>
          </p:nvPr>
        </p:nvSpPr>
        <p:spPr>
          <a:xfrm>
            <a:off x="3028950" y="6356350"/>
            <a:ext cx="3086100" cy="365100"/>
          </a:xfrm>
          <a:prstGeom prst="rect">
            <a:avLst/>
          </a:prstGeom>
          <a:noFill/>
          <a:ln>
            <a:noFill/>
          </a:ln>
        </p:spPr>
        <p:txBody>
          <a:bodyPr anchorCtr="0" anchor="ctr" bIns="91425" lIns="91425" spcFirstLastPara="1" rIns="91425" wrap="square" tIns="91425">
            <a:noAutofit/>
          </a:bodyPr>
          <a:lstStyle>
            <a:lvl1pPr lvl="0" marR="0" rtl="0" algn="ctr">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58" name="Google Shape;58;p14"/>
          <p:cNvSpPr txBox="1"/>
          <p:nvPr>
            <p:ph idx="12" type="sldNum"/>
          </p:nvPr>
        </p:nvSpPr>
        <p:spPr>
          <a:xfrm>
            <a:off x="6457950" y="6356350"/>
            <a:ext cx="2057400" cy="365100"/>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b="0" i="0" sz="1200" u="none" cap="none" strike="noStrike">
                <a:solidFill>
                  <a:srgbClr val="888888"/>
                </a:solidFill>
                <a:latin typeface="Calibri"/>
                <a:ea typeface="Calibri"/>
                <a:cs typeface="Calibri"/>
                <a:sym typeface="Calibri"/>
              </a:defRPr>
            </a:lvl1pPr>
            <a:lvl2pPr indent="0" lvl="1" marL="0" marR="0" rtl="0" algn="r">
              <a:spcBef>
                <a:spcPts val="0"/>
              </a:spcBef>
              <a:buNone/>
              <a:defRPr b="0" i="0" sz="1200" u="none" cap="none" strike="noStrike">
                <a:solidFill>
                  <a:srgbClr val="888888"/>
                </a:solidFill>
                <a:latin typeface="Calibri"/>
                <a:ea typeface="Calibri"/>
                <a:cs typeface="Calibri"/>
                <a:sym typeface="Calibri"/>
              </a:defRPr>
            </a:lvl2pPr>
            <a:lvl3pPr indent="0" lvl="2" marL="0" marR="0" rtl="0" algn="r">
              <a:spcBef>
                <a:spcPts val="0"/>
              </a:spcBef>
              <a:buNone/>
              <a:defRPr b="0" i="0" sz="1200" u="none" cap="none" strike="noStrike">
                <a:solidFill>
                  <a:srgbClr val="888888"/>
                </a:solidFill>
                <a:latin typeface="Calibri"/>
                <a:ea typeface="Calibri"/>
                <a:cs typeface="Calibri"/>
                <a:sym typeface="Calibri"/>
              </a:defRPr>
            </a:lvl3pPr>
            <a:lvl4pPr indent="0" lvl="3" marL="0" marR="0" rtl="0" algn="r">
              <a:spcBef>
                <a:spcPts val="0"/>
              </a:spcBef>
              <a:buNone/>
              <a:defRPr b="0" i="0" sz="1200" u="none" cap="none" strike="noStrike">
                <a:solidFill>
                  <a:srgbClr val="888888"/>
                </a:solidFill>
                <a:latin typeface="Calibri"/>
                <a:ea typeface="Calibri"/>
                <a:cs typeface="Calibri"/>
                <a:sym typeface="Calibri"/>
              </a:defRPr>
            </a:lvl4pPr>
            <a:lvl5pPr indent="0" lvl="4" marL="0" marR="0" rtl="0" algn="r">
              <a:spcBef>
                <a:spcPts val="0"/>
              </a:spcBef>
              <a:buNone/>
              <a:defRPr b="0" i="0" sz="1200" u="none" cap="none" strike="noStrike">
                <a:solidFill>
                  <a:srgbClr val="888888"/>
                </a:solidFill>
                <a:latin typeface="Calibri"/>
                <a:ea typeface="Calibri"/>
                <a:cs typeface="Calibri"/>
                <a:sym typeface="Calibri"/>
              </a:defRPr>
            </a:lvl5pPr>
            <a:lvl6pPr indent="0" lvl="5" marL="0" marR="0" rtl="0" algn="r">
              <a:spcBef>
                <a:spcPts val="0"/>
              </a:spcBef>
              <a:buNone/>
              <a:defRPr b="0" i="0" sz="1200" u="none" cap="none" strike="noStrike">
                <a:solidFill>
                  <a:srgbClr val="888888"/>
                </a:solidFill>
                <a:latin typeface="Calibri"/>
                <a:ea typeface="Calibri"/>
                <a:cs typeface="Calibri"/>
                <a:sym typeface="Calibri"/>
              </a:defRPr>
            </a:lvl6pPr>
            <a:lvl7pPr indent="0" lvl="6" marL="0" marR="0" rtl="0" algn="r">
              <a:spcBef>
                <a:spcPts val="0"/>
              </a:spcBef>
              <a:buNone/>
              <a:defRPr b="0" i="0" sz="1200" u="none" cap="none" strike="noStrike">
                <a:solidFill>
                  <a:srgbClr val="888888"/>
                </a:solidFill>
                <a:latin typeface="Calibri"/>
                <a:ea typeface="Calibri"/>
                <a:cs typeface="Calibri"/>
                <a:sym typeface="Calibri"/>
              </a:defRPr>
            </a:lvl7pPr>
            <a:lvl8pPr indent="0" lvl="7" marL="0" marR="0" rtl="0" algn="r">
              <a:spcBef>
                <a:spcPts val="0"/>
              </a:spcBef>
              <a:buNone/>
              <a:defRPr b="0" i="0" sz="1200" u="none" cap="none" strike="noStrike">
                <a:solidFill>
                  <a:srgbClr val="888888"/>
                </a:solidFill>
                <a:latin typeface="Calibri"/>
                <a:ea typeface="Calibri"/>
                <a:cs typeface="Calibri"/>
                <a:sym typeface="Calibri"/>
              </a:defRPr>
            </a:lvl8pPr>
            <a:lvl9pPr indent="0" lvl="8" marL="0" marR="0" rtl="0" algn="r">
              <a:spcBef>
                <a:spcPts val="0"/>
              </a:spcBef>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Content 1" type="obj">
  <p:cSld name="OBJECT">
    <p:spTree>
      <p:nvGrpSpPr>
        <p:cNvPr id="59" name="Shape 59"/>
        <p:cNvGrpSpPr/>
        <p:nvPr/>
      </p:nvGrpSpPr>
      <p:grpSpPr>
        <a:xfrm>
          <a:off x="0" y="0"/>
          <a:ext cx="0" cy="0"/>
          <a:chOff x="0" y="0"/>
          <a:chExt cx="0" cy="0"/>
        </a:xfrm>
      </p:grpSpPr>
      <p:sp>
        <p:nvSpPr>
          <p:cNvPr id="60" name="Google Shape;60;p15"/>
          <p:cNvSpPr txBox="1"/>
          <p:nvPr>
            <p:ph type="title"/>
          </p:nvPr>
        </p:nvSpPr>
        <p:spPr>
          <a:xfrm>
            <a:off x="628650" y="365125"/>
            <a:ext cx="7886700" cy="1325700"/>
          </a:xfrm>
          <a:prstGeom prst="rect">
            <a:avLst/>
          </a:prstGeom>
          <a:noFill/>
          <a:ln>
            <a:noFill/>
          </a:ln>
        </p:spPr>
        <p:txBody>
          <a:bodyPr anchorCtr="0" anchor="ctr" bIns="91425" lIns="91425" spcFirstLastPara="1" rIns="91425" wrap="square" tIns="91425">
            <a:noAutofit/>
          </a:bodyPr>
          <a:lstStyle>
            <a:lvl1pPr lvl="0" marR="0" rtl="0" algn="l">
              <a:lnSpc>
                <a:spcPct val="90000"/>
              </a:lnSpc>
              <a:spcBef>
                <a:spcPts val="0"/>
              </a:spcBef>
              <a:spcAft>
                <a:spcPts val="0"/>
              </a:spcAft>
              <a:buClr>
                <a:schemeClr val="dk1"/>
              </a:buClr>
              <a:buSzPts val="4400"/>
              <a:buFont typeface="Calibri"/>
              <a:buNone/>
              <a:defRPr b="0" i="0" sz="4400" u="none" cap="none" strike="noStrike">
                <a:solidFill>
                  <a:schemeClr val="dk1"/>
                </a:solidFill>
                <a:latin typeface="Calibri"/>
                <a:ea typeface="Calibri"/>
                <a:cs typeface="Calibri"/>
                <a:sym typeface="Calibri"/>
              </a:defRPr>
            </a:lvl1pPr>
            <a:lvl2pPr lvl="1" rtl="0">
              <a:spcBef>
                <a:spcPts val="0"/>
              </a:spcBef>
              <a:spcAft>
                <a:spcPts val="0"/>
              </a:spcAft>
              <a:buSzPts val="1400"/>
              <a:buNone/>
              <a:defRPr sz="1800"/>
            </a:lvl2pPr>
            <a:lvl3pPr lvl="2" rtl="0">
              <a:spcBef>
                <a:spcPts val="0"/>
              </a:spcBef>
              <a:spcAft>
                <a:spcPts val="0"/>
              </a:spcAft>
              <a:buSzPts val="1400"/>
              <a:buNone/>
              <a:defRPr sz="1800"/>
            </a:lvl3pPr>
            <a:lvl4pPr lvl="3" rtl="0">
              <a:spcBef>
                <a:spcPts val="0"/>
              </a:spcBef>
              <a:spcAft>
                <a:spcPts val="0"/>
              </a:spcAft>
              <a:buSzPts val="1400"/>
              <a:buNone/>
              <a:defRPr sz="1800"/>
            </a:lvl4pPr>
            <a:lvl5pPr lvl="4" rtl="0">
              <a:spcBef>
                <a:spcPts val="0"/>
              </a:spcBef>
              <a:spcAft>
                <a:spcPts val="0"/>
              </a:spcAft>
              <a:buSzPts val="1400"/>
              <a:buNone/>
              <a:defRPr sz="1800"/>
            </a:lvl5pPr>
            <a:lvl6pPr lvl="5" rtl="0">
              <a:spcBef>
                <a:spcPts val="0"/>
              </a:spcBef>
              <a:spcAft>
                <a:spcPts val="0"/>
              </a:spcAft>
              <a:buSzPts val="1400"/>
              <a:buNone/>
              <a:defRPr sz="1800"/>
            </a:lvl6pPr>
            <a:lvl7pPr lvl="6" rtl="0">
              <a:spcBef>
                <a:spcPts val="0"/>
              </a:spcBef>
              <a:spcAft>
                <a:spcPts val="0"/>
              </a:spcAft>
              <a:buSzPts val="1400"/>
              <a:buNone/>
              <a:defRPr sz="1800"/>
            </a:lvl7pPr>
            <a:lvl8pPr lvl="7" rtl="0">
              <a:spcBef>
                <a:spcPts val="0"/>
              </a:spcBef>
              <a:spcAft>
                <a:spcPts val="0"/>
              </a:spcAft>
              <a:buSzPts val="1400"/>
              <a:buNone/>
              <a:defRPr sz="1800"/>
            </a:lvl8pPr>
            <a:lvl9pPr lvl="8" rtl="0">
              <a:spcBef>
                <a:spcPts val="0"/>
              </a:spcBef>
              <a:spcAft>
                <a:spcPts val="0"/>
              </a:spcAft>
              <a:buSzPts val="1400"/>
              <a:buNone/>
              <a:defRPr sz="1800"/>
            </a:lvl9pPr>
          </a:lstStyle>
          <a:p/>
        </p:txBody>
      </p:sp>
      <p:sp>
        <p:nvSpPr>
          <p:cNvPr id="61" name="Google Shape;61;p15"/>
          <p:cNvSpPr txBox="1"/>
          <p:nvPr>
            <p:ph idx="1" type="body"/>
          </p:nvPr>
        </p:nvSpPr>
        <p:spPr>
          <a:xfrm>
            <a:off x="628650" y="1825625"/>
            <a:ext cx="7886700" cy="4351200"/>
          </a:xfrm>
          <a:prstGeom prst="rect">
            <a:avLst/>
          </a:prstGeom>
          <a:noFill/>
          <a:ln>
            <a:noFill/>
          </a:ln>
        </p:spPr>
        <p:txBody>
          <a:bodyPr anchorCtr="0" anchor="t" bIns="91425" lIns="91425" spcFirstLastPara="1" rIns="91425" wrap="square" tIns="91425">
            <a:noAutofit/>
          </a:bodyPr>
          <a:lstStyle>
            <a:lvl1pPr indent="-406400" lvl="0" marL="45720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indent="-381000" lvl="1" marL="914400"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indent="-355600" lvl="2" marL="1371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indent="-342900" lvl="3" marL="1828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indent="-342900" lvl="4" marL="22860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62" name="Google Shape;62;p15"/>
          <p:cNvSpPr txBox="1"/>
          <p:nvPr>
            <p:ph idx="10" type="dt"/>
          </p:nvPr>
        </p:nvSpPr>
        <p:spPr>
          <a:xfrm>
            <a:off x="628650" y="6356350"/>
            <a:ext cx="2057400" cy="365100"/>
          </a:xfrm>
          <a:prstGeom prst="rect">
            <a:avLst/>
          </a:prstGeom>
          <a:noFill/>
          <a:ln>
            <a:noFill/>
          </a:ln>
        </p:spPr>
        <p:txBody>
          <a:bodyPr anchorCtr="0" anchor="ctr" bIns="91425" lIns="91425" spcFirstLastPara="1" rIns="91425" wrap="square" tIns="91425">
            <a:noAutofit/>
          </a:bodyPr>
          <a:lstStyle>
            <a:lvl1pPr lvl="0" marR="0" rtl="0" algn="l">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63" name="Google Shape;63;p15"/>
          <p:cNvSpPr txBox="1"/>
          <p:nvPr>
            <p:ph idx="11" type="ftr"/>
          </p:nvPr>
        </p:nvSpPr>
        <p:spPr>
          <a:xfrm>
            <a:off x="3028950" y="6356350"/>
            <a:ext cx="3086100" cy="365100"/>
          </a:xfrm>
          <a:prstGeom prst="rect">
            <a:avLst/>
          </a:prstGeom>
          <a:noFill/>
          <a:ln>
            <a:noFill/>
          </a:ln>
        </p:spPr>
        <p:txBody>
          <a:bodyPr anchorCtr="0" anchor="ctr" bIns="91425" lIns="91425" spcFirstLastPara="1" rIns="91425" wrap="square" tIns="91425">
            <a:noAutofit/>
          </a:bodyPr>
          <a:lstStyle>
            <a:lvl1pPr lvl="0" marR="0" rtl="0" algn="ctr">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64" name="Google Shape;64;p15"/>
          <p:cNvSpPr txBox="1"/>
          <p:nvPr>
            <p:ph idx="12" type="sldNum"/>
          </p:nvPr>
        </p:nvSpPr>
        <p:spPr>
          <a:xfrm>
            <a:off x="6457950" y="6356350"/>
            <a:ext cx="2057400" cy="365100"/>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b="0" i="0" sz="1200" u="none" cap="none" strike="noStrike">
                <a:solidFill>
                  <a:srgbClr val="888888"/>
                </a:solidFill>
                <a:latin typeface="Calibri"/>
                <a:ea typeface="Calibri"/>
                <a:cs typeface="Calibri"/>
                <a:sym typeface="Calibri"/>
              </a:defRPr>
            </a:lvl1pPr>
            <a:lvl2pPr indent="0" lvl="1" marL="0" marR="0" rtl="0" algn="r">
              <a:spcBef>
                <a:spcPts val="0"/>
              </a:spcBef>
              <a:buNone/>
              <a:defRPr b="0" i="0" sz="1200" u="none" cap="none" strike="noStrike">
                <a:solidFill>
                  <a:srgbClr val="888888"/>
                </a:solidFill>
                <a:latin typeface="Calibri"/>
                <a:ea typeface="Calibri"/>
                <a:cs typeface="Calibri"/>
                <a:sym typeface="Calibri"/>
              </a:defRPr>
            </a:lvl2pPr>
            <a:lvl3pPr indent="0" lvl="2" marL="0" marR="0" rtl="0" algn="r">
              <a:spcBef>
                <a:spcPts val="0"/>
              </a:spcBef>
              <a:buNone/>
              <a:defRPr b="0" i="0" sz="1200" u="none" cap="none" strike="noStrike">
                <a:solidFill>
                  <a:srgbClr val="888888"/>
                </a:solidFill>
                <a:latin typeface="Calibri"/>
                <a:ea typeface="Calibri"/>
                <a:cs typeface="Calibri"/>
                <a:sym typeface="Calibri"/>
              </a:defRPr>
            </a:lvl3pPr>
            <a:lvl4pPr indent="0" lvl="3" marL="0" marR="0" rtl="0" algn="r">
              <a:spcBef>
                <a:spcPts val="0"/>
              </a:spcBef>
              <a:buNone/>
              <a:defRPr b="0" i="0" sz="1200" u="none" cap="none" strike="noStrike">
                <a:solidFill>
                  <a:srgbClr val="888888"/>
                </a:solidFill>
                <a:latin typeface="Calibri"/>
                <a:ea typeface="Calibri"/>
                <a:cs typeface="Calibri"/>
                <a:sym typeface="Calibri"/>
              </a:defRPr>
            </a:lvl4pPr>
            <a:lvl5pPr indent="0" lvl="4" marL="0" marR="0" rtl="0" algn="r">
              <a:spcBef>
                <a:spcPts val="0"/>
              </a:spcBef>
              <a:buNone/>
              <a:defRPr b="0" i="0" sz="1200" u="none" cap="none" strike="noStrike">
                <a:solidFill>
                  <a:srgbClr val="888888"/>
                </a:solidFill>
                <a:latin typeface="Calibri"/>
                <a:ea typeface="Calibri"/>
                <a:cs typeface="Calibri"/>
                <a:sym typeface="Calibri"/>
              </a:defRPr>
            </a:lvl5pPr>
            <a:lvl6pPr indent="0" lvl="5" marL="0" marR="0" rtl="0" algn="r">
              <a:spcBef>
                <a:spcPts val="0"/>
              </a:spcBef>
              <a:buNone/>
              <a:defRPr b="0" i="0" sz="1200" u="none" cap="none" strike="noStrike">
                <a:solidFill>
                  <a:srgbClr val="888888"/>
                </a:solidFill>
                <a:latin typeface="Calibri"/>
                <a:ea typeface="Calibri"/>
                <a:cs typeface="Calibri"/>
                <a:sym typeface="Calibri"/>
              </a:defRPr>
            </a:lvl6pPr>
            <a:lvl7pPr indent="0" lvl="6" marL="0" marR="0" rtl="0" algn="r">
              <a:spcBef>
                <a:spcPts val="0"/>
              </a:spcBef>
              <a:buNone/>
              <a:defRPr b="0" i="0" sz="1200" u="none" cap="none" strike="noStrike">
                <a:solidFill>
                  <a:srgbClr val="888888"/>
                </a:solidFill>
                <a:latin typeface="Calibri"/>
                <a:ea typeface="Calibri"/>
                <a:cs typeface="Calibri"/>
                <a:sym typeface="Calibri"/>
              </a:defRPr>
            </a:lvl7pPr>
            <a:lvl8pPr indent="0" lvl="7" marL="0" marR="0" rtl="0" algn="r">
              <a:spcBef>
                <a:spcPts val="0"/>
              </a:spcBef>
              <a:buNone/>
              <a:defRPr b="0" i="0" sz="1200" u="none" cap="none" strike="noStrike">
                <a:solidFill>
                  <a:srgbClr val="888888"/>
                </a:solidFill>
                <a:latin typeface="Calibri"/>
                <a:ea typeface="Calibri"/>
                <a:cs typeface="Calibri"/>
                <a:sym typeface="Calibri"/>
              </a:defRPr>
            </a:lvl8pPr>
            <a:lvl9pPr indent="0" lvl="8" marL="0" marR="0" rtl="0" algn="r">
              <a:spcBef>
                <a:spcPts val="0"/>
              </a:spcBef>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Content">
  <p:cSld name="Title and Content">
    <p:spTree>
      <p:nvGrpSpPr>
        <p:cNvPr id="18" name="Shape 18"/>
        <p:cNvGrpSpPr/>
        <p:nvPr/>
      </p:nvGrpSpPr>
      <p:grpSpPr>
        <a:xfrm>
          <a:off x="0" y="0"/>
          <a:ext cx="0" cy="0"/>
          <a:chOff x="0" y="0"/>
          <a:chExt cx="0" cy="0"/>
        </a:xfrm>
      </p:grpSpPr>
      <p:sp>
        <p:nvSpPr>
          <p:cNvPr id="19" name="Google Shape;19;p3"/>
          <p:cNvSpPr txBox="1"/>
          <p:nvPr>
            <p:ph idx="1" type="body"/>
          </p:nvPr>
        </p:nvSpPr>
        <p:spPr>
          <a:xfrm>
            <a:off x="457200" y="1478755"/>
            <a:ext cx="8293099" cy="4703763"/>
          </a:xfrm>
          <a:prstGeom prst="rect">
            <a:avLst/>
          </a:prstGeom>
          <a:noFill/>
          <a:ln>
            <a:noFill/>
          </a:ln>
        </p:spPr>
        <p:txBody>
          <a:bodyPr anchorCtr="0" anchor="t" bIns="91425" lIns="91425" spcFirstLastPara="1" rIns="91425" wrap="square" tIns="91425">
            <a:noAutofit/>
          </a:bodyPr>
          <a:lstStyle>
            <a:lvl1pPr indent="-406400" lvl="0" marL="45720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Arial"/>
                <a:ea typeface="Arial"/>
                <a:cs typeface="Arial"/>
                <a:sym typeface="Arial"/>
              </a:defRPr>
            </a:lvl1pPr>
            <a:lvl2pPr indent="-381000" lvl="1" marL="914400"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Arial"/>
                <a:ea typeface="Arial"/>
                <a:cs typeface="Arial"/>
                <a:sym typeface="Arial"/>
              </a:defRPr>
            </a:lvl2pPr>
            <a:lvl3pPr indent="-355600" lvl="2" marL="1371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3pPr>
            <a:lvl4pPr indent="-342900" lvl="3" marL="1828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4pPr>
            <a:lvl5pPr indent="-342900" lvl="4" marL="22860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9pPr>
          </a:lstStyle>
          <a:p/>
        </p:txBody>
      </p:sp>
      <p:sp>
        <p:nvSpPr>
          <p:cNvPr id="20" name="Google Shape;20;p3"/>
          <p:cNvSpPr txBox="1"/>
          <p:nvPr>
            <p:ph type="title"/>
          </p:nvPr>
        </p:nvSpPr>
        <p:spPr>
          <a:xfrm>
            <a:off x="457200" y="365125"/>
            <a:ext cx="8293099" cy="879474"/>
          </a:xfrm>
          <a:prstGeom prst="rect">
            <a:avLst/>
          </a:prstGeom>
          <a:noFill/>
          <a:ln>
            <a:noFill/>
          </a:ln>
        </p:spPr>
        <p:txBody>
          <a:bodyPr anchorCtr="0" anchor="ctr" bIns="91425" lIns="91425" spcFirstLastPara="1" rIns="91425" wrap="square" tIns="91425">
            <a:noAutofit/>
          </a:bodyPr>
          <a:lstStyle>
            <a:lvl1pPr indent="0" lvl="0" marL="0" marR="0" rtl="0" algn="l">
              <a:lnSpc>
                <a:spcPct val="90000"/>
              </a:lnSpc>
              <a:spcBef>
                <a:spcPts val="0"/>
              </a:spcBef>
              <a:spcAft>
                <a:spcPts val="0"/>
              </a:spcAft>
              <a:buClr>
                <a:schemeClr val="dk1"/>
              </a:buClr>
              <a:buSzPts val="1400"/>
              <a:buFont typeface="Arial"/>
              <a:buNone/>
              <a:defRPr b="1" i="0" sz="3200" u="none" cap="none" strike="noStrike">
                <a:solidFill>
                  <a:schemeClr val="dk1"/>
                </a:solidFill>
                <a:latin typeface="Arial"/>
                <a:ea typeface="Arial"/>
                <a:cs typeface="Arial"/>
                <a:sym typeface="Arial"/>
              </a:defRPr>
            </a:lvl1pPr>
            <a:lvl2pPr indent="0" lvl="1">
              <a:spcBef>
                <a:spcPts val="0"/>
              </a:spcBef>
              <a:spcAft>
                <a:spcPts val="0"/>
              </a:spcAft>
              <a:buSzPts val="1400"/>
              <a:buFont typeface="Arial"/>
              <a:buNone/>
              <a:defRPr sz="1800"/>
            </a:lvl2pPr>
            <a:lvl3pPr indent="0" lvl="2">
              <a:spcBef>
                <a:spcPts val="0"/>
              </a:spcBef>
              <a:spcAft>
                <a:spcPts val="0"/>
              </a:spcAft>
              <a:buSzPts val="1400"/>
              <a:buFont typeface="Arial"/>
              <a:buNone/>
              <a:defRPr sz="1800"/>
            </a:lvl3pPr>
            <a:lvl4pPr indent="0" lvl="3">
              <a:spcBef>
                <a:spcPts val="0"/>
              </a:spcBef>
              <a:spcAft>
                <a:spcPts val="0"/>
              </a:spcAft>
              <a:buSzPts val="1400"/>
              <a:buFont typeface="Arial"/>
              <a:buNone/>
              <a:defRPr sz="1800"/>
            </a:lvl4pPr>
            <a:lvl5pPr indent="0" lvl="4">
              <a:spcBef>
                <a:spcPts val="0"/>
              </a:spcBef>
              <a:spcAft>
                <a:spcPts val="0"/>
              </a:spcAft>
              <a:buSzPts val="1400"/>
              <a:buFont typeface="Arial"/>
              <a:buNone/>
              <a:defRPr sz="1800"/>
            </a:lvl5pPr>
            <a:lvl6pPr indent="0" lvl="5">
              <a:spcBef>
                <a:spcPts val="0"/>
              </a:spcBef>
              <a:spcAft>
                <a:spcPts val="0"/>
              </a:spcAft>
              <a:buSzPts val="1400"/>
              <a:buFont typeface="Arial"/>
              <a:buNone/>
              <a:defRPr sz="1800"/>
            </a:lvl6pPr>
            <a:lvl7pPr indent="0" lvl="6">
              <a:spcBef>
                <a:spcPts val="0"/>
              </a:spcBef>
              <a:spcAft>
                <a:spcPts val="0"/>
              </a:spcAft>
              <a:buSzPts val="1400"/>
              <a:buFont typeface="Arial"/>
              <a:buNone/>
              <a:defRPr sz="1800"/>
            </a:lvl7pPr>
            <a:lvl8pPr indent="0" lvl="7">
              <a:spcBef>
                <a:spcPts val="0"/>
              </a:spcBef>
              <a:spcAft>
                <a:spcPts val="0"/>
              </a:spcAft>
              <a:buSzPts val="1400"/>
              <a:buFont typeface="Arial"/>
              <a:buNone/>
              <a:defRPr sz="1800"/>
            </a:lvl8pPr>
            <a:lvl9pPr indent="0" lvl="8">
              <a:spcBef>
                <a:spcPts val="0"/>
              </a:spcBef>
              <a:spcAft>
                <a:spcPts val="0"/>
              </a:spcAft>
              <a:buSzPts val="1400"/>
              <a:buFont typeface="Arial"/>
              <a:buNone/>
              <a:defRPr sz="1800"/>
            </a:lvl9pPr>
          </a:lstStyle>
          <a:p/>
        </p:txBody>
      </p:sp>
      <p:sp>
        <p:nvSpPr>
          <p:cNvPr id="21" name="Google Shape;21;p3"/>
          <p:cNvSpPr txBox="1"/>
          <p:nvPr>
            <p:ph idx="12" type="sldNum"/>
          </p:nvPr>
        </p:nvSpPr>
        <p:spPr>
          <a:xfrm>
            <a:off x="3460750" y="6416675"/>
            <a:ext cx="1758949" cy="288925"/>
          </a:xfrm>
          <a:prstGeom prst="rect">
            <a:avLst/>
          </a:prstGeom>
          <a:noFill/>
          <a:ln>
            <a:noFill/>
          </a:ln>
        </p:spPr>
        <p:txBody>
          <a:bodyPr anchorCtr="0" anchor="ctr" bIns="45700" lIns="91425" spcFirstLastPara="1" rIns="91425" wrap="square" tIns="45700">
            <a:noAutofit/>
          </a:bodyPr>
          <a:lstStyle>
            <a:lvl1pPr indent="0" lvl="0" marL="0" marR="0" rtl="0" algn="ctr">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1pPr>
            <a:lvl2pPr indent="0" lvl="1" marL="0" marR="0" rtl="0" algn="ctr">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2pPr>
            <a:lvl3pPr indent="0" lvl="2" marL="0" marR="0" rtl="0" algn="ctr">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3pPr>
            <a:lvl4pPr indent="0" lvl="3" marL="0" marR="0" rtl="0" algn="ctr">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4pPr>
            <a:lvl5pPr indent="0" lvl="4" marL="0" marR="0" rtl="0" algn="ctr">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5pPr>
            <a:lvl6pPr indent="0" lvl="5" marL="0" marR="0" rtl="0" algn="ctr">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6pPr>
            <a:lvl7pPr indent="0" lvl="6" marL="0" marR="0" rtl="0" algn="ctr">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7pPr>
            <a:lvl8pPr indent="0" lvl="7" marL="0" marR="0" rtl="0" algn="ctr">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8pPr>
            <a:lvl9pPr indent="0" lvl="8" marL="0" marR="0" rtl="0" algn="ctr">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9pPr>
          </a:lstStyle>
          <a:p>
            <a:pPr indent="0" lvl="0" marL="0" rtl="0" algn="ctr">
              <a:spcBef>
                <a:spcPts val="0"/>
              </a:spcBef>
              <a:spcAft>
                <a:spcPts val="0"/>
              </a:spcAft>
              <a:buNone/>
            </a:pPr>
            <a:fld id="{00000000-1234-1234-1234-123412341234}" type="slidenum">
              <a:rPr lang="en-US"/>
              <a:t>‹#›</a:t>
            </a:fld>
            <a:endParaRPr sz="1400">
              <a:solidFill>
                <a:srgbClr val="000000"/>
              </a:solidFil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ullets (Regular) with Lead-in Text">
  <p:cSld name="Bullets (Regular) with Lead-in Text">
    <p:spTree>
      <p:nvGrpSpPr>
        <p:cNvPr id="22" name="Shape 22"/>
        <p:cNvGrpSpPr/>
        <p:nvPr/>
      </p:nvGrpSpPr>
      <p:grpSpPr>
        <a:xfrm>
          <a:off x="0" y="0"/>
          <a:ext cx="0" cy="0"/>
          <a:chOff x="0" y="0"/>
          <a:chExt cx="0" cy="0"/>
        </a:xfrm>
      </p:grpSpPr>
      <p:sp>
        <p:nvSpPr>
          <p:cNvPr id="23" name="Google Shape;23;p4"/>
          <p:cNvSpPr txBox="1"/>
          <p:nvPr>
            <p:ph type="title"/>
          </p:nvPr>
        </p:nvSpPr>
        <p:spPr>
          <a:xfrm>
            <a:off x="457200" y="379412"/>
            <a:ext cx="8229600" cy="411161"/>
          </a:xfrm>
          <a:prstGeom prst="rect">
            <a:avLst/>
          </a:prstGeom>
          <a:noFill/>
          <a:ln>
            <a:noFill/>
          </a:ln>
        </p:spPr>
        <p:txBody>
          <a:bodyPr anchorCtr="0" anchor="ctr" bIns="91425" lIns="91425" spcFirstLastPara="1" rIns="91425" wrap="square" tIns="91425">
            <a:noAutofit/>
          </a:bodyPr>
          <a:lstStyle>
            <a:lvl1pPr indent="0" lvl="0" marL="0" marR="0" rtl="0" algn="l">
              <a:lnSpc>
                <a:spcPct val="90000"/>
              </a:lnSpc>
              <a:spcBef>
                <a:spcPts val="0"/>
              </a:spcBef>
              <a:spcAft>
                <a:spcPts val="0"/>
              </a:spcAft>
              <a:buClr>
                <a:schemeClr val="dk1"/>
              </a:buClr>
              <a:buSzPts val="1400"/>
              <a:buFont typeface="Lucida Sans"/>
              <a:buNone/>
              <a:defRPr b="1" i="0" sz="3200" u="none" cap="none" strike="noStrike">
                <a:solidFill>
                  <a:schemeClr val="dk1"/>
                </a:solidFill>
                <a:latin typeface="Lucida Sans"/>
                <a:ea typeface="Lucida Sans"/>
                <a:cs typeface="Lucida Sans"/>
                <a:sym typeface="Lucida Sans"/>
              </a:defRPr>
            </a:lvl1pPr>
            <a:lvl2pPr indent="0" lvl="1">
              <a:spcBef>
                <a:spcPts val="0"/>
              </a:spcBef>
              <a:spcAft>
                <a:spcPts val="0"/>
              </a:spcAft>
              <a:buSzPts val="1400"/>
              <a:buFont typeface="Arial"/>
              <a:buNone/>
              <a:defRPr sz="1800"/>
            </a:lvl2pPr>
            <a:lvl3pPr indent="0" lvl="2">
              <a:spcBef>
                <a:spcPts val="0"/>
              </a:spcBef>
              <a:spcAft>
                <a:spcPts val="0"/>
              </a:spcAft>
              <a:buSzPts val="1400"/>
              <a:buFont typeface="Arial"/>
              <a:buNone/>
              <a:defRPr sz="1800"/>
            </a:lvl3pPr>
            <a:lvl4pPr indent="0" lvl="3">
              <a:spcBef>
                <a:spcPts val="0"/>
              </a:spcBef>
              <a:spcAft>
                <a:spcPts val="0"/>
              </a:spcAft>
              <a:buSzPts val="1400"/>
              <a:buFont typeface="Arial"/>
              <a:buNone/>
              <a:defRPr sz="1800"/>
            </a:lvl4pPr>
            <a:lvl5pPr indent="0" lvl="4">
              <a:spcBef>
                <a:spcPts val="0"/>
              </a:spcBef>
              <a:spcAft>
                <a:spcPts val="0"/>
              </a:spcAft>
              <a:buSzPts val="1400"/>
              <a:buFont typeface="Arial"/>
              <a:buNone/>
              <a:defRPr sz="1800"/>
            </a:lvl5pPr>
            <a:lvl6pPr indent="0" lvl="5">
              <a:spcBef>
                <a:spcPts val="0"/>
              </a:spcBef>
              <a:spcAft>
                <a:spcPts val="0"/>
              </a:spcAft>
              <a:buSzPts val="1400"/>
              <a:buFont typeface="Arial"/>
              <a:buNone/>
              <a:defRPr sz="1800"/>
            </a:lvl6pPr>
            <a:lvl7pPr indent="0" lvl="6">
              <a:spcBef>
                <a:spcPts val="0"/>
              </a:spcBef>
              <a:spcAft>
                <a:spcPts val="0"/>
              </a:spcAft>
              <a:buSzPts val="1400"/>
              <a:buFont typeface="Arial"/>
              <a:buNone/>
              <a:defRPr sz="1800"/>
            </a:lvl7pPr>
            <a:lvl8pPr indent="0" lvl="7">
              <a:spcBef>
                <a:spcPts val="0"/>
              </a:spcBef>
              <a:spcAft>
                <a:spcPts val="0"/>
              </a:spcAft>
              <a:buSzPts val="1400"/>
              <a:buFont typeface="Arial"/>
              <a:buNone/>
              <a:defRPr sz="1800"/>
            </a:lvl8pPr>
            <a:lvl9pPr indent="0" lvl="8">
              <a:spcBef>
                <a:spcPts val="0"/>
              </a:spcBef>
              <a:spcAft>
                <a:spcPts val="0"/>
              </a:spcAft>
              <a:buSzPts val="1400"/>
              <a:buFont typeface="Arial"/>
              <a:buNone/>
              <a:defRPr sz="1800"/>
            </a:lvl9pPr>
          </a:lstStyle>
          <a:p/>
        </p:txBody>
      </p:sp>
      <p:sp>
        <p:nvSpPr>
          <p:cNvPr id="24" name="Google Shape;24;p4"/>
          <p:cNvSpPr txBox="1"/>
          <p:nvPr>
            <p:ph idx="1" type="body"/>
          </p:nvPr>
        </p:nvSpPr>
        <p:spPr>
          <a:xfrm>
            <a:off x="457200" y="1200150"/>
            <a:ext cx="8258174" cy="4305935"/>
          </a:xfrm>
          <a:prstGeom prst="rect">
            <a:avLst/>
          </a:prstGeom>
          <a:noFill/>
          <a:ln>
            <a:noFill/>
          </a:ln>
        </p:spPr>
        <p:txBody>
          <a:bodyPr anchorCtr="0" anchor="t" bIns="91425" lIns="91425" spcFirstLastPara="1" rIns="91425" wrap="square" tIns="91425">
            <a:noAutofit/>
          </a:bodyPr>
          <a:lstStyle>
            <a:lvl1pPr indent="-228600" lvl="0" marL="457200" marR="0" rtl="0" algn="l">
              <a:lnSpc>
                <a:spcPct val="114000"/>
              </a:lnSpc>
              <a:spcBef>
                <a:spcPts val="1000"/>
              </a:spcBef>
              <a:spcAft>
                <a:spcPts val="0"/>
              </a:spcAft>
              <a:buClr>
                <a:srgbClr val="F38127"/>
              </a:buClr>
              <a:buSzPts val="2800"/>
              <a:buFont typeface="Arial"/>
              <a:buNone/>
              <a:defRPr b="0" i="0" sz="2400" u="none" cap="none" strike="noStrike">
                <a:solidFill>
                  <a:schemeClr val="dk1"/>
                </a:solidFill>
                <a:latin typeface="Lucida Sans"/>
                <a:ea typeface="Lucida Sans"/>
                <a:cs typeface="Lucida Sans"/>
                <a:sym typeface="Lucida Sans"/>
              </a:defRPr>
            </a:lvl1pPr>
            <a:lvl2pPr indent="-381000" lvl="1" marL="914400" marR="0" rtl="0" algn="l">
              <a:lnSpc>
                <a:spcPct val="114000"/>
              </a:lnSpc>
              <a:spcBef>
                <a:spcPts val="500"/>
              </a:spcBef>
              <a:spcAft>
                <a:spcPts val="0"/>
              </a:spcAft>
              <a:buClr>
                <a:schemeClr val="dk1"/>
              </a:buClr>
              <a:buSzPts val="2400"/>
              <a:buFont typeface="Arial"/>
              <a:buChar char="•"/>
              <a:defRPr b="0" i="0" sz="2400" u="none" cap="none" strike="noStrike">
                <a:solidFill>
                  <a:schemeClr val="dk1"/>
                </a:solidFill>
                <a:latin typeface="Lucida Sans"/>
                <a:ea typeface="Lucida Sans"/>
                <a:cs typeface="Lucida Sans"/>
                <a:sym typeface="Lucida Sans"/>
              </a:defRPr>
            </a:lvl2pPr>
            <a:lvl3pPr indent="-381000" lvl="2" marL="1371600" marR="0" rtl="0" algn="l">
              <a:lnSpc>
                <a:spcPct val="114000"/>
              </a:lnSpc>
              <a:spcBef>
                <a:spcPts val="500"/>
              </a:spcBef>
              <a:spcAft>
                <a:spcPts val="0"/>
              </a:spcAft>
              <a:buClr>
                <a:schemeClr val="dk1"/>
              </a:buClr>
              <a:buSzPts val="2400"/>
              <a:buFont typeface="Arial"/>
              <a:buChar char="•"/>
              <a:defRPr b="0" i="0" sz="2400" u="none" cap="none" strike="noStrike">
                <a:solidFill>
                  <a:schemeClr val="dk1"/>
                </a:solidFill>
                <a:latin typeface="Lucida Sans"/>
                <a:ea typeface="Lucida Sans"/>
                <a:cs typeface="Lucida Sans"/>
                <a:sym typeface="Lucida Sans"/>
              </a:defRPr>
            </a:lvl3pPr>
            <a:lvl4pPr indent="-381000" lvl="3" marL="1828800" marR="0" rtl="0" algn="l">
              <a:lnSpc>
                <a:spcPct val="114000"/>
              </a:lnSpc>
              <a:spcBef>
                <a:spcPts val="500"/>
              </a:spcBef>
              <a:spcAft>
                <a:spcPts val="0"/>
              </a:spcAft>
              <a:buClr>
                <a:schemeClr val="dk1"/>
              </a:buClr>
              <a:buSzPts val="2400"/>
              <a:buFont typeface="Arial"/>
              <a:buChar char="•"/>
              <a:defRPr b="0" i="0" sz="2400" u="none" cap="none" strike="noStrike">
                <a:solidFill>
                  <a:schemeClr val="dk1"/>
                </a:solidFill>
                <a:latin typeface="Lucida Sans"/>
                <a:ea typeface="Lucida Sans"/>
                <a:cs typeface="Lucida Sans"/>
                <a:sym typeface="Lucida Sans"/>
              </a:defRPr>
            </a:lvl4pPr>
            <a:lvl5pPr indent="-381000" lvl="4" marL="2286000" marR="0" rtl="0" algn="l">
              <a:lnSpc>
                <a:spcPct val="114000"/>
              </a:lnSpc>
              <a:spcBef>
                <a:spcPts val="500"/>
              </a:spcBef>
              <a:spcAft>
                <a:spcPts val="0"/>
              </a:spcAft>
              <a:buClr>
                <a:srgbClr val="595959"/>
              </a:buClr>
              <a:buSzPts val="2400"/>
              <a:buFont typeface="Arial"/>
              <a:buChar char="•"/>
              <a:defRPr b="0" i="0" sz="2400" u="none" cap="none" strike="noStrike">
                <a:solidFill>
                  <a:schemeClr val="dk1"/>
                </a:solidFill>
                <a:latin typeface="Arial"/>
                <a:ea typeface="Arial"/>
                <a:cs typeface="Arial"/>
                <a:sym typeface="Arial"/>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9pPr>
          </a:lstStyl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ullets (Regular) &amp; Image">
  <p:cSld name="Bullets (Regular) &amp; Image">
    <p:spTree>
      <p:nvGrpSpPr>
        <p:cNvPr id="25" name="Shape 25"/>
        <p:cNvGrpSpPr/>
        <p:nvPr/>
      </p:nvGrpSpPr>
      <p:grpSpPr>
        <a:xfrm>
          <a:off x="0" y="0"/>
          <a:ext cx="0" cy="0"/>
          <a:chOff x="0" y="0"/>
          <a:chExt cx="0" cy="0"/>
        </a:xfrm>
      </p:grpSpPr>
      <p:sp>
        <p:nvSpPr>
          <p:cNvPr id="26" name="Google Shape;26;p5"/>
          <p:cNvSpPr txBox="1"/>
          <p:nvPr>
            <p:ph type="title"/>
          </p:nvPr>
        </p:nvSpPr>
        <p:spPr>
          <a:xfrm>
            <a:off x="457200" y="350837"/>
            <a:ext cx="8229600" cy="411161"/>
          </a:xfrm>
          <a:prstGeom prst="rect">
            <a:avLst/>
          </a:prstGeom>
          <a:noFill/>
          <a:ln>
            <a:noFill/>
          </a:ln>
        </p:spPr>
        <p:txBody>
          <a:bodyPr anchorCtr="0" anchor="ctr" bIns="91425" lIns="91425" spcFirstLastPara="1" rIns="91425" wrap="square" tIns="91425">
            <a:noAutofit/>
          </a:bodyPr>
          <a:lstStyle>
            <a:lvl1pPr indent="0" lvl="0" marL="0" marR="0" rtl="0" algn="l">
              <a:lnSpc>
                <a:spcPct val="90000"/>
              </a:lnSpc>
              <a:spcBef>
                <a:spcPts val="0"/>
              </a:spcBef>
              <a:spcAft>
                <a:spcPts val="0"/>
              </a:spcAft>
              <a:buClr>
                <a:schemeClr val="dk1"/>
              </a:buClr>
              <a:buSzPts val="1400"/>
              <a:buFont typeface="Lucida Sans"/>
              <a:buNone/>
              <a:defRPr b="1" i="0" sz="3200" u="none" cap="none" strike="noStrike">
                <a:solidFill>
                  <a:schemeClr val="dk1"/>
                </a:solidFill>
                <a:latin typeface="Lucida Sans"/>
                <a:ea typeface="Lucida Sans"/>
                <a:cs typeface="Lucida Sans"/>
                <a:sym typeface="Lucida Sans"/>
              </a:defRPr>
            </a:lvl1pPr>
            <a:lvl2pPr indent="0" lvl="1">
              <a:spcBef>
                <a:spcPts val="0"/>
              </a:spcBef>
              <a:spcAft>
                <a:spcPts val="0"/>
              </a:spcAft>
              <a:buSzPts val="1400"/>
              <a:buFont typeface="Arial"/>
              <a:buNone/>
              <a:defRPr sz="1800"/>
            </a:lvl2pPr>
            <a:lvl3pPr indent="0" lvl="2">
              <a:spcBef>
                <a:spcPts val="0"/>
              </a:spcBef>
              <a:spcAft>
                <a:spcPts val="0"/>
              </a:spcAft>
              <a:buSzPts val="1400"/>
              <a:buFont typeface="Arial"/>
              <a:buNone/>
              <a:defRPr sz="1800"/>
            </a:lvl3pPr>
            <a:lvl4pPr indent="0" lvl="3">
              <a:spcBef>
                <a:spcPts val="0"/>
              </a:spcBef>
              <a:spcAft>
                <a:spcPts val="0"/>
              </a:spcAft>
              <a:buSzPts val="1400"/>
              <a:buFont typeface="Arial"/>
              <a:buNone/>
              <a:defRPr sz="1800"/>
            </a:lvl4pPr>
            <a:lvl5pPr indent="0" lvl="4">
              <a:spcBef>
                <a:spcPts val="0"/>
              </a:spcBef>
              <a:spcAft>
                <a:spcPts val="0"/>
              </a:spcAft>
              <a:buSzPts val="1400"/>
              <a:buFont typeface="Arial"/>
              <a:buNone/>
              <a:defRPr sz="1800"/>
            </a:lvl5pPr>
            <a:lvl6pPr indent="0" lvl="5">
              <a:spcBef>
                <a:spcPts val="0"/>
              </a:spcBef>
              <a:spcAft>
                <a:spcPts val="0"/>
              </a:spcAft>
              <a:buSzPts val="1400"/>
              <a:buFont typeface="Arial"/>
              <a:buNone/>
              <a:defRPr sz="1800"/>
            </a:lvl6pPr>
            <a:lvl7pPr indent="0" lvl="6">
              <a:spcBef>
                <a:spcPts val="0"/>
              </a:spcBef>
              <a:spcAft>
                <a:spcPts val="0"/>
              </a:spcAft>
              <a:buSzPts val="1400"/>
              <a:buFont typeface="Arial"/>
              <a:buNone/>
              <a:defRPr sz="1800"/>
            </a:lvl7pPr>
            <a:lvl8pPr indent="0" lvl="7">
              <a:spcBef>
                <a:spcPts val="0"/>
              </a:spcBef>
              <a:spcAft>
                <a:spcPts val="0"/>
              </a:spcAft>
              <a:buSzPts val="1400"/>
              <a:buFont typeface="Arial"/>
              <a:buNone/>
              <a:defRPr sz="1800"/>
            </a:lvl8pPr>
            <a:lvl9pPr indent="0" lvl="8">
              <a:spcBef>
                <a:spcPts val="0"/>
              </a:spcBef>
              <a:spcAft>
                <a:spcPts val="0"/>
              </a:spcAft>
              <a:buSzPts val="1400"/>
              <a:buFont typeface="Arial"/>
              <a:buNone/>
              <a:defRPr sz="1800"/>
            </a:lvl9pPr>
          </a:lstStyle>
          <a:p/>
        </p:txBody>
      </p:sp>
      <p:sp>
        <p:nvSpPr>
          <p:cNvPr id="27" name="Google Shape;27;p5"/>
          <p:cNvSpPr txBox="1"/>
          <p:nvPr>
            <p:ph idx="1" type="body"/>
          </p:nvPr>
        </p:nvSpPr>
        <p:spPr>
          <a:xfrm>
            <a:off x="457200" y="1123950"/>
            <a:ext cx="3840479" cy="4327525"/>
          </a:xfrm>
          <a:prstGeom prst="rect">
            <a:avLst/>
          </a:prstGeom>
          <a:noFill/>
          <a:ln>
            <a:noFill/>
          </a:ln>
        </p:spPr>
        <p:txBody>
          <a:bodyPr anchorCtr="0" anchor="t" bIns="91425" lIns="91425" spcFirstLastPara="1" rIns="91425" wrap="square" tIns="91425">
            <a:noAutofit/>
          </a:bodyPr>
          <a:lstStyle>
            <a:lvl1pPr indent="-355600" lvl="0" marL="457200" marR="0" rtl="0" algn="l">
              <a:lnSpc>
                <a:spcPct val="90000"/>
              </a:lnSpc>
              <a:spcBef>
                <a:spcPts val="1000"/>
              </a:spcBef>
              <a:spcAft>
                <a:spcPts val="0"/>
              </a:spcAft>
              <a:buClr>
                <a:schemeClr val="dk1"/>
              </a:buClr>
              <a:buSzPts val="2000"/>
              <a:buFont typeface="Arial"/>
              <a:buChar char="•"/>
              <a:defRPr b="0" i="0" sz="2000" u="none" cap="none" strike="noStrike">
                <a:solidFill>
                  <a:schemeClr val="dk1"/>
                </a:solidFill>
                <a:latin typeface="Lucida Sans"/>
                <a:ea typeface="Lucida Sans"/>
                <a:cs typeface="Lucida Sans"/>
                <a:sym typeface="Lucida Sans"/>
              </a:defRPr>
            </a:lvl1pPr>
            <a:lvl2pPr indent="-355600" lvl="1" marL="9144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Lucida Sans"/>
                <a:ea typeface="Lucida Sans"/>
                <a:cs typeface="Lucida Sans"/>
                <a:sym typeface="Lucida Sans"/>
              </a:defRPr>
            </a:lvl2pPr>
            <a:lvl3pPr indent="-355600" lvl="2" marL="1371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Lucida Sans"/>
                <a:ea typeface="Lucida Sans"/>
                <a:cs typeface="Lucida Sans"/>
                <a:sym typeface="Lucida Sans"/>
              </a:defRPr>
            </a:lvl3pPr>
            <a:lvl4pPr indent="-342900" lvl="3" marL="1828800" marR="0" rtl="0" algn="l">
              <a:lnSpc>
                <a:spcPct val="90000"/>
              </a:lnSpc>
              <a:spcBef>
                <a:spcPts val="500"/>
              </a:spcBef>
              <a:spcAft>
                <a:spcPts val="0"/>
              </a:spcAft>
              <a:buClr>
                <a:srgbClr val="595959"/>
              </a:buClr>
              <a:buSzPts val="1800"/>
              <a:buFont typeface="Noto Sans Symbols"/>
              <a:buChar char="▪"/>
              <a:defRPr b="0" i="0" sz="1800" u="none" cap="none" strike="noStrike">
                <a:solidFill>
                  <a:schemeClr val="dk1"/>
                </a:solidFill>
                <a:latin typeface="Arial"/>
                <a:ea typeface="Arial"/>
                <a:cs typeface="Arial"/>
                <a:sym typeface="Arial"/>
              </a:defRPr>
            </a:lvl4pPr>
            <a:lvl5pPr indent="-342900" lvl="4" marL="2286000" marR="0" rtl="0" algn="l">
              <a:lnSpc>
                <a:spcPct val="90000"/>
              </a:lnSpc>
              <a:spcBef>
                <a:spcPts val="500"/>
              </a:spcBef>
              <a:spcAft>
                <a:spcPts val="0"/>
              </a:spcAft>
              <a:buClr>
                <a:srgbClr val="595959"/>
              </a:buClr>
              <a:buSzPts val="1800"/>
              <a:buFont typeface="Arial"/>
              <a:buChar char="•"/>
              <a:defRPr b="0" i="0" sz="1800" u="none" cap="none" strike="noStrike">
                <a:solidFill>
                  <a:schemeClr val="dk1"/>
                </a:solidFill>
                <a:latin typeface="Arial"/>
                <a:ea typeface="Arial"/>
                <a:cs typeface="Arial"/>
                <a:sym typeface="Arial"/>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9pPr>
          </a:lstStyle>
          <a:p/>
        </p:txBody>
      </p:sp>
      <p:sp>
        <p:nvSpPr>
          <p:cNvPr id="28" name="Google Shape;28;p5"/>
          <p:cNvSpPr/>
          <p:nvPr>
            <p:ph idx="2" type="pic"/>
          </p:nvPr>
        </p:nvSpPr>
        <p:spPr>
          <a:xfrm>
            <a:off x="4848225" y="1238250"/>
            <a:ext cx="3840479" cy="4327525"/>
          </a:xfrm>
          <a:prstGeom prst="rect">
            <a:avLst/>
          </a:prstGeom>
          <a:noFill/>
          <a:ln>
            <a:noFill/>
          </a:ln>
        </p:spPr>
        <p:txBody>
          <a:bodyPr anchorCtr="0" anchor="t" bIns="91425" lIns="91425" spcFirstLastPara="1" rIns="91425" wrap="square" tIns="91425">
            <a:noAutofit/>
          </a:bodyPr>
          <a:lstStyle>
            <a:lvl1pPr indent="-228600" lvl="0" marL="228600" marR="0" rtl="0" algn="l">
              <a:lnSpc>
                <a:spcPct val="90000"/>
              </a:lnSpc>
              <a:spcBef>
                <a:spcPts val="1000"/>
              </a:spcBef>
              <a:spcAft>
                <a:spcPts val="0"/>
              </a:spcAft>
              <a:buClr>
                <a:schemeClr val="dk1"/>
              </a:buClr>
              <a:buSzPts val="1400"/>
              <a:buFont typeface="Arial"/>
              <a:buNone/>
              <a:defRPr b="0" i="0" sz="2800" u="none" cap="none" strike="noStrike">
                <a:solidFill>
                  <a:schemeClr val="dk1"/>
                </a:solidFill>
                <a:latin typeface="Arial"/>
                <a:ea typeface="Arial"/>
                <a:cs typeface="Arial"/>
                <a:sym typeface="Arial"/>
              </a:defRPr>
            </a:lvl1pPr>
            <a:lvl2pPr indent="-76200" lvl="1" marL="685800"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Arial"/>
                <a:ea typeface="Arial"/>
                <a:cs typeface="Arial"/>
                <a:sym typeface="Arial"/>
              </a:defRPr>
            </a:lvl2pPr>
            <a:lvl3pPr indent="-101600" lvl="2" marL="11430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3pPr>
            <a:lvl4pPr indent="-114300" lvl="3" marL="1600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4pPr>
            <a:lvl5pPr indent="-114300" lvl="4" marL="2057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5pPr>
            <a:lvl6pPr indent="-114300" lvl="5" marL="2514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6pPr>
            <a:lvl7pPr indent="-114300" lvl="6" marL="2971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7pPr>
            <a:lvl8pPr indent="-114300" lvl="7" marL="34290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8pPr>
            <a:lvl9pPr indent="-114300" lvl="8" marL="3886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9pPr>
          </a:lstStyle>
          <a:p/>
        </p:txBody>
      </p:sp>
      <p:sp>
        <p:nvSpPr>
          <p:cNvPr id="29" name="Google Shape;29;p5"/>
          <p:cNvSpPr txBox="1"/>
          <p:nvPr>
            <p:ph idx="3" type="body"/>
          </p:nvPr>
        </p:nvSpPr>
        <p:spPr>
          <a:xfrm>
            <a:off x="4848223" y="5667375"/>
            <a:ext cx="3840479" cy="276224"/>
          </a:xfrm>
          <a:prstGeom prst="rect">
            <a:avLst/>
          </a:prstGeom>
          <a:noFill/>
          <a:ln>
            <a:noFill/>
          </a:ln>
        </p:spPr>
        <p:txBody>
          <a:bodyPr anchorCtr="0" anchor="t" bIns="91425" lIns="91425" spcFirstLastPara="1" rIns="91425" wrap="square" tIns="91425">
            <a:noAutofit/>
          </a:bodyPr>
          <a:lstStyle>
            <a:lvl1pPr indent="-228600" lvl="0" marL="457200" marR="0" rtl="0" algn="l">
              <a:lnSpc>
                <a:spcPct val="90000"/>
              </a:lnSpc>
              <a:spcBef>
                <a:spcPts val="1000"/>
              </a:spcBef>
              <a:spcAft>
                <a:spcPts val="0"/>
              </a:spcAft>
              <a:buClr>
                <a:srgbClr val="022052"/>
              </a:buClr>
              <a:buSzPts val="2800"/>
              <a:buFont typeface="Arial"/>
              <a:buNone/>
              <a:defRPr b="0" i="0" sz="1400" u="none" cap="none" strike="noStrike">
                <a:solidFill>
                  <a:srgbClr val="022052"/>
                </a:solidFill>
                <a:latin typeface="Lucida Sans"/>
                <a:ea typeface="Lucida Sans"/>
                <a:cs typeface="Lucida Sans"/>
                <a:sym typeface="Lucida Sans"/>
              </a:defRPr>
            </a:lvl1pPr>
            <a:lvl2pPr indent="-381000" lvl="1" marL="914400"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Arial"/>
                <a:ea typeface="Arial"/>
                <a:cs typeface="Arial"/>
                <a:sym typeface="Arial"/>
              </a:defRPr>
            </a:lvl2pPr>
            <a:lvl3pPr indent="-355600" lvl="2" marL="1371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3pPr>
            <a:lvl4pPr indent="-342900" lvl="3" marL="1828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4pPr>
            <a:lvl5pPr indent="-342900" lvl="4" marL="22860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9pPr>
          </a:lstStyl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Questions">
  <p:cSld name="Questions">
    <p:spTree>
      <p:nvGrpSpPr>
        <p:cNvPr id="30" name="Shape 30"/>
        <p:cNvGrpSpPr/>
        <p:nvPr/>
      </p:nvGrpSpPr>
      <p:grpSpPr>
        <a:xfrm>
          <a:off x="0" y="0"/>
          <a:ext cx="0" cy="0"/>
          <a:chOff x="0" y="0"/>
          <a:chExt cx="0" cy="0"/>
        </a:xfrm>
      </p:grpSpPr>
      <p:pic>
        <p:nvPicPr>
          <p:cNvPr id="31" name="Google Shape;31;p6"/>
          <p:cNvPicPr preferRelativeResize="0"/>
          <p:nvPr/>
        </p:nvPicPr>
        <p:blipFill rotWithShape="1">
          <a:blip r:embed="rId2">
            <a:alphaModFix/>
          </a:blip>
          <a:srcRect b="0" l="0" r="0" t="0"/>
          <a:stretch/>
        </p:blipFill>
        <p:spPr>
          <a:xfrm>
            <a:off x="2662677" y="1281923"/>
            <a:ext cx="5460708" cy="4737164"/>
          </a:xfrm>
          <a:prstGeom prst="rect">
            <a:avLst/>
          </a:prstGeom>
          <a:noFill/>
          <a:ln>
            <a:noFill/>
          </a:ln>
        </p:spPr>
      </p:pic>
      <p:sp>
        <p:nvSpPr>
          <p:cNvPr id="32" name="Google Shape;32;p6"/>
          <p:cNvSpPr txBox="1"/>
          <p:nvPr/>
        </p:nvSpPr>
        <p:spPr>
          <a:xfrm>
            <a:off x="475860" y="335902"/>
            <a:ext cx="2186816" cy="584774"/>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Font typeface="Arial"/>
              <a:buNone/>
            </a:pPr>
            <a:r>
              <a:rPr b="1" i="0" lang="en-US" sz="3200" u="none" cap="none" strike="noStrike">
                <a:solidFill>
                  <a:schemeClr val="dk1"/>
                </a:solidFill>
                <a:latin typeface="Arial"/>
                <a:ea typeface="Arial"/>
                <a:cs typeface="Arial"/>
                <a:sym typeface="Arial"/>
              </a:rPr>
              <a:t>Questions</a:t>
            </a:r>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he End, My Friend" type="blank">
  <p:cSld name="BLANK">
    <p:spTree>
      <p:nvGrpSpPr>
        <p:cNvPr id="33" name="Shape 33"/>
        <p:cNvGrpSpPr/>
        <p:nvPr/>
      </p:nvGrpSpPr>
      <p:grpSpPr>
        <a:xfrm>
          <a:off x="0" y="0"/>
          <a:ext cx="0" cy="0"/>
          <a:chOff x="0" y="0"/>
          <a:chExt cx="0" cy="0"/>
        </a:xfrm>
      </p:grpSpPr>
      <p:pic>
        <p:nvPicPr>
          <p:cNvPr id="34" name="Google Shape;34;p7"/>
          <p:cNvPicPr preferRelativeResize="0"/>
          <p:nvPr/>
        </p:nvPicPr>
        <p:blipFill rotWithShape="1">
          <a:blip r:embed="rId2">
            <a:alphaModFix/>
          </a:blip>
          <a:srcRect b="0" l="0" r="0" t="0"/>
          <a:stretch/>
        </p:blipFill>
        <p:spPr>
          <a:xfrm>
            <a:off x="1397000" y="1524000"/>
            <a:ext cx="6349999" cy="3809999"/>
          </a:xfrm>
          <a:prstGeom prst="rect">
            <a:avLst/>
          </a:prstGeom>
          <a:noFill/>
          <a:ln>
            <a:noFill/>
          </a:ln>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Lerning_Check">
  <p:cSld name="Lerning_Check">
    <p:bg>
      <p:bgPr>
        <a:blipFill rotWithShape="1">
          <a:blip r:embed="rId2">
            <a:alphaModFix/>
          </a:blip>
          <a:stretch>
            <a:fillRect b="0" l="0" r="0" t="0"/>
          </a:stretch>
        </a:blipFill>
      </p:bgPr>
    </p:bg>
    <p:spTree>
      <p:nvGrpSpPr>
        <p:cNvPr id="35" name="Shape 35"/>
        <p:cNvGrpSpPr/>
        <p:nvPr/>
      </p:nvGrpSpPr>
      <p:grpSpPr>
        <a:xfrm>
          <a:off x="0" y="0"/>
          <a:ext cx="0" cy="0"/>
          <a:chOff x="0" y="0"/>
          <a:chExt cx="0" cy="0"/>
        </a:xfrm>
      </p:grpSpPr>
      <p:sp>
        <p:nvSpPr>
          <p:cNvPr id="36" name="Google Shape;36;p8"/>
          <p:cNvSpPr txBox="1"/>
          <p:nvPr>
            <p:ph idx="1" type="body"/>
          </p:nvPr>
        </p:nvSpPr>
        <p:spPr>
          <a:xfrm>
            <a:off x="457200" y="1478757"/>
            <a:ext cx="5499099" cy="4375943"/>
          </a:xfrm>
          <a:prstGeom prst="rect">
            <a:avLst/>
          </a:prstGeom>
          <a:noFill/>
          <a:ln>
            <a:noFill/>
          </a:ln>
        </p:spPr>
        <p:txBody>
          <a:bodyPr anchorCtr="0" anchor="t" bIns="91425" lIns="91425" spcFirstLastPara="1" rIns="91425" wrap="square" tIns="91425">
            <a:noAutofit/>
          </a:bodyPr>
          <a:lstStyle>
            <a:lvl1pPr indent="-406400" lvl="0" marL="457200" marR="0" rtl="0" algn="l">
              <a:lnSpc>
                <a:spcPct val="90000"/>
              </a:lnSpc>
              <a:spcBef>
                <a:spcPts val="1000"/>
              </a:spcBef>
              <a:spcAft>
                <a:spcPts val="0"/>
              </a:spcAft>
              <a:buClr>
                <a:schemeClr val="lt1"/>
              </a:buClr>
              <a:buSzPts val="2800"/>
              <a:buFont typeface="Arial"/>
              <a:buChar char="•"/>
              <a:defRPr b="0" i="0" sz="2800" u="none" cap="none" strike="noStrike">
                <a:solidFill>
                  <a:schemeClr val="lt1"/>
                </a:solidFill>
                <a:latin typeface="Arial"/>
                <a:ea typeface="Arial"/>
                <a:cs typeface="Arial"/>
                <a:sym typeface="Arial"/>
              </a:defRPr>
            </a:lvl1pPr>
            <a:lvl2pPr indent="-381000" lvl="1" marL="914400" marR="0" rtl="0" algn="l">
              <a:lnSpc>
                <a:spcPct val="90000"/>
              </a:lnSpc>
              <a:spcBef>
                <a:spcPts val="500"/>
              </a:spcBef>
              <a:spcAft>
                <a:spcPts val="0"/>
              </a:spcAft>
              <a:buClr>
                <a:schemeClr val="lt1"/>
              </a:buClr>
              <a:buSzPts val="2400"/>
              <a:buFont typeface="Arial"/>
              <a:buChar char="•"/>
              <a:defRPr b="0" i="0" sz="2400" u="none" cap="none" strike="noStrike">
                <a:solidFill>
                  <a:schemeClr val="lt1"/>
                </a:solidFill>
                <a:latin typeface="Arial"/>
                <a:ea typeface="Arial"/>
                <a:cs typeface="Arial"/>
                <a:sym typeface="Arial"/>
              </a:defRPr>
            </a:lvl2pPr>
            <a:lvl3pPr indent="-355600" lvl="2" marL="1371600" marR="0" rtl="0" algn="l">
              <a:lnSpc>
                <a:spcPct val="90000"/>
              </a:lnSpc>
              <a:spcBef>
                <a:spcPts val="500"/>
              </a:spcBef>
              <a:spcAft>
                <a:spcPts val="0"/>
              </a:spcAft>
              <a:buClr>
                <a:schemeClr val="lt1"/>
              </a:buClr>
              <a:buSzPts val="2000"/>
              <a:buFont typeface="Arial"/>
              <a:buChar char="•"/>
              <a:defRPr b="0" i="0" sz="2000" u="none" cap="none" strike="noStrike">
                <a:solidFill>
                  <a:schemeClr val="lt1"/>
                </a:solidFill>
                <a:latin typeface="Arial"/>
                <a:ea typeface="Arial"/>
                <a:cs typeface="Arial"/>
                <a:sym typeface="Arial"/>
              </a:defRPr>
            </a:lvl3pPr>
            <a:lvl4pPr indent="-342900" lvl="3" marL="1828800" marR="0" rtl="0" algn="l">
              <a:lnSpc>
                <a:spcPct val="90000"/>
              </a:lnSpc>
              <a:spcBef>
                <a:spcPts val="500"/>
              </a:spcBef>
              <a:spcAft>
                <a:spcPts val="0"/>
              </a:spcAft>
              <a:buClr>
                <a:schemeClr val="lt1"/>
              </a:buClr>
              <a:buSzPts val="1800"/>
              <a:buFont typeface="Arial"/>
              <a:buChar char="•"/>
              <a:defRPr b="0" i="0" sz="1800" u="none" cap="none" strike="noStrike">
                <a:solidFill>
                  <a:schemeClr val="lt1"/>
                </a:solidFill>
                <a:latin typeface="Arial"/>
                <a:ea typeface="Arial"/>
                <a:cs typeface="Arial"/>
                <a:sym typeface="Arial"/>
              </a:defRPr>
            </a:lvl4pPr>
            <a:lvl5pPr indent="-342900" lvl="4" marL="2286000" marR="0" rtl="0" algn="l">
              <a:lnSpc>
                <a:spcPct val="90000"/>
              </a:lnSpc>
              <a:spcBef>
                <a:spcPts val="500"/>
              </a:spcBef>
              <a:spcAft>
                <a:spcPts val="0"/>
              </a:spcAft>
              <a:buClr>
                <a:schemeClr val="lt1"/>
              </a:buClr>
              <a:buSzPts val="1800"/>
              <a:buFont typeface="Arial"/>
              <a:buChar char="•"/>
              <a:defRPr b="0" i="0" sz="1800" u="none" cap="none" strike="noStrike">
                <a:solidFill>
                  <a:schemeClr val="lt1"/>
                </a:solidFill>
                <a:latin typeface="Arial"/>
                <a:ea typeface="Arial"/>
                <a:cs typeface="Arial"/>
                <a:sym typeface="Arial"/>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9pPr>
          </a:lstStyle>
          <a:p/>
        </p:txBody>
      </p:sp>
      <p:sp>
        <p:nvSpPr>
          <p:cNvPr id="37" name="Google Shape;37;p8"/>
          <p:cNvSpPr txBox="1"/>
          <p:nvPr>
            <p:ph type="title"/>
          </p:nvPr>
        </p:nvSpPr>
        <p:spPr>
          <a:xfrm>
            <a:off x="457200" y="365125"/>
            <a:ext cx="8293099" cy="879474"/>
          </a:xfrm>
          <a:prstGeom prst="rect">
            <a:avLst/>
          </a:prstGeom>
          <a:noFill/>
          <a:ln>
            <a:noFill/>
          </a:ln>
        </p:spPr>
        <p:txBody>
          <a:bodyPr anchorCtr="0" anchor="ctr" bIns="91425" lIns="91425" spcFirstLastPara="1" rIns="91425" wrap="square" tIns="91425">
            <a:noAutofit/>
          </a:bodyPr>
          <a:lstStyle>
            <a:lvl1pPr indent="0" lvl="0" marL="0" marR="0" rtl="0" algn="l">
              <a:lnSpc>
                <a:spcPct val="90000"/>
              </a:lnSpc>
              <a:spcBef>
                <a:spcPts val="0"/>
              </a:spcBef>
              <a:spcAft>
                <a:spcPts val="0"/>
              </a:spcAft>
              <a:buClr>
                <a:schemeClr val="lt1"/>
              </a:buClr>
              <a:buSzPts val="1400"/>
              <a:buFont typeface="Arial"/>
              <a:buNone/>
              <a:defRPr b="1" i="0" sz="3200" u="none" cap="none" strike="noStrike">
                <a:solidFill>
                  <a:schemeClr val="lt1"/>
                </a:solidFill>
                <a:latin typeface="Arial"/>
                <a:ea typeface="Arial"/>
                <a:cs typeface="Arial"/>
                <a:sym typeface="Arial"/>
              </a:defRPr>
            </a:lvl1pPr>
            <a:lvl2pPr indent="0" lvl="1">
              <a:spcBef>
                <a:spcPts val="0"/>
              </a:spcBef>
              <a:spcAft>
                <a:spcPts val="0"/>
              </a:spcAft>
              <a:buSzPts val="1400"/>
              <a:buFont typeface="Arial"/>
              <a:buNone/>
              <a:defRPr sz="1800"/>
            </a:lvl2pPr>
            <a:lvl3pPr indent="0" lvl="2">
              <a:spcBef>
                <a:spcPts val="0"/>
              </a:spcBef>
              <a:spcAft>
                <a:spcPts val="0"/>
              </a:spcAft>
              <a:buSzPts val="1400"/>
              <a:buFont typeface="Arial"/>
              <a:buNone/>
              <a:defRPr sz="1800"/>
            </a:lvl3pPr>
            <a:lvl4pPr indent="0" lvl="3">
              <a:spcBef>
                <a:spcPts val="0"/>
              </a:spcBef>
              <a:spcAft>
                <a:spcPts val="0"/>
              </a:spcAft>
              <a:buSzPts val="1400"/>
              <a:buFont typeface="Arial"/>
              <a:buNone/>
              <a:defRPr sz="1800"/>
            </a:lvl4pPr>
            <a:lvl5pPr indent="0" lvl="4">
              <a:spcBef>
                <a:spcPts val="0"/>
              </a:spcBef>
              <a:spcAft>
                <a:spcPts val="0"/>
              </a:spcAft>
              <a:buSzPts val="1400"/>
              <a:buFont typeface="Arial"/>
              <a:buNone/>
              <a:defRPr sz="1800"/>
            </a:lvl5pPr>
            <a:lvl6pPr indent="0" lvl="5">
              <a:spcBef>
                <a:spcPts val="0"/>
              </a:spcBef>
              <a:spcAft>
                <a:spcPts val="0"/>
              </a:spcAft>
              <a:buSzPts val="1400"/>
              <a:buFont typeface="Arial"/>
              <a:buNone/>
              <a:defRPr sz="1800"/>
            </a:lvl6pPr>
            <a:lvl7pPr indent="0" lvl="6">
              <a:spcBef>
                <a:spcPts val="0"/>
              </a:spcBef>
              <a:spcAft>
                <a:spcPts val="0"/>
              </a:spcAft>
              <a:buSzPts val="1400"/>
              <a:buFont typeface="Arial"/>
              <a:buNone/>
              <a:defRPr sz="1800"/>
            </a:lvl7pPr>
            <a:lvl8pPr indent="0" lvl="7">
              <a:spcBef>
                <a:spcPts val="0"/>
              </a:spcBef>
              <a:spcAft>
                <a:spcPts val="0"/>
              </a:spcAft>
              <a:buSzPts val="1400"/>
              <a:buFont typeface="Arial"/>
              <a:buNone/>
              <a:defRPr sz="1800"/>
            </a:lvl8pPr>
            <a:lvl9pPr indent="0" lvl="8">
              <a:spcBef>
                <a:spcPts val="0"/>
              </a:spcBef>
              <a:spcAft>
                <a:spcPts val="0"/>
              </a:spcAft>
              <a:buSzPts val="1400"/>
              <a:buFont typeface="Arial"/>
              <a:buNone/>
              <a:defRPr sz="1800"/>
            </a:lvl9pPr>
          </a:lstStyle>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Only" type="titleOnly">
  <p:cSld name="TITLE_ONLY">
    <p:spTree>
      <p:nvGrpSpPr>
        <p:cNvPr id="38" name="Shape 38"/>
        <p:cNvGrpSpPr/>
        <p:nvPr/>
      </p:nvGrpSpPr>
      <p:grpSpPr>
        <a:xfrm>
          <a:off x="0" y="0"/>
          <a:ext cx="0" cy="0"/>
          <a:chOff x="0" y="0"/>
          <a:chExt cx="0" cy="0"/>
        </a:xfrm>
      </p:grpSpPr>
      <p:sp>
        <p:nvSpPr>
          <p:cNvPr id="39" name="Google Shape;39;p9"/>
          <p:cNvSpPr txBox="1"/>
          <p:nvPr>
            <p:ph type="title"/>
          </p:nvPr>
        </p:nvSpPr>
        <p:spPr>
          <a:xfrm>
            <a:off x="457200" y="365125"/>
            <a:ext cx="8293099" cy="879474"/>
          </a:xfrm>
          <a:prstGeom prst="rect">
            <a:avLst/>
          </a:prstGeom>
          <a:noFill/>
          <a:ln>
            <a:noFill/>
          </a:ln>
        </p:spPr>
        <p:txBody>
          <a:bodyPr anchorCtr="0" anchor="ctr" bIns="91425" lIns="91425" spcFirstLastPara="1" rIns="91425" wrap="square" tIns="91425">
            <a:noAutofit/>
          </a:bodyPr>
          <a:lstStyle>
            <a:lvl1pPr indent="0" lvl="0" marL="0" marR="0" rtl="0" algn="l">
              <a:lnSpc>
                <a:spcPct val="90000"/>
              </a:lnSpc>
              <a:spcBef>
                <a:spcPts val="0"/>
              </a:spcBef>
              <a:spcAft>
                <a:spcPts val="0"/>
              </a:spcAft>
              <a:buClr>
                <a:schemeClr val="dk1"/>
              </a:buClr>
              <a:buSzPts val="1400"/>
              <a:buFont typeface="Arial"/>
              <a:buNone/>
              <a:defRPr b="1" i="0" sz="3200" u="none" cap="none" strike="noStrike">
                <a:solidFill>
                  <a:schemeClr val="dk1"/>
                </a:solidFill>
                <a:latin typeface="Arial"/>
                <a:ea typeface="Arial"/>
                <a:cs typeface="Arial"/>
                <a:sym typeface="Arial"/>
              </a:defRPr>
            </a:lvl1pPr>
            <a:lvl2pPr indent="0" lvl="1">
              <a:spcBef>
                <a:spcPts val="0"/>
              </a:spcBef>
              <a:spcAft>
                <a:spcPts val="0"/>
              </a:spcAft>
              <a:buSzPts val="1400"/>
              <a:buFont typeface="Arial"/>
              <a:buNone/>
              <a:defRPr sz="1800"/>
            </a:lvl2pPr>
            <a:lvl3pPr indent="0" lvl="2">
              <a:spcBef>
                <a:spcPts val="0"/>
              </a:spcBef>
              <a:spcAft>
                <a:spcPts val="0"/>
              </a:spcAft>
              <a:buSzPts val="1400"/>
              <a:buFont typeface="Arial"/>
              <a:buNone/>
              <a:defRPr sz="1800"/>
            </a:lvl3pPr>
            <a:lvl4pPr indent="0" lvl="3">
              <a:spcBef>
                <a:spcPts val="0"/>
              </a:spcBef>
              <a:spcAft>
                <a:spcPts val="0"/>
              </a:spcAft>
              <a:buSzPts val="1400"/>
              <a:buFont typeface="Arial"/>
              <a:buNone/>
              <a:defRPr sz="1800"/>
            </a:lvl4pPr>
            <a:lvl5pPr indent="0" lvl="4">
              <a:spcBef>
                <a:spcPts val="0"/>
              </a:spcBef>
              <a:spcAft>
                <a:spcPts val="0"/>
              </a:spcAft>
              <a:buSzPts val="1400"/>
              <a:buFont typeface="Arial"/>
              <a:buNone/>
              <a:defRPr sz="1800"/>
            </a:lvl5pPr>
            <a:lvl6pPr indent="0" lvl="5">
              <a:spcBef>
                <a:spcPts val="0"/>
              </a:spcBef>
              <a:spcAft>
                <a:spcPts val="0"/>
              </a:spcAft>
              <a:buSzPts val="1400"/>
              <a:buFont typeface="Arial"/>
              <a:buNone/>
              <a:defRPr sz="1800"/>
            </a:lvl6pPr>
            <a:lvl7pPr indent="0" lvl="6">
              <a:spcBef>
                <a:spcPts val="0"/>
              </a:spcBef>
              <a:spcAft>
                <a:spcPts val="0"/>
              </a:spcAft>
              <a:buSzPts val="1400"/>
              <a:buFont typeface="Arial"/>
              <a:buNone/>
              <a:defRPr sz="1800"/>
            </a:lvl7pPr>
            <a:lvl8pPr indent="0" lvl="7">
              <a:spcBef>
                <a:spcPts val="0"/>
              </a:spcBef>
              <a:spcAft>
                <a:spcPts val="0"/>
              </a:spcAft>
              <a:buSzPts val="1400"/>
              <a:buFont typeface="Arial"/>
              <a:buNone/>
              <a:defRPr sz="1800"/>
            </a:lvl8pPr>
            <a:lvl9pPr indent="0" lvl="8">
              <a:spcBef>
                <a:spcPts val="0"/>
              </a:spcBef>
              <a:spcAft>
                <a:spcPts val="0"/>
              </a:spcAft>
              <a:buSzPts val="1400"/>
              <a:buFont typeface="Arial"/>
              <a:buNone/>
              <a:defRPr sz="1800"/>
            </a:lvl9pPr>
          </a:lstStyle>
          <a:p/>
        </p:txBody>
      </p:sp>
      <p:sp>
        <p:nvSpPr>
          <p:cNvPr id="40" name="Google Shape;40;p9"/>
          <p:cNvSpPr txBox="1"/>
          <p:nvPr>
            <p:ph idx="12" type="sldNum"/>
          </p:nvPr>
        </p:nvSpPr>
        <p:spPr>
          <a:xfrm>
            <a:off x="3460750" y="6416675"/>
            <a:ext cx="1758949" cy="288925"/>
          </a:xfrm>
          <a:prstGeom prst="rect">
            <a:avLst/>
          </a:prstGeom>
          <a:noFill/>
          <a:ln>
            <a:noFill/>
          </a:ln>
        </p:spPr>
        <p:txBody>
          <a:bodyPr anchorCtr="0" anchor="ctr" bIns="45700" lIns="91425" spcFirstLastPara="1" rIns="91425" wrap="square" tIns="45700">
            <a:noAutofit/>
          </a:bodyPr>
          <a:lstStyle>
            <a:lvl1pPr indent="0" lvl="0" marL="0" marR="0" rtl="0" algn="ctr">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1pPr>
            <a:lvl2pPr indent="0" lvl="1" marL="0" marR="0" rtl="0" algn="ctr">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2pPr>
            <a:lvl3pPr indent="0" lvl="2" marL="0" marR="0" rtl="0" algn="ctr">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3pPr>
            <a:lvl4pPr indent="0" lvl="3" marL="0" marR="0" rtl="0" algn="ctr">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4pPr>
            <a:lvl5pPr indent="0" lvl="4" marL="0" marR="0" rtl="0" algn="ctr">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5pPr>
            <a:lvl6pPr indent="0" lvl="5" marL="0" marR="0" rtl="0" algn="ctr">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6pPr>
            <a:lvl7pPr indent="0" lvl="6" marL="0" marR="0" rtl="0" algn="ctr">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7pPr>
            <a:lvl8pPr indent="0" lvl="7" marL="0" marR="0" rtl="0" algn="ctr">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8pPr>
            <a:lvl9pPr indent="0" lvl="8" marL="0" marR="0" rtl="0" algn="ctr">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9pPr>
          </a:lstStyle>
          <a:p>
            <a:pPr indent="0" lvl="0" marL="0" rtl="0" algn="ctr">
              <a:spcBef>
                <a:spcPts val="0"/>
              </a:spcBef>
              <a:spcAft>
                <a:spcPts val="0"/>
              </a:spcAft>
              <a:buNone/>
            </a:pPr>
            <a:fld id="{00000000-1234-1234-1234-123412341234}" type="slidenum">
              <a:rPr lang="en-US"/>
              <a:t>‹#›</a:t>
            </a:fld>
            <a:endParaRPr sz="1400">
              <a:solidFill>
                <a:srgbClr val="000000"/>
              </a:solidFill>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p:cSld name="Section">
    <p:spTree>
      <p:nvGrpSpPr>
        <p:cNvPr id="41" name="Shape 41"/>
        <p:cNvGrpSpPr/>
        <p:nvPr/>
      </p:nvGrpSpPr>
      <p:grpSpPr>
        <a:xfrm>
          <a:off x="0" y="0"/>
          <a:ext cx="0" cy="0"/>
          <a:chOff x="0" y="0"/>
          <a:chExt cx="0" cy="0"/>
        </a:xfrm>
      </p:grpSpPr>
      <p:sp>
        <p:nvSpPr>
          <p:cNvPr id="42" name="Google Shape;42;p10"/>
          <p:cNvSpPr txBox="1"/>
          <p:nvPr>
            <p:ph type="title"/>
          </p:nvPr>
        </p:nvSpPr>
        <p:spPr>
          <a:xfrm>
            <a:off x="2317750" y="2257425"/>
            <a:ext cx="4349750" cy="2416175"/>
          </a:xfrm>
          <a:prstGeom prst="rect">
            <a:avLst/>
          </a:prstGeom>
          <a:noFill/>
          <a:ln>
            <a:noFill/>
          </a:ln>
        </p:spPr>
        <p:txBody>
          <a:bodyPr anchorCtr="0" anchor="ctr" bIns="91425" lIns="91425" spcFirstLastPara="1" rIns="91425" wrap="square" tIns="91425">
            <a:noAutofit/>
          </a:bodyPr>
          <a:lstStyle>
            <a:lvl1pPr indent="0" lvl="0" marL="0" marR="0" rtl="0" algn="l">
              <a:lnSpc>
                <a:spcPct val="90000"/>
              </a:lnSpc>
              <a:spcBef>
                <a:spcPts val="0"/>
              </a:spcBef>
              <a:spcAft>
                <a:spcPts val="0"/>
              </a:spcAft>
              <a:buClr>
                <a:schemeClr val="dk1"/>
              </a:buClr>
              <a:buSzPts val="1400"/>
              <a:buFont typeface="Arial"/>
              <a:buNone/>
              <a:defRPr b="1" i="0" sz="3600" u="none" cap="none" strike="noStrike">
                <a:solidFill>
                  <a:schemeClr val="dk1"/>
                </a:solidFill>
                <a:latin typeface="Arial"/>
                <a:ea typeface="Arial"/>
                <a:cs typeface="Arial"/>
                <a:sym typeface="Arial"/>
              </a:defRPr>
            </a:lvl1pPr>
            <a:lvl2pPr indent="0" lvl="1">
              <a:spcBef>
                <a:spcPts val="0"/>
              </a:spcBef>
              <a:spcAft>
                <a:spcPts val="0"/>
              </a:spcAft>
              <a:buSzPts val="1400"/>
              <a:buFont typeface="Arial"/>
              <a:buNone/>
              <a:defRPr sz="1800"/>
            </a:lvl2pPr>
            <a:lvl3pPr indent="0" lvl="2">
              <a:spcBef>
                <a:spcPts val="0"/>
              </a:spcBef>
              <a:spcAft>
                <a:spcPts val="0"/>
              </a:spcAft>
              <a:buSzPts val="1400"/>
              <a:buFont typeface="Arial"/>
              <a:buNone/>
              <a:defRPr sz="1800"/>
            </a:lvl3pPr>
            <a:lvl4pPr indent="0" lvl="3">
              <a:spcBef>
                <a:spcPts val="0"/>
              </a:spcBef>
              <a:spcAft>
                <a:spcPts val="0"/>
              </a:spcAft>
              <a:buSzPts val="1400"/>
              <a:buFont typeface="Arial"/>
              <a:buNone/>
              <a:defRPr sz="1800"/>
            </a:lvl4pPr>
            <a:lvl5pPr indent="0" lvl="4">
              <a:spcBef>
                <a:spcPts val="0"/>
              </a:spcBef>
              <a:spcAft>
                <a:spcPts val="0"/>
              </a:spcAft>
              <a:buSzPts val="1400"/>
              <a:buFont typeface="Arial"/>
              <a:buNone/>
              <a:defRPr sz="1800"/>
            </a:lvl5pPr>
            <a:lvl6pPr indent="0" lvl="5">
              <a:spcBef>
                <a:spcPts val="0"/>
              </a:spcBef>
              <a:spcAft>
                <a:spcPts val="0"/>
              </a:spcAft>
              <a:buSzPts val="1400"/>
              <a:buFont typeface="Arial"/>
              <a:buNone/>
              <a:defRPr sz="1800"/>
            </a:lvl6pPr>
            <a:lvl7pPr indent="0" lvl="6">
              <a:spcBef>
                <a:spcPts val="0"/>
              </a:spcBef>
              <a:spcAft>
                <a:spcPts val="0"/>
              </a:spcAft>
              <a:buSzPts val="1400"/>
              <a:buFont typeface="Arial"/>
              <a:buNone/>
              <a:defRPr sz="1800"/>
            </a:lvl7pPr>
            <a:lvl8pPr indent="0" lvl="7">
              <a:spcBef>
                <a:spcPts val="0"/>
              </a:spcBef>
              <a:spcAft>
                <a:spcPts val="0"/>
              </a:spcAft>
              <a:buSzPts val="1400"/>
              <a:buFont typeface="Arial"/>
              <a:buNone/>
              <a:defRPr sz="1800"/>
            </a:lvl8pPr>
            <a:lvl9pPr indent="0" lvl="8">
              <a:spcBef>
                <a:spcPts val="0"/>
              </a:spcBef>
              <a:spcAft>
                <a:spcPts val="0"/>
              </a:spcAft>
              <a:buSzPts val="1400"/>
              <a:buFont typeface="Arial"/>
              <a:buNone/>
              <a:defRPr sz="1800"/>
            </a:lvl9pPr>
          </a:lstStyle>
          <a:p/>
        </p:txBody>
      </p:sp>
      <p:sp>
        <p:nvSpPr>
          <p:cNvPr id="43" name="Google Shape;43;p10"/>
          <p:cNvSpPr txBox="1"/>
          <p:nvPr>
            <p:ph idx="12" type="sldNum"/>
          </p:nvPr>
        </p:nvSpPr>
        <p:spPr>
          <a:xfrm>
            <a:off x="3460750" y="6416675"/>
            <a:ext cx="1758949" cy="288925"/>
          </a:xfrm>
          <a:prstGeom prst="rect">
            <a:avLst/>
          </a:prstGeom>
          <a:noFill/>
          <a:ln>
            <a:noFill/>
          </a:ln>
        </p:spPr>
        <p:txBody>
          <a:bodyPr anchorCtr="0" anchor="ctr" bIns="45700" lIns="91425" spcFirstLastPara="1" rIns="91425" wrap="square" tIns="45700">
            <a:noAutofit/>
          </a:bodyPr>
          <a:lstStyle>
            <a:lvl1pPr indent="0" lvl="0" marL="0" marR="0" rtl="0" algn="ctr">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1pPr>
            <a:lvl2pPr indent="0" lvl="1" marL="0" marR="0" rtl="0" algn="ctr">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2pPr>
            <a:lvl3pPr indent="0" lvl="2" marL="0" marR="0" rtl="0" algn="ctr">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3pPr>
            <a:lvl4pPr indent="0" lvl="3" marL="0" marR="0" rtl="0" algn="ctr">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4pPr>
            <a:lvl5pPr indent="0" lvl="4" marL="0" marR="0" rtl="0" algn="ctr">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5pPr>
            <a:lvl6pPr indent="0" lvl="5" marL="0" marR="0" rtl="0" algn="ctr">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6pPr>
            <a:lvl7pPr indent="0" lvl="6" marL="0" marR="0" rtl="0" algn="ctr">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7pPr>
            <a:lvl8pPr indent="0" lvl="7" marL="0" marR="0" rtl="0" algn="ctr">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8pPr>
            <a:lvl9pPr indent="0" lvl="8" marL="0" marR="0" rtl="0" algn="ctr">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9pPr>
          </a:lstStyle>
          <a:p>
            <a:pPr indent="0" lvl="0" marL="0" rtl="0" algn="ctr">
              <a:spcBef>
                <a:spcPts val="0"/>
              </a:spcBef>
              <a:spcAft>
                <a:spcPts val="0"/>
              </a:spcAft>
              <a:buNone/>
            </a:pPr>
            <a:fld id="{00000000-1234-1234-1234-123412341234}" type="slidenum">
              <a:rPr lang="en-US"/>
              <a:t>‹#›</a:t>
            </a:fld>
            <a:endParaRPr sz="1400">
              <a:solidFill>
                <a:srgbClr val="000000"/>
              </a:solidFill>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9.xml"/><Relationship Id="rId10" Type="http://schemas.openxmlformats.org/officeDocument/2006/relationships/slideLayout" Target="../slideLayouts/slideLayout8.xml"/><Relationship Id="rId13" Type="http://schemas.openxmlformats.org/officeDocument/2006/relationships/slideLayout" Target="../slideLayouts/slideLayout11.xml"/><Relationship Id="rId12" Type="http://schemas.openxmlformats.org/officeDocument/2006/relationships/slideLayout" Target="../slideLayouts/slideLayout10.xml"/><Relationship Id="rId1" Type="http://schemas.openxmlformats.org/officeDocument/2006/relationships/image" Target="../media/image4.png"/><Relationship Id="rId2" Type="http://schemas.openxmlformats.org/officeDocument/2006/relationships/image" Target="../media/image7.png"/><Relationship Id="rId3" Type="http://schemas.openxmlformats.org/officeDocument/2006/relationships/slideLayout" Target="../slideLayouts/slideLayout1.xml"/><Relationship Id="rId4" Type="http://schemas.openxmlformats.org/officeDocument/2006/relationships/slideLayout" Target="../slideLayouts/slideLayout2.xml"/><Relationship Id="rId9" Type="http://schemas.openxmlformats.org/officeDocument/2006/relationships/slideLayout" Target="../slideLayouts/slideLayout7.xml"/><Relationship Id="rId15" Type="http://schemas.openxmlformats.org/officeDocument/2006/relationships/slideLayout" Target="../slideLayouts/slideLayout13.xml"/><Relationship Id="rId14" Type="http://schemas.openxmlformats.org/officeDocument/2006/relationships/slideLayout" Target="../slideLayouts/slideLayout12.xml"/><Relationship Id="rId17" Type="http://schemas.openxmlformats.org/officeDocument/2006/relationships/theme" Target="../theme/theme2.xml"/><Relationship Id="rId16" Type="http://schemas.openxmlformats.org/officeDocument/2006/relationships/slideLayout" Target="../slideLayouts/slideLayout14.xml"/><Relationship Id="rId5" Type="http://schemas.openxmlformats.org/officeDocument/2006/relationships/slideLayout" Target="../slideLayouts/slideLayout3.xml"/><Relationship Id="rId6" Type="http://schemas.openxmlformats.org/officeDocument/2006/relationships/slideLayout" Target="../slideLayouts/slideLayout4.xml"/><Relationship Id="rId7" Type="http://schemas.openxmlformats.org/officeDocument/2006/relationships/slideLayout" Target="../slideLayouts/slideLayout5.xml"/><Relationship Id="rId8" Type="http://schemas.openxmlformats.org/officeDocument/2006/relationships/slideLayout" Target="../slideLayouts/slideLayout6.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blipFill rotWithShape="1">
          <a:blip r:embed="rId1">
            <a:alphaModFix/>
          </a:blip>
          <a:stretch>
            <a:fillRect b="0" l="0" r="0" t="0"/>
          </a:stretch>
        </a:blipFill>
      </p:bgPr>
    </p:bg>
    <p:spTree>
      <p:nvGrpSpPr>
        <p:cNvPr id="9" name="Shape 9"/>
        <p:cNvGrpSpPr/>
        <p:nvPr/>
      </p:nvGrpSpPr>
      <p:grpSpPr>
        <a:xfrm>
          <a:off x="0" y="0"/>
          <a:ext cx="0" cy="0"/>
          <a:chOff x="0" y="0"/>
          <a:chExt cx="0" cy="0"/>
        </a:xfrm>
      </p:grpSpPr>
      <p:sp>
        <p:nvSpPr>
          <p:cNvPr id="10" name="Google Shape;10;p1"/>
          <p:cNvSpPr txBox="1"/>
          <p:nvPr>
            <p:ph type="title"/>
          </p:nvPr>
        </p:nvSpPr>
        <p:spPr>
          <a:xfrm>
            <a:off x="457200" y="365125"/>
            <a:ext cx="8293099" cy="879474"/>
          </a:xfrm>
          <a:prstGeom prst="rect">
            <a:avLst/>
          </a:prstGeom>
          <a:noFill/>
          <a:ln>
            <a:noFill/>
          </a:ln>
        </p:spPr>
        <p:txBody>
          <a:bodyPr anchorCtr="0" anchor="ctr" bIns="91425" lIns="91425" spcFirstLastPara="1" rIns="91425" wrap="square" tIns="91425">
            <a:noAutofit/>
          </a:bodyPr>
          <a:lstStyle>
            <a:lvl1pPr indent="0" lvl="0" marL="0" marR="0" rtl="0" algn="l">
              <a:lnSpc>
                <a:spcPct val="90000"/>
              </a:lnSpc>
              <a:spcBef>
                <a:spcPts val="0"/>
              </a:spcBef>
              <a:spcAft>
                <a:spcPts val="0"/>
              </a:spcAft>
              <a:buClr>
                <a:schemeClr val="dk1"/>
              </a:buClr>
              <a:buSzPts val="1400"/>
              <a:buFont typeface="Arial"/>
              <a:buNone/>
              <a:defRPr b="1" i="0" sz="3200" u="none" cap="none" strike="noStrike">
                <a:solidFill>
                  <a:schemeClr val="dk1"/>
                </a:solidFill>
                <a:latin typeface="Arial"/>
                <a:ea typeface="Arial"/>
                <a:cs typeface="Arial"/>
                <a:sym typeface="Arial"/>
              </a:defRPr>
            </a:lvl1pPr>
            <a:lvl2pPr indent="0" lvl="1">
              <a:spcBef>
                <a:spcPts val="0"/>
              </a:spcBef>
              <a:spcAft>
                <a:spcPts val="0"/>
              </a:spcAft>
              <a:buSzPts val="1400"/>
              <a:buFont typeface="Arial"/>
              <a:buNone/>
              <a:defRPr sz="1800"/>
            </a:lvl2pPr>
            <a:lvl3pPr indent="0" lvl="2">
              <a:spcBef>
                <a:spcPts val="0"/>
              </a:spcBef>
              <a:spcAft>
                <a:spcPts val="0"/>
              </a:spcAft>
              <a:buSzPts val="1400"/>
              <a:buFont typeface="Arial"/>
              <a:buNone/>
              <a:defRPr sz="1800"/>
            </a:lvl3pPr>
            <a:lvl4pPr indent="0" lvl="3">
              <a:spcBef>
                <a:spcPts val="0"/>
              </a:spcBef>
              <a:spcAft>
                <a:spcPts val="0"/>
              </a:spcAft>
              <a:buSzPts val="1400"/>
              <a:buFont typeface="Arial"/>
              <a:buNone/>
              <a:defRPr sz="1800"/>
            </a:lvl4pPr>
            <a:lvl5pPr indent="0" lvl="4">
              <a:spcBef>
                <a:spcPts val="0"/>
              </a:spcBef>
              <a:spcAft>
                <a:spcPts val="0"/>
              </a:spcAft>
              <a:buSzPts val="1400"/>
              <a:buFont typeface="Arial"/>
              <a:buNone/>
              <a:defRPr sz="1800"/>
            </a:lvl5pPr>
            <a:lvl6pPr indent="0" lvl="5">
              <a:spcBef>
                <a:spcPts val="0"/>
              </a:spcBef>
              <a:spcAft>
                <a:spcPts val="0"/>
              </a:spcAft>
              <a:buSzPts val="1400"/>
              <a:buFont typeface="Arial"/>
              <a:buNone/>
              <a:defRPr sz="1800"/>
            </a:lvl6pPr>
            <a:lvl7pPr indent="0" lvl="6">
              <a:spcBef>
                <a:spcPts val="0"/>
              </a:spcBef>
              <a:spcAft>
                <a:spcPts val="0"/>
              </a:spcAft>
              <a:buSzPts val="1400"/>
              <a:buFont typeface="Arial"/>
              <a:buNone/>
              <a:defRPr sz="1800"/>
            </a:lvl7pPr>
            <a:lvl8pPr indent="0" lvl="7">
              <a:spcBef>
                <a:spcPts val="0"/>
              </a:spcBef>
              <a:spcAft>
                <a:spcPts val="0"/>
              </a:spcAft>
              <a:buSzPts val="1400"/>
              <a:buFont typeface="Arial"/>
              <a:buNone/>
              <a:defRPr sz="1800"/>
            </a:lvl8pPr>
            <a:lvl9pPr indent="0" lvl="8">
              <a:spcBef>
                <a:spcPts val="0"/>
              </a:spcBef>
              <a:spcAft>
                <a:spcPts val="0"/>
              </a:spcAft>
              <a:buSzPts val="1400"/>
              <a:buFont typeface="Arial"/>
              <a:buNone/>
              <a:defRPr sz="1800"/>
            </a:lvl9pPr>
          </a:lstStyle>
          <a:p/>
        </p:txBody>
      </p:sp>
      <p:sp>
        <p:nvSpPr>
          <p:cNvPr id="11" name="Google Shape;11;p1"/>
          <p:cNvSpPr txBox="1"/>
          <p:nvPr>
            <p:ph idx="1" type="body"/>
          </p:nvPr>
        </p:nvSpPr>
        <p:spPr>
          <a:xfrm>
            <a:off x="457200" y="1478755"/>
            <a:ext cx="8293099" cy="4703763"/>
          </a:xfrm>
          <a:prstGeom prst="rect">
            <a:avLst/>
          </a:prstGeom>
          <a:noFill/>
          <a:ln>
            <a:noFill/>
          </a:ln>
        </p:spPr>
        <p:txBody>
          <a:bodyPr anchorCtr="0" anchor="t" bIns="91425" lIns="91425" spcFirstLastPara="1" rIns="91425" wrap="square" tIns="91425">
            <a:noAutofit/>
          </a:bodyPr>
          <a:lstStyle>
            <a:lvl1pPr indent="-406400" lvl="0" marL="45720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Arial"/>
                <a:ea typeface="Arial"/>
                <a:cs typeface="Arial"/>
                <a:sym typeface="Arial"/>
              </a:defRPr>
            </a:lvl1pPr>
            <a:lvl2pPr indent="-381000" lvl="1" marL="914400"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Arial"/>
                <a:ea typeface="Arial"/>
                <a:cs typeface="Arial"/>
                <a:sym typeface="Arial"/>
              </a:defRPr>
            </a:lvl2pPr>
            <a:lvl3pPr indent="-355600" lvl="2" marL="1371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3pPr>
            <a:lvl4pPr indent="-342900" lvl="3" marL="1828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4pPr>
            <a:lvl5pPr indent="-342900" lvl="4" marL="22860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9pPr>
          </a:lstStyle>
          <a:p/>
        </p:txBody>
      </p:sp>
      <p:pic>
        <p:nvPicPr>
          <p:cNvPr id="12" name="Google Shape;12;p1"/>
          <p:cNvPicPr preferRelativeResize="0"/>
          <p:nvPr/>
        </p:nvPicPr>
        <p:blipFill rotWithShape="1">
          <a:blip r:embed="rId2">
            <a:alphaModFix/>
          </a:blip>
          <a:srcRect b="0" l="0" r="0" t="0"/>
          <a:stretch/>
        </p:blipFill>
        <p:spPr>
          <a:xfrm>
            <a:off x="7800392" y="6043842"/>
            <a:ext cx="1229307" cy="737586"/>
          </a:xfrm>
          <a:prstGeom prst="rect">
            <a:avLst/>
          </a:prstGeom>
          <a:noFill/>
          <a:ln>
            <a:noFill/>
          </a:ln>
        </p:spPr>
      </p:pic>
      <p:sp>
        <p:nvSpPr>
          <p:cNvPr id="13" name="Google Shape;13;p1"/>
          <p:cNvSpPr txBox="1"/>
          <p:nvPr/>
        </p:nvSpPr>
        <p:spPr>
          <a:xfrm>
            <a:off x="0" y="6606625"/>
            <a:ext cx="4397828" cy="215443"/>
          </a:xfrm>
          <a:prstGeom prst="rect">
            <a:avLst/>
          </a:prstGeom>
          <a:no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595959"/>
              </a:buClr>
              <a:buFont typeface="Arial"/>
              <a:buNone/>
            </a:pPr>
            <a:r>
              <a:rPr lang="en-US" sz="800">
                <a:solidFill>
                  <a:srgbClr val="595959"/>
                </a:solidFill>
              </a:rPr>
              <a:t>Malware Analysis Module 2: Artefact Analysis |</a:t>
            </a:r>
            <a:r>
              <a:rPr b="0" i="0" lang="en-US" sz="800" u="none" cap="none" strike="noStrike">
                <a:solidFill>
                  <a:srgbClr val="595959"/>
                </a:solidFill>
                <a:latin typeface="Lucida Sans"/>
                <a:ea typeface="Lucida Sans"/>
                <a:cs typeface="Lucida Sans"/>
                <a:sym typeface="Lucida Sans"/>
              </a:rPr>
              <a:t> Version 1.0  </a:t>
            </a:r>
            <a:r>
              <a:rPr b="0" i="0" lang="en-US" sz="800" u="none" cap="none" strike="noStrike">
                <a:solidFill>
                  <a:srgbClr val="595959"/>
                </a:solidFill>
                <a:latin typeface="Arial"/>
                <a:ea typeface="Arial"/>
                <a:cs typeface="Arial"/>
                <a:sym typeface="Arial"/>
              </a:rPr>
              <a:t>© FIRST Inc.</a:t>
            </a:r>
            <a:endParaRPr/>
          </a:p>
        </p:txBody>
      </p:sp>
    </p:spTree>
  </p:cSld>
  <p:clrMap accent1="accent1" accent2="accent2" accent3="accent3" accent4="accent4" accent5="accent5" accent6="accent6" bg1="lt1" bg2="dk2" tx1="dk1" tx2="lt2" folHlink="folHlink" hlink="hlink"/>
  <p:sldLayoutIdLst>
    <p:sldLayoutId id="2147483648" r:id="rId3"/>
    <p:sldLayoutId id="2147483649" r:id="rId4"/>
    <p:sldLayoutId id="2147483650" r:id="rId5"/>
    <p:sldLayoutId id="2147483651" r:id="rId6"/>
    <p:sldLayoutId id="2147483652" r:id="rId7"/>
    <p:sldLayoutId id="2147483653" r:id="rId8"/>
    <p:sldLayoutId id="2147483654" r:id="rId9"/>
    <p:sldLayoutId id="2147483655" r:id="rId10"/>
    <p:sldLayoutId id="2147483656" r:id="rId11"/>
    <p:sldLayoutId id="2147483657" r:id="rId12"/>
    <p:sldLayoutId id="2147483658" r:id="rId13"/>
    <p:sldLayoutId id="2147483659" r:id="rId14"/>
    <p:sldLayoutId id="2147483660" r:id="rId15"/>
    <p:sldLayoutId id="2147483661" r:id="rId16"/>
  </p:sldLayoutIdLst>
  <p:transition spd="med">
    <p:fade thruBlk="1"/>
  </p:transition>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5.xml"/><Relationship Id="rId3" Type="http://schemas.openxmlformats.org/officeDocument/2006/relationships/image" Target="../media/image6.png"/><Relationship Id="rId4" Type="http://schemas.openxmlformats.org/officeDocument/2006/relationships/hyperlink" Target="https://twitter.com/JaromirHorejsi/status/953943571287216132" TargetMode="Externa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2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2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70" name="Shape 70"/>
        <p:cNvGrpSpPr/>
        <p:nvPr/>
      </p:nvGrpSpPr>
      <p:grpSpPr>
        <a:xfrm>
          <a:off x="0" y="0"/>
          <a:ext cx="0" cy="0"/>
          <a:chOff x="0" y="0"/>
          <a:chExt cx="0" cy="0"/>
        </a:xfrm>
      </p:grpSpPr>
      <p:sp>
        <p:nvSpPr>
          <p:cNvPr id="71" name="Google Shape;71;p16"/>
          <p:cNvSpPr txBox="1"/>
          <p:nvPr>
            <p:ph type="ctrTitle"/>
          </p:nvPr>
        </p:nvSpPr>
        <p:spPr>
          <a:xfrm>
            <a:off x="3048000" y="3646714"/>
            <a:ext cx="5410200" cy="704850"/>
          </a:xfrm>
          <a:prstGeom prst="rect">
            <a:avLst/>
          </a:prstGeom>
          <a:noFill/>
          <a:ln>
            <a:noFill/>
          </a:ln>
        </p:spPr>
        <p:txBody>
          <a:bodyPr anchorCtr="0" anchor="ctr" bIns="45700" lIns="91425" spcFirstLastPara="1" rIns="91425" wrap="square" tIns="45700">
            <a:noAutofit/>
          </a:bodyPr>
          <a:lstStyle/>
          <a:p>
            <a:pPr indent="0" lvl="0" marL="0" marR="0" rtl="0" algn="r">
              <a:lnSpc>
                <a:spcPct val="90000"/>
              </a:lnSpc>
              <a:spcBef>
                <a:spcPts val="0"/>
              </a:spcBef>
              <a:spcAft>
                <a:spcPts val="0"/>
              </a:spcAft>
              <a:buClr>
                <a:schemeClr val="dk1"/>
              </a:buClr>
              <a:buFont typeface="Arial"/>
              <a:buNone/>
            </a:pPr>
            <a:r>
              <a:rPr b="1" i="0" lang="en-US" sz="2800" u="none" cap="none" strike="noStrike">
                <a:solidFill>
                  <a:schemeClr val="dk1"/>
                </a:solidFill>
                <a:latin typeface="Arial"/>
                <a:ea typeface="Arial"/>
                <a:cs typeface="Arial"/>
                <a:sym typeface="Arial"/>
              </a:rPr>
              <a:t>Malware Analysis Course</a:t>
            </a:r>
            <a:endParaRPr/>
          </a:p>
        </p:txBody>
      </p:sp>
      <p:sp>
        <p:nvSpPr>
          <p:cNvPr id="72" name="Google Shape;72;p16"/>
          <p:cNvSpPr txBox="1"/>
          <p:nvPr>
            <p:ph idx="1" type="subTitle"/>
          </p:nvPr>
        </p:nvSpPr>
        <p:spPr>
          <a:xfrm>
            <a:off x="3581400" y="4620207"/>
            <a:ext cx="4876799" cy="914400"/>
          </a:xfrm>
          <a:prstGeom prst="rect">
            <a:avLst/>
          </a:prstGeom>
          <a:noFill/>
          <a:ln>
            <a:noFill/>
          </a:ln>
        </p:spPr>
        <p:txBody>
          <a:bodyPr anchorCtr="0" anchor="t" bIns="45700" lIns="91425" spcFirstLastPara="1" rIns="91425" wrap="square" tIns="45700">
            <a:noAutofit/>
          </a:bodyPr>
          <a:lstStyle/>
          <a:p>
            <a:pPr indent="0" lvl="0" marL="0" marR="0" rtl="0" algn="r">
              <a:lnSpc>
                <a:spcPct val="90000"/>
              </a:lnSpc>
              <a:spcBef>
                <a:spcPts val="0"/>
              </a:spcBef>
              <a:spcAft>
                <a:spcPts val="0"/>
              </a:spcAft>
              <a:buClr>
                <a:srgbClr val="888888"/>
              </a:buClr>
              <a:buFont typeface="Arial"/>
              <a:buNone/>
            </a:pPr>
            <a:r>
              <a:rPr b="0" i="0" lang="en-US" sz="1600" u="none" cap="none" strike="noStrike">
                <a:solidFill>
                  <a:srgbClr val="888888"/>
                </a:solidFill>
                <a:latin typeface="Arial"/>
                <a:ea typeface="Arial"/>
                <a:cs typeface="Arial"/>
                <a:sym typeface="Arial"/>
              </a:rPr>
              <a:t>[Presenter Name]</a:t>
            </a:r>
            <a:endParaRPr/>
          </a:p>
          <a:p>
            <a:pPr indent="0" lvl="0" marL="0" marR="0" rtl="0" algn="r">
              <a:lnSpc>
                <a:spcPct val="90000"/>
              </a:lnSpc>
              <a:spcBef>
                <a:spcPts val="1000"/>
              </a:spcBef>
              <a:spcAft>
                <a:spcPts val="0"/>
              </a:spcAft>
              <a:buClr>
                <a:srgbClr val="888888"/>
              </a:buClr>
              <a:buFont typeface="Arial"/>
              <a:buNone/>
            </a:pPr>
            <a:r>
              <a:rPr b="0" i="0" lang="en-US" sz="1600" u="none" cap="none" strike="noStrike">
                <a:solidFill>
                  <a:srgbClr val="888888"/>
                </a:solidFill>
                <a:latin typeface="Arial"/>
                <a:ea typeface="Arial"/>
                <a:cs typeface="Arial"/>
                <a:sym typeface="Arial"/>
              </a:rPr>
              <a:t>[Date]</a:t>
            </a:r>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38" name="Shape 138"/>
        <p:cNvGrpSpPr/>
        <p:nvPr/>
      </p:nvGrpSpPr>
      <p:grpSpPr>
        <a:xfrm>
          <a:off x="0" y="0"/>
          <a:ext cx="0" cy="0"/>
          <a:chOff x="0" y="0"/>
          <a:chExt cx="0" cy="0"/>
        </a:xfrm>
      </p:grpSpPr>
      <p:sp>
        <p:nvSpPr>
          <p:cNvPr id="139" name="Google Shape;139;p25"/>
          <p:cNvSpPr txBox="1"/>
          <p:nvPr>
            <p:ph type="title"/>
          </p:nvPr>
        </p:nvSpPr>
        <p:spPr>
          <a:xfrm>
            <a:off x="2317750" y="2257425"/>
            <a:ext cx="4349700" cy="24162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en-US"/>
              <a:t>Collection and the Malware lifecycle</a:t>
            </a:r>
            <a:endParaRPr/>
          </a:p>
        </p:txBody>
      </p:sp>
      <p:sp>
        <p:nvSpPr>
          <p:cNvPr id="140" name="Google Shape;140;p25"/>
          <p:cNvSpPr txBox="1"/>
          <p:nvPr>
            <p:ph idx="12" type="sldNum"/>
          </p:nvPr>
        </p:nvSpPr>
        <p:spPr>
          <a:xfrm>
            <a:off x="3460750" y="6416675"/>
            <a:ext cx="1758900" cy="288900"/>
          </a:xfrm>
          <a:prstGeom prst="rect">
            <a:avLst/>
          </a:prstGeom>
        </p:spPr>
        <p:txBody>
          <a:bodyPr anchorCtr="0" anchor="ctr" bIns="45700" lIns="91425" spcFirstLastPara="1" rIns="91425" wrap="square" tIns="45700">
            <a:noAutofit/>
          </a:bodyPr>
          <a:lstStyle/>
          <a:p>
            <a:pPr indent="0" lvl="0" marL="0" rtl="0" algn="ctr">
              <a:spcBef>
                <a:spcPts val="0"/>
              </a:spcBef>
              <a:spcAft>
                <a:spcPts val="0"/>
              </a:spcAft>
              <a:buClr>
                <a:srgbClr val="888888"/>
              </a:buClr>
              <a:buFont typeface="Arial"/>
              <a:buNone/>
            </a:pPr>
            <a:fld id="{00000000-1234-1234-1234-123412341234}" type="slidenum">
              <a:rPr lang="en-US"/>
              <a:t>‹#›</a:t>
            </a:fld>
            <a:endParaRPr sz="1400">
              <a:solidFill>
                <a:srgbClr val="000000"/>
              </a:solidFill>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45" name="Shape 145"/>
        <p:cNvGrpSpPr/>
        <p:nvPr/>
      </p:nvGrpSpPr>
      <p:grpSpPr>
        <a:xfrm>
          <a:off x="0" y="0"/>
          <a:ext cx="0" cy="0"/>
          <a:chOff x="0" y="0"/>
          <a:chExt cx="0" cy="0"/>
        </a:xfrm>
      </p:grpSpPr>
      <p:sp>
        <p:nvSpPr>
          <p:cNvPr id="146" name="Google Shape;146;p26"/>
          <p:cNvSpPr txBox="1"/>
          <p:nvPr>
            <p:ph type="title"/>
          </p:nvPr>
        </p:nvSpPr>
        <p:spPr>
          <a:xfrm>
            <a:off x="457200" y="369887"/>
            <a:ext cx="8229600" cy="4113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en-US"/>
              <a:t>Collection</a:t>
            </a:r>
            <a:endParaRPr/>
          </a:p>
        </p:txBody>
      </p:sp>
      <p:sp>
        <p:nvSpPr>
          <p:cNvPr id="147" name="Google Shape;147;p26"/>
          <p:cNvSpPr txBox="1"/>
          <p:nvPr>
            <p:ph idx="1" type="body"/>
          </p:nvPr>
        </p:nvSpPr>
        <p:spPr>
          <a:xfrm>
            <a:off x="457200" y="1114425"/>
            <a:ext cx="8258100" cy="4305900"/>
          </a:xfrm>
          <a:prstGeom prst="rect">
            <a:avLst/>
          </a:prstGeom>
        </p:spPr>
        <p:txBody>
          <a:bodyPr anchorCtr="0" anchor="t" bIns="91425" lIns="91425" spcFirstLastPara="1" rIns="91425" wrap="square" tIns="91425">
            <a:noAutofit/>
          </a:bodyPr>
          <a:lstStyle/>
          <a:p>
            <a:pPr indent="0" lvl="0" marL="0" rtl="0" algn="l">
              <a:spcBef>
                <a:spcPts val="1000"/>
              </a:spcBef>
              <a:spcAft>
                <a:spcPts val="0"/>
              </a:spcAft>
              <a:buNone/>
            </a:pPr>
            <a:r>
              <a:rPr lang="en-US"/>
              <a:t>There are a lot of methods to collect malware samples</a:t>
            </a:r>
            <a:endParaRPr/>
          </a:p>
          <a:p>
            <a:pPr indent="-406400" lvl="0" marL="457200" rtl="0" algn="l">
              <a:spcBef>
                <a:spcPts val="1000"/>
              </a:spcBef>
              <a:spcAft>
                <a:spcPts val="0"/>
              </a:spcAft>
              <a:buClr>
                <a:srgbClr val="000000"/>
              </a:buClr>
              <a:buSzPts val="2800"/>
              <a:buChar char="●"/>
            </a:pPr>
            <a:r>
              <a:rPr lang="en-US"/>
              <a:t>From email attachments</a:t>
            </a:r>
            <a:endParaRPr/>
          </a:p>
          <a:p>
            <a:pPr indent="-406400" lvl="0" marL="457200" rtl="0" algn="l">
              <a:spcBef>
                <a:spcPts val="0"/>
              </a:spcBef>
              <a:spcAft>
                <a:spcPts val="0"/>
              </a:spcAft>
              <a:buClr>
                <a:srgbClr val="000000"/>
              </a:buClr>
              <a:buSzPts val="2800"/>
              <a:buChar char="●"/>
            </a:pPr>
            <a:r>
              <a:rPr lang="en-US"/>
              <a:t>From download sites</a:t>
            </a:r>
            <a:endParaRPr/>
          </a:p>
          <a:p>
            <a:pPr indent="-406400" lvl="0" marL="457200" rtl="0" algn="l">
              <a:spcBef>
                <a:spcPts val="0"/>
              </a:spcBef>
              <a:spcAft>
                <a:spcPts val="0"/>
              </a:spcAft>
              <a:buClr>
                <a:srgbClr val="000000"/>
              </a:buClr>
              <a:buSzPts val="2800"/>
              <a:buChar char="●"/>
            </a:pPr>
            <a:r>
              <a:rPr lang="en-US"/>
              <a:t>From packet captures</a:t>
            </a:r>
            <a:endParaRPr/>
          </a:p>
          <a:p>
            <a:pPr indent="-406400" lvl="0" marL="457200" rtl="0" algn="l">
              <a:spcBef>
                <a:spcPts val="0"/>
              </a:spcBef>
              <a:spcAft>
                <a:spcPts val="0"/>
              </a:spcAft>
              <a:buClr>
                <a:srgbClr val="000000"/>
              </a:buClr>
              <a:buSzPts val="2800"/>
              <a:buChar char="●"/>
            </a:pPr>
            <a:r>
              <a:rPr lang="en-US"/>
              <a:t>From end-users’ machines</a:t>
            </a:r>
            <a:endParaRPr/>
          </a:p>
          <a:p>
            <a:pPr indent="-406400" lvl="0" marL="457200" rtl="0" algn="l">
              <a:spcBef>
                <a:spcPts val="0"/>
              </a:spcBef>
              <a:spcAft>
                <a:spcPts val="0"/>
              </a:spcAft>
              <a:buClr>
                <a:srgbClr val="000000"/>
              </a:buClr>
              <a:buSzPts val="2800"/>
              <a:buChar char="●"/>
            </a:pPr>
            <a:r>
              <a:rPr lang="en-US"/>
              <a:t>Build your own!</a:t>
            </a:r>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52" name="Shape 152"/>
        <p:cNvGrpSpPr/>
        <p:nvPr/>
      </p:nvGrpSpPr>
      <p:grpSpPr>
        <a:xfrm>
          <a:off x="0" y="0"/>
          <a:ext cx="0" cy="0"/>
          <a:chOff x="0" y="0"/>
          <a:chExt cx="0" cy="0"/>
        </a:xfrm>
      </p:grpSpPr>
      <p:sp>
        <p:nvSpPr>
          <p:cNvPr id="153" name="Google Shape;153;p27"/>
          <p:cNvSpPr txBox="1"/>
          <p:nvPr>
            <p:ph type="title"/>
          </p:nvPr>
        </p:nvSpPr>
        <p:spPr>
          <a:xfrm>
            <a:off x="457200" y="369887"/>
            <a:ext cx="8229600" cy="4113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en-US"/>
              <a:t>Download sites</a:t>
            </a:r>
            <a:endParaRPr/>
          </a:p>
        </p:txBody>
      </p:sp>
      <p:sp>
        <p:nvSpPr>
          <p:cNvPr id="154" name="Google Shape;154;p27"/>
          <p:cNvSpPr txBox="1"/>
          <p:nvPr>
            <p:ph idx="1" type="body"/>
          </p:nvPr>
        </p:nvSpPr>
        <p:spPr>
          <a:xfrm>
            <a:off x="457200" y="1114425"/>
            <a:ext cx="8258100" cy="732300"/>
          </a:xfrm>
          <a:prstGeom prst="rect">
            <a:avLst/>
          </a:prstGeom>
        </p:spPr>
        <p:txBody>
          <a:bodyPr anchorCtr="0" anchor="t" bIns="91425" lIns="91425" spcFirstLastPara="1" rIns="91425" wrap="square" tIns="91425">
            <a:noAutofit/>
          </a:bodyPr>
          <a:lstStyle/>
          <a:p>
            <a:pPr indent="0" lvl="0" marL="0" rtl="0" algn="l">
              <a:spcBef>
                <a:spcPts val="1000"/>
              </a:spcBef>
              <a:spcAft>
                <a:spcPts val="0"/>
              </a:spcAft>
              <a:buNone/>
            </a:pPr>
            <a:r>
              <a:rPr lang="en-US"/>
              <a:t>Many malwares now do a staged install: </a:t>
            </a:r>
            <a:endParaRPr/>
          </a:p>
        </p:txBody>
      </p:sp>
      <p:sp>
        <p:nvSpPr>
          <p:cNvPr id="155" name="Google Shape;155;p27"/>
          <p:cNvSpPr/>
          <p:nvPr/>
        </p:nvSpPr>
        <p:spPr>
          <a:xfrm>
            <a:off x="600625" y="2438400"/>
            <a:ext cx="2043900" cy="851700"/>
          </a:xfrm>
          <a:prstGeom prst="rect">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lang="en-US"/>
              <a:t>Malicious attachment</a:t>
            </a:r>
            <a:endParaRPr/>
          </a:p>
        </p:txBody>
      </p:sp>
      <p:sp>
        <p:nvSpPr>
          <p:cNvPr id="156" name="Google Shape;156;p27"/>
          <p:cNvSpPr/>
          <p:nvPr/>
        </p:nvSpPr>
        <p:spPr>
          <a:xfrm>
            <a:off x="1546400" y="3783100"/>
            <a:ext cx="2043900" cy="851700"/>
          </a:xfrm>
          <a:prstGeom prst="rect">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lang="en-US"/>
              <a:t>Script that fetches and installs from download site, or user prompt</a:t>
            </a:r>
            <a:endParaRPr/>
          </a:p>
        </p:txBody>
      </p:sp>
      <p:sp>
        <p:nvSpPr>
          <p:cNvPr id="157" name="Google Shape;157;p27"/>
          <p:cNvSpPr/>
          <p:nvPr/>
        </p:nvSpPr>
        <p:spPr>
          <a:xfrm>
            <a:off x="2568325" y="5127800"/>
            <a:ext cx="2043900" cy="851700"/>
          </a:xfrm>
          <a:prstGeom prst="rect">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lang="en-US"/>
              <a:t>Download of specific malware</a:t>
            </a:r>
            <a:endParaRPr/>
          </a:p>
        </p:txBody>
      </p:sp>
      <p:cxnSp>
        <p:nvCxnSpPr>
          <p:cNvPr id="158" name="Google Shape;158;p27"/>
          <p:cNvCxnSpPr>
            <a:stCxn id="156" idx="2"/>
            <a:endCxn id="157" idx="1"/>
          </p:cNvCxnSpPr>
          <p:nvPr/>
        </p:nvCxnSpPr>
        <p:spPr>
          <a:xfrm flipH="1" rot="-5400000">
            <a:off x="2109200" y="5093950"/>
            <a:ext cx="918900" cy="600"/>
          </a:xfrm>
          <a:prstGeom prst="curvedConnector4">
            <a:avLst>
              <a:gd fmla="val 54628" name="adj1"/>
              <a:gd fmla="val -162104167" name="adj2"/>
            </a:avLst>
          </a:prstGeom>
          <a:noFill/>
          <a:ln cap="flat" cmpd="sng" w="9525">
            <a:solidFill>
              <a:schemeClr val="dk2"/>
            </a:solidFill>
            <a:prstDash val="solid"/>
            <a:round/>
            <a:headEnd len="med" w="med" type="none"/>
            <a:tailEnd len="med" w="med" type="triangle"/>
          </a:ln>
        </p:spPr>
      </p:cxnSp>
      <p:cxnSp>
        <p:nvCxnSpPr>
          <p:cNvPr id="159" name="Google Shape;159;p27"/>
          <p:cNvCxnSpPr>
            <a:stCxn id="155" idx="2"/>
            <a:endCxn id="156" idx="1"/>
          </p:cNvCxnSpPr>
          <p:nvPr/>
        </p:nvCxnSpPr>
        <p:spPr>
          <a:xfrm rot="5400000">
            <a:off x="1125025" y="3711450"/>
            <a:ext cx="918900" cy="76200"/>
          </a:xfrm>
          <a:prstGeom prst="curvedConnector4">
            <a:avLst>
              <a:gd fmla="val 57555" name="adj1"/>
              <a:gd fmla="val 1011713" name="adj2"/>
            </a:avLst>
          </a:prstGeom>
          <a:noFill/>
          <a:ln cap="flat" cmpd="sng" w="9525">
            <a:solidFill>
              <a:schemeClr val="dk2"/>
            </a:solidFill>
            <a:prstDash val="solid"/>
            <a:round/>
            <a:headEnd len="med" w="med" type="none"/>
            <a:tailEnd len="med" w="med" type="triangle"/>
          </a:ln>
        </p:spPr>
      </p:cxnSp>
      <p:sp>
        <p:nvSpPr>
          <p:cNvPr id="160" name="Google Shape;160;p27"/>
          <p:cNvSpPr txBox="1"/>
          <p:nvPr/>
        </p:nvSpPr>
        <p:spPr>
          <a:xfrm>
            <a:off x="4267200" y="2438400"/>
            <a:ext cx="4285200" cy="21963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US" sz="2000"/>
              <a:t>In these scenarios, having the original document / email is only half the story!</a:t>
            </a:r>
            <a:endParaRPr sz="2000"/>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65" name="Shape 165"/>
        <p:cNvGrpSpPr/>
        <p:nvPr/>
      </p:nvGrpSpPr>
      <p:grpSpPr>
        <a:xfrm>
          <a:off x="0" y="0"/>
          <a:ext cx="0" cy="0"/>
          <a:chOff x="0" y="0"/>
          <a:chExt cx="0" cy="0"/>
        </a:xfrm>
      </p:grpSpPr>
      <p:sp>
        <p:nvSpPr>
          <p:cNvPr id="166" name="Google Shape;166;p28"/>
          <p:cNvSpPr txBox="1"/>
          <p:nvPr>
            <p:ph type="title"/>
          </p:nvPr>
        </p:nvSpPr>
        <p:spPr>
          <a:xfrm>
            <a:off x="457200" y="369887"/>
            <a:ext cx="8229600" cy="4113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en-US"/>
              <a:t>Malware from email attachments</a:t>
            </a:r>
            <a:endParaRPr/>
          </a:p>
        </p:txBody>
      </p:sp>
      <p:sp>
        <p:nvSpPr>
          <p:cNvPr id="167" name="Google Shape;167;p28"/>
          <p:cNvSpPr txBox="1"/>
          <p:nvPr>
            <p:ph idx="1" type="body"/>
          </p:nvPr>
        </p:nvSpPr>
        <p:spPr>
          <a:xfrm>
            <a:off x="457200" y="1114425"/>
            <a:ext cx="8258100" cy="4305900"/>
          </a:xfrm>
          <a:prstGeom prst="rect">
            <a:avLst/>
          </a:prstGeom>
        </p:spPr>
        <p:txBody>
          <a:bodyPr anchorCtr="0" anchor="t" bIns="91425" lIns="91425" spcFirstLastPara="1" rIns="91425" wrap="square" tIns="91425">
            <a:noAutofit/>
          </a:bodyPr>
          <a:lstStyle/>
          <a:p>
            <a:pPr indent="0" lvl="0" marL="0" rtl="0" algn="l">
              <a:spcBef>
                <a:spcPts val="1000"/>
              </a:spcBef>
              <a:spcAft>
                <a:spcPts val="0"/>
              </a:spcAft>
              <a:buNone/>
            </a:pPr>
            <a:r>
              <a:rPr lang="en-US"/>
              <a:t>Look out for the following pitfalls</a:t>
            </a:r>
            <a:endParaRPr/>
          </a:p>
          <a:p>
            <a:pPr indent="-406400" lvl="0" marL="457200" rtl="0" algn="l">
              <a:spcBef>
                <a:spcPts val="1000"/>
              </a:spcBef>
              <a:spcAft>
                <a:spcPts val="0"/>
              </a:spcAft>
              <a:buClr>
                <a:srgbClr val="000000"/>
              </a:buClr>
              <a:buSzPts val="2800"/>
              <a:buChar char="●"/>
            </a:pPr>
            <a:r>
              <a:rPr lang="en-US"/>
              <a:t>Malware is a document which contains a ‘click here’ download link</a:t>
            </a:r>
            <a:endParaRPr/>
          </a:p>
          <a:p>
            <a:pPr indent="-406400" lvl="0" marL="457200" rtl="0" algn="l">
              <a:spcBef>
                <a:spcPts val="0"/>
              </a:spcBef>
              <a:spcAft>
                <a:spcPts val="0"/>
              </a:spcAft>
              <a:buClr>
                <a:srgbClr val="000000"/>
              </a:buClr>
              <a:buSzPts val="2800"/>
              <a:buChar char="●"/>
            </a:pPr>
            <a:r>
              <a:rPr lang="en-US"/>
              <a:t>Documents that contain scripts to further downloaders</a:t>
            </a:r>
            <a:endParaRPr/>
          </a:p>
          <a:p>
            <a:pPr indent="-406400" lvl="0" marL="457200" rtl="0" algn="l">
              <a:spcBef>
                <a:spcPts val="0"/>
              </a:spcBef>
              <a:spcAft>
                <a:spcPts val="0"/>
              </a:spcAft>
              <a:buClr>
                <a:srgbClr val="000000"/>
              </a:buClr>
              <a:buSzPts val="2800"/>
              <a:buChar char="●"/>
            </a:pPr>
            <a:r>
              <a:rPr lang="en-US"/>
              <a:t>Scripts often obfuscated</a:t>
            </a:r>
            <a:endParaRPr/>
          </a:p>
          <a:p>
            <a:pPr indent="-406400" lvl="0" marL="457200" rtl="0" algn="l">
              <a:spcBef>
                <a:spcPts val="0"/>
              </a:spcBef>
              <a:spcAft>
                <a:spcPts val="0"/>
              </a:spcAft>
              <a:buClr>
                <a:srgbClr val="000000"/>
              </a:buClr>
              <a:buSzPts val="2800"/>
              <a:buChar char="●"/>
            </a:pPr>
            <a:r>
              <a:rPr lang="en-US"/>
              <a:t>MS Word or Adobe vulnerabilities</a:t>
            </a:r>
            <a:endParaRPr/>
          </a:p>
          <a:p>
            <a:pPr indent="-406400" lvl="0" marL="457200" rtl="0" algn="l">
              <a:spcBef>
                <a:spcPts val="0"/>
              </a:spcBef>
              <a:spcAft>
                <a:spcPts val="0"/>
              </a:spcAft>
              <a:buClr>
                <a:srgbClr val="000000"/>
              </a:buClr>
              <a:buSzPts val="2800"/>
              <a:buChar char="●"/>
            </a:pPr>
            <a:r>
              <a:rPr lang="en-US"/>
              <a:t>The email headers are useful too, as is the text and anything else that came with the ‘package’</a:t>
            </a:r>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72" name="Shape 172"/>
        <p:cNvGrpSpPr/>
        <p:nvPr/>
      </p:nvGrpSpPr>
      <p:grpSpPr>
        <a:xfrm>
          <a:off x="0" y="0"/>
          <a:ext cx="0" cy="0"/>
          <a:chOff x="0" y="0"/>
          <a:chExt cx="0" cy="0"/>
        </a:xfrm>
      </p:grpSpPr>
      <p:sp>
        <p:nvSpPr>
          <p:cNvPr id="173" name="Google Shape;173;p29"/>
          <p:cNvSpPr txBox="1"/>
          <p:nvPr>
            <p:ph type="title"/>
          </p:nvPr>
        </p:nvSpPr>
        <p:spPr>
          <a:xfrm>
            <a:off x="457200" y="369887"/>
            <a:ext cx="8229600" cy="4113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en-US"/>
              <a:t>Malware from download sites</a:t>
            </a:r>
            <a:endParaRPr/>
          </a:p>
        </p:txBody>
      </p:sp>
      <p:sp>
        <p:nvSpPr>
          <p:cNvPr id="174" name="Google Shape;174;p29"/>
          <p:cNvSpPr txBox="1"/>
          <p:nvPr>
            <p:ph idx="1" type="body"/>
          </p:nvPr>
        </p:nvSpPr>
        <p:spPr>
          <a:xfrm>
            <a:off x="457200" y="1114425"/>
            <a:ext cx="8258100" cy="4305900"/>
          </a:xfrm>
          <a:prstGeom prst="rect">
            <a:avLst/>
          </a:prstGeom>
        </p:spPr>
        <p:txBody>
          <a:bodyPr anchorCtr="0" anchor="t" bIns="91425" lIns="91425" spcFirstLastPara="1" rIns="91425" wrap="square" tIns="91425">
            <a:noAutofit/>
          </a:bodyPr>
          <a:lstStyle/>
          <a:p>
            <a:pPr indent="0" lvl="0" marL="0" rtl="0" algn="l">
              <a:spcBef>
                <a:spcPts val="1000"/>
              </a:spcBef>
              <a:spcAft>
                <a:spcPts val="0"/>
              </a:spcAft>
              <a:buNone/>
            </a:pPr>
            <a:r>
              <a:rPr lang="en-US"/>
              <a:t>Look out for the following pitfalls</a:t>
            </a:r>
            <a:endParaRPr/>
          </a:p>
          <a:p>
            <a:pPr indent="-406400" lvl="0" marL="457200" rtl="0" algn="l">
              <a:spcBef>
                <a:spcPts val="1000"/>
              </a:spcBef>
              <a:spcAft>
                <a:spcPts val="0"/>
              </a:spcAft>
              <a:buClr>
                <a:srgbClr val="000000"/>
              </a:buClr>
              <a:buSzPts val="2800"/>
              <a:buChar char="●"/>
            </a:pPr>
            <a:r>
              <a:rPr lang="en-US"/>
              <a:t>Try to hide your IP address if you can</a:t>
            </a:r>
            <a:endParaRPr/>
          </a:p>
          <a:p>
            <a:pPr indent="-406400" lvl="0" marL="457200" rtl="0" algn="l">
              <a:spcBef>
                <a:spcPts val="0"/>
              </a:spcBef>
              <a:spcAft>
                <a:spcPts val="0"/>
              </a:spcAft>
              <a:buClr>
                <a:srgbClr val="000000"/>
              </a:buClr>
              <a:buSzPts val="2800"/>
              <a:buChar char="●"/>
            </a:pPr>
            <a:r>
              <a:rPr lang="en-US"/>
              <a:t>Use Linux / wget to get a full copy of the site, not just the malware</a:t>
            </a:r>
            <a:endParaRPr/>
          </a:p>
          <a:p>
            <a:pPr indent="-406400" lvl="0" marL="457200" rtl="0" algn="l">
              <a:spcBef>
                <a:spcPts val="0"/>
              </a:spcBef>
              <a:spcAft>
                <a:spcPts val="0"/>
              </a:spcAft>
              <a:buClr>
                <a:srgbClr val="000000"/>
              </a:buClr>
              <a:buSzPts val="2800"/>
              <a:buChar char="●"/>
            </a:pPr>
            <a:r>
              <a:rPr lang="en-US"/>
              <a:t>Does it have opendir (easy!)?</a:t>
            </a:r>
            <a:endParaRPr/>
          </a:p>
          <a:p>
            <a:pPr indent="-406400" lvl="0" marL="457200" rtl="0" algn="l">
              <a:spcBef>
                <a:spcPts val="0"/>
              </a:spcBef>
              <a:spcAft>
                <a:spcPts val="0"/>
              </a:spcAft>
              <a:buClr>
                <a:srgbClr val="000000"/>
              </a:buClr>
              <a:buSzPts val="2800"/>
              <a:buChar char="●"/>
            </a:pPr>
            <a:r>
              <a:rPr lang="en-US"/>
              <a:t>Investigate the download site non-destructively:</a:t>
            </a:r>
            <a:endParaRPr/>
          </a:p>
          <a:p>
            <a:pPr indent="-355600" lvl="1" marL="914400" rtl="0" algn="l">
              <a:spcBef>
                <a:spcPts val="0"/>
              </a:spcBef>
              <a:spcAft>
                <a:spcPts val="0"/>
              </a:spcAft>
              <a:buSzPts val="2000"/>
              <a:buChar char="○"/>
            </a:pPr>
            <a:r>
              <a:rPr lang="en-US"/>
              <a:t>Is it a hacked (compromised) site?</a:t>
            </a:r>
            <a:endParaRPr/>
          </a:p>
          <a:p>
            <a:pPr indent="-355600" lvl="1" marL="914400" rtl="0" algn="l">
              <a:spcBef>
                <a:spcPts val="0"/>
              </a:spcBef>
              <a:spcAft>
                <a:spcPts val="0"/>
              </a:spcAft>
              <a:buSzPts val="2000"/>
              <a:buChar char="○"/>
            </a:pPr>
            <a:r>
              <a:rPr lang="en-US"/>
              <a:t>Can you contact the CERT in its location / jurisdiction?</a:t>
            </a:r>
            <a:endParaRPr/>
          </a:p>
          <a:p>
            <a:pPr indent="-355600" lvl="1" marL="914400" rtl="0" algn="l">
              <a:spcBef>
                <a:spcPts val="0"/>
              </a:spcBef>
              <a:spcAft>
                <a:spcPts val="0"/>
              </a:spcAft>
              <a:buSzPts val="2000"/>
              <a:buChar char="○"/>
            </a:pPr>
            <a:r>
              <a:rPr lang="en-US"/>
              <a:t>Does it contain other malware than the one your downloader happens to be pointing to?</a:t>
            </a:r>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79" name="Shape 179"/>
        <p:cNvGrpSpPr/>
        <p:nvPr/>
      </p:nvGrpSpPr>
      <p:grpSpPr>
        <a:xfrm>
          <a:off x="0" y="0"/>
          <a:ext cx="0" cy="0"/>
          <a:chOff x="0" y="0"/>
          <a:chExt cx="0" cy="0"/>
        </a:xfrm>
      </p:grpSpPr>
      <p:sp>
        <p:nvSpPr>
          <p:cNvPr id="180" name="Google Shape;180;p30"/>
          <p:cNvSpPr txBox="1"/>
          <p:nvPr>
            <p:ph type="title"/>
          </p:nvPr>
        </p:nvSpPr>
        <p:spPr>
          <a:xfrm>
            <a:off x="457200" y="369887"/>
            <a:ext cx="8229600" cy="4113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en-US"/>
              <a:t>Sometimes download sites...</a:t>
            </a:r>
            <a:endParaRPr/>
          </a:p>
        </p:txBody>
      </p:sp>
      <p:sp>
        <p:nvSpPr>
          <p:cNvPr id="181" name="Google Shape;181;p30"/>
          <p:cNvSpPr txBox="1"/>
          <p:nvPr>
            <p:ph idx="1" type="body"/>
          </p:nvPr>
        </p:nvSpPr>
        <p:spPr>
          <a:xfrm>
            <a:off x="457200" y="1114425"/>
            <a:ext cx="8258100" cy="668700"/>
          </a:xfrm>
          <a:prstGeom prst="rect">
            <a:avLst/>
          </a:prstGeom>
        </p:spPr>
        <p:txBody>
          <a:bodyPr anchorCtr="0" anchor="t" bIns="91425" lIns="91425" spcFirstLastPara="1" rIns="91425" wrap="square" tIns="91425">
            <a:noAutofit/>
          </a:bodyPr>
          <a:lstStyle/>
          <a:p>
            <a:pPr indent="0" lvl="0" marL="0" rtl="0" algn="l">
              <a:spcBef>
                <a:spcPts val="1000"/>
              </a:spcBef>
              <a:spcAft>
                <a:spcPts val="0"/>
              </a:spcAft>
              <a:buNone/>
            </a:pPr>
            <a:r>
              <a:rPr lang="en-US"/>
              <a:t>...have an opendir (</a:t>
            </a:r>
            <a:r>
              <a:rPr lang="en-US"/>
              <a:t>wget -r -np http://&lt;the site&gt;</a:t>
            </a:r>
            <a:r>
              <a:rPr lang="en-US"/>
              <a:t> does the trick)</a:t>
            </a:r>
            <a:endParaRPr/>
          </a:p>
        </p:txBody>
      </p:sp>
      <p:pic>
        <p:nvPicPr>
          <p:cNvPr id="182" name="Google Shape;182;p30"/>
          <p:cNvPicPr preferRelativeResize="0"/>
          <p:nvPr/>
        </p:nvPicPr>
        <p:blipFill>
          <a:blip r:embed="rId3">
            <a:alphaModFix/>
          </a:blip>
          <a:stretch>
            <a:fillRect/>
          </a:stretch>
        </p:blipFill>
        <p:spPr>
          <a:xfrm>
            <a:off x="457200" y="2116375"/>
            <a:ext cx="3305175" cy="3257550"/>
          </a:xfrm>
          <a:prstGeom prst="rect">
            <a:avLst/>
          </a:prstGeom>
          <a:noFill/>
          <a:ln>
            <a:noFill/>
          </a:ln>
        </p:spPr>
      </p:pic>
      <p:sp>
        <p:nvSpPr>
          <p:cNvPr id="183" name="Google Shape;183;p30"/>
          <p:cNvSpPr txBox="1"/>
          <p:nvPr/>
        </p:nvSpPr>
        <p:spPr>
          <a:xfrm>
            <a:off x="457200" y="5424725"/>
            <a:ext cx="7166400" cy="4113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US" u="sng">
                <a:solidFill>
                  <a:schemeClr val="hlink"/>
                </a:solidFill>
                <a:latin typeface="Lucida Sans"/>
                <a:ea typeface="Lucida Sans"/>
                <a:cs typeface="Lucida Sans"/>
                <a:sym typeface="Lucida Sans"/>
                <a:hlinkClick r:id="rId4"/>
              </a:rPr>
              <a:t>https://twitter.com/JaromirHorejsi/status/953943571287216132</a:t>
            </a:r>
            <a:r>
              <a:rPr lang="en-US">
                <a:latin typeface="Lucida Sans"/>
                <a:ea typeface="Lucida Sans"/>
                <a:cs typeface="Lucida Sans"/>
                <a:sym typeface="Lucida Sans"/>
              </a:rPr>
              <a:t> </a:t>
            </a:r>
            <a:endParaRPr>
              <a:latin typeface="Lucida Sans"/>
              <a:ea typeface="Lucida Sans"/>
              <a:cs typeface="Lucida Sans"/>
              <a:sym typeface="Lucida Sans"/>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88" name="Shape 188"/>
        <p:cNvGrpSpPr/>
        <p:nvPr/>
      </p:nvGrpSpPr>
      <p:grpSpPr>
        <a:xfrm>
          <a:off x="0" y="0"/>
          <a:ext cx="0" cy="0"/>
          <a:chOff x="0" y="0"/>
          <a:chExt cx="0" cy="0"/>
        </a:xfrm>
      </p:grpSpPr>
      <p:sp>
        <p:nvSpPr>
          <p:cNvPr id="189" name="Google Shape;189;p31"/>
          <p:cNvSpPr txBox="1"/>
          <p:nvPr>
            <p:ph type="title"/>
          </p:nvPr>
        </p:nvSpPr>
        <p:spPr>
          <a:xfrm>
            <a:off x="457200" y="369887"/>
            <a:ext cx="8229600" cy="4113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en-US"/>
              <a:t>Malware from packet captures</a:t>
            </a:r>
            <a:endParaRPr/>
          </a:p>
        </p:txBody>
      </p:sp>
      <p:sp>
        <p:nvSpPr>
          <p:cNvPr id="190" name="Google Shape;190;p31"/>
          <p:cNvSpPr txBox="1"/>
          <p:nvPr>
            <p:ph idx="1" type="body"/>
          </p:nvPr>
        </p:nvSpPr>
        <p:spPr>
          <a:xfrm>
            <a:off x="457200" y="1114425"/>
            <a:ext cx="8258100" cy="4305900"/>
          </a:xfrm>
          <a:prstGeom prst="rect">
            <a:avLst/>
          </a:prstGeom>
        </p:spPr>
        <p:txBody>
          <a:bodyPr anchorCtr="0" anchor="t" bIns="91425" lIns="91425" spcFirstLastPara="1" rIns="91425" wrap="square" tIns="91425">
            <a:noAutofit/>
          </a:bodyPr>
          <a:lstStyle/>
          <a:p>
            <a:pPr indent="0" lvl="0" marL="0" rtl="0" algn="l">
              <a:spcBef>
                <a:spcPts val="1000"/>
              </a:spcBef>
              <a:spcAft>
                <a:spcPts val="0"/>
              </a:spcAft>
              <a:buNone/>
            </a:pPr>
            <a:r>
              <a:rPr lang="en-US"/>
              <a:t>Is there a packet capture on the network?</a:t>
            </a:r>
            <a:endParaRPr/>
          </a:p>
          <a:p>
            <a:pPr indent="0" lvl="0" marL="0" rtl="0" algn="l">
              <a:spcBef>
                <a:spcPts val="1000"/>
              </a:spcBef>
              <a:spcAft>
                <a:spcPts val="0"/>
              </a:spcAft>
              <a:buNone/>
            </a:pPr>
            <a:r>
              <a:rPr lang="en-US"/>
              <a:t>Can use wireshark to extract the contents of a stream</a:t>
            </a:r>
            <a:endParaRPr/>
          </a:p>
          <a:p>
            <a:pPr indent="0" lvl="0" marL="0" rtl="0" algn="l">
              <a:spcBef>
                <a:spcPts val="1000"/>
              </a:spcBef>
              <a:spcAft>
                <a:spcPts val="0"/>
              </a:spcAft>
              <a:buNone/>
            </a:pPr>
            <a:r>
              <a:rPr lang="en-US"/>
              <a:t>Look for all pieces of the puzzle:</a:t>
            </a:r>
            <a:endParaRPr/>
          </a:p>
          <a:p>
            <a:pPr indent="-406400" lvl="0" marL="457200" rtl="0" algn="l">
              <a:spcBef>
                <a:spcPts val="1000"/>
              </a:spcBef>
              <a:spcAft>
                <a:spcPts val="0"/>
              </a:spcAft>
              <a:buClr>
                <a:srgbClr val="000000"/>
              </a:buClr>
              <a:buSzPts val="2800"/>
              <a:buChar char="●"/>
            </a:pPr>
            <a:r>
              <a:rPr lang="en-US"/>
              <a:t>Traffic types (port + packet contents)</a:t>
            </a:r>
            <a:endParaRPr/>
          </a:p>
          <a:p>
            <a:pPr indent="-406400" lvl="0" marL="457200" rtl="0" algn="l">
              <a:spcBef>
                <a:spcPts val="0"/>
              </a:spcBef>
              <a:spcAft>
                <a:spcPts val="0"/>
              </a:spcAft>
              <a:buClr>
                <a:srgbClr val="000000"/>
              </a:buClr>
              <a:buSzPts val="2800"/>
              <a:buChar char="●"/>
            </a:pPr>
            <a:r>
              <a:rPr lang="en-US"/>
              <a:t>Hosts contacted</a:t>
            </a:r>
            <a:endParaRPr/>
          </a:p>
          <a:p>
            <a:pPr indent="-406400" lvl="0" marL="457200" rtl="0" algn="l">
              <a:spcBef>
                <a:spcPts val="0"/>
              </a:spcBef>
              <a:spcAft>
                <a:spcPts val="0"/>
              </a:spcAft>
              <a:buClr>
                <a:srgbClr val="000000"/>
              </a:buClr>
              <a:buSzPts val="2800"/>
              <a:buChar char="●"/>
            </a:pPr>
            <a:r>
              <a:rPr lang="en-US"/>
              <a:t>Protocols used</a:t>
            </a:r>
            <a:br>
              <a:rPr lang="en-US"/>
            </a:br>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95" name="Shape 195"/>
        <p:cNvGrpSpPr/>
        <p:nvPr/>
      </p:nvGrpSpPr>
      <p:grpSpPr>
        <a:xfrm>
          <a:off x="0" y="0"/>
          <a:ext cx="0" cy="0"/>
          <a:chOff x="0" y="0"/>
          <a:chExt cx="0" cy="0"/>
        </a:xfrm>
      </p:grpSpPr>
      <p:sp>
        <p:nvSpPr>
          <p:cNvPr id="196" name="Google Shape;196;p32"/>
          <p:cNvSpPr txBox="1"/>
          <p:nvPr>
            <p:ph type="title"/>
          </p:nvPr>
        </p:nvSpPr>
        <p:spPr>
          <a:xfrm>
            <a:off x="457200" y="369887"/>
            <a:ext cx="8229600" cy="4113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en-US"/>
              <a:t>Malware from infected machine</a:t>
            </a:r>
            <a:endParaRPr/>
          </a:p>
        </p:txBody>
      </p:sp>
      <p:sp>
        <p:nvSpPr>
          <p:cNvPr id="197" name="Google Shape;197;p32"/>
          <p:cNvSpPr txBox="1"/>
          <p:nvPr>
            <p:ph idx="1" type="body"/>
          </p:nvPr>
        </p:nvSpPr>
        <p:spPr>
          <a:xfrm>
            <a:off x="457200" y="1114425"/>
            <a:ext cx="8258100" cy="4305900"/>
          </a:xfrm>
          <a:prstGeom prst="rect">
            <a:avLst/>
          </a:prstGeom>
        </p:spPr>
        <p:txBody>
          <a:bodyPr anchorCtr="0" anchor="t" bIns="91425" lIns="91425" spcFirstLastPara="1" rIns="91425" wrap="square" tIns="91425">
            <a:noAutofit/>
          </a:bodyPr>
          <a:lstStyle/>
          <a:p>
            <a:pPr indent="0" lvl="0" marL="0" rtl="0" algn="l">
              <a:spcBef>
                <a:spcPts val="1000"/>
              </a:spcBef>
              <a:spcAft>
                <a:spcPts val="0"/>
              </a:spcAft>
              <a:buNone/>
            </a:pPr>
            <a:r>
              <a:rPr lang="en-US"/>
              <a:t>Multiple methods</a:t>
            </a:r>
            <a:endParaRPr/>
          </a:p>
          <a:p>
            <a:pPr indent="-406400" lvl="0" marL="457200" rtl="0" algn="l">
              <a:spcBef>
                <a:spcPts val="1000"/>
              </a:spcBef>
              <a:spcAft>
                <a:spcPts val="0"/>
              </a:spcAft>
              <a:buClr>
                <a:srgbClr val="000000"/>
              </a:buClr>
              <a:buSzPts val="2800"/>
              <a:buChar char="●"/>
            </a:pPr>
            <a:r>
              <a:rPr lang="en-US"/>
              <a:t>File forensics</a:t>
            </a:r>
            <a:endParaRPr/>
          </a:p>
          <a:p>
            <a:pPr indent="-406400" lvl="0" marL="457200" rtl="0" algn="l">
              <a:spcBef>
                <a:spcPts val="0"/>
              </a:spcBef>
              <a:spcAft>
                <a:spcPts val="0"/>
              </a:spcAft>
              <a:buClr>
                <a:srgbClr val="000000"/>
              </a:buClr>
              <a:buSzPts val="2800"/>
              <a:buChar char="●"/>
            </a:pPr>
            <a:r>
              <a:rPr lang="en-US"/>
              <a:t>Memory forensics</a:t>
            </a:r>
            <a:endParaRPr/>
          </a:p>
          <a:p>
            <a:pPr indent="0" lvl="0" marL="0" rtl="0" algn="l">
              <a:spcBef>
                <a:spcPts val="1000"/>
              </a:spcBef>
              <a:spcAft>
                <a:spcPts val="0"/>
              </a:spcAft>
              <a:buNone/>
            </a:pPr>
            <a:r>
              <a:rPr lang="en-US"/>
              <a:t>Look for</a:t>
            </a:r>
            <a:endParaRPr/>
          </a:p>
          <a:p>
            <a:pPr indent="-406400" lvl="0" marL="457200" rtl="0" algn="l">
              <a:spcBef>
                <a:spcPts val="1000"/>
              </a:spcBef>
              <a:spcAft>
                <a:spcPts val="0"/>
              </a:spcAft>
              <a:buClr>
                <a:srgbClr val="000000"/>
              </a:buClr>
              <a:buSzPts val="2800"/>
              <a:buChar char="●"/>
            </a:pPr>
            <a:r>
              <a:rPr lang="en-US"/>
              <a:t>Registry keys</a:t>
            </a:r>
            <a:endParaRPr/>
          </a:p>
          <a:p>
            <a:pPr indent="-406400" lvl="0" marL="457200" rtl="0" algn="l">
              <a:spcBef>
                <a:spcPts val="0"/>
              </a:spcBef>
              <a:spcAft>
                <a:spcPts val="0"/>
              </a:spcAft>
              <a:buClr>
                <a:srgbClr val="000000"/>
              </a:buClr>
              <a:buSzPts val="2800"/>
              <a:buChar char="●"/>
            </a:pPr>
            <a:r>
              <a:rPr lang="en-US"/>
              <a:t>Scripts, bat files, browser extensions</a:t>
            </a:r>
            <a:endParaRPr/>
          </a:p>
          <a:p>
            <a:pPr indent="-406400" lvl="0" marL="457200" rtl="0" algn="l">
              <a:spcBef>
                <a:spcPts val="0"/>
              </a:spcBef>
              <a:spcAft>
                <a:spcPts val="0"/>
              </a:spcAft>
              <a:buClr>
                <a:srgbClr val="000000"/>
              </a:buClr>
              <a:buSzPts val="2800"/>
              <a:buChar char="●"/>
            </a:pPr>
            <a:r>
              <a:rPr lang="en-US"/>
              <a:t>Malware is not ‘original’ but already detonated</a:t>
            </a:r>
            <a:endParaRPr/>
          </a:p>
          <a:p>
            <a:pPr indent="-406400" lvl="0" marL="457200" rtl="0" algn="l">
              <a:spcBef>
                <a:spcPts val="0"/>
              </a:spcBef>
              <a:spcAft>
                <a:spcPts val="0"/>
              </a:spcAft>
              <a:buClr>
                <a:srgbClr val="000000"/>
              </a:buClr>
              <a:buSzPts val="2800"/>
              <a:buChar char="●"/>
            </a:pPr>
            <a:r>
              <a:rPr lang="en-US"/>
              <a:t>Sometimes deletion of the original file is part of the execution process</a:t>
            </a:r>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02" name="Shape 202"/>
        <p:cNvGrpSpPr/>
        <p:nvPr/>
      </p:nvGrpSpPr>
      <p:grpSpPr>
        <a:xfrm>
          <a:off x="0" y="0"/>
          <a:ext cx="0" cy="0"/>
          <a:chOff x="0" y="0"/>
          <a:chExt cx="0" cy="0"/>
        </a:xfrm>
      </p:grpSpPr>
      <p:sp>
        <p:nvSpPr>
          <p:cNvPr id="203" name="Google Shape;203;p33"/>
          <p:cNvSpPr txBox="1"/>
          <p:nvPr>
            <p:ph type="title"/>
          </p:nvPr>
        </p:nvSpPr>
        <p:spPr>
          <a:xfrm>
            <a:off x="457200" y="369887"/>
            <a:ext cx="8229600" cy="4113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en-US"/>
              <a:t>Think back to the kill chain</a:t>
            </a:r>
            <a:endParaRPr/>
          </a:p>
        </p:txBody>
      </p:sp>
      <p:sp>
        <p:nvSpPr>
          <p:cNvPr id="204" name="Google Shape;204;p33"/>
          <p:cNvSpPr/>
          <p:nvPr/>
        </p:nvSpPr>
        <p:spPr>
          <a:xfrm>
            <a:off x="457200" y="2185300"/>
            <a:ext cx="1837800" cy="492900"/>
          </a:xfrm>
          <a:prstGeom prst="rect">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lang="en-US"/>
              <a:t>Weaponisation</a:t>
            </a:r>
            <a:endParaRPr/>
          </a:p>
        </p:txBody>
      </p:sp>
      <p:sp>
        <p:nvSpPr>
          <p:cNvPr id="205" name="Google Shape;205;p33"/>
          <p:cNvSpPr/>
          <p:nvPr/>
        </p:nvSpPr>
        <p:spPr>
          <a:xfrm>
            <a:off x="2295000" y="2185300"/>
            <a:ext cx="1837800" cy="492900"/>
          </a:xfrm>
          <a:prstGeom prst="rect">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lang="en-US"/>
              <a:t>Delivery</a:t>
            </a:r>
            <a:endParaRPr/>
          </a:p>
        </p:txBody>
      </p:sp>
      <p:sp>
        <p:nvSpPr>
          <p:cNvPr id="206" name="Google Shape;206;p33"/>
          <p:cNvSpPr/>
          <p:nvPr/>
        </p:nvSpPr>
        <p:spPr>
          <a:xfrm>
            <a:off x="4132800" y="2185300"/>
            <a:ext cx="1837800" cy="492900"/>
          </a:xfrm>
          <a:prstGeom prst="rect">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lang="en-US"/>
              <a:t>Exploitation</a:t>
            </a:r>
            <a:endParaRPr/>
          </a:p>
        </p:txBody>
      </p:sp>
      <p:sp>
        <p:nvSpPr>
          <p:cNvPr id="207" name="Google Shape;207;p33"/>
          <p:cNvSpPr/>
          <p:nvPr/>
        </p:nvSpPr>
        <p:spPr>
          <a:xfrm>
            <a:off x="5970600" y="2185300"/>
            <a:ext cx="1837800" cy="492900"/>
          </a:xfrm>
          <a:prstGeom prst="rect">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lang="en-US"/>
              <a:t>Installation</a:t>
            </a:r>
            <a:endParaRPr/>
          </a:p>
        </p:txBody>
      </p:sp>
      <p:sp>
        <p:nvSpPr>
          <p:cNvPr id="208" name="Google Shape;208;p33"/>
          <p:cNvSpPr/>
          <p:nvPr/>
        </p:nvSpPr>
        <p:spPr>
          <a:xfrm>
            <a:off x="457200" y="2937100"/>
            <a:ext cx="2990400" cy="325800"/>
          </a:xfrm>
          <a:prstGeom prst="rect">
            <a:avLst/>
          </a:prstGeom>
          <a:solidFill>
            <a:srgbClr val="9FC5E8"/>
          </a:solidFill>
          <a:ln cap="flat" cmpd="sng" w="9525">
            <a:solidFill>
              <a:srgbClr val="3D85C6"/>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US"/>
              <a:t>Download sites</a:t>
            </a:r>
            <a:endParaRPr/>
          </a:p>
        </p:txBody>
      </p:sp>
      <p:sp>
        <p:nvSpPr>
          <p:cNvPr id="209" name="Google Shape;209;p33"/>
          <p:cNvSpPr/>
          <p:nvPr/>
        </p:nvSpPr>
        <p:spPr>
          <a:xfrm>
            <a:off x="1603625" y="3486275"/>
            <a:ext cx="2990400" cy="325800"/>
          </a:xfrm>
          <a:prstGeom prst="rect">
            <a:avLst/>
          </a:prstGeom>
          <a:solidFill>
            <a:srgbClr val="9FC5E8"/>
          </a:solidFill>
          <a:ln cap="flat" cmpd="sng" w="9525">
            <a:solidFill>
              <a:srgbClr val="3D85C6"/>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US"/>
              <a:t>Email or Exploit Kit (driveby)</a:t>
            </a:r>
            <a:endParaRPr/>
          </a:p>
        </p:txBody>
      </p:sp>
      <p:sp>
        <p:nvSpPr>
          <p:cNvPr id="210" name="Google Shape;210;p33"/>
          <p:cNvSpPr/>
          <p:nvPr/>
        </p:nvSpPr>
        <p:spPr>
          <a:xfrm>
            <a:off x="2831750" y="4035450"/>
            <a:ext cx="3138900" cy="325800"/>
          </a:xfrm>
          <a:prstGeom prst="rect">
            <a:avLst/>
          </a:prstGeom>
          <a:solidFill>
            <a:srgbClr val="9FC5E8"/>
          </a:solidFill>
          <a:ln cap="flat" cmpd="sng" w="9525">
            <a:solidFill>
              <a:srgbClr val="3D85C6"/>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US"/>
              <a:t>Packet captures</a:t>
            </a:r>
            <a:endParaRPr/>
          </a:p>
        </p:txBody>
      </p:sp>
      <p:sp>
        <p:nvSpPr>
          <p:cNvPr id="211" name="Google Shape;211;p33"/>
          <p:cNvSpPr/>
          <p:nvPr/>
        </p:nvSpPr>
        <p:spPr>
          <a:xfrm>
            <a:off x="4818000" y="4630600"/>
            <a:ext cx="2990400" cy="325800"/>
          </a:xfrm>
          <a:prstGeom prst="rect">
            <a:avLst/>
          </a:prstGeom>
          <a:solidFill>
            <a:srgbClr val="9FC5E8"/>
          </a:solidFill>
          <a:ln cap="flat" cmpd="sng" w="9525">
            <a:solidFill>
              <a:srgbClr val="3D85C6"/>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US"/>
              <a:t>From infected machines</a:t>
            </a:r>
            <a:endParaRPr/>
          </a:p>
        </p:txBody>
      </p:sp>
      <p:sp>
        <p:nvSpPr>
          <p:cNvPr id="212" name="Google Shape;212;p33"/>
          <p:cNvSpPr txBox="1"/>
          <p:nvPr/>
        </p:nvSpPr>
        <p:spPr>
          <a:xfrm>
            <a:off x="457200" y="1368125"/>
            <a:ext cx="7351200" cy="6984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US" sz="2400">
                <a:latin typeface="Lucida Sans"/>
                <a:ea typeface="Lucida Sans"/>
                <a:cs typeface="Lucida Sans"/>
                <a:sym typeface="Lucida Sans"/>
              </a:rPr>
              <a:t>Collection methods by kill chain stages:</a:t>
            </a:r>
            <a:endParaRPr sz="2400">
              <a:latin typeface="Lucida Sans"/>
              <a:ea typeface="Lucida Sans"/>
              <a:cs typeface="Lucida Sans"/>
              <a:sym typeface="Lucida Sans"/>
            </a:endParaRP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17" name="Shape 217"/>
        <p:cNvGrpSpPr/>
        <p:nvPr/>
      </p:nvGrpSpPr>
      <p:grpSpPr>
        <a:xfrm>
          <a:off x="0" y="0"/>
          <a:ext cx="0" cy="0"/>
          <a:chOff x="0" y="0"/>
          <a:chExt cx="0" cy="0"/>
        </a:xfrm>
      </p:grpSpPr>
      <p:sp>
        <p:nvSpPr>
          <p:cNvPr id="218" name="Google Shape;218;p34"/>
          <p:cNvSpPr txBox="1"/>
          <p:nvPr>
            <p:ph type="title"/>
          </p:nvPr>
        </p:nvSpPr>
        <p:spPr>
          <a:xfrm>
            <a:off x="457200" y="369887"/>
            <a:ext cx="8229600" cy="4113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en-US"/>
              <a:t>Malware lifecycle</a:t>
            </a:r>
            <a:endParaRPr/>
          </a:p>
        </p:txBody>
      </p:sp>
      <p:sp>
        <p:nvSpPr>
          <p:cNvPr id="219" name="Google Shape;219;p34"/>
          <p:cNvSpPr txBox="1"/>
          <p:nvPr>
            <p:ph idx="1" type="body"/>
          </p:nvPr>
        </p:nvSpPr>
        <p:spPr>
          <a:xfrm>
            <a:off x="457200" y="1114425"/>
            <a:ext cx="8258100" cy="4305900"/>
          </a:xfrm>
          <a:prstGeom prst="rect">
            <a:avLst/>
          </a:prstGeom>
        </p:spPr>
        <p:txBody>
          <a:bodyPr anchorCtr="0" anchor="t" bIns="91425" lIns="91425" spcFirstLastPara="1" rIns="91425" wrap="square" tIns="91425">
            <a:noAutofit/>
          </a:bodyPr>
          <a:lstStyle/>
          <a:p>
            <a:pPr indent="-406400" lvl="0" marL="457200" rtl="0" algn="l">
              <a:spcBef>
                <a:spcPts val="1000"/>
              </a:spcBef>
              <a:spcAft>
                <a:spcPts val="0"/>
              </a:spcAft>
              <a:buClr>
                <a:srgbClr val="000000"/>
              </a:buClr>
              <a:buSzPts val="2800"/>
              <a:buChar char="●"/>
            </a:pPr>
            <a:r>
              <a:rPr lang="en-US"/>
              <a:t>Connected to the kill chain</a:t>
            </a:r>
            <a:endParaRPr/>
          </a:p>
          <a:p>
            <a:pPr indent="-406400" lvl="0" marL="457200" rtl="0" algn="l">
              <a:spcBef>
                <a:spcPts val="0"/>
              </a:spcBef>
              <a:spcAft>
                <a:spcPts val="0"/>
              </a:spcAft>
              <a:buClr>
                <a:srgbClr val="000000"/>
              </a:buClr>
              <a:buSzPts val="2800"/>
              <a:buChar char="●"/>
            </a:pPr>
            <a:r>
              <a:rPr lang="en-US"/>
              <a:t>Possibly several components</a:t>
            </a:r>
            <a:endParaRPr/>
          </a:p>
          <a:p>
            <a:pPr indent="-406400" lvl="0" marL="457200" rtl="0" algn="l">
              <a:spcBef>
                <a:spcPts val="0"/>
              </a:spcBef>
              <a:spcAft>
                <a:spcPts val="0"/>
              </a:spcAft>
              <a:buClr>
                <a:srgbClr val="000000"/>
              </a:buClr>
              <a:buSzPts val="2800"/>
              <a:buChar char="●"/>
            </a:pPr>
            <a:r>
              <a:rPr lang="en-US"/>
              <a:t>Collecting as much as possible early on helps</a:t>
            </a:r>
            <a:endParaRPr/>
          </a:p>
          <a:p>
            <a:pPr indent="-406400" lvl="0" marL="457200" rtl="0" algn="l">
              <a:spcBef>
                <a:spcPts val="0"/>
              </a:spcBef>
              <a:spcAft>
                <a:spcPts val="0"/>
              </a:spcAft>
              <a:buClr>
                <a:srgbClr val="000000"/>
              </a:buClr>
              <a:buSzPts val="2800"/>
              <a:buChar char="●"/>
            </a:pPr>
            <a:r>
              <a:rPr lang="en-US"/>
              <a:t>Lifecycle is also an indication of who you’re dealing with (sometimes)</a:t>
            </a: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77" name="Shape 77"/>
        <p:cNvGrpSpPr/>
        <p:nvPr/>
      </p:nvGrpSpPr>
      <p:grpSpPr>
        <a:xfrm>
          <a:off x="0" y="0"/>
          <a:ext cx="0" cy="0"/>
          <a:chOff x="0" y="0"/>
          <a:chExt cx="0" cy="0"/>
        </a:xfrm>
      </p:grpSpPr>
      <p:sp>
        <p:nvSpPr>
          <p:cNvPr id="78" name="Google Shape;78;p17"/>
          <p:cNvSpPr txBox="1"/>
          <p:nvPr>
            <p:ph idx="1" type="body"/>
          </p:nvPr>
        </p:nvSpPr>
        <p:spPr>
          <a:xfrm>
            <a:off x="457200" y="1478755"/>
            <a:ext cx="8293099" cy="4703763"/>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Font typeface="Arial"/>
              <a:buNone/>
            </a:pPr>
            <a:r>
              <a:rPr b="0" i="0" lang="en-US" sz="1600" u="none" cap="none" strike="noStrike">
                <a:solidFill>
                  <a:schemeClr val="dk1"/>
                </a:solidFill>
                <a:latin typeface="Arial"/>
                <a:ea typeface="Arial"/>
                <a:cs typeface="Arial"/>
                <a:sym typeface="Arial"/>
              </a:rPr>
              <a:t>Copyright © by Forum of Incident Response and Security Teams, Inc.</a:t>
            </a:r>
            <a:endParaRPr/>
          </a:p>
          <a:p>
            <a:pPr indent="0" lvl="0" marL="0" marR="0" rtl="0" algn="l">
              <a:lnSpc>
                <a:spcPct val="100000"/>
              </a:lnSpc>
              <a:spcBef>
                <a:spcPts val="0"/>
              </a:spcBef>
              <a:spcAft>
                <a:spcPts val="0"/>
              </a:spcAft>
              <a:buClr>
                <a:schemeClr val="dk1"/>
              </a:buClr>
              <a:buFont typeface="Arial"/>
              <a:buNone/>
            </a:pPr>
            <a:r>
              <a:t/>
            </a:r>
            <a:endParaRPr b="0" i="0" sz="1600" u="none" cap="none" strike="noStrike">
              <a:solidFill>
                <a:schemeClr val="dk1"/>
              </a:solidFill>
              <a:latin typeface="Arial"/>
              <a:ea typeface="Arial"/>
              <a:cs typeface="Arial"/>
              <a:sym typeface="Arial"/>
            </a:endParaRPr>
          </a:p>
          <a:p>
            <a:pPr indent="0" lvl="0" marL="0" marR="0" rtl="0" algn="l">
              <a:lnSpc>
                <a:spcPct val="100000"/>
              </a:lnSpc>
              <a:spcBef>
                <a:spcPts val="0"/>
              </a:spcBef>
              <a:spcAft>
                <a:spcPts val="0"/>
              </a:spcAft>
              <a:buClr>
                <a:schemeClr val="dk1"/>
              </a:buClr>
              <a:buFont typeface="Arial"/>
              <a:buNone/>
            </a:pPr>
            <a:r>
              <a:rPr b="0" i="0" lang="en-US" sz="1600" u="none" cap="none" strike="noStrike">
                <a:solidFill>
                  <a:schemeClr val="dk1"/>
                </a:solidFill>
                <a:latin typeface="Arial"/>
                <a:ea typeface="Arial"/>
                <a:cs typeface="Arial"/>
                <a:sym typeface="Arial"/>
              </a:rPr>
              <a:t>FIRST.Org is name under which Forum of Incident Response and Security Teams, Inc. conducts business.</a:t>
            </a:r>
            <a:endParaRPr/>
          </a:p>
          <a:p>
            <a:pPr indent="0" lvl="0" marL="0" marR="0" rtl="0" algn="l">
              <a:lnSpc>
                <a:spcPct val="100000"/>
              </a:lnSpc>
              <a:spcBef>
                <a:spcPts val="0"/>
              </a:spcBef>
              <a:spcAft>
                <a:spcPts val="0"/>
              </a:spcAft>
              <a:buClr>
                <a:schemeClr val="dk1"/>
              </a:buClr>
              <a:buFont typeface="Arial"/>
              <a:buNone/>
            </a:pPr>
            <a:r>
              <a:t/>
            </a:r>
            <a:endParaRPr b="0" i="0" sz="1600" u="none" cap="none" strike="noStrike">
              <a:solidFill>
                <a:schemeClr val="dk1"/>
              </a:solidFill>
              <a:latin typeface="Arial"/>
              <a:ea typeface="Arial"/>
              <a:cs typeface="Arial"/>
              <a:sym typeface="Arial"/>
            </a:endParaRPr>
          </a:p>
          <a:p>
            <a:pPr indent="0" lvl="0" marL="0" marR="0" rtl="0" algn="l">
              <a:lnSpc>
                <a:spcPct val="100000"/>
              </a:lnSpc>
              <a:spcBef>
                <a:spcPts val="0"/>
              </a:spcBef>
              <a:spcAft>
                <a:spcPts val="0"/>
              </a:spcAft>
              <a:buClr>
                <a:schemeClr val="dk1"/>
              </a:buClr>
              <a:buFont typeface="Arial"/>
              <a:buNone/>
            </a:pPr>
            <a:r>
              <a:rPr b="0" i="0" lang="en-US" sz="1600" u="none" cap="none" strike="noStrike">
                <a:solidFill>
                  <a:schemeClr val="dk1"/>
                </a:solidFill>
                <a:latin typeface="Arial"/>
                <a:ea typeface="Arial"/>
                <a:cs typeface="Arial"/>
                <a:sym typeface="Arial"/>
              </a:rPr>
              <a:t>This training material is licensed under Creative Commons Attribution-Non-Commercial-Share-Alike 4.0 (CC BY-NC-SA 4.0)</a:t>
            </a:r>
            <a:endParaRPr/>
          </a:p>
          <a:p>
            <a:pPr indent="0" lvl="0" marL="0" marR="0" rtl="0" algn="l">
              <a:lnSpc>
                <a:spcPct val="100000"/>
              </a:lnSpc>
              <a:spcBef>
                <a:spcPts val="0"/>
              </a:spcBef>
              <a:spcAft>
                <a:spcPts val="0"/>
              </a:spcAft>
              <a:buClr>
                <a:schemeClr val="dk1"/>
              </a:buClr>
              <a:buFont typeface="Arial"/>
              <a:buNone/>
            </a:pPr>
            <a:r>
              <a:t/>
            </a:r>
            <a:endParaRPr b="0" i="0" sz="1600" u="none" cap="none" strike="noStrike">
              <a:solidFill>
                <a:schemeClr val="dk1"/>
              </a:solidFill>
              <a:latin typeface="Arial"/>
              <a:ea typeface="Arial"/>
              <a:cs typeface="Arial"/>
              <a:sym typeface="Arial"/>
            </a:endParaRPr>
          </a:p>
          <a:p>
            <a:pPr indent="0" lvl="0" marL="0" marR="0" rtl="0" algn="l">
              <a:lnSpc>
                <a:spcPct val="100000"/>
              </a:lnSpc>
              <a:spcBef>
                <a:spcPts val="0"/>
              </a:spcBef>
              <a:spcAft>
                <a:spcPts val="0"/>
              </a:spcAft>
              <a:buClr>
                <a:schemeClr val="dk1"/>
              </a:buClr>
              <a:buFont typeface="Arial"/>
              <a:buNone/>
            </a:pPr>
            <a:r>
              <a:rPr b="0" i="0" lang="en-US" sz="1600" u="none" cap="none" strike="noStrike">
                <a:solidFill>
                  <a:schemeClr val="dk1"/>
                </a:solidFill>
                <a:latin typeface="Arial"/>
                <a:ea typeface="Arial"/>
                <a:cs typeface="Arial"/>
                <a:sym typeface="Arial"/>
              </a:rPr>
              <a:t>FIRST.Org makes no representation, express or implied, with regard to the accuracy of the information contained in this material and cannot accept any legal responsibility or liability for any errors or omissions that may be made.</a:t>
            </a:r>
            <a:endParaRPr/>
          </a:p>
          <a:p>
            <a:pPr indent="0" lvl="0" marL="0" marR="0" rtl="0" algn="l">
              <a:lnSpc>
                <a:spcPct val="100000"/>
              </a:lnSpc>
              <a:spcBef>
                <a:spcPts val="0"/>
              </a:spcBef>
              <a:spcAft>
                <a:spcPts val="0"/>
              </a:spcAft>
              <a:buClr>
                <a:schemeClr val="dk1"/>
              </a:buClr>
              <a:buFont typeface="Arial"/>
              <a:buNone/>
            </a:pPr>
            <a:r>
              <a:t/>
            </a:r>
            <a:endParaRPr b="0" i="0" sz="1600" u="none" cap="none" strike="noStrike">
              <a:solidFill>
                <a:schemeClr val="dk1"/>
              </a:solidFill>
              <a:latin typeface="Arial"/>
              <a:ea typeface="Arial"/>
              <a:cs typeface="Arial"/>
              <a:sym typeface="Arial"/>
            </a:endParaRPr>
          </a:p>
          <a:p>
            <a:pPr indent="0" lvl="0" marL="0" marR="0" rtl="0" algn="l">
              <a:lnSpc>
                <a:spcPct val="100000"/>
              </a:lnSpc>
              <a:spcBef>
                <a:spcPts val="0"/>
              </a:spcBef>
              <a:spcAft>
                <a:spcPts val="0"/>
              </a:spcAft>
              <a:buClr>
                <a:schemeClr val="dk1"/>
              </a:buClr>
              <a:buFont typeface="Arial"/>
              <a:buNone/>
            </a:pPr>
            <a:r>
              <a:rPr b="0" i="0" lang="en-US" sz="1600" u="none" cap="none" strike="noStrike">
                <a:solidFill>
                  <a:schemeClr val="dk1"/>
                </a:solidFill>
                <a:latin typeface="Arial"/>
                <a:ea typeface="Arial"/>
                <a:cs typeface="Arial"/>
                <a:sym typeface="Arial"/>
              </a:rPr>
              <a:t>All trademarks are property of their respective owners.</a:t>
            </a:r>
            <a:endParaRPr/>
          </a:p>
          <a:p>
            <a:pPr indent="0" lvl="0" marL="0" marR="0" rtl="0" algn="l">
              <a:lnSpc>
                <a:spcPct val="100000"/>
              </a:lnSpc>
              <a:spcBef>
                <a:spcPts val="0"/>
              </a:spcBef>
              <a:spcAft>
                <a:spcPts val="0"/>
              </a:spcAft>
              <a:buClr>
                <a:schemeClr val="dk1"/>
              </a:buClr>
              <a:buFont typeface="Arial"/>
              <a:buNone/>
            </a:pPr>
            <a:r>
              <a:t/>
            </a:r>
            <a:endParaRPr b="0" i="0" sz="1600" u="none" cap="none" strike="noStrike">
              <a:solidFill>
                <a:schemeClr val="dk1"/>
              </a:solidFill>
              <a:latin typeface="Arial"/>
              <a:ea typeface="Arial"/>
              <a:cs typeface="Arial"/>
              <a:sym typeface="Arial"/>
            </a:endParaRPr>
          </a:p>
          <a:p>
            <a:pPr indent="0" lvl="0" marL="0" marR="0" rtl="0" algn="l">
              <a:lnSpc>
                <a:spcPct val="100000"/>
              </a:lnSpc>
              <a:spcBef>
                <a:spcPts val="0"/>
              </a:spcBef>
              <a:spcAft>
                <a:spcPts val="0"/>
              </a:spcAft>
              <a:buClr>
                <a:schemeClr val="dk1"/>
              </a:buClr>
              <a:buFont typeface="Arial"/>
              <a:buNone/>
            </a:pPr>
            <a:r>
              <a:rPr b="0" i="0" lang="en-US" sz="1600" u="none" cap="none" strike="noStrike">
                <a:solidFill>
                  <a:schemeClr val="dk1"/>
                </a:solidFill>
                <a:latin typeface="Arial"/>
                <a:ea typeface="Arial"/>
                <a:cs typeface="Arial"/>
                <a:sym typeface="Arial"/>
              </a:rPr>
              <a:t>Permissions beyond the scope of this license may be available at first-licensing@first.org</a:t>
            </a:r>
            <a:endParaRPr/>
          </a:p>
          <a:p>
            <a:pPr indent="0" lvl="0" marL="0" marR="0" rtl="0" algn="l">
              <a:lnSpc>
                <a:spcPct val="100000"/>
              </a:lnSpc>
              <a:spcBef>
                <a:spcPts val="0"/>
              </a:spcBef>
              <a:spcAft>
                <a:spcPts val="0"/>
              </a:spcAft>
              <a:buClr>
                <a:schemeClr val="dk1"/>
              </a:buClr>
              <a:buFont typeface="Arial"/>
              <a:buNone/>
            </a:pPr>
            <a:r>
              <a:t/>
            </a:r>
            <a:endParaRPr b="0" i="0" sz="1600" u="none" cap="none" strike="noStrike">
              <a:solidFill>
                <a:schemeClr val="dk1"/>
              </a:solidFill>
              <a:latin typeface="Arial"/>
              <a:ea typeface="Arial"/>
              <a:cs typeface="Arial"/>
              <a:sym typeface="Arial"/>
            </a:endParaRPr>
          </a:p>
          <a:p>
            <a:pPr indent="0" lvl="0" marL="0" marR="0" rtl="0" algn="l">
              <a:lnSpc>
                <a:spcPct val="100000"/>
              </a:lnSpc>
              <a:spcBef>
                <a:spcPts val="0"/>
              </a:spcBef>
              <a:spcAft>
                <a:spcPts val="0"/>
              </a:spcAft>
              <a:buClr>
                <a:schemeClr val="dk1"/>
              </a:buClr>
              <a:buFont typeface="Arial"/>
              <a:buNone/>
            </a:pPr>
            <a:r>
              <a:t/>
            </a:r>
            <a:endParaRPr b="0" i="0" sz="1600" u="none" cap="none" strike="noStrike">
              <a:solidFill>
                <a:schemeClr val="dk1"/>
              </a:solidFill>
              <a:latin typeface="Arial"/>
              <a:ea typeface="Arial"/>
              <a:cs typeface="Arial"/>
              <a:sym typeface="Arial"/>
            </a:endParaRPr>
          </a:p>
        </p:txBody>
      </p:sp>
      <p:sp>
        <p:nvSpPr>
          <p:cNvPr id="79" name="Google Shape;79;p17"/>
          <p:cNvSpPr txBox="1"/>
          <p:nvPr>
            <p:ph type="title"/>
          </p:nvPr>
        </p:nvSpPr>
        <p:spPr>
          <a:xfrm>
            <a:off x="457200" y="365125"/>
            <a:ext cx="8293099" cy="879474"/>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chemeClr val="dk1"/>
              </a:buClr>
              <a:buFont typeface="Arial"/>
              <a:buNone/>
            </a:pPr>
            <a:r>
              <a:rPr b="1" i="0" lang="en-US" sz="3200" u="none" cap="none" strike="noStrike">
                <a:solidFill>
                  <a:schemeClr val="dk1"/>
                </a:solidFill>
                <a:latin typeface="Arial"/>
                <a:ea typeface="Arial"/>
                <a:cs typeface="Arial"/>
                <a:sym typeface="Arial"/>
              </a:rPr>
              <a:t>Copyright</a:t>
            </a:r>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24" name="Shape 224"/>
        <p:cNvGrpSpPr/>
        <p:nvPr/>
      </p:nvGrpSpPr>
      <p:grpSpPr>
        <a:xfrm>
          <a:off x="0" y="0"/>
          <a:ext cx="0" cy="0"/>
          <a:chOff x="0" y="0"/>
          <a:chExt cx="0" cy="0"/>
        </a:xfrm>
      </p:grpSpPr>
      <p:sp>
        <p:nvSpPr>
          <p:cNvPr id="225" name="Google Shape;225;p35"/>
          <p:cNvSpPr txBox="1"/>
          <p:nvPr>
            <p:ph type="title"/>
          </p:nvPr>
        </p:nvSpPr>
        <p:spPr>
          <a:xfrm>
            <a:off x="457200" y="369887"/>
            <a:ext cx="8229600" cy="4113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en-US"/>
              <a:t>Storage</a:t>
            </a:r>
            <a:endParaRPr/>
          </a:p>
        </p:txBody>
      </p:sp>
      <p:sp>
        <p:nvSpPr>
          <p:cNvPr id="226" name="Google Shape;226;p35"/>
          <p:cNvSpPr txBox="1"/>
          <p:nvPr>
            <p:ph idx="1" type="body"/>
          </p:nvPr>
        </p:nvSpPr>
        <p:spPr>
          <a:xfrm>
            <a:off x="457200" y="1114425"/>
            <a:ext cx="8258100" cy="4305900"/>
          </a:xfrm>
          <a:prstGeom prst="rect">
            <a:avLst/>
          </a:prstGeom>
        </p:spPr>
        <p:txBody>
          <a:bodyPr anchorCtr="0" anchor="t" bIns="91425" lIns="91425" spcFirstLastPara="1" rIns="91425" wrap="square" tIns="91425">
            <a:noAutofit/>
          </a:bodyPr>
          <a:lstStyle/>
          <a:p>
            <a:pPr indent="0" lvl="0" marL="0" rtl="0" algn="l">
              <a:spcBef>
                <a:spcPts val="1000"/>
              </a:spcBef>
              <a:spcAft>
                <a:spcPts val="0"/>
              </a:spcAft>
              <a:buNone/>
            </a:pPr>
            <a:r>
              <a:rPr lang="en-US"/>
              <a:t>You may collect a larger number of samples and storing them somewhere where you can find them can be important</a:t>
            </a:r>
            <a:endParaRPr/>
          </a:p>
          <a:p>
            <a:pPr indent="0" lvl="0" marL="0" rtl="0" algn="l">
              <a:spcBef>
                <a:spcPts val="1000"/>
              </a:spcBef>
              <a:spcAft>
                <a:spcPts val="0"/>
              </a:spcAft>
              <a:buNone/>
            </a:pPr>
            <a:r>
              <a:t/>
            </a:r>
            <a:endParaRPr/>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31" name="Shape 231"/>
        <p:cNvGrpSpPr/>
        <p:nvPr/>
      </p:nvGrpSpPr>
      <p:grpSpPr>
        <a:xfrm>
          <a:off x="0" y="0"/>
          <a:ext cx="0" cy="0"/>
          <a:chOff x="0" y="0"/>
          <a:chExt cx="0" cy="0"/>
        </a:xfrm>
      </p:grpSpPr>
      <p:sp>
        <p:nvSpPr>
          <p:cNvPr id="232" name="Google Shape;232;p36"/>
          <p:cNvSpPr txBox="1"/>
          <p:nvPr>
            <p:ph type="title"/>
          </p:nvPr>
        </p:nvSpPr>
        <p:spPr>
          <a:xfrm>
            <a:off x="2317750" y="2257425"/>
            <a:ext cx="4349700" cy="24162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en-US"/>
              <a:t>Triage</a:t>
            </a:r>
            <a:endParaRPr/>
          </a:p>
        </p:txBody>
      </p:sp>
      <p:sp>
        <p:nvSpPr>
          <p:cNvPr id="233" name="Google Shape;233;p36"/>
          <p:cNvSpPr txBox="1"/>
          <p:nvPr>
            <p:ph idx="12" type="sldNum"/>
          </p:nvPr>
        </p:nvSpPr>
        <p:spPr>
          <a:xfrm>
            <a:off x="3460750" y="6416675"/>
            <a:ext cx="1758900" cy="288900"/>
          </a:xfrm>
          <a:prstGeom prst="rect">
            <a:avLst/>
          </a:prstGeom>
        </p:spPr>
        <p:txBody>
          <a:bodyPr anchorCtr="0" anchor="ctr" bIns="45700" lIns="91425" spcFirstLastPara="1" rIns="91425" wrap="square" tIns="45700">
            <a:noAutofit/>
          </a:bodyPr>
          <a:lstStyle/>
          <a:p>
            <a:pPr indent="0" lvl="0" marL="0" rtl="0" algn="ctr">
              <a:spcBef>
                <a:spcPts val="0"/>
              </a:spcBef>
              <a:spcAft>
                <a:spcPts val="0"/>
              </a:spcAft>
              <a:buClr>
                <a:srgbClr val="888888"/>
              </a:buClr>
              <a:buFont typeface="Arial"/>
              <a:buNone/>
            </a:pPr>
            <a:fld id="{00000000-1234-1234-1234-123412341234}" type="slidenum">
              <a:rPr lang="en-US"/>
              <a:t>‹#›</a:t>
            </a:fld>
            <a:endParaRPr sz="1400">
              <a:solidFill>
                <a:srgbClr val="000000"/>
              </a:solidFill>
            </a:endParaRPr>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38" name="Shape 238"/>
        <p:cNvGrpSpPr/>
        <p:nvPr/>
      </p:nvGrpSpPr>
      <p:grpSpPr>
        <a:xfrm>
          <a:off x="0" y="0"/>
          <a:ext cx="0" cy="0"/>
          <a:chOff x="0" y="0"/>
          <a:chExt cx="0" cy="0"/>
        </a:xfrm>
      </p:grpSpPr>
      <p:sp>
        <p:nvSpPr>
          <p:cNvPr id="239" name="Google Shape;239;p37"/>
          <p:cNvSpPr txBox="1"/>
          <p:nvPr>
            <p:ph type="title"/>
          </p:nvPr>
        </p:nvSpPr>
        <p:spPr>
          <a:xfrm>
            <a:off x="457200" y="350837"/>
            <a:ext cx="8229600" cy="4113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en-US"/>
              <a:t>What is triage?</a:t>
            </a:r>
            <a:endParaRPr/>
          </a:p>
        </p:txBody>
      </p:sp>
      <p:sp>
        <p:nvSpPr>
          <p:cNvPr id="240" name="Google Shape;240;p37"/>
          <p:cNvSpPr txBox="1"/>
          <p:nvPr>
            <p:ph idx="1" type="body"/>
          </p:nvPr>
        </p:nvSpPr>
        <p:spPr>
          <a:xfrm>
            <a:off x="457200" y="1114425"/>
            <a:ext cx="8258100" cy="4327500"/>
          </a:xfrm>
          <a:prstGeom prst="rect">
            <a:avLst/>
          </a:prstGeom>
        </p:spPr>
        <p:txBody>
          <a:bodyPr anchorCtr="0" anchor="t" bIns="91425" lIns="91425" spcFirstLastPara="1" rIns="91425" wrap="square" tIns="91425">
            <a:noAutofit/>
          </a:bodyPr>
          <a:lstStyle/>
          <a:p>
            <a:pPr indent="0" lvl="0" marL="0" rtl="0" algn="l">
              <a:spcBef>
                <a:spcPts val="1000"/>
              </a:spcBef>
              <a:spcAft>
                <a:spcPts val="0"/>
              </a:spcAft>
              <a:buNone/>
            </a:pPr>
            <a:r>
              <a:rPr lang="en-US"/>
              <a:t>Determine some of the basic properties as soon as possible</a:t>
            </a:r>
            <a:endParaRPr/>
          </a:p>
          <a:p>
            <a:pPr indent="0" lvl="0" marL="0" rtl="0" algn="l">
              <a:spcBef>
                <a:spcPts val="1000"/>
              </a:spcBef>
              <a:spcAft>
                <a:spcPts val="0"/>
              </a:spcAft>
              <a:buNone/>
            </a:pPr>
            <a:r>
              <a:rPr lang="en-US"/>
              <a:t>‘Just enough / just in time analysis’</a:t>
            </a:r>
            <a:endParaRPr/>
          </a:p>
          <a:p>
            <a:pPr indent="25400" lvl="0" marL="228600" rtl="0" algn="l">
              <a:spcBef>
                <a:spcPts val="1000"/>
              </a:spcBef>
              <a:spcAft>
                <a:spcPts val="0"/>
              </a:spcAft>
              <a:buNone/>
            </a:pPr>
            <a:r>
              <a:t/>
            </a:r>
            <a:endParaRPr/>
          </a:p>
          <a:p>
            <a:pPr indent="0" lvl="0" marL="0" rtl="0" algn="l">
              <a:spcBef>
                <a:spcPts val="1000"/>
              </a:spcBef>
              <a:spcAft>
                <a:spcPts val="0"/>
              </a:spcAft>
              <a:buNone/>
            </a:pPr>
            <a:r>
              <a:rPr lang="en-US"/>
              <a:t>Examples</a:t>
            </a:r>
            <a:endParaRPr/>
          </a:p>
          <a:p>
            <a:pPr indent="-355600" lvl="0" marL="457200" rtl="0" algn="l">
              <a:spcBef>
                <a:spcPts val="1000"/>
              </a:spcBef>
              <a:spcAft>
                <a:spcPts val="0"/>
              </a:spcAft>
              <a:buSzPts val="2000"/>
              <a:buChar char="●"/>
            </a:pPr>
            <a:r>
              <a:rPr lang="en-US"/>
              <a:t>Automated sandboxing: look for some basic properties when the malware is run: IPs / urls contacted, files created etc.</a:t>
            </a:r>
            <a:endParaRPr/>
          </a:p>
          <a:p>
            <a:pPr indent="-355600" lvl="0" marL="457200" rtl="0" algn="l">
              <a:spcBef>
                <a:spcPts val="0"/>
              </a:spcBef>
              <a:spcAft>
                <a:spcPts val="0"/>
              </a:spcAft>
              <a:buSzPts val="2000"/>
              <a:buChar char="●"/>
            </a:pPr>
            <a:r>
              <a:rPr lang="en-US"/>
              <a:t>What do the AVs of the world think? Virustotal</a:t>
            </a:r>
            <a:endParaRPr/>
          </a:p>
          <a:p>
            <a:pPr indent="-355600" lvl="0" marL="457200" rtl="0" algn="l">
              <a:spcBef>
                <a:spcPts val="0"/>
              </a:spcBef>
              <a:spcAft>
                <a:spcPts val="0"/>
              </a:spcAft>
              <a:buSzPts val="2000"/>
              <a:buChar char="●"/>
            </a:pPr>
            <a:r>
              <a:rPr lang="en-US"/>
              <a:t>Is this file known? Hash search with Google</a:t>
            </a:r>
            <a:endParaRPr/>
          </a:p>
          <a:p>
            <a:pPr indent="-355600" lvl="0" marL="457200" rtl="0" algn="l">
              <a:spcBef>
                <a:spcPts val="0"/>
              </a:spcBef>
              <a:spcAft>
                <a:spcPts val="0"/>
              </a:spcAft>
              <a:buSzPts val="2000"/>
              <a:buChar char="●"/>
            </a:pPr>
            <a:r>
              <a:rPr lang="en-US"/>
              <a:t>Is it packed? PE analysis</a:t>
            </a:r>
            <a:endParaRPr/>
          </a:p>
          <a:p>
            <a:pPr indent="-355600" lvl="0" marL="457200" rtl="0" algn="l">
              <a:spcBef>
                <a:spcPts val="0"/>
              </a:spcBef>
              <a:spcAft>
                <a:spcPts val="0"/>
              </a:spcAft>
              <a:buSzPts val="2000"/>
              <a:buChar char="●"/>
            </a:pPr>
            <a:r>
              <a:rPr lang="en-US"/>
              <a:t>Any clues about activity? Strings, imports</a:t>
            </a:r>
            <a:endParaRPr/>
          </a:p>
        </p:txBody>
      </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45" name="Shape 245"/>
        <p:cNvGrpSpPr/>
        <p:nvPr/>
      </p:nvGrpSpPr>
      <p:grpSpPr>
        <a:xfrm>
          <a:off x="0" y="0"/>
          <a:ext cx="0" cy="0"/>
          <a:chOff x="0" y="0"/>
          <a:chExt cx="0" cy="0"/>
        </a:xfrm>
      </p:grpSpPr>
      <p:sp>
        <p:nvSpPr>
          <p:cNvPr id="246" name="Google Shape;246;p38"/>
          <p:cNvSpPr txBox="1"/>
          <p:nvPr>
            <p:ph type="title"/>
          </p:nvPr>
        </p:nvSpPr>
        <p:spPr>
          <a:xfrm>
            <a:off x="2317750" y="2257425"/>
            <a:ext cx="4349700" cy="24162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en-US"/>
              <a:t>Analysis</a:t>
            </a:r>
            <a:endParaRPr/>
          </a:p>
        </p:txBody>
      </p:sp>
      <p:sp>
        <p:nvSpPr>
          <p:cNvPr id="247" name="Google Shape;247;p38"/>
          <p:cNvSpPr txBox="1"/>
          <p:nvPr>
            <p:ph idx="12" type="sldNum"/>
          </p:nvPr>
        </p:nvSpPr>
        <p:spPr>
          <a:xfrm>
            <a:off x="3460750" y="6416675"/>
            <a:ext cx="1758900" cy="288900"/>
          </a:xfrm>
          <a:prstGeom prst="rect">
            <a:avLst/>
          </a:prstGeom>
        </p:spPr>
        <p:txBody>
          <a:bodyPr anchorCtr="0" anchor="ctr" bIns="45700" lIns="91425" spcFirstLastPara="1" rIns="91425" wrap="square" tIns="45700">
            <a:noAutofit/>
          </a:bodyPr>
          <a:lstStyle/>
          <a:p>
            <a:pPr indent="0" lvl="0" marL="0" rtl="0" algn="ctr">
              <a:spcBef>
                <a:spcPts val="0"/>
              </a:spcBef>
              <a:spcAft>
                <a:spcPts val="0"/>
              </a:spcAft>
              <a:buClr>
                <a:srgbClr val="888888"/>
              </a:buClr>
              <a:buFont typeface="Arial"/>
              <a:buNone/>
            </a:pPr>
            <a:fld id="{00000000-1234-1234-1234-123412341234}" type="slidenum">
              <a:rPr lang="en-US"/>
              <a:t>‹#›</a:t>
            </a:fld>
            <a:endParaRPr sz="1400">
              <a:solidFill>
                <a:srgbClr val="000000"/>
              </a:solidFill>
            </a:endParaRPr>
          </a:p>
        </p:txBody>
      </p:sp>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53" name="Shape 253"/>
        <p:cNvGrpSpPr/>
        <p:nvPr/>
      </p:nvGrpSpPr>
      <p:grpSpPr>
        <a:xfrm>
          <a:off x="0" y="0"/>
          <a:ext cx="0" cy="0"/>
          <a:chOff x="0" y="0"/>
          <a:chExt cx="0" cy="0"/>
        </a:xfrm>
      </p:grpSpPr>
      <p:sp>
        <p:nvSpPr>
          <p:cNvPr id="254" name="Google Shape;254;p39"/>
          <p:cNvSpPr txBox="1"/>
          <p:nvPr>
            <p:ph type="title"/>
          </p:nvPr>
        </p:nvSpPr>
        <p:spPr>
          <a:xfrm>
            <a:off x="457200" y="379412"/>
            <a:ext cx="8229600" cy="411300"/>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chemeClr val="dk1"/>
              </a:buClr>
              <a:buFont typeface="Lucida Sans"/>
              <a:buNone/>
            </a:pPr>
            <a:r>
              <a:rPr lang="en-US" sz="2880"/>
              <a:t>Modes of analysis</a:t>
            </a:r>
            <a:endParaRPr/>
          </a:p>
        </p:txBody>
      </p:sp>
      <p:sp>
        <p:nvSpPr>
          <p:cNvPr id="255" name="Google Shape;255;p39"/>
          <p:cNvSpPr txBox="1"/>
          <p:nvPr>
            <p:ph idx="1" type="body"/>
          </p:nvPr>
        </p:nvSpPr>
        <p:spPr>
          <a:xfrm>
            <a:off x="457200" y="1200150"/>
            <a:ext cx="8258100" cy="4305900"/>
          </a:xfrm>
          <a:prstGeom prst="rect">
            <a:avLst/>
          </a:prstGeom>
          <a:noFill/>
          <a:ln>
            <a:noFill/>
          </a:ln>
        </p:spPr>
        <p:txBody>
          <a:bodyPr anchorCtr="0" anchor="t" bIns="45700" lIns="91425" spcFirstLastPara="1" rIns="91425" wrap="square" tIns="45700">
            <a:noAutofit/>
          </a:bodyPr>
          <a:lstStyle/>
          <a:p>
            <a:pPr indent="-381000" lvl="0" marL="457200" marR="0" rtl="0" algn="l">
              <a:lnSpc>
                <a:spcPct val="114000"/>
              </a:lnSpc>
              <a:spcBef>
                <a:spcPts val="500"/>
              </a:spcBef>
              <a:spcAft>
                <a:spcPts val="0"/>
              </a:spcAft>
              <a:buClr>
                <a:srgbClr val="000000"/>
              </a:buClr>
              <a:buSzPts val="2400"/>
              <a:buFont typeface="Lucida Sans"/>
              <a:buAutoNum type="arabicPeriod"/>
            </a:pPr>
            <a:r>
              <a:rPr lang="en-US"/>
              <a:t>Static analysis: look at the characteristics of the malware as a file</a:t>
            </a:r>
            <a:endParaRPr/>
          </a:p>
          <a:p>
            <a:pPr indent="-381000" lvl="0" marL="457200" marR="0" rtl="0" algn="l">
              <a:lnSpc>
                <a:spcPct val="114000"/>
              </a:lnSpc>
              <a:spcBef>
                <a:spcPts val="0"/>
              </a:spcBef>
              <a:spcAft>
                <a:spcPts val="0"/>
              </a:spcAft>
              <a:buClr>
                <a:srgbClr val="000000"/>
              </a:buClr>
              <a:buSzPts val="2400"/>
              <a:buFont typeface="Lucida Sans"/>
              <a:buAutoNum type="arabicPeriod"/>
            </a:pPr>
            <a:r>
              <a:rPr lang="en-US"/>
              <a:t>Dynamic analysis: run the malware in a controlled environment and determine its behaviour</a:t>
            </a:r>
            <a:endParaRPr/>
          </a:p>
          <a:p>
            <a:pPr indent="-381000" lvl="0" marL="457200" marR="0" rtl="0" algn="l">
              <a:lnSpc>
                <a:spcPct val="114000"/>
              </a:lnSpc>
              <a:spcBef>
                <a:spcPts val="0"/>
              </a:spcBef>
              <a:spcAft>
                <a:spcPts val="0"/>
              </a:spcAft>
              <a:buClr>
                <a:srgbClr val="000000"/>
              </a:buClr>
              <a:buSzPts val="2400"/>
              <a:buFont typeface="Lucida Sans"/>
              <a:buAutoNum type="arabicPeriod"/>
            </a:pPr>
            <a:r>
              <a:rPr lang="en-US"/>
              <a:t>Reverse engineering: spend a lot of time to determine the exact inner workings</a:t>
            </a:r>
            <a:endParaRPr/>
          </a:p>
          <a:p>
            <a:pPr indent="-293687" lvl="1" marL="293687"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7" lvl="1" marL="293687"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7" lvl="1" marL="293687"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7" lvl="1" marL="293687"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7" lvl="1" marL="293687"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7" lvl="1" marL="293687"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7" lvl="1" marL="293687"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7" lvl="1" marL="293687"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7" lvl="1" marL="293687"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7" lvl="1" marL="293687"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7" lvl="1" marL="293687"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7" lvl="1" marL="293687"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7" lvl="1" marL="293687"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7" lvl="1" marL="293687"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7" lvl="1" marL="293687"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7" lvl="1" marL="293687"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7" lvl="1" marL="293687"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7" lvl="1" marL="293687"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p:txBody>
      </p:sp>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61" name="Shape 261"/>
        <p:cNvGrpSpPr/>
        <p:nvPr/>
      </p:nvGrpSpPr>
      <p:grpSpPr>
        <a:xfrm>
          <a:off x="0" y="0"/>
          <a:ext cx="0" cy="0"/>
          <a:chOff x="0" y="0"/>
          <a:chExt cx="0" cy="0"/>
        </a:xfrm>
      </p:grpSpPr>
      <p:sp>
        <p:nvSpPr>
          <p:cNvPr id="262" name="Google Shape;262;p40"/>
          <p:cNvSpPr txBox="1"/>
          <p:nvPr>
            <p:ph type="title"/>
          </p:nvPr>
        </p:nvSpPr>
        <p:spPr>
          <a:xfrm>
            <a:off x="457200" y="379412"/>
            <a:ext cx="8229600" cy="411300"/>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chemeClr val="dk1"/>
              </a:buClr>
              <a:buFont typeface="Lucida Sans"/>
              <a:buNone/>
            </a:pPr>
            <a:r>
              <a:rPr lang="en-US" sz="2880"/>
              <a:t>Tools</a:t>
            </a:r>
            <a:endParaRPr/>
          </a:p>
        </p:txBody>
      </p:sp>
      <p:sp>
        <p:nvSpPr>
          <p:cNvPr id="263" name="Google Shape;263;p40"/>
          <p:cNvSpPr txBox="1"/>
          <p:nvPr>
            <p:ph idx="1" type="body"/>
          </p:nvPr>
        </p:nvSpPr>
        <p:spPr>
          <a:xfrm>
            <a:off x="457200" y="1200150"/>
            <a:ext cx="8258100" cy="4305900"/>
          </a:xfrm>
          <a:prstGeom prst="rect">
            <a:avLst/>
          </a:prstGeom>
          <a:noFill/>
          <a:ln>
            <a:noFill/>
          </a:ln>
        </p:spPr>
        <p:txBody>
          <a:bodyPr anchorCtr="0" anchor="t" bIns="45700" lIns="91425" spcFirstLastPara="1" rIns="91425" wrap="square" tIns="45700">
            <a:noAutofit/>
          </a:bodyPr>
          <a:lstStyle/>
          <a:p>
            <a:pPr indent="0" lvl="0" marL="0" marR="0" rtl="0" algn="l">
              <a:lnSpc>
                <a:spcPct val="114000"/>
              </a:lnSpc>
              <a:spcBef>
                <a:spcPts val="500"/>
              </a:spcBef>
              <a:spcAft>
                <a:spcPts val="0"/>
              </a:spcAft>
              <a:buNone/>
            </a:pPr>
            <a:r>
              <a:rPr lang="en-US"/>
              <a:t>Five technologies in this workshop</a:t>
            </a:r>
            <a:endParaRPr/>
          </a:p>
          <a:p>
            <a:pPr indent="0" lvl="0" marL="0" marR="0" rtl="0" algn="l">
              <a:lnSpc>
                <a:spcPct val="114000"/>
              </a:lnSpc>
              <a:spcBef>
                <a:spcPts val="500"/>
              </a:spcBef>
              <a:spcAft>
                <a:spcPts val="0"/>
              </a:spcAft>
              <a:buNone/>
            </a:pPr>
            <a:r>
              <a:t/>
            </a:r>
            <a:endParaRPr/>
          </a:p>
          <a:p>
            <a:pPr indent="-381000" lvl="0" marL="457200" marR="0" rtl="0" algn="l">
              <a:lnSpc>
                <a:spcPct val="114000"/>
              </a:lnSpc>
              <a:spcBef>
                <a:spcPts val="500"/>
              </a:spcBef>
              <a:spcAft>
                <a:spcPts val="0"/>
              </a:spcAft>
              <a:buClr>
                <a:srgbClr val="000000"/>
              </a:buClr>
              <a:buSzPts val="2400"/>
              <a:buFont typeface="Lucida Sans"/>
              <a:buAutoNum type="arabicPeriod"/>
            </a:pPr>
            <a:r>
              <a:rPr lang="en-US"/>
              <a:t>Automated sandboxing</a:t>
            </a:r>
            <a:endParaRPr/>
          </a:p>
          <a:p>
            <a:pPr indent="-381000" lvl="0" marL="457200" marR="0" rtl="0" algn="l">
              <a:lnSpc>
                <a:spcPct val="114000"/>
              </a:lnSpc>
              <a:spcBef>
                <a:spcPts val="0"/>
              </a:spcBef>
              <a:spcAft>
                <a:spcPts val="0"/>
              </a:spcAft>
              <a:buClr>
                <a:srgbClr val="000000"/>
              </a:buClr>
              <a:buSzPts val="2400"/>
              <a:buFont typeface="Lucida Sans"/>
              <a:buAutoNum type="arabicPeriod"/>
            </a:pPr>
            <a:r>
              <a:rPr lang="en-US"/>
              <a:t>Obfuscation: Packers and packing</a:t>
            </a:r>
            <a:endParaRPr/>
          </a:p>
          <a:p>
            <a:pPr indent="-381000" lvl="0" marL="457200" marR="0" rtl="0" algn="l">
              <a:lnSpc>
                <a:spcPct val="114000"/>
              </a:lnSpc>
              <a:spcBef>
                <a:spcPts val="0"/>
              </a:spcBef>
              <a:spcAft>
                <a:spcPts val="0"/>
              </a:spcAft>
              <a:buClr>
                <a:srgbClr val="000000"/>
              </a:buClr>
              <a:buSzPts val="2400"/>
              <a:buFont typeface="Lucida Sans"/>
              <a:buAutoNum type="arabicPeriod"/>
            </a:pPr>
            <a:r>
              <a:rPr lang="en-US"/>
              <a:t>Simple reverse engineering / dynamic analysis</a:t>
            </a:r>
            <a:endParaRPr/>
          </a:p>
          <a:p>
            <a:pPr indent="-381000" lvl="0" marL="457200" marR="0" rtl="0" algn="l">
              <a:lnSpc>
                <a:spcPct val="114000"/>
              </a:lnSpc>
              <a:spcBef>
                <a:spcPts val="0"/>
              </a:spcBef>
              <a:spcAft>
                <a:spcPts val="0"/>
              </a:spcAft>
              <a:buClr>
                <a:srgbClr val="000000"/>
              </a:buClr>
              <a:buSzPts val="2400"/>
              <a:buFont typeface="Lucida Sans"/>
              <a:buAutoNum type="arabicPeriod"/>
            </a:pPr>
            <a:r>
              <a:rPr lang="en-US"/>
              <a:t>Volatility memory analysis</a:t>
            </a:r>
            <a:endParaRPr/>
          </a:p>
          <a:p>
            <a:pPr indent="-381000" lvl="0" marL="457200" marR="0" rtl="0" algn="l">
              <a:lnSpc>
                <a:spcPct val="114000"/>
              </a:lnSpc>
              <a:spcBef>
                <a:spcPts val="0"/>
              </a:spcBef>
              <a:spcAft>
                <a:spcPts val="0"/>
              </a:spcAft>
              <a:buClr>
                <a:srgbClr val="000000"/>
              </a:buClr>
              <a:buSzPts val="2400"/>
              <a:buFont typeface="Lucida Sans"/>
              <a:buAutoNum type="arabicPeriod"/>
            </a:pPr>
            <a:r>
              <a:rPr lang="en-US"/>
              <a:t>Yara rules and searching at scale</a:t>
            </a:r>
            <a:endParaRPr/>
          </a:p>
          <a:p>
            <a:pPr indent="-293687" lvl="1" marL="293687"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7" lvl="1" marL="293687"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7" lvl="1" marL="293687"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7" lvl="1" marL="293687"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7" lvl="1" marL="293687"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7" lvl="1" marL="293687"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7" lvl="1" marL="293687"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7" lvl="1" marL="293687"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7" lvl="1" marL="293687"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7" lvl="1" marL="293687"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7" lvl="1" marL="293687"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7" lvl="1" marL="293687"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7" lvl="1" marL="293687"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7" lvl="1" marL="293687"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7" lvl="1" marL="293687"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7" lvl="1" marL="293687"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7" lvl="1" marL="293687"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7" lvl="1" marL="293687"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7" lvl="1" marL="293687"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7" lvl="1" marL="293687"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p:txBody>
      </p:sp>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69" name="Shape 269"/>
        <p:cNvGrpSpPr/>
        <p:nvPr/>
      </p:nvGrpSpPr>
      <p:grpSpPr>
        <a:xfrm>
          <a:off x="0" y="0"/>
          <a:ext cx="0" cy="0"/>
          <a:chOff x="0" y="0"/>
          <a:chExt cx="0" cy="0"/>
        </a:xfrm>
      </p:grpSpPr>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75" name="Shape 275"/>
        <p:cNvGrpSpPr/>
        <p:nvPr/>
      </p:nvGrpSpPr>
      <p:grpSpPr>
        <a:xfrm>
          <a:off x="0" y="0"/>
          <a:ext cx="0" cy="0"/>
          <a:chOff x="0" y="0"/>
          <a:chExt cx="0" cy="0"/>
        </a:xfrm>
      </p:grpSpPr>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85" name="Shape 85"/>
        <p:cNvGrpSpPr/>
        <p:nvPr/>
      </p:nvGrpSpPr>
      <p:grpSpPr>
        <a:xfrm>
          <a:off x="0" y="0"/>
          <a:ext cx="0" cy="0"/>
          <a:chOff x="0" y="0"/>
          <a:chExt cx="0" cy="0"/>
        </a:xfrm>
      </p:grpSpPr>
      <p:sp>
        <p:nvSpPr>
          <p:cNvPr id="86" name="Google Shape;86;p18"/>
          <p:cNvSpPr txBox="1"/>
          <p:nvPr>
            <p:ph type="title"/>
          </p:nvPr>
        </p:nvSpPr>
        <p:spPr>
          <a:xfrm>
            <a:off x="457200" y="379412"/>
            <a:ext cx="8229600" cy="411161"/>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chemeClr val="dk1"/>
              </a:buClr>
              <a:buFont typeface="Lucida Sans"/>
              <a:buNone/>
            </a:pPr>
            <a:r>
              <a:rPr b="1" i="0" lang="en-US" sz="2880" u="none" cap="none" strike="noStrike">
                <a:solidFill>
                  <a:schemeClr val="dk1"/>
                </a:solidFill>
                <a:latin typeface="Lucida Sans"/>
                <a:ea typeface="Lucida Sans"/>
                <a:cs typeface="Lucida Sans"/>
                <a:sym typeface="Lucida Sans"/>
              </a:rPr>
              <a:t>Agenda</a:t>
            </a:r>
            <a:endParaRPr/>
          </a:p>
        </p:txBody>
      </p:sp>
      <p:sp>
        <p:nvSpPr>
          <p:cNvPr id="87" name="Google Shape;87;p18"/>
          <p:cNvSpPr txBox="1"/>
          <p:nvPr>
            <p:ph idx="1" type="body"/>
          </p:nvPr>
        </p:nvSpPr>
        <p:spPr>
          <a:xfrm>
            <a:off x="457200" y="1200150"/>
            <a:ext cx="8258100" cy="4305900"/>
          </a:xfrm>
          <a:prstGeom prst="rect">
            <a:avLst/>
          </a:prstGeom>
          <a:noFill/>
          <a:ln>
            <a:noFill/>
          </a:ln>
        </p:spPr>
        <p:txBody>
          <a:bodyPr anchorCtr="0" anchor="t" bIns="45700" lIns="91425" spcFirstLastPara="1" rIns="91425" wrap="square" tIns="45700">
            <a:noAutofit/>
          </a:bodyPr>
          <a:lstStyle/>
          <a:p>
            <a:pPr indent="0" lvl="0" marL="0" marR="0" rtl="0" algn="l">
              <a:lnSpc>
                <a:spcPct val="114000"/>
              </a:lnSpc>
              <a:spcBef>
                <a:spcPts val="0"/>
              </a:spcBef>
              <a:spcAft>
                <a:spcPts val="0"/>
              </a:spcAft>
              <a:buClr>
                <a:srgbClr val="F38127"/>
              </a:buClr>
              <a:buFont typeface="Arial"/>
              <a:buNone/>
            </a:pPr>
            <a:r>
              <a:rPr b="1" i="0" lang="en-US" sz="2400" u="none" cap="none" strike="noStrike">
                <a:solidFill>
                  <a:schemeClr val="dk1"/>
                </a:solidFill>
                <a:latin typeface="Lucida Sans"/>
                <a:ea typeface="Lucida Sans"/>
                <a:cs typeface="Lucida Sans"/>
                <a:sym typeface="Lucida Sans"/>
              </a:rPr>
              <a:t>By the end of this module, you will be able to:</a:t>
            </a:r>
            <a:endParaRPr/>
          </a:p>
          <a:p>
            <a:pPr indent="-293687" lvl="1" marL="293687" marR="0" rtl="0" algn="l">
              <a:lnSpc>
                <a:spcPct val="114000"/>
              </a:lnSpc>
              <a:spcBef>
                <a:spcPts val="500"/>
              </a:spcBef>
              <a:spcAft>
                <a:spcPts val="0"/>
              </a:spcAft>
              <a:buClr>
                <a:schemeClr val="dk1"/>
              </a:buClr>
              <a:buSzPts val="2400"/>
              <a:buFont typeface="Arial"/>
              <a:buChar char="•"/>
            </a:pPr>
            <a:r>
              <a:rPr lang="en-US"/>
              <a:t>Understand some of the principles of malware analysis</a:t>
            </a:r>
            <a:endParaRPr/>
          </a:p>
          <a:p>
            <a:pPr indent="-293688" lvl="1" marL="293688" rtl="0" algn="l">
              <a:spcBef>
                <a:spcPts val="500"/>
              </a:spcBef>
              <a:spcAft>
                <a:spcPts val="0"/>
              </a:spcAft>
              <a:buClr>
                <a:schemeClr val="dk1"/>
              </a:buClr>
              <a:buSzPts val="2400"/>
              <a:buFont typeface="Arial"/>
              <a:buChar char="•"/>
            </a:pPr>
            <a:r>
              <a:rPr lang="en-US"/>
              <a:t>Collect artefacts</a:t>
            </a:r>
            <a:endParaRPr/>
          </a:p>
          <a:p>
            <a:pPr indent="-293688" lvl="1" marL="293688" rtl="0" algn="l">
              <a:spcBef>
                <a:spcPts val="500"/>
              </a:spcBef>
              <a:spcAft>
                <a:spcPts val="0"/>
              </a:spcAft>
              <a:buClr>
                <a:schemeClr val="dk1"/>
              </a:buClr>
              <a:buSzPts val="2400"/>
              <a:buFont typeface="Arial"/>
              <a:buChar char="•"/>
            </a:pPr>
            <a:r>
              <a:rPr lang="en-US"/>
              <a:t>Analyse a malicious word document</a:t>
            </a:r>
            <a:endParaRPr/>
          </a:p>
          <a:p>
            <a:pPr indent="-293687" lvl="1" marL="293687" marR="0" rtl="0" algn="l">
              <a:lnSpc>
                <a:spcPct val="114000"/>
              </a:lnSpc>
              <a:spcBef>
                <a:spcPts val="500"/>
              </a:spcBef>
              <a:spcAft>
                <a:spcPts val="0"/>
              </a:spcAft>
              <a:buClr>
                <a:schemeClr val="dk1"/>
              </a:buClr>
              <a:buSzPts val="2400"/>
              <a:buFont typeface="Arial"/>
              <a:buChar char="•"/>
            </a:pPr>
            <a:r>
              <a:rPr lang="en-US"/>
              <a:t>Do a high level static and dynamic analysis</a:t>
            </a:r>
            <a:endParaRPr/>
          </a:p>
          <a:p>
            <a:pPr indent="-293687" lvl="1" marL="293687" marR="0" rtl="0" algn="l">
              <a:lnSpc>
                <a:spcPct val="114000"/>
              </a:lnSpc>
              <a:spcBef>
                <a:spcPts val="500"/>
              </a:spcBef>
              <a:spcAft>
                <a:spcPts val="0"/>
              </a:spcAft>
              <a:buClr>
                <a:schemeClr val="dk1"/>
              </a:buClr>
              <a:buSzPts val="2400"/>
              <a:buFont typeface="Arial"/>
              <a:buChar char="•"/>
            </a:pPr>
            <a:r>
              <a:rPr lang="en-US"/>
              <a:t>Do high level memory collection and analysis</a:t>
            </a:r>
            <a:endParaRPr/>
          </a:p>
          <a:p>
            <a:pPr indent="-293688" lvl="1" marL="293688" marR="0" rtl="0" algn="l">
              <a:lnSpc>
                <a:spcPct val="114000"/>
              </a:lnSpc>
              <a:spcBef>
                <a:spcPts val="500"/>
              </a:spcBef>
              <a:spcAft>
                <a:spcPts val="0"/>
              </a:spcAft>
              <a:buClr>
                <a:schemeClr val="dk1"/>
              </a:buClr>
              <a:buSzPts val="2400"/>
              <a:buFont typeface="Arial"/>
              <a:buChar char="•"/>
            </a:pPr>
            <a:r>
              <a:rPr lang="en-US"/>
              <a:t>Extract indicators</a:t>
            </a:r>
            <a:endParaRPr/>
          </a:p>
          <a:p>
            <a:pPr indent="-293688" lvl="1" marL="293688"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8" lvl="1" marL="293688"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8" lvl="1" marL="293688"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8" lvl="1" marL="293688"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8" lvl="1" marL="293688"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8" lvl="1" marL="293688"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8" lvl="1" marL="293688"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8" lvl="1" marL="293688"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8" lvl="1" marL="293688"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8" lvl="1" marL="293688"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8" lvl="1" marL="293688"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8" lvl="1" marL="293688"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8" lvl="1" marL="293688"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8" lvl="1" marL="293688"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8" lvl="1" marL="293688"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8" lvl="1" marL="293688"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8" lvl="1" marL="293688"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8" lvl="1" marL="293688"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8" lvl="1" marL="293688"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8" lvl="1" marL="293688"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93" name="Shape 93"/>
        <p:cNvGrpSpPr/>
        <p:nvPr/>
      </p:nvGrpSpPr>
      <p:grpSpPr>
        <a:xfrm>
          <a:off x="0" y="0"/>
          <a:ext cx="0" cy="0"/>
          <a:chOff x="0" y="0"/>
          <a:chExt cx="0" cy="0"/>
        </a:xfrm>
      </p:grpSpPr>
      <p:sp>
        <p:nvSpPr>
          <p:cNvPr id="94" name="Google Shape;94;p19"/>
          <p:cNvSpPr txBox="1"/>
          <p:nvPr>
            <p:ph type="ctrTitle"/>
          </p:nvPr>
        </p:nvSpPr>
        <p:spPr>
          <a:xfrm>
            <a:off x="2177716" y="3646714"/>
            <a:ext cx="6280483" cy="704850"/>
          </a:xfrm>
          <a:prstGeom prst="rect">
            <a:avLst/>
          </a:prstGeom>
          <a:noFill/>
          <a:ln>
            <a:noFill/>
          </a:ln>
        </p:spPr>
        <p:txBody>
          <a:bodyPr anchorCtr="0" anchor="ctr" bIns="45700" lIns="91425" spcFirstLastPara="1" rIns="91425" wrap="square" tIns="45700">
            <a:noAutofit/>
          </a:bodyPr>
          <a:lstStyle/>
          <a:p>
            <a:pPr indent="0" lvl="0" marL="0" marR="0" rtl="0" algn="r">
              <a:lnSpc>
                <a:spcPct val="90000"/>
              </a:lnSpc>
              <a:spcBef>
                <a:spcPts val="0"/>
              </a:spcBef>
              <a:spcAft>
                <a:spcPts val="0"/>
              </a:spcAft>
              <a:buClr>
                <a:schemeClr val="dk1"/>
              </a:buClr>
              <a:buFont typeface="Arial"/>
              <a:buNone/>
            </a:pPr>
            <a:r>
              <a:rPr b="1" i="0" lang="en-US" sz="2520" u="none" cap="none" strike="noStrike">
                <a:solidFill>
                  <a:schemeClr val="dk1"/>
                </a:solidFill>
                <a:latin typeface="Arial"/>
                <a:ea typeface="Arial"/>
                <a:cs typeface="Arial"/>
                <a:sym typeface="Arial"/>
              </a:rPr>
              <a:t>Module 2: </a:t>
            </a:r>
            <a:br>
              <a:rPr b="1" i="0" lang="en-US" sz="2520" u="none" cap="none" strike="noStrike">
                <a:solidFill>
                  <a:schemeClr val="dk1"/>
                </a:solidFill>
                <a:latin typeface="Arial"/>
                <a:ea typeface="Arial"/>
                <a:cs typeface="Arial"/>
                <a:sym typeface="Arial"/>
              </a:rPr>
            </a:br>
            <a:r>
              <a:rPr b="1" i="0" lang="en-US" sz="2520" u="none" cap="none" strike="noStrike">
                <a:solidFill>
                  <a:schemeClr val="dk1"/>
                </a:solidFill>
                <a:latin typeface="Arial"/>
                <a:ea typeface="Arial"/>
                <a:cs typeface="Arial"/>
                <a:sym typeface="Arial"/>
              </a:rPr>
              <a:t>Malware Artefact Analysis</a:t>
            </a:r>
            <a:endParaRPr/>
          </a:p>
        </p:txBody>
      </p:sp>
      <p:sp>
        <p:nvSpPr>
          <p:cNvPr id="95" name="Google Shape;95;p19"/>
          <p:cNvSpPr txBox="1"/>
          <p:nvPr>
            <p:ph idx="1" type="subTitle"/>
          </p:nvPr>
        </p:nvSpPr>
        <p:spPr>
          <a:xfrm>
            <a:off x="3581400" y="4620207"/>
            <a:ext cx="4876799" cy="914400"/>
          </a:xfrm>
          <a:prstGeom prst="rect">
            <a:avLst/>
          </a:prstGeom>
          <a:noFill/>
          <a:ln>
            <a:noFill/>
          </a:ln>
        </p:spPr>
        <p:txBody>
          <a:bodyPr anchorCtr="0" anchor="t" bIns="45700" lIns="91425" spcFirstLastPara="1" rIns="91425" wrap="square" tIns="45700">
            <a:noAutofit/>
          </a:bodyPr>
          <a:lstStyle/>
          <a:p>
            <a:pPr indent="0" lvl="0" marL="0" marR="0" rtl="0" algn="r">
              <a:lnSpc>
                <a:spcPct val="90000"/>
              </a:lnSpc>
              <a:spcBef>
                <a:spcPts val="0"/>
              </a:spcBef>
              <a:spcAft>
                <a:spcPts val="0"/>
              </a:spcAft>
              <a:buClr>
                <a:srgbClr val="888888"/>
              </a:buClr>
              <a:buFont typeface="Arial"/>
              <a:buNone/>
            </a:pPr>
            <a:r>
              <a:rPr b="0" i="0" lang="en-US" sz="1600" u="none" cap="none" strike="noStrike">
                <a:solidFill>
                  <a:srgbClr val="888888"/>
                </a:solidFill>
                <a:latin typeface="Arial"/>
                <a:ea typeface="Arial"/>
                <a:cs typeface="Arial"/>
                <a:sym typeface="Arial"/>
              </a:rPr>
              <a:t>[Presenter Name]</a:t>
            </a:r>
            <a:endParaRPr/>
          </a:p>
          <a:p>
            <a:pPr indent="0" lvl="0" marL="0" marR="0" rtl="0" algn="r">
              <a:lnSpc>
                <a:spcPct val="90000"/>
              </a:lnSpc>
              <a:spcBef>
                <a:spcPts val="1000"/>
              </a:spcBef>
              <a:spcAft>
                <a:spcPts val="0"/>
              </a:spcAft>
              <a:buClr>
                <a:srgbClr val="888888"/>
              </a:buClr>
              <a:buFont typeface="Arial"/>
              <a:buNone/>
            </a:pPr>
            <a:r>
              <a:rPr b="0" i="0" lang="en-US" sz="1600" u="none" cap="none" strike="noStrike">
                <a:solidFill>
                  <a:srgbClr val="888888"/>
                </a:solidFill>
                <a:latin typeface="Arial"/>
                <a:ea typeface="Arial"/>
                <a:cs typeface="Arial"/>
                <a:sym typeface="Arial"/>
              </a:rPr>
              <a:t>[Date]</a:t>
            </a: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01" name="Shape 101"/>
        <p:cNvGrpSpPr/>
        <p:nvPr/>
      </p:nvGrpSpPr>
      <p:grpSpPr>
        <a:xfrm>
          <a:off x="0" y="0"/>
          <a:ext cx="0" cy="0"/>
          <a:chOff x="0" y="0"/>
          <a:chExt cx="0" cy="0"/>
        </a:xfrm>
      </p:grpSpPr>
      <p:sp>
        <p:nvSpPr>
          <p:cNvPr id="102" name="Google Shape;102;p20"/>
          <p:cNvSpPr txBox="1"/>
          <p:nvPr>
            <p:ph type="title"/>
          </p:nvPr>
        </p:nvSpPr>
        <p:spPr>
          <a:xfrm>
            <a:off x="457200" y="379412"/>
            <a:ext cx="8229600" cy="411300"/>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chemeClr val="dk1"/>
              </a:buClr>
              <a:buFont typeface="Lucida Sans"/>
              <a:buNone/>
            </a:pPr>
            <a:r>
              <a:rPr lang="en-US" sz="2880"/>
              <a:t>Approach</a:t>
            </a:r>
            <a:endParaRPr/>
          </a:p>
        </p:txBody>
      </p:sp>
      <p:sp>
        <p:nvSpPr>
          <p:cNvPr id="103" name="Google Shape;103;p20"/>
          <p:cNvSpPr txBox="1"/>
          <p:nvPr>
            <p:ph idx="1" type="body"/>
          </p:nvPr>
        </p:nvSpPr>
        <p:spPr>
          <a:xfrm>
            <a:off x="457200" y="1200150"/>
            <a:ext cx="8258100" cy="4305900"/>
          </a:xfrm>
          <a:prstGeom prst="rect">
            <a:avLst/>
          </a:prstGeom>
          <a:noFill/>
          <a:ln>
            <a:noFill/>
          </a:ln>
        </p:spPr>
        <p:txBody>
          <a:bodyPr anchorCtr="0" anchor="t" bIns="45700" lIns="91425" spcFirstLastPara="1" rIns="91425" wrap="square" tIns="45700">
            <a:noAutofit/>
          </a:bodyPr>
          <a:lstStyle/>
          <a:p>
            <a:pPr indent="-293687" lvl="1" marL="293687" marR="0" rtl="0" algn="l">
              <a:lnSpc>
                <a:spcPct val="114000"/>
              </a:lnSpc>
              <a:spcBef>
                <a:spcPts val="500"/>
              </a:spcBef>
              <a:spcAft>
                <a:spcPts val="0"/>
              </a:spcAft>
              <a:buClr>
                <a:schemeClr val="dk1"/>
              </a:buClr>
              <a:buSzPts val="2400"/>
              <a:buFont typeface="Arial"/>
              <a:buChar char="•"/>
            </a:pPr>
            <a:r>
              <a:rPr lang="en-US"/>
              <a:t>Principles</a:t>
            </a:r>
            <a:endParaRPr/>
          </a:p>
          <a:p>
            <a:pPr indent="-293687" lvl="1" marL="293687" marR="0" rtl="0" algn="l">
              <a:lnSpc>
                <a:spcPct val="114000"/>
              </a:lnSpc>
              <a:spcBef>
                <a:spcPts val="500"/>
              </a:spcBef>
              <a:spcAft>
                <a:spcPts val="0"/>
              </a:spcAft>
              <a:buClr>
                <a:schemeClr val="dk1"/>
              </a:buClr>
              <a:buSzPts val="2400"/>
              <a:buFont typeface="Arial"/>
              <a:buChar char="•"/>
            </a:pPr>
            <a:r>
              <a:rPr lang="en-US"/>
              <a:t>Collection and the Malware lifecycle</a:t>
            </a:r>
            <a:endParaRPr/>
          </a:p>
          <a:p>
            <a:pPr indent="-293687" lvl="1" marL="293687" marR="0" rtl="0" algn="l">
              <a:lnSpc>
                <a:spcPct val="114000"/>
              </a:lnSpc>
              <a:spcBef>
                <a:spcPts val="500"/>
              </a:spcBef>
              <a:spcAft>
                <a:spcPts val="0"/>
              </a:spcAft>
              <a:buClr>
                <a:schemeClr val="dk1"/>
              </a:buClr>
              <a:buSzPts val="2400"/>
              <a:buFont typeface="Arial"/>
              <a:buChar char="•"/>
            </a:pPr>
            <a:r>
              <a:rPr lang="en-US"/>
              <a:t>Triage</a:t>
            </a:r>
            <a:endParaRPr/>
          </a:p>
          <a:p>
            <a:pPr indent="-293687" lvl="1" marL="293687" marR="0" rtl="0" algn="l">
              <a:lnSpc>
                <a:spcPct val="114000"/>
              </a:lnSpc>
              <a:spcBef>
                <a:spcPts val="500"/>
              </a:spcBef>
              <a:spcAft>
                <a:spcPts val="0"/>
              </a:spcAft>
              <a:buClr>
                <a:schemeClr val="dk1"/>
              </a:buClr>
              <a:buSzPts val="2400"/>
              <a:buFont typeface="Arial"/>
              <a:buChar char="•"/>
            </a:pPr>
            <a:r>
              <a:rPr lang="en-US"/>
              <a:t>Analysis</a:t>
            </a:r>
            <a:endParaRPr/>
          </a:p>
          <a:p>
            <a:pPr indent="-271463" lvl="2" marL="804863" marR="0" rtl="0" algn="l">
              <a:lnSpc>
                <a:spcPct val="114000"/>
              </a:lnSpc>
              <a:spcBef>
                <a:spcPts val="500"/>
              </a:spcBef>
              <a:spcAft>
                <a:spcPts val="0"/>
              </a:spcAft>
              <a:buSzPts val="1800"/>
              <a:buChar char="•"/>
            </a:pPr>
            <a:r>
              <a:rPr lang="en-US" sz="1800"/>
              <a:t>Automated</a:t>
            </a:r>
            <a:endParaRPr sz="1800"/>
          </a:p>
          <a:p>
            <a:pPr indent="-271463" lvl="2" marL="804863" marR="0" rtl="0" algn="l">
              <a:lnSpc>
                <a:spcPct val="114000"/>
              </a:lnSpc>
              <a:spcBef>
                <a:spcPts val="500"/>
              </a:spcBef>
              <a:spcAft>
                <a:spcPts val="0"/>
              </a:spcAft>
              <a:buSzPts val="1800"/>
              <a:buChar char="•"/>
            </a:pPr>
            <a:r>
              <a:rPr lang="en-US" sz="1800"/>
              <a:t>Static</a:t>
            </a:r>
            <a:endParaRPr sz="1800"/>
          </a:p>
          <a:p>
            <a:pPr indent="-271463" lvl="2" marL="804863" marR="0" rtl="0" algn="l">
              <a:lnSpc>
                <a:spcPct val="114000"/>
              </a:lnSpc>
              <a:spcBef>
                <a:spcPts val="500"/>
              </a:spcBef>
              <a:spcAft>
                <a:spcPts val="0"/>
              </a:spcAft>
              <a:buSzPts val="1800"/>
              <a:buChar char="•"/>
            </a:pPr>
            <a:r>
              <a:rPr lang="en-US" sz="1800"/>
              <a:t>Dynamic</a:t>
            </a:r>
            <a:endParaRPr sz="1800"/>
          </a:p>
          <a:p>
            <a:pPr indent="-271463" lvl="2" marL="804863" marR="0" rtl="0" algn="l">
              <a:lnSpc>
                <a:spcPct val="114000"/>
              </a:lnSpc>
              <a:spcBef>
                <a:spcPts val="500"/>
              </a:spcBef>
              <a:spcAft>
                <a:spcPts val="0"/>
              </a:spcAft>
              <a:buSzPts val="1800"/>
              <a:buChar char="•"/>
            </a:pPr>
            <a:r>
              <a:rPr lang="en-US" sz="1800"/>
              <a:t>Reverse engineering (not today)</a:t>
            </a:r>
            <a:endParaRPr sz="1800"/>
          </a:p>
          <a:p>
            <a:pPr indent="-293687" lvl="1" marL="293687" marR="0" rtl="0" algn="l">
              <a:lnSpc>
                <a:spcPct val="114000"/>
              </a:lnSpc>
              <a:spcBef>
                <a:spcPts val="500"/>
              </a:spcBef>
              <a:spcAft>
                <a:spcPts val="0"/>
              </a:spcAft>
              <a:buClr>
                <a:schemeClr val="dk1"/>
              </a:buClr>
              <a:buSzPts val="2400"/>
              <a:buFont typeface="Arial"/>
              <a:buChar char="•"/>
            </a:pPr>
            <a:r>
              <a:rPr lang="en-US"/>
              <a:t>Analysis toolkits that we’ll use:</a:t>
            </a:r>
            <a:endParaRPr/>
          </a:p>
          <a:p>
            <a:pPr indent="-271463" lvl="2" marL="804863" marR="0" rtl="0" algn="l">
              <a:lnSpc>
                <a:spcPct val="114000"/>
              </a:lnSpc>
              <a:spcBef>
                <a:spcPts val="500"/>
              </a:spcBef>
              <a:spcAft>
                <a:spcPts val="0"/>
              </a:spcAft>
              <a:buSzPts val="1800"/>
              <a:buChar char="•"/>
            </a:pPr>
            <a:r>
              <a:rPr lang="en-US" sz="1800"/>
              <a:t>yara</a:t>
            </a:r>
            <a:endParaRPr sz="1800"/>
          </a:p>
          <a:p>
            <a:pPr indent="-271463" lvl="2" marL="804863" marR="0" rtl="0" algn="l">
              <a:lnSpc>
                <a:spcPct val="114000"/>
              </a:lnSpc>
              <a:spcBef>
                <a:spcPts val="500"/>
              </a:spcBef>
              <a:spcAft>
                <a:spcPts val="0"/>
              </a:spcAft>
              <a:buSzPts val="1800"/>
              <a:buChar char="•"/>
            </a:pPr>
            <a:r>
              <a:rPr lang="en-US" sz="1800"/>
              <a:t>volatility</a:t>
            </a:r>
            <a:endParaRPr sz="1800"/>
          </a:p>
          <a:p>
            <a:pPr indent="-271463" lvl="2" marL="804863" marR="0" rtl="0" algn="l">
              <a:lnSpc>
                <a:spcPct val="114000"/>
              </a:lnSpc>
              <a:spcBef>
                <a:spcPts val="500"/>
              </a:spcBef>
              <a:spcAft>
                <a:spcPts val="0"/>
              </a:spcAft>
              <a:buSzPts val="1800"/>
              <a:buChar char="•"/>
            </a:pPr>
            <a:r>
              <a:rPr lang="en-US" sz="1800"/>
              <a:t>Automated or one-shot tools</a:t>
            </a:r>
            <a:endParaRPr sz="1800"/>
          </a:p>
          <a:p>
            <a:pPr indent="-293687" lvl="1" marL="293687"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7" lvl="1" marL="293687"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7" lvl="1" marL="293687"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7" lvl="1" marL="293687"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7" lvl="1" marL="293687"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7" lvl="1" marL="293687"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7" lvl="1" marL="293687"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7" lvl="1" marL="293687"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7" lvl="1" marL="293687"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7" lvl="1" marL="293687"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7" lvl="1" marL="293687"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7" lvl="1" marL="293687"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7" lvl="1" marL="293687"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7" lvl="1" marL="293687"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7" lvl="1" marL="293687"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7" lvl="1" marL="293687"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7" lvl="1" marL="293687"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7" lvl="1" marL="293687"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7" lvl="1" marL="293687"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7" lvl="1" marL="293687"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08" name="Shape 108"/>
        <p:cNvGrpSpPr/>
        <p:nvPr/>
      </p:nvGrpSpPr>
      <p:grpSpPr>
        <a:xfrm>
          <a:off x="0" y="0"/>
          <a:ext cx="0" cy="0"/>
          <a:chOff x="0" y="0"/>
          <a:chExt cx="0" cy="0"/>
        </a:xfrm>
      </p:grpSpPr>
      <p:sp>
        <p:nvSpPr>
          <p:cNvPr id="109" name="Google Shape;109;p21"/>
          <p:cNvSpPr txBox="1"/>
          <p:nvPr>
            <p:ph type="title"/>
          </p:nvPr>
        </p:nvSpPr>
        <p:spPr>
          <a:xfrm>
            <a:off x="2317750" y="2257425"/>
            <a:ext cx="4349700" cy="24162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en-US"/>
              <a:t>Principles of Malware Analysis</a:t>
            </a:r>
            <a:endParaRPr/>
          </a:p>
        </p:txBody>
      </p:sp>
      <p:sp>
        <p:nvSpPr>
          <p:cNvPr id="110" name="Google Shape;110;p21"/>
          <p:cNvSpPr txBox="1"/>
          <p:nvPr>
            <p:ph idx="12" type="sldNum"/>
          </p:nvPr>
        </p:nvSpPr>
        <p:spPr>
          <a:xfrm>
            <a:off x="3460750" y="6416675"/>
            <a:ext cx="1758900" cy="288900"/>
          </a:xfrm>
          <a:prstGeom prst="rect">
            <a:avLst/>
          </a:prstGeom>
        </p:spPr>
        <p:txBody>
          <a:bodyPr anchorCtr="0" anchor="ctr" bIns="45700" lIns="91425" spcFirstLastPara="1" rIns="91425" wrap="square" tIns="45700">
            <a:noAutofit/>
          </a:bodyPr>
          <a:lstStyle/>
          <a:p>
            <a:pPr indent="0" lvl="0" marL="0" rtl="0" algn="ctr">
              <a:spcBef>
                <a:spcPts val="0"/>
              </a:spcBef>
              <a:spcAft>
                <a:spcPts val="0"/>
              </a:spcAft>
              <a:buClr>
                <a:srgbClr val="888888"/>
              </a:buClr>
              <a:buFont typeface="Arial"/>
              <a:buNone/>
            </a:pPr>
            <a:fld id="{00000000-1234-1234-1234-123412341234}" type="slidenum">
              <a:rPr lang="en-US"/>
              <a:t>‹#›</a:t>
            </a:fld>
            <a:endParaRPr sz="1400">
              <a:solidFill>
                <a:srgbClr val="000000"/>
              </a:solidFill>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15" name="Shape 115"/>
        <p:cNvGrpSpPr/>
        <p:nvPr/>
      </p:nvGrpSpPr>
      <p:grpSpPr>
        <a:xfrm>
          <a:off x="0" y="0"/>
          <a:ext cx="0" cy="0"/>
          <a:chOff x="0" y="0"/>
          <a:chExt cx="0" cy="0"/>
        </a:xfrm>
      </p:grpSpPr>
      <p:sp>
        <p:nvSpPr>
          <p:cNvPr id="116" name="Google Shape;116;p22"/>
          <p:cNvSpPr txBox="1"/>
          <p:nvPr>
            <p:ph type="title"/>
          </p:nvPr>
        </p:nvSpPr>
        <p:spPr>
          <a:xfrm>
            <a:off x="457200" y="369887"/>
            <a:ext cx="8229600" cy="4113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en-US"/>
              <a:t>Principles</a:t>
            </a:r>
            <a:endParaRPr/>
          </a:p>
        </p:txBody>
      </p:sp>
      <p:sp>
        <p:nvSpPr>
          <p:cNvPr id="117" name="Google Shape;117;p22"/>
          <p:cNvSpPr txBox="1"/>
          <p:nvPr>
            <p:ph idx="1" type="body"/>
          </p:nvPr>
        </p:nvSpPr>
        <p:spPr>
          <a:xfrm>
            <a:off x="457200" y="1114425"/>
            <a:ext cx="8258100" cy="4305900"/>
          </a:xfrm>
          <a:prstGeom prst="rect">
            <a:avLst/>
          </a:prstGeom>
        </p:spPr>
        <p:txBody>
          <a:bodyPr anchorCtr="0" anchor="t" bIns="91425" lIns="91425" spcFirstLastPara="1" rIns="91425" wrap="square" tIns="91425">
            <a:noAutofit/>
          </a:bodyPr>
          <a:lstStyle/>
          <a:p>
            <a:pPr indent="-406400" lvl="0" marL="457200" rtl="0" algn="l">
              <a:spcBef>
                <a:spcPts val="1000"/>
              </a:spcBef>
              <a:spcAft>
                <a:spcPts val="0"/>
              </a:spcAft>
              <a:buClr>
                <a:srgbClr val="000000"/>
              </a:buClr>
              <a:buSzPts val="2800"/>
              <a:buChar char="●"/>
            </a:pPr>
            <a:r>
              <a:rPr lang="en-US"/>
              <a:t>Safety of operation - keep analysis lab separate as much as possible (trust boundary between lab and normal activities)</a:t>
            </a:r>
            <a:endParaRPr/>
          </a:p>
          <a:p>
            <a:pPr indent="-406400" lvl="0" marL="457200" rtl="0" algn="l">
              <a:spcBef>
                <a:spcPts val="0"/>
              </a:spcBef>
              <a:spcAft>
                <a:spcPts val="0"/>
              </a:spcAft>
              <a:buClr>
                <a:srgbClr val="000000"/>
              </a:buClr>
              <a:buSzPts val="2800"/>
              <a:buChar char="●"/>
            </a:pPr>
            <a:r>
              <a:rPr lang="en-US"/>
              <a:t>Keep information confidential</a:t>
            </a:r>
            <a:endParaRPr/>
          </a:p>
          <a:p>
            <a:pPr indent="-406400" lvl="0" marL="457200" rtl="0" algn="l">
              <a:spcBef>
                <a:spcPts val="0"/>
              </a:spcBef>
              <a:spcAft>
                <a:spcPts val="0"/>
              </a:spcAft>
              <a:buClr>
                <a:srgbClr val="000000"/>
              </a:buClr>
              <a:buSzPts val="2800"/>
              <a:buChar char="●"/>
            </a:pPr>
            <a:r>
              <a:rPr lang="en-US"/>
              <a:t>Victim identification - follow an equivalent of the responsible disclosure process</a:t>
            </a:r>
            <a:endParaRPr/>
          </a:p>
          <a:p>
            <a:pPr indent="-406400" lvl="0" marL="457200" rtl="0" algn="l">
              <a:spcBef>
                <a:spcPts val="0"/>
              </a:spcBef>
              <a:spcAft>
                <a:spcPts val="0"/>
              </a:spcAft>
              <a:buClr>
                <a:srgbClr val="000000"/>
              </a:buClr>
              <a:buSzPts val="2800"/>
              <a:buChar char="●"/>
            </a:pPr>
            <a:r>
              <a:rPr lang="en-US"/>
              <a:t>Laws in the relevant countries</a:t>
            </a:r>
            <a:endParaRPr/>
          </a:p>
          <a:p>
            <a:pPr indent="-406400" lvl="0" marL="457200" rtl="0" algn="l">
              <a:spcBef>
                <a:spcPts val="0"/>
              </a:spcBef>
              <a:spcAft>
                <a:spcPts val="0"/>
              </a:spcAft>
              <a:buClr>
                <a:srgbClr val="000000"/>
              </a:buClr>
              <a:buSzPts val="2800"/>
              <a:buChar char="●"/>
            </a:pPr>
            <a:r>
              <a:rPr lang="en-US"/>
              <a:t>Policies and procedures in the place where you work</a:t>
            </a:r>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23" name="Shape 123"/>
        <p:cNvGrpSpPr/>
        <p:nvPr/>
      </p:nvGrpSpPr>
      <p:grpSpPr>
        <a:xfrm>
          <a:off x="0" y="0"/>
          <a:ext cx="0" cy="0"/>
          <a:chOff x="0" y="0"/>
          <a:chExt cx="0" cy="0"/>
        </a:xfrm>
      </p:grpSpPr>
      <p:sp>
        <p:nvSpPr>
          <p:cNvPr id="124" name="Google Shape;124;p23"/>
          <p:cNvSpPr txBox="1"/>
          <p:nvPr>
            <p:ph type="title"/>
          </p:nvPr>
        </p:nvSpPr>
        <p:spPr>
          <a:xfrm>
            <a:off x="457200" y="379412"/>
            <a:ext cx="8229600" cy="411300"/>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chemeClr val="dk1"/>
              </a:buClr>
              <a:buFont typeface="Lucida Sans"/>
              <a:buNone/>
            </a:pPr>
            <a:r>
              <a:rPr lang="en-US" sz="2880"/>
              <a:t>Context: </a:t>
            </a:r>
            <a:r>
              <a:rPr lang="en-US" sz="2880"/>
              <a:t>Principles</a:t>
            </a:r>
            <a:endParaRPr/>
          </a:p>
        </p:txBody>
      </p:sp>
      <p:sp>
        <p:nvSpPr>
          <p:cNvPr id="125" name="Google Shape;125;p23"/>
          <p:cNvSpPr txBox="1"/>
          <p:nvPr>
            <p:ph idx="1" type="body"/>
          </p:nvPr>
        </p:nvSpPr>
        <p:spPr>
          <a:xfrm>
            <a:off x="457200" y="1200150"/>
            <a:ext cx="8258100" cy="4305900"/>
          </a:xfrm>
          <a:prstGeom prst="rect">
            <a:avLst/>
          </a:prstGeom>
          <a:noFill/>
          <a:ln>
            <a:noFill/>
          </a:ln>
        </p:spPr>
        <p:txBody>
          <a:bodyPr anchorCtr="0" anchor="t" bIns="45700" lIns="91425" spcFirstLastPara="1" rIns="91425" wrap="square" tIns="45700">
            <a:noAutofit/>
          </a:bodyPr>
          <a:lstStyle/>
          <a:p>
            <a:pPr indent="-293687" lvl="1" marL="293687" marR="0" rtl="0" algn="l">
              <a:lnSpc>
                <a:spcPct val="114000"/>
              </a:lnSpc>
              <a:spcBef>
                <a:spcPts val="500"/>
              </a:spcBef>
              <a:spcAft>
                <a:spcPts val="0"/>
              </a:spcAft>
              <a:buClr>
                <a:schemeClr val="dk1"/>
              </a:buClr>
              <a:buSzPts val="2400"/>
              <a:buFont typeface="Arial"/>
              <a:buChar char="•"/>
            </a:pPr>
            <a:r>
              <a:rPr lang="en-US"/>
              <a:t>Precautionary principles try to avoid / minimise harm (example: Hippocratic oath)</a:t>
            </a:r>
            <a:endParaRPr/>
          </a:p>
          <a:p>
            <a:pPr indent="-293687" lvl="1" marL="293687" marR="0" rtl="0" algn="l">
              <a:lnSpc>
                <a:spcPct val="114000"/>
              </a:lnSpc>
              <a:spcBef>
                <a:spcPts val="500"/>
              </a:spcBef>
              <a:spcAft>
                <a:spcPts val="0"/>
              </a:spcAft>
              <a:buClr>
                <a:schemeClr val="dk1"/>
              </a:buClr>
              <a:buSzPts val="2400"/>
              <a:buFont typeface="Arial"/>
              <a:buChar char="•"/>
            </a:pPr>
            <a:r>
              <a:rPr lang="en-US"/>
              <a:t>Be a good citizen (obey laws and relevant best practices)</a:t>
            </a:r>
            <a:endParaRPr/>
          </a:p>
          <a:p>
            <a:pPr indent="-293687" lvl="1" marL="293687"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7" lvl="1" marL="293687"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7" lvl="1" marL="293687"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7" lvl="1" marL="293687"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7" lvl="1" marL="293687"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7" lvl="1" marL="293687"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7" lvl="1" marL="293687"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7" lvl="1" marL="293687"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7" lvl="1" marL="293687"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7" lvl="1" marL="293687"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7" lvl="1" marL="293687"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7" lvl="1" marL="293687"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7" lvl="1" marL="293687"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7" lvl="1" marL="293687"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7" lvl="1" marL="293687"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7" lvl="1" marL="293687"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7" lvl="1" marL="293687"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7" lvl="1" marL="293687"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7" lvl="1" marL="293687"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7" lvl="1" marL="293687"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30" name="Shape 130"/>
        <p:cNvGrpSpPr/>
        <p:nvPr/>
      </p:nvGrpSpPr>
      <p:grpSpPr>
        <a:xfrm>
          <a:off x="0" y="0"/>
          <a:ext cx="0" cy="0"/>
          <a:chOff x="0" y="0"/>
          <a:chExt cx="0" cy="0"/>
        </a:xfrm>
      </p:grpSpPr>
      <p:sp>
        <p:nvSpPr>
          <p:cNvPr id="131" name="Google Shape;131;p24"/>
          <p:cNvSpPr txBox="1"/>
          <p:nvPr>
            <p:ph type="title"/>
          </p:nvPr>
        </p:nvSpPr>
        <p:spPr>
          <a:xfrm>
            <a:off x="457200" y="379412"/>
            <a:ext cx="8229600" cy="4113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en-US"/>
              <a:t>You’ve taken over a botnet...</a:t>
            </a:r>
            <a:endParaRPr/>
          </a:p>
        </p:txBody>
      </p:sp>
      <p:sp>
        <p:nvSpPr>
          <p:cNvPr id="132" name="Google Shape;132;p24"/>
          <p:cNvSpPr txBox="1"/>
          <p:nvPr>
            <p:ph idx="1" type="body"/>
          </p:nvPr>
        </p:nvSpPr>
        <p:spPr>
          <a:xfrm>
            <a:off x="457200" y="1200150"/>
            <a:ext cx="8258100" cy="4305900"/>
          </a:xfrm>
          <a:prstGeom prst="rect">
            <a:avLst/>
          </a:prstGeom>
        </p:spPr>
        <p:txBody>
          <a:bodyPr anchorCtr="0" anchor="t" bIns="91425" lIns="91425" spcFirstLastPara="1" rIns="91425" wrap="square" tIns="91425">
            <a:noAutofit/>
          </a:bodyPr>
          <a:lstStyle/>
          <a:p>
            <a:pPr indent="0" lvl="0" marL="0" rtl="0" algn="l">
              <a:spcBef>
                <a:spcPts val="1000"/>
              </a:spcBef>
              <a:spcAft>
                <a:spcPts val="0"/>
              </a:spcAft>
              <a:buClr>
                <a:schemeClr val="dk1"/>
              </a:buClr>
              <a:buSzPts val="1100"/>
              <a:buFont typeface="Arial"/>
              <a:buNone/>
            </a:pPr>
            <a:r>
              <a:rPr lang="en-US"/>
              <a:t>PRINCIPLE 1. The sinkholed botnet should be operated so that any harm and/or damage to victims and targets of attacks would be minimized.</a:t>
            </a:r>
            <a:endParaRPr/>
          </a:p>
          <a:p>
            <a:pPr indent="0" lvl="0" marL="0" rtl="0" algn="l">
              <a:spcBef>
                <a:spcPts val="1000"/>
              </a:spcBef>
              <a:spcAft>
                <a:spcPts val="0"/>
              </a:spcAft>
              <a:buClr>
                <a:schemeClr val="dk1"/>
              </a:buClr>
              <a:buSzPts val="1100"/>
              <a:buFont typeface="Arial"/>
              <a:buNone/>
            </a:pPr>
            <a:r>
              <a:rPr lang="en-US"/>
              <a:t>PRINCIPLE 2. The sinkholed botnet should collect enough information to enable notiﬁcation and remediation of affected parties. </a:t>
            </a:r>
            <a:endParaRPr/>
          </a:p>
          <a:p>
            <a:pPr indent="0" lvl="0" marL="0" rtl="0" algn="l">
              <a:spcBef>
                <a:spcPts val="1000"/>
              </a:spcBef>
              <a:spcAft>
                <a:spcPts val="0"/>
              </a:spcAft>
              <a:buNone/>
            </a:pPr>
            <a:r>
              <a:t/>
            </a:r>
            <a:endParaRPr/>
          </a:p>
        </p:txBody>
      </p:sp>
      <p:sp>
        <p:nvSpPr>
          <p:cNvPr id="133" name="Google Shape;133;p24"/>
          <p:cNvSpPr txBox="1"/>
          <p:nvPr/>
        </p:nvSpPr>
        <p:spPr>
          <a:xfrm>
            <a:off x="457200" y="5075100"/>
            <a:ext cx="8457300" cy="10449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US"/>
              <a:t>Brett Stone-Gross, Marco Cova, Lorenzo Cavallaro, Bob Gilbert, Martin Szydlowski, Richard Kemmerer, Christopher Kruegel, Giovanni Vigna: </a:t>
            </a:r>
            <a:r>
              <a:rPr i="1" lang="en-US"/>
              <a:t>Your botnet is my botnet: analysis of a botnet takeover</a:t>
            </a:r>
            <a:r>
              <a:rPr lang="en-US"/>
              <a:t>: Proceedings of the 16th ACM conference on Computer and communications security, 635-647 (2009)ACM, New York, NY, USA</a:t>
            </a:r>
            <a:endParaRPr/>
          </a:p>
        </p:txBody>
      </p:sp>
    </p:spTree>
  </p:cSld>
  <p:clrMapOvr>
    <a:masterClrMapping/>
  </p:clrMapOvr>
</p:sld>
</file>

<file path=ppt/theme/theme1.xml><?xml version="1.0" encoding="utf-8"?>
<a:theme xmlns:a="http://schemas.openxmlformats.org/drawingml/2006/main" xmlns:r="http://schemas.openxmlformats.org/officeDocument/2006/relationships"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Custom Design">
  <a:themeElements>
    <a:clrScheme name="Custom 1">
      <a:dk1>
        <a:srgbClr val="000000"/>
      </a:dk1>
      <a:lt1>
        <a:srgbClr val="FFFFFF"/>
      </a:lt1>
      <a:dk2>
        <a:srgbClr val="44546A"/>
      </a:dk2>
      <a:lt2>
        <a:srgbClr val="E7E6E6"/>
      </a:lt2>
      <a:accent1>
        <a:srgbClr val="003F0B"/>
      </a:accent1>
      <a:accent2>
        <a:srgbClr val="FE7802"/>
      </a:accent2>
      <a:accent3>
        <a:srgbClr val="003257"/>
      </a:accent3>
      <a:accent4>
        <a:srgbClr val="41BF00"/>
      </a:accent4>
      <a:accent5>
        <a:srgbClr val="007F16"/>
      </a:accent5>
      <a:accent6>
        <a:srgbClr val="C1EC01"/>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