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55A06A6-72D8-44DF-B83D-57C1DF508F68}">
  <a:tblStyle styleId="{755A06A6-72D8-44DF-B83D-57C1DF508F68}" styleName="Table_0">
    <a:wholeTbl>
      <a:tcTxStyle>
        <a:font>
          <a:latin typeface="Arial"/>
          <a:ea typeface="Arial"/>
          <a:cs typeface="Arial"/>
        </a:font>
        <a:srgbClr val="000000"/>
      </a:tcTxStyle>
      <a:tcStyle>
        <a:tcBdr>
          <a:left>
            <a:ln w="12700" cap="flat" cmpd="sng">
              <a:solidFill>
                <a:srgbClr val="000000"/>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solid"/>
              <a:round/>
              <a:headEnd type="none" w="sm" len="sm"/>
              <a:tailEnd type="none" w="sm" len="sm"/>
            </a:ln>
          </a:insideH>
          <a:insideV>
            <a:ln w="12700"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5"/>
    <p:restoredTop sz="94690"/>
  </p:normalViewPr>
  <p:slideViewPr>
    <p:cSldViewPr snapToGrid="0" snapToObjects="1">
      <p:cViewPr varScale="1">
        <p:scale>
          <a:sx n="99" d="100"/>
          <a:sy n="99" d="100"/>
        </p:scale>
        <p:origin x="13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799" cy="457200"/>
          </a:xfrm>
          <a:prstGeom prst="rect">
            <a:avLst/>
          </a:prstGeom>
          <a:noFill/>
          <a:ln>
            <a:noFill/>
          </a:ln>
        </p:spPr>
        <p:txBody>
          <a:bodyPr spcFirstLastPara="1" wrap="square" lIns="91425" tIns="91425" rIns="91425" bIns="91425" anchor="t" anchorCtr="0">
            <a:noAutofit/>
          </a:bodyPr>
          <a:lstStyle>
            <a:lvl1pPr marL="0" marR="0" lvl="0" indent="0" algn="l" rtl="0">
              <a:lnSpc>
                <a:spcPct val="100000"/>
              </a:lnSpc>
              <a:spcBef>
                <a:spcPts val="0"/>
              </a:spcBef>
              <a:spcAft>
                <a:spcPts val="0"/>
              </a:spcAft>
              <a:buClr>
                <a:schemeClr val="dk1"/>
              </a:buClr>
              <a:buSzPts val="1400"/>
              <a:buFont typeface="Lucida Sans"/>
              <a:buNone/>
              <a:defRPr sz="1200" b="0" i="0" u="none" strike="noStrike" cap="none">
                <a:solidFill>
                  <a:schemeClr val="dk1"/>
                </a:solidFill>
                <a:latin typeface="Lucida Sans"/>
                <a:ea typeface="Lucida Sans"/>
                <a:cs typeface="Lucida Sans"/>
                <a:sym typeface="Lucida Sans"/>
              </a:defRPr>
            </a:lvl1pPr>
            <a:lvl2pPr marL="457200" marR="0" lvl="1"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L="2743200" marR="0" lvl="6"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L="3200400" marR="0" lvl="7"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L="3657600" marR="0" lvl="8"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6200" y="0"/>
            <a:ext cx="2971799" cy="457200"/>
          </a:xfrm>
          <a:prstGeom prst="rect">
            <a:avLst/>
          </a:prstGeom>
          <a:noFill/>
          <a:ln>
            <a:noFill/>
          </a:ln>
        </p:spPr>
        <p:txBody>
          <a:bodyPr spcFirstLastPara="1" wrap="square" lIns="91425" tIns="91425" rIns="91425" bIns="91425" anchor="t" anchorCtr="0">
            <a:noAutofit/>
          </a:bodyPr>
          <a:lstStyle>
            <a:lvl1pPr marL="0" marR="0" lvl="0" indent="0" algn="r" rtl="0">
              <a:lnSpc>
                <a:spcPct val="100000"/>
              </a:lnSpc>
              <a:spcBef>
                <a:spcPts val="0"/>
              </a:spcBef>
              <a:spcAft>
                <a:spcPts val="0"/>
              </a:spcAft>
              <a:buClr>
                <a:schemeClr val="dk1"/>
              </a:buClr>
              <a:buSzPts val="1400"/>
              <a:buFont typeface="Lucida Sans"/>
              <a:buNone/>
              <a:defRPr sz="1200" b="0" i="0" u="none" strike="noStrike" cap="none">
                <a:solidFill>
                  <a:schemeClr val="dk1"/>
                </a:solidFill>
                <a:latin typeface="Lucida Sans"/>
                <a:ea typeface="Lucida Sans"/>
                <a:cs typeface="Lucida Sans"/>
                <a:sym typeface="Lucida Sans"/>
              </a:defRPr>
            </a:lvl1pPr>
            <a:lvl2pPr marL="457200" marR="0" lvl="1"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L="2743200" marR="0" lvl="6"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L="3200400" marR="0" lvl="7"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L="3657600" marR="0" lvl="8"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chemeClr val="lt2"/>
            </a:solidFill>
            <a:prstDash val="solid"/>
            <a:miter lim="8000"/>
            <a:headEnd type="none" w="sm" len="sm"/>
            <a:tailEnd type="none" w="sm" len="sm"/>
          </a:ln>
        </p:spPr>
      </p:sp>
      <p:sp>
        <p:nvSpPr>
          <p:cNvPr id="6" name="Google Shape;6;n"/>
          <p:cNvSpPr txBox="1">
            <a:spLocks noGrp="1"/>
          </p:cNvSpPr>
          <p:nvPr>
            <p:ph type="body" idx="1"/>
          </p:nvPr>
        </p:nvSpPr>
        <p:spPr>
          <a:xfrm>
            <a:off x="631902" y="4343400"/>
            <a:ext cx="5594196" cy="4585155"/>
          </a:xfrm>
          <a:prstGeom prst="rect">
            <a:avLst/>
          </a:prstGeom>
          <a:noFill/>
          <a:ln>
            <a:noFill/>
          </a:ln>
        </p:spPr>
        <p:txBody>
          <a:bodyPr spcFirstLastPara="1" wrap="square" lIns="91425" tIns="91425" rIns="91425" bIns="91425" anchor="t" anchorCtr="0">
            <a:noAutofit/>
          </a:bodyPr>
          <a:lstStyle>
            <a:lvl1pPr marL="457200" marR="0" lvl="0" indent="-304800" algn="l" rtl="0">
              <a:spcBef>
                <a:spcPts val="1400"/>
              </a:spcBef>
              <a:spcAft>
                <a:spcPts val="0"/>
              </a:spcAft>
              <a:buClr>
                <a:schemeClr val="dk1"/>
              </a:buClr>
              <a:buSzPts val="1200"/>
              <a:buFont typeface="Lucida Sans"/>
              <a:buChar char="●"/>
              <a:defRPr sz="1200" b="0" i="0" u="none" strike="noStrike" cap="none">
                <a:solidFill>
                  <a:schemeClr val="dk1"/>
                </a:solidFill>
                <a:latin typeface="Lucida Sans"/>
                <a:ea typeface="Lucida Sans"/>
                <a:cs typeface="Lucida Sans"/>
                <a:sym typeface="Lucida Sans"/>
              </a:defRPr>
            </a:lvl1pPr>
            <a:lvl2pPr marL="914400" marR="0" lvl="1" indent="-304800" algn="l" rtl="0">
              <a:spcBef>
                <a:spcPts val="300"/>
              </a:spcBef>
              <a:spcAft>
                <a:spcPts val="0"/>
              </a:spcAft>
              <a:buClr>
                <a:schemeClr val="dk1"/>
              </a:buClr>
              <a:buSzPts val="1200"/>
              <a:buFont typeface="Arial"/>
              <a:buChar char="•"/>
              <a:defRPr sz="1200" b="0" i="0" u="none" strike="noStrike" cap="none">
                <a:solidFill>
                  <a:schemeClr val="dk1"/>
                </a:solidFill>
                <a:latin typeface="Lucida Sans"/>
                <a:ea typeface="Lucida Sans"/>
                <a:cs typeface="Lucida Sans"/>
                <a:sym typeface="Lucida Sans"/>
              </a:defRPr>
            </a:lvl2pPr>
            <a:lvl3pPr marL="1371600" marR="0" lvl="2" indent="-304800" algn="l" rtl="0">
              <a:spcBef>
                <a:spcPts val="600"/>
              </a:spcBef>
              <a:spcAft>
                <a:spcPts val="0"/>
              </a:spcAft>
              <a:buClr>
                <a:schemeClr val="dk1"/>
              </a:buClr>
              <a:buSzPts val="1200"/>
              <a:buFont typeface="Lucida Sans"/>
              <a:buChar char="■"/>
              <a:defRPr sz="1200" b="0" i="0" u="none" strike="noStrike" cap="none">
                <a:solidFill>
                  <a:schemeClr val="dk1"/>
                </a:solidFill>
                <a:latin typeface="Lucida Sans"/>
                <a:ea typeface="Lucida Sans"/>
                <a:cs typeface="Lucida Sans"/>
                <a:sym typeface="Lucida Sans"/>
              </a:defRPr>
            </a:lvl3pPr>
            <a:lvl4pPr marL="1828800" marR="0" lvl="3" indent="-304800" algn="l" rtl="0">
              <a:spcBef>
                <a:spcPts val="600"/>
              </a:spcBef>
              <a:spcAft>
                <a:spcPts val="0"/>
              </a:spcAft>
              <a:buClr>
                <a:schemeClr val="dk1"/>
              </a:buClr>
              <a:buSzPts val="1200"/>
              <a:buFont typeface="Lucida Sans"/>
              <a:buChar char="●"/>
              <a:defRPr sz="1200" b="0" i="0" u="none" strike="noStrike" cap="none">
                <a:solidFill>
                  <a:schemeClr val="dk1"/>
                </a:solidFill>
                <a:latin typeface="Lucida Sans"/>
                <a:ea typeface="Lucida Sans"/>
                <a:cs typeface="Lucida Sans"/>
                <a:sym typeface="Lucida Sans"/>
              </a:defRPr>
            </a:lvl4pPr>
            <a:lvl5pPr marL="2286000" marR="0" lvl="4" indent="-304800" algn="l" rtl="0">
              <a:spcBef>
                <a:spcPts val="600"/>
              </a:spcBef>
              <a:spcAft>
                <a:spcPts val="0"/>
              </a:spcAft>
              <a:buClr>
                <a:schemeClr val="dk1"/>
              </a:buClr>
              <a:buSzPts val="1200"/>
              <a:buFont typeface="Lucida Sans"/>
              <a:buChar char="○"/>
              <a:defRPr sz="1200" b="0" i="0" u="none" strike="noStrike" cap="none">
                <a:solidFill>
                  <a:schemeClr val="dk1"/>
                </a:solidFill>
                <a:latin typeface="Lucida Sans"/>
                <a:ea typeface="Lucida Sans"/>
                <a:cs typeface="Lucida Sans"/>
                <a:sym typeface="Lucida Sans"/>
              </a:defRPr>
            </a:lvl5pPr>
            <a:lvl6pPr marL="2743200" marR="0" lvl="5" indent="-304800" algn="l" rtl="0">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6pPr>
            <a:lvl7pPr marL="3200400" marR="0" lvl="6" indent="-304800" algn="l" rtl="0">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7pPr>
            <a:lvl8pPr marL="3657600" marR="0" lvl="7" indent="-304800" algn="l" rtl="0">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8pPr>
            <a:lvl9pPr marL="4114800" marR="0" lvl="8" indent="-304800" algn="l" rtl="0">
              <a:spcBef>
                <a:spcPts val="0"/>
              </a:spcBef>
              <a:spcAft>
                <a:spcPts val="0"/>
              </a:spcAft>
              <a:buClr>
                <a:schemeClr val="dk1"/>
              </a:buClr>
              <a:buSzPts val="1200"/>
              <a:buFont typeface="Calibri"/>
              <a:buChar char="■"/>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928556"/>
            <a:ext cx="5400837" cy="215443"/>
          </a:xfrm>
          <a:prstGeom prst="rect">
            <a:avLst/>
          </a:prstGeom>
          <a:noFill/>
          <a:ln>
            <a:noFill/>
          </a:ln>
        </p:spPr>
        <p:txBody>
          <a:bodyPr spcFirstLastPara="1" wrap="square" lIns="91425" tIns="91425" rIns="91425" bIns="91425" anchor="b" anchorCtr="0">
            <a:noAutofit/>
          </a:bodyPr>
          <a:lstStyle>
            <a:lvl1pPr marL="0" marR="0" lvl="0" indent="0" algn="l" rtl="0">
              <a:lnSpc>
                <a:spcPct val="100000"/>
              </a:lnSpc>
              <a:spcBef>
                <a:spcPts val="0"/>
              </a:spcBef>
              <a:spcAft>
                <a:spcPts val="0"/>
              </a:spcAft>
              <a:buClr>
                <a:schemeClr val="dk1"/>
              </a:buClr>
              <a:buSzPts val="1400"/>
              <a:buFont typeface="Lucida Sans"/>
              <a:buNone/>
              <a:defRPr sz="800" b="0" i="0" u="none" strike="noStrike" cap="none">
                <a:solidFill>
                  <a:schemeClr val="dk1"/>
                </a:solidFill>
                <a:latin typeface="Lucida Sans"/>
                <a:ea typeface="Lucida Sans"/>
                <a:cs typeface="Lucida Sans"/>
                <a:sym typeface="Lucida Sans"/>
              </a:defRPr>
            </a:lvl1pPr>
            <a:lvl2pPr marL="457200" marR="0" lvl="1"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2pPr>
            <a:lvl3pPr marL="914400" marR="0" lvl="2"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3pPr>
            <a:lvl4pPr marL="1371600" marR="0" lvl="3"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4pPr>
            <a:lvl5pPr marL="1828800" marR="0" lvl="4"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5pPr>
            <a:lvl6pPr marL="2286000" marR="0" lvl="5"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6pPr>
            <a:lvl7pPr marL="2743200" marR="0" lvl="6"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7pPr>
            <a:lvl8pPr marL="3200400" marR="0" lvl="7"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8pPr>
            <a:lvl9pPr marL="3657600" marR="0" lvl="8" indent="0" algn="l" rtl="0">
              <a:lnSpc>
                <a:spcPct val="100000"/>
              </a:lnSpc>
              <a:spcBef>
                <a:spcPts val="0"/>
              </a:spcBef>
              <a:spcAft>
                <a:spcPts val="0"/>
              </a:spcAft>
              <a:buClr>
                <a:schemeClr val="dk1"/>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6541887" y="8928556"/>
            <a:ext cx="316111" cy="21544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a:t>
            </a:fld>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mailto:first-sec@first.org"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54" name="Google Shape;54;p4:notes"/>
          <p:cNvSpPr txBox="1">
            <a:spLocks noGrp="1"/>
          </p:cNvSpPr>
          <p:nvPr>
            <p:ph type="body" idx="1"/>
          </p:nvPr>
        </p:nvSpPr>
        <p:spPr>
          <a:xfrm>
            <a:off x="631902" y="4343400"/>
            <a:ext cx="5784137" cy="451103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Welcome: </a:t>
            </a:r>
            <a:r>
              <a:rPr lang="en-US" sz="1200" b="0" i="1" u="none" strike="noStrike" cap="none">
                <a:solidFill>
                  <a:schemeClr val="dk1"/>
                </a:solidFill>
                <a:latin typeface="Lucida Sans"/>
                <a:ea typeface="Lucida Sans"/>
                <a:cs typeface="Lucida Sans"/>
                <a:sym typeface="Lucida Sans"/>
              </a:rPr>
              <a:t>7 minutes</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Facilitator Room Setup and Tools</a:t>
            </a:r>
            <a:br>
              <a:rPr lang="en-US" sz="1200" b="1" i="0" u="none" strike="noStrike" cap="none">
                <a:solidFill>
                  <a:schemeClr val="dk1"/>
                </a:solidFill>
                <a:latin typeface="Lucida Sans"/>
                <a:ea typeface="Lucida Sans"/>
                <a:cs typeface="Lucida Sans"/>
                <a:sym typeface="Lucida Sans"/>
              </a:rPr>
            </a:br>
            <a:r>
              <a:rPr lang="en-US" sz="1200" b="0" i="0" u="none" strike="noStrike" cap="none">
                <a:solidFill>
                  <a:schemeClr val="dk1"/>
                </a:solidFill>
                <a:latin typeface="Lucida Sans"/>
                <a:ea typeface="Lucida Sans"/>
                <a:cs typeface="Lucida Sans"/>
                <a:sym typeface="Lucida Sans"/>
              </a:rPr>
              <a:t>Before you start the meeting, make sure you have the following tools and/or room setup:</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Computer</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Projector</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Whiteboard or flipchart and markers</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Pens</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Optional: Post-it notes</a:t>
            </a:r>
            <a:endParaRPr/>
          </a:p>
          <a:p>
            <a:pPr marL="180975" marR="0" lvl="1" indent="-180975" algn="l" rtl="0">
              <a:spcBef>
                <a:spcPts val="300"/>
              </a:spcBef>
              <a:spcAft>
                <a:spcPts val="0"/>
              </a:spcAft>
              <a:buClr>
                <a:schemeClr val="dk1"/>
              </a:buClr>
              <a:buSzPts val="1200"/>
              <a:buFont typeface="Arial"/>
              <a:buChar char="•"/>
            </a:pPr>
            <a:r>
              <a:rPr lang="en-US" sz="1200" b="0" i="0" u="none" strike="noStrike" cap="none">
                <a:solidFill>
                  <a:schemeClr val="dk1"/>
                </a:solidFill>
                <a:latin typeface="Lucida Sans"/>
                <a:ea typeface="Lucida Sans"/>
                <a:cs typeface="Lucida Sans"/>
                <a:sym typeface="Lucida Sans"/>
              </a:rPr>
              <a:t>Optional: Squish ball you can toss to learners to get learners’ attention</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Note: </a:t>
            </a:r>
            <a:r>
              <a:rPr lang="en-US" sz="1200" b="0" i="0" u="none" strike="noStrike" cap="non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Welcome</a:t>
            </a:r>
            <a:r>
              <a:rPr lang="en-US" sz="1200" b="0" i="0" u="none" strike="noStrike" cap="none">
                <a:solidFill>
                  <a:schemeClr val="dk1"/>
                </a:solidFill>
                <a:latin typeface="Lucida Sans"/>
                <a:ea typeface="Lucida Sans"/>
                <a:cs typeface="Lucida Sans"/>
                <a:sym typeface="Lucida Sans"/>
              </a:rPr>
              <a:t> everyone to the course.</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Briefly</a:t>
            </a:r>
            <a:r>
              <a:rPr lang="en-US" sz="1200" b="0" i="0" u="none" strike="noStrike" cap="none">
                <a:solidFill>
                  <a:schemeClr val="dk1"/>
                </a:solidFill>
                <a:latin typeface="Lucida Sans"/>
                <a:ea typeface="Lucida Sans"/>
                <a:cs typeface="Lucida Sans"/>
                <a:sym typeface="Lucida Sans"/>
              </a:rPr>
              <a:t> introduce yourself to the learners.</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Time for course: </a:t>
            </a:r>
            <a:r>
              <a:rPr lang="en-US" sz="1200" b="0" i="0" u="none" strike="noStrike" cap="none">
                <a:solidFill>
                  <a:schemeClr val="dk1"/>
                </a:solidFill>
                <a:latin typeface="Lucida Sans"/>
                <a:ea typeface="Lucida Sans"/>
                <a:cs typeface="Lucida Sans"/>
                <a:sym typeface="Lucida Sans"/>
              </a:rPr>
              <a:t>State that the course will take one day if you are teaching the entire course, or give an idea of the timeline.</a:t>
            </a:r>
            <a:endParaRPr/>
          </a:p>
        </p:txBody>
      </p:sp>
      <p:sp>
        <p:nvSpPr>
          <p:cNvPr id="55" name="Google Shape;55;p4:notes"/>
          <p:cNvSpPr txBox="1">
            <a:spLocks noGrp="1"/>
          </p:cNvSpPr>
          <p:nvPr>
            <p:ph type="ftr" idx="11"/>
          </p:nvPr>
        </p:nvSpPr>
        <p:spPr>
          <a:xfrm>
            <a:off x="0" y="8930607"/>
            <a:ext cx="5400837" cy="215443"/>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1"/>
              </a:buClr>
              <a:buFont typeface="Lucida Sans"/>
              <a:buNone/>
            </a:pPr>
            <a:r>
              <a:rPr lang="en-US" sz="800" b="0" i="0" u="none" strike="noStrike" cap="non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56" name="Google Shape;56;p4:notes"/>
          <p:cNvSpPr txBox="1">
            <a:spLocks noGrp="1"/>
          </p:cNvSpPr>
          <p:nvPr>
            <p:ph type="sldNum" idx="12"/>
          </p:nvPr>
        </p:nvSpPr>
        <p:spPr>
          <a:xfrm>
            <a:off x="6609214" y="8930607"/>
            <a:ext cx="248785" cy="21544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aa0bc494e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5aa0bc494e_0_0: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0" algn="l" rtl="0">
              <a:spcBef>
                <a:spcPts val="1400"/>
              </a:spcBef>
              <a:spcAft>
                <a:spcPts val="0"/>
              </a:spcAft>
              <a:buNone/>
            </a:pPr>
            <a:endParaRPr/>
          </a:p>
        </p:txBody>
      </p:sp>
      <p:sp>
        <p:nvSpPr>
          <p:cNvPr id="120" name="Google Shape;120;g5aa0bc494e_0_0: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10</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4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26" name="Google Shape;126;p43:notes"/>
          <p:cNvSpPr txBox="1">
            <a:spLocks noGrp="1"/>
          </p:cNvSpPr>
          <p:nvPr>
            <p:ph type="body" idx="1"/>
          </p:nvPr>
        </p:nvSpPr>
        <p:spPr>
          <a:xfrm>
            <a:off x="631902" y="4343400"/>
            <a:ext cx="5083097"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Questions?: </a:t>
            </a:r>
            <a:r>
              <a:rPr lang="en-US" sz="1200" b="0" i="1" u="none" strike="noStrike" cap="none">
                <a:solidFill>
                  <a:schemeClr val="dk1"/>
                </a:solidFill>
                <a:latin typeface="Lucida Sans"/>
                <a:ea typeface="Lucida Sans"/>
                <a:cs typeface="Lucida Sans"/>
                <a:sym typeface="Lucida Sans"/>
              </a:rPr>
              <a:t>2 minutes</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Say: </a:t>
            </a:r>
            <a:r>
              <a:rPr lang="en-US" sz="1200" b="0" i="0" u="none" strike="noStrike" cap="none">
                <a:solidFill>
                  <a:schemeClr val="dk1"/>
                </a:solidFill>
                <a:latin typeface="Lucida Sans"/>
                <a:ea typeface="Lucida Sans"/>
                <a:cs typeface="Lucida Sans"/>
                <a:sym typeface="Lucida Sans"/>
              </a:rPr>
              <a:t>Any questions?</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Ask</a:t>
            </a:r>
            <a:r>
              <a:rPr lang="en-US" sz="1200" b="0" i="0" u="none" strike="noStrike" cap="non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Segue: </a:t>
            </a:r>
            <a:r>
              <a:rPr lang="en-US" sz="1200" b="0" i="0" u="none" strike="noStrike" cap="none">
                <a:solidFill>
                  <a:schemeClr val="dk1"/>
                </a:solidFill>
                <a:latin typeface="Lucida Sans"/>
                <a:ea typeface="Lucida Sans"/>
                <a:cs typeface="Lucida Sans"/>
                <a:sym typeface="Lucida Sans"/>
              </a:rPr>
              <a:t>Next you will learn about the Collection process.</a:t>
            </a:r>
            <a:endParaRPr/>
          </a:p>
          <a:p>
            <a:pPr marL="0" marR="0" lvl="0" indent="0" algn="l" rtl="0">
              <a:spcBef>
                <a:spcPts val="1400"/>
              </a:spcBef>
              <a:spcAft>
                <a:spcPts val="0"/>
              </a:spcAft>
              <a:buClr>
                <a:schemeClr val="dk1"/>
              </a:buClr>
              <a:buFont typeface="Lucida Sans"/>
              <a:buNone/>
            </a:pPr>
            <a:endParaRPr sz="1200" b="0" i="0" u="none" strike="noStrike" cap="none">
              <a:solidFill>
                <a:schemeClr val="dk1"/>
              </a:solidFill>
              <a:latin typeface="Lucida Sans"/>
              <a:ea typeface="Lucida Sans"/>
              <a:cs typeface="Lucida Sans"/>
              <a:sym typeface="Lucida Sans"/>
            </a:endParaRPr>
          </a:p>
        </p:txBody>
      </p:sp>
      <p:sp>
        <p:nvSpPr>
          <p:cNvPr id="127" name="Google Shape;127;p43:notes"/>
          <p:cNvSpPr txBox="1">
            <a:spLocks noGrp="1"/>
          </p:cNvSpPr>
          <p:nvPr>
            <p:ph type="ftr" idx="11"/>
          </p:nvPr>
        </p:nvSpPr>
        <p:spPr>
          <a:xfrm>
            <a:off x="0" y="8928556"/>
            <a:ext cx="5400837" cy="215443"/>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1"/>
              </a:buClr>
              <a:buFont typeface="Lucida Sans"/>
              <a:buNone/>
            </a:pPr>
            <a:r>
              <a:rPr lang="en-US" sz="800" b="0" i="0" u="none" strike="noStrike" cap="non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8" name="Google Shape;128;p43:notes"/>
          <p:cNvSpPr txBox="1">
            <a:spLocks noGrp="1"/>
          </p:cNvSpPr>
          <p:nvPr>
            <p:ph type="sldNum" idx="12"/>
          </p:nvPr>
        </p:nvSpPr>
        <p:spPr>
          <a:xfrm>
            <a:off x="6541887" y="8928556"/>
            <a:ext cx="316111" cy="21544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4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2" name="Google Shape;132;p46:notes"/>
          <p:cNvSpPr txBox="1">
            <a:spLocks noGrp="1"/>
          </p:cNvSpPr>
          <p:nvPr>
            <p:ph type="body" idx="1"/>
          </p:nvPr>
        </p:nvSpPr>
        <p:spPr>
          <a:xfrm>
            <a:off x="631902" y="4343400"/>
            <a:ext cx="5594196" cy="458515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Font typeface="Lucida Sans"/>
              <a:buNone/>
            </a:pPr>
            <a:endParaRPr sz="1200" b="0" i="0" u="none" strike="noStrike" cap="none">
              <a:solidFill>
                <a:schemeClr val="dk1"/>
              </a:solidFill>
              <a:latin typeface="Lucida Sans"/>
              <a:ea typeface="Lucida Sans"/>
              <a:cs typeface="Lucida Sans"/>
              <a:sym typeface="Lucida Sans"/>
            </a:endParaRPr>
          </a:p>
        </p:txBody>
      </p:sp>
      <p:sp>
        <p:nvSpPr>
          <p:cNvPr id="133" name="Google Shape;133;p46:notes"/>
          <p:cNvSpPr txBox="1">
            <a:spLocks noGrp="1"/>
          </p:cNvSpPr>
          <p:nvPr>
            <p:ph type="ftr" idx="11"/>
          </p:nvPr>
        </p:nvSpPr>
        <p:spPr>
          <a:xfrm>
            <a:off x="0" y="8928556"/>
            <a:ext cx="5400837" cy="215443"/>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1"/>
              </a:buClr>
              <a:buFont typeface="Lucida Sans"/>
              <a:buNone/>
            </a:pPr>
            <a:r>
              <a:rPr lang="en-US" sz="800" b="0" i="0" u="none" strike="noStrike" cap="non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4" name="Google Shape;134;p46:notes"/>
          <p:cNvSpPr txBox="1">
            <a:spLocks noGrp="1"/>
          </p:cNvSpPr>
          <p:nvPr>
            <p:ph type="sldNum" idx="12"/>
          </p:nvPr>
        </p:nvSpPr>
        <p:spPr>
          <a:xfrm>
            <a:off x="6541887" y="8928556"/>
            <a:ext cx="316111" cy="21544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12</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7:notes"/>
          <p:cNvSpPr>
            <a:spLocks noGrp="1" noRot="1" noChangeAspect="1"/>
          </p:cNvSpPr>
          <p:nvPr>
            <p:ph type="sldImg" idx="2"/>
          </p:nvPr>
        </p:nvSpPr>
        <p:spPr>
          <a:xfrm>
            <a:off x="685800" y="631825"/>
            <a:ext cx="5472113" cy="4105275"/>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chemeClr val="lt2"/>
            </a:solidFill>
            <a:prstDash val="solid"/>
            <a:miter lim="8000"/>
            <a:headEnd type="none" w="sm" len="sm"/>
            <a:tailEnd type="none" w="sm" len="sm"/>
          </a:ln>
        </p:spPr>
      </p:sp>
      <p:sp>
        <p:nvSpPr>
          <p:cNvPr id="62" name="Google Shape;62;p7:notes"/>
          <p:cNvSpPr txBox="1">
            <a:spLocks noGrp="1"/>
          </p:cNvSpPr>
          <p:nvPr>
            <p:ph type="body" idx="1"/>
          </p:nvPr>
        </p:nvSpPr>
        <p:spPr>
          <a:xfrm>
            <a:off x="631902" y="4343400"/>
            <a:ext cx="5594196" cy="458515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Font typeface="Lucida Sans"/>
              <a:buNone/>
            </a:pPr>
            <a:endParaRPr/>
          </a:p>
          <a:p>
            <a:pPr marL="0" marR="0" lvl="0" indent="0" algn="l" rtl="0">
              <a:spcBef>
                <a:spcPts val="0"/>
              </a:spcBef>
              <a:spcAft>
                <a:spcPts val="0"/>
              </a:spcAft>
              <a:buClr>
                <a:schemeClr val="dk1"/>
              </a:buClr>
              <a:buFont typeface="Lucida Sans"/>
              <a:buNone/>
            </a:pPr>
            <a:endParaRPr/>
          </a:p>
          <a:p>
            <a:pPr marL="0" marR="0" lvl="0" indent="0" algn="l" rtl="0">
              <a:spcBef>
                <a:spcPts val="0"/>
              </a:spcBef>
              <a:spcAft>
                <a:spcPts val="0"/>
              </a:spcAft>
              <a:buClr>
                <a:schemeClr val="dk1"/>
              </a:buClr>
              <a:buFont typeface="Lucida Sans"/>
              <a:buNone/>
            </a:pPr>
            <a:r>
              <a:rPr lang="en-US" sz="1200" b="0" i="0" u="none" strike="noStrike" cap="none">
                <a:solidFill>
                  <a:schemeClr val="dk1"/>
                </a:solidFill>
                <a:latin typeface="Lucida Sans"/>
                <a:ea typeface="Lucida Sans"/>
                <a:cs typeface="Lucida Sans"/>
                <a:sym typeface="Lucida Sans"/>
              </a:rPr>
              <a:t>FIRST Training materials are available for non-commercial use under a Creative Commons (CC) license. We would appreciate if you let us know that you use it: Send a mail to </a:t>
            </a:r>
            <a:r>
              <a:rPr lang="en-US" sz="1200" b="0" i="0" u="sng" strike="noStrike" cap="none">
                <a:solidFill>
                  <a:schemeClr val="hlink"/>
                </a:solidFill>
                <a:latin typeface="Lucida Sans"/>
                <a:ea typeface="Lucida Sans"/>
                <a:cs typeface="Lucida Sans"/>
                <a:sym typeface="Lucida Sans"/>
                <a:hlinkClick r:id="rId3"/>
              </a:rPr>
              <a:t>first-sec@first.org</a:t>
            </a:r>
            <a:r>
              <a:rPr lang="en-US" sz="1200" b="0" i="0" u="none" strike="noStrike" cap="none">
                <a:solidFill>
                  <a:schemeClr val="dk1"/>
                </a:solidFill>
                <a:latin typeface="Lucida Sans"/>
                <a:ea typeface="Lucida Sans"/>
                <a:cs typeface="Lucida Sans"/>
                <a:sym typeface="Lucida Sans"/>
              </a:rPr>
              <a:t> with your feedback</a:t>
            </a:r>
            <a:endParaRPr/>
          </a:p>
          <a:p>
            <a:pPr marL="0" marR="0" lvl="0" indent="0" algn="l" rtl="0">
              <a:spcBef>
                <a:spcPts val="1400"/>
              </a:spcBef>
              <a:spcAft>
                <a:spcPts val="0"/>
              </a:spcAft>
              <a:buClr>
                <a:schemeClr val="dk1"/>
              </a:buClr>
              <a:buFont typeface="Lucida Sans"/>
              <a:buNone/>
            </a:pPr>
            <a:endParaRPr sz="1200" b="0" i="0" u="none" strike="noStrike" cap="none">
              <a:solidFill>
                <a:schemeClr val="dk1"/>
              </a:solidFill>
              <a:latin typeface="Lucida Sans"/>
              <a:ea typeface="Lucida Sans"/>
              <a:cs typeface="Lucida Sans"/>
              <a:sym typeface="Lucida Sans"/>
            </a:endParaRPr>
          </a:p>
        </p:txBody>
      </p:sp>
      <p:sp>
        <p:nvSpPr>
          <p:cNvPr id="63" name="Google Shape;63;p7:notes"/>
          <p:cNvSpPr txBox="1">
            <a:spLocks noGrp="1"/>
          </p:cNvSpPr>
          <p:nvPr>
            <p:ph type="sldNum" idx="12"/>
          </p:nvPr>
        </p:nvSpPr>
        <p:spPr>
          <a:xfrm>
            <a:off x="6541887" y="8928556"/>
            <a:ext cx="316111" cy="215443"/>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3b64547409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3b64547409_0_0: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r>
              <a:rPr lang="en-US"/>
              <a:t>Instructions: Change this page to add something about yourself.</a:t>
            </a:r>
            <a:endParaRPr/>
          </a:p>
        </p:txBody>
      </p:sp>
      <p:sp>
        <p:nvSpPr>
          <p:cNvPr id="70" name="Google Shape;70;g3b64547409_0_0: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3</a:t>
            </a:fld>
            <a:endParaRPr sz="1400">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3b64547409_0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3b64547409_0_7: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endParaRPr/>
          </a:p>
        </p:txBody>
      </p:sp>
      <p:sp>
        <p:nvSpPr>
          <p:cNvPr id="77" name="Google Shape;77;g3b64547409_0_7: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4</a:t>
            </a:fld>
            <a:endParaRPr sz="1400">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3b64547409_0_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3" name="Google Shape;83;g3b64547409_0_13:notes"/>
          <p:cNvSpPr txBox="1">
            <a:spLocks noGrp="1"/>
          </p:cNvSpPr>
          <p:nvPr>
            <p:ph type="body" idx="1"/>
          </p:nvPr>
        </p:nvSpPr>
        <p:spPr>
          <a:xfrm>
            <a:off x="631902" y="4343400"/>
            <a:ext cx="52506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Agenda: </a:t>
            </a:r>
            <a:r>
              <a:rPr lang="en-US" sz="1200" b="0" i="1" u="none" strike="noStrike" cap="none">
                <a:solidFill>
                  <a:schemeClr val="dk1"/>
                </a:solidFill>
                <a:latin typeface="Lucida Sans"/>
                <a:ea typeface="Lucida Sans"/>
                <a:cs typeface="Lucida Sans"/>
                <a:sym typeface="Lucida Sans"/>
              </a:rPr>
              <a:t>1 minute</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Say: </a:t>
            </a:r>
            <a:r>
              <a:rPr lang="en-US" sz="1200" b="0" i="0" u="none" strike="noStrike" cap="none">
                <a:solidFill>
                  <a:schemeClr val="dk1"/>
                </a:solidFill>
                <a:latin typeface="Lucida Sans"/>
                <a:ea typeface="Lucida Sans"/>
                <a:cs typeface="Lucida Sans"/>
                <a:sym typeface="Lucida Sans"/>
              </a:rPr>
              <a:t>Let’s review the goals for this course. At the end of this course, you will be able to:</a:t>
            </a:r>
            <a:endParaRPr/>
          </a:p>
          <a:p>
            <a:pPr marL="180975" marR="0" lvl="1" indent="-180975" algn="l" rtl="0">
              <a:spcBef>
                <a:spcPts val="800"/>
              </a:spcBef>
              <a:spcAft>
                <a:spcPts val="0"/>
              </a:spcAft>
              <a:buClr>
                <a:schemeClr val="dk1"/>
              </a:buClr>
              <a:buSzPts val="1200"/>
              <a:buFont typeface="Arial"/>
              <a:buChar char="•"/>
            </a:pPr>
            <a:r>
              <a:rPr lang="en-US"/>
              <a:t>understand aspects of the cybercrime ecosystem and the role played by malware</a:t>
            </a:r>
            <a:endParaRPr/>
          </a:p>
          <a:p>
            <a:pPr marL="180975" marR="0" lvl="1" indent="-180975" algn="l" rtl="0">
              <a:spcBef>
                <a:spcPts val="800"/>
              </a:spcBef>
              <a:spcAft>
                <a:spcPts val="0"/>
              </a:spcAft>
              <a:buClr>
                <a:schemeClr val="dk1"/>
              </a:buClr>
              <a:buSzPts val="1200"/>
              <a:buFont typeface="Arial"/>
              <a:buChar char="•"/>
            </a:pPr>
            <a:r>
              <a:rPr lang="en-US"/>
              <a:t>be able to model attacks and think strategically about defences</a:t>
            </a:r>
            <a:endParaRPr/>
          </a:p>
          <a:p>
            <a:pPr marL="180975" marR="0" lvl="1" indent="-180975" algn="l" rtl="0">
              <a:spcBef>
                <a:spcPts val="800"/>
              </a:spcBef>
              <a:spcAft>
                <a:spcPts val="0"/>
              </a:spcAft>
              <a:buClr>
                <a:schemeClr val="dk1"/>
              </a:buClr>
              <a:buSzPts val="1200"/>
              <a:buFont typeface="Arial"/>
              <a:buChar char="•"/>
            </a:pPr>
            <a:r>
              <a:rPr lang="en-US"/>
              <a:t>be able to analyse malware to an intermediate level quickly and securely</a:t>
            </a:r>
            <a:endParaRPr/>
          </a:p>
          <a:p>
            <a:pPr marL="180975" marR="0" lvl="1" indent="-180975" algn="l" rtl="0">
              <a:spcBef>
                <a:spcPts val="800"/>
              </a:spcBef>
              <a:spcAft>
                <a:spcPts val="0"/>
              </a:spcAft>
              <a:buClr>
                <a:schemeClr val="dk1"/>
              </a:buClr>
              <a:buSzPts val="1200"/>
              <a:buFont typeface="Arial"/>
              <a:buChar char="•"/>
            </a:pPr>
            <a:r>
              <a:rPr lang="en-US"/>
              <a:t>be able to share your conclusions with others</a:t>
            </a:r>
            <a:endParaRPr/>
          </a:p>
          <a:p>
            <a:pPr marL="0" marR="0" lvl="0" indent="0" algn="l" rtl="0">
              <a:spcBef>
                <a:spcPts val="800"/>
              </a:spcBef>
              <a:spcAft>
                <a:spcPts val="0"/>
              </a:spcAft>
              <a:buNone/>
            </a:pPr>
            <a:r>
              <a:rPr lang="en-US"/>
              <a:t>All of these capabilities are important skills in the resolution of malware incidents: they help with attribution, understanding of the attack, analysis and the necessary communication with AV companies and others who can provide tooling to assist in eradication of the malware in your environment. This course will not turn you into a malware guru or reverse engineer.</a:t>
            </a:r>
            <a:endParaRPr/>
          </a:p>
          <a:p>
            <a:pPr marL="0" marR="0" lvl="0" indent="0" algn="l" rtl="0">
              <a:spcBef>
                <a:spcPts val="1400"/>
              </a:spcBef>
              <a:spcAft>
                <a:spcPts val="0"/>
              </a:spcAft>
              <a:buClr>
                <a:schemeClr val="dk1"/>
              </a:buClr>
              <a:buFont typeface="Lucida Sans"/>
              <a:buNone/>
            </a:pPr>
            <a:r>
              <a:rPr lang="en-US" sz="1200" b="1" i="0" u="none" strike="noStrike" cap="none">
                <a:solidFill>
                  <a:schemeClr val="dk1"/>
                </a:solidFill>
                <a:latin typeface="Lucida Sans"/>
                <a:ea typeface="Lucida Sans"/>
                <a:cs typeface="Lucida Sans"/>
                <a:sym typeface="Lucida Sans"/>
              </a:rPr>
              <a:t>Segue: </a:t>
            </a:r>
            <a:r>
              <a:rPr lang="en-US" sz="1200" b="0" i="0" u="none" strike="noStrike" cap="none">
                <a:solidFill>
                  <a:schemeClr val="dk1"/>
                </a:solidFill>
                <a:latin typeface="Lucida Sans"/>
                <a:ea typeface="Lucida Sans"/>
                <a:cs typeface="Lucida Sans"/>
                <a:sym typeface="Lucida Sans"/>
              </a:rPr>
              <a:t>Now let’s look at the first module in the course.</a:t>
            </a:r>
            <a:endParaRPr/>
          </a:p>
        </p:txBody>
      </p:sp>
      <p:sp>
        <p:nvSpPr>
          <p:cNvPr id="84" name="Google Shape;84;g3b64547409_0_13:notes"/>
          <p:cNvSpPr txBox="1">
            <a:spLocks noGrp="1"/>
          </p:cNvSpPr>
          <p:nvPr>
            <p:ph type="ftr" idx="11"/>
          </p:nvPr>
        </p:nvSpPr>
        <p:spPr>
          <a:xfrm>
            <a:off x="0" y="8930607"/>
            <a:ext cx="5400900" cy="215400"/>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chemeClr val="dk1"/>
              </a:buClr>
              <a:buFont typeface="Lucida Sans"/>
              <a:buNone/>
            </a:pPr>
            <a:r>
              <a:rPr lang="en-US" sz="800" b="0" i="0" u="none" strike="noStrike" cap="non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85" name="Google Shape;85;g3b64547409_0_13:notes"/>
          <p:cNvSpPr txBox="1">
            <a:spLocks noGrp="1"/>
          </p:cNvSpPr>
          <p:nvPr>
            <p:ph type="sldNum" idx="12"/>
          </p:nvPr>
        </p:nvSpPr>
        <p:spPr>
          <a:xfrm>
            <a:off x="6609214" y="8930607"/>
            <a:ext cx="248700" cy="2154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chemeClr val="dk1"/>
              </a:buClr>
              <a:buFont typeface="Lucida Sans"/>
              <a:buNone/>
            </a:pPr>
            <a:fld id="{00000000-1234-1234-1234-123412341234}" type="slidenum">
              <a:rPr lang="en-US" sz="800" b="0" i="0" u="none" strike="noStrike" cap="none">
                <a:solidFill>
                  <a:schemeClr val="dk1"/>
                </a:solidFill>
                <a:latin typeface="Lucida Sans"/>
                <a:ea typeface="Lucida Sans"/>
                <a:cs typeface="Lucida Sans"/>
                <a:sym typeface="Lucida Sans"/>
              </a:rPr>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3b64547409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3b64547409_1_0: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endParaRPr/>
          </a:p>
        </p:txBody>
      </p:sp>
      <p:sp>
        <p:nvSpPr>
          <p:cNvPr id="92" name="Google Shape;92;g3b64547409_1_0: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6</a:t>
            </a:fld>
            <a:endParaRPr sz="14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3b64547409_0_6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3b64547409_0_63: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endParaRPr/>
          </a:p>
        </p:txBody>
      </p:sp>
      <p:sp>
        <p:nvSpPr>
          <p:cNvPr id="99" name="Google Shape;99;g3b64547409_0_63: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7</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6fb2a0f9c8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5" name="Google Shape;105;g6fb2a0f9c8_0_0: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r>
              <a:rPr lang="en-US"/>
              <a:t>Instructions: This is a proposed schedule, but not necessarily how it will work for your setup. Free to modify this schedule to fit the circumstances.</a:t>
            </a:r>
            <a:endParaRPr/>
          </a:p>
        </p:txBody>
      </p:sp>
      <p:sp>
        <p:nvSpPr>
          <p:cNvPr id="106" name="Google Shape;106;g6fb2a0f9c8_0_0: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8</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3b645474e8_0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3b645474e8_0_0:notes"/>
          <p:cNvSpPr txBox="1">
            <a:spLocks noGrp="1"/>
          </p:cNvSpPr>
          <p:nvPr>
            <p:ph type="body" idx="1"/>
          </p:nvPr>
        </p:nvSpPr>
        <p:spPr>
          <a:xfrm>
            <a:off x="631902" y="4343400"/>
            <a:ext cx="5594100" cy="4585200"/>
          </a:xfrm>
          <a:prstGeom prst="rect">
            <a:avLst/>
          </a:prstGeom>
        </p:spPr>
        <p:txBody>
          <a:bodyPr spcFirstLastPara="1" wrap="square" lIns="91425" tIns="91425" rIns="91425" bIns="91425" anchor="t" anchorCtr="0">
            <a:noAutofit/>
          </a:bodyPr>
          <a:lstStyle/>
          <a:p>
            <a:pPr marL="0" lvl="0" indent="76200" algn="l" rtl="0">
              <a:spcBef>
                <a:spcPts val="1400"/>
              </a:spcBef>
              <a:spcAft>
                <a:spcPts val="0"/>
              </a:spcAft>
              <a:buNone/>
            </a:pPr>
            <a:r>
              <a:rPr lang="en-US"/>
              <a:t>Instructions: This is a proposed schedule, but not necessarily how it will work for your setup. Free to modify this schedule to fit the circumstances.</a:t>
            </a:r>
            <a:endParaRPr/>
          </a:p>
        </p:txBody>
      </p:sp>
      <p:sp>
        <p:nvSpPr>
          <p:cNvPr id="113" name="Google Shape;113;g3b645474e8_0_0:notes"/>
          <p:cNvSpPr txBox="1">
            <a:spLocks noGrp="1"/>
          </p:cNvSpPr>
          <p:nvPr>
            <p:ph type="sldNum" idx="12"/>
          </p:nvPr>
        </p:nvSpPr>
        <p:spPr>
          <a:xfrm>
            <a:off x="6541887" y="8928556"/>
            <a:ext cx="316200" cy="2154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chemeClr val="dk1"/>
              </a:buClr>
              <a:buFont typeface="Lucida Sans"/>
              <a:buNone/>
            </a:pPr>
            <a:fld id="{00000000-1234-1234-1234-123412341234}" type="slidenum">
              <a:rPr lang="en-US"/>
              <a:t>9</a:t>
            </a:fld>
            <a:endParaRPr sz="1400">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p:cSld name="Title Slide">
    <p:bg>
      <p:bgPr>
        <a:blipFill rotWithShape="1">
          <a:blip r:embed="rId2">
            <a:alphaModFix/>
          </a:blip>
          <a:stretch>
            <a:fillRect l="-16995" r="-16995"/>
          </a:stretch>
        </a:blipFill>
        <a:effectLst/>
      </p:bgPr>
    </p:bg>
    <p:spTree>
      <p:nvGrpSpPr>
        <p:cNvPr id="1" name="Shape 14"/>
        <p:cNvGrpSpPr/>
        <p:nvPr/>
      </p:nvGrpSpPr>
      <p:grpSpPr>
        <a:xfrm>
          <a:off x="0" y="0"/>
          <a:ext cx="0" cy="0"/>
          <a:chOff x="0" y="0"/>
          <a:chExt cx="0" cy="0"/>
        </a:xfrm>
      </p:grpSpPr>
      <p:pic>
        <p:nvPicPr>
          <p:cNvPr id="15" name="Google Shape;15;p2" descr="ttps://www.first.org/identity/first-org.png"/>
          <p:cNvPicPr preferRelativeResize="0"/>
          <p:nvPr/>
        </p:nvPicPr>
        <p:blipFill rotWithShape="1">
          <a:blip r:embed="rId3">
            <a:alphaModFix/>
          </a:blip>
          <a:srcRect/>
          <a:stretch/>
        </p:blipFill>
        <p:spPr>
          <a:xfrm>
            <a:off x="533400" y="4919980"/>
            <a:ext cx="2933700" cy="1760220"/>
          </a:xfrm>
          <a:prstGeom prst="rect">
            <a:avLst/>
          </a:prstGeom>
          <a:noFill/>
          <a:ln>
            <a:noFill/>
          </a:ln>
        </p:spPr>
      </p:pic>
      <p:sp>
        <p:nvSpPr>
          <p:cNvPr id="16" name="Google Shape;16;p2"/>
          <p:cNvSpPr txBox="1">
            <a:spLocks noGrp="1"/>
          </p:cNvSpPr>
          <p:nvPr>
            <p:ph type="ctrTitle"/>
          </p:nvPr>
        </p:nvSpPr>
        <p:spPr>
          <a:xfrm>
            <a:off x="3048000" y="3646714"/>
            <a:ext cx="5410200" cy="704850"/>
          </a:xfrm>
          <a:prstGeom prst="rect">
            <a:avLst/>
          </a:prstGeom>
          <a:noFill/>
          <a:ln>
            <a:noFill/>
          </a:ln>
        </p:spPr>
        <p:txBody>
          <a:bodyPr spcFirstLastPara="1" wrap="square" lIns="91425" tIns="91425" rIns="91425" bIns="91425" anchor="ctr" anchorCtr="0">
            <a:noAutofit/>
          </a:bodyPr>
          <a:lstStyle>
            <a:lvl1pPr marL="0" marR="0" lvl="0" indent="0" algn="r" rtl="0">
              <a:lnSpc>
                <a:spcPct val="90000"/>
              </a:lnSpc>
              <a:spcBef>
                <a:spcPts val="0"/>
              </a:spcBef>
              <a:spcAft>
                <a:spcPts val="0"/>
              </a:spcAft>
              <a:buClr>
                <a:schemeClr val="dk1"/>
              </a:buClr>
              <a:buSzPts val="1400"/>
              <a:buFont typeface="Arial"/>
              <a:buNone/>
              <a:defRPr sz="2800" b="1" i="0" u="none" strike="noStrike" cap="none">
                <a:solidFill>
                  <a:schemeClr val="dk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17" name="Google Shape;17;p2"/>
          <p:cNvSpPr txBox="1">
            <a:spLocks noGrp="1"/>
          </p:cNvSpPr>
          <p:nvPr>
            <p:ph type="subTitle" idx="1"/>
          </p:nvPr>
        </p:nvSpPr>
        <p:spPr>
          <a:xfrm>
            <a:off x="3581400" y="4620207"/>
            <a:ext cx="4876799" cy="914400"/>
          </a:xfrm>
          <a:prstGeom prst="rect">
            <a:avLst/>
          </a:prstGeom>
          <a:noFill/>
          <a:ln>
            <a:noFill/>
          </a:ln>
        </p:spPr>
        <p:txBody>
          <a:bodyPr spcFirstLastPara="1" wrap="square" lIns="91425" tIns="91425" rIns="91425" bIns="91425" anchor="t" anchorCtr="0">
            <a:noAutofit/>
          </a:bodyPr>
          <a:lstStyle>
            <a:lvl1pPr marL="0" marR="0" lvl="0" indent="0" algn="r" rtl="0">
              <a:lnSpc>
                <a:spcPct val="90000"/>
              </a:lnSpc>
              <a:spcBef>
                <a:spcPts val="1000"/>
              </a:spcBef>
              <a:spcAft>
                <a:spcPts val="0"/>
              </a:spcAft>
              <a:buClr>
                <a:srgbClr val="888888"/>
              </a:buClr>
              <a:buSzPts val="2800"/>
              <a:buFont typeface="Arial"/>
              <a:buNone/>
              <a:defRPr sz="1600" b="0" i="0" u="none" strike="noStrike" cap="none">
                <a:solidFill>
                  <a:srgbClr val="888888"/>
                </a:solidFill>
                <a:latin typeface="Arial"/>
                <a:ea typeface="Arial"/>
                <a:cs typeface="Arial"/>
                <a:sym typeface="Arial"/>
              </a:defRPr>
            </a:lvl1pPr>
            <a:lvl2pPr marL="457200" marR="0" lvl="1" indent="0" algn="ctr" rtl="0">
              <a:lnSpc>
                <a:spcPct val="90000"/>
              </a:lnSpc>
              <a:spcBef>
                <a:spcPts val="500"/>
              </a:spcBef>
              <a:spcAft>
                <a:spcPts val="0"/>
              </a:spcAft>
              <a:buClr>
                <a:srgbClr val="888888"/>
              </a:buClr>
              <a:buSzPts val="2400"/>
              <a:buFont typeface="Arial"/>
              <a:buNone/>
              <a:defRPr sz="2400" b="0" i="0" u="none" strike="noStrike" cap="none">
                <a:solidFill>
                  <a:srgbClr val="888888"/>
                </a:solidFill>
                <a:latin typeface="Arial"/>
                <a:ea typeface="Arial"/>
                <a:cs typeface="Arial"/>
                <a:sym typeface="Arial"/>
              </a:defRPr>
            </a:lvl2pPr>
            <a:lvl3pPr marL="914400" marR="0" lvl="2" indent="0" algn="ctr" rtl="0">
              <a:lnSpc>
                <a:spcPct val="90000"/>
              </a:lnSpc>
              <a:spcBef>
                <a:spcPts val="500"/>
              </a:spcBef>
              <a:spcAft>
                <a:spcPts val="0"/>
              </a:spcAft>
              <a:buClr>
                <a:srgbClr val="888888"/>
              </a:buClr>
              <a:buSzPts val="2000"/>
              <a:buFont typeface="Arial"/>
              <a:buNone/>
              <a:defRPr sz="2000" b="0" i="0" u="none" strike="noStrike" cap="none">
                <a:solidFill>
                  <a:srgbClr val="888888"/>
                </a:solidFill>
                <a:latin typeface="Arial"/>
                <a:ea typeface="Arial"/>
                <a:cs typeface="Arial"/>
                <a:sym typeface="Arial"/>
              </a:defRPr>
            </a:lvl3pPr>
            <a:lvl4pPr marL="1371600" marR="0" lvl="3"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4pPr>
            <a:lvl5pPr marL="1828800" marR="0" lvl="4"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5pPr>
            <a:lvl6pPr marL="2286000" marR="0" lvl="5"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6pPr>
            <a:lvl7pPr marL="2743200" marR="0" lvl="6"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7pPr>
            <a:lvl8pPr marL="3200400" marR="0" lvl="7"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8pPr>
            <a:lvl9pPr marL="3657600" marR="0" lvl="8" indent="0" algn="ctr" rtl="0">
              <a:lnSpc>
                <a:spcPct val="90000"/>
              </a:lnSpc>
              <a:spcBef>
                <a:spcPts val="500"/>
              </a:spcBef>
              <a:spcAft>
                <a:spcPts val="0"/>
              </a:spcAft>
              <a:buClr>
                <a:srgbClr val="888888"/>
              </a:buClr>
              <a:buSzPts val="1800"/>
              <a:buFont typeface="Arial"/>
              <a:buNone/>
              <a:defRPr sz="1800" b="0" i="0" u="none" strike="noStrike" cap="none">
                <a:solidFill>
                  <a:srgbClr val="888888"/>
                </a:solidFill>
                <a:latin typeface="Arial"/>
                <a:ea typeface="Arial"/>
                <a:cs typeface="Arial"/>
                <a:sym typeface="Arial"/>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ection">
  <p:cSld name="Section">
    <p:spTree>
      <p:nvGrpSpPr>
        <p:cNvPr id="1" name="Shape 44"/>
        <p:cNvGrpSpPr/>
        <p:nvPr/>
      </p:nvGrpSpPr>
      <p:grpSpPr>
        <a:xfrm>
          <a:off x="0" y="0"/>
          <a:ext cx="0" cy="0"/>
          <a:chOff x="0" y="0"/>
          <a:chExt cx="0" cy="0"/>
        </a:xfrm>
      </p:grpSpPr>
      <p:sp>
        <p:nvSpPr>
          <p:cNvPr id="45" name="Google Shape;45;p11"/>
          <p:cNvSpPr txBox="1">
            <a:spLocks noGrp="1"/>
          </p:cNvSpPr>
          <p:nvPr>
            <p:ph type="title"/>
          </p:nvPr>
        </p:nvSpPr>
        <p:spPr>
          <a:xfrm>
            <a:off x="2317750" y="2257425"/>
            <a:ext cx="4349750" cy="2416175"/>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Arial"/>
              <a:buNone/>
              <a:defRPr sz="3600" b="1" i="0" u="none" strike="noStrike" cap="none">
                <a:solidFill>
                  <a:schemeClr val="dk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46" name="Google Shape;46;p11"/>
          <p:cNvSpPr txBox="1">
            <a:spLocks noGrp="1"/>
          </p:cNvSpPr>
          <p:nvPr>
            <p:ph type="sldNum" idx="12"/>
          </p:nvPr>
        </p:nvSpPr>
        <p:spPr>
          <a:xfrm>
            <a:off x="3460750" y="6416675"/>
            <a:ext cx="1758949" cy="2889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47"/>
        <p:cNvGrpSpPr/>
        <p:nvPr/>
      </p:nvGrpSpPr>
      <p:grpSpPr>
        <a:xfrm>
          <a:off x="0" y="0"/>
          <a:ext cx="0" cy="0"/>
          <a:chOff x="0" y="0"/>
          <a:chExt cx="0" cy="0"/>
        </a:xfrm>
      </p:grpSpPr>
      <p:sp>
        <p:nvSpPr>
          <p:cNvPr id="48" name="Google Shape;48;p12"/>
          <p:cNvSpPr txBox="1">
            <a:spLocks noGrp="1"/>
          </p:cNvSpPr>
          <p:nvPr>
            <p:ph type="sldNum" idx="12"/>
          </p:nvPr>
        </p:nvSpPr>
        <p:spPr>
          <a:xfrm>
            <a:off x="3460750" y="6416675"/>
            <a:ext cx="1758949" cy="2889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ullets (Numbered)">
  <p:cSld name="Bullets (Numbered)">
    <p:spTree>
      <p:nvGrpSpPr>
        <p:cNvPr id="1" name="Shape 49"/>
        <p:cNvGrpSpPr/>
        <p:nvPr/>
      </p:nvGrpSpPr>
      <p:grpSpPr>
        <a:xfrm>
          <a:off x="0" y="0"/>
          <a:ext cx="0" cy="0"/>
          <a:chOff x="0" y="0"/>
          <a:chExt cx="0" cy="0"/>
        </a:xfrm>
      </p:grpSpPr>
      <p:sp>
        <p:nvSpPr>
          <p:cNvPr id="50" name="Google Shape;50;p13"/>
          <p:cNvSpPr txBox="1">
            <a:spLocks noGrp="1"/>
          </p:cNvSpPr>
          <p:nvPr>
            <p:ph type="title"/>
          </p:nvPr>
        </p:nvSpPr>
        <p:spPr>
          <a:xfrm>
            <a:off x="457200" y="350837"/>
            <a:ext cx="8229600" cy="411161"/>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Lucida Sans"/>
              <a:buNone/>
              <a:defRPr sz="3200" b="1" i="0" u="none" strike="noStrike" cap="none">
                <a:solidFill>
                  <a:schemeClr val="dk1"/>
                </a:solidFill>
                <a:latin typeface="Lucida Sans"/>
                <a:ea typeface="Lucida Sans"/>
                <a:cs typeface="Lucida Sans"/>
                <a:sym typeface="Lucida Sans"/>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51" name="Google Shape;51;p13"/>
          <p:cNvSpPr txBox="1">
            <a:spLocks noGrp="1"/>
          </p:cNvSpPr>
          <p:nvPr>
            <p:ph type="body" idx="1"/>
          </p:nvPr>
        </p:nvSpPr>
        <p:spPr>
          <a:xfrm>
            <a:off x="457200" y="1114425"/>
            <a:ext cx="8258174" cy="4327525"/>
          </a:xfrm>
          <a:prstGeom prst="rect">
            <a:avLst/>
          </a:prstGeom>
          <a:noFill/>
          <a:ln>
            <a:noFill/>
          </a:ln>
        </p:spPr>
        <p:txBody>
          <a:bodyPr spcFirstLastPara="1" wrap="square" lIns="91425" tIns="91425" rIns="91425" bIns="91425" anchor="t" anchorCtr="0">
            <a:noAutofit/>
          </a:bodyPr>
          <a:lstStyle>
            <a:lvl1pPr marL="457200" marR="0" lvl="0" indent="-355600" algn="l" rtl="0">
              <a:lnSpc>
                <a:spcPct val="90000"/>
              </a:lnSpc>
              <a:spcBef>
                <a:spcPts val="1000"/>
              </a:spcBef>
              <a:spcAft>
                <a:spcPts val="0"/>
              </a:spcAft>
              <a:buClr>
                <a:schemeClr val="dk1"/>
              </a:buClr>
              <a:buSzPts val="2000"/>
              <a:buFont typeface="Arial"/>
              <a:buAutoNum type="arabicPeriod"/>
              <a:defRPr sz="2000" b="0" i="0" u="none" strike="noStrike" cap="none">
                <a:solidFill>
                  <a:schemeClr val="dk1"/>
                </a:solidFill>
                <a:latin typeface="Lucida Sans"/>
                <a:ea typeface="Lucida Sans"/>
                <a:cs typeface="Lucida Sans"/>
                <a:sym typeface="Lucida Sans"/>
              </a:defRPr>
            </a:lvl1pPr>
            <a:lvl2pPr marL="914400" marR="0" lvl="1" indent="-355600" algn="l" rtl="0">
              <a:lnSpc>
                <a:spcPct val="90000"/>
              </a:lnSpc>
              <a:spcBef>
                <a:spcPts val="500"/>
              </a:spcBef>
              <a:spcAft>
                <a:spcPts val="0"/>
              </a:spcAft>
              <a:buClr>
                <a:schemeClr val="dk1"/>
              </a:buClr>
              <a:buSzPts val="2000"/>
              <a:buFont typeface="Arial"/>
              <a:buAutoNum type="alphaLcPeriod"/>
              <a:defRPr sz="2000" b="0" i="0" u="none" strike="noStrike" cap="none">
                <a:solidFill>
                  <a:schemeClr val="dk1"/>
                </a:solidFill>
                <a:latin typeface="Lucida Sans"/>
                <a:ea typeface="Lucida Sans"/>
                <a:cs typeface="Lucida Sans"/>
                <a:sym typeface="Lucida Sans"/>
              </a:defRPr>
            </a:lvl2pPr>
            <a:lvl3pPr marL="1371600" marR="0" lvl="2" indent="-355600" algn="l" rtl="0">
              <a:lnSpc>
                <a:spcPct val="90000"/>
              </a:lnSpc>
              <a:spcBef>
                <a:spcPts val="500"/>
              </a:spcBef>
              <a:spcAft>
                <a:spcPts val="0"/>
              </a:spcAft>
              <a:buClr>
                <a:schemeClr val="dk1"/>
              </a:buClr>
              <a:buSzPts val="2000"/>
              <a:buFont typeface="Arial"/>
              <a:buAutoNum type="arabicPeriod"/>
              <a:defRPr sz="2000" b="0" i="0" u="none" strike="noStrike" cap="none">
                <a:solidFill>
                  <a:schemeClr val="dk1"/>
                </a:solidFill>
                <a:latin typeface="Lucida Sans"/>
                <a:ea typeface="Lucida Sans"/>
                <a:cs typeface="Lucida Sans"/>
                <a:sym typeface="Lucida Sans"/>
              </a:defRPr>
            </a:lvl3pPr>
            <a:lvl4pPr marL="1828800" marR="0" lvl="3" indent="-355600" algn="l" rtl="0">
              <a:lnSpc>
                <a:spcPct val="90000"/>
              </a:lnSpc>
              <a:spcBef>
                <a:spcPts val="500"/>
              </a:spcBef>
              <a:spcAft>
                <a:spcPts val="0"/>
              </a:spcAft>
              <a:buClr>
                <a:schemeClr val="dk1"/>
              </a:buClr>
              <a:buSzPts val="2000"/>
              <a:buFont typeface="Arial"/>
              <a:buAutoNum type="alphaLcPeriod"/>
              <a:defRPr sz="2000" b="0" i="0" u="none" strike="noStrike" cap="none">
                <a:solidFill>
                  <a:schemeClr val="dk1"/>
                </a:solidFill>
                <a:latin typeface="Lucida Sans"/>
                <a:ea typeface="Lucida Sans"/>
                <a:cs typeface="Lucida Sans"/>
                <a:sym typeface="Lucida Sans"/>
              </a:defRPr>
            </a:lvl4pPr>
            <a:lvl5pPr marL="2286000" marR="0" lvl="4" indent="-355600" algn="l" rtl="0">
              <a:lnSpc>
                <a:spcPct val="90000"/>
              </a:lnSpc>
              <a:spcBef>
                <a:spcPts val="500"/>
              </a:spcBef>
              <a:spcAft>
                <a:spcPts val="0"/>
              </a:spcAft>
              <a:buClr>
                <a:schemeClr val="dk1"/>
              </a:buClr>
              <a:buSzPts val="2000"/>
              <a:buFont typeface="Arial"/>
              <a:buAutoNum type="arabicPeriod"/>
              <a:defRPr sz="2000" b="0" i="0" u="none" strike="noStrike" cap="none">
                <a:solidFill>
                  <a:schemeClr val="dk1"/>
                </a:solidFill>
                <a:latin typeface="Lucida Sans"/>
                <a:ea typeface="Lucida Sans"/>
                <a:cs typeface="Lucida Sans"/>
                <a:sym typeface="Lucida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8"/>
        <p:cNvGrpSpPr/>
        <p:nvPr/>
      </p:nvGrpSpPr>
      <p:grpSpPr>
        <a:xfrm>
          <a:off x="0" y="0"/>
          <a:ext cx="0" cy="0"/>
          <a:chOff x="0" y="0"/>
          <a:chExt cx="0" cy="0"/>
        </a:xfrm>
      </p:grpSpPr>
      <p:sp>
        <p:nvSpPr>
          <p:cNvPr id="19" name="Google Shape;19;p3"/>
          <p:cNvSpPr txBox="1">
            <a:spLocks noGrp="1"/>
          </p:cNvSpPr>
          <p:nvPr>
            <p:ph type="body" idx="1"/>
          </p:nvPr>
        </p:nvSpPr>
        <p:spPr>
          <a:xfrm>
            <a:off x="457200" y="1478755"/>
            <a:ext cx="8293099" cy="4703763"/>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0" name="Google Shape;20;p3"/>
          <p:cNvSpPr txBox="1">
            <a:spLocks noGrp="1"/>
          </p:cNvSpPr>
          <p:nvPr>
            <p:ph type="title"/>
          </p:nvPr>
        </p:nvSpPr>
        <p:spPr>
          <a:xfrm>
            <a:off x="457200" y="365125"/>
            <a:ext cx="8293099" cy="879474"/>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Arial"/>
              <a:buNone/>
              <a:defRPr sz="3200" b="1" i="0" u="none" strike="noStrike" cap="none">
                <a:solidFill>
                  <a:schemeClr val="dk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21" name="Google Shape;21;p3"/>
          <p:cNvSpPr txBox="1">
            <a:spLocks noGrp="1"/>
          </p:cNvSpPr>
          <p:nvPr>
            <p:ph type="sldNum" idx="12"/>
          </p:nvPr>
        </p:nvSpPr>
        <p:spPr>
          <a:xfrm>
            <a:off x="3460750" y="6416675"/>
            <a:ext cx="1758949" cy="2889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ullets (Regular) with Lead-in Text">
  <p:cSld name="Bullets (Regular) with Lead-in Text">
    <p:spTree>
      <p:nvGrpSpPr>
        <p:cNvPr id="1" name="Shape 22"/>
        <p:cNvGrpSpPr/>
        <p:nvPr/>
      </p:nvGrpSpPr>
      <p:grpSpPr>
        <a:xfrm>
          <a:off x="0" y="0"/>
          <a:ext cx="0" cy="0"/>
          <a:chOff x="0" y="0"/>
          <a:chExt cx="0" cy="0"/>
        </a:xfrm>
      </p:grpSpPr>
      <p:sp>
        <p:nvSpPr>
          <p:cNvPr id="23" name="Google Shape;23;p4"/>
          <p:cNvSpPr txBox="1">
            <a:spLocks noGrp="1"/>
          </p:cNvSpPr>
          <p:nvPr>
            <p:ph type="title"/>
          </p:nvPr>
        </p:nvSpPr>
        <p:spPr>
          <a:xfrm>
            <a:off x="457200" y="379412"/>
            <a:ext cx="8229600" cy="411161"/>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Lucida Sans"/>
              <a:buNone/>
              <a:defRPr sz="3200" b="1" i="0" u="none" strike="noStrike" cap="none">
                <a:solidFill>
                  <a:schemeClr val="dk1"/>
                </a:solidFill>
                <a:latin typeface="Lucida Sans"/>
                <a:ea typeface="Lucida Sans"/>
                <a:cs typeface="Lucida Sans"/>
                <a:sym typeface="Lucida Sans"/>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24" name="Google Shape;24;p4"/>
          <p:cNvSpPr txBox="1">
            <a:spLocks noGrp="1"/>
          </p:cNvSpPr>
          <p:nvPr>
            <p:ph type="body" idx="1"/>
          </p:nvPr>
        </p:nvSpPr>
        <p:spPr>
          <a:xfrm>
            <a:off x="457200" y="1200150"/>
            <a:ext cx="8258174" cy="430593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4000"/>
              </a:lnSpc>
              <a:spcBef>
                <a:spcPts val="1000"/>
              </a:spcBef>
              <a:spcAft>
                <a:spcPts val="0"/>
              </a:spcAft>
              <a:buClr>
                <a:srgbClr val="F38127"/>
              </a:buClr>
              <a:buSzPts val="2800"/>
              <a:buFont typeface="Arial"/>
              <a:buNone/>
              <a:defRPr sz="2400" b="0" i="0" u="none" strike="noStrike" cap="none">
                <a:solidFill>
                  <a:schemeClr val="dk1"/>
                </a:solidFill>
                <a:latin typeface="Lucida Sans"/>
                <a:ea typeface="Lucida Sans"/>
                <a:cs typeface="Lucida Sans"/>
                <a:sym typeface="Lucida Sans"/>
              </a:defRPr>
            </a:lvl1pPr>
            <a:lvl2pPr marL="914400" marR="0" lvl="1" indent="-381000" algn="l" rtl="0">
              <a:lnSpc>
                <a:spcPct val="114000"/>
              </a:lnSpc>
              <a:spcBef>
                <a:spcPts val="500"/>
              </a:spcBef>
              <a:spcAft>
                <a:spcPts val="0"/>
              </a:spcAft>
              <a:buClr>
                <a:schemeClr val="dk1"/>
              </a:buClr>
              <a:buSzPts val="2400"/>
              <a:buFont typeface="Arial"/>
              <a:buChar char="•"/>
              <a:defRPr sz="2400" b="0" i="0" u="none" strike="noStrike" cap="none">
                <a:solidFill>
                  <a:schemeClr val="dk1"/>
                </a:solidFill>
                <a:latin typeface="Lucida Sans"/>
                <a:ea typeface="Lucida Sans"/>
                <a:cs typeface="Lucida Sans"/>
                <a:sym typeface="Lucida Sans"/>
              </a:defRPr>
            </a:lvl2pPr>
            <a:lvl3pPr marL="1371600" marR="0" lvl="2" indent="-381000" algn="l" rtl="0">
              <a:lnSpc>
                <a:spcPct val="114000"/>
              </a:lnSpc>
              <a:spcBef>
                <a:spcPts val="500"/>
              </a:spcBef>
              <a:spcAft>
                <a:spcPts val="0"/>
              </a:spcAft>
              <a:buClr>
                <a:schemeClr val="dk1"/>
              </a:buClr>
              <a:buSzPts val="2400"/>
              <a:buFont typeface="Arial"/>
              <a:buChar char="—"/>
              <a:defRPr sz="2400" b="0" i="0" u="none" strike="noStrike" cap="none">
                <a:solidFill>
                  <a:schemeClr val="dk1"/>
                </a:solidFill>
                <a:latin typeface="Lucida Sans"/>
                <a:ea typeface="Lucida Sans"/>
                <a:cs typeface="Lucida Sans"/>
                <a:sym typeface="Lucida Sans"/>
              </a:defRPr>
            </a:lvl3pPr>
            <a:lvl4pPr marL="1828800" marR="0" lvl="3" indent="-381000" algn="l" rtl="0">
              <a:lnSpc>
                <a:spcPct val="114000"/>
              </a:lnSpc>
              <a:spcBef>
                <a:spcPts val="500"/>
              </a:spcBef>
              <a:spcAft>
                <a:spcPts val="0"/>
              </a:spcAft>
              <a:buClr>
                <a:schemeClr val="dk1"/>
              </a:buClr>
              <a:buSzPts val="2400"/>
              <a:buFont typeface="Arial"/>
              <a:buChar char="•"/>
              <a:defRPr sz="2400" b="0" i="0" u="none" strike="noStrike" cap="none">
                <a:solidFill>
                  <a:schemeClr val="dk1"/>
                </a:solidFill>
                <a:latin typeface="Lucida Sans"/>
                <a:ea typeface="Lucida Sans"/>
                <a:cs typeface="Lucida Sans"/>
                <a:sym typeface="Lucida Sans"/>
              </a:defRPr>
            </a:lvl4pPr>
            <a:lvl5pPr marL="2286000" marR="0" lvl="4" indent="-381000" algn="l" rtl="0">
              <a:lnSpc>
                <a:spcPct val="114000"/>
              </a:lnSpc>
              <a:spcBef>
                <a:spcPts val="500"/>
              </a:spcBef>
              <a:spcAft>
                <a:spcPts val="0"/>
              </a:spcAft>
              <a:buClr>
                <a:srgbClr val="595959"/>
              </a:buClr>
              <a:buSzPts val="2400"/>
              <a:buFont typeface="Arial"/>
              <a:buChar char="•"/>
              <a:defRPr sz="24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ullets (Regular) &amp; Image">
  <p:cSld name="Bullets (Regular) &amp; Image">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457200" y="350837"/>
            <a:ext cx="8229600" cy="411161"/>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Lucida Sans"/>
              <a:buNone/>
              <a:defRPr sz="3200" b="1" i="0" u="none" strike="noStrike" cap="none">
                <a:solidFill>
                  <a:schemeClr val="dk1"/>
                </a:solidFill>
                <a:latin typeface="Lucida Sans"/>
                <a:ea typeface="Lucida Sans"/>
                <a:cs typeface="Lucida Sans"/>
                <a:sym typeface="Lucida Sans"/>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27" name="Google Shape;27;p5"/>
          <p:cNvSpPr txBox="1">
            <a:spLocks noGrp="1"/>
          </p:cNvSpPr>
          <p:nvPr>
            <p:ph type="body" idx="1"/>
          </p:nvPr>
        </p:nvSpPr>
        <p:spPr>
          <a:xfrm>
            <a:off x="457200" y="1123950"/>
            <a:ext cx="3840479" cy="4327525"/>
          </a:xfrm>
          <a:prstGeom prst="rect">
            <a:avLst/>
          </a:prstGeom>
          <a:noFill/>
          <a:ln>
            <a:noFill/>
          </a:ln>
        </p:spPr>
        <p:txBody>
          <a:bodyPr spcFirstLastPara="1" wrap="square" lIns="91425" tIns="91425" rIns="91425" bIns="91425" anchor="t" anchorCtr="0">
            <a:noAutofit/>
          </a:bodyPr>
          <a:lstStyle>
            <a:lvl1pPr marL="457200" marR="0" lvl="0" indent="-355600" algn="l" rtl="0">
              <a:lnSpc>
                <a:spcPct val="90000"/>
              </a:lnSpc>
              <a:spcBef>
                <a:spcPts val="1000"/>
              </a:spcBef>
              <a:spcAft>
                <a:spcPts val="0"/>
              </a:spcAft>
              <a:buClr>
                <a:schemeClr val="dk1"/>
              </a:buClr>
              <a:buSzPts val="2000"/>
              <a:buFont typeface="Arial"/>
              <a:buChar char="•"/>
              <a:defRPr sz="2000" b="0" i="0" u="none" strike="noStrike" cap="none">
                <a:solidFill>
                  <a:schemeClr val="dk1"/>
                </a:solidFill>
                <a:latin typeface="Lucida Sans"/>
                <a:ea typeface="Lucida Sans"/>
                <a:cs typeface="Lucida Sans"/>
                <a:sym typeface="Lucida Sans"/>
              </a:defRPr>
            </a:lvl1pPr>
            <a:lvl2pPr marL="914400" marR="0" lvl="1"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ucida Sans"/>
                <a:ea typeface="Lucida Sans"/>
                <a:cs typeface="Lucida Sans"/>
                <a:sym typeface="Lucida Sans"/>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Lucida Sans"/>
                <a:ea typeface="Lucida Sans"/>
                <a:cs typeface="Lucida Sans"/>
                <a:sym typeface="Lucida Sans"/>
              </a:defRPr>
            </a:lvl3pPr>
            <a:lvl4pPr marL="1828800" marR="0" lvl="3" indent="-342900" algn="l" rtl="0">
              <a:lnSpc>
                <a:spcPct val="90000"/>
              </a:lnSpc>
              <a:spcBef>
                <a:spcPts val="500"/>
              </a:spcBef>
              <a:spcAft>
                <a:spcPts val="0"/>
              </a:spcAft>
              <a:buClr>
                <a:srgbClr val="595959"/>
              </a:buClr>
              <a:buSzPts val="1800"/>
              <a:buFont typeface="Noto Sans Symbols"/>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rgbClr val="595959"/>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8" name="Google Shape;28;p5"/>
          <p:cNvSpPr>
            <a:spLocks noGrp="1"/>
          </p:cNvSpPr>
          <p:nvPr>
            <p:ph type="pic" idx="2"/>
          </p:nvPr>
        </p:nvSpPr>
        <p:spPr>
          <a:xfrm>
            <a:off x="4848225" y="1238250"/>
            <a:ext cx="3840479" cy="4327525"/>
          </a:xfrm>
          <a:prstGeom prst="rect">
            <a:avLst/>
          </a:prstGeom>
          <a:noFill/>
          <a:ln>
            <a:noFill/>
          </a:ln>
        </p:spPr>
        <p:txBody>
          <a:bodyPr spcFirstLastPara="1" wrap="square" lIns="91425" tIns="91425" rIns="91425" bIns="91425" anchor="t" anchorCtr="0">
            <a:noAutofit/>
          </a:bodyPr>
          <a:lstStyle>
            <a:lvl1pPr marL="228600" marR="0" lvl="0" indent="-228600" algn="l" rtl="0">
              <a:lnSpc>
                <a:spcPct val="90000"/>
              </a:lnSpc>
              <a:spcBef>
                <a:spcPts val="1000"/>
              </a:spcBef>
              <a:spcAft>
                <a:spcPts val="0"/>
              </a:spcAft>
              <a:buClr>
                <a:schemeClr val="dk1"/>
              </a:buClr>
              <a:buSzPts val="1400"/>
              <a:buFont typeface="Arial"/>
              <a:buNone/>
              <a:defRPr sz="2800" b="0" i="0" u="none" strike="noStrike" cap="none">
                <a:solidFill>
                  <a:schemeClr val="dk1"/>
                </a:solidFill>
                <a:latin typeface="Arial"/>
                <a:ea typeface="Arial"/>
                <a:cs typeface="Arial"/>
                <a:sym typeface="Arial"/>
              </a:defRPr>
            </a:lvl1pPr>
            <a:lvl2pPr marL="685800" marR="0" lvl="1" indent="-762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143000" marR="0" lvl="2" indent="-101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600200" marR="0" lvl="3"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057400" marR="0" lvl="4"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514600" marR="0" lvl="5"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2971800" marR="0" lvl="6"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429000" marR="0" lvl="7"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3886200" marR="0" lvl="8" indent="-1143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body" idx="3"/>
          </p:nvPr>
        </p:nvSpPr>
        <p:spPr>
          <a:xfrm>
            <a:off x="4848223" y="5667375"/>
            <a:ext cx="3840479" cy="276224"/>
          </a:xfrm>
          <a:prstGeom prst="rect">
            <a:avLst/>
          </a:prstGeom>
          <a:noFill/>
          <a:ln>
            <a:noFill/>
          </a:ln>
        </p:spPr>
        <p:txBody>
          <a:bodyPr spcFirstLastPara="1" wrap="square" lIns="91425" tIns="91425" rIns="91425" bIns="91425" anchor="t" anchorCtr="0">
            <a:noAutofit/>
          </a:bodyPr>
          <a:lstStyle>
            <a:lvl1pPr marL="457200" marR="0" lvl="0" indent="-228600" algn="l" rtl="0">
              <a:lnSpc>
                <a:spcPct val="90000"/>
              </a:lnSpc>
              <a:spcBef>
                <a:spcPts val="1000"/>
              </a:spcBef>
              <a:spcAft>
                <a:spcPts val="0"/>
              </a:spcAft>
              <a:buClr>
                <a:srgbClr val="022052"/>
              </a:buClr>
              <a:buSzPts val="2800"/>
              <a:buFont typeface="Arial"/>
              <a:buNone/>
              <a:defRPr sz="1400" b="0" i="0" u="none" strike="noStrike" cap="none">
                <a:solidFill>
                  <a:srgbClr val="022052"/>
                </a:solidFill>
                <a:latin typeface="Lucida Sans"/>
                <a:ea typeface="Lucida Sans"/>
                <a:cs typeface="Lucida Sans"/>
                <a:sym typeface="Lucida Sans"/>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ullets (Numbered) with Lead-in Text">
  <p:cSld name="Bullets (Numbered) with Lead-in Text">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457200" y="369887"/>
            <a:ext cx="8229600" cy="411161"/>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Lucida Sans"/>
              <a:buNone/>
              <a:defRPr sz="3200" b="1" i="0" u="none" strike="noStrike" cap="none">
                <a:solidFill>
                  <a:schemeClr val="dk1"/>
                </a:solidFill>
                <a:latin typeface="Lucida Sans"/>
                <a:ea typeface="Lucida Sans"/>
                <a:cs typeface="Lucida Sans"/>
                <a:sym typeface="Lucida Sans"/>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32" name="Google Shape;32;p6"/>
          <p:cNvSpPr txBox="1">
            <a:spLocks noGrp="1"/>
          </p:cNvSpPr>
          <p:nvPr>
            <p:ph type="body" idx="1"/>
          </p:nvPr>
        </p:nvSpPr>
        <p:spPr>
          <a:xfrm>
            <a:off x="457200" y="1114425"/>
            <a:ext cx="8258174" cy="4305935"/>
          </a:xfrm>
          <a:prstGeom prst="rect">
            <a:avLst/>
          </a:prstGeom>
          <a:noFill/>
          <a:ln>
            <a:noFill/>
          </a:ln>
        </p:spPr>
        <p:txBody>
          <a:bodyPr spcFirstLastPara="1" wrap="square" lIns="91425" tIns="91425" rIns="91425" bIns="91425" anchor="t" anchorCtr="0">
            <a:noAutofit/>
          </a:bodyPr>
          <a:lstStyle>
            <a:lvl1pPr marL="457200" marR="0" lvl="0" indent="-228600" algn="l" rtl="0">
              <a:lnSpc>
                <a:spcPct val="114000"/>
              </a:lnSpc>
              <a:spcBef>
                <a:spcPts val="1000"/>
              </a:spcBef>
              <a:spcAft>
                <a:spcPts val="0"/>
              </a:spcAft>
              <a:buClr>
                <a:srgbClr val="F38127"/>
              </a:buClr>
              <a:buSzPts val="2800"/>
              <a:buFont typeface="Arial"/>
              <a:buNone/>
              <a:defRPr sz="2000" b="0" i="0" u="none" strike="noStrike" cap="none">
                <a:solidFill>
                  <a:schemeClr val="dk1"/>
                </a:solidFill>
                <a:latin typeface="Lucida Sans"/>
                <a:ea typeface="Lucida Sans"/>
                <a:cs typeface="Lucida Sans"/>
                <a:sym typeface="Lucida Sans"/>
              </a:defRPr>
            </a:lvl1pPr>
            <a:lvl2pPr marL="914400" marR="0" lvl="1" indent="-355600" algn="l" rtl="0">
              <a:lnSpc>
                <a:spcPct val="114000"/>
              </a:lnSpc>
              <a:spcBef>
                <a:spcPts val="500"/>
              </a:spcBef>
              <a:spcAft>
                <a:spcPts val="0"/>
              </a:spcAft>
              <a:buClr>
                <a:schemeClr val="dk1"/>
              </a:buClr>
              <a:buSzPts val="2000"/>
              <a:buFont typeface="Arial"/>
              <a:buAutoNum type="arabicPeriod"/>
              <a:defRPr sz="2000" b="0" i="0" u="none" strike="noStrike" cap="none">
                <a:solidFill>
                  <a:schemeClr val="dk1"/>
                </a:solidFill>
                <a:latin typeface="Lucida Sans"/>
                <a:ea typeface="Lucida Sans"/>
                <a:cs typeface="Lucida Sans"/>
                <a:sym typeface="Lucida Sans"/>
              </a:defRPr>
            </a:lvl2pPr>
            <a:lvl3pPr marL="1371600" marR="0" lvl="2" indent="-355600" algn="l" rtl="0">
              <a:lnSpc>
                <a:spcPct val="114000"/>
              </a:lnSpc>
              <a:spcBef>
                <a:spcPts val="500"/>
              </a:spcBef>
              <a:spcAft>
                <a:spcPts val="0"/>
              </a:spcAft>
              <a:buClr>
                <a:schemeClr val="dk1"/>
              </a:buClr>
              <a:buSzPts val="2000"/>
              <a:buFont typeface="Arial"/>
              <a:buAutoNum type="alphaLcPeriod"/>
              <a:defRPr sz="2000" b="0" i="0" u="none" strike="noStrike" cap="none">
                <a:solidFill>
                  <a:schemeClr val="dk1"/>
                </a:solidFill>
                <a:latin typeface="Lucida Sans"/>
                <a:ea typeface="Lucida Sans"/>
                <a:cs typeface="Lucida Sans"/>
                <a:sym typeface="Lucida Sans"/>
              </a:defRPr>
            </a:lvl3pPr>
            <a:lvl4pPr marL="1828800" marR="0" lvl="3" indent="-355600" algn="l" rtl="0">
              <a:lnSpc>
                <a:spcPct val="114000"/>
              </a:lnSpc>
              <a:spcBef>
                <a:spcPts val="500"/>
              </a:spcBef>
              <a:spcAft>
                <a:spcPts val="0"/>
              </a:spcAft>
              <a:buClr>
                <a:schemeClr val="dk1"/>
              </a:buClr>
              <a:buSzPts val="2000"/>
              <a:buFont typeface="Arial"/>
              <a:buAutoNum type="arabicPeriod"/>
              <a:defRPr sz="2000" b="0" i="0" u="none" strike="noStrike" cap="none">
                <a:solidFill>
                  <a:schemeClr val="dk1"/>
                </a:solidFill>
                <a:latin typeface="Lucida Sans"/>
                <a:ea typeface="Lucida Sans"/>
                <a:cs typeface="Lucida Sans"/>
                <a:sym typeface="Lucida Sans"/>
              </a:defRPr>
            </a:lvl4pPr>
            <a:lvl5pPr marL="2286000" marR="0" lvl="4" indent="-355600" algn="l" rtl="0">
              <a:lnSpc>
                <a:spcPct val="114000"/>
              </a:lnSpc>
              <a:spcBef>
                <a:spcPts val="500"/>
              </a:spcBef>
              <a:spcAft>
                <a:spcPts val="0"/>
              </a:spcAft>
              <a:buClr>
                <a:schemeClr val="dk1"/>
              </a:buClr>
              <a:buSzPts val="2000"/>
              <a:buFont typeface="Arial"/>
              <a:buAutoNum type="alphaLcPeriod"/>
              <a:defRPr sz="2000" b="0" i="0" u="none" strike="noStrike" cap="none">
                <a:solidFill>
                  <a:schemeClr val="dk1"/>
                </a:solidFill>
                <a:latin typeface="Lucida Sans"/>
                <a:ea typeface="Lucida Sans"/>
                <a:cs typeface="Lucida Sans"/>
                <a:sym typeface="Lucida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Questions">
  <p:cSld name="Questions">
    <p:spTree>
      <p:nvGrpSpPr>
        <p:cNvPr id="1"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a:stretch/>
        </p:blipFill>
        <p:spPr>
          <a:xfrm>
            <a:off x="2662677" y="1281923"/>
            <a:ext cx="5460708" cy="4737164"/>
          </a:xfrm>
          <a:prstGeom prst="rect">
            <a:avLst/>
          </a:prstGeom>
          <a:noFill/>
          <a:ln>
            <a:noFill/>
          </a:ln>
        </p:spPr>
      </p:pic>
      <p:sp>
        <p:nvSpPr>
          <p:cNvPr id="35" name="Google Shape;35;p7"/>
          <p:cNvSpPr txBox="1"/>
          <p:nvPr/>
        </p:nvSpPr>
        <p:spPr>
          <a:xfrm>
            <a:off x="475860" y="335902"/>
            <a:ext cx="2186816" cy="584774"/>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Font typeface="Arial"/>
              <a:buNone/>
            </a:pPr>
            <a:r>
              <a:rPr lang="en-US" sz="3200" b="1" i="0" u="none" strike="noStrike" cap="none">
                <a:solidFill>
                  <a:schemeClr val="dk1"/>
                </a:solidFill>
                <a:latin typeface="Arial"/>
                <a:ea typeface="Arial"/>
                <a:cs typeface="Arial"/>
                <a:sym typeface="Arial"/>
              </a:rPr>
              <a:t>Questions</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he End, My Friend" type="blank">
  <p:cSld name="BLANK">
    <p:spTree>
      <p:nvGrpSpPr>
        <p:cNvPr id="1" name="Shape 36"/>
        <p:cNvGrpSpPr/>
        <p:nvPr/>
      </p:nvGrpSpPr>
      <p:grpSpPr>
        <a:xfrm>
          <a:off x="0" y="0"/>
          <a:ext cx="0" cy="0"/>
          <a:chOff x="0" y="0"/>
          <a:chExt cx="0" cy="0"/>
        </a:xfrm>
      </p:grpSpPr>
      <p:pic>
        <p:nvPicPr>
          <p:cNvPr id="37" name="Google Shape;37;p8"/>
          <p:cNvPicPr preferRelativeResize="0"/>
          <p:nvPr/>
        </p:nvPicPr>
        <p:blipFill rotWithShape="1">
          <a:blip r:embed="rId2">
            <a:alphaModFix/>
          </a:blip>
          <a:srcRect/>
          <a:stretch/>
        </p:blipFill>
        <p:spPr>
          <a:xfrm>
            <a:off x="1397000" y="1524000"/>
            <a:ext cx="6349999" cy="3809999"/>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Lerning_Check">
  <p:cSld name="Lerning_Check">
    <p:bg>
      <p:bgPr>
        <a:blipFill rotWithShape="1">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9"/>
          <p:cNvSpPr txBox="1">
            <a:spLocks noGrp="1"/>
          </p:cNvSpPr>
          <p:nvPr>
            <p:ph type="body" idx="1"/>
          </p:nvPr>
        </p:nvSpPr>
        <p:spPr>
          <a:xfrm>
            <a:off x="457200" y="1478757"/>
            <a:ext cx="5499099" cy="4375943"/>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lt1"/>
              </a:buClr>
              <a:buSzPts val="2800"/>
              <a:buFont typeface="Arial"/>
              <a:buChar char="•"/>
              <a:defRPr sz="2800" b="0" i="0" u="none" strike="noStrike" cap="none">
                <a:solidFill>
                  <a:schemeClr val="lt1"/>
                </a:solidFill>
                <a:latin typeface="Arial"/>
                <a:ea typeface="Arial"/>
                <a:cs typeface="Arial"/>
                <a:sym typeface="Arial"/>
              </a:defRPr>
            </a:lvl1pPr>
            <a:lvl2pPr marL="914400" marR="0" lvl="1" indent="-381000" algn="l" rtl="0">
              <a:lnSpc>
                <a:spcPct val="90000"/>
              </a:lnSpc>
              <a:spcBef>
                <a:spcPts val="500"/>
              </a:spcBef>
              <a:spcAft>
                <a:spcPts val="0"/>
              </a:spcAft>
              <a:buClr>
                <a:schemeClr val="lt1"/>
              </a:buClr>
              <a:buSzPts val="2400"/>
              <a:buFont typeface="Arial"/>
              <a:buChar char="•"/>
              <a:defRPr sz="2400" b="0" i="0" u="none" strike="noStrike" cap="none">
                <a:solidFill>
                  <a:schemeClr val="lt1"/>
                </a:solidFill>
                <a:latin typeface="Arial"/>
                <a:ea typeface="Arial"/>
                <a:cs typeface="Arial"/>
                <a:sym typeface="Arial"/>
              </a:defRPr>
            </a:lvl2pPr>
            <a:lvl3pPr marL="1371600" marR="0" lvl="2" indent="-355600" algn="l" rtl="0">
              <a:lnSpc>
                <a:spcPct val="90000"/>
              </a:lnSpc>
              <a:spcBef>
                <a:spcPts val="500"/>
              </a:spcBef>
              <a:spcAft>
                <a:spcPts val="0"/>
              </a:spcAft>
              <a:buClr>
                <a:schemeClr val="lt1"/>
              </a:buClr>
              <a:buSzPts val="2000"/>
              <a:buFont typeface="Arial"/>
              <a:buChar char="•"/>
              <a:defRPr sz="2000" b="0" i="0" u="none" strike="noStrike" cap="none">
                <a:solidFill>
                  <a:schemeClr val="lt1"/>
                </a:solidFill>
                <a:latin typeface="Arial"/>
                <a:ea typeface="Arial"/>
                <a:cs typeface="Arial"/>
                <a:sym typeface="Arial"/>
              </a:defRPr>
            </a:lvl3pPr>
            <a:lvl4pPr marL="1828800" marR="0" lvl="3"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4pPr>
            <a:lvl5pPr marL="2286000" marR="0" lvl="4" indent="-342900" algn="l" rtl="0">
              <a:lnSpc>
                <a:spcPct val="90000"/>
              </a:lnSpc>
              <a:spcBef>
                <a:spcPts val="500"/>
              </a:spcBef>
              <a:spcAft>
                <a:spcPts val="0"/>
              </a:spcAft>
              <a:buClr>
                <a:schemeClr val="lt1"/>
              </a:buClr>
              <a:buSzPts val="1800"/>
              <a:buFont typeface="Arial"/>
              <a:buChar char="•"/>
              <a:defRPr sz="1800" b="0" i="0" u="none" strike="noStrike" cap="none">
                <a:solidFill>
                  <a:schemeClr val="lt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title"/>
          </p:nvPr>
        </p:nvSpPr>
        <p:spPr>
          <a:xfrm>
            <a:off x="457200" y="365125"/>
            <a:ext cx="8293099" cy="879474"/>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lt1"/>
              </a:buClr>
              <a:buSzPts val="1400"/>
              <a:buFont typeface="Arial"/>
              <a:buNone/>
              <a:defRPr sz="3200" b="1" i="0" u="none" strike="noStrike" cap="none">
                <a:solidFill>
                  <a:schemeClr val="lt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1"/>
        <p:cNvGrpSpPr/>
        <p:nvPr/>
      </p:nvGrpSpPr>
      <p:grpSpPr>
        <a:xfrm>
          <a:off x="0" y="0"/>
          <a:ext cx="0" cy="0"/>
          <a:chOff x="0" y="0"/>
          <a:chExt cx="0" cy="0"/>
        </a:xfrm>
      </p:grpSpPr>
      <p:sp>
        <p:nvSpPr>
          <p:cNvPr id="42" name="Google Shape;42;p10"/>
          <p:cNvSpPr txBox="1">
            <a:spLocks noGrp="1"/>
          </p:cNvSpPr>
          <p:nvPr>
            <p:ph type="title"/>
          </p:nvPr>
        </p:nvSpPr>
        <p:spPr>
          <a:xfrm>
            <a:off x="457200" y="365125"/>
            <a:ext cx="8293099" cy="879474"/>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Arial"/>
              <a:buNone/>
              <a:defRPr sz="3200" b="1" i="0" u="none" strike="noStrike" cap="none">
                <a:solidFill>
                  <a:schemeClr val="dk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43" name="Google Shape;43;p10"/>
          <p:cNvSpPr txBox="1">
            <a:spLocks noGrp="1"/>
          </p:cNvSpPr>
          <p:nvPr>
            <p:ph type="sldNum" idx="12"/>
          </p:nvPr>
        </p:nvSpPr>
        <p:spPr>
          <a:xfrm>
            <a:off x="3460750" y="6416675"/>
            <a:ext cx="1758949" cy="288925"/>
          </a:xfrm>
          <a:prstGeom prst="rect">
            <a:avLst/>
          </a:prstGeom>
          <a:noFill/>
          <a:ln>
            <a:noFill/>
          </a:ln>
        </p:spPr>
        <p:txBody>
          <a:bodyPr spcFirstLastPara="1" wrap="square" lIns="91425" tIns="45700" rIns="91425" bIns="45700" anchor="ctr" anchorCtr="0">
            <a:noAutofit/>
          </a:bodyPr>
          <a:lstStyle>
            <a:lvl1pPr marL="0" marR="0" lvl="0"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1pPr>
            <a:lvl2pPr marL="0" marR="0" lvl="1"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2pPr>
            <a:lvl3pPr marL="0" marR="0" lvl="2"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3pPr>
            <a:lvl4pPr marL="0" marR="0" lvl="3"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4pPr>
            <a:lvl5pPr marL="0" marR="0" lvl="4"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5pPr>
            <a:lvl6pPr marL="0" marR="0" lvl="5"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6pPr>
            <a:lvl7pPr marL="0" marR="0" lvl="6"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7pPr>
            <a:lvl8pPr marL="0" marR="0" lvl="7"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8pPr>
            <a:lvl9pPr marL="0" marR="0" lvl="8" indent="0" algn="ctr" rtl="0">
              <a:lnSpc>
                <a:spcPct val="100000"/>
              </a:lnSpc>
              <a:spcBef>
                <a:spcPts val="0"/>
              </a:spcBef>
              <a:spcAft>
                <a:spcPts val="0"/>
              </a:spcAft>
              <a:buClr>
                <a:srgbClr val="888888"/>
              </a:buClr>
              <a:buFont typeface="Arial"/>
              <a:buNone/>
              <a:defRPr sz="1200" b="0" i="0" u="none" strike="noStrike" cap="none">
                <a:solidFill>
                  <a:srgbClr val="888888"/>
                </a:solidFill>
                <a:latin typeface="Arial"/>
                <a:ea typeface="Arial"/>
                <a:cs typeface="Arial"/>
                <a:sym typeface="Arial"/>
              </a:defRPr>
            </a:lvl9pPr>
          </a:lstStyle>
          <a:p>
            <a:pPr marL="0" lvl="0" indent="0" algn="ctr" rtl="0">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457200" y="365125"/>
            <a:ext cx="8293099" cy="879474"/>
          </a:xfrm>
          <a:prstGeom prst="rect">
            <a:avLst/>
          </a:prstGeom>
          <a:noFill/>
          <a:ln>
            <a:noFill/>
          </a:ln>
        </p:spPr>
        <p:txBody>
          <a:bodyPr spcFirstLastPara="1" wrap="square" lIns="91425" tIns="91425" rIns="91425" bIns="91425" anchor="ctr" anchorCtr="0">
            <a:noAutofit/>
          </a:bodyPr>
          <a:lstStyle>
            <a:lvl1pPr marL="0" marR="0" lvl="0" indent="0" algn="l" rtl="0">
              <a:lnSpc>
                <a:spcPct val="90000"/>
              </a:lnSpc>
              <a:spcBef>
                <a:spcPts val="0"/>
              </a:spcBef>
              <a:spcAft>
                <a:spcPts val="0"/>
              </a:spcAft>
              <a:buClr>
                <a:schemeClr val="dk1"/>
              </a:buClr>
              <a:buSzPts val="1400"/>
              <a:buFont typeface="Arial"/>
              <a:buNone/>
              <a:defRPr sz="3200" b="1" i="0" u="none" strike="noStrike" cap="none">
                <a:solidFill>
                  <a:schemeClr val="dk1"/>
                </a:solidFill>
                <a:latin typeface="Arial"/>
                <a:ea typeface="Arial"/>
                <a:cs typeface="Arial"/>
                <a:sym typeface="Arial"/>
              </a:defRPr>
            </a:lvl1pPr>
            <a:lvl2pPr lvl="1" indent="0">
              <a:spcBef>
                <a:spcPts val="0"/>
              </a:spcBef>
              <a:spcAft>
                <a:spcPts val="0"/>
              </a:spcAft>
              <a:buSzPts val="1400"/>
              <a:buFont typeface="Arial"/>
              <a:buNone/>
              <a:defRPr sz="1800"/>
            </a:lvl2pPr>
            <a:lvl3pPr lvl="2" indent="0">
              <a:spcBef>
                <a:spcPts val="0"/>
              </a:spcBef>
              <a:spcAft>
                <a:spcPts val="0"/>
              </a:spcAft>
              <a:buSzPts val="1400"/>
              <a:buFont typeface="Arial"/>
              <a:buNone/>
              <a:defRPr sz="1800"/>
            </a:lvl3pPr>
            <a:lvl4pPr lvl="3" indent="0">
              <a:spcBef>
                <a:spcPts val="0"/>
              </a:spcBef>
              <a:spcAft>
                <a:spcPts val="0"/>
              </a:spcAft>
              <a:buSzPts val="1400"/>
              <a:buFont typeface="Arial"/>
              <a:buNone/>
              <a:defRPr sz="1800"/>
            </a:lvl4pPr>
            <a:lvl5pPr lvl="4" indent="0">
              <a:spcBef>
                <a:spcPts val="0"/>
              </a:spcBef>
              <a:spcAft>
                <a:spcPts val="0"/>
              </a:spcAft>
              <a:buSzPts val="1400"/>
              <a:buFont typeface="Arial"/>
              <a:buNone/>
              <a:defRPr sz="1800"/>
            </a:lvl5pPr>
            <a:lvl6pPr lvl="5" indent="0">
              <a:spcBef>
                <a:spcPts val="0"/>
              </a:spcBef>
              <a:spcAft>
                <a:spcPts val="0"/>
              </a:spcAft>
              <a:buSzPts val="1400"/>
              <a:buFont typeface="Arial"/>
              <a:buNone/>
              <a:defRPr sz="1800"/>
            </a:lvl6pPr>
            <a:lvl7pPr lvl="6" indent="0">
              <a:spcBef>
                <a:spcPts val="0"/>
              </a:spcBef>
              <a:spcAft>
                <a:spcPts val="0"/>
              </a:spcAft>
              <a:buSzPts val="1400"/>
              <a:buFont typeface="Arial"/>
              <a:buNone/>
              <a:defRPr sz="1800"/>
            </a:lvl7pPr>
            <a:lvl8pPr lvl="7" indent="0">
              <a:spcBef>
                <a:spcPts val="0"/>
              </a:spcBef>
              <a:spcAft>
                <a:spcPts val="0"/>
              </a:spcAft>
              <a:buSzPts val="1400"/>
              <a:buFont typeface="Arial"/>
              <a:buNone/>
              <a:defRPr sz="1800"/>
            </a:lvl8pPr>
            <a:lvl9pPr lvl="8" indent="0">
              <a:spcBef>
                <a:spcPts val="0"/>
              </a:spcBef>
              <a:spcAft>
                <a:spcPts val="0"/>
              </a:spcAft>
              <a:buSzPts val="1400"/>
              <a:buFont typeface="Arial"/>
              <a:buNone/>
              <a:defRPr sz="1800"/>
            </a:lvl9pPr>
          </a:lstStyle>
          <a:p>
            <a:endParaRPr/>
          </a:p>
        </p:txBody>
      </p:sp>
      <p:sp>
        <p:nvSpPr>
          <p:cNvPr id="11" name="Google Shape;11;p1"/>
          <p:cNvSpPr txBox="1">
            <a:spLocks noGrp="1"/>
          </p:cNvSpPr>
          <p:nvPr>
            <p:ph type="body" idx="1"/>
          </p:nvPr>
        </p:nvSpPr>
        <p:spPr>
          <a:xfrm>
            <a:off x="457200" y="1478755"/>
            <a:ext cx="8293099" cy="4703763"/>
          </a:xfrm>
          <a:prstGeom prst="rect">
            <a:avLst/>
          </a:prstGeom>
          <a:noFill/>
          <a:ln>
            <a:noFill/>
          </a:ln>
        </p:spPr>
        <p:txBody>
          <a:bodyPr spcFirstLastPara="1" wrap="square" lIns="91425" tIns="91425" rIns="91425" bIns="91425"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pic>
        <p:nvPicPr>
          <p:cNvPr id="12" name="Google Shape;12;p1"/>
          <p:cNvPicPr preferRelativeResize="0"/>
          <p:nvPr/>
        </p:nvPicPr>
        <p:blipFill rotWithShape="1">
          <a:blip r:embed="rId15">
            <a:alphaModFix/>
          </a:blip>
          <a:srcRect/>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595959"/>
              </a:buClr>
              <a:buFont typeface="Arial"/>
              <a:buNone/>
            </a:pPr>
            <a:r>
              <a:rPr lang="en-US" sz="800">
                <a:solidFill>
                  <a:srgbClr val="595959"/>
                </a:solidFill>
              </a:rPr>
              <a:t>Malware Analysis Module</a:t>
            </a:r>
            <a:r>
              <a:rPr lang="en-US" sz="800" b="0" i="0" u="none" strike="noStrike" cap="none">
                <a:solidFill>
                  <a:srgbClr val="595959"/>
                </a:solidFill>
                <a:latin typeface="Lucida Sans"/>
                <a:ea typeface="Lucida Sans"/>
                <a:cs typeface="Lucida Sans"/>
                <a:sym typeface="Lucida Sans"/>
              </a:rPr>
              <a:t> 1: Malware Ecos</a:t>
            </a:r>
            <a:r>
              <a:rPr lang="en-US" sz="800">
                <a:solidFill>
                  <a:srgbClr val="595959"/>
                </a:solidFill>
                <a:latin typeface="Lucida Sans"/>
                <a:ea typeface="Lucida Sans"/>
                <a:cs typeface="Lucida Sans"/>
                <a:sym typeface="Lucida Sans"/>
              </a:rPr>
              <a:t>ystem | </a:t>
            </a:r>
            <a:r>
              <a:rPr lang="en-US" sz="800" b="0" i="0" u="none" strike="noStrike" cap="none">
                <a:solidFill>
                  <a:srgbClr val="595959"/>
                </a:solidFill>
                <a:latin typeface="Lucida Sans"/>
                <a:ea typeface="Lucida Sans"/>
                <a:cs typeface="Lucida Sans"/>
                <a:sym typeface="Lucida Sans"/>
              </a:rPr>
              <a:t>Version 1.0  </a:t>
            </a:r>
            <a:r>
              <a:rPr lang="en-US" sz="800" b="0" i="0" u="none" strike="noStrike" cap="none">
                <a:solidFill>
                  <a:srgbClr val="595959"/>
                </a:solidFill>
                <a:latin typeface="Arial"/>
                <a:ea typeface="Arial"/>
                <a:cs typeface="Arial"/>
                <a:sym typeface="Arial"/>
              </a:rPr>
              <a:t>© FIRST Inc.</a:t>
            </a:r>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fade thruBlk="1"/>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bit.ly/2IbjiPh" TargetMode="External"/><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www.first.org"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p14"/>
          <p:cNvSpPr txBox="1">
            <a:spLocks noGrp="1"/>
          </p:cNvSpPr>
          <p:nvPr>
            <p:ph type="ctrTitle"/>
          </p:nvPr>
        </p:nvSpPr>
        <p:spPr>
          <a:xfrm>
            <a:off x="3048000" y="3646714"/>
            <a:ext cx="5410200" cy="704850"/>
          </a:xfrm>
          <a:prstGeom prst="rect">
            <a:avLst/>
          </a:prstGeom>
          <a:noFill/>
          <a:ln>
            <a:noFill/>
          </a:ln>
        </p:spPr>
        <p:txBody>
          <a:bodyPr spcFirstLastPara="1" wrap="square" lIns="91425" tIns="45700" rIns="91425" bIns="45700" anchor="ctr" anchorCtr="0">
            <a:noAutofit/>
          </a:bodyPr>
          <a:lstStyle/>
          <a:p>
            <a:pPr marL="0" marR="0" lvl="0" indent="0" algn="r" rtl="0">
              <a:lnSpc>
                <a:spcPct val="90000"/>
              </a:lnSpc>
              <a:spcBef>
                <a:spcPts val="0"/>
              </a:spcBef>
              <a:spcAft>
                <a:spcPts val="0"/>
              </a:spcAft>
              <a:buClr>
                <a:schemeClr val="dk1"/>
              </a:buClr>
              <a:buFont typeface="Arial"/>
              <a:buNone/>
            </a:pPr>
            <a:r>
              <a:rPr lang="en-US" sz="2800" b="1" i="0" u="none" strike="noStrike" cap="none">
                <a:solidFill>
                  <a:schemeClr val="dk1"/>
                </a:solidFill>
                <a:latin typeface="Arial"/>
                <a:ea typeface="Arial"/>
                <a:cs typeface="Arial"/>
                <a:sym typeface="Arial"/>
              </a:rPr>
              <a:t>Malware Analysis Course</a:t>
            </a:r>
            <a:endParaRPr/>
          </a:p>
        </p:txBody>
      </p:sp>
      <p:sp>
        <p:nvSpPr>
          <p:cNvPr id="59" name="Google Shape;59;p14"/>
          <p:cNvSpPr txBox="1">
            <a:spLocks noGrp="1"/>
          </p:cNvSpPr>
          <p:nvPr>
            <p:ph type="subTitle" idx="1"/>
          </p:nvPr>
        </p:nvSpPr>
        <p:spPr>
          <a:xfrm>
            <a:off x="3581400" y="4620207"/>
            <a:ext cx="4876799" cy="914400"/>
          </a:xfrm>
          <a:prstGeom prst="rect">
            <a:avLst/>
          </a:prstGeom>
          <a:noFill/>
          <a:ln>
            <a:noFill/>
          </a:ln>
        </p:spPr>
        <p:txBody>
          <a:bodyPr spcFirstLastPara="1" wrap="square" lIns="91425" tIns="45700" rIns="91425" bIns="45700" anchor="t" anchorCtr="0">
            <a:noAutofit/>
          </a:bodyPr>
          <a:lstStyle/>
          <a:p>
            <a:pPr marL="0" marR="0" lvl="0" indent="0" algn="r" rtl="0">
              <a:lnSpc>
                <a:spcPct val="90000"/>
              </a:lnSpc>
              <a:spcBef>
                <a:spcPts val="0"/>
              </a:spcBef>
              <a:spcAft>
                <a:spcPts val="0"/>
              </a:spcAft>
              <a:buClr>
                <a:srgbClr val="888888"/>
              </a:buClr>
              <a:buFont typeface="Arial"/>
              <a:buNone/>
            </a:pPr>
            <a:r>
              <a:rPr lang="en-US" dirty="0" err="1"/>
              <a:t>Hinne</a:t>
            </a:r>
            <a:r>
              <a:rPr lang="en-US" dirty="0"/>
              <a:t> </a:t>
            </a:r>
            <a:r>
              <a:rPr lang="en-US" dirty="0" err="1"/>
              <a:t>Hettema</a:t>
            </a:r>
            <a:endParaRPr dirty="0"/>
          </a:p>
          <a:p>
            <a:pPr marL="0" lvl="0" indent="0" algn="l" rtl="0">
              <a:lnSpc>
                <a:spcPct val="114000"/>
              </a:lnSpc>
              <a:spcBef>
                <a:spcPts val="1000"/>
              </a:spcBef>
              <a:spcAft>
                <a:spcPts val="0"/>
              </a:spcAft>
              <a:buClr>
                <a:schemeClr val="dk1"/>
              </a:buClr>
              <a:buSzPts val="1100"/>
              <a:buFont typeface="Arial"/>
              <a:buNone/>
            </a:pPr>
            <a:r>
              <a:rPr lang="en-US" sz="2400" dirty="0">
                <a:solidFill>
                  <a:schemeClr val="dk1"/>
                </a:solidFill>
                <a:latin typeface="Lucida Sans"/>
                <a:ea typeface="Lucida Sans"/>
                <a:cs typeface="Lucida Sans"/>
                <a:sym typeface="Lucida Sans"/>
              </a:rPr>
              <a:t> </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3"/>
          <p:cNvSpPr txBox="1">
            <a:spLocks noGrp="1"/>
          </p:cNvSpPr>
          <p:nvPr>
            <p:ph type="title"/>
          </p:nvPr>
        </p:nvSpPr>
        <p:spPr>
          <a:xfrm>
            <a:off x="457200" y="379412"/>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Material download	</a:t>
            </a:r>
            <a:endParaRPr/>
          </a:p>
        </p:txBody>
      </p:sp>
      <p:sp>
        <p:nvSpPr>
          <p:cNvPr id="123" name="Google Shape;123;p23"/>
          <p:cNvSpPr txBox="1">
            <a:spLocks noGrp="1"/>
          </p:cNvSpPr>
          <p:nvPr>
            <p:ph type="body" idx="1"/>
          </p:nvPr>
        </p:nvSpPr>
        <p:spPr>
          <a:xfrm>
            <a:off x="457200" y="1200150"/>
            <a:ext cx="8258100" cy="43059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US"/>
              <a:t>Link to files and slides</a:t>
            </a:r>
            <a:endParaRPr/>
          </a:p>
          <a:p>
            <a:pPr marL="0" lvl="0" indent="0" algn="l" rtl="0">
              <a:spcBef>
                <a:spcPts val="1000"/>
              </a:spcBef>
              <a:spcAft>
                <a:spcPts val="0"/>
              </a:spcAft>
              <a:buNone/>
            </a:pPr>
            <a:endParaRPr/>
          </a:p>
          <a:p>
            <a:pPr marL="0" lvl="0" indent="0" algn="l" rtl="0">
              <a:spcBef>
                <a:spcPts val="1000"/>
              </a:spcBef>
              <a:spcAft>
                <a:spcPts val="0"/>
              </a:spcAft>
              <a:buNone/>
            </a:pPr>
            <a:r>
              <a:rPr lang="en-US" u="sng">
                <a:solidFill>
                  <a:schemeClr val="hlink"/>
                </a:solidFill>
                <a:hlinkClick r:id="rId3"/>
              </a:rPr>
              <a:t>http://bit.ly/2Ibji</a:t>
            </a:r>
            <a:r>
              <a:rPr lang="en-US" u="sng">
                <a:solidFill>
                  <a:schemeClr val="hlink"/>
                </a:solidFill>
                <a:hlinkClick r:id="rId3"/>
              </a:rPr>
              <a:t>Ph</a:t>
            </a:r>
            <a:r>
              <a:rPr lang="en-US"/>
              <a:t>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5"/>
          <p:cNvSpPr txBox="1">
            <a:spLocks noGrp="1"/>
          </p:cNvSpPr>
          <p:nvPr>
            <p:ph type="body" idx="1"/>
          </p:nvPr>
        </p:nvSpPr>
        <p:spPr>
          <a:xfrm>
            <a:off x="457200" y="1478755"/>
            <a:ext cx="8293099" cy="4703763"/>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Copyright © by Forum of Incident Response and Security Teams, Inc.</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FIRST.Org is name under which Forum of Incident Response and Security Teams, Inc. conducts business.</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This training material is licensed under Creative Commons Attribution-Non-Commercial-Share-Alike 4.0 (CC BY-NC-SA 4.0)</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All trademarks are property of their respective owners.</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r>
              <a:rPr lang="en-US" sz="1600" b="0" i="0" u="none" strike="noStrike" cap="none">
                <a:solidFill>
                  <a:schemeClr val="dk1"/>
                </a:solidFill>
                <a:latin typeface="Arial"/>
                <a:ea typeface="Arial"/>
                <a:cs typeface="Arial"/>
                <a:sym typeface="Arial"/>
              </a:rPr>
              <a:t>Permissions beyond the scope of this license may be available at first-licensing@first.org</a:t>
            </a:r>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1600" b="0" i="0" u="none" strike="noStrike" cap="none">
              <a:solidFill>
                <a:schemeClr val="dk1"/>
              </a:solidFill>
              <a:latin typeface="Arial"/>
              <a:ea typeface="Arial"/>
              <a:cs typeface="Arial"/>
              <a:sym typeface="Arial"/>
            </a:endParaRPr>
          </a:p>
        </p:txBody>
      </p:sp>
      <p:sp>
        <p:nvSpPr>
          <p:cNvPr id="66" name="Google Shape;66;p15"/>
          <p:cNvSpPr txBox="1">
            <a:spLocks noGrp="1"/>
          </p:cNvSpPr>
          <p:nvPr>
            <p:ph type="title"/>
          </p:nvPr>
        </p:nvSpPr>
        <p:spPr>
          <a:xfrm>
            <a:off x="457200" y="365125"/>
            <a:ext cx="8293099" cy="879474"/>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Font typeface="Arial"/>
              <a:buNone/>
            </a:pPr>
            <a:r>
              <a:rPr lang="en-US" sz="3200" b="1" i="0" u="none" strike="noStrike" cap="none">
                <a:solidFill>
                  <a:schemeClr val="dk1"/>
                </a:solidFill>
                <a:latin typeface="Arial"/>
                <a:ea typeface="Arial"/>
                <a:cs typeface="Arial"/>
                <a:sym typeface="Arial"/>
              </a:rPr>
              <a:t>Copyright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Google Shape;72;p16"/>
          <p:cNvSpPr txBox="1">
            <a:spLocks noGrp="1"/>
          </p:cNvSpPr>
          <p:nvPr>
            <p:ph type="body" idx="1"/>
          </p:nvPr>
        </p:nvSpPr>
        <p:spPr>
          <a:xfrm>
            <a:off x="457200" y="1114425"/>
            <a:ext cx="8258100" cy="4305900"/>
          </a:xfrm>
          <a:prstGeom prst="rect">
            <a:avLst/>
          </a:prstGeom>
        </p:spPr>
        <p:txBody>
          <a:bodyPr spcFirstLastPara="1" wrap="square" lIns="91425" tIns="91425" rIns="91425" bIns="91425" anchor="t" anchorCtr="0">
            <a:noAutofit/>
          </a:bodyPr>
          <a:lstStyle/>
          <a:p>
            <a:pPr marL="457200" lvl="0" indent="-406400" algn="l" rtl="0">
              <a:lnSpc>
                <a:spcPct val="100000"/>
              </a:lnSpc>
              <a:spcBef>
                <a:spcPts val="1000"/>
              </a:spcBef>
              <a:spcAft>
                <a:spcPts val="0"/>
              </a:spcAft>
              <a:buClr>
                <a:srgbClr val="000000"/>
              </a:buClr>
              <a:buSzPts val="2800"/>
              <a:buChar char="●"/>
            </a:pPr>
            <a:r>
              <a:rPr lang="en-US" dirty="0"/>
              <a:t>Theoretical chemist and philosopher by training</a:t>
            </a:r>
            <a:endParaRPr dirty="0"/>
          </a:p>
          <a:p>
            <a:pPr marL="457200" lvl="0" indent="-406400" algn="l" rtl="0">
              <a:lnSpc>
                <a:spcPct val="100000"/>
              </a:lnSpc>
              <a:spcBef>
                <a:spcPts val="0"/>
              </a:spcBef>
              <a:spcAft>
                <a:spcPts val="0"/>
              </a:spcAft>
              <a:buClr>
                <a:srgbClr val="000000"/>
              </a:buClr>
              <a:buSzPts val="2800"/>
              <a:buChar char="●"/>
            </a:pPr>
            <a:r>
              <a:rPr lang="en-US" dirty="0"/>
              <a:t>Wrote DALTON program code [in FORTRAN]</a:t>
            </a:r>
            <a:endParaRPr dirty="0"/>
          </a:p>
          <a:p>
            <a:pPr marL="457200" lvl="0" indent="-406400" algn="l" rtl="0">
              <a:lnSpc>
                <a:spcPct val="100000"/>
              </a:lnSpc>
              <a:spcBef>
                <a:spcPts val="0"/>
              </a:spcBef>
              <a:spcAft>
                <a:spcPts val="0"/>
              </a:spcAft>
              <a:buClr>
                <a:srgbClr val="000000"/>
              </a:buClr>
              <a:buSzPts val="2800"/>
              <a:buChar char="●"/>
            </a:pPr>
            <a:r>
              <a:rPr lang="en-US" dirty="0"/>
              <a:t>Played with supercomputers such as Cray Y-MP</a:t>
            </a:r>
            <a:endParaRPr dirty="0"/>
          </a:p>
          <a:p>
            <a:pPr marL="457200" lvl="0" indent="-406400" algn="l" rtl="0">
              <a:lnSpc>
                <a:spcPct val="100000"/>
              </a:lnSpc>
              <a:spcBef>
                <a:spcPts val="0"/>
              </a:spcBef>
              <a:spcAft>
                <a:spcPts val="0"/>
              </a:spcAft>
              <a:buClr>
                <a:srgbClr val="000000"/>
              </a:buClr>
              <a:buSzPts val="2800"/>
              <a:buChar char="●"/>
            </a:pPr>
            <a:r>
              <a:rPr lang="en-US" dirty="0"/>
              <a:t>First got hacked in 1991</a:t>
            </a:r>
            <a:endParaRPr dirty="0"/>
          </a:p>
          <a:p>
            <a:pPr marL="457200" lvl="0" indent="-406400" algn="l" rtl="0">
              <a:lnSpc>
                <a:spcPct val="100000"/>
              </a:lnSpc>
              <a:spcBef>
                <a:spcPts val="0"/>
              </a:spcBef>
              <a:spcAft>
                <a:spcPts val="0"/>
              </a:spcAft>
              <a:buClr>
                <a:srgbClr val="000000"/>
              </a:buClr>
              <a:buSzPts val="2800"/>
              <a:buChar char="●"/>
            </a:pPr>
            <a:r>
              <a:rPr lang="en-US" dirty="0"/>
              <a:t>Worked 15 years as IT Infrastructure architect for various NZ companies</a:t>
            </a:r>
            <a:endParaRPr dirty="0"/>
          </a:p>
          <a:p>
            <a:pPr marL="457200" lvl="0" indent="-406400" algn="l" rtl="0">
              <a:lnSpc>
                <a:spcPct val="100000"/>
              </a:lnSpc>
              <a:spcBef>
                <a:spcPts val="0"/>
              </a:spcBef>
              <a:spcAft>
                <a:spcPts val="0"/>
              </a:spcAft>
              <a:buClr>
                <a:srgbClr val="000000"/>
              </a:buClr>
              <a:buSzPts val="2800"/>
              <a:buChar char="●"/>
            </a:pPr>
            <a:r>
              <a:rPr lang="en-US" dirty="0"/>
              <a:t>Led a University SOC / Security team since 2012</a:t>
            </a:r>
            <a:endParaRPr dirty="0"/>
          </a:p>
          <a:p>
            <a:pPr marL="457200" lvl="0" indent="-406400" algn="l" rtl="0">
              <a:lnSpc>
                <a:spcPct val="100000"/>
              </a:lnSpc>
              <a:spcBef>
                <a:spcPts val="0"/>
              </a:spcBef>
              <a:spcAft>
                <a:spcPts val="0"/>
              </a:spcAft>
              <a:buClr>
                <a:srgbClr val="000000"/>
              </a:buClr>
              <a:buSzPts val="2800"/>
              <a:buChar char="●"/>
            </a:pPr>
            <a:r>
              <a:rPr lang="en-US" dirty="0"/>
              <a:t>Work at Ports of Auckland to create a security function for both an office and an ICS environment</a:t>
            </a:r>
            <a:endParaRPr dirty="0"/>
          </a:p>
          <a:p>
            <a:pPr marL="457200" lvl="0" indent="-406400" algn="l" rtl="0">
              <a:lnSpc>
                <a:spcPct val="100000"/>
              </a:lnSpc>
              <a:spcBef>
                <a:spcPts val="0"/>
              </a:spcBef>
              <a:spcAft>
                <a:spcPts val="0"/>
              </a:spcAft>
              <a:buClr>
                <a:srgbClr val="000000"/>
              </a:buClr>
              <a:buSzPts val="2800"/>
              <a:buChar char="●"/>
            </a:pPr>
            <a:r>
              <a:rPr lang="en-US" dirty="0"/>
              <a:t>Fun fact: I still work as a philosopher too!</a:t>
            </a:r>
            <a:endParaRPr dirty="0"/>
          </a:p>
        </p:txBody>
      </p:sp>
      <p:sp>
        <p:nvSpPr>
          <p:cNvPr id="73" name="Google Shape;73;p16"/>
          <p:cNvSpPr txBox="1">
            <a:spLocks noGrp="1"/>
          </p:cNvSpPr>
          <p:nvPr>
            <p:ph type="title"/>
          </p:nvPr>
        </p:nvSpPr>
        <p:spPr>
          <a:xfrm>
            <a:off x="457200" y="369887"/>
            <a:ext cx="8229600" cy="411300"/>
          </a:xfrm>
          <a:prstGeom prst="rect">
            <a:avLst/>
          </a:prstGeom>
        </p:spPr>
        <p:txBody>
          <a:bodyPr spcFirstLastPara="1" wrap="square" lIns="91425" tIns="91425" rIns="91425" bIns="91425" anchor="ctr" anchorCtr="0">
            <a:noAutofit/>
          </a:bodyPr>
          <a:lstStyle/>
          <a:p>
            <a:r>
              <a:rPr lang="en-US" dirty="0"/>
              <a:t>About the Author: </a:t>
            </a:r>
            <a:r>
              <a:rPr lang="en-US" dirty="0" err="1"/>
              <a:t>Hinne</a:t>
            </a:r>
            <a:r>
              <a:rPr lang="en-US" dirty="0"/>
              <a:t> </a:t>
            </a:r>
            <a:r>
              <a:rPr lang="en-US" dirty="0" err="1"/>
              <a:t>Hettema</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a:off x="457200" y="350837"/>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Purpose of today</a:t>
            </a:r>
            <a:endParaRPr/>
          </a:p>
        </p:txBody>
      </p:sp>
      <p:sp>
        <p:nvSpPr>
          <p:cNvPr id="80" name="Google Shape;80;p17"/>
          <p:cNvSpPr txBox="1">
            <a:spLocks noGrp="1"/>
          </p:cNvSpPr>
          <p:nvPr>
            <p:ph type="body" idx="1"/>
          </p:nvPr>
        </p:nvSpPr>
        <p:spPr>
          <a:xfrm>
            <a:off x="457200" y="1114425"/>
            <a:ext cx="8258100" cy="4327500"/>
          </a:xfrm>
          <a:prstGeom prst="rect">
            <a:avLst/>
          </a:prstGeom>
        </p:spPr>
        <p:txBody>
          <a:bodyPr spcFirstLastPara="1" wrap="square" lIns="91425" tIns="91425" rIns="91425" bIns="91425" anchor="t" anchorCtr="0">
            <a:noAutofit/>
          </a:bodyPr>
          <a:lstStyle/>
          <a:p>
            <a:pPr marL="457200" lvl="0" indent="-381000" algn="l" rtl="0">
              <a:lnSpc>
                <a:spcPct val="100000"/>
              </a:lnSpc>
              <a:spcBef>
                <a:spcPts val="1000"/>
              </a:spcBef>
              <a:spcAft>
                <a:spcPts val="0"/>
              </a:spcAft>
              <a:buSzPts val="2400"/>
              <a:buChar char="●"/>
            </a:pPr>
            <a:r>
              <a:rPr lang="en-US" sz="2400" dirty="0"/>
              <a:t>Learn something relevant about malware and its context</a:t>
            </a:r>
            <a:endParaRPr sz="2400" dirty="0"/>
          </a:p>
          <a:p>
            <a:pPr marL="457200" lvl="0" indent="-381000" algn="l" rtl="0">
              <a:lnSpc>
                <a:spcPct val="100000"/>
              </a:lnSpc>
              <a:spcBef>
                <a:spcPts val="0"/>
              </a:spcBef>
              <a:spcAft>
                <a:spcPts val="0"/>
              </a:spcAft>
              <a:buSzPts val="2400"/>
              <a:buChar char="●"/>
            </a:pPr>
            <a:r>
              <a:rPr lang="en-US" sz="2400" dirty="0"/>
              <a:t>Learn some tools to investigate malware</a:t>
            </a:r>
            <a:endParaRPr sz="2400" dirty="0"/>
          </a:p>
          <a:p>
            <a:pPr marL="457200" lvl="0" indent="-381000" algn="l" rtl="0">
              <a:lnSpc>
                <a:spcPct val="100000"/>
              </a:lnSpc>
              <a:spcBef>
                <a:spcPts val="0"/>
              </a:spcBef>
              <a:spcAft>
                <a:spcPts val="0"/>
              </a:spcAft>
              <a:buSzPts val="2400"/>
              <a:buChar char="●"/>
            </a:pPr>
            <a:r>
              <a:rPr lang="en-US" sz="2400" dirty="0"/>
              <a:t>Understand why it’s useful to be able to do this</a:t>
            </a:r>
            <a:endParaRPr sz="2400" dirty="0"/>
          </a:p>
          <a:p>
            <a:pPr marL="457200" lvl="0" indent="-381000" algn="l" rtl="0">
              <a:lnSpc>
                <a:spcPct val="100000"/>
              </a:lnSpc>
              <a:spcBef>
                <a:spcPts val="0"/>
              </a:spcBef>
              <a:spcAft>
                <a:spcPts val="0"/>
              </a:spcAft>
              <a:buSzPts val="2400"/>
              <a:buChar char="●"/>
            </a:pPr>
            <a:r>
              <a:rPr lang="en-US" sz="2400" dirty="0"/>
              <a:t>Get you interested in malware and malware analysis</a:t>
            </a:r>
            <a:endParaRPr sz="2400" dirty="0"/>
          </a:p>
          <a:p>
            <a:pPr marL="457200" lvl="0" indent="-381000" algn="l" rtl="0">
              <a:lnSpc>
                <a:spcPct val="100000"/>
              </a:lnSpc>
              <a:spcBef>
                <a:spcPts val="0"/>
              </a:spcBef>
              <a:spcAft>
                <a:spcPts val="0"/>
              </a:spcAft>
              <a:buSzPts val="2400"/>
              <a:buChar char="●"/>
            </a:pPr>
            <a:r>
              <a:rPr lang="en-US" sz="2400" dirty="0"/>
              <a:t>Set you up to take more advanced courses if you want</a:t>
            </a:r>
            <a:endParaRPr sz="2400" dirty="0"/>
          </a:p>
          <a:p>
            <a:pPr marL="457200" lvl="0" indent="-381000" algn="l" rtl="0">
              <a:lnSpc>
                <a:spcPct val="100000"/>
              </a:lnSpc>
              <a:spcBef>
                <a:spcPts val="0"/>
              </a:spcBef>
              <a:spcAft>
                <a:spcPts val="0"/>
              </a:spcAft>
              <a:buSzPts val="2400"/>
              <a:buChar char="●"/>
            </a:pPr>
            <a:r>
              <a:rPr lang="en-US" sz="2400" dirty="0"/>
              <a:t>Have fun</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457200" y="379412"/>
            <a:ext cx="8229600" cy="411300"/>
          </a:xfrm>
          <a:prstGeom prst="rect">
            <a:avLst/>
          </a:prstGeom>
          <a:noFill/>
          <a:ln>
            <a:noFill/>
          </a:ln>
        </p:spPr>
        <p:txBody>
          <a:bodyPr spcFirstLastPara="1" wrap="square" lIns="91425" tIns="45700" rIns="91425" bIns="45700" anchor="ctr" anchorCtr="0">
            <a:noAutofit/>
          </a:bodyPr>
          <a:lstStyle/>
          <a:p>
            <a:pPr marL="0" marR="0" lvl="0" indent="0" algn="l" rtl="0">
              <a:lnSpc>
                <a:spcPct val="90000"/>
              </a:lnSpc>
              <a:spcBef>
                <a:spcPts val="0"/>
              </a:spcBef>
              <a:spcAft>
                <a:spcPts val="0"/>
              </a:spcAft>
              <a:buClr>
                <a:schemeClr val="dk1"/>
              </a:buClr>
              <a:buFont typeface="Lucida Sans"/>
              <a:buNone/>
            </a:pPr>
            <a:r>
              <a:rPr lang="en-US" sz="2880" b="1" i="0" u="none" strike="noStrike" cap="none">
                <a:solidFill>
                  <a:schemeClr val="dk1"/>
                </a:solidFill>
                <a:latin typeface="Lucida Sans"/>
                <a:ea typeface="Lucida Sans"/>
                <a:cs typeface="Lucida Sans"/>
                <a:sym typeface="Lucida Sans"/>
              </a:rPr>
              <a:t>Course Goals</a:t>
            </a:r>
            <a:endParaRPr/>
          </a:p>
        </p:txBody>
      </p:sp>
      <p:sp>
        <p:nvSpPr>
          <p:cNvPr id="88" name="Google Shape;88;p18"/>
          <p:cNvSpPr txBox="1">
            <a:spLocks noGrp="1"/>
          </p:cNvSpPr>
          <p:nvPr>
            <p:ph type="body" idx="1"/>
          </p:nvPr>
        </p:nvSpPr>
        <p:spPr>
          <a:xfrm>
            <a:off x="457200" y="1200150"/>
            <a:ext cx="7628100" cy="4305900"/>
          </a:xfrm>
          <a:prstGeom prst="rect">
            <a:avLst/>
          </a:prstGeom>
          <a:noFill/>
          <a:ln>
            <a:noFill/>
          </a:ln>
        </p:spPr>
        <p:txBody>
          <a:bodyPr spcFirstLastPara="1" wrap="square" lIns="91425" tIns="45700" rIns="91425" bIns="45700" anchor="t" anchorCtr="0">
            <a:noAutofit/>
          </a:bodyPr>
          <a:lstStyle/>
          <a:p>
            <a:pPr marL="0" marR="0" lvl="0" indent="0" algn="l" rtl="0">
              <a:lnSpc>
                <a:spcPct val="114000"/>
              </a:lnSpc>
              <a:spcBef>
                <a:spcPts val="0"/>
              </a:spcBef>
              <a:spcAft>
                <a:spcPts val="0"/>
              </a:spcAft>
              <a:buClr>
                <a:srgbClr val="F38127"/>
              </a:buClr>
              <a:buFont typeface="Arial"/>
              <a:buNone/>
            </a:pPr>
            <a:r>
              <a:rPr lang="en-US" sz="2400" b="1" i="0" u="none" strike="noStrike" cap="none">
                <a:solidFill>
                  <a:schemeClr val="dk1"/>
                </a:solidFill>
                <a:latin typeface="Lucida Sans"/>
                <a:ea typeface="Lucida Sans"/>
                <a:cs typeface="Lucida Sans"/>
                <a:sym typeface="Lucida Sans"/>
              </a:rPr>
              <a:t>By the end of this course, you will be able to:</a:t>
            </a:r>
            <a:endParaRPr/>
          </a:p>
          <a:p>
            <a:pPr marL="457200" marR="0" lvl="0" indent="-381000" algn="l" rtl="0">
              <a:lnSpc>
                <a:spcPct val="114000"/>
              </a:lnSpc>
              <a:spcBef>
                <a:spcPts val="500"/>
              </a:spcBef>
              <a:spcAft>
                <a:spcPts val="0"/>
              </a:spcAft>
              <a:buClr>
                <a:schemeClr val="dk1"/>
              </a:buClr>
              <a:buSzPts val="2400"/>
              <a:buFont typeface="Lucida Sans"/>
              <a:buChar char="●"/>
            </a:pPr>
            <a:r>
              <a:rPr lang="en-US" sz="2400" b="0" i="0" u="none" strike="noStrike" cap="none">
                <a:solidFill>
                  <a:schemeClr val="dk1"/>
                </a:solidFill>
                <a:latin typeface="Lucida Sans"/>
                <a:ea typeface="Lucida Sans"/>
                <a:cs typeface="Lucida Sans"/>
                <a:sym typeface="Lucida Sans"/>
              </a:rPr>
              <a:t>Understand aspects of the cybercrime ecosystem and the role played by malware</a:t>
            </a:r>
            <a:endParaRPr/>
          </a:p>
          <a:p>
            <a:pPr marL="457200" marR="0" lvl="0" indent="-381000" algn="l" rtl="0">
              <a:lnSpc>
                <a:spcPct val="114000"/>
              </a:lnSpc>
              <a:spcBef>
                <a:spcPts val="500"/>
              </a:spcBef>
              <a:spcAft>
                <a:spcPts val="0"/>
              </a:spcAft>
              <a:buClr>
                <a:schemeClr val="dk1"/>
              </a:buClr>
              <a:buSzPts val="2400"/>
              <a:buFont typeface="Lucida Sans"/>
              <a:buChar char="●"/>
            </a:pPr>
            <a:r>
              <a:rPr lang="en-US" sz="2400" b="0" i="0" u="none" strike="noStrike" cap="none">
                <a:solidFill>
                  <a:schemeClr val="dk1"/>
                </a:solidFill>
                <a:latin typeface="Lucida Sans"/>
                <a:ea typeface="Lucida Sans"/>
                <a:cs typeface="Lucida Sans"/>
                <a:sym typeface="Lucida Sans"/>
              </a:rPr>
              <a:t>Be able to analyse malware to a</a:t>
            </a:r>
            <a:r>
              <a:rPr lang="en-US"/>
              <a:t>n intermediate </a:t>
            </a:r>
            <a:r>
              <a:rPr lang="en-US" sz="2400" b="0" i="0" u="none" strike="noStrike" cap="none">
                <a:solidFill>
                  <a:schemeClr val="dk1"/>
                </a:solidFill>
                <a:latin typeface="Lucida Sans"/>
                <a:ea typeface="Lucida Sans"/>
                <a:cs typeface="Lucida Sans"/>
                <a:sym typeface="Lucida Sans"/>
              </a:rPr>
              <a:t>level quickly and securely</a:t>
            </a:r>
            <a:endParaRPr/>
          </a:p>
          <a:p>
            <a:pPr marL="457200" marR="0" lvl="0" indent="-381000" algn="l" rtl="0">
              <a:lnSpc>
                <a:spcPct val="114000"/>
              </a:lnSpc>
              <a:spcBef>
                <a:spcPts val="500"/>
              </a:spcBef>
              <a:spcAft>
                <a:spcPts val="0"/>
              </a:spcAft>
              <a:buClr>
                <a:schemeClr val="dk1"/>
              </a:buClr>
              <a:buSzPts val="2400"/>
              <a:buFont typeface="Lucida Sans"/>
              <a:buChar char="●"/>
            </a:pPr>
            <a:r>
              <a:rPr lang="en-US" sz="2400" b="0" i="0" u="none" strike="noStrike" cap="none">
                <a:solidFill>
                  <a:schemeClr val="dk1"/>
                </a:solidFill>
                <a:latin typeface="Lucida Sans"/>
                <a:ea typeface="Lucida Sans"/>
                <a:cs typeface="Lucida Sans"/>
                <a:sym typeface="Lucida Sans"/>
              </a:rPr>
              <a:t>Be able to share your conclusions with others</a:t>
            </a:r>
            <a:endParaRPr sz="2400" b="0" i="0" u="none" strike="noStrike" cap="none">
              <a:solidFill>
                <a:schemeClr val="dk1"/>
              </a:solidFill>
              <a:latin typeface="Lucida Sans"/>
              <a:ea typeface="Lucida Sans"/>
              <a:cs typeface="Lucida Sans"/>
              <a:sym typeface="Lucida Sans"/>
            </a:endParaRPr>
          </a:p>
          <a:p>
            <a:pPr marL="457200" marR="0" lvl="0" indent="-381000" algn="l" rtl="0">
              <a:lnSpc>
                <a:spcPct val="114000"/>
              </a:lnSpc>
              <a:spcBef>
                <a:spcPts val="500"/>
              </a:spcBef>
              <a:spcAft>
                <a:spcPts val="0"/>
              </a:spcAft>
              <a:buClr>
                <a:schemeClr val="dk1"/>
              </a:buClr>
              <a:buSzPts val="2400"/>
              <a:buFont typeface="Lucida Sans"/>
              <a:buChar char="●"/>
            </a:pPr>
            <a:r>
              <a:rPr lang="en-US"/>
              <a:t>Be able to start modelling attacks and think strategically about defences</a:t>
            </a:r>
            <a:br>
              <a:rPr lang="en-US" sz="2400" b="0" i="0" u="none" strike="noStrike" cap="none">
                <a:solidFill>
                  <a:schemeClr val="dk1"/>
                </a:solidFill>
                <a:latin typeface="Lucida Sans"/>
                <a:ea typeface="Lucida Sans"/>
                <a:cs typeface="Lucida Sans"/>
                <a:sym typeface="Lucida Sans"/>
              </a:rPr>
            </a:br>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a:p>
            <a:pPr marL="293687" marR="0" lvl="1" indent="-293687" algn="l" rtl="0">
              <a:lnSpc>
                <a:spcPct val="114000"/>
              </a:lnSpc>
              <a:spcBef>
                <a:spcPts val="500"/>
              </a:spcBef>
              <a:spcAft>
                <a:spcPts val="0"/>
              </a:spcAft>
              <a:buClr>
                <a:schemeClr val="dk1"/>
              </a:buClr>
              <a:buFont typeface="Arial"/>
              <a:buNone/>
            </a:pPr>
            <a:endParaRPr sz="2400" b="0" i="0" u="none" strike="noStrike" cap="none">
              <a:solidFill>
                <a:schemeClr val="dk1"/>
              </a:solidFill>
              <a:latin typeface="Lucida Sans"/>
              <a:ea typeface="Lucida Sans"/>
              <a:cs typeface="Lucida Sans"/>
              <a:sym typeface="Lucid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9"/>
          <p:cNvSpPr txBox="1">
            <a:spLocks noGrp="1"/>
          </p:cNvSpPr>
          <p:nvPr>
            <p:ph type="title"/>
          </p:nvPr>
        </p:nvSpPr>
        <p:spPr>
          <a:xfrm>
            <a:off x="457200" y="379412"/>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From the flyer...</a:t>
            </a:r>
            <a:endParaRPr/>
          </a:p>
        </p:txBody>
      </p:sp>
      <p:sp>
        <p:nvSpPr>
          <p:cNvPr id="95" name="Google Shape;95;p19"/>
          <p:cNvSpPr txBox="1">
            <a:spLocks noGrp="1"/>
          </p:cNvSpPr>
          <p:nvPr>
            <p:ph type="body" idx="1"/>
          </p:nvPr>
        </p:nvSpPr>
        <p:spPr>
          <a:xfrm>
            <a:off x="457200" y="1200150"/>
            <a:ext cx="8258100" cy="4305900"/>
          </a:xfrm>
          <a:prstGeom prst="rect">
            <a:avLst/>
          </a:prstGeom>
        </p:spPr>
        <p:txBody>
          <a:bodyPr spcFirstLastPara="1" wrap="square" lIns="91425" tIns="91425" rIns="91425" bIns="91425" anchor="t" anchorCtr="0">
            <a:noAutofit/>
          </a:bodyPr>
          <a:lstStyle/>
          <a:p>
            <a:pPr marL="0" lvl="0" indent="0" algn="l" rtl="0">
              <a:spcBef>
                <a:spcPts val="1000"/>
              </a:spcBef>
              <a:spcAft>
                <a:spcPts val="0"/>
              </a:spcAft>
              <a:buNone/>
            </a:pPr>
            <a:r>
              <a:rPr lang="en-US"/>
              <a:t>A one day course focused around rapid triage of malicious content and next steps. These steps can be taken by a small team when targeted by specific malware. After completion of this  process you can hand off to your AV vendor with a summary of your findings and links to any reports that you have generated. The aim is to complete this process in about 30 minutes, have a definite answer whether something is malware or not, and give the AV vendor enough to go on as a starting point.</a:t>
            </a:r>
            <a:br>
              <a:rPr lang="en-US"/>
            </a:b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0"/>
          <p:cNvSpPr txBox="1">
            <a:spLocks noGrp="1"/>
          </p:cNvSpPr>
          <p:nvPr>
            <p:ph type="title"/>
          </p:nvPr>
        </p:nvSpPr>
        <p:spPr>
          <a:xfrm>
            <a:off x="457200" y="379412"/>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Background to this material</a:t>
            </a:r>
            <a:endParaRPr/>
          </a:p>
        </p:txBody>
      </p:sp>
      <p:sp>
        <p:nvSpPr>
          <p:cNvPr id="102" name="Google Shape;102;p20"/>
          <p:cNvSpPr txBox="1">
            <a:spLocks noGrp="1"/>
          </p:cNvSpPr>
          <p:nvPr>
            <p:ph type="body" idx="1"/>
          </p:nvPr>
        </p:nvSpPr>
        <p:spPr>
          <a:xfrm>
            <a:off x="457200" y="1200150"/>
            <a:ext cx="8258100" cy="4305900"/>
          </a:xfrm>
          <a:prstGeom prst="rect">
            <a:avLst/>
          </a:prstGeom>
        </p:spPr>
        <p:txBody>
          <a:bodyPr spcFirstLastPara="1" wrap="square" lIns="91425" tIns="91425" rIns="91425" bIns="91425" anchor="t" anchorCtr="0">
            <a:noAutofit/>
          </a:bodyPr>
          <a:lstStyle/>
          <a:p>
            <a:pPr marL="457200" lvl="0" indent="-406400" algn="l" rtl="0">
              <a:spcBef>
                <a:spcPts val="1000"/>
              </a:spcBef>
              <a:spcAft>
                <a:spcPts val="0"/>
              </a:spcAft>
              <a:buClr>
                <a:srgbClr val="000000"/>
              </a:buClr>
              <a:buSzPts val="2800"/>
              <a:buChar char="●"/>
            </a:pPr>
            <a:r>
              <a:rPr lang="en-US"/>
              <a:t>First.org (</a:t>
            </a:r>
            <a:r>
              <a:rPr lang="en-US" u="sng">
                <a:solidFill>
                  <a:schemeClr val="hlink"/>
                </a:solidFill>
                <a:hlinkClick r:id="rId3"/>
              </a:rPr>
              <a:t>www.first.org</a:t>
            </a:r>
            <a:r>
              <a:rPr lang="en-US"/>
              <a:t>) is an organisation dedicated to improving the cooperation between incident response and security teams</a:t>
            </a:r>
            <a:endParaRPr/>
          </a:p>
          <a:p>
            <a:pPr marL="457200" lvl="0" indent="-406400" algn="l" rtl="0">
              <a:spcBef>
                <a:spcPts val="0"/>
              </a:spcBef>
              <a:spcAft>
                <a:spcPts val="0"/>
              </a:spcAft>
              <a:buClr>
                <a:srgbClr val="000000"/>
              </a:buClr>
              <a:buSzPts val="2800"/>
              <a:buChar char="●"/>
            </a:pPr>
            <a:r>
              <a:rPr lang="en-US"/>
              <a:t>Global reach</a:t>
            </a:r>
            <a:endParaRPr/>
          </a:p>
          <a:p>
            <a:pPr marL="457200" lvl="0" indent="-406400" algn="l" rtl="0">
              <a:spcBef>
                <a:spcPts val="0"/>
              </a:spcBef>
              <a:spcAft>
                <a:spcPts val="0"/>
              </a:spcAft>
              <a:buClr>
                <a:srgbClr val="000000"/>
              </a:buClr>
              <a:buSzPts val="2800"/>
              <a:buChar char="●"/>
            </a:pPr>
            <a:r>
              <a:rPr lang="en-US"/>
              <a:t>Develops training material and assists people in improving their cybersecurity posture</a:t>
            </a:r>
            <a:endParaRPr/>
          </a:p>
          <a:p>
            <a:pPr marL="457200" lvl="0" indent="-406400" algn="l" rtl="0">
              <a:spcBef>
                <a:spcPts val="0"/>
              </a:spcBef>
              <a:spcAft>
                <a:spcPts val="0"/>
              </a:spcAft>
              <a:buClr>
                <a:srgbClr val="000000"/>
              </a:buClr>
              <a:buSzPts val="2800"/>
              <a:buChar char="●"/>
            </a:pPr>
            <a:r>
              <a:rPr lang="en-US"/>
              <a:t>This course is still under (some) development</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21"/>
          <p:cNvSpPr txBox="1">
            <a:spLocks noGrp="1"/>
          </p:cNvSpPr>
          <p:nvPr>
            <p:ph type="title"/>
          </p:nvPr>
        </p:nvSpPr>
        <p:spPr>
          <a:xfrm>
            <a:off x="457200" y="379412"/>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Schedule</a:t>
            </a:r>
            <a:endParaRPr/>
          </a:p>
        </p:txBody>
      </p:sp>
      <p:graphicFrame>
        <p:nvGraphicFramePr>
          <p:cNvPr id="109" name="Google Shape;109;p21"/>
          <p:cNvGraphicFramePr/>
          <p:nvPr/>
        </p:nvGraphicFramePr>
        <p:xfrm>
          <a:off x="457200" y="1177700"/>
          <a:ext cx="8167950" cy="4424680"/>
        </p:xfrm>
        <a:graphic>
          <a:graphicData uri="http://schemas.openxmlformats.org/drawingml/2006/table">
            <a:tbl>
              <a:tblPr>
                <a:noFill/>
                <a:tableStyleId>{755A06A6-72D8-44DF-B83D-57C1DF508F68}</a:tableStyleId>
              </a:tblPr>
              <a:tblGrid>
                <a:gridCol w="1505600">
                  <a:extLst>
                    <a:ext uri="{9D8B030D-6E8A-4147-A177-3AD203B41FA5}">
                      <a16:colId xmlns:a16="http://schemas.microsoft.com/office/drawing/2014/main" val="20000"/>
                    </a:ext>
                  </a:extLst>
                </a:gridCol>
                <a:gridCol w="3573750">
                  <a:extLst>
                    <a:ext uri="{9D8B030D-6E8A-4147-A177-3AD203B41FA5}">
                      <a16:colId xmlns:a16="http://schemas.microsoft.com/office/drawing/2014/main" val="20001"/>
                    </a:ext>
                  </a:extLst>
                </a:gridCol>
                <a:gridCol w="2071550">
                  <a:extLst>
                    <a:ext uri="{9D8B030D-6E8A-4147-A177-3AD203B41FA5}">
                      <a16:colId xmlns:a16="http://schemas.microsoft.com/office/drawing/2014/main" val="20002"/>
                    </a:ext>
                  </a:extLst>
                </a:gridCol>
                <a:gridCol w="1017050">
                  <a:extLst>
                    <a:ext uri="{9D8B030D-6E8A-4147-A177-3AD203B41FA5}">
                      <a16:colId xmlns:a16="http://schemas.microsoft.com/office/drawing/2014/main" val="20003"/>
                    </a:ext>
                  </a:extLst>
                </a:gridCol>
              </a:tblGrid>
              <a:tr h="0">
                <a:tc>
                  <a:txBody>
                    <a:bodyPr/>
                    <a:lstStyle/>
                    <a:p>
                      <a:pPr marL="0" lvl="0" indent="0" algn="l" rtl="0">
                        <a:spcBef>
                          <a:spcPts val="0"/>
                        </a:spcBef>
                        <a:spcAft>
                          <a:spcPts val="0"/>
                        </a:spcAft>
                        <a:buNone/>
                      </a:pPr>
                      <a:r>
                        <a:rPr lang="en-US" b="1"/>
                        <a:t>Time</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Component</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Topic</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Duration</a:t>
                      </a:r>
                      <a:endParaRPr b="1"/>
                    </a:p>
                  </a:txBody>
                  <a:tcPr marL="63500" marR="63500" marT="63500" marB="63500">
                    <a:solidFill>
                      <a:srgbClr val="EFEFEF"/>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US"/>
                        <a:t>9:00-10:00</a:t>
                      </a:r>
                      <a:endParaRPr/>
                    </a:p>
                  </a:txBody>
                  <a:tcPr marL="63500" marR="63500" marT="63500" marB="63500"/>
                </a:tc>
                <a:tc>
                  <a:txBody>
                    <a:bodyPr/>
                    <a:lstStyle/>
                    <a:p>
                      <a:pPr marL="0" lvl="0" indent="0" algn="l" rtl="0">
                        <a:spcBef>
                          <a:spcPts val="0"/>
                        </a:spcBef>
                        <a:spcAft>
                          <a:spcPts val="0"/>
                        </a:spcAft>
                        <a:buNone/>
                      </a:pPr>
                      <a:r>
                        <a:rPr lang="en-US"/>
                        <a:t>Module 1: Theory: attack modelling</a:t>
                      </a:r>
                      <a:endParaRPr/>
                    </a:p>
                  </a:txBody>
                  <a:tcPr marL="63500" marR="63500" marT="63500" marB="63500"/>
                </a:tc>
                <a:tc>
                  <a:txBody>
                    <a:bodyPr/>
                    <a:lstStyle/>
                    <a:p>
                      <a:pPr marL="0" lvl="0" indent="0" algn="l" rtl="0">
                        <a:spcBef>
                          <a:spcPts val="0"/>
                        </a:spcBef>
                        <a:spcAft>
                          <a:spcPts val="0"/>
                        </a:spcAft>
                        <a:buNone/>
                      </a:pPr>
                      <a:r>
                        <a:rPr lang="en-US"/>
                        <a:t>Attack modelling</a:t>
                      </a:r>
                      <a:endParaRPr/>
                    </a:p>
                  </a:txBody>
                  <a:tcPr marL="63500" marR="63500" marT="63500" marB="63500"/>
                </a:tc>
                <a:tc>
                  <a:txBody>
                    <a:bodyPr/>
                    <a:lstStyle/>
                    <a:p>
                      <a:pPr marL="0" lvl="0" indent="0" algn="l" rtl="0">
                        <a:spcBef>
                          <a:spcPts val="0"/>
                        </a:spcBef>
                        <a:spcAft>
                          <a:spcPts val="0"/>
                        </a:spcAft>
                        <a:buNone/>
                      </a:pPr>
                      <a:r>
                        <a:rPr lang="en-US"/>
                        <a:t>60 minutes</a:t>
                      </a:r>
                      <a:endParaRPr/>
                    </a:p>
                  </a:txBody>
                  <a:tcPr marL="63500" marR="63500" marT="63500" marB="63500"/>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US"/>
                        <a:t>10:00-10.15</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1: Incident Tabletop</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Ransomware</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15 minutes</a:t>
                      </a:r>
                      <a:endParaRPr/>
                    </a:p>
                  </a:txBody>
                  <a:tcPr marL="63500" marR="63500" marT="63500" marB="63500">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US"/>
                        <a:t>10:15-10:30</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solidFill>
                            <a:schemeClr val="dk1"/>
                          </a:solidFill>
                        </a:rPr>
                        <a:t>Module 1: Environment Demo / Lab</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Remcos free version</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solidFill>
                            <a:schemeClr val="dk1"/>
                          </a:solidFill>
                        </a:rPr>
                        <a:t>15 minutes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r>
                        <a:rPr lang="en-US"/>
                        <a:t>10:30:-11:00</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BREAK</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r>
                        <a:rPr lang="en-US"/>
                        <a:t>11:00-12:00</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2.1: Theory 2, 2.0 and 2.1, Lab</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Architecture</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60 minutes</a:t>
                      </a:r>
                      <a:endParaRPr/>
                    </a:p>
                  </a:txBody>
                  <a:tcPr marL="63500" marR="63500" marT="63500" marB="63500">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lvl="0" indent="0" algn="l" rtl="0">
                        <a:spcBef>
                          <a:spcPts val="0"/>
                        </a:spcBef>
                        <a:spcAft>
                          <a:spcPts val="0"/>
                        </a:spcAft>
                        <a:buNone/>
                      </a:pPr>
                      <a:r>
                        <a:rPr lang="en-US"/>
                        <a:t>12:00-12:30</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2.2: Theory 2.2, Lab 2.2</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Internals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30 minutes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0">
                <a:tc>
                  <a:txBody>
                    <a:bodyPr/>
                    <a:lstStyle/>
                    <a:p>
                      <a:pPr marL="0" lvl="0" indent="0" algn="l" rtl="0">
                        <a:spcBef>
                          <a:spcPts val="0"/>
                        </a:spcBef>
                        <a:spcAft>
                          <a:spcPts val="0"/>
                        </a:spcAft>
                        <a:buNone/>
                      </a:pPr>
                      <a:r>
                        <a:rPr lang="en-US"/>
                        <a:t>12:30-13:30</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LUNCH</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7"/>
                  </a:ext>
                </a:extLst>
              </a:tr>
              <a:tr h="0">
                <a:tc>
                  <a:txBody>
                    <a:bodyPr/>
                    <a:lstStyle/>
                    <a:p>
                      <a:pPr marL="0" lvl="0" indent="0" algn="l" rtl="0">
                        <a:spcBef>
                          <a:spcPts val="0"/>
                        </a:spcBef>
                        <a:spcAft>
                          <a:spcPts val="0"/>
                        </a:spcAft>
                        <a:buNone/>
                      </a:pPr>
                      <a:r>
                        <a:rPr lang="en-US"/>
                        <a:t>13:30-14:00</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2.3: Theory 2.3, Lab 2.3</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Packing, Obfuscation</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30 minutes</a:t>
                      </a:r>
                      <a:endParaRPr/>
                    </a:p>
                  </a:txBody>
                  <a:tcPr marL="63500" marR="63500" marT="63500" marB="63500">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0">
                <a:tc>
                  <a:txBody>
                    <a:bodyPr/>
                    <a:lstStyle/>
                    <a:p>
                      <a:pPr marL="0" lvl="0" indent="0" algn="l" rtl="0">
                        <a:spcBef>
                          <a:spcPts val="0"/>
                        </a:spcBef>
                        <a:spcAft>
                          <a:spcPts val="0"/>
                        </a:spcAft>
                        <a:buNone/>
                      </a:pPr>
                      <a:r>
                        <a:rPr lang="en-US"/>
                        <a:t>14:00-15:00</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2.4: Theory 2.4, Lab 2.4</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yara</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60 minutes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r h="0">
                <a:tc>
                  <a:txBody>
                    <a:bodyPr/>
                    <a:lstStyle/>
                    <a:p>
                      <a:pPr marL="0" lvl="0" indent="0" algn="l" rtl="0">
                        <a:spcBef>
                          <a:spcPts val="0"/>
                        </a:spcBef>
                        <a:spcAft>
                          <a:spcPts val="0"/>
                        </a:spcAft>
                        <a:buNone/>
                      </a:pPr>
                      <a:r>
                        <a:rPr lang="en-US"/>
                        <a:t>15:00-15:30</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BREAK</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endParaRPr/>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10"/>
                  </a:ext>
                </a:extLst>
              </a:tr>
              <a:tr h="0">
                <a:tc>
                  <a:txBody>
                    <a:bodyPr/>
                    <a:lstStyle/>
                    <a:p>
                      <a:pPr marL="0" lvl="0" indent="0" algn="l" rtl="0">
                        <a:spcBef>
                          <a:spcPts val="0"/>
                        </a:spcBef>
                        <a:spcAft>
                          <a:spcPts val="0"/>
                        </a:spcAft>
                        <a:buNone/>
                      </a:pPr>
                      <a:r>
                        <a:rPr lang="en-US"/>
                        <a:t>15:30-16:30</a:t>
                      </a:r>
                      <a:endParaRPr/>
                    </a:p>
                  </a:txBody>
                  <a:tcPr marL="63500" marR="63500" marT="63500" marB="63500"/>
                </a:tc>
                <a:tc>
                  <a:txBody>
                    <a:bodyPr/>
                    <a:lstStyle/>
                    <a:p>
                      <a:pPr marL="0" lvl="0" indent="0" algn="l" rtl="0">
                        <a:spcBef>
                          <a:spcPts val="0"/>
                        </a:spcBef>
                        <a:spcAft>
                          <a:spcPts val="0"/>
                        </a:spcAft>
                        <a:buNone/>
                      </a:pPr>
                      <a:r>
                        <a:rPr lang="en-US"/>
                        <a:t>Module 2.5: Theory 2.5, Lab 2.5</a:t>
                      </a:r>
                      <a:endParaRPr/>
                    </a:p>
                  </a:txBody>
                  <a:tcPr marL="63500" marR="63500" marT="63500" marB="63500"/>
                </a:tc>
                <a:tc>
                  <a:txBody>
                    <a:bodyPr/>
                    <a:lstStyle/>
                    <a:p>
                      <a:pPr marL="0" lvl="0" indent="0" algn="l" rtl="0">
                        <a:spcBef>
                          <a:spcPts val="0"/>
                        </a:spcBef>
                        <a:spcAft>
                          <a:spcPts val="0"/>
                        </a:spcAft>
                        <a:buNone/>
                      </a:pPr>
                      <a:r>
                        <a:rPr lang="en-US"/>
                        <a:t>volatility</a:t>
                      </a:r>
                      <a:endParaRPr/>
                    </a:p>
                  </a:txBody>
                  <a:tcPr marL="63500" marR="63500" marT="63500" marB="63500"/>
                </a:tc>
                <a:tc>
                  <a:txBody>
                    <a:bodyPr/>
                    <a:lstStyle/>
                    <a:p>
                      <a:pPr marL="0" lvl="0" indent="0" algn="l" rtl="0">
                        <a:spcBef>
                          <a:spcPts val="0"/>
                        </a:spcBef>
                        <a:spcAft>
                          <a:spcPts val="0"/>
                        </a:spcAft>
                        <a:buNone/>
                      </a:pPr>
                      <a:r>
                        <a:rPr lang="en-US"/>
                        <a:t>60 minutes</a:t>
                      </a:r>
                      <a:endParaRPr/>
                    </a:p>
                  </a:txBody>
                  <a:tcPr marL="63500" marR="63500" marT="63500" marB="63500"/>
                </a:tc>
                <a:extLst>
                  <a:ext uri="{0D108BD9-81ED-4DB2-BD59-A6C34878D82A}">
                    <a16:rowId xmlns:a16="http://schemas.microsoft.com/office/drawing/2014/main" val="10011"/>
                  </a:ext>
                </a:extLst>
              </a:tr>
              <a:tr h="0">
                <a:tc>
                  <a:txBody>
                    <a:bodyPr/>
                    <a:lstStyle/>
                    <a:p>
                      <a:pPr marL="0" lvl="0" indent="0" algn="l" rtl="0">
                        <a:spcBef>
                          <a:spcPts val="0"/>
                        </a:spcBef>
                        <a:spcAft>
                          <a:spcPts val="0"/>
                        </a:spcAft>
                        <a:buNone/>
                      </a:pPr>
                      <a:r>
                        <a:rPr lang="en-US"/>
                        <a:t>16:30-17:00</a:t>
                      </a:r>
                      <a:endParaRPr/>
                    </a:p>
                  </a:txBody>
                  <a:tcPr marL="63500" marR="63500" marT="63500" marB="63500"/>
                </a:tc>
                <a:tc>
                  <a:txBody>
                    <a:bodyPr/>
                    <a:lstStyle/>
                    <a:p>
                      <a:pPr marL="0" lvl="0" indent="0" algn="l" rtl="0">
                        <a:spcBef>
                          <a:spcPts val="0"/>
                        </a:spcBef>
                        <a:spcAft>
                          <a:spcPts val="0"/>
                        </a:spcAft>
                        <a:buNone/>
                      </a:pPr>
                      <a:r>
                        <a:rPr lang="en-US"/>
                        <a:t>Module 3: Theory, Demos, final discussion</a:t>
                      </a:r>
                      <a:endParaRPr/>
                    </a:p>
                  </a:txBody>
                  <a:tcPr marL="63500" marR="63500" marT="63500" marB="63500"/>
                </a:tc>
                <a:tc>
                  <a:txBody>
                    <a:bodyPr/>
                    <a:lstStyle/>
                    <a:p>
                      <a:pPr marL="0" lvl="0" indent="0" algn="l" rtl="0">
                        <a:spcBef>
                          <a:spcPts val="0"/>
                        </a:spcBef>
                        <a:spcAft>
                          <a:spcPts val="0"/>
                        </a:spcAft>
                        <a:buNone/>
                      </a:pPr>
                      <a:endParaRPr/>
                    </a:p>
                  </a:txBody>
                  <a:tcPr marL="63500" marR="63500" marT="63500" marB="63500"/>
                </a:tc>
                <a:tc>
                  <a:txBody>
                    <a:bodyPr/>
                    <a:lstStyle/>
                    <a:p>
                      <a:pPr marL="0" lvl="0" indent="0" algn="l" rtl="0">
                        <a:spcBef>
                          <a:spcPts val="0"/>
                        </a:spcBef>
                        <a:spcAft>
                          <a:spcPts val="0"/>
                        </a:spcAft>
                        <a:buNone/>
                      </a:pPr>
                      <a:r>
                        <a:rPr lang="en-US"/>
                        <a:t>30 minutes</a:t>
                      </a:r>
                      <a:endParaRPr/>
                    </a:p>
                  </a:txBody>
                  <a:tcPr marL="63500" marR="63500" marT="63500" marB="63500"/>
                </a:tc>
                <a:extLst>
                  <a:ext uri="{0D108BD9-81ED-4DB2-BD59-A6C34878D82A}">
                    <a16:rowId xmlns:a16="http://schemas.microsoft.com/office/drawing/2014/main" val="10012"/>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2"/>
          <p:cNvSpPr txBox="1">
            <a:spLocks noGrp="1"/>
          </p:cNvSpPr>
          <p:nvPr>
            <p:ph type="title"/>
          </p:nvPr>
        </p:nvSpPr>
        <p:spPr>
          <a:xfrm>
            <a:off x="457200" y="379412"/>
            <a:ext cx="8229600" cy="4113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US"/>
              <a:t>Schedule</a:t>
            </a:r>
            <a:endParaRPr/>
          </a:p>
        </p:txBody>
      </p:sp>
      <p:graphicFrame>
        <p:nvGraphicFramePr>
          <p:cNvPr id="116" name="Google Shape;116;p22"/>
          <p:cNvGraphicFramePr/>
          <p:nvPr/>
        </p:nvGraphicFramePr>
        <p:xfrm>
          <a:off x="457200" y="1177700"/>
          <a:ext cx="3000000" cy="3000000"/>
        </p:xfrm>
        <a:graphic>
          <a:graphicData uri="http://schemas.openxmlformats.org/drawingml/2006/table">
            <a:tbl>
              <a:tblPr>
                <a:noFill/>
                <a:tableStyleId>{755A06A6-72D8-44DF-B83D-57C1DF508F68}</a:tableStyleId>
              </a:tblPr>
              <a:tblGrid>
                <a:gridCol w="1505600">
                  <a:extLst>
                    <a:ext uri="{9D8B030D-6E8A-4147-A177-3AD203B41FA5}">
                      <a16:colId xmlns:a16="http://schemas.microsoft.com/office/drawing/2014/main" val="20000"/>
                    </a:ext>
                  </a:extLst>
                </a:gridCol>
                <a:gridCol w="3573750">
                  <a:extLst>
                    <a:ext uri="{9D8B030D-6E8A-4147-A177-3AD203B41FA5}">
                      <a16:colId xmlns:a16="http://schemas.microsoft.com/office/drawing/2014/main" val="20001"/>
                    </a:ext>
                  </a:extLst>
                </a:gridCol>
                <a:gridCol w="2071550">
                  <a:extLst>
                    <a:ext uri="{9D8B030D-6E8A-4147-A177-3AD203B41FA5}">
                      <a16:colId xmlns:a16="http://schemas.microsoft.com/office/drawing/2014/main" val="20002"/>
                    </a:ext>
                  </a:extLst>
                </a:gridCol>
                <a:gridCol w="1017050">
                  <a:extLst>
                    <a:ext uri="{9D8B030D-6E8A-4147-A177-3AD203B41FA5}">
                      <a16:colId xmlns:a16="http://schemas.microsoft.com/office/drawing/2014/main" val="20003"/>
                    </a:ext>
                  </a:extLst>
                </a:gridCol>
              </a:tblGrid>
              <a:tr h="0">
                <a:tc>
                  <a:txBody>
                    <a:bodyPr/>
                    <a:lstStyle/>
                    <a:p>
                      <a:pPr marL="0" lvl="0" indent="0" algn="l" rtl="0">
                        <a:spcBef>
                          <a:spcPts val="0"/>
                        </a:spcBef>
                        <a:spcAft>
                          <a:spcPts val="0"/>
                        </a:spcAft>
                        <a:buNone/>
                      </a:pPr>
                      <a:r>
                        <a:rPr lang="en-US" b="1"/>
                        <a:t>Time</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Component</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Topic</a:t>
                      </a:r>
                      <a:endParaRPr b="1"/>
                    </a:p>
                  </a:txBody>
                  <a:tcPr marL="63500" marR="63500" marT="63500" marB="63500">
                    <a:solidFill>
                      <a:srgbClr val="EFEFEF"/>
                    </a:solidFill>
                  </a:tcPr>
                </a:tc>
                <a:tc>
                  <a:txBody>
                    <a:bodyPr/>
                    <a:lstStyle/>
                    <a:p>
                      <a:pPr marL="0" lvl="0" indent="0" algn="l" rtl="0">
                        <a:spcBef>
                          <a:spcPts val="0"/>
                        </a:spcBef>
                        <a:spcAft>
                          <a:spcPts val="0"/>
                        </a:spcAft>
                        <a:buNone/>
                      </a:pPr>
                      <a:r>
                        <a:rPr lang="en-US" b="1"/>
                        <a:t>Duration</a:t>
                      </a:r>
                      <a:endParaRPr b="1"/>
                    </a:p>
                  </a:txBody>
                  <a:tcPr marL="63500" marR="63500" marT="63500" marB="63500">
                    <a:solidFill>
                      <a:srgbClr val="EFEFEF"/>
                    </a:solidFill>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US"/>
                        <a:t>13:45-14:15</a:t>
                      </a:r>
                      <a:endParaRPr/>
                    </a:p>
                  </a:txBody>
                  <a:tcPr marL="63500" marR="63500" marT="63500" marB="63500"/>
                </a:tc>
                <a:tc>
                  <a:txBody>
                    <a:bodyPr/>
                    <a:lstStyle/>
                    <a:p>
                      <a:pPr marL="0" lvl="0" indent="0" algn="l" rtl="0">
                        <a:spcBef>
                          <a:spcPts val="0"/>
                        </a:spcBef>
                        <a:spcAft>
                          <a:spcPts val="0"/>
                        </a:spcAft>
                        <a:buNone/>
                      </a:pPr>
                      <a:r>
                        <a:rPr lang="en-US"/>
                        <a:t>Module 1: Theory: attack modelling</a:t>
                      </a:r>
                      <a:endParaRPr/>
                    </a:p>
                  </a:txBody>
                  <a:tcPr marL="63500" marR="63500" marT="63500" marB="63500"/>
                </a:tc>
                <a:tc>
                  <a:txBody>
                    <a:bodyPr/>
                    <a:lstStyle/>
                    <a:p>
                      <a:pPr marL="0" lvl="0" indent="0" algn="l" rtl="0">
                        <a:spcBef>
                          <a:spcPts val="0"/>
                        </a:spcBef>
                        <a:spcAft>
                          <a:spcPts val="0"/>
                        </a:spcAft>
                        <a:buNone/>
                      </a:pPr>
                      <a:r>
                        <a:rPr lang="en-US"/>
                        <a:t>Attack modelling</a:t>
                      </a:r>
                      <a:endParaRPr/>
                    </a:p>
                  </a:txBody>
                  <a:tcPr marL="63500" marR="63500" marT="63500" marB="63500"/>
                </a:tc>
                <a:tc>
                  <a:txBody>
                    <a:bodyPr/>
                    <a:lstStyle/>
                    <a:p>
                      <a:pPr marL="0" lvl="0" indent="0" algn="l" rtl="0">
                        <a:spcBef>
                          <a:spcPts val="0"/>
                        </a:spcBef>
                        <a:spcAft>
                          <a:spcPts val="0"/>
                        </a:spcAft>
                        <a:buNone/>
                      </a:pPr>
                      <a:r>
                        <a:rPr lang="en-US"/>
                        <a:t>60 minutes</a:t>
                      </a:r>
                      <a:endParaRPr/>
                    </a:p>
                  </a:txBody>
                  <a:tcPr marL="63500" marR="63500" marT="63500" marB="63500"/>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US"/>
                        <a:t>14:15-14:30</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1: Incident Tabletop</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Ransomware</a:t>
                      </a:r>
                      <a:endParaRPr/>
                    </a:p>
                  </a:txBody>
                  <a:tcPr marL="63500" marR="63500" marT="63500" marB="63500">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15 minutes</a:t>
                      </a:r>
                      <a:endParaRPr/>
                    </a:p>
                  </a:txBody>
                  <a:tcPr marL="63500" marR="63500" marT="63500" marB="63500">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lvl="0" indent="0" algn="l" rtl="0">
                        <a:spcBef>
                          <a:spcPts val="0"/>
                        </a:spcBef>
                        <a:spcAft>
                          <a:spcPts val="0"/>
                        </a:spcAft>
                        <a:buNone/>
                      </a:pPr>
                      <a:r>
                        <a:rPr lang="en-US"/>
                        <a:t>14:30-15:00</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solidFill>
                            <a:schemeClr val="dk1"/>
                          </a:solidFill>
                        </a:rPr>
                        <a:t>Module 1: Environment Demo / Lab</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Remcos free version</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solidFill>
                            <a:schemeClr val="dk1"/>
                          </a:solidFill>
                        </a:rPr>
                        <a:t>15 minutes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0">
                <a:tc>
                  <a:txBody>
                    <a:bodyPr/>
                    <a:lstStyle/>
                    <a:p>
                      <a:pPr marL="0" lvl="0" indent="0" algn="l" rtl="0">
                        <a:spcBef>
                          <a:spcPts val="0"/>
                        </a:spcBef>
                        <a:spcAft>
                          <a:spcPts val="0"/>
                        </a:spcAft>
                        <a:buNone/>
                      </a:pPr>
                      <a:r>
                        <a:rPr lang="en-US"/>
                        <a:t>15:00-15:45</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2.1, Module 2.2</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Architecture, Internals</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60 minutes</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lvl="0" indent="0" algn="l" rtl="0">
                        <a:spcBef>
                          <a:spcPts val="0"/>
                        </a:spcBef>
                        <a:spcAft>
                          <a:spcPts val="0"/>
                        </a:spcAft>
                        <a:buNone/>
                      </a:pPr>
                      <a:r>
                        <a:rPr lang="en-US"/>
                        <a:t>15:45-16:00</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BREAK</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30 minutes</a:t>
                      </a:r>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lvl="0" indent="0" algn="l" rtl="0">
                        <a:spcBef>
                          <a:spcPts val="0"/>
                        </a:spcBef>
                        <a:spcAft>
                          <a:spcPts val="0"/>
                        </a:spcAft>
                        <a:buNone/>
                      </a:pPr>
                      <a:r>
                        <a:rPr lang="en-US"/>
                        <a:t>16:00-16:30</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Module 2.3: Theory 2.3</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Packing, Obfuscation</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US"/>
                        <a:t>30 minutes</a:t>
                      </a:r>
                      <a:endParaRPr/>
                    </a:p>
                  </a:txBody>
                  <a:tcPr marL="63500" marR="63500" marT="63500" marB="63500">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0">
                <a:tc>
                  <a:txBody>
                    <a:bodyPr/>
                    <a:lstStyle/>
                    <a:p>
                      <a:pPr marL="0" lvl="0" indent="0" algn="l" rtl="0">
                        <a:spcBef>
                          <a:spcPts val="0"/>
                        </a:spcBef>
                        <a:spcAft>
                          <a:spcPts val="0"/>
                        </a:spcAft>
                        <a:buNone/>
                      </a:pPr>
                      <a:r>
                        <a:rPr lang="en-US"/>
                        <a:t>16:30-17:30</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Module 2.5: Theory 2.5, Lab 2.5</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volatility</a:t>
                      </a:r>
                      <a:endParaRPr/>
                    </a:p>
                  </a:txBody>
                  <a:tcPr marL="63500" marR="63500" marT="63500" marB="63500">
                    <a:lnT w="12700" cap="flat" cmpd="sng">
                      <a:solidFill>
                        <a:srgbClr val="000000"/>
                      </a:solidFill>
                      <a:prstDash val="solid"/>
                      <a:round/>
                      <a:headEnd type="none" w="sm" len="sm"/>
                      <a:tailEnd type="none" w="sm" len="sm"/>
                    </a:lnT>
                  </a:tcPr>
                </a:tc>
                <a:tc>
                  <a:txBody>
                    <a:bodyPr/>
                    <a:lstStyle/>
                    <a:p>
                      <a:pPr marL="0" lvl="0" indent="0" algn="l" rtl="0">
                        <a:spcBef>
                          <a:spcPts val="0"/>
                        </a:spcBef>
                        <a:spcAft>
                          <a:spcPts val="0"/>
                        </a:spcAft>
                        <a:buNone/>
                      </a:pPr>
                      <a:r>
                        <a:rPr lang="en-US"/>
                        <a:t>60 minutes</a:t>
                      </a:r>
                      <a:endParaRPr/>
                    </a:p>
                  </a:txBody>
                  <a:tcPr marL="63500" marR="63500" marT="63500" marB="63500">
                    <a:lnT w="12700" cap="flat" cmpd="sng">
                      <a:solidFill>
                        <a:srgbClr val="000000"/>
                      </a:solidFill>
                      <a:prstDash val="solid"/>
                      <a:round/>
                      <a:headEnd type="none" w="sm" len="sm"/>
                      <a:tailEnd type="none" w="sm" len="sm"/>
                    </a:lnT>
                  </a:tcPr>
                </a:tc>
                <a:extLst>
                  <a:ext uri="{0D108BD9-81ED-4DB2-BD59-A6C34878D82A}">
                    <a16:rowId xmlns:a16="http://schemas.microsoft.com/office/drawing/2014/main" val="10007"/>
                  </a:ext>
                </a:extLst>
              </a:tr>
              <a:tr h="0">
                <a:tc>
                  <a:txBody>
                    <a:bodyPr/>
                    <a:lstStyle/>
                    <a:p>
                      <a:pPr marL="0" lvl="0" indent="0" algn="l" rtl="0">
                        <a:spcBef>
                          <a:spcPts val="0"/>
                        </a:spcBef>
                        <a:spcAft>
                          <a:spcPts val="0"/>
                        </a:spcAft>
                        <a:buNone/>
                      </a:pPr>
                      <a:r>
                        <a:rPr lang="en-US"/>
                        <a:t>17:30-18:00</a:t>
                      </a:r>
                      <a:endParaRPr/>
                    </a:p>
                  </a:txBody>
                  <a:tcPr marL="63500" marR="63500" marT="63500" marB="63500"/>
                </a:tc>
                <a:tc>
                  <a:txBody>
                    <a:bodyPr/>
                    <a:lstStyle/>
                    <a:p>
                      <a:pPr marL="0" lvl="0" indent="0" algn="l" rtl="0">
                        <a:spcBef>
                          <a:spcPts val="0"/>
                        </a:spcBef>
                        <a:spcAft>
                          <a:spcPts val="0"/>
                        </a:spcAft>
                        <a:buNone/>
                      </a:pPr>
                      <a:r>
                        <a:rPr lang="en-US"/>
                        <a:t>Module 3: Theory, Demos, final discussion</a:t>
                      </a:r>
                      <a:endParaRPr/>
                    </a:p>
                  </a:txBody>
                  <a:tcPr marL="63500" marR="63500" marT="63500" marB="63500"/>
                </a:tc>
                <a:tc>
                  <a:txBody>
                    <a:bodyPr/>
                    <a:lstStyle/>
                    <a:p>
                      <a:pPr marL="0" lvl="0" indent="0" algn="l" rtl="0">
                        <a:spcBef>
                          <a:spcPts val="0"/>
                        </a:spcBef>
                        <a:spcAft>
                          <a:spcPts val="0"/>
                        </a:spcAft>
                        <a:buNone/>
                      </a:pPr>
                      <a:endParaRPr/>
                    </a:p>
                  </a:txBody>
                  <a:tcPr marL="63500" marR="63500" marT="63500" marB="63500"/>
                </a:tc>
                <a:tc>
                  <a:txBody>
                    <a:bodyPr/>
                    <a:lstStyle/>
                    <a:p>
                      <a:pPr marL="0" lvl="0" indent="0" algn="l" rtl="0">
                        <a:spcBef>
                          <a:spcPts val="0"/>
                        </a:spcBef>
                        <a:spcAft>
                          <a:spcPts val="0"/>
                        </a:spcAft>
                        <a:buNone/>
                      </a:pPr>
                      <a:r>
                        <a:rPr lang="en-US"/>
                        <a:t>30 minutes</a:t>
                      </a:r>
                      <a:endParaRPr/>
                    </a:p>
                  </a:txBody>
                  <a:tcPr marL="63500" marR="63500" marT="63500" marB="63500"/>
                </a:tc>
                <a:extLst>
                  <a:ext uri="{0D108BD9-81ED-4DB2-BD59-A6C34878D82A}">
                    <a16:rowId xmlns:a16="http://schemas.microsoft.com/office/drawing/2014/main" val="10008"/>
                  </a:ext>
                </a:extLst>
              </a:tr>
            </a:tbl>
          </a:graphicData>
        </a:graphic>
      </p:graphicFrame>
    </p:spTree>
  </p:cSld>
  <p:clrMapOvr>
    <a:masterClrMapping/>
  </p:clrMapOvr>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1214</Words>
  <Application>Microsoft Macintosh PowerPoint</Application>
  <PresentationFormat>On-screen Show (4:3)</PresentationFormat>
  <Paragraphs>191</Paragraphs>
  <Slides>12</Slides>
  <Notes>12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Lucida Sans</vt:lpstr>
      <vt:lpstr>Noto Sans Symbols</vt:lpstr>
      <vt:lpstr>Custom Design</vt:lpstr>
      <vt:lpstr>Malware Analysis Course</vt:lpstr>
      <vt:lpstr>Copyright</vt:lpstr>
      <vt:lpstr>About the Author: Hinne Hettema</vt:lpstr>
      <vt:lpstr>Purpose of today</vt:lpstr>
      <vt:lpstr>Course Goals</vt:lpstr>
      <vt:lpstr>From the flyer...</vt:lpstr>
      <vt:lpstr>Background to this material</vt:lpstr>
      <vt:lpstr>Schedule</vt:lpstr>
      <vt:lpstr>Schedule</vt:lpstr>
      <vt:lpstr>Material download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Malware Analysis Course</dc:title>
  <cp:lastModifiedBy>Serge Droz</cp:lastModifiedBy>
  <cp:revision>1</cp:revision>
  <dcterms:modified xsi:type="dcterms:W3CDTF">2019-12-16T12:12:33Z</dcterms:modified>
</cp:coreProperties>
</file>