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60" r:id="rId1"/>
  </p:sldMasterIdLst>
  <p:notesMasterIdLst>
    <p:notesMasterId r:id="rId23"/>
  </p:notesMasterIdLst>
  <p:handoutMasterIdLst>
    <p:handoutMasterId r:id="rId24"/>
  </p:handoutMasterIdLst>
  <p:sldIdLst>
    <p:sldId id="281" r:id="rId2"/>
    <p:sldId id="258" r:id="rId3"/>
    <p:sldId id="282" r:id="rId4"/>
    <p:sldId id="297" r:id="rId5"/>
    <p:sldId id="283" r:id="rId6"/>
    <p:sldId id="259" r:id="rId7"/>
    <p:sldId id="284" r:id="rId8"/>
    <p:sldId id="285" r:id="rId9"/>
    <p:sldId id="286" r:id="rId10"/>
    <p:sldId id="287" r:id="rId11"/>
    <p:sldId id="288" r:id="rId12"/>
    <p:sldId id="289" r:id="rId13"/>
    <p:sldId id="290" r:id="rId14"/>
    <p:sldId id="291" r:id="rId15"/>
    <p:sldId id="292" r:id="rId16"/>
    <p:sldId id="293" r:id="rId17"/>
    <p:sldId id="295" r:id="rId18"/>
    <p:sldId id="294" r:id="rId19"/>
    <p:sldId id="276" r:id="rId20"/>
    <p:sldId id="296" r:id="rId21"/>
    <p:sldId id="280" r:id="rId22"/>
  </p:sldIdLst>
  <p:sldSz cx="9144000" cy="5143500" type="screen16x9"/>
  <p:notesSz cx="6858000" cy="9144000"/>
  <p:embeddedFontLst>
    <p:embeddedFont>
      <p:font typeface="Calibri" panose="020F0502020204030204" pitchFamily="34" charset="0"/>
      <p:regular r:id="rId25"/>
      <p:bold r:id="rId26"/>
      <p:italic r:id="rId27"/>
      <p:boldItalic r:id="rId28"/>
    </p:embeddedFont>
    <p:embeddedFont>
      <p:font typeface="Raleway" panose="020B0503030101060003" pitchFamily="34" charset="77"/>
      <p:regular r:id="rId29"/>
      <p:bold r:id="rId30"/>
      <p:italic r:id="rId31"/>
      <p:boldItalic r:id="rId32"/>
    </p:embeddedFont>
    <p:embeddedFont>
      <p:font typeface="Raleway SemiBold" panose="020B0503030101060003" pitchFamily="34" charset="77"/>
      <p:regular r:id="rId33"/>
      <p:bold r:id="rId34"/>
      <p:italic r:id="rId35"/>
      <p:boldItalic r:id="rId36"/>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233"/>
    <a:srgbClr val="F4B62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009"/>
    <p:restoredTop sz="75967"/>
  </p:normalViewPr>
  <p:slideViewPr>
    <p:cSldViewPr snapToGrid="0" snapToObjects="1">
      <p:cViewPr varScale="1">
        <p:scale>
          <a:sx n="168" d="100"/>
          <a:sy n="168" d="100"/>
        </p:scale>
        <p:origin x="216" y="288"/>
      </p:cViewPr>
      <p:guideLst/>
    </p:cSldViewPr>
  </p:slideViewPr>
  <p:outlineViewPr>
    <p:cViewPr>
      <p:scale>
        <a:sx n="33" d="100"/>
        <a:sy n="33" d="100"/>
      </p:scale>
      <p:origin x="0" y="-24368"/>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32" Type="http://schemas.openxmlformats.org/officeDocument/2006/relationships/font" Target="fonts/font8.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4.fntdata"/><Relationship Id="rId36" Type="http://schemas.openxmlformats.org/officeDocument/2006/relationships/font" Target="fonts/font1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font" Target="fonts/font11.fntdata"/><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764E42C4-ECFE-4248-9D2F-B10D1FD575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umsplatzhalter 2">
            <a:extLst>
              <a:ext uri="{FF2B5EF4-FFF2-40B4-BE49-F238E27FC236}">
                <a16:creationId xmlns:a16="http://schemas.microsoft.com/office/drawing/2014/main" id="{C0E7F7A1-161A-3645-BC08-08232B5FCA8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907E65B-D7DB-4849-B4CD-6BBEB5C3DC52}" type="datetimeFigureOut">
              <a:rPr lang="en-GB" smtClean="0"/>
              <a:t>20/04/2020</a:t>
            </a:fld>
            <a:endParaRPr lang="en-GB"/>
          </a:p>
        </p:txBody>
      </p:sp>
      <p:sp>
        <p:nvSpPr>
          <p:cNvPr id="4" name="Fußzeilenplatzhalter 3">
            <a:extLst>
              <a:ext uri="{FF2B5EF4-FFF2-40B4-BE49-F238E27FC236}">
                <a16:creationId xmlns:a16="http://schemas.microsoft.com/office/drawing/2014/main" id="{001D3C49-B4C9-7947-9353-F459480880D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Foliennummernplatzhalter 4">
            <a:extLst>
              <a:ext uri="{FF2B5EF4-FFF2-40B4-BE49-F238E27FC236}">
                <a16:creationId xmlns:a16="http://schemas.microsoft.com/office/drawing/2014/main" id="{43436C1A-F006-0E4A-9A2A-F0C4C1834A9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C6BF711-A5C6-C34E-96A0-29E1B4C47720}" type="slidenum">
              <a:rPr lang="en-GB" smtClean="0"/>
              <a:t>‹#›</a:t>
            </a:fld>
            <a:endParaRPr lang="en-GB"/>
          </a:p>
        </p:txBody>
      </p:sp>
    </p:spTree>
    <p:extLst>
      <p:ext uri="{BB962C8B-B14F-4D97-AF65-F5344CB8AC3E}">
        <p14:creationId xmlns:p14="http://schemas.microsoft.com/office/powerpoint/2010/main" val="16755082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006783-1246-AB44-9755-00A5D442BA24}" type="datetimeFigureOut">
              <a:t>20.04.20</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6B4E19-F53D-2E4C-84C6-725535456450}" type="slidenum">
              <a:t>‹#›</a:t>
            </a:fld>
            <a:endParaRPr lang="de-DE"/>
          </a:p>
        </p:txBody>
      </p:sp>
    </p:spTree>
    <p:extLst>
      <p:ext uri="{BB962C8B-B14F-4D97-AF65-F5344CB8AC3E}">
        <p14:creationId xmlns:p14="http://schemas.microsoft.com/office/powerpoint/2010/main" val="5701448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FIRST Training materials are available for non-commercial use under a CC license. We would appreciate if you let us know that you use it: Send a mail to first-sec@firtst.org with your feedback.</a:t>
            </a:r>
          </a:p>
        </p:txBody>
      </p:sp>
      <p:sp>
        <p:nvSpPr>
          <p:cNvPr id="4" name="Foliennummernplatzhalter 3"/>
          <p:cNvSpPr>
            <a:spLocks noGrp="1"/>
          </p:cNvSpPr>
          <p:nvPr>
            <p:ph type="sldNum" sz="quarter" idx="5"/>
          </p:nvPr>
        </p:nvSpPr>
        <p:spPr/>
        <p:txBody>
          <a:bodyPr/>
          <a:lstStyle/>
          <a:p>
            <a:fld id="{EB6B4E19-F53D-2E4C-84C6-725535456450}" type="slidenum">
              <a:t>2</a:t>
            </a:fld>
            <a:endParaRPr lang="de-DE"/>
          </a:p>
        </p:txBody>
      </p:sp>
    </p:spTree>
    <p:extLst>
      <p:ext uri="{BB962C8B-B14F-4D97-AF65-F5344CB8AC3E}">
        <p14:creationId xmlns:p14="http://schemas.microsoft.com/office/powerpoint/2010/main" val="25146130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does that imply?</a:t>
            </a:r>
          </a:p>
          <a:p>
            <a:endParaRPr lang="en-US" dirty="0"/>
          </a:p>
        </p:txBody>
      </p:sp>
      <p:sp>
        <p:nvSpPr>
          <p:cNvPr id="4" name="Slide Number Placeholder 3"/>
          <p:cNvSpPr>
            <a:spLocks noGrp="1"/>
          </p:cNvSpPr>
          <p:nvPr>
            <p:ph type="sldNum" sz="quarter" idx="5"/>
          </p:nvPr>
        </p:nvSpPr>
        <p:spPr/>
        <p:txBody>
          <a:bodyPr/>
          <a:lstStyle/>
          <a:p>
            <a:fld id="{EB6B4E19-F53D-2E4C-84C6-725535456450}" type="slidenum">
              <a:rPr lang="en-CH" smtClean="0"/>
              <a:t>18</a:t>
            </a:fld>
            <a:endParaRPr lang="en-CH"/>
          </a:p>
        </p:txBody>
      </p:sp>
    </p:spTree>
    <p:extLst>
      <p:ext uri="{BB962C8B-B14F-4D97-AF65-F5344CB8AC3E}">
        <p14:creationId xmlns:p14="http://schemas.microsoft.com/office/powerpoint/2010/main" val="29864582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This should be a discussion. A couple of questions to ask:</a:t>
            </a:r>
          </a:p>
          <a:p>
            <a:endParaRPr lang="de-DE"/>
          </a:p>
          <a:p>
            <a:r>
              <a:rPr lang="de-DE"/>
              <a:t>How could this have happened, if the engineering stuff is behind a firewall: Often a scan is enough to kill an ICS. </a:t>
            </a:r>
          </a:p>
          <a:p>
            <a:endParaRPr lang="de-DE"/>
          </a:p>
          <a:p>
            <a:r>
              <a:rPr lang="de-DE"/>
              <a:t>Look at how communication went.?</a:t>
            </a:r>
          </a:p>
          <a:p>
            <a:endParaRPr lang="de-DE"/>
          </a:p>
          <a:p>
            <a:r>
              <a:rPr lang="de-DE"/>
              <a:t>Attribution: Could this have been a targeted attack (e.g. by environmentalists) or was it collateral damage?</a:t>
            </a:r>
          </a:p>
          <a:p>
            <a:endParaRPr lang="de-DE"/>
          </a:p>
          <a:p>
            <a:r>
              <a:rPr lang="de-DE"/>
              <a:t>Would you organize the company different now?</a:t>
            </a:r>
          </a:p>
          <a:p>
            <a:endParaRPr lang="de-DE"/>
          </a:p>
          <a:p>
            <a:r>
              <a:rPr lang="de-DE"/>
              <a:t>Why would a retired engineer know the solution -&gt; Because we haven’t documented stuff, and these are often legacy systems. </a:t>
            </a:r>
          </a:p>
        </p:txBody>
      </p:sp>
      <p:sp>
        <p:nvSpPr>
          <p:cNvPr id="4" name="Foliennummernplatzhalter 3"/>
          <p:cNvSpPr>
            <a:spLocks noGrp="1"/>
          </p:cNvSpPr>
          <p:nvPr>
            <p:ph type="sldNum" sz="quarter" idx="5"/>
          </p:nvPr>
        </p:nvSpPr>
        <p:spPr/>
        <p:txBody>
          <a:bodyPr/>
          <a:lstStyle/>
          <a:p>
            <a:fld id="{EB6B4E19-F53D-2E4C-84C6-725535456450}" type="slidenum">
              <a:t>19</a:t>
            </a:fld>
            <a:endParaRPr lang="de-DE"/>
          </a:p>
        </p:txBody>
      </p:sp>
    </p:spTree>
    <p:extLst>
      <p:ext uri="{BB962C8B-B14F-4D97-AF65-F5344CB8AC3E}">
        <p14:creationId xmlns:p14="http://schemas.microsoft.com/office/powerpoint/2010/main" val="24022190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76200" algn="l" rtl="0">
              <a:spcBef>
                <a:spcPts val="0"/>
              </a:spcBef>
              <a:spcAft>
                <a:spcPts val="0"/>
              </a:spcAft>
              <a:buClr>
                <a:srgbClr val="000000"/>
              </a:buClr>
              <a:buSzPts val="1200"/>
              <a:buFont typeface="Times New Roman"/>
              <a:buNone/>
            </a:pPr>
            <a:r>
              <a:rPr lang="en-US" sz="1200" b="0" i="0" u="none" strike="noStrike" cap="none" dirty="0">
                <a:solidFill>
                  <a:srgbClr val="000000"/>
                </a:solidFill>
                <a:latin typeface="Times New Roman"/>
                <a:ea typeface="Times New Roman"/>
                <a:cs typeface="Times New Roman"/>
                <a:sym typeface="Times New Roman"/>
              </a:rPr>
              <a:t>All CSIRTs will manage / handle Incidents. The typical workflow is always the same. </a:t>
            </a:r>
          </a:p>
          <a:p>
            <a:pPr marL="95250" marR="0" lvl="0" indent="-171450" algn="l" rtl="0">
              <a:spcBef>
                <a:spcPts val="0"/>
              </a:spcBef>
              <a:spcAft>
                <a:spcPts val="0"/>
              </a:spcAft>
              <a:buClr>
                <a:srgbClr val="000000"/>
              </a:buClr>
              <a:buSzPts val="1200"/>
              <a:buFont typeface="Arial" panose="020B0604020202020204" pitchFamily="34" charset="0"/>
              <a:buChar char="•"/>
            </a:pPr>
            <a:r>
              <a:rPr lang="en-US" sz="1200" b="0" i="0" u="none" strike="noStrike" cap="none" dirty="0">
                <a:solidFill>
                  <a:srgbClr val="000000"/>
                </a:solidFill>
                <a:latin typeface="Times New Roman"/>
                <a:ea typeface="Times New Roman"/>
                <a:cs typeface="Times New Roman"/>
                <a:sym typeface="Times New Roman"/>
              </a:rPr>
              <a:t>The incident is detected, either through tools or people</a:t>
            </a:r>
          </a:p>
          <a:p>
            <a:pPr marL="95250" marR="0" lvl="0" indent="-171450" algn="l" rtl="0">
              <a:spcBef>
                <a:spcPts val="0"/>
              </a:spcBef>
              <a:spcAft>
                <a:spcPts val="0"/>
              </a:spcAft>
              <a:buClr>
                <a:srgbClr val="000000"/>
              </a:buClr>
              <a:buSzPts val="1200"/>
              <a:buFont typeface="Arial" panose="020B0604020202020204" pitchFamily="34" charset="0"/>
              <a:buChar char="•"/>
            </a:pPr>
            <a:r>
              <a:rPr lang="en-US" sz="1200" b="0" i="0" u="none" strike="noStrike" cap="none" dirty="0">
                <a:solidFill>
                  <a:srgbClr val="000000"/>
                </a:solidFill>
                <a:latin typeface="Times New Roman"/>
                <a:ea typeface="Times New Roman"/>
                <a:cs typeface="Times New Roman"/>
                <a:sym typeface="Times New Roman"/>
              </a:rPr>
              <a:t>The incident is triaged, to determine the impact of the event</a:t>
            </a:r>
          </a:p>
          <a:p>
            <a:pPr marL="95250" marR="0" lvl="0" indent="-171450" algn="l" rtl="0">
              <a:spcBef>
                <a:spcPts val="0"/>
              </a:spcBef>
              <a:spcAft>
                <a:spcPts val="0"/>
              </a:spcAft>
              <a:buClr>
                <a:srgbClr val="000000"/>
              </a:buClr>
              <a:buSzPts val="1200"/>
              <a:buFont typeface="Arial" panose="020B0604020202020204" pitchFamily="34" charset="0"/>
              <a:buChar char="•"/>
            </a:pPr>
            <a:r>
              <a:rPr lang="en-US" sz="1200" b="0" i="0" u="none" strike="noStrike" cap="none" dirty="0">
                <a:solidFill>
                  <a:srgbClr val="000000"/>
                </a:solidFill>
                <a:latin typeface="Times New Roman"/>
                <a:ea typeface="Times New Roman"/>
                <a:cs typeface="Times New Roman"/>
                <a:sym typeface="Times New Roman"/>
              </a:rPr>
              <a:t>You analyze the incident</a:t>
            </a:r>
          </a:p>
          <a:p>
            <a:pPr marL="95250" marR="0" lvl="0" indent="-171450" algn="l" rtl="0">
              <a:spcBef>
                <a:spcPts val="0"/>
              </a:spcBef>
              <a:spcAft>
                <a:spcPts val="0"/>
              </a:spcAft>
              <a:buClr>
                <a:srgbClr val="000000"/>
              </a:buClr>
              <a:buSzPts val="1200"/>
              <a:buFont typeface="Arial" panose="020B0604020202020204" pitchFamily="34" charset="0"/>
              <a:buChar char="•"/>
            </a:pPr>
            <a:r>
              <a:rPr lang="en-US" sz="1200" b="0" i="0" u="none" strike="noStrike" cap="none" dirty="0">
                <a:solidFill>
                  <a:srgbClr val="000000"/>
                </a:solidFill>
                <a:latin typeface="Times New Roman"/>
                <a:ea typeface="Times New Roman"/>
                <a:cs typeface="Times New Roman"/>
                <a:sym typeface="Times New Roman"/>
              </a:rPr>
              <a:t>And finally you respond, which typically consists of Containment and Eradication</a:t>
            </a:r>
          </a:p>
          <a:p>
            <a:pPr marL="95250" marR="0" lvl="0" indent="-171450" algn="l" rtl="0">
              <a:spcBef>
                <a:spcPts val="0"/>
              </a:spcBef>
              <a:spcAft>
                <a:spcPts val="0"/>
              </a:spcAft>
              <a:buClr>
                <a:srgbClr val="000000"/>
              </a:buClr>
              <a:buSzPts val="1200"/>
              <a:buFont typeface="Arial" panose="020B0604020202020204" pitchFamily="34" charset="0"/>
              <a:buChar char="•"/>
            </a:pPr>
            <a:endParaRPr lang="en-US" sz="1200" b="0" i="0" u="none" strike="noStrike" cap="none"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1200"/>
              <a:buFont typeface="Arial" panose="020B0604020202020204" pitchFamily="34" charset="0"/>
              <a:buNone/>
            </a:pPr>
            <a:r>
              <a:rPr lang="en-US" sz="1200" b="0" i="0" u="none" strike="noStrike" cap="none" dirty="0">
                <a:solidFill>
                  <a:srgbClr val="000000"/>
                </a:solidFill>
                <a:latin typeface="Times New Roman"/>
                <a:ea typeface="Times New Roman"/>
                <a:cs typeface="Times New Roman"/>
                <a:sym typeface="Times New Roman"/>
              </a:rPr>
              <a:t>Incident responders will also complete a post-mortem, to understand how they responded to the incident and how they can improve their approach.</a:t>
            </a:r>
          </a:p>
          <a:p>
            <a:pPr marL="0" marR="0" lvl="0" indent="-76200" algn="l" rtl="0">
              <a:spcBef>
                <a:spcPts val="0"/>
              </a:spcBef>
              <a:spcAft>
                <a:spcPts val="0"/>
              </a:spcAft>
              <a:buClr>
                <a:srgbClr val="000000"/>
              </a:buClr>
              <a:buSzPts val="1200"/>
              <a:buFont typeface="Times New Roman"/>
              <a:buNone/>
            </a:pPr>
            <a:endParaRPr lang="en-US" sz="1200" b="0" i="0" u="none" strike="noStrike" cap="none" dirty="0">
              <a:solidFill>
                <a:srgbClr val="000000"/>
              </a:solidFill>
              <a:latin typeface="Times New Roman"/>
              <a:ea typeface="Times New Roman"/>
              <a:cs typeface="Times New Roman"/>
              <a:sym typeface="Times New Roman"/>
            </a:endParaRPr>
          </a:p>
          <a:p>
            <a:pPr marL="0" marR="0" lvl="0" indent="-76200" algn="l" rtl="0">
              <a:spcBef>
                <a:spcPts val="0"/>
              </a:spcBef>
              <a:spcAft>
                <a:spcPts val="0"/>
              </a:spcAft>
              <a:buClr>
                <a:srgbClr val="000000"/>
              </a:buClr>
              <a:buSzPts val="1200"/>
              <a:buFont typeface="Times New Roman"/>
              <a:buNone/>
            </a:pPr>
            <a:r>
              <a:rPr lang="en-US" sz="1200" b="0" i="0" u="none" strike="noStrike" cap="none" dirty="0">
                <a:solidFill>
                  <a:srgbClr val="000000"/>
                </a:solidFill>
                <a:latin typeface="Times New Roman"/>
                <a:ea typeface="Times New Roman"/>
                <a:cs typeface="Times New Roman"/>
                <a:sym typeface="Times New Roman"/>
              </a:rPr>
              <a:t>In most cases this will be an iterative process, i.e. only limited information is available at the beginning. As the incident evolves more and more information becomes available and the circle is passed again until the incident has been resolved</a:t>
            </a:r>
          </a:p>
          <a:p>
            <a:endParaRPr lang="en-US" dirty="0"/>
          </a:p>
        </p:txBody>
      </p:sp>
      <p:sp>
        <p:nvSpPr>
          <p:cNvPr id="4" name="Slide Number Placeholder 3"/>
          <p:cNvSpPr>
            <a:spLocks noGrp="1"/>
          </p:cNvSpPr>
          <p:nvPr>
            <p:ph type="sldNum" sz="quarter" idx="5"/>
          </p:nvPr>
        </p:nvSpPr>
        <p:spPr/>
        <p:txBody>
          <a:bodyPr/>
          <a:lstStyle/>
          <a:p>
            <a:fld id="{EB6B4E19-F53D-2E4C-84C6-725535456450}" type="slidenum">
              <a:rPr lang="en-CH" smtClean="0"/>
              <a:t>20</a:t>
            </a:fld>
            <a:endParaRPr lang="en-CH"/>
          </a:p>
        </p:txBody>
      </p:sp>
    </p:spTree>
    <p:extLst>
      <p:ext uri="{BB962C8B-B14F-4D97-AF65-F5344CB8AC3E}">
        <p14:creationId xmlns:p14="http://schemas.microsoft.com/office/powerpoint/2010/main" val="5266503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5"/>
          </p:nvPr>
        </p:nvSpPr>
        <p:spPr/>
        <p:txBody>
          <a:bodyPr/>
          <a:lstStyle/>
          <a:p>
            <a:fld id="{EB6B4E19-F53D-2E4C-84C6-725535456450}" type="slidenum">
              <a:rPr lang="de-CH" smtClean="0"/>
              <a:t>21</a:t>
            </a:fld>
            <a:endParaRPr lang="de-CH"/>
          </a:p>
        </p:txBody>
      </p:sp>
    </p:spTree>
    <p:extLst>
      <p:ext uri="{BB962C8B-B14F-4D97-AF65-F5344CB8AC3E}">
        <p14:creationId xmlns:p14="http://schemas.microsoft.com/office/powerpoint/2010/main" val="2454463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EB6B4E19-F53D-2E4C-84C6-725535456450}" type="slidenum">
              <a:t>6</a:t>
            </a:fld>
            <a:endParaRPr lang="de-DE"/>
          </a:p>
        </p:txBody>
      </p:sp>
    </p:spTree>
    <p:extLst>
      <p:ext uri="{BB962C8B-B14F-4D97-AF65-F5344CB8AC3E}">
        <p14:creationId xmlns:p14="http://schemas.microsoft.com/office/powerpoint/2010/main" val="9329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B6B4E19-F53D-2E4C-84C6-725535456450}" type="slidenum">
              <a:rPr lang="en-CH" smtClean="0"/>
              <a:t>10</a:t>
            </a:fld>
            <a:endParaRPr lang="en-CH"/>
          </a:p>
        </p:txBody>
      </p:sp>
    </p:spTree>
    <p:extLst>
      <p:ext uri="{BB962C8B-B14F-4D97-AF65-F5344CB8AC3E}">
        <p14:creationId xmlns:p14="http://schemas.microsoft.com/office/powerpoint/2010/main" val="2480653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B6B4E19-F53D-2E4C-84C6-725535456450}" type="slidenum">
              <a:rPr lang="en-CH" smtClean="0"/>
              <a:t>12</a:t>
            </a:fld>
            <a:endParaRPr lang="en-CH"/>
          </a:p>
        </p:txBody>
      </p:sp>
    </p:spTree>
    <p:extLst>
      <p:ext uri="{BB962C8B-B14F-4D97-AF65-F5344CB8AC3E}">
        <p14:creationId xmlns:p14="http://schemas.microsoft.com/office/powerpoint/2010/main" val="22688490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B6B4E19-F53D-2E4C-84C6-725535456450}" type="slidenum">
              <a:rPr lang="en-CH" smtClean="0"/>
              <a:t>13</a:t>
            </a:fld>
            <a:endParaRPr lang="en-CH"/>
          </a:p>
        </p:txBody>
      </p:sp>
    </p:spTree>
    <p:extLst>
      <p:ext uri="{BB962C8B-B14F-4D97-AF65-F5344CB8AC3E}">
        <p14:creationId xmlns:p14="http://schemas.microsoft.com/office/powerpoint/2010/main" val="14801065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 Take some time to answer these non-technical, questions. Think inside and outside the company.</a:t>
            </a:r>
          </a:p>
          <a:p>
            <a:endParaRPr lang="en-US" dirty="0"/>
          </a:p>
          <a:p>
            <a:endParaRPr lang="en-US" dirty="0"/>
          </a:p>
          <a:p>
            <a:r>
              <a:rPr lang="en-US" dirty="0"/>
              <a:t>Write down you actions on a flip chart </a:t>
            </a:r>
          </a:p>
          <a:p>
            <a:endParaRPr lang="en-US" dirty="0"/>
          </a:p>
        </p:txBody>
      </p:sp>
      <p:sp>
        <p:nvSpPr>
          <p:cNvPr id="4" name="Slide Number Placeholder 3"/>
          <p:cNvSpPr>
            <a:spLocks noGrp="1"/>
          </p:cNvSpPr>
          <p:nvPr>
            <p:ph type="sldNum" sz="quarter" idx="5"/>
          </p:nvPr>
        </p:nvSpPr>
        <p:spPr/>
        <p:txBody>
          <a:bodyPr/>
          <a:lstStyle/>
          <a:p>
            <a:fld id="{EB6B4E19-F53D-2E4C-84C6-725535456450}" type="slidenum">
              <a:rPr lang="en-CH" smtClean="0"/>
              <a:t>14</a:t>
            </a:fld>
            <a:endParaRPr lang="en-CH"/>
          </a:p>
        </p:txBody>
      </p:sp>
    </p:spTree>
    <p:extLst>
      <p:ext uri="{BB962C8B-B14F-4D97-AF65-F5344CB8AC3E}">
        <p14:creationId xmlns:p14="http://schemas.microsoft.com/office/powerpoint/2010/main" val="1769684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 Take some time to answer these non-technical, questions. Think inside and outside the company.</a:t>
            </a:r>
          </a:p>
          <a:p>
            <a:endParaRPr lang="en-US" dirty="0"/>
          </a:p>
          <a:p>
            <a:endParaRPr lang="en-US" dirty="0"/>
          </a:p>
          <a:p>
            <a:r>
              <a:rPr lang="en-US" dirty="0"/>
              <a:t>Write down you actions on a flip chart </a:t>
            </a:r>
          </a:p>
          <a:p>
            <a:endParaRPr lang="en-US" dirty="0"/>
          </a:p>
        </p:txBody>
      </p:sp>
      <p:sp>
        <p:nvSpPr>
          <p:cNvPr id="4" name="Slide Number Placeholder 3"/>
          <p:cNvSpPr>
            <a:spLocks noGrp="1"/>
          </p:cNvSpPr>
          <p:nvPr>
            <p:ph type="sldNum" sz="quarter" idx="5"/>
          </p:nvPr>
        </p:nvSpPr>
        <p:spPr/>
        <p:txBody>
          <a:bodyPr/>
          <a:lstStyle/>
          <a:p>
            <a:fld id="{EB6B4E19-F53D-2E4C-84C6-725535456450}" type="slidenum">
              <a:rPr lang="en-CH" smtClean="0"/>
              <a:t>15</a:t>
            </a:fld>
            <a:endParaRPr lang="en-CH"/>
          </a:p>
        </p:txBody>
      </p:sp>
    </p:spTree>
    <p:extLst>
      <p:ext uri="{BB962C8B-B14F-4D97-AF65-F5344CB8AC3E}">
        <p14:creationId xmlns:p14="http://schemas.microsoft.com/office/powerpoint/2010/main" val="2698680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 What could that mean?</a:t>
            </a:r>
          </a:p>
          <a:p>
            <a:r>
              <a:rPr lang="en-US" dirty="0"/>
              <a:t>What do you do?</a:t>
            </a:r>
          </a:p>
          <a:p>
            <a:r>
              <a:rPr lang="en-US" dirty="0"/>
              <a:t>Does this change some of you previous assessments?</a:t>
            </a:r>
          </a:p>
          <a:p>
            <a:endParaRPr lang="en-US" dirty="0"/>
          </a:p>
          <a:p>
            <a:endParaRPr lang="en-US" dirty="0"/>
          </a:p>
        </p:txBody>
      </p:sp>
      <p:sp>
        <p:nvSpPr>
          <p:cNvPr id="4" name="Slide Number Placeholder 3"/>
          <p:cNvSpPr>
            <a:spLocks noGrp="1"/>
          </p:cNvSpPr>
          <p:nvPr>
            <p:ph type="sldNum" sz="quarter" idx="5"/>
          </p:nvPr>
        </p:nvSpPr>
        <p:spPr/>
        <p:txBody>
          <a:bodyPr/>
          <a:lstStyle/>
          <a:p>
            <a:fld id="{EB6B4E19-F53D-2E4C-84C6-725535456450}" type="slidenum">
              <a:rPr lang="en-CH" smtClean="0"/>
              <a:t>16</a:t>
            </a:fld>
            <a:endParaRPr lang="en-CH"/>
          </a:p>
        </p:txBody>
      </p:sp>
    </p:spTree>
    <p:extLst>
      <p:ext uri="{BB962C8B-B14F-4D97-AF65-F5344CB8AC3E}">
        <p14:creationId xmlns:p14="http://schemas.microsoft.com/office/powerpoint/2010/main" val="36235713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does that imply?</a:t>
            </a:r>
          </a:p>
          <a:p>
            <a:endParaRPr lang="en-US" dirty="0"/>
          </a:p>
          <a:p>
            <a:endParaRPr lang="en-US" dirty="0"/>
          </a:p>
        </p:txBody>
      </p:sp>
      <p:sp>
        <p:nvSpPr>
          <p:cNvPr id="4" name="Slide Number Placeholder 3"/>
          <p:cNvSpPr>
            <a:spLocks noGrp="1"/>
          </p:cNvSpPr>
          <p:nvPr>
            <p:ph type="sldNum" sz="quarter" idx="5"/>
          </p:nvPr>
        </p:nvSpPr>
        <p:spPr/>
        <p:txBody>
          <a:bodyPr/>
          <a:lstStyle/>
          <a:p>
            <a:fld id="{EB6B4E19-F53D-2E4C-84C6-725535456450}" type="slidenum">
              <a:rPr lang="en-CH" smtClean="0"/>
              <a:t>17</a:t>
            </a:fld>
            <a:endParaRPr lang="en-CH"/>
          </a:p>
        </p:txBody>
      </p:sp>
    </p:spTree>
    <p:extLst>
      <p:ext uri="{BB962C8B-B14F-4D97-AF65-F5344CB8AC3E}">
        <p14:creationId xmlns:p14="http://schemas.microsoft.com/office/powerpoint/2010/main" val="4770993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B14F647-1D5E-9348-881A-ACFCDDA40BF4}"/>
              </a:ext>
            </a:extLst>
          </p:cNvPr>
          <p:cNvPicPr>
            <a:picLocks noChangeAspect="1"/>
          </p:cNvPicPr>
          <p:nvPr userDrawn="1"/>
        </p:nvPicPr>
        <p:blipFill>
          <a:blip r:embed="rId2"/>
          <a:stretch>
            <a:fillRect/>
          </a:stretch>
        </p:blipFill>
        <p:spPr>
          <a:xfrm>
            <a:off x="0" y="0"/>
            <a:ext cx="9144000" cy="5143500"/>
          </a:xfrm>
          <a:prstGeom prst="rect">
            <a:avLst/>
          </a:prstGeom>
        </p:spPr>
      </p:pic>
      <p:sp>
        <p:nvSpPr>
          <p:cNvPr id="2" name="Title 1"/>
          <p:cNvSpPr>
            <a:spLocks noGrp="1"/>
          </p:cNvSpPr>
          <p:nvPr>
            <p:ph type="ctrTitle" hasCustomPrompt="1"/>
          </p:nvPr>
        </p:nvSpPr>
        <p:spPr>
          <a:xfrm>
            <a:off x="5688000" y="2617199"/>
            <a:ext cx="3193353" cy="692929"/>
          </a:xfrm>
          <a:prstGeom prst="rect">
            <a:avLst/>
          </a:prstGeom>
        </p:spPr>
        <p:txBody>
          <a:bodyPr anchor="t" anchorCtr="0">
            <a:normAutofit/>
          </a:bodyPr>
          <a:lstStyle>
            <a:lvl1pPr algn="l">
              <a:defRPr sz="2000" b="1" i="0">
                <a:solidFill>
                  <a:schemeClr val="bg1"/>
                </a:solidFill>
                <a:latin typeface="Raleway" panose="020B0503030101060003" pitchFamily="34" charset="77"/>
              </a:defRPr>
            </a:lvl1pPr>
          </a:lstStyle>
          <a:p>
            <a:r>
              <a:rPr lang="en-GB" noProof="0" dirty="0"/>
              <a:t>Title</a:t>
            </a:r>
          </a:p>
        </p:txBody>
      </p:sp>
      <p:sp>
        <p:nvSpPr>
          <p:cNvPr id="3" name="Subtitle 2"/>
          <p:cNvSpPr>
            <a:spLocks noGrp="1"/>
          </p:cNvSpPr>
          <p:nvPr>
            <p:ph type="subTitle" idx="1" hasCustomPrompt="1"/>
          </p:nvPr>
        </p:nvSpPr>
        <p:spPr>
          <a:xfrm>
            <a:off x="5688000" y="3387600"/>
            <a:ext cx="3193353" cy="1241822"/>
          </a:xfrm>
        </p:spPr>
        <p:txBody>
          <a:bodyPr>
            <a:normAutofit/>
          </a:bodyPr>
          <a:lstStyle>
            <a:lvl1pPr marL="0" indent="0" algn="l">
              <a:buNone/>
              <a:defRPr sz="14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noProof="0" dirty="0"/>
              <a:t>Subtitle</a:t>
            </a:r>
          </a:p>
        </p:txBody>
      </p:sp>
    </p:spTree>
    <p:extLst>
      <p:ext uri="{BB962C8B-B14F-4D97-AF65-F5344CB8AC3E}">
        <p14:creationId xmlns:p14="http://schemas.microsoft.com/office/powerpoint/2010/main" val="626391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13FE1-367B-4746-B8AA-15EBE9CDB7D2}"/>
              </a:ext>
            </a:extLst>
          </p:cNvPr>
          <p:cNvSpPr>
            <a:spLocks noGrp="1"/>
          </p:cNvSpPr>
          <p:nvPr>
            <p:ph type="title"/>
          </p:nvPr>
        </p:nvSpPr>
        <p:spPr>
          <a:xfrm>
            <a:off x="324000" y="558000"/>
            <a:ext cx="8496000" cy="366906"/>
          </a:xfrm>
        </p:spPr>
        <p:txBody>
          <a:bodyPr/>
          <a:lstStyle/>
          <a:p>
            <a:r>
              <a:rPr lang="en-GB"/>
              <a:t>Click to edit Master title style</a:t>
            </a:r>
            <a:endParaRPr lang="en-US"/>
          </a:p>
        </p:txBody>
      </p:sp>
      <p:sp>
        <p:nvSpPr>
          <p:cNvPr id="5" name="Text Placeholder 4">
            <a:extLst>
              <a:ext uri="{FF2B5EF4-FFF2-40B4-BE49-F238E27FC236}">
                <a16:creationId xmlns:a16="http://schemas.microsoft.com/office/drawing/2014/main" id="{60DC79E9-E0F8-2E4A-955F-D350262D25EC}"/>
              </a:ext>
            </a:extLst>
          </p:cNvPr>
          <p:cNvSpPr>
            <a:spLocks noGrp="1"/>
          </p:cNvSpPr>
          <p:nvPr>
            <p:ph type="body" sz="quarter" idx="11"/>
          </p:nvPr>
        </p:nvSpPr>
        <p:spPr>
          <a:xfrm>
            <a:off x="323850" y="1080000"/>
            <a:ext cx="8496300" cy="3716337"/>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129168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0DC79E9-E0F8-2E4A-955F-D350262D25EC}"/>
              </a:ext>
            </a:extLst>
          </p:cNvPr>
          <p:cNvSpPr>
            <a:spLocks noGrp="1"/>
          </p:cNvSpPr>
          <p:nvPr>
            <p:ph type="body" sz="quarter" idx="11"/>
          </p:nvPr>
        </p:nvSpPr>
        <p:spPr>
          <a:xfrm>
            <a:off x="3524400" y="1481328"/>
            <a:ext cx="5295750" cy="331500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698255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0DC79E9-E0F8-2E4A-955F-D350262D25EC}"/>
              </a:ext>
            </a:extLst>
          </p:cNvPr>
          <p:cNvSpPr>
            <a:spLocks noGrp="1"/>
          </p:cNvSpPr>
          <p:nvPr>
            <p:ph type="body" sz="quarter" idx="11"/>
          </p:nvPr>
        </p:nvSpPr>
        <p:spPr>
          <a:xfrm>
            <a:off x="324000" y="1224000"/>
            <a:ext cx="2124000" cy="3578400"/>
          </a:xfrm>
        </p:spPr>
        <p:txBody>
          <a:bodyPr/>
          <a:lstStyle>
            <a:lvl1pPr>
              <a:defRPr sz="1600"/>
            </a:lvl1pPr>
            <a:lvl2pPr>
              <a:defRPr sz="1200"/>
            </a:lvl2pPr>
            <a:lvl3pPr>
              <a:defRPr sz="1200"/>
            </a:lvl3pPr>
            <a:lvl4pPr>
              <a:defRPr sz="1200"/>
            </a:lvl4pPr>
            <a:lvl5pPr>
              <a:defRPr sz="11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4566338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0DC79E9-E0F8-2E4A-955F-D350262D25EC}"/>
              </a:ext>
            </a:extLst>
          </p:cNvPr>
          <p:cNvSpPr>
            <a:spLocks noGrp="1"/>
          </p:cNvSpPr>
          <p:nvPr>
            <p:ph type="body" sz="quarter" idx="11"/>
          </p:nvPr>
        </p:nvSpPr>
        <p:spPr>
          <a:xfrm>
            <a:off x="2988000" y="1224000"/>
            <a:ext cx="5619600" cy="347601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034774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9" name="Textplatzhalter 7">
            <a:extLst>
              <a:ext uri="{FF2B5EF4-FFF2-40B4-BE49-F238E27FC236}">
                <a16:creationId xmlns:a16="http://schemas.microsoft.com/office/drawing/2014/main" id="{908DDB1E-3E8E-0940-AC0C-C315842DD5DB}"/>
              </a:ext>
            </a:extLst>
          </p:cNvPr>
          <p:cNvSpPr>
            <a:spLocks noGrp="1"/>
          </p:cNvSpPr>
          <p:nvPr>
            <p:ph type="body" sz="quarter" idx="13"/>
          </p:nvPr>
        </p:nvSpPr>
        <p:spPr>
          <a:xfrm>
            <a:off x="324000" y="558000"/>
            <a:ext cx="8496000" cy="4219740"/>
          </a:xfrm>
        </p:spPr>
        <p:txBody>
          <a:bodyPr>
            <a:normAutofit/>
          </a:body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p:txBody>
      </p:sp>
    </p:spTree>
    <p:extLst>
      <p:ext uri="{BB962C8B-B14F-4D97-AF65-F5344CB8AC3E}">
        <p14:creationId xmlns:p14="http://schemas.microsoft.com/office/powerpoint/2010/main" val="10987222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24000" y="558000"/>
            <a:ext cx="8496000" cy="327217"/>
          </a:xfrm>
          <a:prstGeom prst="rect">
            <a:avLst/>
          </a:prstGeom>
        </p:spPr>
        <p:txBody>
          <a:bodyPr vert="horz" lIns="0" tIns="0" rIns="0" bIns="0" rtlCol="0" anchor="t" anchorCtr="0">
            <a:normAutofit/>
          </a:bodyPr>
          <a:lstStyle/>
          <a:p>
            <a:r>
              <a:rPr lang="en-US" noProof="0" dirty="0" err="1"/>
              <a:t>Mastertitelformat</a:t>
            </a:r>
            <a:r>
              <a:rPr lang="en-US" noProof="0" dirty="0"/>
              <a:t> </a:t>
            </a:r>
            <a:r>
              <a:rPr lang="en-US" noProof="0" dirty="0" err="1"/>
              <a:t>bearbeiten</a:t>
            </a:r>
            <a:endParaRPr lang="en-US" noProof="0" dirty="0"/>
          </a:p>
        </p:txBody>
      </p:sp>
      <p:sp>
        <p:nvSpPr>
          <p:cNvPr id="3" name="Text Placeholder 2"/>
          <p:cNvSpPr>
            <a:spLocks noGrp="1"/>
          </p:cNvSpPr>
          <p:nvPr>
            <p:ph type="body" idx="1"/>
          </p:nvPr>
        </p:nvSpPr>
        <p:spPr>
          <a:xfrm>
            <a:off x="324000" y="1080000"/>
            <a:ext cx="8496000" cy="3263504"/>
          </a:xfrm>
          <a:prstGeom prst="rect">
            <a:avLst/>
          </a:prstGeom>
        </p:spPr>
        <p:txBody>
          <a:bodyPr vert="horz" lIns="0" tIns="0" rIns="0" bIns="0" rtlCol="0">
            <a:normAutofit/>
          </a:bodyPr>
          <a:lstStyle/>
          <a:p>
            <a:pPr lvl="0"/>
            <a:r>
              <a:rPr lang="en-US" noProof="0" dirty="0" err="1"/>
              <a:t>Mastertextformat</a:t>
            </a:r>
            <a:r>
              <a:rPr lang="en-US" noProof="0" dirty="0"/>
              <a:t> </a:t>
            </a:r>
            <a:r>
              <a:rPr lang="en-US" noProof="0" dirty="0" err="1"/>
              <a:t>bearbeiten</a:t>
            </a:r>
            <a:endParaRPr lang="en-US" noProof="0" dirty="0"/>
          </a:p>
          <a:p>
            <a:pPr lvl="1"/>
            <a:r>
              <a:rPr lang="en-US" noProof="0" dirty="0" err="1"/>
              <a:t>Zweite</a:t>
            </a:r>
            <a:r>
              <a:rPr lang="en-US" noProof="0" dirty="0"/>
              <a:t> </a:t>
            </a:r>
            <a:r>
              <a:rPr lang="en-US" noProof="0" dirty="0" err="1"/>
              <a:t>Ebene</a:t>
            </a:r>
            <a:endParaRPr lang="en-US" noProof="0" dirty="0"/>
          </a:p>
          <a:p>
            <a:pPr lvl="2"/>
            <a:r>
              <a:rPr lang="en-US" noProof="0" dirty="0" err="1"/>
              <a:t>Dritte</a:t>
            </a:r>
            <a:r>
              <a:rPr lang="en-US" noProof="0" dirty="0"/>
              <a:t> </a:t>
            </a:r>
            <a:r>
              <a:rPr lang="en-US" noProof="0" dirty="0" err="1"/>
              <a:t>Ebene</a:t>
            </a:r>
            <a:endParaRPr lang="en-US" noProof="0" dirty="0"/>
          </a:p>
          <a:p>
            <a:pPr lvl="3"/>
            <a:r>
              <a:rPr lang="en-US" noProof="0" dirty="0" err="1"/>
              <a:t>Vierte</a:t>
            </a:r>
            <a:r>
              <a:rPr lang="en-US" noProof="0" dirty="0"/>
              <a:t> </a:t>
            </a:r>
            <a:r>
              <a:rPr lang="en-US" noProof="0" dirty="0" err="1"/>
              <a:t>Ebene</a:t>
            </a:r>
            <a:endParaRPr lang="en-US" noProof="0" dirty="0"/>
          </a:p>
          <a:p>
            <a:pPr lvl="4"/>
            <a:r>
              <a:rPr lang="en-US" noProof="0" dirty="0" err="1"/>
              <a:t>Fünfte</a:t>
            </a:r>
            <a:r>
              <a:rPr lang="en-US" noProof="0" dirty="0"/>
              <a:t> </a:t>
            </a:r>
            <a:r>
              <a:rPr lang="en-US" noProof="0" dirty="0" err="1"/>
              <a:t>Ebene</a:t>
            </a:r>
            <a:endParaRPr lang="en-US" noProof="0" dirty="0"/>
          </a:p>
        </p:txBody>
      </p:sp>
      <p:sp>
        <p:nvSpPr>
          <p:cNvPr id="5" name="TextBox 4">
            <a:extLst>
              <a:ext uri="{FF2B5EF4-FFF2-40B4-BE49-F238E27FC236}">
                <a16:creationId xmlns:a16="http://schemas.microsoft.com/office/drawing/2014/main" id="{2D088C7E-D525-AF42-91F3-ADD017F15829}"/>
              </a:ext>
            </a:extLst>
          </p:cNvPr>
          <p:cNvSpPr txBox="1"/>
          <p:nvPr userDrawn="1"/>
        </p:nvSpPr>
        <p:spPr>
          <a:xfrm>
            <a:off x="7024510" y="4928056"/>
            <a:ext cx="2119490" cy="215444"/>
          </a:xfrm>
          <a:prstGeom prst="rect">
            <a:avLst/>
          </a:prstGeom>
          <a:noFill/>
        </p:spPr>
        <p:txBody>
          <a:bodyPr wrap="none" rtlCol="0">
            <a:spAutoFit/>
          </a:bodyPr>
          <a:lstStyle/>
          <a:p>
            <a:pPr algn="r"/>
            <a:r>
              <a:rPr lang="en-US" sz="800" dirty="0">
                <a:solidFill>
                  <a:srgbClr val="007233"/>
                </a:solidFill>
              </a:rPr>
              <a:t>Breach Workshop APT, v1.1 © 2020, </a:t>
            </a:r>
            <a:r>
              <a:rPr lang="en-US" sz="800" dirty="0" err="1">
                <a:solidFill>
                  <a:srgbClr val="007233"/>
                </a:solidFill>
              </a:rPr>
              <a:t>FIRST.Org</a:t>
            </a:r>
            <a:endParaRPr lang="en-US" sz="800" dirty="0">
              <a:solidFill>
                <a:srgbClr val="007233"/>
              </a:solidFill>
            </a:endParaRPr>
          </a:p>
        </p:txBody>
      </p:sp>
    </p:spTree>
    <p:extLst>
      <p:ext uri="{BB962C8B-B14F-4D97-AF65-F5344CB8AC3E}">
        <p14:creationId xmlns:p14="http://schemas.microsoft.com/office/powerpoint/2010/main" val="1293177660"/>
      </p:ext>
    </p:extLst>
  </p:cSld>
  <p:clrMap bg1="lt1" tx1="dk1" bg2="lt2" tx2="dk2" accent1="accent1" accent2="accent2" accent3="accent3" accent4="accent4" accent5="accent5" accent6="accent6" hlink="hlink" folHlink="folHlink"/>
  <p:sldLayoutIdLst>
    <p:sldLayoutId id="2147483661" r:id="rId1"/>
    <p:sldLayoutId id="2147483663" r:id="rId2"/>
    <p:sldLayoutId id="2147483664" r:id="rId3"/>
    <p:sldLayoutId id="2147483665" r:id="rId4"/>
    <p:sldLayoutId id="2147483666" r:id="rId5"/>
    <p:sldLayoutId id="2147483662" r:id="rId6"/>
  </p:sldLayoutIdLst>
  <p:hf sldNum="0" hdr="0" dt="0"/>
  <p:txStyles>
    <p:titleStyle>
      <a:lvl1pPr algn="l" defTabSz="685800" rtl="0" eaLnBrk="1" latinLnBrk="0" hangingPunct="1">
        <a:lnSpc>
          <a:spcPct val="95000"/>
        </a:lnSpc>
        <a:spcBef>
          <a:spcPct val="0"/>
        </a:spcBef>
        <a:buNone/>
        <a:defRPr sz="2000" b="1" i="0" kern="1200">
          <a:solidFill>
            <a:srgbClr val="007233"/>
          </a:solidFill>
          <a:latin typeface="Raleway" panose="020B0503030101060003" pitchFamily="34" charset="77"/>
          <a:ea typeface="+mj-ea"/>
          <a:cs typeface="+mj-cs"/>
        </a:defRPr>
      </a:lvl1pPr>
    </p:titleStyle>
    <p:bodyStyle>
      <a:lvl1pPr marL="180000" indent="-180000" algn="l" defTabSz="180000" rtl="0" eaLnBrk="1" latinLnBrk="0" hangingPunct="1">
        <a:lnSpc>
          <a:spcPct val="95000"/>
        </a:lnSpc>
        <a:spcBef>
          <a:spcPts val="0"/>
        </a:spcBef>
        <a:buFont typeface="Arial" panose="020B0604020202020204" pitchFamily="34" charset="0"/>
        <a:buChar char="•"/>
        <a:defRPr sz="2000" b="1" i="0" kern="1200">
          <a:solidFill>
            <a:srgbClr val="007233"/>
          </a:solidFill>
          <a:latin typeface="Raleway SemiBold" panose="020B0503030101060003" pitchFamily="34" charset="77"/>
          <a:ea typeface="+mn-ea"/>
          <a:cs typeface="+mn-cs"/>
        </a:defRPr>
      </a:lvl1pPr>
      <a:lvl2pPr marL="180000" indent="-180000" algn="l" defTabSz="180000" rtl="0" eaLnBrk="1" latinLnBrk="0" hangingPunct="1">
        <a:lnSpc>
          <a:spcPct val="95000"/>
        </a:lnSpc>
        <a:spcBef>
          <a:spcPts val="0"/>
        </a:spcBef>
        <a:buFont typeface="Arial" panose="020B0604020202020204" pitchFamily="34" charset="0"/>
        <a:buChar char="•"/>
        <a:defRPr sz="1600" b="1" i="0" kern="1200">
          <a:solidFill>
            <a:srgbClr val="007233"/>
          </a:solidFill>
          <a:latin typeface="Raleway SemiBold" panose="020B0503030101060003" pitchFamily="34" charset="77"/>
          <a:ea typeface="+mn-ea"/>
          <a:cs typeface="+mn-cs"/>
        </a:defRPr>
      </a:lvl2pPr>
      <a:lvl3pPr marL="180000" indent="-180000" algn="l" defTabSz="180000" rtl="0" eaLnBrk="1" latinLnBrk="0" hangingPunct="1">
        <a:lnSpc>
          <a:spcPct val="95000"/>
        </a:lnSpc>
        <a:spcBef>
          <a:spcPts val="0"/>
        </a:spcBef>
        <a:buFont typeface="Arial" panose="020B0604020202020204" pitchFamily="34" charset="0"/>
        <a:buChar char="•"/>
        <a:defRPr sz="1400" b="1" i="0" kern="1200">
          <a:solidFill>
            <a:srgbClr val="007233"/>
          </a:solidFill>
          <a:latin typeface="Raleway SemiBold" panose="020B0503030101060003" pitchFamily="34" charset="77"/>
          <a:ea typeface="+mn-ea"/>
          <a:cs typeface="+mn-cs"/>
        </a:defRPr>
      </a:lvl3pPr>
      <a:lvl4pPr marL="180000" indent="-180000" algn="l" defTabSz="180000" rtl="0" eaLnBrk="1" latinLnBrk="0" hangingPunct="1">
        <a:lnSpc>
          <a:spcPct val="95000"/>
        </a:lnSpc>
        <a:spcBef>
          <a:spcPts val="0"/>
        </a:spcBef>
        <a:buFont typeface="Arial" panose="020B0604020202020204" pitchFamily="34" charset="0"/>
        <a:buChar char="•"/>
        <a:defRPr sz="1300" b="1" i="0" kern="1200">
          <a:solidFill>
            <a:srgbClr val="007233"/>
          </a:solidFill>
          <a:latin typeface="Raleway SemiBold" panose="020B0503030101060003" pitchFamily="34" charset="77"/>
          <a:ea typeface="+mn-ea"/>
          <a:cs typeface="+mn-cs"/>
        </a:defRPr>
      </a:lvl4pPr>
      <a:lvl5pPr marL="180000" indent="-180000" algn="l" defTabSz="180000" rtl="0" eaLnBrk="1" latinLnBrk="0" hangingPunct="1">
        <a:lnSpc>
          <a:spcPct val="95000"/>
        </a:lnSpc>
        <a:spcBef>
          <a:spcPts val="0"/>
        </a:spcBef>
        <a:buFont typeface="Arial" panose="020B0604020202020204" pitchFamily="34" charset="0"/>
        <a:buChar char="•"/>
        <a:defRPr sz="1200" b="1" i="0" kern="1200">
          <a:solidFill>
            <a:srgbClr val="007233"/>
          </a:solidFill>
          <a:latin typeface="Raleway SemiBold" panose="020B05030301010600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9.tiff"/><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10.emf"/></Relationships>
</file>

<file path=ppt/slides/_rels/slide1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tiff"/><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1.emf"/><Relationship Id="rId5" Type="http://schemas.openxmlformats.org/officeDocument/2006/relationships/image" Target="../media/image13.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5.emf"/><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6.emf"/></Relationships>
</file>

<file path=ppt/slides/_rels/slide1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18.emf"/><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18.emf"/><Relationship Id="rId4" Type="http://schemas.openxmlformats.org/officeDocument/2006/relationships/image" Target="../media/image20.jpe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4.emf"/><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emf"/><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5.emf"/></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EF133-74E8-3C4F-B950-30342805AADF}"/>
              </a:ext>
            </a:extLst>
          </p:cNvPr>
          <p:cNvSpPr>
            <a:spLocks noGrp="1"/>
          </p:cNvSpPr>
          <p:nvPr>
            <p:ph type="ctrTitle"/>
          </p:nvPr>
        </p:nvSpPr>
        <p:spPr>
          <a:xfrm>
            <a:off x="5688000" y="2617199"/>
            <a:ext cx="3193353" cy="668612"/>
          </a:xfrm>
        </p:spPr>
        <p:txBody>
          <a:bodyPr>
            <a:normAutofit fontScale="90000"/>
          </a:bodyPr>
          <a:lstStyle/>
          <a:p>
            <a:pPr marL="0" indent="0"/>
            <a:r>
              <a:rPr lang="en-US" sz="2200" dirty="0">
                <a:solidFill>
                  <a:schemeClr val="bg1"/>
                </a:solidFill>
              </a:rPr>
              <a:t>Breach Workshop</a:t>
            </a:r>
            <a:br>
              <a:rPr lang="en-US" sz="2200" dirty="0">
                <a:solidFill>
                  <a:schemeClr val="bg1"/>
                </a:solidFill>
              </a:rPr>
            </a:br>
            <a:r>
              <a:rPr lang="en-US" sz="2200" dirty="0">
                <a:solidFill>
                  <a:schemeClr val="bg1"/>
                </a:solidFill>
              </a:rPr>
              <a:t>APT</a:t>
            </a:r>
            <a:br>
              <a:rPr lang="en-US" dirty="0">
                <a:solidFill>
                  <a:schemeClr val="bg1"/>
                </a:solidFill>
              </a:rPr>
            </a:br>
            <a:endParaRPr lang="en-US" dirty="0"/>
          </a:p>
        </p:txBody>
      </p:sp>
      <p:sp>
        <p:nvSpPr>
          <p:cNvPr id="3" name="Subtitle 2">
            <a:extLst>
              <a:ext uri="{FF2B5EF4-FFF2-40B4-BE49-F238E27FC236}">
                <a16:creationId xmlns:a16="http://schemas.microsoft.com/office/drawing/2014/main" id="{7FF15BF0-93AF-D24A-B004-4A6D475D2C19}"/>
              </a:ext>
            </a:extLst>
          </p:cNvPr>
          <p:cNvSpPr>
            <a:spLocks noGrp="1"/>
          </p:cNvSpPr>
          <p:nvPr>
            <p:ph type="subTitle" idx="1"/>
          </p:nvPr>
        </p:nvSpPr>
        <p:spPr/>
        <p:txBody>
          <a:bodyPr/>
          <a:lstStyle/>
          <a:p>
            <a:pPr marL="0" lvl="2" algn="l"/>
            <a:r>
              <a:rPr lang="en-GB" sz="1400" dirty="0" err="1">
                <a:solidFill>
                  <a:schemeClr val="bg1"/>
                </a:solidFill>
              </a:rPr>
              <a:t>Nadi</a:t>
            </a:r>
            <a:r>
              <a:rPr lang="en-GB" sz="1400" dirty="0">
                <a:solidFill>
                  <a:schemeClr val="bg1"/>
                </a:solidFill>
              </a:rPr>
              <a:t>, Fiji</a:t>
            </a:r>
          </a:p>
          <a:p>
            <a:pPr marL="0" lvl="2" algn="l"/>
            <a:r>
              <a:rPr lang="en-GB" sz="1400" dirty="0">
                <a:solidFill>
                  <a:schemeClr val="bg1"/>
                </a:solidFill>
              </a:rPr>
              <a:t>Maarten van </a:t>
            </a:r>
            <a:r>
              <a:rPr lang="en-GB" sz="1400" dirty="0" err="1">
                <a:solidFill>
                  <a:schemeClr val="bg1"/>
                </a:solidFill>
              </a:rPr>
              <a:t>Horenbeeck</a:t>
            </a:r>
            <a:endParaRPr lang="en-GB" sz="1400" dirty="0">
              <a:solidFill>
                <a:schemeClr val="bg1"/>
              </a:solidFill>
            </a:endParaRPr>
          </a:p>
          <a:p>
            <a:pPr marL="0" lvl="2" algn="l"/>
            <a:r>
              <a:rPr lang="en-GB" sz="1400" dirty="0">
                <a:solidFill>
                  <a:schemeClr val="bg1"/>
                </a:solidFill>
              </a:rPr>
              <a:t>2020</a:t>
            </a:r>
          </a:p>
          <a:p>
            <a:endParaRPr lang="en-US" dirty="0"/>
          </a:p>
        </p:txBody>
      </p:sp>
    </p:spTree>
    <p:extLst>
      <p:ext uri="{BB962C8B-B14F-4D97-AF65-F5344CB8AC3E}">
        <p14:creationId xmlns:p14="http://schemas.microsoft.com/office/powerpoint/2010/main" val="36646698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5F7F5EAA-BCFA-0C4C-A03A-A5462AA458F9}"/>
              </a:ext>
            </a:extLst>
          </p:cNvPr>
          <p:cNvPicPr>
            <a:picLocks noChangeAspect="1"/>
          </p:cNvPicPr>
          <p:nvPr/>
        </p:nvPicPr>
        <p:blipFill>
          <a:blip r:embed="rId3"/>
          <a:stretch>
            <a:fillRect/>
          </a:stretch>
        </p:blipFill>
        <p:spPr>
          <a:xfrm>
            <a:off x="0" y="4488927"/>
            <a:ext cx="8877300" cy="406400"/>
          </a:xfrm>
          <a:prstGeom prst="rect">
            <a:avLst/>
          </a:prstGeom>
        </p:spPr>
      </p:pic>
      <p:sp>
        <p:nvSpPr>
          <p:cNvPr id="6" name="Rectangle 5">
            <a:extLst>
              <a:ext uri="{FF2B5EF4-FFF2-40B4-BE49-F238E27FC236}">
                <a16:creationId xmlns:a16="http://schemas.microsoft.com/office/drawing/2014/main" id="{0F21DFF1-E7F6-BB44-94F6-DFB00618162E}"/>
              </a:ext>
            </a:extLst>
          </p:cNvPr>
          <p:cNvSpPr/>
          <p:nvPr/>
        </p:nvSpPr>
        <p:spPr>
          <a:xfrm>
            <a:off x="0" y="0"/>
            <a:ext cx="9144000" cy="4161084"/>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 close up of a logo&#10;&#10;Description automatically generated">
            <a:extLst>
              <a:ext uri="{FF2B5EF4-FFF2-40B4-BE49-F238E27FC236}">
                <a16:creationId xmlns:a16="http://schemas.microsoft.com/office/drawing/2014/main" id="{4955FD9C-587B-F44F-AA57-24E929E5F532}"/>
              </a:ext>
            </a:extLst>
          </p:cNvPr>
          <p:cNvPicPr>
            <a:picLocks noChangeAspect="1"/>
          </p:cNvPicPr>
          <p:nvPr/>
        </p:nvPicPr>
        <p:blipFill>
          <a:blip r:embed="rId4"/>
          <a:stretch>
            <a:fillRect/>
          </a:stretch>
        </p:blipFill>
        <p:spPr>
          <a:xfrm>
            <a:off x="105650" y="392400"/>
            <a:ext cx="1993900" cy="393700"/>
          </a:xfrm>
          <a:prstGeom prst="rect">
            <a:avLst/>
          </a:prstGeom>
        </p:spPr>
      </p:pic>
      <p:sp>
        <p:nvSpPr>
          <p:cNvPr id="8" name="Textplatzhalter 1">
            <a:extLst>
              <a:ext uri="{FF2B5EF4-FFF2-40B4-BE49-F238E27FC236}">
                <a16:creationId xmlns:a16="http://schemas.microsoft.com/office/drawing/2014/main" id="{44507FDF-01E1-8948-835B-079C10CEDCBD}"/>
              </a:ext>
            </a:extLst>
          </p:cNvPr>
          <p:cNvSpPr txBox="1">
            <a:spLocks/>
          </p:cNvSpPr>
          <p:nvPr/>
        </p:nvSpPr>
        <p:spPr>
          <a:xfrm>
            <a:off x="410400" y="475200"/>
            <a:ext cx="1576800" cy="734762"/>
          </a:xfrm>
          <a:prstGeom prst="rect">
            <a:avLst/>
          </a:prstGeom>
        </p:spPr>
        <p:txBody>
          <a:bodyPr vert="horz" lIns="0" tIns="0" rIns="0" bIns="0" rtlCol="0">
            <a:normAutofit/>
          </a:bodyPr>
          <a:lstStyle>
            <a:lvl1pPr marL="180000" indent="-180000" algn="l" defTabSz="180000" rtl="0" eaLnBrk="1" latinLnBrk="0" hangingPunct="1">
              <a:lnSpc>
                <a:spcPct val="95000"/>
              </a:lnSpc>
              <a:spcBef>
                <a:spcPts val="0"/>
              </a:spcBef>
              <a:buFont typeface="Arial" panose="020B0604020202020204" pitchFamily="34" charset="0"/>
              <a:buChar char="•"/>
              <a:defRPr sz="2000" b="1" i="0" kern="1200">
                <a:solidFill>
                  <a:schemeClr val="tx1"/>
                </a:solidFill>
                <a:latin typeface="Raleway" panose="020B0503030101060003" pitchFamily="34" charset="77"/>
                <a:ea typeface="+mn-ea"/>
                <a:cs typeface="+mn-cs"/>
              </a:defRPr>
            </a:lvl1pPr>
            <a:lvl2pPr marL="180000" indent="-180000" algn="l" defTabSz="180000" rtl="0" eaLnBrk="1" latinLnBrk="0" hangingPunct="1">
              <a:lnSpc>
                <a:spcPct val="95000"/>
              </a:lnSpc>
              <a:spcBef>
                <a:spcPts val="0"/>
              </a:spcBef>
              <a:buFont typeface="Arial" panose="020B0604020202020204" pitchFamily="34" charset="0"/>
              <a:buChar char="•"/>
              <a:defRPr sz="1600" b="1" i="0" kern="1200">
                <a:solidFill>
                  <a:schemeClr val="tx1"/>
                </a:solidFill>
                <a:latin typeface="Raleway" panose="020B0503030101060003" pitchFamily="34" charset="77"/>
                <a:ea typeface="+mn-ea"/>
                <a:cs typeface="+mn-cs"/>
              </a:defRPr>
            </a:lvl2pPr>
            <a:lvl3pPr marL="180000" indent="-180000" algn="l" defTabSz="180000" rtl="0" eaLnBrk="1" latinLnBrk="0" hangingPunct="1">
              <a:lnSpc>
                <a:spcPct val="95000"/>
              </a:lnSpc>
              <a:spcBef>
                <a:spcPts val="0"/>
              </a:spcBef>
              <a:buFont typeface="Arial" panose="020B0604020202020204" pitchFamily="34" charset="0"/>
              <a:buChar char="•"/>
              <a:defRPr sz="1400" b="1" i="0" kern="1200">
                <a:solidFill>
                  <a:schemeClr val="tx1"/>
                </a:solidFill>
                <a:latin typeface="Raleway SemiBold" panose="020B0503030101060003" pitchFamily="34" charset="77"/>
                <a:ea typeface="+mn-ea"/>
                <a:cs typeface="+mn-cs"/>
              </a:defRPr>
            </a:lvl3pPr>
            <a:lvl4pPr marL="180000" indent="-180000" algn="l" defTabSz="180000" rtl="0" eaLnBrk="1" latinLnBrk="0" hangingPunct="1">
              <a:lnSpc>
                <a:spcPct val="95000"/>
              </a:lnSpc>
              <a:spcBef>
                <a:spcPts val="0"/>
              </a:spcBef>
              <a:buFont typeface="Arial" panose="020B0604020202020204" pitchFamily="34" charset="0"/>
              <a:buChar char="•"/>
              <a:defRPr sz="1300" b="1" i="0" kern="1200">
                <a:solidFill>
                  <a:schemeClr val="tx1"/>
                </a:solidFill>
                <a:latin typeface="Raleway SemiBold" panose="020B0503030101060003" pitchFamily="34" charset="77"/>
                <a:ea typeface="+mn-ea"/>
                <a:cs typeface="+mn-cs"/>
              </a:defRPr>
            </a:lvl4pPr>
            <a:lvl5pPr marL="180000" indent="-180000" algn="l" defTabSz="180000" rtl="0" eaLnBrk="1" latinLnBrk="0" hangingPunct="1">
              <a:lnSpc>
                <a:spcPct val="95000"/>
              </a:lnSpc>
              <a:spcBef>
                <a:spcPts val="0"/>
              </a:spcBef>
              <a:buFont typeface="Arial" panose="020B0604020202020204" pitchFamily="34" charset="0"/>
              <a:buChar char="•"/>
              <a:defRPr sz="1200" b="1" i="0" kern="1200">
                <a:solidFill>
                  <a:schemeClr val="tx1"/>
                </a:solidFill>
                <a:latin typeface="Raleway SemiBold" panose="020B05030301010600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2" indent="0">
              <a:buNone/>
            </a:pPr>
            <a:r>
              <a:rPr lang="en-GB" dirty="0">
                <a:solidFill>
                  <a:schemeClr val="bg1"/>
                </a:solidFill>
              </a:rPr>
              <a:t>Day 1</a:t>
            </a:r>
          </a:p>
        </p:txBody>
      </p:sp>
      <p:grpSp>
        <p:nvGrpSpPr>
          <p:cNvPr id="20" name="Group 19">
            <a:extLst>
              <a:ext uri="{FF2B5EF4-FFF2-40B4-BE49-F238E27FC236}">
                <a16:creationId xmlns:a16="http://schemas.microsoft.com/office/drawing/2014/main" id="{849D8857-6E23-6248-B094-C15FB7D1B29A}"/>
              </a:ext>
            </a:extLst>
          </p:cNvPr>
          <p:cNvGrpSpPr/>
          <p:nvPr/>
        </p:nvGrpSpPr>
        <p:grpSpPr>
          <a:xfrm>
            <a:off x="2903975" y="119717"/>
            <a:ext cx="5929446" cy="3676340"/>
            <a:chOff x="2903975" y="119717"/>
            <a:chExt cx="5929446" cy="3676340"/>
          </a:xfrm>
        </p:grpSpPr>
        <p:pic>
          <p:nvPicPr>
            <p:cNvPr id="15" name="Picture 14">
              <a:extLst>
                <a:ext uri="{FF2B5EF4-FFF2-40B4-BE49-F238E27FC236}">
                  <a16:creationId xmlns:a16="http://schemas.microsoft.com/office/drawing/2014/main" id="{3CD00464-09B3-1942-8233-7248062B972E}"/>
                </a:ext>
              </a:extLst>
            </p:cNvPr>
            <p:cNvPicPr>
              <a:picLocks noChangeAspect="1"/>
            </p:cNvPicPr>
            <p:nvPr/>
          </p:nvPicPr>
          <p:blipFill>
            <a:blip r:embed="rId5"/>
            <a:stretch>
              <a:fillRect/>
            </a:stretch>
          </p:blipFill>
          <p:spPr>
            <a:xfrm>
              <a:off x="3003795" y="207194"/>
              <a:ext cx="5829626" cy="3588863"/>
            </a:xfrm>
            <a:prstGeom prst="rect">
              <a:avLst/>
            </a:prstGeom>
          </p:spPr>
        </p:pic>
        <p:sp>
          <p:nvSpPr>
            <p:cNvPr id="18" name="Rectangle 17">
              <a:extLst>
                <a:ext uri="{FF2B5EF4-FFF2-40B4-BE49-F238E27FC236}">
                  <a16:creationId xmlns:a16="http://schemas.microsoft.com/office/drawing/2014/main" id="{DAD6A8D7-7D81-4248-89B4-0CBFC811B1EF}"/>
                </a:ext>
              </a:extLst>
            </p:cNvPr>
            <p:cNvSpPr/>
            <p:nvPr/>
          </p:nvSpPr>
          <p:spPr>
            <a:xfrm>
              <a:off x="2903975" y="119717"/>
              <a:ext cx="5829626" cy="3647552"/>
            </a:xfrm>
            <a:prstGeom prst="rect">
              <a:avLst/>
            </a:prstGeom>
            <a:noFill/>
            <a:ln w="190500">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Rounded Rectangle 18">
            <a:extLst>
              <a:ext uri="{FF2B5EF4-FFF2-40B4-BE49-F238E27FC236}">
                <a16:creationId xmlns:a16="http://schemas.microsoft.com/office/drawing/2014/main" id="{10312AAB-CC5D-6141-A809-A92736A400F2}"/>
              </a:ext>
            </a:extLst>
          </p:cNvPr>
          <p:cNvSpPr/>
          <p:nvPr/>
        </p:nvSpPr>
        <p:spPr>
          <a:xfrm>
            <a:off x="4718162" y="3935232"/>
            <a:ext cx="2301073" cy="157833"/>
          </a:xfrm>
          <a:prstGeom prst="roundRect">
            <a:avLst/>
          </a:prstGeom>
          <a:solidFill>
            <a:schemeClr val="tx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918036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F21DFF1-E7F6-BB44-94F6-DFB00618162E}"/>
              </a:ext>
            </a:extLst>
          </p:cNvPr>
          <p:cNvSpPr/>
          <p:nvPr/>
        </p:nvSpPr>
        <p:spPr>
          <a:xfrm>
            <a:off x="3145134" y="0"/>
            <a:ext cx="5998866" cy="4160018"/>
          </a:xfrm>
          <a:prstGeom prst="rect">
            <a:avLst/>
          </a:prstGeom>
          <a:solidFill>
            <a:srgbClr val="F4B6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2B01810-5FD2-1340-A575-D25D98240A21}"/>
              </a:ext>
            </a:extLst>
          </p:cNvPr>
          <p:cNvSpPr>
            <a:spLocks noGrp="1"/>
          </p:cNvSpPr>
          <p:nvPr>
            <p:ph type="title" idx="4294967295"/>
          </p:nvPr>
        </p:nvSpPr>
        <p:spPr>
          <a:xfrm>
            <a:off x="3524400" y="557999"/>
            <a:ext cx="3992400" cy="734400"/>
          </a:xfrm>
        </p:spPr>
        <p:txBody>
          <a:bodyPr/>
          <a:lstStyle/>
          <a:p>
            <a:r>
              <a:rPr lang="en-US" dirty="0"/>
              <a:t>What would you do?</a:t>
            </a:r>
          </a:p>
        </p:txBody>
      </p:sp>
      <p:sp>
        <p:nvSpPr>
          <p:cNvPr id="4" name="Text Placeholder 3">
            <a:extLst>
              <a:ext uri="{FF2B5EF4-FFF2-40B4-BE49-F238E27FC236}">
                <a16:creationId xmlns:a16="http://schemas.microsoft.com/office/drawing/2014/main" id="{7DC0B45F-27F1-F343-B698-657739802B10}"/>
              </a:ext>
            </a:extLst>
          </p:cNvPr>
          <p:cNvSpPr>
            <a:spLocks noGrp="1"/>
          </p:cNvSpPr>
          <p:nvPr>
            <p:ph type="body" sz="quarter" idx="11"/>
          </p:nvPr>
        </p:nvSpPr>
        <p:spPr/>
        <p:txBody>
          <a:bodyPr>
            <a:normAutofit/>
          </a:bodyPr>
          <a:lstStyle/>
          <a:p>
            <a:pPr>
              <a:lnSpc>
                <a:spcPct val="150000"/>
              </a:lnSpc>
            </a:pPr>
            <a:r>
              <a:rPr lang="en-US" sz="1600" dirty="0"/>
              <a:t>Plan your next steps and actions</a:t>
            </a:r>
          </a:p>
          <a:p>
            <a:pPr>
              <a:lnSpc>
                <a:spcPct val="150000"/>
              </a:lnSpc>
            </a:pPr>
            <a:r>
              <a:rPr lang="en-US" sz="1600" dirty="0"/>
              <a:t>Remember the IR Process</a:t>
            </a:r>
          </a:p>
          <a:p>
            <a:pPr marL="0" indent="0">
              <a:buNone/>
            </a:pPr>
            <a:endParaRPr lang="en-US" sz="1400" dirty="0"/>
          </a:p>
        </p:txBody>
      </p:sp>
      <p:pic>
        <p:nvPicPr>
          <p:cNvPr id="9" name="Picture 8" descr="A close up of a logo&#10;&#10;Description automatically generated">
            <a:extLst>
              <a:ext uri="{FF2B5EF4-FFF2-40B4-BE49-F238E27FC236}">
                <a16:creationId xmlns:a16="http://schemas.microsoft.com/office/drawing/2014/main" id="{4955FD9C-587B-F44F-AA57-24E929E5F532}"/>
              </a:ext>
            </a:extLst>
          </p:cNvPr>
          <p:cNvPicPr>
            <a:picLocks noChangeAspect="1"/>
          </p:cNvPicPr>
          <p:nvPr/>
        </p:nvPicPr>
        <p:blipFill>
          <a:blip r:embed="rId2"/>
          <a:stretch>
            <a:fillRect/>
          </a:stretch>
        </p:blipFill>
        <p:spPr>
          <a:xfrm>
            <a:off x="105650" y="392400"/>
            <a:ext cx="1993900" cy="393700"/>
          </a:xfrm>
          <a:prstGeom prst="rect">
            <a:avLst/>
          </a:prstGeom>
        </p:spPr>
      </p:pic>
      <p:sp>
        <p:nvSpPr>
          <p:cNvPr id="8" name="Textplatzhalter 1">
            <a:extLst>
              <a:ext uri="{FF2B5EF4-FFF2-40B4-BE49-F238E27FC236}">
                <a16:creationId xmlns:a16="http://schemas.microsoft.com/office/drawing/2014/main" id="{44507FDF-01E1-8948-835B-079C10CEDCBD}"/>
              </a:ext>
            </a:extLst>
          </p:cNvPr>
          <p:cNvSpPr txBox="1">
            <a:spLocks/>
          </p:cNvSpPr>
          <p:nvPr/>
        </p:nvSpPr>
        <p:spPr>
          <a:xfrm>
            <a:off x="410400" y="475200"/>
            <a:ext cx="1576800" cy="734762"/>
          </a:xfrm>
          <a:prstGeom prst="rect">
            <a:avLst/>
          </a:prstGeom>
        </p:spPr>
        <p:txBody>
          <a:bodyPr vert="horz" lIns="0" tIns="0" rIns="0" bIns="0" rtlCol="0">
            <a:normAutofit/>
          </a:bodyPr>
          <a:lstStyle>
            <a:lvl1pPr marL="180000" indent="-180000" algn="l" defTabSz="180000" rtl="0" eaLnBrk="1" latinLnBrk="0" hangingPunct="1">
              <a:lnSpc>
                <a:spcPct val="95000"/>
              </a:lnSpc>
              <a:spcBef>
                <a:spcPts val="0"/>
              </a:spcBef>
              <a:buFont typeface="Arial" panose="020B0604020202020204" pitchFamily="34" charset="0"/>
              <a:buChar char="•"/>
              <a:defRPr sz="2000" b="1" i="0" kern="1200">
                <a:solidFill>
                  <a:schemeClr val="tx1"/>
                </a:solidFill>
                <a:latin typeface="Raleway" panose="020B0503030101060003" pitchFamily="34" charset="77"/>
                <a:ea typeface="+mn-ea"/>
                <a:cs typeface="+mn-cs"/>
              </a:defRPr>
            </a:lvl1pPr>
            <a:lvl2pPr marL="180000" indent="-180000" algn="l" defTabSz="180000" rtl="0" eaLnBrk="1" latinLnBrk="0" hangingPunct="1">
              <a:lnSpc>
                <a:spcPct val="95000"/>
              </a:lnSpc>
              <a:spcBef>
                <a:spcPts val="0"/>
              </a:spcBef>
              <a:buFont typeface="Arial" panose="020B0604020202020204" pitchFamily="34" charset="0"/>
              <a:buChar char="•"/>
              <a:defRPr sz="1600" b="1" i="0" kern="1200">
                <a:solidFill>
                  <a:schemeClr val="tx1"/>
                </a:solidFill>
                <a:latin typeface="Raleway" panose="020B0503030101060003" pitchFamily="34" charset="77"/>
                <a:ea typeface="+mn-ea"/>
                <a:cs typeface="+mn-cs"/>
              </a:defRPr>
            </a:lvl2pPr>
            <a:lvl3pPr marL="180000" indent="-180000" algn="l" defTabSz="180000" rtl="0" eaLnBrk="1" latinLnBrk="0" hangingPunct="1">
              <a:lnSpc>
                <a:spcPct val="95000"/>
              </a:lnSpc>
              <a:spcBef>
                <a:spcPts val="0"/>
              </a:spcBef>
              <a:buFont typeface="Arial" panose="020B0604020202020204" pitchFamily="34" charset="0"/>
              <a:buChar char="•"/>
              <a:defRPr sz="1400" b="1" i="0" kern="1200">
                <a:solidFill>
                  <a:schemeClr val="tx1"/>
                </a:solidFill>
                <a:latin typeface="Raleway SemiBold" panose="020B0503030101060003" pitchFamily="34" charset="77"/>
                <a:ea typeface="+mn-ea"/>
                <a:cs typeface="+mn-cs"/>
              </a:defRPr>
            </a:lvl3pPr>
            <a:lvl4pPr marL="180000" indent="-180000" algn="l" defTabSz="180000" rtl="0" eaLnBrk="1" latinLnBrk="0" hangingPunct="1">
              <a:lnSpc>
                <a:spcPct val="95000"/>
              </a:lnSpc>
              <a:spcBef>
                <a:spcPts val="0"/>
              </a:spcBef>
              <a:buFont typeface="Arial" panose="020B0604020202020204" pitchFamily="34" charset="0"/>
              <a:buChar char="•"/>
              <a:defRPr sz="1300" b="1" i="0" kern="1200">
                <a:solidFill>
                  <a:schemeClr val="tx1"/>
                </a:solidFill>
                <a:latin typeface="Raleway SemiBold" panose="020B0503030101060003" pitchFamily="34" charset="77"/>
                <a:ea typeface="+mn-ea"/>
                <a:cs typeface="+mn-cs"/>
              </a:defRPr>
            </a:lvl4pPr>
            <a:lvl5pPr marL="180000" indent="-180000" algn="l" defTabSz="180000" rtl="0" eaLnBrk="1" latinLnBrk="0" hangingPunct="1">
              <a:lnSpc>
                <a:spcPct val="95000"/>
              </a:lnSpc>
              <a:spcBef>
                <a:spcPts val="0"/>
              </a:spcBef>
              <a:buFont typeface="Arial" panose="020B0604020202020204" pitchFamily="34" charset="0"/>
              <a:buChar char="•"/>
              <a:defRPr sz="1200" b="1" i="0" kern="1200">
                <a:solidFill>
                  <a:schemeClr val="tx1"/>
                </a:solidFill>
                <a:latin typeface="Raleway SemiBold" panose="020B05030301010600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2" indent="0">
              <a:buNone/>
            </a:pPr>
            <a:r>
              <a:rPr lang="en-GB" dirty="0">
                <a:solidFill>
                  <a:schemeClr val="bg1"/>
                </a:solidFill>
              </a:rPr>
              <a:t>Group Task:</a:t>
            </a:r>
          </a:p>
        </p:txBody>
      </p:sp>
      <p:pic>
        <p:nvPicPr>
          <p:cNvPr id="12" name="Picture 11" descr="A close up of a logo&#10;&#10;Description automatically generated">
            <a:extLst>
              <a:ext uri="{FF2B5EF4-FFF2-40B4-BE49-F238E27FC236}">
                <a16:creationId xmlns:a16="http://schemas.microsoft.com/office/drawing/2014/main" id="{FF56FAA8-87B5-A544-9670-7D561443C07A}"/>
              </a:ext>
            </a:extLst>
          </p:cNvPr>
          <p:cNvPicPr>
            <a:picLocks noChangeAspect="1"/>
          </p:cNvPicPr>
          <p:nvPr/>
        </p:nvPicPr>
        <p:blipFill>
          <a:blip r:embed="rId3"/>
          <a:stretch>
            <a:fillRect/>
          </a:stretch>
        </p:blipFill>
        <p:spPr>
          <a:xfrm>
            <a:off x="7554573" y="313982"/>
            <a:ext cx="1179027" cy="1673312"/>
          </a:xfrm>
          <a:prstGeom prst="rect">
            <a:avLst/>
          </a:prstGeom>
        </p:spPr>
      </p:pic>
      <p:pic>
        <p:nvPicPr>
          <p:cNvPr id="10" name="Picture 9">
            <a:extLst>
              <a:ext uri="{FF2B5EF4-FFF2-40B4-BE49-F238E27FC236}">
                <a16:creationId xmlns:a16="http://schemas.microsoft.com/office/drawing/2014/main" id="{D9BF71A9-88BF-B643-BACC-CADB6C0DC314}"/>
              </a:ext>
            </a:extLst>
          </p:cNvPr>
          <p:cNvPicPr>
            <a:picLocks noChangeAspect="1"/>
          </p:cNvPicPr>
          <p:nvPr/>
        </p:nvPicPr>
        <p:blipFill>
          <a:blip r:embed="rId4"/>
          <a:srcRect/>
          <a:stretch/>
        </p:blipFill>
        <p:spPr>
          <a:xfrm>
            <a:off x="0" y="4488927"/>
            <a:ext cx="8877300" cy="406400"/>
          </a:xfrm>
          <a:prstGeom prst="rect">
            <a:avLst/>
          </a:prstGeom>
        </p:spPr>
      </p:pic>
    </p:spTree>
    <p:extLst>
      <p:ext uri="{BB962C8B-B14F-4D97-AF65-F5344CB8AC3E}">
        <p14:creationId xmlns:p14="http://schemas.microsoft.com/office/powerpoint/2010/main" val="27760551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81B65AE7-CC04-3948-B0F5-E3D530F641DF}"/>
              </a:ext>
            </a:extLst>
          </p:cNvPr>
          <p:cNvSpPr>
            <a:spLocks noGrp="1"/>
          </p:cNvSpPr>
          <p:nvPr>
            <p:ph type="body" sz="quarter" idx="11"/>
          </p:nvPr>
        </p:nvSpPr>
        <p:spPr>
          <a:xfrm>
            <a:off x="266699" y="1060245"/>
            <a:ext cx="2640577" cy="3578400"/>
          </a:xfrm>
        </p:spPr>
        <p:txBody>
          <a:bodyPr/>
          <a:lstStyle/>
          <a:p>
            <a:pPr marL="0" indent="0">
              <a:buNone/>
            </a:pPr>
            <a:r>
              <a:rPr lang="en-US" dirty="0"/>
              <a:t>An analysis shows a unknown piece of Malware:</a:t>
            </a:r>
          </a:p>
          <a:p>
            <a:r>
              <a:rPr lang="en-US" dirty="0"/>
              <a:t>Found on several hosts</a:t>
            </a:r>
          </a:p>
          <a:p>
            <a:r>
              <a:rPr lang="en-US" dirty="0"/>
              <a:t>C2 Traffic for further hosts, including Mail server</a:t>
            </a:r>
          </a:p>
          <a:p>
            <a:endParaRPr lang="en-US" dirty="0"/>
          </a:p>
        </p:txBody>
      </p:sp>
      <p:pic>
        <p:nvPicPr>
          <p:cNvPr id="5" name="Picture 4">
            <a:extLst>
              <a:ext uri="{FF2B5EF4-FFF2-40B4-BE49-F238E27FC236}">
                <a16:creationId xmlns:a16="http://schemas.microsoft.com/office/drawing/2014/main" id="{35CC9F45-D96C-8C42-BEAD-690F677B7213}"/>
              </a:ext>
            </a:extLst>
          </p:cNvPr>
          <p:cNvPicPr>
            <a:picLocks noChangeAspect="1"/>
          </p:cNvPicPr>
          <p:nvPr/>
        </p:nvPicPr>
        <p:blipFill>
          <a:blip r:embed="rId3"/>
          <a:srcRect/>
          <a:stretch/>
        </p:blipFill>
        <p:spPr>
          <a:xfrm>
            <a:off x="0" y="4488927"/>
            <a:ext cx="8877300" cy="406400"/>
          </a:xfrm>
          <a:prstGeom prst="rect">
            <a:avLst/>
          </a:prstGeom>
        </p:spPr>
      </p:pic>
      <p:pic>
        <p:nvPicPr>
          <p:cNvPr id="9" name="Picture 8" descr="A close up of a logo&#10;&#10;Description automatically generated">
            <a:extLst>
              <a:ext uri="{FF2B5EF4-FFF2-40B4-BE49-F238E27FC236}">
                <a16:creationId xmlns:a16="http://schemas.microsoft.com/office/drawing/2014/main" id="{4955FD9C-587B-F44F-AA57-24E929E5F532}"/>
              </a:ext>
            </a:extLst>
          </p:cNvPr>
          <p:cNvPicPr>
            <a:picLocks noChangeAspect="1"/>
          </p:cNvPicPr>
          <p:nvPr/>
        </p:nvPicPr>
        <p:blipFill>
          <a:blip r:embed="rId4"/>
          <a:stretch>
            <a:fillRect/>
          </a:stretch>
        </p:blipFill>
        <p:spPr>
          <a:xfrm>
            <a:off x="105650" y="392400"/>
            <a:ext cx="1993900" cy="393700"/>
          </a:xfrm>
          <a:prstGeom prst="rect">
            <a:avLst/>
          </a:prstGeom>
        </p:spPr>
      </p:pic>
      <p:sp>
        <p:nvSpPr>
          <p:cNvPr id="8" name="Textplatzhalter 1">
            <a:extLst>
              <a:ext uri="{FF2B5EF4-FFF2-40B4-BE49-F238E27FC236}">
                <a16:creationId xmlns:a16="http://schemas.microsoft.com/office/drawing/2014/main" id="{44507FDF-01E1-8948-835B-079C10CEDCBD}"/>
              </a:ext>
            </a:extLst>
          </p:cNvPr>
          <p:cNvSpPr txBox="1">
            <a:spLocks/>
          </p:cNvSpPr>
          <p:nvPr/>
        </p:nvSpPr>
        <p:spPr>
          <a:xfrm>
            <a:off x="410400" y="475200"/>
            <a:ext cx="1576800" cy="734762"/>
          </a:xfrm>
          <a:prstGeom prst="rect">
            <a:avLst/>
          </a:prstGeom>
        </p:spPr>
        <p:txBody>
          <a:bodyPr vert="horz" lIns="0" tIns="0" rIns="0" bIns="0" rtlCol="0">
            <a:normAutofit/>
          </a:bodyPr>
          <a:lstStyle>
            <a:lvl1pPr marL="180000" indent="-180000" algn="l" defTabSz="180000" rtl="0" eaLnBrk="1" latinLnBrk="0" hangingPunct="1">
              <a:lnSpc>
                <a:spcPct val="95000"/>
              </a:lnSpc>
              <a:spcBef>
                <a:spcPts val="0"/>
              </a:spcBef>
              <a:buFont typeface="Arial" panose="020B0604020202020204" pitchFamily="34" charset="0"/>
              <a:buChar char="•"/>
              <a:defRPr sz="2000" b="1" i="0" kern="1200">
                <a:solidFill>
                  <a:schemeClr val="tx1"/>
                </a:solidFill>
                <a:latin typeface="Raleway" panose="020B0503030101060003" pitchFamily="34" charset="77"/>
                <a:ea typeface="+mn-ea"/>
                <a:cs typeface="+mn-cs"/>
              </a:defRPr>
            </a:lvl1pPr>
            <a:lvl2pPr marL="180000" indent="-180000" algn="l" defTabSz="180000" rtl="0" eaLnBrk="1" latinLnBrk="0" hangingPunct="1">
              <a:lnSpc>
                <a:spcPct val="95000"/>
              </a:lnSpc>
              <a:spcBef>
                <a:spcPts val="0"/>
              </a:spcBef>
              <a:buFont typeface="Arial" panose="020B0604020202020204" pitchFamily="34" charset="0"/>
              <a:buChar char="•"/>
              <a:defRPr sz="1600" b="1" i="0" kern="1200">
                <a:solidFill>
                  <a:schemeClr val="tx1"/>
                </a:solidFill>
                <a:latin typeface="Raleway" panose="020B0503030101060003" pitchFamily="34" charset="77"/>
                <a:ea typeface="+mn-ea"/>
                <a:cs typeface="+mn-cs"/>
              </a:defRPr>
            </a:lvl2pPr>
            <a:lvl3pPr marL="180000" indent="-180000" algn="l" defTabSz="180000" rtl="0" eaLnBrk="1" latinLnBrk="0" hangingPunct="1">
              <a:lnSpc>
                <a:spcPct val="95000"/>
              </a:lnSpc>
              <a:spcBef>
                <a:spcPts val="0"/>
              </a:spcBef>
              <a:buFont typeface="Arial" panose="020B0604020202020204" pitchFamily="34" charset="0"/>
              <a:buChar char="•"/>
              <a:defRPr sz="1400" b="1" i="0" kern="1200">
                <a:solidFill>
                  <a:schemeClr val="tx1"/>
                </a:solidFill>
                <a:latin typeface="Raleway SemiBold" panose="020B0503030101060003" pitchFamily="34" charset="77"/>
                <a:ea typeface="+mn-ea"/>
                <a:cs typeface="+mn-cs"/>
              </a:defRPr>
            </a:lvl3pPr>
            <a:lvl4pPr marL="180000" indent="-180000" algn="l" defTabSz="180000" rtl="0" eaLnBrk="1" latinLnBrk="0" hangingPunct="1">
              <a:lnSpc>
                <a:spcPct val="95000"/>
              </a:lnSpc>
              <a:spcBef>
                <a:spcPts val="0"/>
              </a:spcBef>
              <a:buFont typeface="Arial" panose="020B0604020202020204" pitchFamily="34" charset="0"/>
              <a:buChar char="•"/>
              <a:defRPr sz="1300" b="1" i="0" kern="1200">
                <a:solidFill>
                  <a:schemeClr val="tx1"/>
                </a:solidFill>
                <a:latin typeface="Raleway SemiBold" panose="020B0503030101060003" pitchFamily="34" charset="77"/>
                <a:ea typeface="+mn-ea"/>
                <a:cs typeface="+mn-cs"/>
              </a:defRPr>
            </a:lvl4pPr>
            <a:lvl5pPr marL="180000" indent="-180000" algn="l" defTabSz="180000" rtl="0" eaLnBrk="1" latinLnBrk="0" hangingPunct="1">
              <a:lnSpc>
                <a:spcPct val="95000"/>
              </a:lnSpc>
              <a:spcBef>
                <a:spcPts val="0"/>
              </a:spcBef>
              <a:buFont typeface="Arial" panose="020B0604020202020204" pitchFamily="34" charset="0"/>
              <a:buChar char="•"/>
              <a:defRPr sz="1200" b="1" i="0" kern="1200">
                <a:solidFill>
                  <a:schemeClr val="tx1"/>
                </a:solidFill>
                <a:latin typeface="Raleway SemiBold" panose="020B05030301010600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2" indent="0">
              <a:buNone/>
            </a:pPr>
            <a:r>
              <a:rPr lang="en-GB" dirty="0">
                <a:solidFill>
                  <a:schemeClr val="bg1"/>
                </a:solidFill>
              </a:rPr>
              <a:t>Malware found</a:t>
            </a:r>
          </a:p>
        </p:txBody>
      </p:sp>
      <p:sp>
        <p:nvSpPr>
          <p:cNvPr id="11" name="Rectangle 10">
            <a:extLst>
              <a:ext uri="{FF2B5EF4-FFF2-40B4-BE49-F238E27FC236}">
                <a16:creationId xmlns:a16="http://schemas.microsoft.com/office/drawing/2014/main" id="{B9B3D57B-C4AA-E14C-9CA8-E8937D662A84}"/>
              </a:ext>
            </a:extLst>
          </p:cNvPr>
          <p:cNvSpPr/>
          <p:nvPr/>
        </p:nvSpPr>
        <p:spPr>
          <a:xfrm>
            <a:off x="3145134" y="0"/>
            <a:ext cx="5998866" cy="4160018"/>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CB0F2225-4ACC-7F4B-A1AC-F1708949A29F}"/>
              </a:ext>
            </a:extLst>
          </p:cNvPr>
          <p:cNvPicPr>
            <a:picLocks noChangeAspect="1"/>
          </p:cNvPicPr>
          <p:nvPr/>
        </p:nvPicPr>
        <p:blipFill>
          <a:blip r:embed="rId5"/>
          <a:stretch>
            <a:fillRect/>
          </a:stretch>
        </p:blipFill>
        <p:spPr>
          <a:xfrm>
            <a:off x="3382990" y="1648928"/>
            <a:ext cx="5523153" cy="2235562"/>
          </a:xfrm>
          <a:prstGeom prst="rect">
            <a:avLst/>
          </a:prstGeom>
        </p:spPr>
      </p:pic>
      <p:pic>
        <p:nvPicPr>
          <p:cNvPr id="4" name="Picture 3" descr="A close up of a logo&#10;&#10;Description automatically generated">
            <a:extLst>
              <a:ext uri="{FF2B5EF4-FFF2-40B4-BE49-F238E27FC236}">
                <a16:creationId xmlns:a16="http://schemas.microsoft.com/office/drawing/2014/main" id="{186EA4F7-E7C8-124A-827F-09140D49356C}"/>
              </a:ext>
            </a:extLst>
          </p:cNvPr>
          <p:cNvPicPr>
            <a:picLocks noChangeAspect="1"/>
          </p:cNvPicPr>
          <p:nvPr/>
        </p:nvPicPr>
        <p:blipFill>
          <a:blip r:embed="rId6"/>
          <a:stretch>
            <a:fillRect/>
          </a:stretch>
        </p:blipFill>
        <p:spPr>
          <a:xfrm>
            <a:off x="7434970" y="248173"/>
            <a:ext cx="1298630" cy="1234682"/>
          </a:xfrm>
          <a:prstGeom prst="rect">
            <a:avLst/>
          </a:prstGeom>
        </p:spPr>
      </p:pic>
    </p:spTree>
    <p:extLst>
      <p:ext uri="{BB962C8B-B14F-4D97-AF65-F5344CB8AC3E}">
        <p14:creationId xmlns:p14="http://schemas.microsoft.com/office/powerpoint/2010/main" val="29140137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81B65AE7-CC04-3948-B0F5-E3D530F641DF}"/>
              </a:ext>
            </a:extLst>
          </p:cNvPr>
          <p:cNvSpPr>
            <a:spLocks noGrp="1"/>
          </p:cNvSpPr>
          <p:nvPr>
            <p:ph type="body" sz="quarter" idx="11"/>
          </p:nvPr>
        </p:nvSpPr>
        <p:spPr>
          <a:xfrm>
            <a:off x="266699" y="1060245"/>
            <a:ext cx="2640577" cy="3578400"/>
          </a:xfrm>
        </p:spPr>
        <p:txBody>
          <a:bodyPr/>
          <a:lstStyle/>
          <a:p>
            <a:pPr marL="0" indent="0">
              <a:lnSpc>
                <a:spcPct val="100000"/>
              </a:lnSpc>
              <a:buNone/>
            </a:pPr>
            <a:r>
              <a:rPr lang="en-US" dirty="0"/>
              <a:t>Malware has the ability to collect mail and send it out. At least 5 gigabytes of egress data is identified.</a:t>
            </a:r>
          </a:p>
          <a:p>
            <a:pPr marL="0" indent="0">
              <a:buNone/>
            </a:pPr>
            <a:endParaRPr lang="en-US" dirty="0"/>
          </a:p>
        </p:txBody>
      </p:sp>
      <p:pic>
        <p:nvPicPr>
          <p:cNvPr id="9" name="Picture 8" descr="A close up of a logo&#10;&#10;Description automatically generated">
            <a:extLst>
              <a:ext uri="{FF2B5EF4-FFF2-40B4-BE49-F238E27FC236}">
                <a16:creationId xmlns:a16="http://schemas.microsoft.com/office/drawing/2014/main" id="{4955FD9C-587B-F44F-AA57-24E929E5F532}"/>
              </a:ext>
            </a:extLst>
          </p:cNvPr>
          <p:cNvPicPr>
            <a:picLocks noChangeAspect="1"/>
          </p:cNvPicPr>
          <p:nvPr/>
        </p:nvPicPr>
        <p:blipFill>
          <a:blip r:embed="rId3"/>
          <a:stretch>
            <a:fillRect/>
          </a:stretch>
        </p:blipFill>
        <p:spPr>
          <a:xfrm>
            <a:off x="105650" y="392400"/>
            <a:ext cx="1993900" cy="393700"/>
          </a:xfrm>
          <a:prstGeom prst="rect">
            <a:avLst/>
          </a:prstGeom>
        </p:spPr>
      </p:pic>
      <p:sp>
        <p:nvSpPr>
          <p:cNvPr id="8" name="Textplatzhalter 1">
            <a:extLst>
              <a:ext uri="{FF2B5EF4-FFF2-40B4-BE49-F238E27FC236}">
                <a16:creationId xmlns:a16="http://schemas.microsoft.com/office/drawing/2014/main" id="{44507FDF-01E1-8948-835B-079C10CEDCBD}"/>
              </a:ext>
            </a:extLst>
          </p:cNvPr>
          <p:cNvSpPr txBox="1">
            <a:spLocks/>
          </p:cNvSpPr>
          <p:nvPr/>
        </p:nvSpPr>
        <p:spPr>
          <a:xfrm>
            <a:off x="410400" y="475200"/>
            <a:ext cx="1576800" cy="734762"/>
          </a:xfrm>
          <a:prstGeom prst="rect">
            <a:avLst/>
          </a:prstGeom>
        </p:spPr>
        <p:txBody>
          <a:bodyPr vert="horz" lIns="0" tIns="0" rIns="0" bIns="0" rtlCol="0">
            <a:normAutofit/>
          </a:bodyPr>
          <a:lstStyle>
            <a:lvl1pPr marL="180000" indent="-180000" algn="l" defTabSz="180000" rtl="0" eaLnBrk="1" latinLnBrk="0" hangingPunct="1">
              <a:lnSpc>
                <a:spcPct val="95000"/>
              </a:lnSpc>
              <a:spcBef>
                <a:spcPts val="0"/>
              </a:spcBef>
              <a:buFont typeface="Arial" panose="020B0604020202020204" pitchFamily="34" charset="0"/>
              <a:buChar char="•"/>
              <a:defRPr sz="2000" b="1" i="0" kern="1200">
                <a:solidFill>
                  <a:schemeClr val="tx1"/>
                </a:solidFill>
                <a:latin typeface="Raleway" panose="020B0503030101060003" pitchFamily="34" charset="77"/>
                <a:ea typeface="+mn-ea"/>
                <a:cs typeface="+mn-cs"/>
              </a:defRPr>
            </a:lvl1pPr>
            <a:lvl2pPr marL="180000" indent="-180000" algn="l" defTabSz="180000" rtl="0" eaLnBrk="1" latinLnBrk="0" hangingPunct="1">
              <a:lnSpc>
                <a:spcPct val="95000"/>
              </a:lnSpc>
              <a:spcBef>
                <a:spcPts val="0"/>
              </a:spcBef>
              <a:buFont typeface="Arial" panose="020B0604020202020204" pitchFamily="34" charset="0"/>
              <a:buChar char="•"/>
              <a:defRPr sz="1600" b="1" i="0" kern="1200">
                <a:solidFill>
                  <a:schemeClr val="tx1"/>
                </a:solidFill>
                <a:latin typeface="Raleway" panose="020B0503030101060003" pitchFamily="34" charset="77"/>
                <a:ea typeface="+mn-ea"/>
                <a:cs typeface="+mn-cs"/>
              </a:defRPr>
            </a:lvl2pPr>
            <a:lvl3pPr marL="180000" indent="-180000" algn="l" defTabSz="180000" rtl="0" eaLnBrk="1" latinLnBrk="0" hangingPunct="1">
              <a:lnSpc>
                <a:spcPct val="95000"/>
              </a:lnSpc>
              <a:spcBef>
                <a:spcPts val="0"/>
              </a:spcBef>
              <a:buFont typeface="Arial" panose="020B0604020202020204" pitchFamily="34" charset="0"/>
              <a:buChar char="•"/>
              <a:defRPr sz="1400" b="1" i="0" kern="1200">
                <a:solidFill>
                  <a:schemeClr val="tx1"/>
                </a:solidFill>
                <a:latin typeface="Raleway SemiBold" panose="020B0503030101060003" pitchFamily="34" charset="77"/>
                <a:ea typeface="+mn-ea"/>
                <a:cs typeface="+mn-cs"/>
              </a:defRPr>
            </a:lvl3pPr>
            <a:lvl4pPr marL="180000" indent="-180000" algn="l" defTabSz="180000" rtl="0" eaLnBrk="1" latinLnBrk="0" hangingPunct="1">
              <a:lnSpc>
                <a:spcPct val="95000"/>
              </a:lnSpc>
              <a:spcBef>
                <a:spcPts val="0"/>
              </a:spcBef>
              <a:buFont typeface="Arial" panose="020B0604020202020204" pitchFamily="34" charset="0"/>
              <a:buChar char="•"/>
              <a:defRPr sz="1300" b="1" i="0" kern="1200">
                <a:solidFill>
                  <a:schemeClr val="tx1"/>
                </a:solidFill>
                <a:latin typeface="Raleway SemiBold" panose="020B0503030101060003" pitchFamily="34" charset="77"/>
                <a:ea typeface="+mn-ea"/>
                <a:cs typeface="+mn-cs"/>
              </a:defRPr>
            </a:lvl4pPr>
            <a:lvl5pPr marL="180000" indent="-180000" algn="l" defTabSz="180000" rtl="0" eaLnBrk="1" latinLnBrk="0" hangingPunct="1">
              <a:lnSpc>
                <a:spcPct val="95000"/>
              </a:lnSpc>
              <a:spcBef>
                <a:spcPts val="0"/>
              </a:spcBef>
              <a:buFont typeface="Arial" panose="020B0604020202020204" pitchFamily="34" charset="0"/>
              <a:buChar char="•"/>
              <a:defRPr sz="1200" b="1" i="0" kern="1200">
                <a:solidFill>
                  <a:schemeClr val="tx1"/>
                </a:solidFill>
                <a:latin typeface="Raleway SemiBold" panose="020B05030301010600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2" indent="0">
              <a:buNone/>
            </a:pPr>
            <a:r>
              <a:rPr lang="en-GB" dirty="0" err="1">
                <a:solidFill>
                  <a:schemeClr val="bg1"/>
                </a:solidFill>
              </a:rPr>
              <a:t>Mailserver</a:t>
            </a:r>
            <a:endParaRPr lang="en-GB" dirty="0">
              <a:solidFill>
                <a:schemeClr val="bg1"/>
              </a:solidFill>
            </a:endParaRPr>
          </a:p>
        </p:txBody>
      </p:sp>
      <p:sp>
        <p:nvSpPr>
          <p:cNvPr id="11" name="Rectangle 10">
            <a:extLst>
              <a:ext uri="{FF2B5EF4-FFF2-40B4-BE49-F238E27FC236}">
                <a16:creationId xmlns:a16="http://schemas.microsoft.com/office/drawing/2014/main" id="{B9B3D57B-C4AA-E14C-9CA8-E8937D662A84}"/>
              </a:ext>
            </a:extLst>
          </p:cNvPr>
          <p:cNvSpPr/>
          <p:nvPr/>
        </p:nvSpPr>
        <p:spPr>
          <a:xfrm>
            <a:off x="3145134" y="0"/>
            <a:ext cx="5998866" cy="4160018"/>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CB0F2225-4ACC-7F4B-A1AC-F1708949A29F}"/>
              </a:ext>
            </a:extLst>
          </p:cNvPr>
          <p:cNvPicPr>
            <a:picLocks noChangeAspect="1"/>
          </p:cNvPicPr>
          <p:nvPr/>
        </p:nvPicPr>
        <p:blipFill>
          <a:blip r:embed="rId4"/>
          <a:srcRect/>
          <a:stretch/>
        </p:blipFill>
        <p:spPr>
          <a:xfrm>
            <a:off x="3382990" y="1649526"/>
            <a:ext cx="5523153" cy="2234366"/>
          </a:xfrm>
          <a:prstGeom prst="rect">
            <a:avLst/>
          </a:prstGeom>
        </p:spPr>
      </p:pic>
      <p:pic>
        <p:nvPicPr>
          <p:cNvPr id="4" name="Picture 3" descr="A close up of a logo&#10;&#10;Description automatically generated">
            <a:extLst>
              <a:ext uri="{FF2B5EF4-FFF2-40B4-BE49-F238E27FC236}">
                <a16:creationId xmlns:a16="http://schemas.microsoft.com/office/drawing/2014/main" id="{186EA4F7-E7C8-124A-827F-09140D49356C}"/>
              </a:ext>
            </a:extLst>
          </p:cNvPr>
          <p:cNvPicPr>
            <a:picLocks noChangeAspect="1"/>
          </p:cNvPicPr>
          <p:nvPr/>
        </p:nvPicPr>
        <p:blipFill>
          <a:blip r:embed="rId5"/>
          <a:stretch>
            <a:fillRect/>
          </a:stretch>
        </p:blipFill>
        <p:spPr>
          <a:xfrm>
            <a:off x="7434970" y="248173"/>
            <a:ext cx="1298630" cy="1234682"/>
          </a:xfrm>
          <a:prstGeom prst="rect">
            <a:avLst/>
          </a:prstGeom>
        </p:spPr>
      </p:pic>
      <p:pic>
        <p:nvPicPr>
          <p:cNvPr id="10" name="Picture 9">
            <a:extLst>
              <a:ext uri="{FF2B5EF4-FFF2-40B4-BE49-F238E27FC236}">
                <a16:creationId xmlns:a16="http://schemas.microsoft.com/office/drawing/2014/main" id="{A66498F3-F511-4547-A215-FCED8B5BEAF8}"/>
              </a:ext>
            </a:extLst>
          </p:cNvPr>
          <p:cNvPicPr>
            <a:picLocks noChangeAspect="1"/>
          </p:cNvPicPr>
          <p:nvPr/>
        </p:nvPicPr>
        <p:blipFill>
          <a:blip r:embed="rId6"/>
          <a:srcRect/>
          <a:stretch/>
        </p:blipFill>
        <p:spPr>
          <a:xfrm>
            <a:off x="0" y="4488927"/>
            <a:ext cx="8877300" cy="406400"/>
          </a:xfrm>
          <a:prstGeom prst="rect">
            <a:avLst/>
          </a:prstGeom>
        </p:spPr>
      </p:pic>
    </p:spTree>
    <p:extLst>
      <p:ext uri="{BB962C8B-B14F-4D97-AF65-F5344CB8AC3E}">
        <p14:creationId xmlns:p14="http://schemas.microsoft.com/office/powerpoint/2010/main" val="33510432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F21DFF1-E7F6-BB44-94F6-DFB00618162E}"/>
              </a:ext>
            </a:extLst>
          </p:cNvPr>
          <p:cNvSpPr/>
          <p:nvPr/>
        </p:nvSpPr>
        <p:spPr>
          <a:xfrm>
            <a:off x="3145134" y="0"/>
            <a:ext cx="5998866" cy="4160018"/>
          </a:xfrm>
          <a:prstGeom prst="rect">
            <a:avLst/>
          </a:prstGeom>
          <a:solidFill>
            <a:srgbClr val="F4B6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2B01810-5FD2-1340-A575-D25D98240A21}"/>
              </a:ext>
            </a:extLst>
          </p:cNvPr>
          <p:cNvSpPr>
            <a:spLocks noGrp="1"/>
          </p:cNvSpPr>
          <p:nvPr>
            <p:ph type="title" idx="4294967295"/>
          </p:nvPr>
        </p:nvSpPr>
        <p:spPr>
          <a:xfrm>
            <a:off x="3524400" y="557999"/>
            <a:ext cx="3992400" cy="734400"/>
          </a:xfrm>
        </p:spPr>
        <p:txBody>
          <a:bodyPr/>
          <a:lstStyle/>
          <a:p>
            <a:r>
              <a:rPr lang="en-US" dirty="0"/>
              <a:t>Issues</a:t>
            </a:r>
          </a:p>
        </p:txBody>
      </p:sp>
      <p:sp>
        <p:nvSpPr>
          <p:cNvPr id="4" name="Text Placeholder 3">
            <a:extLst>
              <a:ext uri="{FF2B5EF4-FFF2-40B4-BE49-F238E27FC236}">
                <a16:creationId xmlns:a16="http://schemas.microsoft.com/office/drawing/2014/main" id="{7DC0B45F-27F1-F343-B698-657739802B10}"/>
              </a:ext>
            </a:extLst>
          </p:cNvPr>
          <p:cNvSpPr>
            <a:spLocks noGrp="1"/>
          </p:cNvSpPr>
          <p:nvPr>
            <p:ph type="body" sz="quarter" idx="11"/>
          </p:nvPr>
        </p:nvSpPr>
        <p:spPr/>
        <p:txBody>
          <a:bodyPr>
            <a:normAutofit/>
          </a:bodyPr>
          <a:lstStyle/>
          <a:p>
            <a:pPr>
              <a:lnSpc>
                <a:spcPct val="150000"/>
              </a:lnSpc>
            </a:pPr>
            <a:r>
              <a:rPr lang="en-US" sz="1600" dirty="0"/>
              <a:t>Whom do you notify?</a:t>
            </a:r>
          </a:p>
          <a:p>
            <a:pPr>
              <a:lnSpc>
                <a:spcPct val="150000"/>
              </a:lnSpc>
            </a:pPr>
            <a:r>
              <a:rPr lang="en-US" sz="1600" dirty="0"/>
              <a:t>Should law enforcement be involved?</a:t>
            </a:r>
          </a:p>
          <a:p>
            <a:pPr>
              <a:lnSpc>
                <a:spcPct val="150000"/>
              </a:lnSpc>
            </a:pPr>
            <a:r>
              <a:rPr lang="en-US" sz="1600" dirty="0"/>
              <a:t>Who is affected?</a:t>
            </a:r>
          </a:p>
          <a:p>
            <a:pPr>
              <a:lnSpc>
                <a:spcPct val="150000"/>
              </a:lnSpc>
            </a:pPr>
            <a:r>
              <a:rPr lang="en-US" sz="1600" dirty="0"/>
              <a:t>How do you respond?</a:t>
            </a:r>
          </a:p>
          <a:p>
            <a:pPr marL="0" indent="0">
              <a:buNone/>
            </a:pPr>
            <a:endParaRPr lang="en-US" sz="1400" dirty="0"/>
          </a:p>
        </p:txBody>
      </p:sp>
      <p:pic>
        <p:nvPicPr>
          <p:cNvPr id="5" name="Picture 4">
            <a:extLst>
              <a:ext uri="{FF2B5EF4-FFF2-40B4-BE49-F238E27FC236}">
                <a16:creationId xmlns:a16="http://schemas.microsoft.com/office/drawing/2014/main" id="{35CC9F45-D96C-8C42-BEAD-690F677B7213}"/>
              </a:ext>
            </a:extLst>
          </p:cNvPr>
          <p:cNvPicPr>
            <a:picLocks noChangeAspect="1"/>
          </p:cNvPicPr>
          <p:nvPr/>
        </p:nvPicPr>
        <p:blipFill>
          <a:blip r:embed="rId3"/>
          <a:srcRect/>
          <a:stretch/>
        </p:blipFill>
        <p:spPr>
          <a:xfrm>
            <a:off x="0" y="4488927"/>
            <a:ext cx="8877300" cy="406400"/>
          </a:xfrm>
          <a:prstGeom prst="rect">
            <a:avLst/>
          </a:prstGeom>
        </p:spPr>
      </p:pic>
      <p:pic>
        <p:nvPicPr>
          <p:cNvPr id="9" name="Picture 8" descr="A close up of a logo&#10;&#10;Description automatically generated">
            <a:extLst>
              <a:ext uri="{FF2B5EF4-FFF2-40B4-BE49-F238E27FC236}">
                <a16:creationId xmlns:a16="http://schemas.microsoft.com/office/drawing/2014/main" id="{4955FD9C-587B-F44F-AA57-24E929E5F532}"/>
              </a:ext>
            </a:extLst>
          </p:cNvPr>
          <p:cNvPicPr>
            <a:picLocks noChangeAspect="1"/>
          </p:cNvPicPr>
          <p:nvPr/>
        </p:nvPicPr>
        <p:blipFill>
          <a:blip r:embed="rId4"/>
          <a:stretch>
            <a:fillRect/>
          </a:stretch>
        </p:blipFill>
        <p:spPr>
          <a:xfrm>
            <a:off x="105650" y="392400"/>
            <a:ext cx="1993900" cy="393700"/>
          </a:xfrm>
          <a:prstGeom prst="rect">
            <a:avLst/>
          </a:prstGeom>
        </p:spPr>
      </p:pic>
      <p:sp>
        <p:nvSpPr>
          <p:cNvPr id="8" name="Textplatzhalter 1">
            <a:extLst>
              <a:ext uri="{FF2B5EF4-FFF2-40B4-BE49-F238E27FC236}">
                <a16:creationId xmlns:a16="http://schemas.microsoft.com/office/drawing/2014/main" id="{44507FDF-01E1-8948-835B-079C10CEDCBD}"/>
              </a:ext>
            </a:extLst>
          </p:cNvPr>
          <p:cNvSpPr txBox="1">
            <a:spLocks/>
          </p:cNvSpPr>
          <p:nvPr/>
        </p:nvSpPr>
        <p:spPr>
          <a:xfrm>
            <a:off x="410400" y="475200"/>
            <a:ext cx="1576800" cy="734762"/>
          </a:xfrm>
          <a:prstGeom prst="rect">
            <a:avLst/>
          </a:prstGeom>
        </p:spPr>
        <p:txBody>
          <a:bodyPr vert="horz" lIns="0" tIns="0" rIns="0" bIns="0" rtlCol="0">
            <a:normAutofit/>
          </a:bodyPr>
          <a:lstStyle>
            <a:lvl1pPr marL="180000" indent="-180000" algn="l" defTabSz="180000" rtl="0" eaLnBrk="1" latinLnBrk="0" hangingPunct="1">
              <a:lnSpc>
                <a:spcPct val="95000"/>
              </a:lnSpc>
              <a:spcBef>
                <a:spcPts val="0"/>
              </a:spcBef>
              <a:buFont typeface="Arial" panose="020B0604020202020204" pitchFamily="34" charset="0"/>
              <a:buChar char="•"/>
              <a:defRPr sz="2000" b="1" i="0" kern="1200">
                <a:solidFill>
                  <a:schemeClr val="tx1"/>
                </a:solidFill>
                <a:latin typeface="Raleway" panose="020B0503030101060003" pitchFamily="34" charset="77"/>
                <a:ea typeface="+mn-ea"/>
                <a:cs typeface="+mn-cs"/>
              </a:defRPr>
            </a:lvl1pPr>
            <a:lvl2pPr marL="180000" indent="-180000" algn="l" defTabSz="180000" rtl="0" eaLnBrk="1" latinLnBrk="0" hangingPunct="1">
              <a:lnSpc>
                <a:spcPct val="95000"/>
              </a:lnSpc>
              <a:spcBef>
                <a:spcPts val="0"/>
              </a:spcBef>
              <a:buFont typeface="Arial" panose="020B0604020202020204" pitchFamily="34" charset="0"/>
              <a:buChar char="•"/>
              <a:defRPr sz="1600" b="1" i="0" kern="1200">
                <a:solidFill>
                  <a:schemeClr val="tx1"/>
                </a:solidFill>
                <a:latin typeface="Raleway" panose="020B0503030101060003" pitchFamily="34" charset="77"/>
                <a:ea typeface="+mn-ea"/>
                <a:cs typeface="+mn-cs"/>
              </a:defRPr>
            </a:lvl2pPr>
            <a:lvl3pPr marL="180000" indent="-180000" algn="l" defTabSz="180000" rtl="0" eaLnBrk="1" latinLnBrk="0" hangingPunct="1">
              <a:lnSpc>
                <a:spcPct val="95000"/>
              </a:lnSpc>
              <a:spcBef>
                <a:spcPts val="0"/>
              </a:spcBef>
              <a:buFont typeface="Arial" panose="020B0604020202020204" pitchFamily="34" charset="0"/>
              <a:buChar char="•"/>
              <a:defRPr sz="1400" b="1" i="0" kern="1200">
                <a:solidFill>
                  <a:schemeClr val="tx1"/>
                </a:solidFill>
                <a:latin typeface="Raleway SemiBold" panose="020B0503030101060003" pitchFamily="34" charset="77"/>
                <a:ea typeface="+mn-ea"/>
                <a:cs typeface="+mn-cs"/>
              </a:defRPr>
            </a:lvl3pPr>
            <a:lvl4pPr marL="180000" indent="-180000" algn="l" defTabSz="180000" rtl="0" eaLnBrk="1" latinLnBrk="0" hangingPunct="1">
              <a:lnSpc>
                <a:spcPct val="95000"/>
              </a:lnSpc>
              <a:spcBef>
                <a:spcPts val="0"/>
              </a:spcBef>
              <a:buFont typeface="Arial" panose="020B0604020202020204" pitchFamily="34" charset="0"/>
              <a:buChar char="•"/>
              <a:defRPr sz="1300" b="1" i="0" kern="1200">
                <a:solidFill>
                  <a:schemeClr val="tx1"/>
                </a:solidFill>
                <a:latin typeface="Raleway SemiBold" panose="020B0503030101060003" pitchFamily="34" charset="77"/>
                <a:ea typeface="+mn-ea"/>
                <a:cs typeface="+mn-cs"/>
              </a:defRPr>
            </a:lvl4pPr>
            <a:lvl5pPr marL="180000" indent="-180000" algn="l" defTabSz="180000" rtl="0" eaLnBrk="1" latinLnBrk="0" hangingPunct="1">
              <a:lnSpc>
                <a:spcPct val="95000"/>
              </a:lnSpc>
              <a:spcBef>
                <a:spcPts val="0"/>
              </a:spcBef>
              <a:buFont typeface="Arial" panose="020B0604020202020204" pitchFamily="34" charset="0"/>
              <a:buChar char="•"/>
              <a:defRPr sz="1200" b="1" i="0" kern="1200">
                <a:solidFill>
                  <a:schemeClr val="tx1"/>
                </a:solidFill>
                <a:latin typeface="Raleway SemiBold" panose="020B05030301010600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2" indent="0">
              <a:buNone/>
            </a:pPr>
            <a:r>
              <a:rPr lang="en-GB" dirty="0">
                <a:solidFill>
                  <a:schemeClr val="bg1"/>
                </a:solidFill>
              </a:rPr>
              <a:t>Group Task</a:t>
            </a:r>
          </a:p>
        </p:txBody>
      </p:sp>
      <p:pic>
        <p:nvPicPr>
          <p:cNvPr id="12" name="Picture 11" descr="A close up of a logo&#10;&#10;Description automatically generated">
            <a:extLst>
              <a:ext uri="{FF2B5EF4-FFF2-40B4-BE49-F238E27FC236}">
                <a16:creationId xmlns:a16="http://schemas.microsoft.com/office/drawing/2014/main" id="{FF56FAA8-87B5-A544-9670-7D561443C07A}"/>
              </a:ext>
            </a:extLst>
          </p:cNvPr>
          <p:cNvPicPr>
            <a:picLocks noChangeAspect="1"/>
          </p:cNvPicPr>
          <p:nvPr/>
        </p:nvPicPr>
        <p:blipFill>
          <a:blip r:embed="rId5"/>
          <a:stretch>
            <a:fillRect/>
          </a:stretch>
        </p:blipFill>
        <p:spPr>
          <a:xfrm>
            <a:off x="7554573" y="313982"/>
            <a:ext cx="1179027" cy="1673312"/>
          </a:xfrm>
          <a:prstGeom prst="rect">
            <a:avLst/>
          </a:prstGeom>
        </p:spPr>
      </p:pic>
    </p:spTree>
    <p:extLst>
      <p:ext uri="{BB962C8B-B14F-4D97-AF65-F5344CB8AC3E}">
        <p14:creationId xmlns:p14="http://schemas.microsoft.com/office/powerpoint/2010/main" val="41784779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F21DFF1-E7F6-BB44-94F6-DFB00618162E}"/>
              </a:ext>
            </a:extLst>
          </p:cNvPr>
          <p:cNvSpPr/>
          <p:nvPr/>
        </p:nvSpPr>
        <p:spPr>
          <a:xfrm>
            <a:off x="3145134" y="0"/>
            <a:ext cx="5998866" cy="4160018"/>
          </a:xfrm>
          <a:prstGeom prst="rect">
            <a:avLst/>
          </a:prstGeom>
          <a:solidFill>
            <a:srgbClr val="F4B6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2B01810-5FD2-1340-A575-D25D98240A21}"/>
              </a:ext>
            </a:extLst>
          </p:cNvPr>
          <p:cNvSpPr>
            <a:spLocks noGrp="1"/>
          </p:cNvSpPr>
          <p:nvPr>
            <p:ph type="title" idx="4294967295"/>
          </p:nvPr>
        </p:nvSpPr>
        <p:spPr>
          <a:xfrm>
            <a:off x="3524400" y="557999"/>
            <a:ext cx="3992400" cy="734400"/>
          </a:xfrm>
        </p:spPr>
        <p:txBody>
          <a:bodyPr/>
          <a:lstStyle/>
          <a:p>
            <a:r>
              <a:rPr lang="en-US" dirty="0"/>
              <a:t>Notifying of a breach</a:t>
            </a:r>
          </a:p>
        </p:txBody>
      </p:sp>
      <p:sp>
        <p:nvSpPr>
          <p:cNvPr id="4" name="Text Placeholder 3">
            <a:extLst>
              <a:ext uri="{FF2B5EF4-FFF2-40B4-BE49-F238E27FC236}">
                <a16:creationId xmlns:a16="http://schemas.microsoft.com/office/drawing/2014/main" id="{7DC0B45F-27F1-F343-B698-657739802B10}"/>
              </a:ext>
            </a:extLst>
          </p:cNvPr>
          <p:cNvSpPr>
            <a:spLocks noGrp="1"/>
          </p:cNvSpPr>
          <p:nvPr>
            <p:ph type="body" sz="quarter" idx="11"/>
          </p:nvPr>
        </p:nvSpPr>
        <p:spPr/>
        <p:txBody>
          <a:bodyPr>
            <a:normAutofit/>
          </a:bodyPr>
          <a:lstStyle/>
          <a:p>
            <a:pPr>
              <a:lnSpc>
                <a:spcPct val="100000"/>
              </a:lnSpc>
              <a:spcBef>
                <a:spcPts val="300"/>
              </a:spcBef>
            </a:pPr>
            <a:r>
              <a:rPr lang="en-US" sz="1600" dirty="0"/>
              <a:t>User information was taken of several</a:t>
            </a:r>
            <a:br>
              <a:rPr lang="en-US" sz="1600" dirty="0"/>
            </a:br>
            <a:r>
              <a:rPr lang="en-US" sz="1600" dirty="0"/>
              <a:t>customers, including their address,</a:t>
            </a:r>
            <a:br>
              <a:rPr lang="en-US" sz="1600" dirty="0"/>
            </a:br>
            <a:r>
              <a:rPr lang="en-US" sz="1600" dirty="0"/>
              <a:t>account information and name</a:t>
            </a:r>
          </a:p>
          <a:p>
            <a:pPr>
              <a:lnSpc>
                <a:spcPct val="150000"/>
              </a:lnSpc>
              <a:spcBef>
                <a:spcPts val="300"/>
              </a:spcBef>
            </a:pPr>
            <a:r>
              <a:rPr lang="en-US" sz="1600" dirty="0"/>
              <a:t>Do you have a notification obligation?</a:t>
            </a:r>
          </a:p>
          <a:p>
            <a:pPr>
              <a:lnSpc>
                <a:spcPct val="150000"/>
              </a:lnSpc>
              <a:spcBef>
                <a:spcPts val="300"/>
              </a:spcBef>
            </a:pPr>
            <a:r>
              <a:rPr lang="en-US" sz="1600" dirty="0"/>
              <a:t>How do you notify?</a:t>
            </a:r>
          </a:p>
          <a:p>
            <a:pPr>
              <a:lnSpc>
                <a:spcPct val="100000"/>
              </a:lnSpc>
              <a:spcBef>
                <a:spcPts val="300"/>
              </a:spcBef>
            </a:pPr>
            <a:r>
              <a:rPr lang="en-US" sz="1600" dirty="0"/>
              <a:t>Were you insured? How do you pay for response activities?</a:t>
            </a:r>
          </a:p>
          <a:p>
            <a:pPr marL="0" indent="0">
              <a:buNone/>
            </a:pPr>
            <a:endParaRPr lang="en-US" sz="1400" dirty="0"/>
          </a:p>
        </p:txBody>
      </p:sp>
      <p:pic>
        <p:nvPicPr>
          <p:cNvPr id="9" name="Picture 8" descr="A close up of a logo&#10;&#10;Description automatically generated">
            <a:extLst>
              <a:ext uri="{FF2B5EF4-FFF2-40B4-BE49-F238E27FC236}">
                <a16:creationId xmlns:a16="http://schemas.microsoft.com/office/drawing/2014/main" id="{4955FD9C-587B-F44F-AA57-24E929E5F532}"/>
              </a:ext>
            </a:extLst>
          </p:cNvPr>
          <p:cNvPicPr>
            <a:picLocks noChangeAspect="1"/>
          </p:cNvPicPr>
          <p:nvPr/>
        </p:nvPicPr>
        <p:blipFill>
          <a:blip r:embed="rId3"/>
          <a:stretch>
            <a:fillRect/>
          </a:stretch>
        </p:blipFill>
        <p:spPr>
          <a:xfrm>
            <a:off x="105650" y="392400"/>
            <a:ext cx="1993900" cy="393700"/>
          </a:xfrm>
          <a:prstGeom prst="rect">
            <a:avLst/>
          </a:prstGeom>
        </p:spPr>
      </p:pic>
      <p:sp>
        <p:nvSpPr>
          <p:cNvPr id="8" name="Textplatzhalter 1">
            <a:extLst>
              <a:ext uri="{FF2B5EF4-FFF2-40B4-BE49-F238E27FC236}">
                <a16:creationId xmlns:a16="http://schemas.microsoft.com/office/drawing/2014/main" id="{44507FDF-01E1-8948-835B-079C10CEDCBD}"/>
              </a:ext>
            </a:extLst>
          </p:cNvPr>
          <p:cNvSpPr txBox="1">
            <a:spLocks/>
          </p:cNvSpPr>
          <p:nvPr/>
        </p:nvSpPr>
        <p:spPr>
          <a:xfrm>
            <a:off x="410400" y="475200"/>
            <a:ext cx="1576800" cy="734762"/>
          </a:xfrm>
          <a:prstGeom prst="rect">
            <a:avLst/>
          </a:prstGeom>
        </p:spPr>
        <p:txBody>
          <a:bodyPr vert="horz" lIns="0" tIns="0" rIns="0" bIns="0" rtlCol="0">
            <a:normAutofit/>
          </a:bodyPr>
          <a:lstStyle>
            <a:lvl1pPr marL="180000" indent="-180000" algn="l" defTabSz="180000" rtl="0" eaLnBrk="1" latinLnBrk="0" hangingPunct="1">
              <a:lnSpc>
                <a:spcPct val="95000"/>
              </a:lnSpc>
              <a:spcBef>
                <a:spcPts val="0"/>
              </a:spcBef>
              <a:buFont typeface="Arial" panose="020B0604020202020204" pitchFamily="34" charset="0"/>
              <a:buChar char="•"/>
              <a:defRPr sz="2000" b="1" i="0" kern="1200">
                <a:solidFill>
                  <a:schemeClr val="tx1"/>
                </a:solidFill>
                <a:latin typeface="Raleway" panose="020B0503030101060003" pitchFamily="34" charset="77"/>
                <a:ea typeface="+mn-ea"/>
                <a:cs typeface="+mn-cs"/>
              </a:defRPr>
            </a:lvl1pPr>
            <a:lvl2pPr marL="180000" indent="-180000" algn="l" defTabSz="180000" rtl="0" eaLnBrk="1" latinLnBrk="0" hangingPunct="1">
              <a:lnSpc>
                <a:spcPct val="95000"/>
              </a:lnSpc>
              <a:spcBef>
                <a:spcPts val="0"/>
              </a:spcBef>
              <a:buFont typeface="Arial" panose="020B0604020202020204" pitchFamily="34" charset="0"/>
              <a:buChar char="•"/>
              <a:defRPr sz="1600" b="1" i="0" kern="1200">
                <a:solidFill>
                  <a:schemeClr val="tx1"/>
                </a:solidFill>
                <a:latin typeface="Raleway" panose="020B0503030101060003" pitchFamily="34" charset="77"/>
                <a:ea typeface="+mn-ea"/>
                <a:cs typeface="+mn-cs"/>
              </a:defRPr>
            </a:lvl2pPr>
            <a:lvl3pPr marL="180000" indent="-180000" algn="l" defTabSz="180000" rtl="0" eaLnBrk="1" latinLnBrk="0" hangingPunct="1">
              <a:lnSpc>
                <a:spcPct val="95000"/>
              </a:lnSpc>
              <a:spcBef>
                <a:spcPts val="0"/>
              </a:spcBef>
              <a:buFont typeface="Arial" panose="020B0604020202020204" pitchFamily="34" charset="0"/>
              <a:buChar char="•"/>
              <a:defRPr sz="1400" b="1" i="0" kern="1200">
                <a:solidFill>
                  <a:schemeClr val="tx1"/>
                </a:solidFill>
                <a:latin typeface="Raleway SemiBold" panose="020B0503030101060003" pitchFamily="34" charset="77"/>
                <a:ea typeface="+mn-ea"/>
                <a:cs typeface="+mn-cs"/>
              </a:defRPr>
            </a:lvl3pPr>
            <a:lvl4pPr marL="180000" indent="-180000" algn="l" defTabSz="180000" rtl="0" eaLnBrk="1" latinLnBrk="0" hangingPunct="1">
              <a:lnSpc>
                <a:spcPct val="95000"/>
              </a:lnSpc>
              <a:spcBef>
                <a:spcPts val="0"/>
              </a:spcBef>
              <a:buFont typeface="Arial" panose="020B0604020202020204" pitchFamily="34" charset="0"/>
              <a:buChar char="•"/>
              <a:defRPr sz="1300" b="1" i="0" kern="1200">
                <a:solidFill>
                  <a:schemeClr val="tx1"/>
                </a:solidFill>
                <a:latin typeface="Raleway SemiBold" panose="020B0503030101060003" pitchFamily="34" charset="77"/>
                <a:ea typeface="+mn-ea"/>
                <a:cs typeface="+mn-cs"/>
              </a:defRPr>
            </a:lvl4pPr>
            <a:lvl5pPr marL="180000" indent="-180000" algn="l" defTabSz="180000" rtl="0" eaLnBrk="1" latinLnBrk="0" hangingPunct="1">
              <a:lnSpc>
                <a:spcPct val="95000"/>
              </a:lnSpc>
              <a:spcBef>
                <a:spcPts val="0"/>
              </a:spcBef>
              <a:buFont typeface="Arial" panose="020B0604020202020204" pitchFamily="34" charset="0"/>
              <a:buChar char="•"/>
              <a:defRPr sz="1200" b="1" i="0" kern="1200">
                <a:solidFill>
                  <a:schemeClr val="tx1"/>
                </a:solidFill>
                <a:latin typeface="Raleway SemiBold" panose="020B05030301010600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2" indent="0">
              <a:buNone/>
            </a:pPr>
            <a:r>
              <a:rPr lang="en-GB" dirty="0">
                <a:solidFill>
                  <a:schemeClr val="bg1"/>
                </a:solidFill>
              </a:rPr>
              <a:t>Group Task</a:t>
            </a:r>
          </a:p>
        </p:txBody>
      </p:sp>
      <p:pic>
        <p:nvPicPr>
          <p:cNvPr id="12" name="Picture 11" descr="A close up of a logo&#10;&#10;Description automatically generated">
            <a:extLst>
              <a:ext uri="{FF2B5EF4-FFF2-40B4-BE49-F238E27FC236}">
                <a16:creationId xmlns:a16="http://schemas.microsoft.com/office/drawing/2014/main" id="{FF56FAA8-87B5-A544-9670-7D561443C07A}"/>
              </a:ext>
            </a:extLst>
          </p:cNvPr>
          <p:cNvPicPr>
            <a:picLocks noChangeAspect="1"/>
          </p:cNvPicPr>
          <p:nvPr/>
        </p:nvPicPr>
        <p:blipFill>
          <a:blip r:embed="rId4"/>
          <a:stretch>
            <a:fillRect/>
          </a:stretch>
        </p:blipFill>
        <p:spPr>
          <a:xfrm>
            <a:off x="7554573" y="313982"/>
            <a:ext cx="1179027" cy="1673312"/>
          </a:xfrm>
          <a:prstGeom prst="rect">
            <a:avLst/>
          </a:prstGeom>
        </p:spPr>
      </p:pic>
      <p:pic>
        <p:nvPicPr>
          <p:cNvPr id="11" name="Picture 10">
            <a:extLst>
              <a:ext uri="{FF2B5EF4-FFF2-40B4-BE49-F238E27FC236}">
                <a16:creationId xmlns:a16="http://schemas.microsoft.com/office/drawing/2014/main" id="{A16A4EBA-75DF-C840-B8E3-CC12B909440E}"/>
              </a:ext>
            </a:extLst>
          </p:cNvPr>
          <p:cNvPicPr>
            <a:picLocks noChangeAspect="1"/>
          </p:cNvPicPr>
          <p:nvPr/>
        </p:nvPicPr>
        <p:blipFill>
          <a:blip r:embed="rId5"/>
          <a:srcRect/>
          <a:stretch/>
        </p:blipFill>
        <p:spPr>
          <a:xfrm>
            <a:off x="0" y="4488927"/>
            <a:ext cx="8877300" cy="406400"/>
          </a:xfrm>
          <a:prstGeom prst="rect">
            <a:avLst/>
          </a:prstGeom>
        </p:spPr>
      </p:pic>
    </p:spTree>
    <p:extLst>
      <p:ext uri="{BB962C8B-B14F-4D97-AF65-F5344CB8AC3E}">
        <p14:creationId xmlns:p14="http://schemas.microsoft.com/office/powerpoint/2010/main" val="19432742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9B3D57B-C4AA-E14C-9CA8-E8937D662A84}"/>
              </a:ext>
            </a:extLst>
          </p:cNvPr>
          <p:cNvSpPr/>
          <p:nvPr/>
        </p:nvSpPr>
        <p:spPr>
          <a:xfrm>
            <a:off x="3145134" y="0"/>
            <a:ext cx="5998866" cy="4160018"/>
          </a:xfrm>
          <a:prstGeom prst="rect">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13">
            <a:extLst>
              <a:ext uri="{FF2B5EF4-FFF2-40B4-BE49-F238E27FC236}">
                <a16:creationId xmlns:a16="http://schemas.microsoft.com/office/drawing/2014/main" id="{47847415-F3B3-3F45-8BDF-E4D8E43D7051}"/>
              </a:ext>
            </a:extLst>
          </p:cNvPr>
          <p:cNvSpPr>
            <a:spLocks noGrp="1"/>
          </p:cNvSpPr>
          <p:nvPr>
            <p:ph type="body" sz="quarter" idx="11"/>
          </p:nvPr>
        </p:nvSpPr>
        <p:spPr/>
        <p:txBody>
          <a:bodyPr/>
          <a:lstStyle/>
          <a:p>
            <a:pPr marL="0" indent="0">
              <a:buNone/>
            </a:pPr>
            <a:r>
              <a:rPr lang="en-US" dirty="0"/>
              <a:t>An external party reports they received malware from your employees.</a:t>
            </a:r>
          </a:p>
          <a:p>
            <a:pPr marL="0" indent="0">
              <a:buNone/>
            </a:pPr>
            <a:endParaRPr lang="en-US" dirty="0"/>
          </a:p>
          <a:p>
            <a:pPr marL="0" indent="0">
              <a:buNone/>
            </a:pPr>
            <a:r>
              <a:rPr lang="en-US" dirty="0"/>
              <a:t>What does this imply?</a:t>
            </a:r>
          </a:p>
          <a:p>
            <a:pPr marL="0" indent="0">
              <a:buNone/>
            </a:pPr>
            <a:endParaRPr lang="en-US" dirty="0"/>
          </a:p>
          <a:p>
            <a:pPr marL="0" indent="0">
              <a:buNone/>
            </a:pPr>
            <a:r>
              <a:rPr lang="en-US" dirty="0"/>
              <a:t>What actions do you take? </a:t>
            </a:r>
          </a:p>
          <a:p>
            <a:pPr marL="0" indent="0">
              <a:buNone/>
            </a:pPr>
            <a:endParaRPr lang="en-US" dirty="0"/>
          </a:p>
        </p:txBody>
      </p:sp>
      <p:pic>
        <p:nvPicPr>
          <p:cNvPr id="5" name="Picture 4">
            <a:extLst>
              <a:ext uri="{FF2B5EF4-FFF2-40B4-BE49-F238E27FC236}">
                <a16:creationId xmlns:a16="http://schemas.microsoft.com/office/drawing/2014/main" id="{35CC9F45-D96C-8C42-BEAD-690F677B7213}"/>
              </a:ext>
            </a:extLst>
          </p:cNvPr>
          <p:cNvPicPr>
            <a:picLocks noChangeAspect="1"/>
          </p:cNvPicPr>
          <p:nvPr/>
        </p:nvPicPr>
        <p:blipFill>
          <a:blip r:embed="rId3"/>
          <a:srcRect/>
          <a:stretch/>
        </p:blipFill>
        <p:spPr>
          <a:xfrm>
            <a:off x="0" y="4488927"/>
            <a:ext cx="8877300" cy="406400"/>
          </a:xfrm>
          <a:prstGeom prst="rect">
            <a:avLst/>
          </a:prstGeom>
        </p:spPr>
      </p:pic>
      <p:pic>
        <p:nvPicPr>
          <p:cNvPr id="9" name="Picture 8" descr="A close up of a logo&#10;&#10;Description automatically generated">
            <a:extLst>
              <a:ext uri="{FF2B5EF4-FFF2-40B4-BE49-F238E27FC236}">
                <a16:creationId xmlns:a16="http://schemas.microsoft.com/office/drawing/2014/main" id="{4955FD9C-587B-F44F-AA57-24E929E5F532}"/>
              </a:ext>
            </a:extLst>
          </p:cNvPr>
          <p:cNvPicPr>
            <a:picLocks noChangeAspect="1"/>
          </p:cNvPicPr>
          <p:nvPr/>
        </p:nvPicPr>
        <p:blipFill>
          <a:blip r:embed="rId4"/>
          <a:stretch>
            <a:fillRect/>
          </a:stretch>
        </p:blipFill>
        <p:spPr>
          <a:xfrm>
            <a:off x="105650" y="392400"/>
            <a:ext cx="1993900" cy="393700"/>
          </a:xfrm>
          <a:prstGeom prst="rect">
            <a:avLst/>
          </a:prstGeom>
        </p:spPr>
      </p:pic>
      <p:sp>
        <p:nvSpPr>
          <p:cNvPr id="8" name="Textplatzhalter 1">
            <a:extLst>
              <a:ext uri="{FF2B5EF4-FFF2-40B4-BE49-F238E27FC236}">
                <a16:creationId xmlns:a16="http://schemas.microsoft.com/office/drawing/2014/main" id="{44507FDF-01E1-8948-835B-079C10CEDCBD}"/>
              </a:ext>
            </a:extLst>
          </p:cNvPr>
          <p:cNvSpPr txBox="1">
            <a:spLocks/>
          </p:cNvSpPr>
          <p:nvPr/>
        </p:nvSpPr>
        <p:spPr>
          <a:xfrm>
            <a:off x="410400" y="475200"/>
            <a:ext cx="1576800" cy="734762"/>
          </a:xfrm>
          <a:prstGeom prst="rect">
            <a:avLst/>
          </a:prstGeom>
        </p:spPr>
        <p:txBody>
          <a:bodyPr vert="horz" lIns="0" tIns="0" rIns="0" bIns="0" rtlCol="0">
            <a:normAutofit/>
          </a:bodyPr>
          <a:lstStyle>
            <a:lvl1pPr marL="180000" indent="-180000" algn="l" defTabSz="180000" rtl="0" eaLnBrk="1" latinLnBrk="0" hangingPunct="1">
              <a:lnSpc>
                <a:spcPct val="95000"/>
              </a:lnSpc>
              <a:spcBef>
                <a:spcPts val="0"/>
              </a:spcBef>
              <a:buFont typeface="Arial" panose="020B0604020202020204" pitchFamily="34" charset="0"/>
              <a:buChar char="•"/>
              <a:defRPr sz="2000" b="1" i="0" kern="1200">
                <a:solidFill>
                  <a:schemeClr val="tx1"/>
                </a:solidFill>
                <a:latin typeface="Raleway" panose="020B0503030101060003" pitchFamily="34" charset="77"/>
                <a:ea typeface="+mn-ea"/>
                <a:cs typeface="+mn-cs"/>
              </a:defRPr>
            </a:lvl1pPr>
            <a:lvl2pPr marL="180000" indent="-180000" algn="l" defTabSz="180000" rtl="0" eaLnBrk="1" latinLnBrk="0" hangingPunct="1">
              <a:lnSpc>
                <a:spcPct val="95000"/>
              </a:lnSpc>
              <a:spcBef>
                <a:spcPts val="0"/>
              </a:spcBef>
              <a:buFont typeface="Arial" panose="020B0604020202020204" pitchFamily="34" charset="0"/>
              <a:buChar char="•"/>
              <a:defRPr sz="1600" b="1" i="0" kern="1200">
                <a:solidFill>
                  <a:schemeClr val="tx1"/>
                </a:solidFill>
                <a:latin typeface="Raleway" panose="020B0503030101060003" pitchFamily="34" charset="77"/>
                <a:ea typeface="+mn-ea"/>
                <a:cs typeface="+mn-cs"/>
              </a:defRPr>
            </a:lvl2pPr>
            <a:lvl3pPr marL="180000" indent="-180000" algn="l" defTabSz="180000" rtl="0" eaLnBrk="1" latinLnBrk="0" hangingPunct="1">
              <a:lnSpc>
                <a:spcPct val="95000"/>
              </a:lnSpc>
              <a:spcBef>
                <a:spcPts val="0"/>
              </a:spcBef>
              <a:buFont typeface="Arial" panose="020B0604020202020204" pitchFamily="34" charset="0"/>
              <a:buChar char="•"/>
              <a:defRPr sz="1400" b="1" i="0" kern="1200">
                <a:solidFill>
                  <a:schemeClr val="tx1"/>
                </a:solidFill>
                <a:latin typeface="Raleway SemiBold" panose="020B0503030101060003" pitchFamily="34" charset="77"/>
                <a:ea typeface="+mn-ea"/>
                <a:cs typeface="+mn-cs"/>
              </a:defRPr>
            </a:lvl3pPr>
            <a:lvl4pPr marL="180000" indent="-180000" algn="l" defTabSz="180000" rtl="0" eaLnBrk="1" latinLnBrk="0" hangingPunct="1">
              <a:lnSpc>
                <a:spcPct val="95000"/>
              </a:lnSpc>
              <a:spcBef>
                <a:spcPts val="0"/>
              </a:spcBef>
              <a:buFont typeface="Arial" panose="020B0604020202020204" pitchFamily="34" charset="0"/>
              <a:buChar char="•"/>
              <a:defRPr sz="1300" b="1" i="0" kern="1200">
                <a:solidFill>
                  <a:schemeClr val="tx1"/>
                </a:solidFill>
                <a:latin typeface="Raleway SemiBold" panose="020B0503030101060003" pitchFamily="34" charset="77"/>
                <a:ea typeface="+mn-ea"/>
                <a:cs typeface="+mn-cs"/>
              </a:defRPr>
            </a:lvl4pPr>
            <a:lvl5pPr marL="180000" indent="-180000" algn="l" defTabSz="180000" rtl="0" eaLnBrk="1" latinLnBrk="0" hangingPunct="1">
              <a:lnSpc>
                <a:spcPct val="95000"/>
              </a:lnSpc>
              <a:spcBef>
                <a:spcPts val="0"/>
              </a:spcBef>
              <a:buFont typeface="Arial" panose="020B0604020202020204" pitchFamily="34" charset="0"/>
              <a:buChar char="•"/>
              <a:defRPr sz="1200" b="1" i="0" kern="1200">
                <a:solidFill>
                  <a:schemeClr val="tx1"/>
                </a:solidFill>
                <a:latin typeface="Raleway SemiBold" panose="020B05030301010600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2" indent="0">
              <a:buNone/>
            </a:pPr>
            <a:r>
              <a:rPr lang="en-GB" dirty="0">
                <a:solidFill>
                  <a:schemeClr val="bg1"/>
                </a:solidFill>
              </a:rPr>
              <a:t>Day 5</a:t>
            </a:r>
          </a:p>
        </p:txBody>
      </p:sp>
      <p:sp>
        <p:nvSpPr>
          <p:cNvPr id="15" name="TextBox 14">
            <a:extLst>
              <a:ext uri="{FF2B5EF4-FFF2-40B4-BE49-F238E27FC236}">
                <a16:creationId xmlns:a16="http://schemas.microsoft.com/office/drawing/2014/main" id="{7CE64862-06EA-B940-8F70-ECEB6B86C031}"/>
              </a:ext>
            </a:extLst>
          </p:cNvPr>
          <p:cNvSpPr txBox="1"/>
          <p:nvPr/>
        </p:nvSpPr>
        <p:spPr>
          <a:xfrm>
            <a:off x="3465144" y="248172"/>
            <a:ext cx="4975471" cy="3600986"/>
          </a:xfrm>
          <a:prstGeom prst="rect">
            <a:avLst/>
          </a:prstGeom>
          <a:noFill/>
        </p:spPr>
        <p:txBody>
          <a:bodyPr wrap="square" rtlCol="0">
            <a:spAutoFit/>
          </a:bodyPr>
          <a:lstStyle/>
          <a:p>
            <a:pPr marL="0" lvl="2" indent="0">
              <a:buFont typeface="Arial" panose="020B0604020202020204" pitchFamily="34" charset="0"/>
              <a:buNone/>
            </a:pPr>
            <a:r>
              <a:rPr lang="en-GB" sz="1400" b="1" dirty="0">
                <a:solidFill>
                  <a:schemeClr val="bg1"/>
                </a:solidFill>
                <a:latin typeface="Raleway SemiBold" panose="020B0503030101060003" pitchFamily="34" charset="77"/>
              </a:rPr>
              <a:t>Date: 7 November 2019</a:t>
            </a:r>
          </a:p>
          <a:p>
            <a:pPr marL="0" lvl="2" indent="0">
              <a:buFont typeface="Arial" panose="020B0604020202020204" pitchFamily="34" charset="0"/>
              <a:buNone/>
            </a:pPr>
            <a:r>
              <a:rPr lang="en-GB" sz="1400" b="1" dirty="0">
                <a:solidFill>
                  <a:schemeClr val="bg1"/>
                </a:solidFill>
                <a:latin typeface="Raleway SemiBold" panose="020B0503030101060003" pitchFamily="34" charset="77"/>
              </a:rPr>
              <a:t>From: </a:t>
            </a:r>
            <a:r>
              <a:rPr lang="en-GB" sz="1400" b="1" dirty="0" err="1">
                <a:solidFill>
                  <a:schemeClr val="bg1"/>
                </a:solidFill>
                <a:latin typeface="Raleway SemiBold" panose="020B0503030101060003" pitchFamily="34" charset="77"/>
              </a:rPr>
              <a:t>Jane.Doe@example.com</a:t>
            </a:r>
            <a:endParaRPr lang="en-GB" sz="1400" b="1" dirty="0">
              <a:solidFill>
                <a:schemeClr val="bg1"/>
              </a:solidFill>
              <a:latin typeface="Raleway SemiBold" panose="020B0503030101060003" pitchFamily="34" charset="77"/>
            </a:endParaRPr>
          </a:p>
          <a:p>
            <a:pPr marL="0" lvl="2" indent="0">
              <a:buFont typeface="Arial" panose="020B0604020202020204" pitchFamily="34" charset="0"/>
              <a:buNone/>
            </a:pPr>
            <a:r>
              <a:rPr lang="en-GB" sz="1400" b="1" dirty="0">
                <a:solidFill>
                  <a:schemeClr val="bg1"/>
                </a:solidFill>
                <a:latin typeface="Raleway SemiBold" panose="020B0503030101060003" pitchFamily="34" charset="77"/>
              </a:rPr>
              <a:t>To: </a:t>
            </a:r>
            <a:r>
              <a:rPr lang="en-GB" sz="1400" b="1" dirty="0" err="1">
                <a:solidFill>
                  <a:schemeClr val="bg1"/>
                </a:solidFill>
                <a:latin typeface="Raleway SemiBold" panose="020B0503030101060003" pitchFamily="34" charset="77"/>
              </a:rPr>
              <a:t>security@lions-bank.com</a:t>
            </a:r>
            <a:endParaRPr lang="en-GB" sz="1400" b="1" dirty="0">
              <a:solidFill>
                <a:schemeClr val="bg1"/>
              </a:solidFill>
              <a:latin typeface="Raleway SemiBold" panose="020B0503030101060003" pitchFamily="34" charset="77"/>
            </a:endParaRPr>
          </a:p>
          <a:p>
            <a:pPr marL="0" lvl="2" indent="0">
              <a:buFont typeface="Arial" panose="020B0604020202020204" pitchFamily="34" charset="0"/>
              <a:buNone/>
            </a:pPr>
            <a:r>
              <a:rPr lang="en-GB" sz="1400" b="1" dirty="0">
                <a:solidFill>
                  <a:schemeClr val="bg1"/>
                </a:solidFill>
                <a:latin typeface="Raleway SemiBold" panose="020B0503030101060003" pitchFamily="34" charset="77"/>
              </a:rPr>
              <a:t>Subject: Malware!?</a:t>
            </a:r>
          </a:p>
          <a:p>
            <a:pPr marL="0" lvl="2" indent="0">
              <a:buFont typeface="Arial" panose="020B0604020202020204" pitchFamily="34" charset="0"/>
              <a:buNone/>
            </a:pPr>
            <a:endParaRPr lang="en-GB" sz="1400" b="1" dirty="0">
              <a:solidFill>
                <a:schemeClr val="bg1"/>
              </a:solidFill>
              <a:latin typeface="Raleway SemiBold" panose="020B0503030101060003" pitchFamily="34" charset="77"/>
            </a:endParaRPr>
          </a:p>
          <a:p>
            <a:pPr marL="0" lvl="2" indent="0">
              <a:buFont typeface="Arial" panose="020B0604020202020204" pitchFamily="34" charset="0"/>
              <a:buNone/>
            </a:pPr>
            <a:r>
              <a:rPr lang="en-GB" sz="1400" b="1" dirty="0">
                <a:solidFill>
                  <a:schemeClr val="bg1"/>
                </a:solidFill>
                <a:latin typeface="Raleway SemiBold" panose="020B0503030101060003" pitchFamily="34" charset="77"/>
              </a:rPr>
              <a:t>Hello Security Team</a:t>
            </a:r>
          </a:p>
          <a:p>
            <a:pPr marL="0" lvl="2" indent="0">
              <a:buFont typeface="Arial" panose="020B0604020202020204" pitchFamily="34" charset="0"/>
              <a:buNone/>
            </a:pPr>
            <a:endParaRPr lang="en-GB" sz="1400" b="1" dirty="0">
              <a:solidFill>
                <a:schemeClr val="bg1"/>
              </a:solidFill>
              <a:latin typeface="Raleway SemiBold" panose="020B0503030101060003" pitchFamily="34" charset="77"/>
            </a:endParaRPr>
          </a:p>
          <a:p>
            <a:pPr marL="0" lvl="2" indent="0">
              <a:buFont typeface="Arial" panose="020B0604020202020204" pitchFamily="34" charset="0"/>
              <a:buNone/>
            </a:pPr>
            <a:r>
              <a:rPr lang="en-GB" sz="1400" b="1" dirty="0">
                <a:solidFill>
                  <a:schemeClr val="bg1"/>
                </a:solidFill>
                <a:latin typeface="Raleway SemiBold" panose="020B0503030101060003" pitchFamily="34" charset="77"/>
              </a:rPr>
              <a:t>I received a mail from one of your addresses, which was flagged by my Virus scanner.  I did not open it, but thought I’d let you know.</a:t>
            </a:r>
          </a:p>
          <a:p>
            <a:pPr marL="0" lvl="2" indent="0">
              <a:buFont typeface="Arial" panose="020B0604020202020204" pitchFamily="34" charset="0"/>
              <a:buNone/>
            </a:pPr>
            <a:endParaRPr lang="en-GB" sz="1400" b="1" dirty="0">
              <a:solidFill>
                <a:schemeClr val="bg1"/>
              </a:solidFill>
              <a:latin typeface="Raleway SemiBold" panose="020B0503030101060003" pitchFamily="34" charset="77"/>
            </a:endParaRPr>
          </a:p>
          <a:p>
            <a:pPr marL="0" lvl="2" indent="0">
              <a:buFont typeface="Arial" panose="020B0604020202020204" pitchFamily="34" charset="0"/>
              <a:buNone/>
            </a:pPr>
            <a:r>
              <a:rPr lang="en-GB" sz="1400" b="1" dirty="0">
                <a:solidFill>
                  <a:schemeClr val="bg1"/>
                </a:solidFill>
                <a:latin typeface="Raleway SemiBold" panose="020B0503030101060003" pitchFamily="34" charset="77"/>
              </a:rPr>
              <a:t>Bet regards</a:t>
            </a:r>
            <a:br>
              <a:rPr lang="en-GB" sz="1400" b="1" dirty="0">
                <a:solidFill>
                  <a:schemeClr val="bg1"/>
                </a:solidFill>
                <a:latin typeface="Raleway SemiBold" panose="020B0503030101060003" pitchFamily="34" charset="77"/>
              </a:rPr>
            </a:br>
            <a:r>
              <a:rPr lang="en-GB" sz="1400" b="1" dirty="0">
                <a:solidFill>
                  <a:schemeClr val="bg1"/>
                </a:solidFill>
                <a:latin typeface="Raleway SemiBold" panose="020B0503030101060003" pitchFamily="34" charset="77"/>
              </a:rPr>
              <a:t>Jane</a:t>
            </a:r>
          </a:p>
          <a:p>
            <a:pPr marL="0" lvl="2" indent="0">
              <a:buFont typeface="Arial" panose="020B0604020202020204" pitchFamily="34" charset="0"/>
              <a:buNone/>
            </a:pPr>
            <a:endParaRPr lang="en-GB" sz="1400" b="1" dirty="0">
              <a:solidFill>
                <a:schemeClr val="bg1"/>
              </a:solidFill>
              <a:latin typeface="Raleway SemiBold" panose="020B0503030101060003" pitchFamily="34" charset="77"/>
            </a:endParaRPr>
          </a:p>
          <a:p>
            <a:pPr marL="0" lvl="2" indent="0">
              <a:buFont typeface="Arial" panose="020B0604020202020204" pitchFamily="34" charset="0"/>
              <a:buNone/>
            </a:pPr>
            <a:r>
              <a:rPr lang="en-GB" sz="1400" b="1" dirty="0">
                <a:solidFill>
                  <a:schemeClr val="bg1"/>
                </a:solidFill>
                <a:latin typeface="Raleway SemiBold" panose="020B0503030101060003" pitchFamily="34" charset="77"/>
              </a:rPr>
              <a:t> </a:t>
            </a:r>
          </a:p>
          <a:p>
            <a:endParaRPr lang="en-US" dirty="0"/>
          </a:p>
        </p:txBody>
      </p:sp>
    </p:spTree>
    <p:extLst>
      <p:ext uri="{BB962C8B-B14F-4D97-AF65-F5344CB8AC3E}">
        <p14:creationId xmlns:p14="http://schemas.microsoft.com/office/powerpoint/2010/main" val="25093048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9B3D57B-C4AA-E14C-9CA8-E8937D662A84}"/>
              </a:ext>
            </a:extLst>
          </p:cNvPr>
          <p:cNvSpPr/>
          <p:nvPr/>
        </p:nvSpPr>
        <p:spPr>
          <a:xfrm>
            <a:off x="3145134" y="0"/>
            <a:ext cx="5998866" cy="4160018"/>
          </a:xfrm>
          <a:prstGeom prst="rect">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 close up of a logo&#10;&#10;Description automatically generated">
            <a:extLst>
              <a:ext uri="{FF2B5EF4-FFF2-40B4-BE49-F238E27FC236}">
                <a16:creationId xmlns:a16="http://schemas.microsoft.com/office/drawing/2014/main" id="{4955FD9C-587B-F44F-AA57-24E929E5F532}"/>
              </a:ext>
            </a:extLst>
          </p:cNvPr>
          <p:cNvPicPr>
            <a:picLocks noChangeAspect="1"/>
          </p:cNvPicPr>
          <p:nvPr/>
        </p:nvPicPr>
        <p:blipFill>
          <a:blip r:embed="rId3"/>
          <a:stretch>
            <a:fillRect/>
          </a:stretch>
        </p:blipFill>
        <p:spPr>
          <a:xfrm>
            <a:off x="105650" y="392400"/>
            <a:ext cx="1993900" cy="393700"/>
          </a:xfrm>
          <a:prstGeom prst="rect">
            <a:avLst/>
          </a:prstGeom>
        </p:spPr>
      </p:pic>
      <p:sp>
        <p:nvSpPr>
          <p:cNvPr id="8" name="Textplatzhalter 1">
            <a:extLst>
              <a:ext uri="{FF2B5EF4-FFF2-40B4-BE49-F238E27FC236}">
                <a16:creationId xmlns:a16="http://schemas.microsoft.com/office/drawing/2014/main" id="{44507FDF-01E1-8948-835B-079C10CEDCBD}"/>
              </a:ext>
            </a:extLst>
          </p:cNvPr>
          <p:cNvSpPr txBox="1">
            <a:spLocks/>
          </p:cNvSpPr>
          <p:nvPr/>
        </p:nvSpPr>
        <p:spPr>
          <a:xfrm>
            <a:off x="410400" y="475200"/>
            <a:ext cx="1576800" cy="734762"/>
          </a:xfrm>
          <a:prstGeom prst="rect">
            <a:avLst/>
          </a:prstGeom>
        </p:spPr>
        <p:txBody>
          <a:bodyPr vert="horz" lIns="0" tIns="0" rIns="0" bIns="0" rtlCol="0">
            <a:normAutofit/>
          </a:bodyPr>
          <a:lstStyle>
            <a:lvl1pPr marL="180000" indent="-180000" algn="l" defTabSz="180000" rtl="0" eaLnBrk="1" latinLnBrk="0" hangingPunct="1">
              <a:lnSpc>
                <a:spcPct val="95000"/>
              </a:lnSpc>
              <a:spcBef>
                <a:spcPts val="0"/>
              </a:spcBef>
              <a:buFont typeface="Arial" panose="020B0604020202020204" pitchFamily="34" charset="0"/>
              <a:buChar char="•"/>
              <a:defRPr sz="2000" b="1" i="0" kern="1200">
                <a:solidFill>
                  <a:schemeClr val="tx1"/>
                </a:solidFill>
                <a:latin typeface="Raleway" panose="020B0503030101060003" pitchFamily="34" charset="77"/>
                <a:ea typeface="+mn-ea"/>
                <a:cs typeface="+mn-cs"/>
              </a:defRPr>
            </a:lvl1pPr>
            <a:lvl2pPr marL="180000" indent="-180000" algn="l" defTabSz="180000" rtl="0" eaLnBrk="1" latinLnBrk="0" hangingPunct="1">
              <a:lnSpc>
                <a:spcPct val="95000"/>
              </a:lnSpc>
              <a:spcBef>
                <a:spcPts val="0"/>
              </a:spcBef>
              <a:buFont typeface="Arial" panose="020B0604020202020204" pitchFamily="34" charset="0"/>
              <a:buChar char="•"/>
              <a:defRPr sz="1600" b="1" i="0" kern="1200">
                <a:solidFill>
                  <a:schemeClr val="tx1"/>
                </a:solidFill>
                <a:latin typeface="Raleway" panose="020B0503030101060003" pitchFamily="34" charset="77"/>
                <a:ea typeface="+mn-ea"/>
                <a:cs typeface="+mn-cs"/>
              </a:defRPr>
            </a:lvl2pPr>
            <a:lvl3pPr marL="180000" indent="-180000" algn="l" defTabSz="180000" rtl="0" eaLnBrk="1" latinLnBrk="0" hangingPunct="1">
              <a:lnSpc>
                <a:spcPct val="95000"/>
              </a:lnSpc>
              <a:spcBef>
                <a:spcPts val="0"/>
              </a:spcBef>
              <a:buFont typeface="Arial" panose="020B0604020202020204" pitchFamily="34" charset="0"/>
              <a:buChar char="•"/>
              <a:defRPr sz="1400" b="1" i="0" kern="1200">
                <a:solidFill>
                  <a:schemeClr val="tx1"/>
                </a:solidFill>
                <a:latin typeface="Raleway SemiBold" panose="020B0503030101060003" pitchFamily="34" charset="77"/>
                <a:ea typeface="+mn-ea"/>
                <a:cs typeface="+mn-cs"/>
              </a:defRPr>
            </a:lvl3pPr>
            <a:lvl4pPr marL="180000" indent="-180000" algn="l" defTabSz="180000" rtl="0" eaLnBrk="1" latinLnBrk="0" hangingPunct="1">
              <a:lnSpc>
                <a:spcPct val="95000"/>
              </a:lnSpc>
              <a:spcBef>
                <a:spcPts val="0"/>
              </a:spcBef>
              <a:buFont typeface="Arial" panose="020B0604020202020204" pitchFamily="34" charset="0"/>
              <a:buChar char="•"/>
              <a:defRPr sz="1300" b="1" i="0" kern="1200">
                <a:solidFill>
                  <a:schemeClr val="tx1"/>
                </a:solidFill>
                <a:latin typeface="Raleway SemiBold" panose="020B0503030101060003" pitchFamily="34" charset="77"/>
                <a:ea typeface="+mn-ea"/>
                <a:cs typeface="+mn-cs"/>
              </a:defRPr>
            </a:lvl4pPr>
            <a:lvl5pPr marL="180000" indent="-180000" algn="l" defTabSz="180000" rtl="0" eaLnBrk="1" latinLnBrk="0" hangingPunct="1">
              <a:lnSpc>
                <a:spcPct val="95000"/>
              </a:lnSpc>
              <a:spcBef>
                <a:spcPts val="0"/>
              </a:spcBef>
              <a:buFont typeface="Arial" panose="020B0604020202020204" pitchFamily="34" charset="0"/>
              <a:buChar char="•"/>
              <a:defRPr sz="1200" b="1" i="0" kern="1200">
                <a:solidFill>
                  <a:schemeClr val="tx1"/>
                </a:solidFill>
                <a:latin typeface="Raleway SemiBold" panose="020B05030301010600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2" indent="0">
              <a:buNone/>
            </a:pPr>
            <a:r>
              <a:rPr lang="en-GB" dirty="0">
                <a:solidFill>
                  <a:schemeClr val="bg1"/>
                </a:solidFill>
              </a:rPr>
              <a:t>What happened?</a:t>
            </a:r>
          </a:p>
        </p:txBody>
      </p:sp>
      <p:sp>
        <p:nvSpPr>
          <p:cNvPr id="15" name="TextBox 14">
            <a:extLst>
              <a:ext uri="{FF2B5EF4-FFF2-40B4-BE49-F238E27FC236}">
                <a16:creationId xmlns:a16="http://schemas.microsoft.com/office/drawing/2014/main" id="{7CE64862-06EA-B940-8F70-ECEB6B86C031}"/>
              </a:ext>
            </a:extLst>
          </p:cNvPr>
          <p:cNvSpPr txBox="1"/>
          <p:nvPr/>
        </p:nvSpPr>
        <p:spPr>
          <a:xfrm>
            <a:off x="3465144" y="248172"/>
            <a:ext cx="4975471" cy="3647152"/>
          </a:xfrm>
          <a:prstGeom prst="rect">
            <a:avLst/>
          </a:prstGeom>
          <a:noFill/>
        </p:spPr>
        <p:txBody>
          <a:bodyPr wrap="square" rtlCol="0">
            <a:spAutoFit/>
          </a:bodyPr>
          <a:lstStyle/>
          <a:p>
            <a:r>
              <a:rPr lang="en-US" b="1" dirty="0">
                <a:solidFill>
                  <a:schemeClr val="bg1"/>
                </a:solidFill>
                <a:latin typeface="Raleway SemiBold" panose="020B0503030101060003" pitchFamily="34" charset="77"/>
              </a:rPr>
              <a:t>Several malicious e-mails received a</a:t>
            </a:r>
            <a:br>
              <a:rPr lang="en-US" b="1" dirty="0">
                <a:solidFill>
                  <a:schemeClr val="bg1"/>
                </a:solidFill>
                <a:latin typeface="Raleway SemiBold" panose="020B0503030101060003" pitchFamily="34" charset="77"/>
              </a:rPr>
            </a:br>
            <a:r>
              <a:rPr lang="en-US" b="1" dirty="0">
                <a:solidFill>
                  <a:schemeClr val="bg1"/>
                </a:solidFill>
                <a:latin typeface="Raleway SemiBold" panose="020B0503030101060003" pitchFamily="34" charset="77"/>
              </a:rPr>
              <a:t>few weeks ago</a:t>
            </a:r>
          </a:p>
          <a:p>
            <a:pPr marL="285750" indent="-285750">
              <a:buFont typeface="Arial" panose="020B0604020202020204" pitchFamily="34" charset="0"/>
              <a:buChar char="•"/>
            </a:pPr>
            <a:r>
              <a:rPr lang="en-US" sz="1400" b="1" dirty="0">
                <a:solidFill>
                  <a:schemeClr val="bg1"/>
                </a:solidFill>
                <a:latin typeface="Raleway SemiBold" panose="020B0503030101060003" pitchFamily="34" charset="77"/>
              </a:rPr>
              <a:t>Some blocked, but logs are not analyzed</a:t>
            </a:r>
          </a:p>
          <a:p>
            <a:pPr marL="285750" indent="-285750">
              <a:buFont typeface="Arial" panose="020B0604020202020204" pitchFamily="34" charset="0"/>
              <a:buChar char="•"/>
            </a:pPr>
            <a:r>
              <a:rPr lang="en-US" sz="1400" b="1" dirty="0">
                <a:solidFill>
                  <a:schemeClr val="bg1"/>
                </a:solidFill>
                <a:latin typeface="Raleway SemiBold" panose="020B0503030101060003" pitchFamily="34" charset="77"/>
              </a:rPr>
              <a:t>Some not recognized</a:t>
            </a:r>
            <a:br>
              <a:rPr lang="en-US" sz="1400" b="1" dirty="0">
                <a:solidFill>
                  <a:schemeClr val="bg1"/>
                </a:solidFill>
                <a:latin typeface="Raleway SemiBold" panose="020B0503030101060003" pitchFamily="34" charset="77"/>
              </a:rPr>
            </a:br>
            <a:endParaRPr lang="en-US" sz="1400" b="1" dirty="0">
              <a:solidFill>
                <a:schemeClr val="bg1"/>
              </a:solidFill>
              <a:latin typeface="Raleway SemiBold" panose="020B0503030101060003" pitchFamily="34" charset="77"/>
            </a:endParaRPr>
          </a:p>
          <a:p>
            <a:r>
              <a:rPr lang="en-US" b="1" dirty="0">
                <a:solidFill>
                  <a:schemeClr val="bg1"/>
                </a:solidFill>
                <a:latin typeface="Raleway SemiBold" panose="020B0503030101060003" pitchFamily="34" charset="77"/>
              </a:rPr>
              <a:t>One user clicked the attachment and thus </a:t>
            </a:r>
          </a:p>
          <a:p>
            <a:pPr marL="285750" indent="-285750">
              <a:buFont typeface="Arial" panose="020B0604020202020204" pitchFamily="34" charset="0"/>
              <a:buChar char="•"/>
            </a:pPr>
            <a:r>
              <a:rPr lang="en-US" sz="1400" b="1" dirty="0">
                <a:solidFill>
                  <a:schemeClr val="bg1"/>
                </a:solidFill>
                <a:latin typeface="Raleway SemiBold" panose="020B0503030101060003" pitchFamily="34" charset="77"/>
              </a:rPr>
              <a:t>Installs a backdoor </a:t>
            </a:r>
          </a:p>
          <a:p>
            <a:pPr marL="285750" indent="-285750">
              <a:buFont typeface="Arial" panose="020B0604020202020204" pitchFamily="34" charset="0"/>
              <a:buChar char="•"/>
            </a:pPr>
            <a:r>
              <a:rPr lang="en-US" sz="1400" b="1" dirty="0">
                <a:solidFill>
                  <a:schemeClr val="bg1"/>
                </a:solidFill>
                <a:latin typeface="Raleway SemiBold" panose="020B0503030101060003" pitchFamily="34" charset="77"/>
              </a:rPr>
              <a:t>Has his address book stolen</a:t>
            </a:r>
            <a:br>
              <a:rPr lang="en-US" sz="1400" b="1" dirty="0">
                <a:solidFill>
                  <a:schemeClr val="bg1"/>
                </a:solidFill>
                <a:latin typeface="Raleway SemiBold" panose="020B0503030101060003" pitchFamily="34" charset="77"/>
              </a:rPr>
            </a:br>
            <a:endParaRPr lang="en-US" sz="1400" b="1" dirty="0">
              <a:solidFill>
                <a:schemeClr val="bg1"/>
              </a:solidFill>
              <a:latin typeface="Raleway SemiBold" panose="020B0503030101060003" pitchFamily="34" charset="77"/>
            </a:endParaRPr>
          </a:p>
          <a:p>
            <a:r>
              <a:rPr lang="en-US" b="1" dirty="0">
                <a:solidFill>
                  <a:schemeClr val="bg1"/>
                </a:solidFill>
                <a:latin typeface="Raleway SemiBold" panose="020B0503030101060003" pitchFamily="34" charset="77"/>
              </a:rPr>
              <a:t>Phishing campaign against all users</a:t>
            </a:r>
            <a:br>
              <a:rPr lang="en-US" b="1" dirty="0">
                <a:solidFill>
                  <a:schemeClr val="bg1"/>
                </a:solidFill>
                <a:latin typeface="Raleway SemiBold" panose="020B0503030101060003" pitchFamily="34" charset="77"/>
              </a:rPr>
            </a:br>
            <a:r>
              <a:rPr lang="en-US" sz="1100" b="1" dirty="0">
                <a:solidFill>
                  <a:schemeClr val="bg1"/>
                </a:solidFill>
                <a:latin typeface="Raleway SemiBold" panose="020B0503030101060003" pitchFamily="34" charset="77"/>
              </a:rPr>
              <a:t> </a:t>
            </a:r>
            <a:endParaRPr lang="en-US" b="1" dirty="0">
              <a:solidFill>
                <a:schemeClr val="bg1"/>
              </a:solidFill>
              <a:latin typeface="Raleway SemiBold" panose="020B0503030101060003" pitchFamily="34" charset="77"/>
            </a:endParaRPr>
          </a:p>
          <a:p>
            <a:r>
              <a:rPr lang="en-US" b="1" dirty="0">
                <a:solidFill>
                  <a:schemeClr val="bg1"/>
                </a:solidFill>
                <a:latin typeface="Raleway SemiBold" panose="020B0503030101060003" pitchFamily="34" charset="77"/>
              </a:rPr>
              <a:t>Malware sent to entries of address book</a:t>
            </a:r>
          </a:p>
          <a:p>
            <a:pPr marL="0" lvl="2" indent="0">
              <a:buFont typeface="Arial" panose="020B0604020202020204" pitchFamily="34" charset="0"/>
              <a:buNone/>
            </a:pPr>
            <a:endParaRPr lang="en-GB" sz="1400" b="1" dirty="0">
              <a:solidFill>
                <a:schemeClr val="bg1"/>
              </a:solidFill>
              <a:latin typeface="Raleway SemiBold" panose="020B0503030101060003" pitchFamily="34" charset="77"/>
            </a:endParaRPr>
          </a:p>
          <a:p>
            <a:pPr marL="0" lvl="2" indent="0">
              <a:buFont typeface="Arial" panose="020B0604020202020204" pitchFamily="34" charset="0"/>
              <a:buNone/>
            </a:pPr>
            <a:r>
              <a:rPr lang="en-GB" sz="1400" b="1" dirty="0">
                <a:solidFill>
                  <a:schemeClr val="bg1"/>
                </a:solidFill>
                <a:latin typeface="Raleway SemiBold" panose="020B0503030101060003" pitchFamily="34" charset="77"/>
              </a:rPr>
              <a:t> </a:t>
            </a:r>
          </a:p>
          <a:p>
            <a:endParaRPr lang="en-US" b="1" dirty="0">
              <a:solidFill>
                <a:schemeClr val="bg1"/>
              </a:solidFill>
              <a:latin typeface="Raleway SemiBold" panose="020B0503030101060003" pitchFamily="34" charset="77"/>
            </a:endParaRPr>
          </a:p>
        </p:txBody>
      </p:sp>
      <p:pic>
        <p:nvPicPr>
          <p:cNvPr id="7" name="Picture 6">
            <a:extLst>
              <a:ext uri="{FF2B5EF4-FFF2-40B4-BE49-F238E27FC236}">
                <a16:creationId xmlns:a16="http://schemas.microsoft.com/office/drawing/2014/main" id="{C2CEE90E-6C94-4948-B12D-1367E16FDB5E}"/>
              </a:ext>
            </a:extLst>
          </p:cNvPr>
          <p:cNvPicPr>
            <a:picLocks noChangeAspect="1"/>
          </p:cNvPicPr>
          <p:nvPr/>
        </p:nvPicPr>
        <p:blipFill>
          <a:blip r:embed="rId4"/>
          <a:srcRect/>
          <a:stretch/>
        </p:blipFill>
        <p:spPr>
          <a:xfrm>
            <a:off x="0" y="4488927"/>
            <a:ext cx="8877300" cy="406400"/>
          </a:xfrm>
          <a:prstGeom prst="rect">
            <a:avLst/>
          </a:prstGeom>
        </p:spPr>
      </p:pic>
    </p:spTree>
    <p:extLst>
      <p:ext uri="{BB962C8B-B14F-4D97-AF65-F5344CB8AC3E}">
        <p14:creationId xmlns:p14="http://schemas.microsoft.com/office/powerpoint/2010/main" val="2181838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F21DFF1-E7F6-BB44-94F6-DFB00618162E}"/>
              </a:ext>
            </a:extLst>
          </p:cNvPr>
          <p:cNvSpPr/>
          <p:nvPr/>
        </p:nvSpPr>
        <p:spPr>
          <a:xfrm>
            <a:off x="3145134" y="0"/>
            <a:ext cx="5998866" cy="4160018"/>
          </a:xfrm>
          <a:prstGeom prst="rect">
            <a:avLst/>
          </a:prstGeom>
          <a:solidFill>
            <a:srgbClr val="F4B6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2B01810-5FD2-1340-A575-D25D98240A21}"/>
              </a:ext>
            </a:extLst>
          </p:cNvPr>
          <p:cNvSpPr>
            <a:spLocks noGrp="1"/>
          </p:cNvSpPr>
          <p:nvPr>
            <p:ph type="title" idx="4294967295"/>
          </p:nvPr>
        </p:nvSpPr>
        <p:spPr>
          <a:xfrm>
            <a:off x="3524400" y="1252894"/>
            <a:ext cx="3992400" cy="734400"/>
          </a:xfrm>
        </p:spPr>
        <p:txBody>
          <a:bodyPr/>
          <a:lstStyle/>
          <a:p>
            <a:r>
              <a:rPr lang="en-US" dirty="0"/>
              <a:t>Next steps</a:t>
            </a:r>
          </a:p>
        </p:txBody>
      </p:sp>
      <p:sp>
        <p:nvSpPr>
          <p:cNvPr id="4" name="Text Placeholder 3">
            <a:extLst>
              <a:ext uri="{FF2B5EF4-FFF2-40B4-BE49-F238E27FC236}">
                <a16:creationId xmlns:a16="http://schemas.microsoft.com/office/drawing/2014/main" id="{7DC0B45F-27F1-F343-B698-657739802B10}"/>
              </a:ext>
            </a:extLst>
          </p:cNvPr>
          <p:cNvSpPr>
            <a:spLocks noGrp="1"/>
          </p:cNvSpPr>
          <p:nvPr>
            <p:ph type="body" sz="quarter" idx="11"/>
          </p:nvPr>
        </p:nvSpPr>
        <p:spPr>
          <a:xfrm>
            <a:off x="3524400" y="2301276"/>
            <a:ext cx="5295750" cy="2187651"/>
          </a:xfrm>
        </p:spPr>
        <p:txBody>
          <a:bodyPr>
            <a:normAutofit/>
          </a:bodyPr>
          <a:lstStyle/>
          <a:p>
            <a:r>
              <a:rPr lang="en-US" sz="1800" dirty="0"/>
              <a:t>How does this new information guide your investigation?</a:t>
            </a:r>
            <a:br>
              <a:rPr lang="en-US" sz="1800" dirty="0"/>
            </a:br>
            <a:endParaRPr lang="en-US" sz="1800" dirty="0"/>
          </a:p>
          <a:p>
            <a:r>
              <a:rPr lang="en-US" sz="1800" dirty="0"/>
              <a:t>Are there new systems in scope of your investigation?</a:t>
            </a:r>
          </a:p>
          <a:p>
            <a:pPr marL="0" indent="0">
              <a:buNone/>
            </a:pPr>
            <a:endParaRPr lang="en-US" sz="1400" dirty="0"/>
          </a:p>
        </p:txBody>
      </p:sp>
      <p:pic>
        <p:nvPicPr>
          <p:cNvPr id="5" name="Picture 4">
            <a:extLst>
              <a:ext uri="{FF2B5EF4-FFF2-40B4-BE49-F238E27FC236}">
                <a16:creationId xmlns:a16="http://schemas.microsoft.com/office/drawing/2014/main" id="{35CC9F45-D96C-8C42-BEAD-690F677B7213}"/>
              </a:ext>
            </a:extLst>
          </p:cNvPr>
          <p:cNvPicPr>
            <a:picLocks noChangeAspect="1"/>
          </p:cNvPicPr>
          <p:nvPr/>
        </p:nvPicPr>
        <p:blipFill>
          <a:blip r:embed="rId3"/>
          <a:srcRect/>
          <a:stretch/>
        </p:blipFill>
        <p:spPr>
          <a:xfrm>
            <a:off x="0" y="4488927"/>
            <a:ext cx="8877300" cy="406400"/>
          </a:xfrm>
          <a:prstGeom prst="rect">
            <a:avLst/>
          </a:prstGeom>
        </p:spPr>
      </p:pic>
      <p:pic>
        <p:nvPicPr>
          <p:cNvPr id="9" name="Picture 8" descr="A close up of a logo&#10;&#10;Description automatically generated">
            <a:extLst>
              <a:ext uri="{FF2B5EF4-FFF2-40B4-BE49-F238E27FC236}">
                <a16:creationId xmlns:a16="http://schemas.microsoft.com/office/drawing/2014/main" id="{4955FD9C-587B-F44F-AA57-24E929E5F532}"/>
              </a:ext>
            </a:extLst>
          </p:cNvPr>
          <p:cNvPicPr>
            <a:picLocks noChangeAspect="1"/>
          </p:cNvPicPr>
          <p:nvPr/>
        </p:nvPicPr>
        <p:blipFill>
          <a:blip r:embed="rId4"/>
          <a:stretch>
            <a:fillRect/>
          </a:stretch>
        </p:blipFill>
        <p:spPr>
          <a:xfrm>
            <a:off x="105650" y="392400"/>
            <a:ext cx="1993900" cy="393700"/>
          </a:xfrm>
          <a:prstGeom prst="rect">
            <a:avLst/>
          </a:prstGeom>
        </p:spPr>
      </p:pic>
      <p:sp>
        <p:nvSpPr>
          <p:cNvPr id="8" name="Textplatzhalter 1">
            <a:extLst>
              <a:ext uri="{FF2B5EF4-FFF2-40B4-BE49-F238E27FC236}">
                <a16:creationId xmlns:a16="http://schemas.microsoft.com/office/drawing/2014/main" id="{44507FDF-01E1-8948-835B-079C10CEDCBD}"/>
              </a:ext>
            </a:extLst>
          </p:cNvPr>
          <p:cNvSpPr txBox="1">
            <a:spLocks/>
          </p:cNvSpPr>
          <p:nvPr/>
        </p:nvSpPr>
        <p:spPr>
          <a:xfrm>
            <a:off x="410400" y="475200"/>
            <a:ext cx="1576800" cy="734762"/>
          </a:xfrm>
          <a:prstGeom prst="rect">
            <a:avLst/>
          </a:prstGeom>
        </p:spPr>
        <p:txBody>
          <a:bodyPr vert="horz" lIns="0" tIns="0" rIns="0" bIns="0" rtlCol="0">
            <a:normAutofit/>
          </a:bodyPr>
          <a:lstStyle>
            <a:lvl1pPr marL="180000" indent="-180000" algn="l" defTabSz="180000" rtl="0" eaLnBrk="1" latinLnBrk="0" hangingPunct="1">
              <a:lnSpc>
                <a:spcPct val="95000"/>
              </a:lnSpc>
              <a:spcBef>
                <a:spcPts val="0"/>
              </a:spcBef>
              <a:buFont typeface="Arial" panose="020B0604020202020204" pitchFamily="34" charset="0"/>
              <a:buChar char="•"/>
              <a:defRPr sz="2000" b="1" i="0" kern="1200">
                <a:solidFill>
                  <a:schemeClr val="tx1"/>
                </a:solidFill>
                <a:latin typeface="Raleway" panose="020B0503030101060003" pitchFamily="34" charset="77"/>
                <a:ea typeface="+mn-ea"/>
                <a:cs typeface="+mn-cs"/>
              </a:defRPr>
            </a:lvl1pPr>
            <a:lvl2pPr marL="180000" indent="-180000" algn="l" defTabSz="180000" rtl="0" eaLnBrk="1" latinLnBrk="0" hangingPunct="1">
              <a:lnSpc>
                <a:spcPct val="95000"/>
              </a:lnSpc>
              <a:spcBef>
                <a:spcPts val="0"/>
              </a:spcBef>
              <a:buFont typeface="Arial" panose="020B0604020202020204" pitchFamily="34" charset="0"/>
              <a:buChar char="•"/>
              <a:defRPr sz="1600" b="1" i="0" kern="1200">
                <a:solidFill>
                  <a:schemeClr val="tx1"/>
                </a:solidFill>
                <a:latin typeface="Raleway" panose="020B0503030101060003" pitchFamily="34" charset="77"/>
                <a:ea typeface="+mn-ea"/>
                <a:cs typeface="+mn-cs"/>
              </a:defRPr>
            </a:lvl2pPr>
            <a:lvl3pPr marL="180000" indent="-180000" algn="l" defTabSz="180000" rtl="0" eaLnBrk="1" latinLnBrk="0" hangingPunct="1">
              <a:lnSpc>
                <a:spcPct val="95000"/>
              </a:lnSpc>
              <a:spcBef>
                <a:spcPts val="0"/>
              </a:spcBef>
              <a:buFont typeface="Arial" panose="020B0604020202020204" pitchFamily="34" charset="0"/>
              <a:buChar char="•"/>
              <a:defRPr sz="1400" b="1" i="0" kern="1200">
                <a:solidFill>
                  <a:schemeClr val="tx1"/>
                </a:solidFill>
                <a:latin typeface="Raleway SemiBold" panose="020B0503030101060003" pitchFamily="34" charset="77"/>
                <a:ea typeface="+mn-ea"/>
                <a:cs typeface="+mn-cs"/>
              </a:defRPr>
            </a:lvl3pPr>
            <a:lvl4pPr marL="180000" indent="-180000" algn="l" defTabSz="180000" rtl="0" eaLnBrk="1" latinLnBrk="0" hangingPunct="1">
              <a:lnSpc>
                <a:spcPct val="95000"/>
              </a:lnSpc>
              <a:spcBef>
                <a:spcPts val="0"/>
              </a:spcBef>
              <a:buFont typeface="Arial" panose="020B0604020202020204" pitchFamily="34" charset="0"/>
              <a:buChar char="•"/>
              <a:defRPr sz="1300" b="1" i="0" kern="1200">
                <a:solidFill>
                  <a:schemeClr val="tx1"/>
                </a:solidFill>
                <a:latin typeface="Raleway SemiBold" panose="020B0503030101060003" pitchFamily="34" charset="77"/>
                <a:ea typeface="+mn-ea"/>
                <a:cs typeface="+mn-cs"/>
              </a:defRPr>
            </a:lvl4pPr>
            <a:lvl5pPr marL="180000" indent="-180000" algn="l" defTabSz="180000" rtl="0" eaLnBrk="1" latinLnBrk="0" hangingPunct="1">
              <a:lnSpc>
                <a:spcPct val="95000"/>
              </a:lnSpc>
              <a:spcBef>
                <a:spcPts val="0"/>
              </a:spcBef>
              <a:buFont typeface="Arial" panose="020B0604020202020204" pitchFamily="34" charset="0"/>
              <a:buChar char="•"/>
              <a:defRPr sz="1200" b="1" i="0" kern="1200">
                <a:solidFill>
                  <a:schemeClr val="tx1"/>
                </a:solidFill>
                <a:latin typeface="Raleway SemiBold" panose="020B05030301010600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2" indent="0">
              <a:buNone/>
            </a:pPr>
            <a:r>
              <a:rPr lang="en-GB" dirty="0">
                <a:solidFill>
                  <a:schemeClr val="bg1"/>
                </a:solidFill>
              </a:rPr>
              <a:t>Group Task</a:t>
            </a:r>
          </a:p>
        </p:txBody>
      </p:sp>
      <p:pic>
        <p:nvPicPr>
          <p:cNvPr id="12" name="Picture 11" descr="A close up of a logo&#10;&#10;Description automatically generated">
            <a:extLst>
              <a:ext uri="{FF2B5EF4-FFF2-40B4-BE49-F238E27FC236}">
                <a16:creationId xmlns:a16="http://schemas.microsoft.com/office/drawing/2014/main" id="{FF56FAA8-87B5-A544-9670-7D561443C07A}"/>
              </a:ext>
            </a:extLst>
          </p:cNvPr>
          <p:cNvPicPr>
            <a:picLocks noChangeAspect="1"/>
          </p:cNvPicPr>
          <p:nvPr/>
        </p:nvPicPr>
        <p:blipFill>
          <a:blip r:embed="rId5"/>
          <a:stretch>
            <a:fillRect/>
          </a:stretch>
        </p:blipFill>
        <p:spPr>
          <a:xfrm>
            <a:off x="7554573" y="313982"/>
            <a:ext cx="1179027" cy="1673312"/>
          </a:xfrm>
          <a:prstGeom prst="rect">
            <a:avLst/>
          </a:prstGeom>
        </p:spPr>
      </p:pic>
    </p:spTree>
    <p:extLst>
      <p:ext uri="{BB962C8B-B14F-4D97-AF65-F5344CB8AC3E}">
        <p14:creationId xmlns:p14="http://schemas.microsoft.com/office/powerpoint/2010/main" val="6285508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F78A2ED-BB64-324B-ABA9-15797F27D6C2}"/>
              </a:ext>
            </a:extLst>
          </p:cNvPr>
          <p:cNvSpPr/>
          <p:nvPr/>
        </p:nvSpPr>
        <p:spPr>
          <a:xfrm>
            <a:off x="3145134" y="0"/>
            <a:ext cx="5998866" cy="4160018"/>
          </a:xfrm>
          <a:prstGeom prst="rect">
            <a:avLst/>
          </a:prstGeom>
          <a:solidFill>
            <a:srgbClr val="F4B6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A close up of a logo&#10;&#10;Description automatically generated">
            <a:extLst>
              <a:ext uri="{FF2B5EF4-FFF2-40B4-BE49-F238E27FC236}">
                <a16:creationId xmlns:a16="http://schemas.microsoft.com/office/drawing/2014/main" id="{00531DEC-821A-304E-B854-E9E88B7F0F7A}"/>
              </a:ext>
            </a:extLst>
          </p:cNvPr>
          <p:cNvPicPr>
            <a:picLocks noChangeAspect="1"/>
          </p:cNvPicPr>
          <p:nvPr/>
        </p:nvPicPr>
        <p:blipFill>
          <a:blip r:embed="rId3"/>
          <a:stretch>
            <a:fillRect/>
          </a:stretch>
        </p:blipFill>
        <p:spPr>
          <a:xfrm>
            <a:off x="7554573" y="313982"/>
            <a:ext cx="1179027" cy="1673312"/>
          </a:xfrm>
          <a:prstGeom prst="rect">
            <a:avLst/>
          </a:prstGeom>
        </p:spPr>
      </p:pic>
      <p:pic>
        <p:nvPicPr>
          <p:cNvPr id="10" name="Picture 9" descr="A picture containing drawing&#10;&#10;Description automatically generated">
            <a:extLst>
              <a:ext uri="{FF2B5EF4-FFF2-40B4-BE49-F238E27FC236}">
                <a16:creationId xmlns:a16="http://schemas.microsoft.com/office/drawing/2014/main" id="{9FDA7F3D-378E-2142-B677-5FDDD13DB765}"/>
              </a:ext>
            </a:extLst>
          </p:cNvPr>
          <p:cNvPicPr>
            <a:picLocks noChangeAspect="1"/>
          </p:cNvPicPr>
          <p:nvPr/>
        </p:nvPicPr>
        <p:blipFill>
          <a:blip r:embed="rId4"/>
          <a:stretch>
            <a:fillRect/>
          </a:stretch>
        </p:blipFill>
        <p:spPr>
          <a:xfrm flipH="1">
            <a:off x="899042" y="1161794"/>
            <a:ext cx="1993900" cy="825500"/>
          </a:xfrm>
          <a:prstGeom prst="rect">
            <a:avLst/>
          </a:prstGeom>
        </p:spPr>
      </p:pic>
      <p:sp>
        <p:nvSpPr>
          <p:cNvPr id="35" name="Textplatzhalter 1">
            <a:extLst>
              <a:ext uri="{FF2B5EF4-FFF2-40B4-BE49-F238E27FC236}">
                <a16:creationId xmlns:a16="http://schemas.microsoft.com/office/drawing/2014/main" id="{45F74999-F4C9-384B-B3DC-493CE9E24360}"/>
              </a:ext>
            </a:extLst>
          </p:cNvPr>
          <p:cNvSpPr txBox="1">
            <a:spLocks/>
          </p:cNvSpPr>
          <p:nvPr/>
        </p:nvSpPr>
        <p:spPr>
          <a:xfrm>
            <a:off x="979651" y="1252532"/>
            <a:ext cx="1576800" cy="734762"/>
          </a:xfrm>
          <a:prstGeom prst="rect">
            <a:avLst/>
          </a:prstGeom>
        </p:spPr>
        <p:txBody>
          <a:bodyPr vert="horz" lIns="0" tIns="0" rIns="0" bIns="0" rtlCol="0">
            <a:normAutofit/>
          </a:bodyPr>
          <a:lstStyle>
            <a:lvl1pPr marL="180000" indent="-180000" algn="l" defTabSz="180000" rtl="0" eaLnBrk="1" latinLnBrk="0" hangingPunct="1">
              <a:lnSpc>
                <a:spcPct val="95000"/>
              </a:lnSpc>
              <a:spcBef>
                <a:spcPts val="0"/>
              </a:spcBef>
              <a:buFont typeface="Arial" panose="020B0604020202020204" pitchFamily="34" charset="0"/>
              <a:buChar char="•"/>
              <a:defRPr sz="2000" b="1" i="0" kern="1200">
                <a:solidFill>
                  <a:schemeClr val="tx1"/>
                </a:solidFill>
                <a:latin typeface="Raleway" panose="020B0503030101060003" pitchFamily="34" charset="77"/>
                <a:ea typeface="+mn-ea"/>
                <a:cs typeface="+mn-cs"/>
              </a:defRPr>
            </a:lvl1pPr>
            <a:lvl2pPr marL="180000" indent="-180000" algn="l" defTabSz="180000" rtl="0" eaLnBrk="1" latinLnBrk="0" hangingPunct="1">
              <a:lnSpc>
                <a:spcPct val="95000"/>
              </a:lnSpc>
              <a:spcBef>
                <a:spcPts val="0"/>
              </a:spcBef>
              <a:buFont typeface="Arial" panose="020B0604020202020204" pitchFamily="34" charset="0"/>
              <a:buChar char="•"/>
              <a:defRPr sz="1600" b="1" i="0" kern="1200">
                <a:solidFill>
                  <a:schemeClr val="tx1"/>
                </a:solidFill>
                <a:latin typeface="Raleway" panose="020B0503030101060003" pitchFamily="34" charset="77"/>
                <a:ea typeface="+mn-ea"/>
                <a:cs typeface="+mn-cs"/>
              </a:defRPr>
            </a:lvl2pPr>
            <a:lvl3pPr marL="180000" indent="-180000" algn="l" defTabSz="180000" rtl="0" eaLnBrk="1" latinLnBrk="0" hangingPunct="1">
              <a:lnSpc>
                <a:spcPct val="95000"/>
              </a:lnSpc>
              <a:spcBef>
                <a:spcPts val="0"/>
              </a:spcBef>
              <a:buFont typeface="Arial" panose="020B0604020202020204" pitchFamily="34" charset="0"/>
              <a:buChar char="•"/>
              <a:defRPr sz="1400" b="1" i="0" kern="1200">
                <a:solidFill>
                  <a:schemeClr val="tx1"/>
                </a:solidFill>
                <a:latin typeface="Raleway SemiBold" panose="020B0503030101060003" pitchFamily="34" charset="77"/>
                <a:ea typeface="+mn-ea"/>
                <a:cs typeface="+mn-cs"/>
              </a:defRPr>
            </a:lvl3pPr>
            <a:lvl4pPr marL="180000" indent="-180000" algn="l" defTabSz="180000" rtl="0" eaLnBrk="1" latinLnBrk="0" hangingPunct="1">
              <a:lnSpc>
                <a:spcPct val="95000"/>
              </a:lnSpc>
              <a:spcBef>
                <a:spcPts val="0"/>
              </a:spcBef>
              <a:buFont typeface="Arial" panose="020B0604020202020204" pitchFamily="34" charset="0"/>
              <a:buChar char="•"/>
              <a:defRPr sz="1300" b="1" i="0" kern="1200">
                <a:solidFill>
                  <a:schemeClr val="tx1"/>
                </a:solidFill>
                <a:latin typeface="Raleway SemiBold" panose="020B0503030101060003" pitchFamily="34" charset="77"/>
                <a:ea typeface="+mn-ea"/>
                <a:cs typeface="+mn-cs"/>
              </a:defRPr>
            </a:lvl4pPr>
            <a:lvl5pPr marL="180000" indent="-180000" algn="l" defTabSz="180000" rtl="0" eaLnBrk="1" latinLnBrk="0" hangingPunct="1">
              <a:lnSpc>
                <a:spcPct val="95000"/>
              </a:lnSpc>
              <a:spcBef>
                <a:spcPts val="0"/>
              </a:spcBef>
              <a:buFont typeface="Arial" panose="020B0604020202020204" pitchFamily="34" charset="0"/>
              <a:buChar char="•"/>
              <a:defRPr sz="1200" b="1" i="0" kern="1200">
                <a:solidFill>
                  <a:schemeClr val="tx1"/>
                </a:solidFill>
                <a:latin typeface="Raleway SemiBold" panose="020B05030301010600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2" indent="0">
              <a:buNone/>
            </a:pPr>
            <a:r>
              <a:rPr lang="en-GB" dirty="0">
                <a:solidFill>
                  <a:schemeClr val="bg1"/>
                </a:solidFill>
              </a:rPr>
              <a:t>What went bad?</a:t>
            </a:r>
          </a:p>
        </p:txBody>
      </p:sp>
      <p:sp>
        <p:nvSpPr>
          <p:cNvPr id="13" name="Text Placeholder 12">
            <a:extLst>
              <a:ext uri="{FF2B5EF4-FFF2-40B4-BE49-F238E27FC236}">
                <a16:creationId xmlns:a16="http://schemas.microsoft.com/office/drawing/2014/main" id="{6BF2DA1B-3D26-2F40-ADD1-20AE976372ED}"/>
              </a:ext>
            </a:extLst>
          </p:cNvPr>
          <p:cNvSpPr>
            <a:spLocks noGrp="1"/>
          </p:cNvSpPr>
          <p:nvPr>
            <p:ph type="body" sz="quarter" idx="11"/>
          </p:nvPr>
        </p:nvSpPr>
        <p:spPr>
          <a:xfrm>
            <a:off x="3524400" y="1416152"/>
            <a:ext cx="5295750" cy="3315009"/>
          </a:xfrm>
        </p:spPr>
        <p:txBody>
          <a:bodyPr/>
          <a:lstStyle/>
          <a:p>
            <a:r>
              <a:rPr lang="en-US" dirty="0"/>
              <a:t>What went well, what not?</a:t>
            </a:r>
          </a:p>
          <a:p>
            <a:endParaRPr lang="en-US" dirty="0"/>
          </a:p>
          <a:p>
            <a:r>
              <a:rPr lang="en-US" dirty="0"/>
              <a:t>What would you do differently in the set up phase of the exercise?</a:t>
            </a:r>
          </a:p>
          <a:p>
            <a:endParaRPr lang="en-US" dirty="0"/>
          </a:p>
          <a:p>
            <a:r>
              <a:rPr lang="en-US" dirty="0"/>
              <a:t>What did you need during your investigation that you had not planned for ahead of time?</a:t>
            </a:r>
          </a:p>
          <a:p>
            <a:pPr marL="0" indent="0">
              <a:buNone/>
            </a:pPr>
            <a:endParaRPr lang="en-US" dirty="0"/>
          </a:p>
        </p:txBody>
      </p:sp>
      <p:sp>
        <p:nvSpPr>
          <p:cNvPr id="9" name="Title 8">
            <a:extLst>
              <a:ext uri="{FF2B5EF4-FFF2-40B4-BE49-F238E27FC236}">
                <a16:creationId xmlns:a16="http://schemas.microsoft.com/office/drawing/2014/main" id="{B73AC701-0FB0-B047-BD5F-2DA09EF8B91B}"/>
              </a:ext>
            </a:extLst>
          </p:cNvPr>
          <p:cNvSpPr>
            <a:spLocks noGrp="1"/>
          </p:cNvSpPr>
          <p:nvPr>
            <p:ph type="title" idx="4294967295"/>
          </p:nvPr>
        </p:nvSpPr>
        <p:spPr>
          <a:xfrm>
            <a:off x="3524400" y="557999"/>
            <a:ext cx="3992400" cy="734400"/>
          </a:xfrm>
        </p:spPr>
        <p:txBody>
          <a:bodyPr/>
          <a:lstStyle/>
          <a:p>
            <a:r>
              <a:rPr lang="en-US" dirty="0"/>
              <a:t>Discussion</a:t>
            </a:r>
          </a:p>
        </p:txBody>
      </p:sp>
      <p:pic>
        <p:nvPicPr>
          <p:cNvPr id="3" name="Picture 2" descr="A picture containing drawing&#10;&#10;Description automatically generated">
            <a:extLst>
              <a:ext uri="{FF2B5EF4-FFF2-40B4-BE49-F238E27FC236}">
                <a16:creationId xmlns:a16="http://schemas.microsoft.com/office/drawing/2014/main" id="{AA614830-6FDA-7745-9575-56DCE7872CC7}"/>
              </a:ext>
            </a:extLst>
          </p:cNvPr>
          <p:cNvPicPr>
            <a:picLocks noChangeAspect="1"/>
          </p:cNvPicPr>
          <p:nvPr/>
        </p:nvPicPr>
        <p:blipFill>
          <a:blip r:embed="rId4"/>
          <a:stretch>
            <a:fillRect/>
          </a:stretch>
        </p:blipFill>
        <p:spPr>
          <a:xfrm>
            <a:off x="225735" y="264433"/>
            <a:ext cx="1993900" cy="825500"/>
          </a:xfrm>
          <a:prstGeom prst="rect">
            <a:avLst/>
          </a:prstGeom>
        </p:spPr>
      </p:pic>
      <p:sp>
        <p:nvSpPr>
          <p:cNvPr id="4" name="Fußzeilenplatzhalter 3">
            <a:extLst>
              <a:ext uri="{FF2B5EF4-FFF2-40B4-BE49-F238E27FC236}">
                <a16:creationId xmlns:a16="http://schemas.microsoft.com/office/drawing/2014/main" id="{0592951E-534C-7649-B49B-92E7B2EDF189}"/>
              </a:ext>
            </a:extLst>
          </p:cNvPr>
          <p:cNvSpPr>
            <a:spLocks noGrp="1"/>
          </p:cNvSpPr>
          <p:nvPr>
            <p:ph type="ftr" sz="quarter" idx="4294967295"/>
          </p:nvPr>
        </p:nvSpPr>
        <p:spPr>
          <a:xfrm>
            <a:off x="5421219" y="5385064"/>
            <a:ext cx="3086100" cy="131694"/>
          </a:xfrm>
          <a:prstGeom prst="rect">
            <a:avLst/>
          </a:prstGeom>
        </p:spPr>
        <p:txBody>
          <a:bodyPr/>
          <a:lstStyle/>
          <a:p>
            <a:r>
              <a:rPr lang="en-GB" noProof="0"/>
              <a:t>Breach Workshop Waterplant, v1.1 © 2020, FIRST.Org</a:t>
            </a:r>
            <a:endParaRPr lang="en-GB" noProof="0" dirty="0"/>
          </a:p>
        </p:txBody>
      </p:sp>
      <p:sp>
        <p:nvSpPr>
          <p:cNvPr id="34" name="Textplatzhalter 1">
            <a:extLst>
              <a:ext uri="{FF2B5EF4-FFF2-40B4-BE49-F238E27FC236}">
                <a16:creationId xmlns:a16="http://schemas.microsoft.com/office/drawing/2014/main" id="{12507E88-B4BA-114A-87D0-D91796536C1C}"/>
              </a:ext>
            </a:extLst>
          </p:cNvPr>
          <p:cNvSpPr txBox="1">
            <a:spLocks/>
          </p:cNvSpPr>
          <p:nvPr/>
        </p:nvSpPr>
        <p:spPr>
          <a:xfrm>
            <a:off x="477541" y="356521"/>
            <a:ext cx="1576800" cy="734762"/>
          </a:xfrm>
          <a:prstGeom prst="rect">
            <a:avLst/>
          </a:prstGeom>
        </p:spPr>
        <p:txBody>
          <a:bodyPr vert="horz" lIns="0" tIns="0" rIns="0" bIns="0" rtlCol="0">
            <a:normAutofit/>
          </a:bodyPr>
          <a:lstStyle>
            <a:lvl1pPr marL="180000" indent="-180000" algn="l" defTabSz="180000" rtl="0" eaLnBrk="1" latinLnBrk="0" hangingPunct="1">
              <a:lnSpc>
                <a:spcPct val="95000"/>
              </a:lnSpc>
              <a:spcBef>
                <a:spcPts val="0"/>
              </a:spcBef>
              <a:buFont typeface="Arial" panose="020B0604020202020204" pitchFamily="34" charset="0"/>
              <a:buChar char="•"/>
              <a:defRPr sz="2000" b="1" i="0" kern="1200">
                <a:solidFill>
                  <a:schemeClr val="tx1"/>
                </a:solidFill>
                <a:latin typeface="Raleway" panose="020B0503030101060003" pitchFamily="34" charset="77"/>
                <a:ea typeface="+mn-ea"/>
                <a:cs typeface="+mn-cs"/>
              </a:defRPr>
            </a:lvl1pPr>
            <a:lvl2pPr marL="180000" indent="-180000" algn="l" defTabSz="180000" rtl="0" eaLnBrk="1" latinLnBrk="0" hangingPunct="1">
              <a:lnSpc>
                <a:spcPct val="95000"/>
              </a:lnSpc>
              <a:spcBef>
                <a:spcPts val="0"/>
              </a:spcBef>
              <a:buFont typeface="Arial" panose="020B0604020202020204" pitchFamily="34" charset="0"/>
              <a:buChar char="•"/>
              <a:defRPr sz="1600" b="1" i="0" kern="1200">
                <a:solidFill>
                  <a:schemeClr val="tx1"/>
                </a:solidFill>
                <a:latin typeface="Raleway" panose="020B0503030101060003" pitchFamily="34" charset="77"/>
                <a:ea typeface="+mn-ea"/>
                <a:cs typeface="+mn-cs"/>
              </a:defRPr>
            </a:lvl2pPr>
            <a:lvl3pPr marL="180000" indent="-180000" algn="l" defTabSz="180000" rtl="0" eaLnBrk="1" latinLnBrk="0" hangingPunct="1">
              <a:lnSpc>
                <a:spcPct val="95000"/>
              </a:lnSpc>
              <a:spcBef>
                <a:spcPts val="0"/>
              </a:spcBef>
              <a:buFont typeface="Arial" panose="020B0604020202020204" pitchFamily="34" charset="0"/>
              <a:buChar char="•"/>
              <a:defRPr sz="1400" b="1" i="0" kern="1200">
                <a:solidFill>
                  <a:schemeClr val="tx1"/>
                </a:solidFill>
                <a:latin typeface="Raleway SemiBold" panose="020B0503030101060003" pitchFamily="34" charset="77"/>
                <a:ea typeface="+mn-ea"/>
                <a:cs typeface="+mn-cs"/>
              </a:defRPr>
            </a:lvl3pPr>
            <a:lvl4pPr marL="180000" indent="-180000" algn="l" defTabSz="180000" rtl="0" eaLnBrk="1" latinLnBrk="0" hangingPunct="1">
              <a:lnSpc>
                <a:spcPct val="95000"/>
              </a:lnSpc>
              <a:spcBef>
                <a:spcPts val="0"/>
              </a:spcBef>
              <a:buFont typeface="Arial" panose="020B0604020202020204" pitchFamily="34" charset="0"/>
              <a:buChar char="•"/>
              <a:defRPr sz="1300" b="1" i="0" kern="1200">
                <a:solidFill>
                  <a:schemeClr val="tx1"/>
                </a:solidFill>
                <a:latin typeface="Raleway SemiBold" panose="020B0503030101060003" pitchFamily="34" charset="77"/>
                <a:ea typeface="+mn-ea"/>
                <a:cs typeface="+mn-cs"/>
              </a:defRPr>
            </a:lvl4pPr>
            <a:lvl5pPr marL="180000" indent="-180000" algn="l" defTabSz="180000" rtl="0" eaLnBrk="1" latinLnBrk="0" hangingPunct="1">
              <a:lnSpc>
                <a:spcPct val="95000"/>
              </a:lnSpc>
              <a:spcBef>
                <a:spcPts val="0"/>
              </a:spcBef>
              <a:buFont typeface="Arial" panose="020B0604020202020204" pitchFamily="34" charset="0"/>
              <a:buChar char="•"/>
              <a:defRPr sz="1200" b="1" i="0" kern="1200">
                <a:solidFill>
                  <a:schemeClr val="tx1"/>
                </a:solidFill>
                <a:latin typeface="Raleway SemiBold" panose="020B05030301010600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2" indent="0">
              <a:buNone/>
            </a:pPr>
            <a:r>
              <a:rPr lang="en-GB" dirty="0">
                <a:solidFill>
                  <a:schemeClr val="bg1"/>
                </a:solidFill>
              </a:rPr>
              <a:t>What went well?</a:t>
            </a:r>
          </a:p>
        </p:txBody>
      </p:sp>
      <p:pic>
        <p:nvPicPr>
          <p:cNvPr id="17" name="Picture 16">
            <a:extLst>
              <a:ext uri="{FF2B5EF4-FFF2-40B4-BE49-F238E27FC236}">
                <a16:creationId xmlns:a16="http://schemas.microsoft.com/office/drawing/2014/main" id="{F03EE98F-70A0-294B-94A6-AE764080AEE6}"/>
              </a:ext>
            </a:extLst>
          </p:cNvPr>
          <p:cNvPicPr>
            <a:picLocks noChangeAspect="1"/>
          </p:cNvPicPr>
          <p:nvPr/>
        </p:nvPicPr>
        <p:blipFill>
          <a:blip r:embed="rId5"/>
          <a:srcRect/>
          <a:stretch/>
        </p:blipFill>
        <p:spPr>
          <a:xfrm>
            <a:off x="0" y="4488927"/>
            <a:ext cx="8877300" cy="406400"/>
          </a:xfrm>
          <a:prstGeom prst="rect">
            <a:avLst/>
          </a:prstGeom>
        </p:spPr>
      </p:pic>
    </p:spTree>
    <p:extLst>
      <p:ext uri="{BB962C8B-B14F-4D97-AF65-F5344CB8AC3E}">
        <p14:creationId xmlns:p14="http://schemas.microsoft.com/office/powerpoint/2010/main" val="29274681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F6AEA0-138D-8D41-9CD7-10F87A59EBA5}"/>
              </a:ext>
            </a:extLst>
          </p:cNvPr>
          <p:cNvSpPr>
            <a:spLocks noGrp="1"/>
          </p:cNvSpPr>
          <p:nvPr>
            <p:ph type="title"/>
          </p:nvPr>
        </p:nvSpPr>
        <p:spPr/>
        <p:txBody>
          <a:bodyPr>
            <a:normAutofit/>
          </a:bodyPr>
          <a:lstStyle/>
          <a:p>
            <a:r>
              <a:rPr lang="en-GB" dirty="0">
                <a:solidFill>
                  <a:srgbClr val="007233"/>
                </a:solidFill>
              </a:rPr>
              <a:t>Copyright</a:t>
            </a:r>
            <a:endParaRPr lang="en-US" dirty="0">
              <a:solidFill>
                <a:srgbClr val="007233"/>
              </a:solidFill>
            </a:endParaRPr>
          </a:p>
        </p:txBody>
      </p:sp>
      <p:sp>
        <p:nvSpPr>
          <p:cNvPr id="3" name="Textplatzhalter 2">
            <a:extLst>
              <a:ext uri="{FF2B5EF4-FFF2-40B4-BE49-F238E27FC236}">
                <a16:creationId xmlns:a16="http://schemas.microsoft.com/office/drawing/2014/main" id="{FC8D0F68-80A2-6549-8AFC-59850F8C3436}"/>
              </a:ext>
            </a:extLst>
          </p:cNvPr>
          <p:cNvSpPr>
            <a:spLocks noGrp="1"/>
          </p:cNvSpPr>
          <p:nvPr>
            <p:ph type="body" sz="quarter" idx="11"/>
          </p:nvPr>
        </p:nvSpPr>
        <p:spPr/>
        <p:txBody>
          <a:bodyPr>
            <a:normAutofit/>
          </a:bodyPr>
          <a:lstStyle/>
          <a:p>
            <a:pPr marL="0" lvl="2" indent="0">
              <a:buNone/>
            </a:pPr>
            <a:r>
              <a:rPr lang="en-GB" noProof="0" dirty="0">
                <a:solidFill>
                  <a:srgbClr val="007233"/>
                </a:solidFill>
              </a:rPr>
              <a:t>Copyright © by Forum of Incident Response and Security Teams, Inc.</a:t>
            </a:r>
          </a:p>
          <a:p>
            <a:pPr marL="0" lvl="2" indent="0">
              <a:buNone/>
            </a:pPr>
            <a:endParaRPr lang="en-GB" noProof="0" dirty="0">
              <a:solidFill>
                <a:srgbClr val="007233"/>
              </a:solidFill>
            </a:endParaRPr>
          </a:p>
          <a:p>
            <a:pPr marL="0" lvl="2" indent="0">
              <a:buNone/>
            </a:pPr>
            <a:r>
              <a:rPr lang="en-GB" noProof="0" dirty="0" err="1">
                <a:solidFill>
                  <a:srgbClr val="007233"/>
                </a:solidFill>
              </a:rPr>
              <a:t>FIRST.Org</a:t>
            </a:r>
            <a:r>
              <a:rPr lang="en-GB" noProof="0" dirty="0">
                <a:solidFill>
                  <a:srgbClr val="007233"/>
                </a:solidFill>
              </a:rPr>
              <a:t> is name under which Forum of Incident Response and Security Teams, Inc. conducts business.</a:t>
            </a:r>
          </a:p>
          <a:p>
            <a:pPr marL="0" lvl="2" indent="0">
              <a:buNone/>
            </a:pPr>
            <a:endParaRPr lang="en-GB" noProof="0" dirty="0">
              <a:solidFill>
                <a:srgbClr val="007233"/>
              </a:solidFill>
            </a:endParaRPr>
          </a:p>
          <a:p>
            <a:pPr marL="0" lvl="2" indent="0">
              <a:buNone/>
            </a:pPr>
            <a:r>
              <a:rPr lang="en-GB" noProof="0" dirty="0">
                <a:solidFill>
                  <a:srgbClr val="007233"/>
                </a:solidFill>
              </a:rPr>
              <a:t>This training material is licensed under Creative Commons </a:t>
            </a:r>
          </a:p>
          <a:p>
            <a:pPr marL="0" lvl="2" indent="0">
              <a:buNone/>
            </a:pPr>
            <a:r>
              <a:rPr lang="en-GB" noProof="0" dirty="0">
                <a:solidFill>
                  <a:srgbClr val="007233"/>
                </a:solidFill>
              </a:rPr>
              <a:t>Attribution-Non-Commercial-Share-Alike 4.0 (CC BY-NC-SA 4.0)</a:t>
            </a:r>
          </a:p>
          <a:p>
            <a:pPr marL="0" lvl="2" indent="0">
              <a:buNone/>
            </a:pPr>
            <a:endParaRPr lang="en-GB" noProof="0" dirty="0">
              <a:solidFill>
                <a:srgbClr val="007233"/>
              </a:solidFill>
            </a:endParaRPr>
          </a:p>
          <a:p>
            <a:pPr marL="0" lvl="2" indent="0">
              <a:buNone/>
            </a:pPr>
            <a:r>
              <a:rPr lang="en-GB" noProof="0" dirty="0" err="1">
                <a:solidFill>
                  <a:srgbClr val="007233"/>
                </a:solidFill>
              </a:rPr>
              <a:t>FIRST.Org</a:t>
            </a:r>
            <a:r>
              <a:rPr lang="en-GB" noProof="0" dirty="0">
                <a:solidFill>
                  <a:srgbClr val="007233"/>
                </a:solidFill>
              </a:rPr>
              <a:t> makes no representation, express or implied, with regard </a:t>
            </a:r>
            <a:br>
              <a:rPr lang="en-GB" noProof="0" dirty="0">
                <a:solidFill>
                  <a:srgbClr val="007233"/>
                </a:solidFill>
              </a:rPr>
            </a:br>
            <a:r>
              <a:rPr lang="en-GB" noProof="0" dirty="0">
                <a:solidFill>
                  <a:srgbClr val="007233"/>
                </a:solidFill>
              </a:rPr>
              <a:t>to the accuracy of the information contained in this material and cannot accept any legal responsibility or liability for any errors or omissions that may be made.</a:t>
            </a:r>
          </a:p>
          <a:p>
            <a:pPr marL="0" lvl="2" indent="0">
              <a:buNone/>
            </a:pPr>
            <a:endParaRPr lang="en-GB" noProof="0" dirty="0">
              <a:solidFill>
                <a:srgbClr val="007233"/>
              </a:solidFill>
            </a:endParaRPr>
          </a:p>
          <a:p>
            <a:pPr marL="0" lvl="2" indent="0">
              <a:buNone/>
            </a:pPr>
            <a:r>
              <a:rPr lang="en-GB" noProof="0" dirty="0">
                <a:solidFill>
                  <a:srgbClr val="007233"/>
                </a:solidFill>
              </a:rPr>
              <a:t>All trademarks are property of their respective owners.</a:t>
            </a:r>
          </a:p>
          <a:p>
            <a:pPr marL="0" lvl="2" indent="0">
              <a:buNone/>
            </a:pPr>
            <a:endParaRPr lang="en-GB" noProof="0" dirty="0">
              <a:solidFill>
                <a:srgbClr val="007233"/>
              </a:solidFill>
            </a:endParaRPr>
          </a:p>
          <a:p>
            <a:pPr marL="0" lvl="2" indent="0">
              <a:buNone/>
            </a:pPr>
            <a:r>
              <a:rPr lang="en-GB" noProof="0" dirty="0">
                <a:solidFill>
                  <a:srgbClr val="007233"/>
                </a:solidFill>
              </a:rPr>
              <a:t>Permissions beyond the scope of this license may be available </a:t>
            </a:r>
            <a:br>
              <a:rPr lang="en-GB" noProof="0" dirty="0">
                <a:solidFill>
                  <a:srgbClr val="007233"/>
                </a:solidFill>
              </a:rPr>
            </a:br>
            <a:r>
              <a:rPr lang="en-GB" noProof="0" dirty="0">
                <a:solidFill>
                  <a:srgbClr val="007233"/>
                </a:solidFill>
              </a:rPr>
              <a:t>at </a:t>
            </a:r>
            <a:r>
              <a:rPr lang="en-GB" noProof="0" dirty="0" err="1">
                <a:solidFill>
                  <a:srgbClr val="007233"/>
                </a:solidFill>
              </a:rPr>
              <a:t>first-licensing@first.org</a:t>
            </a:r>
            <a:endParaRPr lang="en-GB" noProof="0" dirty="0">
              <a:solidFill>
                <a:srgbClr val="007233"/>
              </a:solidFill>
            </a:endParaRPr>
          </a:p>
        </p:txBody>
      </p:sp>
    </p:spTree>
    <p:extLst>
      <p:ext uri="{BB962C8B-B14F-4D97-AF65-F5344CB8AC3E}">
        <p14:creationId xmlns:p14="http://schemas.microsoft.com/office/powerpoint/2010/main" val="38176125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69002EE-C895-254E-A1DE-F75A282D66EC}"/>
              </a:ext>
            </a:extLst>
          </p:cNvPr>
          <p:cNvSpPr/>
          <p:nvPr/>
        </p:nvSpPr>
        <p:spPr>
          <a:xfrm>
            <a:off x="3145134" y="0"/>
            <a:ext cx="5998866" cy="4160018"/>
          </a:xfrm>
          <a:prstGeom prst="rect">
            <a:avLst/>
          </a:prstGeom>
          <a:solidFill>
            <a:srgbClr val="F4B6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E9F5D042-E5F9-7140-82BD-23AE9AA0C069}"/>
              </a:ext>
            </a:extLst>
          </p:cNvPr>
          <p:cNvSpPr>
            <a:spLocks noGrp="1"/>
          </p:cNvSpPr>
          <p:nvPr>
            <p:ph type="body" sz="quarter" idx="11"/>
          </p:nvPr>
        </p:nvSpPr>
        <p:spPr/>
        <p:txBody>
          <a:bodyPr/>
          <a:lstStyle/>
          <a:p>
            <a:r>
              <a:rPr lang="en-US" dirty="0"/>
              <a:t>Incident analysis</a:t>
            </a:r>
          </a:p>
          <a:p>
            <a:endParaRPr lang="en-US" dirty="0"/>
          </a:p>
          <a:p>
            <a:r>
              <a:rPr lang="en-US" dirty="0"/>
              <a:t>Communication</a:t>
            </a:r>
          </a:p>
          <a:p>
            <a:endParaRPr lang="en-US" dirty="0"/>
          </a:p>
          <a:p>
            <a:r>
              <a:rPr lang="en-US" dirty="0"/>
              <a:t>Prioritizing</a:t>
            </a:r>
          </a:p>
          <a:p>
            <a:endParaRPr lang="en-US" dirty="0"/>
          </a:p>
          <a:p>
            <a:r>
              <a:rPr lang="en-US" dirty="0"/>
              <a:t>Responding</a:t>
            </a:r>
          </a:p>
          <a:p>
            <a:endParaRPr lang="en-US" dirty="0"/>
          </a:p>
        </p:txBody>
      </p:sp>
      <p:pic>
        <p:nvPicPr>
          <p:cNvPr id="7" name="Picture 6" descr="A close up of a sign&#10;&#10;Description automatically generated">
            <a:extLst>
              <a:ext uri="{FF2B5EF4-FFF2-40B4-BE49-F238E27FC236}">
                <a16:creationId xmlns:a16="http://schemas.microsoft.com/office/drawing/2014/main" id="{954315E9-5FE6-5E4B-8495-300176793246}"/>
              </a:ext>
            </a:extLst>
          </p:cNvPr>
          <p:cNvPicPr>
            <a:picLocks noChangeAspect="1"/>
          </p:cNvPicPr>
          <p:nvPr/>
        </p:nvPicPr>
        <p:blipFill>
          <a:blip r:embed="rId3"/>
          <a:stretch>
            <a:fillRect/>
          </a:stretch>
        </p:blipFill>
        <p:spPr>
          <a:xfrm>
            <a:off x="157559" y="1060933"/>
            <a:ext cx="2663725" cy="2663725"/>
          </a:xfrm>
          <a:prstGeom prst="rect">
            <a:avLst/>
          </a:prstGeom>
        </p:spPr>
      </p:pic>
      <p:pic>
        <p:nvPicPr>
          <p:cNvPr id="9" name="Picture 8">
            <a:extLst>
              <a:ext uri="{FF2B5EF4-FFF2-40B4-BE49-F238E27FC236}">
                <a16:creationId xmlns:a16="http://schemas.microsoft.com/office/drawing/2014/main" id="{045DC9F7-60B1-8F45-BA69-CDCE8760C241}"/>
              </a:ext>
            </a:extLst>
          </p:cNvPr>
          <p:cNvPicPr>
            <a:picLocks noChangeAspect="1"/>
          </p:cNvPicPr>
          <p:nvPr/>
        </p:nvPicPr>
        <p:blipFill>
          <a:blip r:embed="rId4"/>
          <a:stretch>
            <a:fillRect/>
          </a:stretch>
        </p:blipFill>
        <p:spPr>
          <a:xfrm>
            <a:off x="6319231" y="330042"/>
            <a:ext cx="2440145" cy="1465811"/>
          </a:xfrm>
          <a:prstGeom prst="rect">
            <a:avLst/>
          </a:prstGeom>
        </p:spPr>
      </p:pic>
      <p:pic>
        <p:nvPicPr>
          <p:cNvPr id="6" name="Picture 5">
            <a:extLst>
              <a:ext uri="{FF2B5EF4-FFF2-40B4-BE49-F238E27FC236}">
                <a16:creationId xmlns:a16="http://schemas.microsoft.com/office/drawing/2014/main" id="{67A0CC23-BB26-D841-973A-A7C9E72A1BF1}"/>
              </a:ext>
            </a:extLst>
          </p:cNvPr>
          <p:cNvPicPr>
            <a:picLocks noChangeAspect="1"/>
          </p:cNvPicPr>
          <p:nvPr/>
        </p:nvPicPr>
        <p:blipFill>
          <a:blip r:embed="rId5"/>
          <a:srcRect/>
          <a:stretch/>
        </p:blipFill>
        <p:spPr>
          <a:xfrm>
            <a:off x="0" y="4488927"/>
            <a:ext cx="8877300" cy="406400"/>
          </a:xfrm>
          <a:prstGeom prst="rect">
            <a:avLst/>
          </a:prstGeom>
        </p:spPr>
      </p:pic>
    </p:spTree>
    <p:extLst>
      <p:ext uri="{BB962C8B-B14F-4D97-AF65-F5344CB8AC3E}">
        <p14:creationId xmlns:p14="http://schemas.microsoft.com/office/powerpoint/2010/main" val="22991948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0F96B191-C4C6-EB42-9A51-CF0FB695E856}"/>
              </a:ext>
            </a:extLst>
          </p:cNvPr>
          <p:cNvPicPr>
            <a:picLocks noChangeAspect="1"/>
          </p:cNvPicPr>
          <p:nvPr/>
        </p:nvPicPr>
        <p:blipFill>
          <a:blip r:embed="rId3"/>
          <a:srcRect/>
          <a:stretch/>
        </p:blipFill>
        <p:spPr>
          <a:xfrm>
            <a:off x="6547076" y="3317208"/>
            <a:ext cx="1993900" cy="825500"/>
          </a:xfrm>
          <a:prstGeom prst="rect">
            <a:avLst/>
          </a:prstGeom>
        </p:spPr>
      </p:pic>
      <p:sp>
        <p:nvSpPr>
          <p:cNvPr id="5" name="Textplatzhalter 1">
            <a:extLst>
              <a:ext uri="{FF2B5EF4-FFF2-40B4-BE49-F238E27FC236}">
                <a16:creationId xmlns:a16="http://schemas.microsoft.com/office/drawing/2014/main" id="{DBE43D48-19D6-824A-81BD-EA50C1EE93E6}"/>
              </a:ext>
            </a:extLst>
          </p:cNvPr>
          <p:cNvSpPr txBox="1">
            <a:spLocks/>
          </p:cNvSpPr>
          <p:nvPr/>
        </p:nvSpPr>
        <p:spPr>
          <a:xfrm>
            <a:off x="6671085" y="3394450"/>
            <a:ext cx="1576800" cy="734762"/>
          </a:xfrm>
          <a:prstGeom prst="rect">
            <a:avLst/>
          </a:prstGeom>
        </p:spPr>
        <p:txBody>
          <a:bodyPr vert="horz" lIns="0" tIns="0" rIns="0" bIns="0" rtlCol="0">
            <a:normAutofit/>
          </a:bodyPr>
          <a:lstStyle>
            <a:lvl1pPr marL="180000" indent="-180000" algn="l" defTabSz="180000" rtl="0" eaLnBrk="1" latinLnBrk="0" hangingPunct="1">
              <a:lnSpc>
                <a:spcPct val="95000"/>
              </a:lnSpc>
              <a:spcBef>
                <a:spcPts val="0"/>
              </a:spcBef>
              <a:buFont typeface="Arial" panose="020B0604020202020204" pitchFamily="34" charset="0"/>
              <a:buChar char="•"/>
              <a:defRPr sz="2000" b="1" i="0" kern="1200">
                <a:solidFill>
                  <a:schemeClr val="tx1"/>
                </a:solidFill>
                <a:latin typeface="Raleway" panose="020B0503030101060003" pitchFamily="34" charset="77"/>
                <a:ea typeface="+mn-ea"/>
                <a:cs typeface="+mn-cs"/>
              </a:defRPr>
            </a:lvl1pPr>
            <a:lvl2pPr marL="180000" indent="-180000" algn="l" defTabSz="180000" rtl="0" eaLnBrk="1" latinLnBrk="0" hangingPunct="1">
              <a:lnSpc>
                <a:spcPct val="95000"/>
              </a:lnSpc>
              <a:spcBef>
                <a:spcPts val="0"/>
              </a:spcBef>
              <a:buFont typeface="Arial" panose="020B0604020202020204" pitchFamily="34" charset="0"/>
              <a:buChar char="•"/>
              <a:defRPr sz="1600" b="1" i="0" kern="1200">
                <a:solidFill>
                  <a:schemeClr val="tx1"/>
                </a:solidFill>
                <a:latin typeface="Raleway" panose="020B0503030101060003" pitchFamily="34" charset="77"/>
                <a:ea typeface="+mn-ea"/>
                <a:cs typeface="+mn-cs"/>
              </a:defRPr>
            </a:lvl2pPr>
            <a:lvl3pPr marL="180000" indent="-180000" algn="l" defTabSz="180000" rtl="0" eaLnBrk="1" latinLnBrk="0" hangingPunct="1">
              <a:lnSpc>
                <a:spcPct val="95000"/>
              </a:lnSpc>
              <a:spcBef>
                <a:spcPts val="0"/>
              </a:spcBef>
              <a:buFont typeface="Arial" panose="020B0604020202020204" pitchFamily="34" charset="0"/>
              <a:buChar char="•"/>
              <a:defRPr sz="1400" b="1" i="0" kern="1200">
                <a:solidFill>
                  <a:schemeClr val="tx1"/>
                </a:solidFill>
                <a:latin typeface="Raleway SemiBold" panose="020B0503030101060003" pitchFamily="34" charset="77"/>
                <a:ea typeface="+mn-ea"/>
                <a:cs typeface="+mn-cs"/>
              </a:defRPr>
            </a:lvl3pPr>
            <a:lvl4pPr marL="180000" indent="-180000" algn="l" defTabSz="180000" rtl="0" eaLnBrk="1" latinLnBrk="0" hangingPunct="1">
              <a:lnSpc>
                <a:spcPct val="95000"/>
              </a:lnSpc>
              <a:spcBef>
                <a:spcPts val="0"/>
              </a:spcBef>
              <a:buFont typeface="Arial" panose="020B0604020202020204" pitchFamily="34" charset="0"/>
              <a:buChar char="•"/>
              <a:defRPr sz="1300" b="1" i="0" kern="1200">
                <a:solidFill>
                  <a:schemeClr val="tx1"/>
                </a:solidFill>
                <a:latin typeface="Raleway SemiBold" panose="020B0503030101060003" pitchFamily="34" charset="77"/>
                <a:ea typeface="+mn-ea"/>
                <a:cs typeface="+mn-cs"/>
              </a:defRPr>
            </a:lvl4pPr>
            <a:lvl5pPr marL="180000" indent="-180000" algn="l" defTabSz="180000" rtl="0" eaLnBrk="1" latinLnBrk="0" hangingPunct="1">
              <a:lnSpc>
                <a:spcPct val="95000"/>
              </a:lnSpc>
              <a:spcBef>
                <a:spcPts val="0"/>
              </a:spcBef>
              <a:buFont typeface="Arial" panose="020B0604020202020204" pitchFamily="34" charset="0"/>
              <a:buChar char="•"/>
              <a:defRPr sz="1200" b="1" i="0" kern="1200">
                <a:solidFill>
                  <a:schemeClr val="tx1"/>
                </a:solidFill>
                <a:latin typeface="Raleway SemiBold" panose="020B05030301010600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2" indent="0">
              <a:buNone/>
            </a:pPr>
            <a:r>
              <a:rPr lang="en-GB" dirty="0">
                <a:solidFill>
                  <a:schemeClr val="bg1"/>
                </a:solidFill>
              </a:rPr>
              <a:t>...but something similar or totally different might. </a:t>
            </a:r>
          </a:p>
        </p:txBody>
      </p:sp>
      <p:sp>
        <p:nvSpPr>
          <p:cNvPr id="2" name="Title 1">
            <a:extLst>
              <a:ext uri="{FF2B5EF4-FFF2-40B4-BE49-F238E27FC236}">
                <a16:creationId xmlns:a16="http://schemas.microsoft.com/office/drawing/2014/main" id="{7FFC716E-030F-6042-AE00-96CB3BE9AFBC}"/>
              </a:ext>
            </a:extLst>
          </p:cNvPr>
          <p:cNvSpPr>
            <a:spLocks noGrp="1"/>
          </p:cNvSpPr>
          <p:nvPr>
            <p:ph type="title"/>
          </p:nvPr>
        </p:nvSpPr>
        <p:spPr/>
        <p:txBody>
          <a:bodyPr>
            <a:normAutofit/>
          </a:bodyPr>
          <a:lstStyle/>
          <a:p>
            <a:r>
              <a:rPr lang="en-GB" dirty="0"/>
              <a:t>This will never </a:t>
            </a:r>
            <a:r>
              <a:rPr lang="en-GB"/>
              <a:t>happen...</a:t>
            </a:r>
            <a:endParaRPr lang="en-US" dirty="0"/>
          </a:p>
        </p:txBody>
      </p:sp>
      <p:sp>
        <p:nvSpPr>
          <p:cNvPr id="9" name="Text Placeholder 8">
            <a:extLst>
              <a:ext uri="{FF2B5EF4-FFF2-40B4-BE49-F238E27FC236}">
                <a16:creationId xmlns:a16="http://schemas.microsoft.com/office/drawing/2014/main" id="{C17CC241-F1B3-F144-90AD-762917541BCF}"/>
              </a:ext>
            </a:extLst>
          </p:cNvPr>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41942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E22F0B-2B69-9E45-8ED8-7CD38C8FC17C}"/>
              </a:ext>
            </a:extLst>
          </p:cNvPr>
          <p:cNvSpPr>
            <a:spLocks noGrp="1"/>
          </p:cNvSpPr>
          <p:nvPr>
            <p:ph type="title"/>
          </p:nvPr>
        </p:nvSpPr>
        <p:spPr/>
        <p:txBody>
          <a:bodyPr/>
          <a:lstStyle/>
          <a:p>
            <a:r>
              <a:rPr lang="en-US" dirty="0"/>
              <a:t>About the author</a:t>
            </a:r>
          </a:p>
        </p:txBody>
      </p:sp>
      <p:sp>
        <p:nvSpPr>
          <p:cNvPr id="4" name="Text Placeholder 3">
            <a:extLst>
              <a:ext uri="{FF2B5EF4-FFF2-40B4-BE49-F238E27FC236}">
                <a16:creationId xmlns:a16="http://schemas.microsoft.com/office/drawing/2014/main" id="{4D2C2700-DC83-894C-8F03-12156E2B6598}"/>
              </a:ext>
            </a:extLst>
          </p:cNvPr>
          <p:cNvSpPr>
            <a:spLocks noGrp="1"/>
          </p:cNvSpPr>
          <p:nvPr>
            <p:ph type="body" sz="quarter" idx="11"/>
          </p:nvPr>
        </p:nvSpPr>
        <p:spPr/>
        <p:txBody>
          <a:bodyPr/>
          <a:lstStyle/>
          <a:p>
            <a:pPr marL="0" lvl="1" indent="0">
              <a:buNone/>
            </a:pPr>
            <a:r>
              <a:rPr lang="en-GB" dirty="0">
                <a:latin typeface="Raleway" panose="020B0503030101060003" pitchFamily="34" charset="77"/>
              </a:rPr>
              <a:t>Maarten van </a:t>
            </a:r>
            <a:r>
              <a:rPr lang="en-GB" dirty="0" err="1">
                <a:latin typeface="Raleway" panose="020B0503030101060003" pitchFamily="34" charset="77"/>
              </a:rPr>
              <a:t>Horenbeeck</a:t>
            </a:r>
            <a:endParaRPr lang="en-GB" dirty="0">
              <a:latin typeface="Raleway" panose="020B0503030101060003" pitchFamily="34" charset="77"/>
            </a:endParaRPr>
          </a:p>
          <a:p>
            <a:pPr marL="0" lvl="2" indent="0">
              <a:buNone/>
            </a:pPr>
            <a:r>
              <a:rPr lang="en-GB" dirty="0"/>
              <a:t>CISO at </a:t>
            </a:r>
            <a:r>
              <a:rPr lang="en-GB" dirty="0" err="1"/>
              <a:t>ZenDesk</a:t>
            </a:r>
            <a:endParaRPr lang="en-GB" dirty="0"/>
          </a:p>
          <a:p>
            <a:pPr marL="0" lvl="2" indent="0">
              <a:buNone/>
            </a:pPr>
            <a:r>
              <a:rPr lang="en-GB" dirty="0"/>
              <a:t>Member, Board of Directors FIRST</a:t>
            </a:r>
          </a:p>
          <a:p>
            <a:pPr marL="0" lvl="2" indent="0">
              <a:buNone/>
            </a:pPr>
            <a:endParaRPr lang="en-GB" dirty="0"/>
          </a:p>
          <a:p>
            <a:pPr marL="0" lvl="1" indent="0">
              <a:buNone/>
            </a:pPr>
            <a:r>
              <a:rPr lang="en-GB" dirty="0">
                <a:latin typeface="Raleway" panose="020B0503030101060003" pitchFamily="34" charset="77"/>
              </a:rPr>
              <a:t>Previously</a:t>
            </a:r>
          </a:p>
          <a:p>
            <a:pPr>
              <a:lnSpc>
                <a:spcPct val="100000"/>
              </a:lnSpc>
            </a:pPr>
            <a:r>
              <a:rPr lang="en-GB" sz="1400" dirty="0"/>
              <a:t>Amazon</a:t>
            </a:r>
          </a:p>
          <a:p>
            <a:pPr>
              <a:lnSpc>
                <a:spcPct val="100000"/>
              </a:lnSpc>
            </a:pPr>
            <a:r>
              <a:rPr lang="en-GB" sz="1400" dirty="0"/>
              <a:t>Google</a:t>
            </a:r>
          </a:p>
          <a:p>
            <a:pPr>
              <a:lnSpc>
                <a:spcPct val="100000"/>
              </a:lnSpc>
            </a:pPr>
            <a:r>
              <a:rPr lang="en-GB" sz="1400" dirty="0"/>
              <a:t>Microsoft</a:t>
            </a:r>
          </a:p>
          <a:p>
            <a:pPr marL="0" lvl="2" indent="0">
              <a:buNone/>
            </a:pPr>
            <a:endParaRPr lang="en-GB" dirty="0"/>
          </a:p>
          <a:p>
            <a:pPr marL="0" lvl="1" indent="0">
              <a:buNone/>
            </a:pPr>
            <a:r>
              <a:rPr lang="en-GB" dirty="0">
                <a:latin typeface="Raleway" panose="020B0503030101060003" pitchFamily="34" charset="77"/>
              </a:rPr>
              <a:t>Let’s connect!</a:t>
            </a:r>
          </a:p>
          <a:p>
            <a:pPr lvl="2">
              <a:lnSpc>
                <a:spcPct val="100000"/>
              </a:lnSpc>
            </a:pPr>
            <a:r>
              <a:rPr lang="en-GB" dirty="0"/>
              <a:t>Twitter: @</a:t>
            </a:r>
            <a:r>
              <a:rPr lang="en-GB" dirty="0" err="1"/>
              <a:t>maartenvh</a:t>
            </a:r>
            <a:endParaRPr lang="en-GB" dirty="0"/>
          </a:p>
          <a:p>
            <a:pPr lvl="2">
              <a:lnSpc>
                <a:spcPct val="100000"/>
              </a:lnSpc>
            </a:pPr>
            <a:r>
              <a:rPr lang="en-GB" dirty="0"/>
              <a:t>LinkedIn: https://www.linkedin.com/in/maartenv/</a:t>
            </a:r>
          </a:p>
          <a:p>
            <a:pPr marL="0" indent="0">
              <a:buNone/>
            </a:pPr>
            <a:endParaRPr lang="en-US" dirty="0"/>
          </a:p>
        </p:txBody>
      </p:sp>
      <p:pic>
        <p:nvPicPr>
          <p:cNvPr id="5" name="Picture 4">
            <a:extLst>
              <a:ext uri="{FF2B5EF4-FFF2-40B4-BE49-F238E27FC236}">
                <a16:creationId xmlns:a16="http://schemas.microsoft.com/office/drawing/2014/main" id="{8134C02A-D141-3147-A36F-58E19E90DACA}"/>
              </a:ext>
            </a:extLst>
          </p:cNvPr>
          <p:cNvPicPr>
            <a:picLocks noChangeAspect="1"/>
          </p:cNvPicPr>
          <p:nvPr/>
        </p:nvPicPr>
        <p:blipFill>
          <a:blip r:embed="rId2"/>
          <a:stretch>
            <a:fillRect/>
          </a:stretch>
        </p:blipFill>
        <p:spPr>
          <a:xfrm>
            <a:off x="0" y="4488927"/>
            <a:ext cx="8877300" cy="406400"/>
          </a:xfrm>
          <a:prstGeom prst="rect">
            <a:avLst/>
          </a:prstGeom>
        </p:spPr>
      </p:pic>
    </p:spTree>
    <p:extLst>
      <p:ext uri="{BB962C8B-B14F-4D97-AF65-F5344CB8AC3E}">
        <p14:creationId xmlns:p14="http://schemas.microsoft.com/office/powerpoint/2010/main" val="26451867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E22F0B-2B69-9E45-8ED8-7CD38C8FC17C}"/>
              </a:ext>
            </a:extLst>
          </p:cNvPr>
          <p:cNvSpPr>
            <a:spLocks noGrp="1"/>
          </p:cNvSpPr>
          <p:nvPr>
            <p:ph type="title"/>
          </p:nvPr>
        </p:nvSpPr>
        <p:spPr/>
        <p:txBody>
          <a:bodyPr/>
          <a:lstStyle/>
          <a:p>
            <a:r>
              <a:rPr lang="en-US" dirty="0"/>
              <a:t>Requirements / Setup</a:t>
            </a:r>
          </a:p>
        </p:txBody>
      </p:sp>
      <p:sp>
        <p:nvSpPr>
          <p:cNvPr id="4" name="Text Placeholder 3">
            <a:extLst>
              <a:ext uri="{FF2B5EF4-FFF2-40B4-BE49-F238E27FC236}">
                <a16:creationId xmlns:a16="http://schemas.microsoft.com/office/drawing/2014/main" id="{4D2C2700-DC83-894C-8F03-12156E2B6598}"/>
              </a:ext>
            </a:extLst>
          </p:cNvPr>
          <p:cNvSpPr>
            <a:spLocks noGrp="1"/>
          </p:cNvSpPr>
          <p:nvPr>
            <p:ph type="body" sz="quarter" idx="11"/>
          </p:nvPr>
        </p:nvSpPr>
        <p:spPr/>
        <p:txBody>
          <a:bodyPr/>
          <a:lstStyle/>
          <a:p>
            <a:pPr marL="0" indent="0">
              <a:buNone/>
            </a:pPr>
            <a:r>
              <a:rPr lang="en-US" dirty="0"/>
              <a:t>Have at least four people, or divide in four groups</a:t>
            </a:r>
          </a:p>
          <a:p>
            <a:pPr marL="0" indent="0">
              <a:buNone/>
            </a:pPr>
            <a:endParaRPr lang="en-US" dirty="0"/>
          </a:p>
          <a:p>
            <a:pPr marL="0" indent="0">
              <a:buNone/>
            </a:pPr>
            <a:r>
              <a:rPr lang="en-US" dirty="0"/>
              <a:t>Have a way to present slides to the team</a:t>
            </a:r>
          </a:p>
          <a:p>
            <a:pPr marL="0" indent="0">
              <a:buNone/>
            </a:pPr>
            <a:endParaRPr lang="en-US" dirty="0"/>
          </a:p>
          <a:p>
            <a:pPr marL="0" indent="0">
              <a:buNone/>
            </a:pPr>
            <a:r>
              <a:rPr lang="en-US" dirty="0"/>
              <a:t>The moderator has the presenter notes</a:t>
            </a:r>
          </a:p>
          <a:p>
            <a:pPr marL="0" indent="0">
              <a:buNone/>
            </a:pPr>
            <a:endParaRPr lang="en-US" dirty="0"/>
          </a:p>
          <a:p>
            <a:pPr marL="0" indent="0">
              <a:buNone/>
            </a:pPr>
            <a:r>
              <a:rPr lang="en-US" dirty="0"/>
              <a:t>A flip chart or whiteboard</a:t>
            </a:r>
          </a:p>
          <a:p>
            <a:pPr marL="0" indent="0">
              <a:buNone/>
            </a:pPr>
            <a:endParaRPr lang="en-US" dirty="0"/>
          </a:p>
        </p:txBody>
      </p:sp>
      <p:pic>
        <p:nvPicPr>
          <p:cNvPr id="5" name="Picture 4">
            <a:extLst>
              <a:ext uri="{FF2B5EF4-FFF2-40B4-BE49-F238E27FC236}">
                <a16:creationId xmlns:a16="http://schemas.microsoft.com/office/drawing/2014/main" id="{8134C02A-D141-3147-A36F-58E19E90DACA}"/>
              </a:ext>
            </a:extLst>
          </p:cNvPr>
          <p:cNvPicPr>
            <a:picLocks noChangeAspect="1"/>
          </p:cNvPicPr>
          <p:nvPr/>
        </p:nvPicPr>
        <p:blipFill>
          <a:blip r:embed="rId2"/>
          <a:stretch>
            <a:fillRect/>
          </a:stretch>
        </p:blipFill>
        <p:spPr>
          <a:xfrm>
            <a:off x="0" y="4488927"/>
            <a:ext cx="8877300" cy="406400"/>
          </a:xfrm>
          <a:prstGeom prst="rect">
            <a:avLst/>
          </a:prstGeom>
        </p:spPr>
      </p:pic>
    </p:spTree>
    <p:extLst>
      <p:ext uri="{BB962C8B-B14F-4D97-AF65-F5344CB8AC3E}">
        <p14:creationId xmlns:p14="http://schemas.microsoft.com/office/powerpoint/2010/main" val="2582627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E22F0B-2B69-9E45-8ED8-7CD38C8FC17C}"/>
              </a:ext>
            </a:extLst>
          </p:cNvPr>
          <p:cNvSpPr>
            <a:spLocks noGrp="1"/>
          </p:cNvSpPr>
          <p:nvPr>
            <p:ph type="title"/>
          </p:nvPr>
        </p:nvSpPr>
        <p:spPr/>
        <p:txBody>
          <a:bodyPr/>
          <a:lstStyle/>
          <a:p>
            <a:r>
              <a:rPr lang="en-US" dirty="0"/>
              <a:t>Setting</a:t>
            </a:r>
          </a:p>
        </p:txBody>
      </p:sp>
      <p:sp>
        <p:nvSpPr>
          <p:cNvPr id="4" name="Text Placeholder 3">
            <a:extLst>
              <a:ext uri="{FF2B5EF4-FFF2-40B4-BE49-F238E27FC236}">
                <a16:creationId xmlns:a16="http://schemas.microsoft.com/office/drawing/2014/main" id="{4D2C2700-DC83-894C-8F03-12156E2B6598}"/>
              </a:ext>
            </a:extLst>
          </p:cNvPr>
          <p:cNvSpPr>
            <a:spLocks noGrp="1"/>
          </p:cNvSpPr>
          <p:nvPr>
            <p:ph type="body" sz="quarter" idx="11"/>
          </p:nvPr>
        </p:nvSpPr>
        <p:spPr/>
        <p:txBody>
          <a:bodyPr/>
          <a:lstStyle/>
          <a:p>
            <a:pPr marL="0" indent="0">
              <a:buNone/>
            </a:pPr>
            <a:r>
              <a:rPr lang="en-GB" sz="1800" dirty="0"/>
              <a:t>You are the </a:t>
            </a:r>
            <a:r>
              <a:rPr lang="en-GB" sz="1800" dirty="0">
                <a:latin typeface="Raleway" panose="020B0503030101060003" pitchFamily="34" charset="77"/>
              </a:rPr>
              <a:t>head of an Incident Response team </a:t>
            </a:r>
            <a:r>
              <a:rPr lang="en-GB" sz="1800" dirty="0"/>
              <a:t>at a major financial institution serving businesses and individuals within your constituency.</a:t>
            </a:r>
          </a:p>
          <a:p>
            <a:pPr marL="0" indent="0">
              <a:buNone/>
            </a:pPr>
            <a:endParaRPr lang="en-GB" sz="1800" dirty="0"/>
          </a:p>
          <a:p>
            <a:pPr marL="0" indent="0">
              <a:buNone/>
            </a:pPr>
            <a:r>
              <a:rPr lang="en-GB" sz="1800" dirty="0"/>
              <a:t>Your organization regularly processes international transfers, and information on these transactions is frequently sought by foreign governments. </a:t>
            </a:r>
          </a:p>
          <a:p>
            <a:pPr marL="0" indent="0">
              <a:buNone/>
            </a:pPr>
            <a:endParaRPr lang="en-GB" sz="1800" dirty="0"/>
          </a:p>
          <a:p>
            <a:pPr marL="0" indent="0">
              <a:buNone/>
            </a:pPr>
            <a:r>
              <a:rPr lang="en-GB" sz="1800" dirty="0"/>
              <a:t>On average, a small percentage of these information requests are accommodated.</a:t>
            </a:r>
          </a:p>
          <a:p>
            <a:pPr marL="0" indent="0">
              <a:buNone/>
            </a:pPr>
            <a:endParaRPr lang="en-US" dirty="0"/>
          </a:p>
        </p:txBody>
      </p:sp>
      <p:pic>
        <p:nvPicPr>
          <p:cNvPr id="5" name="Picture 4">
            <a:extLst>
              <a:ext uri="{FF2B5EF4-FFF2-40B4-BE49-F238E27FC236}">
                <a16:creationId xmlns:a16="http://schemas.microsoft.com/office/drawing/2014/main" id="{8134C02A-D141-3147-A36F-58E19E90DACA}"/>
              </a:ext>
            </a:extLst>
          </p:cNvPr>
          <p:cNvPicPr>
            <a:picLocks noChangeAspect="1"/>
          </p:cNvPicPr>
          <p:nvPr/>
        </p:nvPicPr>
        <p:blipFill>
          <a:blip r:embed="rId2"/>
          <a:stretch>
            <a:fillRect/>
          </a:stretch>
        </p:blipFill>
        <p:spPr>
          <a:xfrm>
            <a:off x="0" y="4488927"/>
            <a:ext cx="8877300" cy="406400"/>
          </a:xfrm>
          <a:prstGeom prst="rect">
            <a:avLst/>
          </a:prstGeom>
        </p:spPr>
      </p:pic>
    </p:spTree>
    <p:extLst>
      <p:ext uri="{BB962C8B-B14F-4D97-AF65-F5344CB8AC3E}">
        <p14:creationId xmlns:p14="http://schemas.microsoft.com/office/powerpoint/2010/main" val="10510624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9C958E2-4E91-7141-94FA-8103532473EB}"/>
              </a:ext>
            </a:extLst>
          </p:cNvPr>
          <p:cNvPicPr>
            <a:picLocks noChangeAspect="1"/>
          </p:cNvPicPr>
          <p:nvPr/>
        </p:nvPicPr>
        <p:blipFill>
          <a:blip r:embed="rId3"/>
          <a:stretch>
            <a:fillRect/>
          </a:stretch>
        </p:blipFill>
        <p:spPr>
          <a:xfrm>
            <a:off x="0" y="4488927"/>
            <a:ext cx="8877300" cy="406400"/>
          </a:xfrm>
          <a:prstGeom prst="rect">
            <a:avLst/>
          </a:prstGeom>
        </p:spPr>
      </p:pic>
      <p:pic>
        <p:nvPicPr>
          <p:cNvPr id="39" name="Grafik 38">
            <a:extLst>
              <a:ext uri="{FF2B5EF4-FFF2-40B4-BE49-F238E27FC236}">
                <a16:creationId xmlns:a16="http://schemas.microsoft.com/office/drawing/2014/main" id="{E48ADEFB-732F-6F42-B200-5BC84BD99ACE}"/>
              </a:ext>
            </a:extLst>
          </p:cNvPr>
          <p:cNvPicPr>
            <a:picLocks noChangeAspect="1"/>
          </p:cNvPicPr>
          <p:nvPr/>
        </p:nvPicPr>
        <p:blipFill>
          <a:blip r:embed="rId4"/>
          <a:srcRect/>
          <a:stretch/>
        </p:blipFill>
        <p:spPr>
          <a:xfrm>
            <a:off x="105444" y="392400"/>
            <a:ext cx="1993900" cy="825500"/>
          </a:xfrm>
          <a:prstGeom prst="rect">
            <a:avLst/>
          </a:prstGeom>
        </p:spPr>
      </p:pic>
      <p:sp>
        <p:nvSpPr>
          <p:cNvPr id="22" name="Textplatzhalter 1">
            <a:extLst>
              <a:ext uri="{FF2B5EF4-FFF2-40B4-BE49-F238E27FC236}">
                <a16:creationId xmlns:a16="http://schemas.microsoft.com/office/drawing/2014/main" id="{A019D8DF-C5D9-BA42-B554-B01F66343CFE}"/>
              </a:ext>
            </a:extLst>
          </p:cNvPr>
          <p:cNvSpPr txBox="1">
            <a:spLocks/>
          </p:cNvSpPr>
          <p:nvPr/>
        </p:nvSpPr>
        <p:spPr>
          <a:xfrm>
            <a:off x="410400" y="475200"/>
            <a:ext cx="1576800" cy="734762"/>
          </a:xfrm>
          <a:prstGeom prst="rect">
            <a:avLst/>
          </a:prstGeom>
        </p:spPr>
        <p:txBody>
          <a:bodyPr vert="horz" lIns="0" tIns="0" rIns="0" bIns="0" rtlCol="0">
            <a:normAutofit/>
          </a:bodyPr>
          <a:lstStyle>
            <a:lvl1pPr marL="180000" indent="-180000" algn="l" defTabSz="180000" rtl="0" eaLnBrk="1" latinLnBrk="0" hangingPunct="1">
              <a:lnSpc>
                <a:spcPct val="95000"/>
              </a:lnSpc>
              <a:spcBef>
                <a:spcPts val="0"/>
              </a:spcBef>
              <a:buFont typeface="Arial" panose="020B0604020202020204" pitchFamily="34" charset="0"/>
              <a:buChar char="•"/>
              <a:defRPr sz="2000" b="1" i="0" kern="1200">
                <a:solidFill>
                  <a:schemeClr val="tx1"/>
                </a:solidFill>
                <a:latin typeface="Raleway" panose="020B0503030101060003" pitchFamily="34" charset="77"/>
                <a:ea typeface="+mn-ea"/>
                <a:cs typeface="+mn-cs"/>
              </a:defRPr>
            </a:lvl1pPr>
            <a:lvl2pPr marL="180000" indent="-180000" algn="l" defTabSz="180000" rtl="0" eaLnBrk="1" latinLnBrk="0" hangingPunct="1">
              <a:lnSpc>
                <a:spcPct val="95000"/>
              </a:lnSpc>
              <a:spcBef>
                <a:spcPts val="0"/>
              </a:spcBef>
              <a:buFont typeface="Arial" panose="020B0604020202020204" pitchFamily="34" charset="0"/>
              <a:buChar char="•"/>
              <a:defRPr sz="1600" b="1" i="0" kern="1200">
                <a:solidFill>
                  <a:schemeClr val="tx1"/>
                </a:solidFill>
                <a:latin typeface="Raleway" panose="020B0503030101060003" pitchFamily="34" charset="77"/>
                <a:ea typeface="+mn-ea"/>
                <a:cs typeface="+mn-cs"/>
              </a:defRPr>
            </a:lvl2pPr>
            <a:lvl3pPr marL="180000" indent="-180000" algn="l" defTabSz="180000" rtl="0" eaLnBrk="1" latinLnBrk="0" hangingPunct="1">
              <a:lnSpc>
                <a:spcPct val="95000"/>
              </a:lnSpc>
              <a:spcBef>
                <a:spcPts val="0"/>
              </a:spcBef>
              <a:buFont typeface="Arial" panose="020B0604020202020204" pitchFamily="34" charset="0"/>
              <a:buChar char="•"/>
              <a:defRPr sz="1400" b="1" i="0" kern="1200">
                <a:solidFill>
                  <a:schemeClr val="tx1"/>
                </a:solidFill>
                <a:latin typeface="Raleway SemiBold" panose="020B0503030101060003" pitchFamily="34" charset="77"/>
                <a:ea typeface="+mn-ea"/>
                <a:cs typeface="+mn-cs"/>
              </a:defRPr>
            </a:lvl3pPr>
            <a:lvl4pPr marL="180000" indent="-180000" algn="l" defTabSz="180000" rtl="0" eaLnBrk="1" latinLnBrk="0" hangingPunct="1">
              <a:lnSpc>
                <a:spcPct val="95000"/>
              </a:lnSpc>
              <a:spcBef>
                <a:spcPts val="0"/>
              </a:spcBef>
              <a:buFont typeface="Arial" panose="020B0604020202020204" pitchFamily="34" charset="0"/>
              <a:buChar char="•"/>
              <a:defRPr sz="1300" b="1" i="0" kern="1200">
                <a:solidFill>
                  <a:schemeClr val="tx1"/>
                </a:solidFill>
                <a:latin typeface="Raleway SemiBold" panose="020B0503030101060003" pitchFamily="34" charset="77"/>
                <a:ea typeface="+mn-ea"/>
                <a:cs typeface="+mn-cs"/>
              </a:defRPr>
            </a:lvl4pPr>
            <a:lvl5pPr marL="180000" indent="-180000" algn="l" defTabSz="180000" rtl="0" eaLnBrk="1" latinLnBrk="0" hangingPunct="1">
              <a:lnSpc>
                <a:spcPct val="95000"/>
              </a:lnSpc>
              <a:spcBef>
                <a:spcPts val="0"/>
              </a:spcBef>
              <a:buFont typeface="Arial" panose="020B0604020202020204" pitchFamily="34" charset="0"/>
              <a:buChar char="•"/>
              <a:defRPr sz="1200" b="1" i="0" kern="1200">
                <a:solidFill>
                  <a:schemeClr val="tx1"/>
                </a:solidFill>
                <a:latin typeface="Raleway SemiBold" panose="020B05030301010600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2" indent="0">
              <a:buNone/>
            </a:pPr>
            <a:r>
              <a:rPr lang="en-GB" dirty="0">
                <a:solidFill>
                  <a:schemeClr val="bg1"/>
                </a:solidFill>
              </a:rPr>
              <a:t>Before we start </a:t>
            </a:r>
          </a:p>
          <a:p>
            <a:pPr marL="0" lvl="2" indent="0">
              <a:buNone/>
            </a:pPr>
            <a:r>
              <a:rPr lang="en-GB" dirty="0">
                <a:solidFill>
                  <a:schemeClr val="bg1"/>
                </a:solidFill>
              </a:rPr>
              <a:t>let’s have a look </a:t>
            </a:r>
          </a:p>
          <a:p>
            <a:pPr marL="0" lvl="2" indent="0">
              <a:buNone/>
            </a:pPr>
            <a:r>
              <a:rPr lang="en-GB" dirty="0">
                <a:solidFill>
                  <a:schemeClr val="bg1"/>
                </a:solidFill>
              </a:rPr>
              <a:t>at the... </a:t>
            </a:r>
          </a:p>
        </p:txBody>
      </p:sp>
      <p:pic>
        <p:nvPicPr>
          <p:cNvPr id="33" name="Grafik 32">
            <a:extLst>
              <a:ext uri="{FF2B5EF4-FFF2-40B4-BE49-F238E27FC236}">
                <a16:creationId xmlns:a16="http://schemas.microsoft.com/office/drawing/2014/main" id="{F0DDAD56-CE47-F141-B4D4-11ED4AA1EC48}"/>
              </a:ext>
            </a:extLst>
          </p:cNvPr>
          <p:cNvPicPr>
            <a:picLocks noChangeAspect="1"/>
          </p:cNvPicPr>
          <p:nvPr/>
        </p:nvPicPr>
        <p:blipFill>
          <a:blip r:embed="rId5"/>
          <a:stretch>
            <a:fillRect/>
          </a:stretch>
        </p:blipFill>
        <p:spPr>
          <a:xfrm>
            <a:off x="3283516" y="787131"/>
            <a:ext cx="4267200" cy="3251200"/>
          </a:xfrm>
          <a:prstGeom prst="rect">
            <a:avLst/>
          </a:prstGeom>
        </p:spPr>
      </p:pic>
      <p:sp>
        <p:nvSpPr>
          <p:cNvPr id="5" name="Title 4">
            <a:extLst>
              <a:ext uri="{FF2B5EF4-FFF2-40B4-BE49-F238E27FC236}">
                <a16:creationId xmlns:a16="http://schemas.microsoft.com/office/drawing/2014/main" id="{8E469D68-3F8A-0443-99DD-11692F7B0731}"/>
              </a:ext>
            </a:extLst>
          </p:cNvPr>
          <p:cNvSpPr>
            <a:spLocks noGrp="1"/>
          </p:cNvSpPr>
          <p:nvPr>
            <p:ph type="title" idx="4294967295"/>
          </p:nvPr>
        </p:nvSpPr>
        <p:spPr>
          <a:xfrm>
            <a:off x="3524400" y="557999"/>
            <a:ext cx="3992400" cy="734400"/>
          </a:xfrm>
        </p:spPr>
        <p:txBody>
          <a:bodyPr/>
          <a:lstStyle/>
          <a:p>
            <a:r>
              <a:rPr lang="en-GB" dirty="0"/>
              <a:t>Incident Management </a:t>
            </a:r>
            <a:br>
              <a:rPr lang="en-GB" dirty="0"/>
            </a:br>
            <a:endParaRPr lang="en-US" dirty="0"/>
          </a:p>
        </p:txBody>
      </p:sp>
    </p:spTree>
    <p:extLst>
      <p:ext uri="{BB962C8B-B14F-4D97-AF65-F5344CB8AC3E}">
        <p14:creationId xmlns:p14="http://schemas.microsoft.com/office/powerpoint/2010/main" val="20004813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3B57AAC-60E2-0B46-8CA8-F7C3D84D4EBC}"/>
              </a:ext>
            </a:extLst>
          </p:cNvPr>
          <p:cNvPicPr>
            <a:picLocks noChangeAspect="1"/>
          </p:cNvPicPr>
          <p:nvPr/>
        </p:nvPicPr>
        <p:blipFill>
          <a:blip r:embed="rId2"/>
          <a:stretch>
            <a:fillRect/>
          </a:stretch>
        </p:blipFill>
        <p:spPr>
          <a:xfrm>
            <a:off x="0" y="4480989"/>
            <a:ext cx="8877300" cy="406400"/>
          </a:xfrm>
          <a:prstGeom prst="rect">
            <a:avLst/>
          </a:prstGeom>
        </p:spPr>
      </p:pic>
      <p:sp>
        <p:nvSpPr>
          <p:cNvPr id="6" name="Rectangle 5">
            <a:extLst>
              <a:ext uri="{FF2B5EF4-FFF2-40B4-BE49-F238E27FC236}">
                <a16:creationId xmlns:a16="http://schemas.microsoft.com/office/drawing/2014/main" id="{0F21DFF1-E7F6-BB44-94F6-DFB00618162E}"/>
              </a:ext>
            </a:extLst>
          </p:cNvPr>
          <p:cNvSpPr/>
          <p:nvPr/>
        </p:nvSpPr>
        <p:spPr>
          <a:xfrm>
            <a:off x="3145134" y="0"/>
            <a:ext cx="5998866" cy="4160018"/>
          </a:xfrm>
          <a:prstGeom prst="rect">
            <a:avLst/>
          </a:prstGeom>
          <a:solidFill>
            <a:srgbClr val="F4B6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7DC0B45F-27F1-F343-B698-657739802B10}"/>
              </a:ext>
            </a:extLst>
          </p:cNvPr>
          <p:cNvSpPr>
            <a:spLocks noGrp="1"/>
          </p:cNvSpPr>
          <p:nvPr>
            <p:ph type="body" sz="quarter" idx="11"/>
          </p:nvPr>
        </p:nvSpPr>
        <p:spPr>
          <a:xfrm>
            <a:off x="3524400" y="707605"/>
            <a:ext cx="3987258" cy="3315009"/>
          </a:xfrm>
        </p:spPr>
        <p:txBody>
          <a:bodyPr>
            <a:normAutofit/>
          </a:bodyPr>
          <a:lstStyle/>
          <a:p>
            <a:pPr marL="0" indent="0">
              <a:buNone/>
            </a:pPr>
            <a:r>
              <a:rPr lang="en-GB" sz="1400" dirty="0"/>
              <a:t>You are the head of an Incident Response team at a major financial institution serving businesses and individuals within your constituency.</a:t>
            </a:r>
          </a:p>
          <a:p>
            <a:pPr marL="0" indent="0">
              <a:buNone/>
            </a:pPr>
            <a:endParaRPr lang="en-GB" sz="1400" dirty="0"/>
          </a:p>
          <a:p>
            <a:pPr marL="0" indent="0">
              <a:buNone/>
            </a:pPr>
            <a:r>
              <a:rPr lang="en-GB" sz="1400" dirty="0"/>
              <a:t>Your organization regularly processes international transfers, and information on these transactions is frequently sought by foreign governments. </a:t>
            </a:r>
          </a:p>
          <a:p>
            <a:pPr marL="0" indent="0">
              <a:buNone/>
            </a:pPr>
            <a:endParaRPr lang="en-GB" sz="1400" dirty="0"/>
          </a:p>
          <a:p>
            <a:pPr marL="0" indent="0">
              <a:buNone/>
            </a:pPr>
            <a:r>
              <a:rPr lang="en-GB" sz="1400" dirty="0"/>
              <a:t>On average, a small percentage of these information requests are accommodated.</a:t>
            </a:r>
          </a:p>
          <a:p>
            <a:pPr marL="0" indent="0">
              <a:buNone/>
            </a:pPr>
            <a:endParaRPr lang="en-US" sz="1400" dirty="0"/>
          </a:p>
        </p:txBody>
      </p:sp>
      <p:pic>
        <p:nvPicPr>
          <p:cNvPr id="7" name="Grafik 38">
            <a:extLst>
              <a:ext uri="{FF2B5EF4-FFF2-40B4-BE49-F238E27FC236}">
                <a16:creationId xmlns:a16="http://schemas.microsoft.com/office/drawing/2014/main" id="{511BE954-5B8A-2F4C-B798-F4BF72EE2FC8}"/>
              </a:ext>
            </a:extLst>
          </p:cNvPr>
          <p:cNvPicPr>
            <a:picLocks noChangeAspect="1"/>
          </p:cNvPicPr>
          <p:nvPr/>
        </p:nvPicPr>
        <p:blipFill>
          <a:blip r:embed="rId3"/>
          <a:srcRect/>
          <a:stretch/>
        </p:blipFill>
        <p:spPr>
          <a:xfrm>
            <a:off x="105444" y="392400"/>
            <a:ext cx="1993900" cy="825500"/>
          </a:xfrm>
          <a:prstGeom prst="rect">
            <a:avLst/>
          </a:prstGeom>
        </p:spPr>
      </p:pic>
      <p:sp>
        <p:nvSpPr>
          <p:cNvPr id="8" name="Textplatzhalter 1">
            <a:extLst>
              <a:ext uri="{FF2B5EF4-FFF2-40B4-BE49-F238E27FC236}">
                <a16:creationId xmlns:a16="http://schemas.microsoft.com/office/drawing/2014/main" id="{44507FDF-01E1-8948-835B-079C10CEDCBD}"/>
              </a:ext>
            </a:extLst>
          </p:cNvPr>
          <p:cNvSpPr txBox="1">
            <a:spLocks/>
          </p:cNvSpPr>
          <p:nvPr/>
        </p:nvSpPr>
        <p:spPr>
          <a:xfrm>
            <a:off x="410400" y="475200"/>
            <a:ext cx="1576800" cy="734762"/>
          </a:xfrm>
          <a:prstGeom prst="rect">
            <a:avLst/>
          </a:prstGeom>
        </p:spPr>
        <p:txBody>
          <a:bodyPr vert="horz" lIns="0" tIns="0" rIns="0" bIns="0" rtlCol="0">
            <a:normAutofit/>
          </a:bodyPr>
          <a:lstStyle>
            <a:lvl1pPr marL="180000" indent="-180000" algn="l" defTabSz="180000" rtl="0" eaLnBrk="1" latinLnBrk="0" hangingPunct="1">
              <a:lnSpc>
                <a:spcPct val="95000"/>
              </a:lnSpc>
              <a:spcBef>
                <a:spcPts val="0"/>
              </a:spcBef>
              <a:buFont typeface="Arial" panose="020B0604020202020204" pitchFamily="34" charset="0"/>
              <a:buChar char="•"/>
              <a:defRPr sz="2000" b="1" i="0" kern="1200">
                <a:solidFill>
                  <a:schemeClr val="tx1"/>
                </a:solidFill>
                <a:latin typeface="Raleway" panose="020B0503030101060003" pitchFamily="34" charset="77"/>
                <a:ea typeface="+mn-ea"/>
                <a:cs typeface="+mn-cs"/>
              </a:defRPr>
            </a:lvl1pPr>
            <a:lvl2pPr marL="180000" indent="-180000" algn="l" defTabSz="180000" rtl="0" eaLnBrk="1" latinLnBrk="0" hangingPunct="1">
              <a:lnSpc>
                <a:spcPct val="95000"/>
              </a:lnSpc>
              <a:spcBef>
                <a:spcPts val="0"/>
              </a:spcBef>
              <a:buFont typeface="Arial" panose="020B0604020202020204" pitchFamily="34" charset="0"/>
              <a:buChar char="•"/>
              <a:defRPr sz="1600" b="1" i="0" kern="1200">
                <a:solidFill>
                  <a:schemeClr val="tx1"/>
                </a:solidFill>
                <a:latin typeface="Raleway" panose="020B0503030101060003" pitchFamily="34" charset="77"/>
                <a:ea typeface="+mn-ea"/>
                <a:cs typeface="+mn-cs"/>
              </a:defRPr>
            </a:lvl2pPr>
            <a:lvl3pPr marL="180000" indent="-180000" algn="l" defTabSz="180000" rtl="0" eaLnBrk="1" latinLnBrk="0" hangingPunct="1">
              <a:lnSpc>
                <a:spcPct val="95000"/>
              </a:lnSpc>
              <a:spcBef>
                <a:spcPts val="0"/>
              </a:spcBef>
              <a:buFont typeface="Arial" panose="020B0604020202020204" pitchFamily="34" charset="0"/>
              <a:buChar char="•"/>
              <a:defRPr sz="1400" b="1" i="0" kern="1200">
                <a:solidFill>
                  <a:schemeClr val="tx1"/>
                </a:solidFill>
                <a:latin typeface="Raleway SemiBold" panose="020B0503030101060003" pitchFamily="34" charset="77"/>
                <a:ea typeface="+mn-ea"/>
                <a:cs typeface="+mn-cs"/>
              </a:defRPr>
            </a:lvl3pPr>
            <a:lvl4pPr marL="180000" indent="-180000" algn="l" defTabSz="180000" rtl="0" eaLnBrk="1" latinLnBrk="0" hangingPunct="1">
              <a:lnSpc>
                <a:spcPct val="95000"/>
              </a:lnSpc>
              <a:spcBef>
                <a:spcPts val="0"/>
              </a:spcBef>
              <a:buFont typeface="Arial" panose="020B0604020202020204" pitchFamily="34" charset="0"/>
              <a:buChar char="•"/>
              <a:defRPr sz="1300" b="1" i="0" kern="1200">
                <a:solidFill>
                  <a:schemeClr val="tx1"/>
                </a:solidFill>
                <a:latin typeface="Raleway SemiBold" panose="020B0503030101060003" pitchFamily="34" charset="77"/>
                <a:ea typeface="+mn-ea"/>
                <a:cs typeface="+mn-cs"/>
              </a:defRPr>
            </a:lvl4pPr>
            <a:lvl5pPr marL="180000" indent="-180000" algn="l" defTabSz="180000" rtl="0" eaLnBrk="1" latinLnBrk="0" hangingPunct="1">
              <a:lnSpc>
                <a:spcPct val="95000"/>
              </a:lnSpc>
              <a:spcBef>
                <a:spcPts val="0"/>
              </a:spcBef>
              <a:buFont typeface="Arial" panose="020B0604020202020204" pitchFamily="34" charset="0"/>
              <a:buChar char="•"/>
              <a:defRPr sz="1200" b="1" i="0" kern="1200">
                <a:solidFill>
                  <a:schemeClr val="tx1"/>
                </a:solidFill>
                <a:latin typeface="Raleway SemiBold" panose="020B05030301010600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2" indent="0">
              <a:buNone/>
            </a:pPr>
            <a:r>
              <a:rPr lang="en-GB" dirty="0">
                <a:solidFill>
                  <a:schemeClr val="bg1"/>
                </a:solidFill>
              </a:rPr>
              <a:t>Head of Incident Response</a:t>
            </a:r>
          </a:p>
        </p:txBody>
      </p:sp>
      <p:pic>
        <p:nvPicPr>
          <p:cNvPr id="12" name="Picture 11" descr="A close up of a logo&#10;&#10;Description automatically generated">
            <a:extLst>
              <a:ext uri="{FF2B5EF4-FFF2-40B4-BE49-F238E27FC236}">
                <a16:creationId xmlns:a16="http://schemas.microsoft.com/office/drawing/2014/main" id="{FF56FAA8-87B5-A544-9670-7D561443C07A}"/>
              </a:ext>
            </a:extLst>
          </p:cNvPr>
          <p:cNvPicPr>
            <a:picLocks noChangeAspect="1"/>
          </p:cNvPicPr>
          <p:nvPr/>
        </p:nvPicPr>
        <p:blipFill>
          <a:blip r:embed="rId4"/>
          <a:stretch>
            <a:fillRect/>
          </a:stretch>
        </p:blipFill>
        <p:spPr>
          <a:xfrm>
            <a:off x="7554573" y="313982"/>
            <a:ext cx="1179027" cy="1673312"/>
          </a:xfrm>
          <a:prstGeom prst="rect">
            <a:avLst/>
          </a:prstGeom>
        </p:spPr>
      </p:pic>
    </p:spTree>
    <p:extLst>
      <p:ext uri="{BB962C8B-B14F-4D97-AF65-F5344CB8AC3E}">
        <p14:creationId xmlns:p14="http://schemas.microsoft.com/office/powerpoint/2010/main" val="26273708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F21DFF1-E7F6-BB44-94F6-DFB00618162E}"/>
              </a:ext>
            </a:extLst>
          </p:cNvPr>
          <p:cNvSpPr/>
          <p:nvPr/>
        </p:nvSpPr>
        <p:spPr>
          <a:xfrm>
            <a:off x="3145134" y="0"/>
            <a:ext cx="5998866" cy="4160018"/>
          </a:xfrm>
          <a:prstGeom prst="rect">
            <a:avLst/>
          </a:prstGeom>
          <a:solidFill>
            <a:srgbClr val="F4B6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7DC0B45F-27F1-F343-B698-657739802B10}"/>
              </a:ext>
            </a:extLst>
          </p:cNvPr>
          <p:cNvSpPr>
            <a:spLocks noGrp="1"/>
          </p:cNvSpPr>
          <p:nvPr>
            <p:ph type="body" sz="quarter" idx="11"/>
          </p:nvPr>
        </p:nvSpPr>
        <p:spPr>
          <a:xfrm>
            <a:off x="3524400" y="707605"/>
            <a:ext cx="3987258" cy="3315009"/>
          </a:xfrm>
        </p:spPr>
        <p:txBody>
          <a:bodyPr>
            <a:normAutofit/>
          </a:bodyPr>
          <a:lstStyle/>
          <a:p>
            <a:pPr marL="0" indent="0">
              <a:buNone/>
            </a:pPr>
            <a:r>
              <a:rPr lang="en-US" sz="1400" dirty="0"/>
              <a:t>Your team consists of 4 people. Who are they?</a:t>
            </a:r>
          </a:p>
          <a:p>
            <a:pPr marL="0" indent="0">
              <a:buNone/>
            </a:pPr>
            <a:endParaRPr lang="en-US" sz="1400" dirty="0"/>
          </a:p>
          <a:p>
            <a:r>
              <a:rPr lang="en-US" sz="1400" dirty="0"/>
              <a:t>Sysadmin</a:t>
            </a:r>
          </a:p>
          <a:p>
            <a:r>
              <a:rPr lang="en-US" sz="1400" dirty="0"/>
              <a:t>Incident responder</a:t>
            </a:r>
          </a:p>
          <a:p>
            <a:r>
              <a:rPr lang="en-US" sz="1400" dirty="0"/>
              <a:t>Compliance</a:t>
            </a:r>
          </a:p>
          <a:p>
            <a:r>
              <a:rPr lang="en-US" sz="1400" dirty="0"/>
              <a:t>PR</a:t>
            </a:r>
          </a:p>
          <a:p>
            <a:endParaRPr lang="en-US" sz="1400" dirty="0"/>
          </a:p>
          <a:p>
            <a:pPr marL="0" indent="0">
              <a:buNone/>
            </a:pPr>
            <a:r>
              <a:rPr lang="en-US" sz="1400" dirty="0"/>
              <a:t>What skills are you lacking?</a:t>
            </a:r>
          </a:p>
          <a:p>
            <a:pPr marL="0" indent="0">
              <a:buNone/>
            </a:pPr>
            <a:endParaRPr lang="en-US" sz="1400" dirty="0"/>
          </a:p>
        </p:txBody>
      </p:sp>
      <p:pic>
        <p:nvPicPr>
          <p:cNvPr id="9" name="Picture 8" descr="A close up of a logo&#10;&#10;Description automatically generated">
            <a:extLst>
              <a:ext uri="{FF2B5EF4-FFF2-40B4-BE49-F238E27FC236}">
                <a16:creationId xmlns:a16="http://schemas.microsoft.com/office/drawing/2014/main" id="{4955FD9C-587B-F44F-AA57-24E929E5F532}"/>
              </a:ext>
            </a:extLst>
          </p:cNvPr>
          <p:cNvPicPr>
            <a:picLocks noChangeAspect="1"/>
          </p:cNvPicPr>
          <p:nvPr/>
        </p:nvPicPr>
        <p:blipFill>
          <a:blip r:embed="rId2"/>
          <a:stretch>
            <a:fillRect/>
          </a:stretch>
        </p:blipFill>
        <p:spPr>
          <a:xfrm>
            <a:off x="105650" y="392400"/>
            <a:ext cx="1993900" cy="393700"/>
          </a:xfrm>
          <a:prstGeom prst="rect">
            <a:avLst/>
          </a:prstGeom>
        </p:spPr>
      </p:pic>
      <p:sp>
        <p:nvSpPr>
          <p:cNvPr id="8" name="Textplatzhalter 1">
            <a:extLst>
              <a:ext uri="{FF2B5EF4-FFF2-40B4-BE49-F238E27FC236}">
                <a16:creationId xmlns:a16="http://schemas.microsoft.com/office/drawing/2014/main" id="{44507FDF-01E1-8948-835B-079C10CEDCBD}"/>
              </a:ext>
            </a:extLst>
          </p:cNvPr>
          <p:cNvSpPr txBox="1">
            <a:spLocks/>
          </p:cNvSpPr>
          <p:nvPr/>
        </p:nvSpPr>
        <p:spPr>
          <a:xfrm>
            <a:off x="410400" y="475200"/>
            <a:ext cx="1576800" cy="734762"/>
          </a:xfrm>
          <a:prstGeom prst="rect">
            <a:avLst/>
          </a:prstGeom>
        </p:spPr>
        <p:txBody>
          <a:bodyPr vert="horz" lIns="0" tIns="0" rIns="0" bIns="0" rtlCol="0">
            <a:normAutofit/>
          </a:bodyPr>
          <a:lstStyle>
            <a:lvl1pPr marL="180000" indent="-180000" algn="l" defTabSz="180000" rtl="0" eaLnBrk="1" latinLnBrk="0" hangingPunct="1">
              <a:lnSpc>
                <a:spcPct val="95000"/>
              </a:lnSpc>
              <a:spcBef>
                <a:spcPts val="0"/>
              </a:spcBef>
              <a:buFont typeface="Arial" panose="020B0604020202020204" pitchFamily="34" charset="0"/>
              <a:buChar char="•"/>
              <a:defRPr sz="2000" b="1" i="0" kern="1200">
                <a:solidFill>
                  <a:schemeClr val="tx1"/>
                </a:solidFill>
                <a:latin typeface="Raleway" panose="020B0503030101060003" pitchFamily="34" charset="77"/>
                <a:ea typeface="+mn-ea"/>
                <a:cs typeface="+mn-cs"/>
              </a:defRPr>
            </a:lvl1pPr>
            <a:lvl2pPr marL="180000" indent="-180000" algn="l" defTabSz="180000" rtl="0" eaLnBrk="1" latinLnBrk="0" hangingPunct="1">
              <a:lnSpc>
                <a:spcPct val="95000"/>
              </a:lnSpc>
              <a:spcBef>
                <a:spcPts val="0"/>
              </a:spcBef>
              <a:buFont typeface="Arial" panose="020B0604020202020204" pitchFamily="34" charset="0"/>
              <a:buChar char="•"/>
              <a:defRPr sz="1600" b="1" i="0" kern="1200">
                <a:solidFill>
                  <a:schemeClr val="tx1"/>
                </a:solidFill>
                <a:latin typeface="Raleway" panose="020B0503030101060003" pitchFamily="34" charset="77"/>
                <a:ea typeface="+mn-ea"/>
                <a:cs typeface="+mn-cs"/>
              </a:defRPr>
            </a:lvl2pPr>
            <a:lvl3pPr marL="180000" indent="-180000" algn="l" defTabSz="180000" rtl="0" eaLnBrk="1" latinLnBrk="0" hangingPunct="1">
              <a:lnSpc>
                <a:spcPct val="95000"/>
              </a:lnSpc>
              <a:spcBef>
                <a:spcPts val="0"/>
              </a:spcBef>
              <a:buFont typeface="Arial" panose="020B0604020202020204" pitchFamily="34" charset="0"/>
              <a:buChar char="•"/>
              <a:defRPr sz="1400" b="1" i="0" kern="1200">
                <a:solidFill>
                  <a:schemeClr val="tx1"/>
                </a:solidFill>
                <a:latin typeface="Raleway SemiBold" panose="020B0503030101060003" pitchFamily="34" charset="77"/>
                <a:ea typeface="+mn-ea"/>
                <a:cs typeface="+mn-cs"/>
              </a:defRPr>
            </a:lvl3pPr>
            <a:lvl4pPr marL="180000" indent="-180000" algn="l" defTabSz="180000" rtl="0" eaLnBrk="1" latinLnBrk="0" hangingPunct="1">
              <a:lnSpc>
                <a:spcPct val="95000"/>
              </a:lnSpc>
              <a:spcBef>
                <a:spcPts val="0"/>
              </a:spcBef>
              <a:buFont typeface="Arial" panose="020B0604020202020204" pitchFamily="34" charset="0"/>
              <a:buChar char="•"/>
              <a:defRPr sz="1300" b="1" i="0" kern="1200">
                <a:solidFill>
                  <a:schemeClr val="tx1"/>
                </a:solidFill>
                <a:latin typeface="Raleway SemiBold" panose="020B0503030101060003" pitchFamily="34" charset="77"/>
                <a:ea typeface="+mn-ea"/>
                <a:cs typeface="+mn-cs"/>
              </a:defRPr>
            </a:lvl4pPr>
            <a:lvl5pPr marL="180000" indent="-180000" algn="l" defTabSz="180000" rtl="0" eaLnBrk="1" latinLnBrk="0" hangingPunct="1">
              <a:lnSpc>
                <a:spcPct val="95000"/>
              </a:lnSpc>
              <a:spcBef>
                <a:spcPts val="0"/>
              </a:spcBef>
              <a:buFont typeface="Arial" panose="020B0604020202020204" pitchFamily="34" charset="0"/>
              <a:buChar char="•"/>
              <a:defRPr sz="1200" b="1" i="0" kern="1200">
                <a:solidFill>
                  <a:schemeClr val="tx1"/>
                </a:solidFill>
                <a:latin typeface="Raleway SemiBold" panose="020B05030301010600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2" indent="0">
              <a:buNone/>
            </a:pPr>
            <a:r>
              <a:rPr lang="en-GB" dirty="0">
                <a:solidFill>
                  <a:schemeClr val="bg1"/>
                </a:solidFill>
              </a:rPr>
              <a:t>Setup your team</a:t>
            </a:r>
          </a:p>
        </p:txBody>
      </p:sp>
      <p:pic>
        <p:nvPicPr>
          <p:cNvPr id="12" name="Picture 11" descr="A close up of a logo&#10;&#10;Description automatically generated">
            <a:extLst>
              <a:ext uri="{FF2B5EF4-FFF2-40B4-BE49-F238E27FC236}">
                <a16:creationId xmlns:a16="http://schemas.microsoft.com/office/drawing/2014/main" id="{FF56FAA8-87B5-A544-9670-7D561443C07A}"/>
              </a:ext>
            </a:extLst>
          </p:cNvPr>
          <p:cNvPicPr>
            <a:picLocks noChangeAspect="1"/>
          </p:cNvPicPr>
          <p:nvPr/>
        </p:nvPicPr>
        <p:blipFill>
          <a:blip r:embed="rId3"/>
          <a:stretch>
            <a:fillRect/>
          </a:stretch>
        </p:blipFill>
        <p:spPr>
          <a:xfrm>
            <a:off x="7554573" y="313982"/>
            <a:ext cx="1179027" cy="1673312"/>
          </a:xfrm>
          <a:prstGeom prst="rect">
            <a:avLst/>
          </a:prstGeom>
        </p:spPr>
      </p:pic>
      <p:pic>
        <p:nvPicPr>
          <p:cNvPr id="13" name="Picture 12">
            <a:extLst>
              <a:ext uri="{FF2B5EF4-FFF2-40B4-BE49-F238E27FC236}">
                <a16:creationId xmlns:a16="http://schemas.microsoft.com/office/drawing/2014/main" id="{8B437BE5-CAF4-154B-8767-9A75A251964F}"/>
              </a:ext>
            </a:extLst>
          </p:cNvPr>
          <p:cNvPicPr>
            <a:picLocks noChangeAspect="1"/>
          </p:cNvPicPr>
          <p:nvPr/>
        </p:nvPicPr>
        <p:blipFill>
          <a:blip r:embed="rId4"/>
          <a:stretch>
            <a:fillRect/>
          </a:stretch>
        </p:blipFill>
        <p:spPr>
          <a:xfrm>
            <a:off x="0" y="4480989"/>
            <a:ext cx="8877300" cy="406400"/>
          </a:xfrm>
          <a:prstGeom prst="rect">
            <a:avLst/>
          </a:prstGeom>
        </p:spPr>
      </p:pic>
    </p:spTree>
    <p:extLst>
      <p:ext uri="{BB962C8B-B14F-4D97-AF65-F5344CB8AC3E}">
        <p14:creationId xmlns:p14="http://schemas.microsoft.com/office/powerpoint/2010/main" val="17351090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F21DFF1-E7F6-BB44-94F6-DFB00618162E}"/>
              </a:ext>
            </a:extLst>
          </p:cNvPr>
          <p:cNvSpPr/>
          <p:nvPr/>
        </p:nvSpPr>
        <p:spPr>
          <a:xfrm>
            <a:off x="3145134" y="0"/>
            <a:ext cx="5998866" cy="4160018"/>
          </a:xfrm>
          <a:prstGeom prst="rect">
            <a:avLst/>
          </a:prstGeom>
          <a:solidFill>
            <a:srgbClr val="F4B6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7DC0B45F-27F1-F343-B698-657739802B10}"/>
              </a:ext>
            </a:extLst>
          </p:cNvPr>
          <p:cNvSpPr>
            <a:spLocks noGrp="1"/>
          </p:cNvSpPr>
          <p:nvPr>
            <p:ph type="body" sz="quarter" idx="11"/>
          </p:nvPr>
        </p:nvSpPr>
        <p:spPr>
          <a:xfrm>
            <a:off x="3524400" y="707605"/>
            <a:ext cx="3987258" cy="3315009"/>
          </a:xfrm>
        </p:spPr>
        <p:txBody>
          <a:bodyPr>
            <a:normAutofit/>
          </a:bodyPr>
          <a:lstStyle/>
          <a:p>
            <a:pPr>
              <a:lnSpc>
                <a:spcPct val="150000"/>
              </a:lnSpc>
            </a:pPr>
            <a:r>
              <a:rPr lang="en-US" sz="1400" dirty="0"/>
              <a:t>Plan your organization on a flip chart</a:t>
            </a:r>
          </a:p>
          <a:p>
            <a:pPr>
              <a:lnSpc>
                <a:spcPct val="150000"/>
              </a:lnSpc>
            </a:pPr>
            <a:r>
              <a:rPr lang="en-US" sz="1400" dirty="0"/>
              <a:t>What reporting structures exist?</a:t>
            </a:r>
          </a:p>
          <a:p>
            <a:pPr>
              <a:lnSpc>
                <a:spcPct val="150000"/>
              </a:lnSpc>
            </a:pPr>
            <a:r>
              <a:rPr lang="en-US" sz="1400" dirty="0"/>
              <a:t>Who manages and accesses technology?</a:t>
            </a:r>
          </a:p>
          <a:p>
            <a:pPr>
              <a:lnSpc>
                <a:spcPct val="150000"/>
              </a:lnSpc>
            </a:pPr>
            <a:r>
              <a:rPr lang="en-US" sz="1400" dirty="0"/>
              <a:t>Who engages with the outside world?</a:t>
            </a:r>
          </a:p>
          <a:p>
            <a:pPr marL="0" indent="0">
              <a:buNone/>
            </a:pPr>
            <a:endParaRPr lang="en-US" sz="1400" dirty="0"/>
          </a:p>
        </p:txBody>
      </p:sp>
      <p:pic>
        <p:nvPicPr>
          <p:cNvPr id="9" name="Picture 8" descr="A close up of a logo&#10;&#10;Description automatically generated">
            <a:extLst>
              <a:ext uri="{FF2B5EF4-FFF2-40B4-BE49-F238E27FC236}">
                <a16:creationId xmlns:a16="http://schemas.microsoft.com/office/drawing/2014/main" id="{4955FD9C-587B-F44F-AA57-24E929E5F532}"/>
              </a:ext>
            </a:extLst>
          </p:cNvPr>
          <p:cNvPicPr>
            <a:picLocks noChangeAspect="1"/>
          </p:cNvPicPr>
          <p:nvPr/>
        </p:nvPicPr>
        <p:blipFill>
          <a:blip r:embed="rId2"/>
          <a:stretch>
            <a:fillRect/>
          </a:stretch>
        </p:blipFill>
        <p:spPr>
          <a:xfrm>
            <a:off x="105650" y="392400"/>
            <a:ext cx="1993900" cy="393700"/>
          </a:xfrm>
          <a:prstGeom prst="rect">
            <a:avLst/>
          </a:prstGeom>
        </p:spPr>
      </p:pic>
      <p:sp>
        <p:nvSpPr>
          <p:cNvPr id="8" name="Textplatzhalter 1">
            <a:extLst>
              <a:ext uri="{FF2B5EF4-FFF2-40B4-BE49-F238E27FC236}">
                <a16:creationId xmlns:a16="http://schemas.microsoft.com/office/drawing/2014/main" id="{44507FDF-01E1-8948-835B-079C10CEDCBD}"/>
              </a:ext>
            </a:extLst>
          </p:cNvPr>
          <p:cNvSpPr txBox="1">
            <a:spLocks/>
          </p:cNvSpPr>
          <p:nvPr/>
        </p:nvSpPr>
        <p:spPr>
          <a:xfrm>
            <a:off x="410400" y="475200"/>
            <a:ext cx="1576800" cy="734762"/>
          </a:xfrm>
          <a:prstGeom prst="rect">
            <a:avLst/>
          </a:prstGeom>
        </p:spPr>
        <p:txBody>
          <a:bodyPr vert="horz" lIns="0" tIns="0" rIns="0" bIns="0" rtlCol="0">
            <a:normAutofit/>
          </a:bodyPr>
          <a:lstStyle>
            <a:lvl1pPr marL="180000" indent="-180000" algn="l" defTabSz="180000" rtl="0" eaLnBrk="1" latinLnBrk="0" hangingPunct="1">
              <a:lnSpc>
                <a:spcPct val="95000"/>
              </a:lnSpc>
              <a:spcBef>
                <a:spcPts val="0"/>
              </a:spcBef>
              <a:buFont typeface="Arial" panose="020B0604020202020204" pitchFamily="34" charset="0"/>
              <a:buChar char="•"/>
              <a:defRPr sz="2000" b="1" i="0" kern="1200">
                <a:solidFill>
                  <a:schemeClr val="tx1"/>
                </a:solidFill>
                <a:latin typeface="Raleway" panose="020B0503030101060003" pitchFamily="34" charset="77"/>
                <a:ea typeface="+mn-ea"/>
                <a:cs typeface="+mn-cs"/>
              </a:defRPr>
            </a:lvl1pPr>
            <a:lvl2pPr marL="180000" indent="-180000" algn="l" defTabSz="180000" rtl="0" eaLnBrk="1" latinLnBrk="0" hangingPunct="1">
              <a:lnSpc>
                <a:spcPct val="95000"/>
              </a:lnSpc>
              <a:spcBef>
                <a:spcPts val="0"/>
              </a:spcBef>
              <a:buFont typeface="Arial" panose="020B0604020202020204" pitchFamily="34" charset="0"/>
              <a:buChar char="•"/>
              <a:defRPr sz="1600" b="1" i="0" kern="1200">
                <a:solidFill>
                  <a:schemeClr val="tx1"/>
                </a:solidFill>
                <a:latin typeface="Raleway" panose="020B0503030101060003" pitchFamily="34" charset="77"/>
                <a:ea typeface="+mn-ea"/>
                <a:cs typeface="+mn-cs"/>
              </a:defRPr>
            </a:lvl2pPr>
            <a:lvl3pPr marL="180000" indent="-180000" algn="l" defTabSz="180000" rtl="0" eaLnBrk="1" latinLnBrk="0" hangingPunct="1">
              <a:lnSpc>
                <a:spcPct val="95000"/>
              </a:lnSpc>
              <a:spcBef>
                <a:spcPts val="0"/>
              </a:spcBef>
              <a:buFont typeface="Arial" panose="020B0604020202020204" pitchFamily="34" charset="0"/>
              <a:buChar char="•"/>
              <a:defRPr sz="1400" b="1" i="0" kern="1200">
                <a:solidFill>
                  <a:schemeClr val="tx1"/>
                </a:solidFill>
                <a:latin typeface="Raleway SemiBold" panose="020B0503030101060003" pitchFamily="34" charset="77"/>
                <a:ea typeface="+mn-ea"/>
                <a:cs typeface="+mn-cs"/>
              </a:defRPr>
            </a:lvl3pPr>
            <a:lvl4pPr marL="180000" indent="-180000" algn="l" defTabSz="180000" rtl="0" eaLnBrk="1" latinLnBrk="0" hangingPunct="1">
              <a:lnSpc>
                <a:spcPct val="95000"/>
              </a:lnSpc>
              <a:spcBef>
                <a:spcPts val="0"/>
              </a:spcBef>
              <a:buFont typeface="Arial" panose="020B0604020202020204" pitchFamily="34" charset="0"/>
              <a:buChar char="•"/>
              <a:defRPr sz="1300" b="1" i="0" kern="1200">
                <a:solidFill>
                  <a:schemeClr val="tx1"/>
                </a:solidFill>
                <a:latin typeface="Raleway SemiBold" panose="020B0503030101060003" pitchFamily="34" charset="77"/>
                <a:ea typeface="+mn-ea"/>
                <a:cs typeface="+mn-cs"/>
              </a:defRPr>
            </a:lvl4pPr>
            <a:lvl5pPr marL="180000" indent="-180000" algn="l" defTabSz="180000" rtl="0" eaLnBrk="1" latinLnBrk="0" hangingPunct="1">
              <a:lnSpc>
                <a:spcPct val="95000"/>
              </a:lnSpc>
              <a:spcBef>
                <a:spcPts val="0"/>
              </a:spcBef>
              <a:buFont typeface="Arial" panose="020B0604020202020204" pitchFamily="34" charset="0"/>
              <a:buChar char="•"/>
              <a:defRPr sz="1200" b="1" i="0" kern="1200">
                <a:solidFill>
                  <a:schemeClr val="tx1"/>
                </a:solidFill>
                <a:latin typeface="Raleway SemiBold" panose="020B05030301010600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2" indent="0">
              <a:buNone/>
            </a:pPr>
            <a:r>
              <a:rPr lang="en-GB" dirty="0">
                <a:solidFill>
                  <a:schemeClr val="bg1"/>
                </a:solidFill>
              </a:rPr>
              <a:t>Organisation</a:t>
            </a:r>
          </a:p>
        </p:txBody>
      </p:sp>
      <p:pic>
        <p:nvPicPr>
          <p:cNvPr id="12" name="Picture 11" descr="A close up of a logo&#10;&#10;Description automatically generated">
            <a:extLst>
              <a:ext uri="{FF2B5EF4-FFF2-40B4-BE49-F238E27FC236}">
                <a16:creationId xmlns:a16="http://schemas.microsoft.com/office/drawing/2014/main" id="{FF56FAA8-87B5-A544-9670-7D561443C07A}"/>
              </a:ext>
            </a:extLst>
          </p:cNvPr>
          <p:cNvPicPr>
            <a:picLocks noChangeAspect="1"/>
          </p:cNvPicPr>
          <p:nvPr/>
        </p:nvPicPr>
        <p:blipFill>
          <a:blip r:embed="rId3"/>
          <a:stretch>
            <a:fillRect/>
          </a:stretch>
        </p:blipFill>
        <p:spPr>
          <a:xfrm>
            <a:off x="7554573" y="313982"/>
            <a:ext cx="1179027" cy="1673312"/>
          </a:xfrm>
          <a:prstGeom prst="rect">
            <a:avLst/>
          </a:prstGeom>
        </p:spPr>
      </p:pic>
      <p:pic>
        <p:nvPicPr>
          <p:cNvPr id="10" name="Picture 9">
            <a:extLst>
              <a:ext uri="{FF2B5EF4-FFF2-40B4-BE49-F238E27FC236}">
                <a16:creationId xmlns:a16="http://schemas.microsoft.com/office/drawing/2014/main" id="{76B3E2E5-31B6-0041-8D28-74C3274A1A12}"/>
              </a:ext>
            </a:extLst>
          </p:cNvPr>
          <p:cNvPicPr>
            <a:picLocks noChangeAspect="1"/>
          </p:cNvPicPr>
          <p:nvPr/>
        </p:nvPicPr>
        <p:blipFill>
          <a:blip r:embed="rId4"/>
          <a:stretch>
            <a:fillRect/>
          </a:stretch>
        </p:blipFill>
        <p:spPr>
          <a:xfrm>
            <a:off x="0" y="4480989"/>
            <a:ext cx="8877300" cy="406400"/>
          </a:xfrm>
          <a:prstGeom prst="rect">
            <a:avLst/>
          </a:prstGeom>
        </p:spPr>
      </p:pic>
    </p:spTree>
    <p:extLst>
      <p:ext uri="{BB962C8B-B14F-4D97-AF65-F5344CB8AC3E}">
        <p14:creationId xmlns:p14="http://schemas.microsoft.com/office/powerpoint/2010/main" val="1155172218"/>
      </p:ext>
    </p:extLst>
  </p:cSld>
  <p:clrMapOvr>
    <a:masterClrMapping/>
  </p:clrMapOvr>
</p:sld>
</file>

<file path=ppt/theme/theme1.xml><?xml version="1.0" encoding="utf-8"?>
<a:theme xmlns:a="http://schemas.openxmlformats.org/drawingml/2006/main" name="Office">
  <a:themeElements>
    <a:clrScheme name="_waterplant">
      <a:dk1>
        <a:srgbClr val="00417B"/>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265</TotalTime>
  <Words>1120</Words>
  <Application>Microsoft Macintosh PowerPoint</Application>
  <PresentationFormat>On-screen Show (16:9)</PresentationFormat>
  <Paragraphs>189</Paragraphs>
  <Slides>21</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Times New Roman</vt:lpstr>
      <vt:lpstr>Calibri</vt:lpstr>
      <vt:lpstr>Arial</vt:lpstr>
      <vt:lpstr>Raleway</vt:lpstr>
      <vt:lpstr>Raleway SemiBold</vt:lpstr>
      <vt:lpstr>Office</vt:lpstr>
      <vt:lpstr>Breach Workshop APT </vt:lpstr>
      <vt:lpstr>Copyright</vt:lpstr>
      <vt:lpstr>About the author</vt:lpstr>
      <vt:lpstr>Requirements / Setup</vt:lpstr>
      <vt:lpstr>Setting</vt:lpstr>
      <vt:lpstr>Incident Management  </vt:lpstr>
      <vt:lpstr>PowerPoint Presentation</vt:lpstr>
      <vt:lpstr>PowerPoint Presentation</vt:lpstr>
      <vt:lpstr>PowerPoint Presentation</vt:lpstr>
      <vt:lpstr>PowerPoint Presentation</vt:lpstr>
      <vt:lpstr>What would you do?</vt:lpstr>
      <vt:lpstr>PowerPoint Presentation</vt:lpstr>
      <vt:lpstr>PowerPoint Presentation</vt:lpstr>
      <vt:lpstr>Issues</vt:lpstr>
      <vt:lpstr>Notifying of a breach</vt:lpstr>
      <vt:lpstr>PowerPoint Presentation</vt:lpstr>
      <vt:lpstr>PowerPoint Presentation</vt:lpstr>
      <vt:lpstr>Next steps</vt:lpstr>
      <vt:lpstr>Discussion</vt:lpstr>
      <vt:lpstr>PowerPoint Presentation</vt:lpstr>
      <vt:lpstr>This will never happen...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anamorph graphic design</dc:creator>
  <cp:lastModifiedBy>Serge Droz</cp:lastModifiedBy>
  <cp:revision>184</cp:revision>
  <dcterms:created xsi:type="dcterms:W3CDTF">2020-04-12T15:46:57Z</dcterms:created>
  <dcterms:modified xsi:type="dcterms:W3CDTF">2020-04-20T14:35:57Z</dcterms:modified>
</cp:coreProperties>
</file>