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4"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9" r:id="rId1"/>
  </p:sldMasterIdLst>
  <p:notesMasterIdLst>
    <p:notesMasterId r:id="rId37"/>
  </p:notesMasterIdLst>
  <p:handoutMasterIdLst>
    <p:handoutMasterId r:id="rId38"/>
  </p:handoutMasterIdLst>
  <p:sldIdLst>
    <p:sldId id="256" r:id="rId2"/>
    <p:sldId id="424" r:id="rId3"/>
    <p:sldId id="299" r:id="rId4"/>
    <p:sldId id="391" r:id="rId5"/>
    <p:sldId id="295" r:id="rId6"/>
    <p:sldId id="393" r:id="rId7"/>
    <p:sldId id="406" r:id="rId8"/>
    <p:sldId id="395" r:id="rId9"/>
    <p:sldId id="397" r:id="rId10"/>
    <p:sldId id="399" r:id="rId11"/>
    <p:sldId id="328" r:id="rId12"/>
    <p:sldId id="310" r:id="rId13"/>
    <p:sldId id="415" r:id="rId14"/>
    <p:sldId id="416" r:id="rId15"/>
    <p:sldId id="417" r:id="rId16"/>
    <p:sldId id="418" r:id="rId17"/>
    <p:sldId id="419" r:id="rId18"/>
    <p:sldId id="403" r:id="rId19"/>
    <p:sldId id="404" r:id="rId20"/>
    <p:sldId id="408" r:id="rId21"/>
    <p:sldId id="409" r:id="rId22"/>
    <p:sldId id="410" r:id="rId23"/>
    <p:sldId id="411" r:id="rId24"/>
    <p:sldId id="422" r:id="rId25"/>
    <p:sldId id="423" r:id="rId26"/>
    <p:sldId id="413" r:id="rId27"/>
    <p:sldId id="425" r:id="rId28"/>
    <p:sldId id="340" r:id="rId29"/>
    <p:sldId id="401" r:id="rId30"/>
    <p:sldId id="407" r:id="rId31"/>
    <p:sldId id="420" r:id="rId32"/>
    <p:sldId id="421" r:id="rId33"/>
    <p:sldId id="405" r:id="rId34"/>
    <p:sldId id="426" r:id="rId35"/>
    <p:sldId id="389" r:id="rId36"/>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ＭＳ Ｐゴシック" charset="-128"/>
        <a:cs typeface="+mn-cs"/>
      </a:defRPr>
    </a:lvl1pPr>
    <a:lvl2pPr marL="457200" algn="l" rtl="0" eaLnBrk="0" fontAlgn="base" hangingPunct="0">
      <a:spcBef>
        <a:spcPct val="0"/>
      </a:spcBef>
      <a:spcAft>
        <a:spcPct val="0"/>
      </a:spcAft>
      <a:defRPr kern="1200">
        <a:solidFill>
          <a:schemeClr val="tx1"/>
        </a:solidFill>
        <a:latin typeface="Arial" charset="0"/>
        <a:ea typeface="ＭＳ Ｐゴシック" charset="-128"/>
        <a:cs typeface="+mn-cs"/>
      </a:defRPr>
    </a:lvl2pPr>
    <a:lvl3pPr marL="914400" algn="l" rtl="0" eaLnBrk="0" fontAlgn="base" hangingPunct="0">
      <a:spcBef>
        <a:spcPct val="0"/>
      </a:spcBef>
      <a:spcAft>
        <a:spcPct val="0"/>
      </a:spcAft>
      <a:defRPr kern="1200">
        <a:solidFill>
          <a:schemeClr val="tx1"/>
        </a:solidFill>
        <a:latin typeface="Arial" charset="0"/>
        <a:ea typeface="ＭＳ Ｐゴシック" charset="-128"/>
        <a:cs typeface="+mn-cs"/>
      </a:defRPr>
    </a:lvl3pPr>
    <a:lvl4pPr marL="1371600" algn="l" rtl="0" eaLnBrk="0" fontAlgn="base" hangingPunct="0">
      <a:spcBef>
        <a:spcPct val="0"/>
      </a:spcBef>
      <a:spcAft>
        <a:spcPct val="0"/>
      </a:spcAft>
      <a:defRPr kern="1200">
        <a:solidFill>
          <a:schemeClr val="tx1"/>
        </a:solidFill>
        <a:latin typeface="Arial" charset="0"/>
        <a:ea typeface="ＭＳ Ｐゴシック" charset="-128"/>
        <a:cs typeface="+mn-cs"/>
      </a:defRPr>
    </a:lvl4pPr>
    <a:lvl5pPr marL="1828800" algn="l" rtl="0" eaLnBrk="0" fontAlgn="base" hangingPunct="0">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2C000"/>
    <a:srgbClr val="054ABB"/>
    <a:srgbClr val="033483"/>
    <a:srgbClr val="1A4E1A"/>
    <a:srgbClr val="206220"/>
    <a:srgbClr val="FFFF00"/>
    <a:srgbClr val="EB8325"/>
    <a:srgbClr val="E97A15"/>
    <a:srgbClr val="D36E13"/>
    <a:srgbClr val="D1891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86" autoAdjust="0"/>
    <p:restoredTop sz="59536" autoAdjust="0"/>
  </p:normalViewPr>
  <p:slideViewPr>
    <p:cSldViewPr snapToGrid="0" snapToObjects="1">
      <p:cViewPr varScale="1">
        <p:scale>
          <a:sx n="78" d="100"/>
          <a:sy n="78" d="100"/>
        </p:scale>
        <p:origin x="2056" y="168"/>
      </p:cViewPr>
      <p:guideLst>
        <p:guide orient="horz" pos="2160"/>
        <p:guide pos="2880"/>
      </p:guideLst>
    </p:cSldViewPr>
  </p:slideViewPr>
  <p:outlineViewPr>
    <p:cViewPr>
      <p:scale>
        <a:sx n="33" d="100"/>
        <a:sy n="33" d="100"/>
      </p:scale>
      <p:origin x="0" y="10568"/>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54" d="100"/>
          <a:sy n="54" d="100"/>
        </p:scale>
        <p:origin x="-2532" y="-56"/>
      </p:cViewPr>
      <p:guideLst>
        <p:guide orient="horz" pos="2880"/>
        <p:guide pos="2160"/>
      </p:guideLst>
    </p:cSldViewPr>
  </p:notesViewPr>
  <p:gridSpacing cx="91439" cy="91439"/>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notesMaster" Target="notesMasters/notesMaster1.xml"/><Relationship Id="rId38" Type="http://schemas.openxmlformats.org/officeDocument/2006/relationships/handoutMaster" Target="handoutMasters/handoutMaster1.xml"/><Relationship Id="rId39" Type="http://schemas.openxmlformats.org/officeDocument/2006/relationships/presProps" Target="presProps.xml"/><Relationship Id="rId40" Type="http://schemas.openxmlformats.org/officeDocument/2006/relationships/viewProps" Target="viewProps.xml"/><Relationship Id="rId41" Type="http://schemas.openxmlformats.org/officeDocument/2006/relationships/theme" Target="theme/theme1.xml"/><Relationship Id="rId4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44A4010-AD89-47D7-92DB-4711F732F007}"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n-US"/>
        </a:p>
      </dgm:t>
    </dgm:pt>
    <dgm:pt modelId="{DE085C42-5A78-46F3-8516-CA12802D0940}">
      <dgm:prSet phldrT="[Text]"/>
      <dgm:spPr/>
      <dgm:t>
        <a:bodyPr/>
        <a:lstStyle/>
        <a:p>
          <a:r>
            <a:rPr lang="en-US" dirty="0" smtClean="0"/>
            <a:t>CSIRT Manager</a:t>
          </a:r>
          <a:endParaRPr lang="en-US" dirty="0"/>
        </a:p>
      </dgm:t>
    </dgm:pt>
    <dgm:pt modelId="{BADFD643-9AB2-447B-8F6C-DD0CE7614246}" type="parTrans" cxnId="{1FBE1FCE-AB65-4EEB-AAB8-AA7833D4A5A9}">
      <dgm:prSet/>
      <dgm:spPr/>
      <dgm:t>
        <a:bodyPr/>
        <a:lstStyle/>
        <a:p>
          <a:endParaRPr lang="en-US"/>
        </a:p>
      </dgm:t>
    </dgm:pt>
    <dgm:pt modelId="{3604227A-4371-4B7A-9D85-129FB430D913}" type="sibTrans" cxnId="{1FBE1FCE-AB65-4EEB-AAB8-AA7833D4A5A9}">
      <dgm:prSet/>
      <dgm:spPr/>
      <dgm:t>
        <a:bodyPr/>
        <a:lstStyle/>
        <a:p>
          <a:endParaRPr lang="en-US"/>
        </a:p>
      </dgm:t>
    </dgm:pt>
    <dgm:pt modelId="{695F147A-EFDF-4331-AC61-D50DA33FB386}">
      <dgm:prSet phldrT="[Text]"/>
      <dgm:spPr/>
      <dgm:t>
        <a:bodyPr/>
        <a:lstStyle/>
        <a:p>
          <a:r>
            <a:rPr lang="en-US" dirty="0" smtClean="0"/>
            <a:t>CSIRT</a:t>
          </a:r>
        </a:p>
        <a:p>
          <a:r>
            <a:rPr lang="en-US" dirty="0" smtClean="0"/>
            <a:t>Engineer</a:t>
          </a:r>
          <a:endParaRPr lang="en-US" dirty="0"/>
        </a:p>
      </dgm:t>
    </dgm:pt>
    <dgm:pt modelId="{EF83CB02-E89E-4FAD-B805-AC9909F383C6}" type="parTrans" cxnId="{AB4D2E8A-4D4E-48BD-9DE3-D7942722C2AE}">
      <dgm:prSet/>
      <dgm:spPr/>
      <dgm:t>
        <a:bodyPr/>
        <a:lstStyle/>
        <a:p>
          <a:endParaRPr lang="en-US"/>
        </a:p>
      </dgm:t>
    </dgm:pt>
    <dgm:pt modelId="{5338A6D2-D9A0-4B80-A141-B7EC72C1EAE9}" type="sibTrans" cxnId="{AB4D2E8A-4D4E-48BD-9DE3-D7942722C2AE}">
      <dgm:prSet/>
      <dgm:spPr/>
      <dgm:t>
        <a:bodyPr/>
        <a:lstStyle/>
        <a:p>
          <a:endParaRPr lang="en-US"/>
        </a:p>
      </dgm:t>
    </dgm:pt>
    <dgm:pt modelId="{2D94E1FB-3588-4386-B165-E6311D420F01}">
      <dgm:prSet phldrT="[Text]"/>
      <dgm:spPr/>
      <dgm:t>
        <a:bodyPr/>
        <a:lstStyle/>
        <a:p>
          <a:r>
            <a:rPr lang="en-US" dirty="0" smtClean="0"/>
            <a:t>CSIRT</a:t>
          </a:r>
        </a:p>
        <a:p>
          <a:r>
            <a:rPr lang="en-US" dirty="0" smtClean="0"/>
            <a:t>Engineer</a:t>
          </a:r>
          <a:endParaRPr lang="en-US" dirty="0"/>
        </a:p>
      </dgm:t>
    </dgm:pt>
    <dgm:pt modelId="{E1CFFF9C-B4C6-4109-8E2C-BC4E10A61D23}" type="parTrans" cxnId="{4EF57A7C-0E4C-445C-9CB6-B270778A3090}">
      <dgm:prSet/>
      <dgm:spPr/>
      <dgm:t>
        <a:bodyPr/>
        <a:lstStyle/>
        <a:p>
          <a:endParaRPr lang="en-US"/>
        </a:p>
      </dgm:t>
    </dgm:pt>
    <dgm:pt modelId="{E5D3DD39-D72F-4121-88C8-C7CBF36C8513}" type="sibTrans" cxnId="{4EF57A7C-0E4C-445C-9CB6-B270778A3090}">
      <dgm:prSet/>
      <dgm:spPr/>
      <dgm:t>
        <a:bodyPr/>
        <a:lstStyle/>
        <a:p>
          <a:endParaRPr lang="en-US"/>
        </a:p>
      </dgm:t>
    </dgm:pt>
    <dgm:pt modelId="{F51D90B6-6736-4CB3-8333-9A44C713D347}">
      <dgm:prSet phldrT="[Text]"/>
      <dgm:spPr/>
      <dgm:t>
        <a:bodyPr/>
        <a:lstStyle/>
        <a:p>
          <a:r>
            <a:rPr lang="en-US" dirty="0" smtClean="0"/>
            <a:t>CSIRT</a:t>
          </a:r>
        </a:p>
        <a:p>
          <a:r>
            <a:rPr lang="en-US" dirty="0" smtClean="0"/>
            <a:t>Engineer</a:t>
          </a:r>
          <a:endParaRPr lang="en-US" dirty="0"/>
        </a:p>
      </dgm:t>
    </dgm:pt>
    <dgm:pt modelId="{0DF4B07A-7E03-40B3-BEF1-45D3068207B5}" type="parTrans" cxnId="{36600ED2-6E28-4BCC-92D9-7E01447DBCB5}">
      <dgm:prSet/>
      <dgm:spPr/>
      <dgm:t>
        <a:bodyPr/>
        <a:lstStyle/>
        <a:p>
          <a:endParaRPr lang="en-US"/>
        </a:p>
      </dgm:t>
    </dgm:pt>
    <dgm:pt modelId="{76344BEB-6B95-44B3-9631-A3961A2A015A}" type="sibTrans" cxnId="{36600ED2-6E28-4BCC-92D9-7E01447DBCB5}">
      <dgm:prSet/>
      <dgm:spPr/>
      <dgm:t>
        <a:bodyPr/>
        <a:lstStyle/>
        <a:p>
          <a:endParaRPr lang="en-US"/>
        </a:p>
      </dgm:t>
    </dgm:pt>
    <dgm:pt modelId="{5E67CACD-C88F-4792-BFBA-CE80C4EF8FA5}">
      <dgm:prSet phldrT="[Text]"/>
      <dgm:spPr/>
      <dgm:t>
        <a:bodyPr/>
        <a:lstStyle/>
        <a:p>
          <a:r>
            <a:rPr lang="en-US" dirty="0" smtClean="0"/>
            <a:t>CSO*</a:t>
          </a:r>
          <a:endParaRPr lang="en-US" dirty="0"/>
        </a:p>
      </dgm:t>
    </dgm:pt>
    <dgm:pt modelId="{B7D7C490-05B0-4C68-9B81-68931FB76916}" type="parTrans" cxnId="{5FBFF26B-A95B-46C3-9F89-928CCD76AB3E}">
      <dgm:prSet/>
      <dgm:spPr/>
      <dgm:t>
        <a:bodyPr/>
        <a:lstStyle/>
        <a:p>
          <a:endParaRPr lang="en-US"/>
        </a:p>
      </dgm:t>
    </dgm:pt>
    <dgm:pt modelId="{87E90D1A-536E-4DB5-8264-E6D6DB32DEF0}" type="sibTrans" cxnId="{5FBFF26B-A95B-46C3-9F89-928CCD76AB3E}">
      <dgm:prSet/>
      <dgm:spPr/>
      <dgm:t>
        <a:bodyPr/>
        <a:lstStyle/>
        <a:p>
          <a:endParaRPr lang="en-US"/>
        </a:p>
      </dgm:t>
    </dgm:pt>
    <dgm:pt modelId="{5F2FA284-49F2-4C31-973E-F71FA07C476B}">
      <dgm:prSet phldrT="[Text]"/>
      <dgm:spPr/>
      <dgm:t>
        <a:bodyPr/>
        <a:lstStyle/>
        <a:p>
          <a:r>
            <a:rPr lang="en-US" dirty="0" smtClean="0"/>
            <a:t>[Other Staff]</a:t>
          </a:r>
          <a:endParaRPr lang="en-US" dirty="0"/>
        </a:p>
      </dgm:t>
    </dgm:pt>
    <dgm:pt modelId="{672F1EC8-3016-42D9-9932-2E7C276999BE}" type="parTrans" cxnId="{A080DF98-EC03-48C3-8DA1-0234469B2B8C}">
      <dgm:prSet/>
      <dgm:spPr/>
      <dgm:t>
        <a:bodyPr/>
        <a:lstStyle/>
        <a:p>
          <a:endParaRPr lang="en-US"/>
        </a:p>
      </dgm:t>
    </dgm:pt>
    <dgm:pt modelId="{0FC4CBD1-1730-4A0B-B656-784C63FEEE9F}" type="sibTrans" cxnId="{A080DF98-EC03-48C3-8DA1-0234469B2B8C}">
      <dgm:prSet/>
      <dgm:spPr/>
      <dgm:t>
        <a:bodyPr/>
        <a:lstStyle/>
        <a:p>
          <a:endParaRPr lang="en-US"/>
        </a:p>
      </dgm:t>
    </dgm:pt>
    <dgm:pt modelId="{03E22940-B2C1-4AF2-8809-293BA0344408}">
      <dgm:prSet phldrT="[Text]"/>
      <dgm:spPr/>
      <dgm:t>
        <a:bodyPr/>
        <a:lstStyle/>
        <a:p>
          <a:r>
            <a:rPr lang="en-US" dirty="0" smtClean="0"/>
            <a:t>CSIRT</a:t>
          </a:r>
        </a:p>
        <a:p>
          <a:r>
            <a:rPr lang="en-US" dirty="0" smtClean="0"/>
            <a:t>Engineer</a:t>
          </a:r>
          <a:endParaRPr lang="en-US" dirty="0"/>
        </a:p>
      </dgm:t>
    </dgm:pt>
    <dgm:pt modelId="{75E54C18-EC5D-4792-9418-A47809503E59}" type="parTrans" cxnId="{570B0A10-B31F-4BDC-A5B7-151EFAD9B889}">
      <dgm:prSet/>
      <dgm:spPr/>
      <dgm:t>
        <a:bodyPr/>
        <a:lstStyle/>
        <a:p>
          <a:endParaRPr lang="en-US"/>
        </a:p>
      </dgm:t>
    </dgm:pt>
    <dgm:pt modelId="{38F2C992-0729-4A41-8875-366C4F0C75D0}" type="sibTrans" cxnId="{570B0A10-B31F-4BDC-A5B7-151EFAD9B889}">
      <dgm:prSet/>
      <dgm:spPr/>
      <dgm:t>
        <a:bodyPr/>
        <a:lstStyle/>
        <a:p>
          <a:endParaRPr lang="en-US"/>
        </a:p>
      </dgm:t>
    </dgm:pt>
    <dgm:pt modelId="{8E301E56-12D4-4F48-BDAA-2D004D100AB6}" type="pres">
      <dgm:prSet presAssocID="{B44A4010-AD89-47D7-92DB-4711F732F007}" presName="hierChild1" presStyleCnt="0">
        <dgm:presLayoutVars>
          <dgm:chPref val="1"/>
          <dgm:dir/>
          <dgm:animOne val="branch"/>
          <dgm:animLvl val="lvl"/>
          <dgm:resizeHandles/>
        </dgm:presLayoutVars>
      </dgm:prSet>
      <dgm:spPr/>
      <dgm:t>
        <a:bodyPr/>
        <a:lstStyle/>
        <a:p>
          <a:endParaRPr lang="en-US"/>
        </a:p>
      </dgm:t>
    </dgm:pt>
    <dgm:pt modelId="{CA56EAEB-672A-421F-B9BE-DA962FE5A179}" type="pres">
      <dgm:prSet presAssocID="{5E67CACD-C88F-4792-BFBA-CE80C4EF8FA5}" presName="hierRoot1" presStyleCnt="0"/>
      <dgm:spPr/>
    </dgm:pt>
    <dgm:pt modelId="{5B8898FF-19B6-40D1-B5BF-CE7B28E090CA}" type="pres">
      <dgm:prSet presAssocID="{5E67CACD-C88F-4792-BFBA-CE80C4EF8FA5}" presName="composite" presStyleCnt="0"/>
      <dgm:spPr/>
    </dgm:pt>
    <dgm:pt modelId="{A5EA8796-1804-4916-8F3D-BE97BC4D5A58}" type="pres">
      <dgm:prSet presAssocID="{5E67CACD-C88F-4792-BFBA-CE80C4EF8FA5}" presName="background" presStyleLbl="node0" presStyleIdx="0" presStyleCnt="1"/>
      <dgm:spPr/>
    </dgm:pt>
    <dgm:pt modelId="{D40D2C98-E0B5-4CF4-8030-4D131AA31502}" type="pres">
      <dgm:prSet presAssocID="{5E67CACD-C88F-4792-BFBA-CE80C4EF8FA5}" presName="text" presStyleLbl="fgAcc0" presStyleIdx="0" presStyleCnt="1">
        <dgm:presLayoutVars>
          <dgm:chPref val="3"/>
        </dgm:presLayoutVars>
      </dgm:prSet>
      <dgm:spPr/>
      <dgm:t>
        <a:bodyPr/>
        <a:lstStyle/>
        <a:p>
          <a:endParaRPr lang="en-US"/>
        </a:p>
      </dgm:t>
    </dgm:pt>
    <dgm:pt modelId="{7B57946F-99E9-48A1-887E-9552C4FF2023}" type="pres">
      <dgm:prSet presAssocID="{5E67CACD-C88F-4792-BFBA-CE80C4EF8FA5}" presName="hierChild2" presStyleCnt="0"/>
      <dgm:spPr/>
    </dgm:pt>
    <dgm:pt modelId="{B645B108-A74B-45F7-B2AE-858B54590755}" type="pres">
      <dgm:prSet presAssocID="{672F1EC8-3016-42D9-9932-2E7C276999BE}" presName="Name10" presStyleLbl="parChTrans1D2" presStyleIdx="0" presStyleCnt="2"/>
      <dgm:spPr/>
      <dgm:t>
        <a:bodyPr/>
        <a:lstStyle/>
        <a:p>
          <a:endParaRPr lang="en-US"/>
        </a:p>
      </dgm:t>
    </dgm:pt>
    <dgm:pt modelId="{D6BA1A2A-C101-4979-89B3-0F5D28C8CB7B}" type="pres">
      <dgm:prSet presAssocID="{5F2FA284-49F2-4C31-973E-F71FA07C476B}" presName="hierRoot2" presStyleCnt="0"/>
      <dgm:spPr/>
    </dgm:pt>
    <dgm:pt modelId="{E6CC493A-2ADC-488C-BE0F-C35C5EC78963}" type="pres">
      <dgm:prSet presAssocID="{5F2FA284-49F2-4C31-973E-F71FA07C476B}" presName="composite2" presStyleCnt="0"/>
      <dgm:spPr/>
    </dgm:pt>
    <dgm:pt modelId="{38DC29C3-B565-48B0-88EB-EDFBA9EDAF54}" type="pres">
      <dgm:prSet presAssocID="{5F2FA284-49F2-4C31-973E-F71FA07C476B}" presName="background2" presStyleLbl="node2" presStyleIdx="0" presStyleCnt="2"/>
      <dgm:spPr/>
    </dgm:pt>
    <dgm:pt modelId="{3A35CAA1-A48A-448B-9701-D756ABA8FBD9}" type="pres">
      <dgm:prSet presAssocID="{5F2FA284-49F2-4C31-973E-F71FA07C476B}" presName="text2" presStyleLbl="fgAcc2" presStyleIdx="0" presStyleCnt="2">
        <dgm:presLayoutVars>
          <dgm:chPref val="3"/>
        </dgm:presLayoutVars>
      </dgm:prSet>
      <dgm:spPr/>
      <dgm:t>
        <a:bodyPr/>
        <a:lstStyle/>
        <a:p>
          <a:endParaRPr lang="en-US"/>
        </a:p>
      </dgm:t>
    </dgm:pt>
    <dgm:pt modelId="{65C454A8-71CE-4321-85D7-B1A1EFBCA1C0}" type="pres">
      <dgm:prSet presAssocID="{5F2FA284-49F2-4C31-973E-F71FA07C476B}" presName="hierChild3" presStyleCnt="0"/>
      <dgm:spPr/>
    </dgm:pt>
    <dgm:pt modelId="{EA9F8CC7-0B95-4C00-B39B-4639B059C780}" type="pres">
      <dgm:prSet presAssocID="{BADFD643-9AB2-447B-8F6C-DD0CE7614246}" presName="Name10" presStyleLbl="parChTrans1D2" presStyleIdx="1" presStyleCnt="2"/>
      <dgm:spPr/>
      <dgm:t>
        <a:bodyPr/>
        <a:lstStyle/>
        <a:p>
          <a:endParaRPr lang="en-US"/>
        </a:p>
      </dgm:t>
    </dgm:pt>
    <dgm:pt modelId="{C074C9C0-5EEC-4145-8B27-B525E97B2AED}" type="pres">
      <dgm:prSet presAssocID="{DE085C42-5A78-46F3-8516-CA12802D0940}" presName="hierRoot2" presStyleCnt="0"/>
      <dgm:spPr/>
    </dgm:pt>
    <dgm:pt modelId="{372A6C0D-66EB-4E15-92B3-9C7B5B0D1160}" type="pres">
      <dgm:prSet presAssocID="{DE085C42-5A78-46F3-8516-CA12802D0940}" presName="composite2" presStyleCnt="0"/>
      <dgm:spPr/>
    </dgm:pt>
    <dgm:pt modelId="{A900D7B2-403B-48AA-B34F-CE5520654D09}" type="pres">
      <dgm:prSet presAssocID="{DE085C42-5A78-46F3-8516-CA12802D0940}" presName="background2" presStyleLbl="node2" presStyleIdx="1" presStyleCnt="2"/>
      <dgm:spPr/>
    </dgm:pt>
    <dgm:pt modelId="{0D7AE109-3BC4-4D2A-9FA9-A266FA2BD129}" type="pres">
      <dgm:prSet presAssocID="{DE085C42-5A78-46F3-8516-CA12802D0940}" presName="text2" presStyleLbl="fgAcc2" presStyleIdx="1" presStyleCnt="2">
        <dgm:presLayoutVars>
          <dgm:chPref val="3"/>
        </dgm:presLayoutVars>
      </dgm:prSet>
      <dgm:spPr/>
      <dgm:t>
        <a:bodyPr/>
        <a:lstStyle/>
        <a:p>
          <a:endParaRPr lang="en-US"/>
        </a:p>
      </dgm:t>
    </dgm:pt>
    <dgm:pt modelId="{C982F9AE-4C19-4DDD-8E10-D99A1C550BEA}" type="pres">
      <dgm:prSet presAssocID="{DE085C42-5A78-46F3-8516-CA12802D0940}" presName="hierChild3" presStyleCnt="0"/>
      <dgm:spPr/>
    </dgm:pt>
    <dgm:pt modelId="{270C4761-5EC2-42A3-9D31-52993C339915}" type="pres">
      <dgm:prSet presAssocID="{EF83CB02-E89E-4FAD-B805-AC9909F383C6}" presName="Name17" presStyleLbl="parChTrans1D3" presStyleIdx="0" presStyleCnt="4"/>
      <dgm:spPr/>
      <dgm:t>
        <a:bodyPr/>
        <a:lstStyle/>
        <a:p>
          <a:endParaRPr lang="en-US"/>
        </a:p>
      </dgm:t>
    </dgm:pt>
    <dgm:pt modelId="{DB7DE7A7-11D4-4062-B684-2E015894A6E4}" type="pres">
      <dgm:prSet presAssocID="{695F147A-EFDF-4331-AC61-D50DA33FB386}" presName="hierRoot3" presStyleCnt="0"/>
      <dgm:spPr/>
    </dgm:pt>
    <dgm:pt modelId="{184235F6-F6C7-4052-9E21-4B37F4A5007B}" type="pres">
      <dgm:prSet presAssocID="{695F147A-EFDF-4331-AC61-D50DA33FB386}" presName="composite3" presStyleCnt="0"/>
      <dgm:spPr/>
    </dgm:pt>
    <dgm:pt modelId="{0A46F52F-E630-4CAD-81AB-5F58A3FFF56A}" type="pres">
      <dgm:prSet presAssocID="{695F147A-EFDF-4331-AC61-D50DA33FB386}" presName="background3" presStyleLbl="node3" presStyleIdx="0" presStyleCnt="4"/>
      <dgm:spPr/>
    </dgm:pt>
    <dgm:pt modelId="{3BECCA10-7592-4AB5-8B55-33FA9EF60F82}" type="pres">
      <dgm:prSet presAssocID="{695F147A-EFDF-4331-AC61-D50DA33FB386}" presName="text3" presStyleLbl="fgAcc3" presStyleIdx="0" presStyleCnt="4">
        <dgm:presLayoutVars>
          <dgm:chPref val="3"/>
        </dgm:presLayoutVars>
      </dgm:prSet>
      <dgm:spPr/>
      <dgm:t>
        <a:bodyPr/>
        <a:lstStyle/>
        <a:p>
          <a:endParaRPr lang="en-US"/>
        </a:p>
      </dgm:t>
    </dgm:pt>
    <dgm:pt modelId="{CFB78CCC-D0D7-49C3-8D4C-A9543B76A679}" type="pres">
      <dgm:prSet presAssocID="{695F147A-EFDF-4331-AC61-D50DA33FB386}" presName="hierChild4" presStyleCnt="0"/>
      <dgm:spPr/>
    </dgm:pt>
    <dgm:pt modelId="{A4C88275-EC87-4BF3-A917-4CDABE457ED2}" type="pres">
      <dgm:prSet presAssocID="{E1CFFF9C-B4C6-4109-8E2C-BC4E10A61D23}" presName="Name17" presStyleLbl="parChTrans1D3" presStyleIdx="1" presStyleCnt="4"/>
      <dgm:spPr/>
      <dgm:t>
        <a:bodyPr/>
        <a:lstStyle/>
        <a:p>
          <a:endParaRPr lang="en-US"/>
        </a:p>
      </dgm:t>
    </dgm:pt>
    <dgm:pt modelId="{FA74D083-3D07-4EDB-BAED-6D5079F15D66}" type="pres">
      <dgm:prSet presAssocID="{2D94E1FB-3588-4386-B165-E6311D420F01}" presName="hierRoot3" presStyleCnt="0"/>
      <dgm:spPr/>
    </dgm:pt>
    <dgm:pt modelId="{C44EDA16-771E-4759-8F92-2EBDB600AD1B}" type="pres">
      <dgm:prSet presAssocID="{2D94E1FB-3588-4386-B165-E6311D420F01}" presName="composite3" presStyleCnt="0"/>
      <dgm:spPr/>
    </dgm:pt>
    <dgm:pt modelId="{A5900287-93E9-49AF-BC4E-042B6480DD19}" type="pres">
      <dgm:prSet presAssocID="{2D94E1FB-3588-4386-B165-E6311D420F01}" presName="background3" presStyleLbl="node3" presStyleIdx="1" presStyleCnt="4"/>
      <dgm:spPr/>
    </dgm:pt>
    <dgm:pt modelId="{F6A3B016-75AE-4E62-8BD0-500A3D3F5CCF}" type="pres">
      <dgm:prSet presAssocID="{2D94E1FB-3588-4386-B165-E6311D420F01}" presName="text3" presStyleLbl="fgAcc3" presStyleIdx="1" presStyleCnt="4">
        <dgm:presLayoutVars>
          <dgm:chPref val="3"/>
        </dgm:presLayoutVars>
      </dgm:prSet>
      <dgm:spPr/>
      <dgm:t>
        <a:bodyPr/>
        <a:lstStyle/>
        <a:p>
          <a:endParaRPr lang="en-US"/>
        </a:p>
      </dgm:t>
    </dgm:pt>
    <dgm:pt modelId="{1C948958-AF89-424B-9F36-71F94D605676}" type="pres">
      <dgm:prSet presAssocID="{2D94E1FB-3588-4386-B165-E6311D420F01}" presName="hierChild4" presStyleCnt="0"/>
      <dgm:spPr/>
    </dgm:pt>
    <dgm:pt modelId="{44D1EF47-B30F-45BF-A31D-258AA483CDF0}" type="pres">
      <dgm:prSet presAssocID="{0DF4B07A-7E03-40B3-BEF1-45D3068207B5}" presName="Name17" presStyleLbl="parChTrans1D3" presStyleIdx="2" presStyleCnt="4"/>
      <dgm:spPr/>
      <dgm:t>
        <a:bodyPr/>
        <a:lstStyle/>
        <a:p>
          <a:endParaRPr lang="en-US"/>
        </a:p>
      </dgm:t>
    </dgm:pt>
    <dgm:pt modelId="{0EB8E94F-6174-40F7-AFEC-3078F3737351}" type="pres">
      <dgm:prSet presAssocID="{F51D90B6-6736-4CB3-8333-9A44C713D347}" presName="hierRoot3" presStyleCnt="0"/>
      <dgm:spPr/>
    </dgm:pt>
    <dgm:pt modelId="{3436231C-088E-4FE0-BA40-4A74E8C25118}" type="pres">
      <dgm:prSet presAssocID="{F51D90B6-6736-4CB3-8333-9A44C713D347}" presName="composite3" presStyleCnt="0"/>
      <dgm:spPr/>
    </dgm:pt>
    <dgm:pt modelId="{CA2B48EF-B1D0-4AFA-8297-36583C76F539}" type="pres">
      <dgm:prSet presAssocID="{F51D90B6-6736-4CB3-8333-9A44C713D347}" presName="background3" presStyleLbl="node3" presStyleIdx="2" presStyleCnt="4"/>
      <dgm:spPr/>
    </dgm:pt>
    <dgm:pt modelId="{BCD9AD70-0742-418F-B9D0-DE8473F59F4D}" type="pres">
      <dgm:prSet presAssocID="{F51D90B6-6736-4CB3-8333-9A44C713D347}" presName="text3" presStyleLbl="fgAcc3" presStyleIdx="2" presStyleCnt="4">
        <dgm:presLayoutVars>
          <dgm:chPref val="3"/>
        </dgm:presLayoutVars>
      </dgm:prSet>
      <dgm:spPr/>
      <dgm:t>
        <a:bodyPr/>
        <a:lstStyle/>
        <a:p>
          <a:endParaRPr lang="en-US"/>
        </a:p>
      </dgm:t>
    </dgm:pt>
    <dgm:pt modelId="{0EC6D531-65F9-4B5C-A703-F728F4AB0CEE}" type="pres">
      <dgm:prSet presAssocID="{F51D90B6-6736-4CB3-8333-9A44C713D347}" presName="hierChild4" presStyleCnt="0"/>
      <dgm:spPr/>
    </dgm:pt>
    <dgm:pt modelId="{2E43E9ED-8BB2-4A6C-BC5F-795E8D8A5B78}" type="pres">
      <dgm:prSet presAssocID="{75E54C18-EC5D-4792-9418-A47809503E59}" presName="Name17" presStyleLbl="parChTrans1D3" presStyleIdx="3" presStyleCnt="4"/>
      <dgm:spPr/>
      <dgm:t>
        <a:bodyPr/>
        <a:lstStyle/>
        <a:p>
          <a:endParaRPr lang="en-US"/>
        </a:p>
      </dgm:t>
    </dgm:pt>
    <dgm:pt modelId="{24B41401-7DBF-4B99-873F-E5F741CE8337}" type="pres">
      <dgm:prSet presAssocID="{03E22940-B2C1-4AF2-8809-293BA0344408}" presName="hierRoot3" presStyleCnt="0"/>
      <dgm:spPr/>
    </dgm:pt>
    <dgm:pt modelId="{7AB18E7F-599E-464A-A1F9-490512A04CB8}" type="pres">
      <dgm:prSet presAssocID="{03E22940-B2C1-4AF2-8809-293BA0344408}" presName="composite3" presStyleCnt="0"/>
      <dgm:spPr/>
    </dgm:pt>
    <dgm:pt modelId="{252B631D-40EB-4DFF-B334-04AD25B35DEC}" type="pres">
      <dgm:prSet presAssocID="{03E22940-B2C1-4AF2-8809-293BA0344408}" presName="background3" presStyleLbl="node3" presStyleIdx="3" presStyleCnt="4"/>
      <dgm:spPr/>
    </dgm:pt>
    <dgm:pt modelId="{4A00C429-0613-4AAE-8C81-B155E83BCB82}" type="pres">
      <dgm:prSet presAssocID="{03E22940-B2C1-4AF2-8809-293BA0344408}" presName="text3" presStyleLbl="fgAcc3" presStyleIdx="3" presStyleCnt="4">
        <dgm:presLayoutVars>
          <dgm:chPref val="3"/>
        </dgm:presLayoutVars>
      </dgm:prSet>
      <dgm:spPr/>
      <dgm:t>
        <a:bodyPr/>
        <a:lstStyle/>
        <a:p>
          <a:endParaRPr lang="en-US"/>
        </a:p>
      </dgm:t>
    </dgm:pt>
    <dgm:pt modelId="{A5A8C6C8-687A-4280-AA9A-7785F16F4E38}" type="pres">
      <dgm:prSet presAssocID="{03E22940-B2C1-4AF2-8809-293BA0344408}" presName="hierChild4" presStyleCnt="0"/>
      <dgm:spPr/>
    </dgm:pt>
  </dgm:ptLst>
  <dgm:cxnLst>
    <dgm:cxn modelId="{F36E1D16-1C3A-4427-9E75-BC02554CCDAE}" type="presOf" srcId="{2D94E1FB-3588-4386-B165-E6311D420F01}" destId="{F6A3B016-75AE-4E62-8BD0-500A3D3F5CCF}" srcOrd="0" destOrd="0" presId="urn:microsoft.com/office/officeart/2005/8/layout/hierarchy1"/>
    <dgm:cxn modelId="{1FBE1FCE-AB65-4EEB-AAB8-AA7833D4A5A9}" srcId="{5E67CACD-C88F-4792-BFBA-CE80C4EF8FA5}" destId="{DE085C42-5A78-46F3-8516-CA12802D0940}" srcOrd="1" destOrd="0" parTransId="{BADFD643-9AB2-447B-8F6C-DD0CE7614246}" sibTransId="{3604227A-4371-4B7A-9D85-129FB430D913}"/>
    <dgm:cxn modelId="{85F08723-1714-4A5B-ABBE-64D0A4DF3D0C}" type="presOf" srcId="{5F2FA284-49F2-4C31-973E-F71FA07C476B}" destId="{3A35CAA1-A48A-448B-9701-D756ABA8FBD9}" srcOrd="0" destOrd="0" presId="urn:microsoft.com/office/officeart/2005/8/layout/hierarchy1"/>
    <dgm:cxn modelId="{0E2E28B1-6323-43AC-93FB-3DA77DB55428}" type="presOf" srcId="{695F147A-EFDF-4331-AC61-D50DA33FB386}" destId="{3BECCA10-7592-4AB5-8B55-33FA9EF60F82}" srcOrd="0" destOrd="0" presId="urn:microsoft.com/office/officeart/2005/8/layout/hierarchy1"/>
    <dgm:cxn modelId="{296FCE5D-A00E-4D6D-8054-25193749F264}" type="presOf" srcId="{75E54C18-EC5D-4792-9418-A47809503E59}" destId="{2E43E9ED-8BB2-4A6C-BC5F-795E8D8A5B78}" srcOrd="0" destOrd="0" presId="urn:microsoft.com/office/officeart/2005/8/layout/hierarchy1"/>
    <dgm:cxn modelId="{CEE5810D-0535-4959-9499-6931C88DA46E}" type="presOf" srcId="{BADFD643-9AB2-447B-8F6C-DD0CE7614246}" destId="{EA9F8CC7-0B95-4C00-B39B-4639B059C780}" srcOrd="0" destOrd="0" presId="urn:microsoft.com/office/officeart/2005/8/layout/hierarchy1"/>
    <dgm:cxn modelId="{A080DF98-EC03-48C3-8DA1-0234469B2B8C}" srcId="{5E67CACD-C88F-4792-BFBA-CE80C4EF8FA5}" destId="{5F2FA284-49F2-4C31-973E-F71FA07C476B}" srcOrd="0" destOrd="0" parTransId="{672F1EC8-3016-42D9-9932-2E7C276999BE}" sibTransId="{0FC4CBD1-1730-4A0B-B656-784C63FEEE9F}"/>
    <dgm:cxn modelId="{6E610522-06FA-4A64-8D4E-DE0D39C24EAD}" type="presOf" srcId="{672F1EC8-3016-42D9-9932-2E7C276999BE}" destId="{B645B108-A74B-45F7-B2AE-858B54590755}" srcOrd="0" destOrd="0" presId="urn:microsoft.com/office/officeart/2005/8/layout/hierarchy1"/>
    <dgm:cxn modelId="{53C20DC1-B26B-49CC-BCBF-7F1E3E3502C4}" type="presOf" srcId="{0DF4B07A-7E03-40B3-BEF1-45D3068207B5}" destId="{44D1EF47-B30F-45BF-A31D-258AA483CDF0}" srcOrd="0" destOrd="0" presId="urn:microsoft.com/office/officeart/2005/8/layout/hierarchy1"/>
    <dgm:cxn modelId="{36600ED2-6E28-4BCC-92D9-7E01447DBCB5}" srcId="{DE085C42-5A78-46F3-8516-CA12802D0940}" destId="{F51D90B6-6736-4CB3-8333-9A44C713D347}" srcOrd="2" destOrd="0" parTransId="{0DF4B07A-7E03-40B3-BEF1-45D3068207B5}" sibTransId="{76344BEB-6B95-44B3-9631-A3961A2A015A}"/>
    <dgm:cxn modelId="{69BC046A-36C5-408A-9510-7FF0F1716FD1}" type="presOf" srcId="{DE085C42-5A78-46F3-8516-CA12802D0940}" destId="{0D7AE109-3BC4-4D2A-9FA9-A266FA2BD129}" srcOrd="0" destOrd="0" presId="urn:microsoft.com/office/officeart/2005/8/layout/hierarchy1"/>
    <dgm:cxn modelId="{40CEAAC0-BF65-4C52-959A-BB6C66BF8539}" type="presOf" srcId="{5E67CACD-C88F-4792-BFBA-CE80C4EF8FA5}" destId="{D40D2C98-E0B5-4CF4-8030-4D131AA31502}" srcOrd="0" destOrd="0" presId="urn:microsoft.com/office/officeart/2005/8/layout/hierarchy1"/>
    <dgm:cxn modelId="{7DE32147-96B0-4C88-B24B-145859AA1671}" type="presOf" srcId="{F51D90B6-6736-4CB3-8333-9A44C713D347}" destId="{BCD9AD70-0742-418F-B9D0-DE8473F59F4D}" srcOrd="0" destOrd="0" presId="urn:microsoft.com/office/officeart/2005/8/layout/hierarchy1"/>
    <dgm:cxn modelId="{4EF57A7C-0E4C-445C-9CB6-B270778A3090}" srcId="{DE085C42-5A78-46F3-8516-CA12802D0940}" destId="{2D94E1FB-3588-4386-B165-E6311D420F01}" srcOrd="1" destOrd="0" parTransId="{E1CFFF9C-B4C6-4109-8E2C-BC4E10A61D23}" sibTransId="{E5D3DD39-D72F-4121-88C8-C7CBF36C8513}"/>
    <dgm:cxn modelId="{5FBFF26B-A95B-46C3-9F89-928CCD76AB3E}" srcId="{B44A4010-AD89-47D7-92DB-4711F732F007}" destId="{5E67CACD-C88F-4792-BFBA-CE80C4EF8FA5}" srcOrd="0" destOrd="0" parTransId="{B7D7C490-05B0-4C68-9B81-68931FB76916}" sibTransId="{87E90D1A-536E-4DB5-8264-E6D6DB32DEF0}"/>
    <dgm:cxn modelId="{AB4D2E8A-4D4E-48BD-9DE3-D7942722C2AE}" srcId="{DE085C42-5A78-46F3-8516-CA12802D0940}" destId="{695F147A-EFDF-4331-AC61-D50DA33FB386}" srcOrd="0" destOrd="0" parTransId="{EF83CB02-E89E-4FAD-B805-AC9909F383C6}" sibTransId="{5338A6D2-D9A0-4B80-A141-B7EC72C1EAE9}"/>
    <dgm:cxn modelId="{0908731D-9A7D-4631-8581-F682C0AE746D}" type="presOf" srcId="{E1CFFF9C-B4C6-4109-8E2C-BC4E10A61D23}" destId="{A4C88275-EC87-4BF3-A917-4CDABE457ED2}" srcOrd="0" destOrd="0" presId="urn:microsoft.com/office/officeart/2005/8/layout/hierarchy1"/>
    <dgm:cxn modelId="{E0926B80-FD47-4C21-B544-ED76EE767916}" type="presOf" srcId="{B44A4010-AD89-47D7-92DB-4711F732F007}" destId="{8E301E56-12D4-4F48-BDAA-2D004D100AB6}" srcOrd="0" destOrd="0" presId="urn:microsoft.com/office/officeart/2005/8/layout/hierarchy1"/>
    <dgm:cxn modelId="{570B0A10-B31F-4BDC-A5B7-151EFAD9B889}" srcId="{DE085C42-5A78-46F3-8516-CA12802D0940}" destId="{03E22940-B2C1-4AF2-8809-293BA0344408}" srcOrd="3" destOrd="0" parTransId="{75E54C18-EC5D-4792-9418-A47809503E59}" sibTransId="{38F2C992-0729-4A41-8875-366C4F0C75D0}"/>
    <dgm:cxn modelId="{B363BCB6-8431-4A07-8C38-78045148F443}" type="presOf" srcId="{03E22940-B2C1-4AF2-8809-293BA0344408}" destId="{4A00C429-0613-4AAE-8C81-B155E83BCB82}" srcOrd="0" destOrd="0" presId="urn:microsoft.com/office/officeart/2005/8/layout/hierarchy1"/>
    <dgm:cxn modelId="{B3CD2073-C409-4C8D-93BB-9572A9A0563A}" type="presOf" srcId="{EF83CB02-E89E-4FAD-B805-AC9909F383C6}" destId="{270C4761-5EC2-42A3-9D31-52993C339915}" srcOrd="0" destOrd="0" presId="urn:microsoft.com/office/officeart/2005/8/layout/hierarchy1"/>
    <dgm:cxn modelId="{1BFD1019-E994-4064-B56A-22A111A11007}" type="presParOf" srcId="{8E301E56-12D4-4F48-BDAA-2D004D100AB6}" destId="{CA56EAEB-672A-421F-B9BE-DA962FE5A179}" srcOrd="0" destOrd="0" presId="urn:microsoft.com/office/officeart/2005/8/layout/hierarchy1"/>
    <dgm:cxn modelId="{B41E9031-1563-4704-879B-64D78AC9FC4F}" type="presParOf" srcId="{CA56EAEB-672A-421F-B9BE-DA962FE5A179}" destId="{5B8898FF-19B6-40D1-B5BF-CE7B28E090CA}" srcOrd="0" destOrd="0" presId="urn:microsoft.com/office/officeart/2005/8/layout/hierarchy1"/>
    <dgm:cxn modelId="{6AA4510B-2789-4E2D-BEF0-A7017B040785}" type="presParOf" srcId="{5B8898FF-19B6-40D1-B5BF-CE7B28E090CA}" destId="{A5EA8796-1804-4916-8F3D-BE97BC4D5A58}" srcOrd="0" destOrd="0" presId="urn:microsoft.com/office/officeart/2005/8/layout/hierarchy1"/>
    <dgm:cxn modelId="{5674853A-CE92-45B4-B85B-FCB72CBCEB70}" type="presParOf" srcId="{5B8898FF-19B6-40D1-B5BF-CE7B28E090CA}" destId="{D40D2C98-E0B5-4CF4-8030-4D131AA31502}" srcOrd="1" destOrd="0" presId="urn:microsoft.com/office/officeart/2005/8/layout/hierarchy1"/>
    <dgm:cxn modelId="{AA421BC4-33D7-499D-A89E-DA2BE144C684}" type="presParOf" srcId="{CA56EAEB-672A-421F-B9BE-DA962FE5A179}" destId="{7B57946F-99E9-48A1-887E-9552C4FF2023}" srcOrd="1" destOrd="0" presId="urn:microsoft.com/office/officeart/2005/8/layout/hierarchy1"/>
    <dgm:cxn modelId="{0C4D5C10-A958-4845-BB66-6D83EF15A1ED}" type="presParOf" srcId="{7B57946F-99E9-48A1-887E-9552C4FF2023}" destId="{B645B108-A74B-45F7-B2AE-858B54590755}" srcOrd="0" destOrd="0" presId="urn:microsoft.com/office/officeart/2005/8/layout/hierarchy1"/>
    <dgm:cxn modelId="{5FF62862-530F-4930-82DD-436CFE095F9E}" type="presParOf" srcId="{7B57946F-99E9-48A1-887E-9552C4FF2023}" destId="{D6BA1A2A-C101-4979-89B3-0F5D28C8CB7B}" srcOrd="1" destOrd="0" presId="urn:microsoft.com/office/officeart/2005/8/layout/hierarchy1"/>
    <dgm:cxn modelId="{AF167672-E955-4B13-902F-F728DF27C06E}" type="presParOf" srcId="{D6BA1A2A-C101-4979-89B3-0F5D28C8CB7B}" destId="{E6CC493A-2ADC-488C-BE0F-C35C5EC78963}" srcOrd="0" destOrd="0" presId="urn:microsoft.com/office/officeart/2005/8/layout/hierarchy1"/>
    <dgm:cxn modelId="{546F3184-2EAC-41E3-9E3A-81D06AC4484A}" type="presParOf" srcId="{E6CC493A-2ADC-488C-BE0F-C35C5EC78963}" destId="{38DC29C3-B565-48B0-88EB-EDFBA9EDAF54}" srcOrd="0" destOrd="0" presId="urn:microsoft.com/office/officeart/2005/8/layout/hierarchy1"/>
    <dgm:cxn modelId="{555422FF-BF7F-4E7E-82E5-730B5FACFB05}" type="presParOf" srcId="{E6CC493A-2ADC-488C-BE0F-C35C5EC78963}" destId="{3A35CAA1-A48A-448B-9701-D756ABA8FBD9}" srcOrd="1" destOrd="0" presId="urn:microsoft.com/office/officeart/2005/8/layout/hierarchy1"/>
    <dgm:cxn modelId="{BC93BD18-7BBC-4A60-B408-2C354CBCAA24}" type="presParOf" srcId="{D6BA1A2A-C101-4979-89B3-0F5D28C8CB7B}" destId="{65C454A8-71CE-4321-85D7-B1A1EFBCA1C0}" srcOrd="1" destOrd="0" presId="urn:microsoft.com/office/officeart/2005/8/layout/hierarchy1"/>
    <dgm:cxn modelId="{9E988B8A-C6A1-4729-B82A-15EDA9362A9C}" type="presParOf" srcId="{7B57946F-99E9-48A1-887E-9552C4FF2023}" destId="{EA9F8CC7-0B95-4C00-B39B-4639B059C780}" srcOrd="2" destOrd="0" presId="urn:microsoft.com/office/officeart/2005/8/layout/hierarchy1"/>
    <dgm:cxn modelId="{64093AE7-043C-4995-B844-9EA098D44B91}" type="presParOf" srcId="{7B57946F-99E9-48A1-887E-9552C4FF2023}" destId="{C074C9C0-5EEC-4145-8B27-B525E97B2AED}" srcOrd="3" destOrd="0" presId="urn:microsoft.com/office/officeart/2005/8/layout/hierarchy1"/>
    <dgm:cxn modelId="{1D7DA685-AFED-4D83-AAF9-5E0FD33A576C}" type="presParOf" srcId="{C074C9C0-5EEC-4145-8B27-B525E97B2AED}" destId="{372A6C0D-66EB-4E15-92B3-9C7B5B0D1160}" srcOrd="0" destOrd="0" presId="urn:microsoft.com/office/officeart/2005/8/layout/hierarchy1"/>
    <dgm:cxn modelId="{BEBC80BF-D2E8-49C3-90C8-5C73AE4C9461}" type="presParOf" srcId="{372A6C0D-66EB-4E15-92B3-9C7B5B0D1160}" destId="{A900D7B2-403B-48AA-B34F-CE5520654D09}" srcOrd="0" destOrd="0" presId="urn:microsoft.com/office/officeart/2005/8/layout/hierarchy1"/>
    <dgm:cxn modelId="{55FB92B8-2BB7-4C87-ADE4-7FD9EDA093EF}" type="presParOf" srcId="{372A6C0D-66EB-4E15-92B3-9C7B5B0D1160}" destId="{0D7AE109-3BC4-4D2A-9FA9-A266FA2BD129}" srcOrd="1" destOrd="0" presId="urn:microsoft.com/office/officeart/2005/8/layout/hierarchy1"/>
    <dgm:cxn modelId="{19C5324A-9011-4F31-B392-5DF551CCC95A}" type="presParOf" srcId="{C074C9C0-5EEC-4145-8B27-B525E97B2AED}" destId="{C982F9AE-4C19-4DDD-8E10-D99A1C550BEA}" srcOrd="1" destOrd="0" presId="urn:microsoft.com/office/officeart/2005/8/layout/hierarchy1"/>
    <dgm:cxn modelId="{C91E8DB9-FFE9-4A1A-91E0-FC9B3A4C02E4}" type="presParOf" srcId="{C982F9AE-4C19-4DDD-8E10-D99A1C550BEA}" destId="{270C4761-5EC2-42A3-9D31-52993C339915}" srcOrd="0" destOrd="0" presId="urn:microsoft.com/office/officeart/2005/8/layout/hierarchy1"/>
    <dgm:cxn modelId="{E806A63F-9CE4-4CE1-B255-24216903CBF0}" type="presParOf" srcId="{C982F9AE-4C19-4DDD-8E10-D99A1C550BEA}" destId="{DB7DE7A7-11D4-4062-B684-2E015894A6E4}" srcOrd="1" destOrd="0" presId="urn:microsoft.com/office/officeart/2005/8/layout/hierarchy1"/>
    <dgm:cxn modelId="{EDA2BAB9-174F-4630-90B3-7E9F52E2ECEC}" type="presParOf" srcId="{DB7DE7A7-11D4-4062-B684-2E015894A6E4}" destId="{184235F6-F6C7-4052-9E21-4B37F4A5007B}" srcOrd="0" destOrd="0" presId="urn:microsoft.com/office/officeart/2005/8/layout/hierarchy1"/>
    <dgm:cxn modelId="{920CD505-899B-459B-9A70-E4AD5A971828}" type="presParOf" srcId="{184235F6-F6C7-4052-9E21-4B37F4A5007B}" destId="{0A46F52F-E630-4CAD-81AB-5F58A3FFF56A}" srcOrd="0" destOrd="0" presId="urn:microsoft.com/office/officeart/2005/8/layout/hierarchy1"/>
    <dgm:cxn modelId="{3792224D-4E1E-4B76-B843-01CEC1E47535}" type="presParOf" srcId="{184235F6-F6C7-4052-9E21-4B37F4A5007B}" destId="{3BECCA10-7592-4AB5-8B55-33FA9EF60F82}" srcOrd="1" destOrd="0" presId="urn:microsoft.com/office/officeart/2005/8/layout/hierarchy1"/>
    <dgm:cxn modelId="{D02DE7C7-9195-4BBF-AC8C-43CEE937B3C0}" type="presParOf" srcId="{DB7DE7A7-11D4-4062-B684-2E015894A6E4}" destId="{CFB78CCC-D0D7-49C3-8D4C-A9543B76A679}" srcOrd="1" destOrd="0" presId="urn:microsoft.com/office/officeart/2005/8/layout/hierarchy1"/>
    <dgm:cxn modelId="{05560293-F747-41DD-AD0F-335F7784046A}" type="presParOf" srcId="{C982F9AE-4C19-4DDD-8E10-D99A1C550BEA}" destId="{A4C88275-EC87-4BF3-A917-4CDABE457ED2}" srcOrd="2" destOrd="0" presId="urn:microsoft.com/office/officeart/2005/8/layout/hierarchy1"/>
    <dgm:cxn modelId="{87810CFE-28A8-4AF8-8D34-DFF84A834341}" type="presParOf" srcId="{C982F9AE-4C19-4DDD-8E10-D99A1C550BEA}" destId="{FA74D083-3D07-4EDB-BAED-6D5079F15D66}" srcOrd="3" destOrd="0" presId="urn:microsoft.com/office/officeart/2005/8/layout/hierarchy1"/>
    <dgm:cxn modelId="{B6971D7B-5C24-44D9-9CE4-0989EFCF5EF5}" type="presParOf" srcId="{FA74D083-3D07-4EDB-BAED-6D5079F15D66}" destId="{C44EDA16-771E-4759-8F92-2EBDB600AD1B}" srcOrd="0" destOrd="0" presId="urn:microsoft.com/office/officeart/2005/8/layout/hierarchy1"/>
    <dgm:cxn modelId="{26354FEC-8100-4E1B-8451-5D1DEE90B9EE}" type="presParOf" srcId="{C44EDA16-771E-4759-8F92-2EBDB600AD1B}" destId="{A5900287-93E9-49AF-BC4E-042B6480DD19}" srcOrd="0" destOrd="0" presId="urn:microsoft.com/office/officeart/2005/8/layout/hierarchy1"/>
    <dgm:cxn modelId="{7C94CC14-0FCC-4524-AA3B-8AFDC7416516}" type="presParOf" srcId="{C44EDA16-771E-4759-8F92-2EBDB600AD1B}" destId="{F6A3B016-75AE-4E62-8BD0-500A3D3F5CCF}" srcOrd="1" destOrd="0" presId="urn:microsoft.com/office/officeart/2005/8/layout/hierarchy1"/>
    <dgm:cxn modelId="{94578D83-379B-4C51-9B50-BBD09AC683E3}" type="presParOf" srcId="{FA74D083-3D07-4EDB-BAED-6D5079F15D66}" destId="{1C948958-AF89-424B-9F36-71F94D605676}" srcOrd="1" destOrd="0" presId="urn:microsoft.com/office/officeart/2005/8/layout/hierarchy1"/>
    <dgm:cxn modelId="{4B49D630-87A3-4D7D-8C25-6E1060C6F29A}" type="presParOf" srcId="{C982F9AE-4C19-4DDD-8E10-D99A1C550BEA}" destId="{44D1EF47-B30F-45BF-A31D-258AA483CDF0}" srcOrd="4" destOrd="0" presId="urn:microsoft.com/office/officeart/2005/8/layout/hierarchy1"/>
    <dgm:cxn modelId="{CC26B044-93FD-4663-B80A-0F32788171CF}" type="presParOf" srcId="{C982F9AE-4C19-4DDD-8E10-D99A1C550BEA}" destId="{0EB8E94F-6174-40F7-AFEC-3078F3737351}" srcOrd="5" destOrd="0" presId="urn:microsoft.com/office/officeart/2005/8/layout/hierarchy1"/>
    <dgm:cxn modelId="{82B13ED8-9F73-47BE-AE46-35B746C81FBD}" type="presParOf" srcId="{0EB8E94F-6174-40F7-AFEC-3078F3737351}" destId="{3436231C-088E-4FE0-BA40-4A74E8C25118}" srcOrd="0" destOrd="0" presId="urn:microsoft.com/office/officeart/2005/8/layout/hierarchy1"/>
    <dgm:cxn modelId="{B9B1FF4E-4DCF-40AB-951C-CB9A9A93B60A}" type="presParOf" srcId="{3436231C-088E-4FE0-BA40-4A74E8C25118}" destId="{CA2B48EF-B1D0-4AFA-8297-36583C76F539}" srcOrd="0" destOrd="0" presId="urn:microsoft.com/office/officeart/2005/8/layout/hierarchy1"/>
    <dgm:cxn modelId="{5B1786E0-A7A9-4249-9336-386D39D59FE7}" type="presParOf" srcId="{3436231C-088E-4FE0-BA40-4A74E8C25118}" destId="{BCD9AD70-0742-418F-B9D0-DE8473F59F4D}" srcOrd="1" destOrd="0" presId="urn:microsoft.com/office/officeart/2005/8/layout/hierarchy1"/>
    <dgm:cxn modelId="{2FE9919B-727F-4CCF-9A8F-3CF9BA12226F}" type="presParOf" srcId="{0EB8E94F-6174-40F7-AFEC-3078F3737351}" destId="{0EC6D531-65F9-4B5C-A703-F728F4AB0CEE}" srcOrd="1" destOrd="0" presId="urn:microsoft.com/office/officeart/2005/8/layout/hierarchy1"/>
    <dgm:cxn modelId="{9C26B59A-4DAB-4A18-B89F-74345669A1FC}" type="presParOf" srcId="{C982F9AE-4C19-4DDD-8E10-D99A1C550BEA}" destId="{2E43E9ED-8BB2-4A6C-BC5F-795E8D8A5B78}" srcOrd="6" destOrd="0" presId="urn:microsoft.com/office/officeart/2005/8/layout/hierarchy1"/>
    <dgm:cxn modelId="{8963125E-705B-4249-9AAA-52FCDF7269A5}" type="presParOf" srcId="{C982F9AE-4C19-4DDD-8E10-D99A1C550BEA}" destId="{24B41401-7DBF-4B99-873F-E5F741CE8337}" srcOrd="7" destOrd="0" presId="urn:microsoft.com/office/officeart/2005/8/layout/hierarchy1"/>
    <dgm:cxn modelId="{531CFAB5-6E41-4D5F-9490-A90378EF1BDB}" type="presParOf" srcId="{24B41401-7DBF-4B99-873F-E5F741CE8337}" destId="{7AB18E7F-599E-464A-A1F9-490512A04CB8}" srcOrd="0" destOrd="0" presId="urn:microsoft.com/office/officeart/2005/8/layout/hierarchy1"/>
    <dgm:cxn modelId="{998CF19E-D410-42F0-B23D-3FE0A65241BF}" type="presParOf" srcId="{7AB18E7F-599E-464A-A1F9-490512A04CB8}" destId="{252B631D-40EB-4DFF-B334-04AD25B35DEC}" srcOrd="0" destOrd="0" presId="urn:microsoft.com/office/officeart/2005/8/layout/hierarchy1"/>
    <dgm:cxn modelId="{38C6C86D-C1BC-4997-B327-39FAC00519E3}" type="presParOf" srcId="{7AB18E7F-599E-464A-A1F9-490512A04CB8}" destId="{4A00C429-0613-4AAE-8C81-B155E83BCB82}" srcOrd="1" destOrd="0" presId="urn:microsoft.com/office/officeart/2005/8/layout/hierarchy1"/>
    <dgm:cxn modelId="{227C2593-665A-4161-9CCD-1B02A2D961A6}" type="presParOf" srcId="{24B41401-7DBF-4B99-873F-E5F741CE8337}" destId="{A5A8C6C8-687A-4280-AA9A-7785F16F4E38}"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44A4010-AD89-47D7-92DB-4711F732F007}"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n-US"/>
        </a:p>
      </dgm:t>
    </dgm:pt>
    <dgm:pt modelId="{DE085C42-5A78-46F3-8516-CA12802D0940}">
      <dgm:prSet phldrT="[Text]"/>
      <dgm:spPr/>
      <dgm:t>
        <a:bodyPr/>
        <a:lstStyle/>
        <a:p>
          <a:r>
            <a:rPr lang="en-US" dirty="0" smtClean="0"/>
            <a:t>CSIRT Manager</a:t>
          </a:r>
          <a:endParaRPr lang="en-US" dirty="0"/>
        </a:p>
      </dgm:t>
    </dgm:pt>
    <dgm:pt modelId="{BADFD643-9AB2-447B-8F6C-DD0CE7614246}" type="parTrans" cxnId="{1FBE1FCE-AB65-4EEB-AAB8-AA7833D4A5A9}">
      <dgm:prSet/>
      <dgm:spPr/>
      <dgm:t>
        <a:bodyPr/>
        <a:lstStyle/>
        <a:p>
          <a:endParaRPr lang="en-US"/>
        </a:p>
      </dgm:t>
    </dgm:pt>
    <dgm:pt modelId="{3604227A-4371-4B7A-9D85-129FB430D913}" type="sibTrans" cxnId="{1FBE1FCE-AB65-4EEB-AAB8-AA7833D4A5A9}">
      <dgm:prSet/>
      <dgm:spPr/>
      <dgm:t>
        <a:bodyPr/>
        <a:lstStyle/>
        <a:p>
          <a:endParaRPr lang="en-US"/>
        </a:p>
      </dgm:t>
    </dgm:pt>
    <dgm:pt modelId="{4BC636A7-888B-474C-B470-26F90FAF2AC7}">
      <dgm:prSet phldrT="[Text]"/>
      <dgm:spPr/>
      <dgm:t>
        <a:bodyPr/>
        <a:lstStyle/>
        <a:p>
          <a:r>
            <a:rPr lang="en-US" dirty="0" smtClean="0"/>
            <a:t>1</a:t>
          </a:r>
          <a:r>
            <a:rPr lang="en-US" baseline="30000" dirty="0" smtClean="0"/>
            <a:t>st</a:t>
          </a:r>
          <a:r>
            <a:rPr lang="en-US" dirty="0" smtClean="0"/>
            <a:t> Shift</a:t>
          </a:r>
        </a:p>
        <a:p>
          <a:r>
            <a:rPr lang="en-US" dirty="0" smtClean="0"/>
            <a:t>Lead (US)</a:t>
          </a:r>
          <a:endParaRPr lang="en-US" dirty="0"/>
        </a:p>
      </dgm:t>
    </dgm:pt>
    <dgm:pt modelId="{644EEDF4-F700-4935-BF86-2CA1C3D8F844}" type="parTrans" cxnId="{F0F2A5C6-BB5D-4E99-B0C2-582DA3621A95}">
      <dgm:prSet/>
      <dgm:spPr/>
      <dgm:t>
        <a:bodyPr/>
        <a:lstStyle/>
        <a:p>
          <a:endParaRPr lang="en-US"/>
        </a:p>
      </dgm:t>
    </dgm:pt>
    <dgm:pt modelId="{5D83450C-B8FF-4887-BA38-79F7DD31E27A}" type="sibTrans" cxnId="{F0F2A5C6-BB5D-4E99-B0C2-582DA3621A95}">
      <dgm:prSet/>
      <dgm:spPr/>
      <dgm:t>
        <a:bodyPr/>
        <a:lstStyle/>
        <a:p>
          <a:endParaRPr lang="en-US"/>
        </a:p>
      </dgm:t>
    </dgm:pt>
    <dgm:pt modelId="{695F147A-EFDF-4331-AC61-D50DA33FB386}">
      <dgm:prSet phldrT="[Text]"/>
      <dgm:spPr/>
      <dgm:t>
        <a:bodyPr/>
        <a:lstStyle/>
        <a:p>
          <a:r>
            <a:rPr lang="en-US" dirty="0" smtClean="0"/>
            <a:t>Team Lead</a:t>
          </a:r>
          <a:endParaRPr lang="en-US" dirty="0"/>
        </a:p>
      </dgm:t>
    </dgm:pt>
    <dgm:pt modelId="{EF83CB02-E89E-4FAD-B805-AC9909F383C6}" type="parTrans" cxnId="{AB4D2E8A-4D4E-48BD-9DE3-D7942722C2AE}">
      <dgm:prSet/>
      <dgm:spPr/>
      <dgm:t>
        <a:bodyPr/>
        <a:lstStyle/>
        <a:p>
          <a:endParaRPr lang="en-US"/>
        </a:p>
      </dgm:t>
    </dgm:pt>
    <dgm:pt modelId="{5338A6D2-D9A0-4B80-A141-B7EC72C1EAE9}" type="sibTrans" cxnId="{AB4D2E8A-4D4E-48BD-9DE3-D7942722C2AE}">
      <dgm:prSet/>
      <dgm:spPr/>
      <dgm:t>
        <a:bodyPr/>
        <a:lstStyle/>
        <a:p>
          <a:endParaRPr lang="en-US"/>
        </a:p>
      </dgm:t>
    </dgm:pt>
    <dgm:pt modelId="{2D94E1FB-3588-4386-B165-E6311D420F01}">
      <dgm:prSet phldrT="[Text]"/>
      <dgm:spPr/>
      <dgm:t>
        <a:bodyPr/>
        <a:lstStyle/>
        <a:p>
          <a:r>
            <a:rPr lang="en-US" dirty="0" smtClean="0"/>
            <a:t>CSIRT</a:t>
          </a:r>
        </a:p>
        <a:p>
          <a:r>
            <a:rPr lang="en-US" dirty="0" smtClean="0"/>
            <a:t>Engineer</a:t>
          </a:r>
          <a:endParaRPr lang="en-US" dirty="0"/>
        </a:p>
      </dgm:t>
    </dgm:pt>
    <dgm:pt modelId="{E1CFFF9C-B4C6-4109-8E2C-BC4E10A61D23}" type="parTrans" cxnId="{4EF57A7C-0E4C-445C-9CB6-B270778A3090}">
      <dgm:prSet/>
      <dgm:spPr/>
      <dgm:t>
        <a:bodyPr/>
        <a:lstStyle/>
        <a:p>
          <a:endParaRPr lang="en-US"/>
        </a:p>
      </dgm:t>
    </dgm:pt>
    <dgm:pt modelId="{E5D3DD39-D72F-4121-88C8-C7CBF36C8513}" type="sibTrans" cxnId="{4EF57A7C-0E4C-445C-9CB6-B270778A3090}">
      <dgm:prSet/>
      <dgm:spPr/>
      <dgm:t>
        <a:bodyPr/>
        <a:lstStyle/>
        <a:p>
          <a:endParaRPr lang="en-US"/>
        </a:p>
      </dgm:t>
    </dgm:pt>
    <dgm:pt modelId="{02967511-4C78-4735-B1D6-7A5B17DE5F4B}">
      <dgm:prSet phldrT="[Text]"/>
      <dgm:spPr/>
      <dgm:t>
        <a:bodyPr/>
        <a:lstStyle/>
        <a:p>
          <a:r>
            <a:rPr lang="en-US" dirty="0" smtClean="0"/>
            <a:t>2</a:t>
          </a:r>
          <a:r>
            <a:rPr lang="en-US" baseline="30000" dirty="0" smtClean="0"/>
            <a:t>nd</a:t>
          </a:r>
          <a:r>
            <a:rPr lang="en-US" dirty="0" smtClean="0"/>
            <a:t> Shift</a:t>
          </a:r>
        </a:p>
        <a:p>
          <a:r>
            <a:rPr lang="en-US" dirty="0" smtClean="0"/>
            <a:t>Lead (India)</a:t>
          </a:r>
          <a:endParaRPr lang="en-US" dirty="0"/>
        </a:p>
      </dgm:t>
    </dgm:pt>
    <dgm:pt modelId="{2A81B8AF-149F-4570-AF65-0892E53A1C23}" type="parTrans" cxnId="{C761819B-2357-4406-9D5A-F005B5A67947}">
      <dgm:prSet/>
      <dgm:spPr/>
      <dgm:t>
        <a:bodyPr/>
        <a:lstStyle/>
        <a:p>
          <a:endParaRPr lang="en-US"/>
        </a:p>
      </dgm:t>
    </dgm:pt>
    <dgm:pt modelId="{0488FCE0-7448-4CC4-B708-11EA3B0A2B78}" type="sibTrans" cxnId="{C761819B-2357-4406-9D5A-F005B5A67947}">
      <dgm:prSet/>
      <dgm:spPr/>
      <dgm:t>
        <a:bodyPr/>
        <a:lstStyle/>
        <a:p>
          <a:endParaRPr lang="en-US"/>
        </a:p>
      </dgm:t>
    </dgm:pt>
    <dgm:pt modelId="{5E67CACD-C88F-4792-BFBA-CE80C4EF8FA5}">
      <dgm:prSet phldrT="[Text]"/>
      <dgm:spPr/>
      <dgm:t>
        <a:bodyPr/>
        <a:lstStyle/>
        <a:p>
          <a:r>
            <a:rPr lang="en-US" dirty="0" smtClean="0"/>
            <a:t>CSO*</a:t>
          </a:r>
          <a:endParaRPr lang="en-US" dirty="0"/>
        </a:p>
      </dgm:t>
    </dgm:pt>
    <dgm:pt modelId="{B7D7C490-05B0-4C68-9B81-68931FB76916}" type="parTrans" cxnId="{5FBFF26B-A95B-46C3-9F89-928CCD76AB3E}">
      <dgm:prSet/>
      <dgm:spPr/>
      <dgm:t>
        <a:bodyPr/>
        <a:lstStyle/>
        <a:p>
          <a:endParaRPr lang="en-US"/>
        </a:p>
      </dgm:t>
    </dgm:pt>
    <dgm:pt modelId="{87E90D1A-536E-4DB5-8264-E6D6DB32DEF0}" type="sibTrans" cxnId="{5FBFF26B-A95B-46C3-9F89-928CCD76AB3E}">
      <dgm:prSet/>
      <dgm:spPr/>
      <dgm:t>
        <a:bodyPr/>
        <a:lstStyle/>
        <a:p>
          <a:endParaRPr lang="en-US"/>
        </a:p>
      </dgm:t>
    </dgm:pt>
    <dgm:pt modelId="{EE20FFB3-A884-41B0-AAD7-D41787D58EC8}">
      <dgm:prSet phldrT="[Text]"/>
      <dgm:spPr/>
      <dgm:t>
        <a:bodyPr/>
        <a:lstStyle/>
        <a:p>
          <a:r>
            <a:rPr lang="en-US" dirty="0" smtClean="0"/>
            <a:t>3</a:t>
          </a:r>
          <a:r>
            <a:rPr lang="en-US" baseline="30000" dirty="0" smtClean="0"/>
            <a:t>rd</a:t>
          </a:r>
          <a:r>
            <a:rPr lang="en-US" dirty="0" smtClean="0"/>
            <a:t> Shift</a:t>
          </a:r>
        </a:p>
        <a:p>
          <a:r>
            <a:rPr lang="en-US" dirty="0" smtClean="0"/>
            <a:t>Lead (Aus.)</a:t>
          </a:r>
          <a:endParaRPr lang="en-US" dirty="0"/>
        </a:p>
      </dgm:t>
    </dgm:pt>
    <dgm:pt modelId="{6C8B22E5-5E83-493A-A71A-8B6DC381A531}" type="parTrans" cxnId="{A71EC1F8-069D-4231-A6C3-19E98B34EE54}">
      <dgm:prSet/>
      <dgm:spPr/>
      <dgm:t>
        <a:bodyPr/>
        <a:lstStyle/>
        <a:p>
          <a:endParaRPr lang="en-US"/>
        </a:p>
      </dgm:t>
    </dgm:pt>
    <dgm:pt modelId="{F27899A1-6212-4F9B-ADEA-24D6868EE07E}" type="sibTrans" cxnId="{A71EC1F8-069D-4231-A6C3-19E98B34EE54}">
      <dgm:prSet/>
      <dgm:spPr/>
      <dgm:t>
        <a:bodyPr/>
        <a:lstStyle/>
        <a:p>
          <a:endParaRPr lang="en-US"/>
        </a:p>
      </dgm:t>
    </dgm:pt>
    <dgm:pt modelId="{14E8BC79-B767-4A3D-8413-95E11C2767D8}">
      <dgm:prSet phldrT="[Text]"/>
      <dgm:spPr/>
      <dgm:t>
        <a:bodyPr/>
        <a:lstStyle/>
        <a:p>
          <a:r>
            <a:rPr lang="en-US" dirty="0" smtClean="0"/>
            <a:t>[Other Staff] </a:t>
          </a:r>
          <a:endParaRPr lang="en-US" dirty="0"/>
        </a:p>
      </dgm:t>
    </dgm:pt>
    <dgm:pt modelId="{3FFF78F6-7DAA-4504-BA9C-7A412073475D}" type="parTrans" cxnId="{97A34D3C-E7CC-42AF-BE18-77663F4DC378}">
      <dgm:prSet/>
      <dgm:spPr/>
      <dgm:t>
        <a:bodyPr/>
        <a:lstStyle/>
        <a:p>
          <a:endParaRPr lang="en-US"/>
        </a:p>
      </dgm:t>
    </dgm:pt>
    <dgm:pt modelId="{B7C1D7E8-53A3-4638-8E58-405E893674CE}" type="sibTrans" cxnId="{97A34D3C-E7CC-42AF-BE18-77663F4DC378}">
      <dgm:prSet/>
      <dgm:spPr/>
      <dgm:t>
        <a:bodyPr/>
        <a:lstStyle/>
        <a:p>
          <a:endParaRPr lang="en-US"/>
        </a:p>
      </dgm:t>
    </dgm:pt>
    <dgm:pt modelId="{04B9AC4E-4F44-4A13-86B5-5DF0C8A86B45}">
      <dgm:prSet phldrT="[Text]"/>
      <dgm:spPr/>
      <dgm:t>
        <a:bodyPr/>
        <a:lstStyle/>
        <a:p>
          <a:r>
            <a:rPr lang="en-US" dirty="0" smtClean="0"/>
            <a:t>CSIRT</a:t>
          </a:r>
        </a:p>
        <a:p>
          <a:r>
            <a:rPr lang="en-US" dirty="0" smtClean="0"/>
            <a:t>Engineer</a:t>
          </a:r>
          <a:endParaRPr lang="en-US" dirty="0"/>
        </a:p>
      </dgm:t>
    </dgm:pt>
    <dgm:pt modelId="{9D2DEF04-DB73-4EF9-9432-C2116DB18879}" type="parTrans" cxnId="{B0FB75DD-288D-4046-9CE0-FAF1C5B12019}">
      <dgm:prSet/>
      <dgm:spPr/>
      <dgm:t>
        <a:bodyPr/>
        <a:lstStyle/>
        <a:p>
          <a:endParaRPr lang="en-US"/>
        </a:p>
      </dgm:t>
    </dgm:pt>
    <dgm:pt modelId="{6B03A94A-AE30-41B9-AA3B-17BE48CBAD1C}" type="sibTrans" cxnId="{B0FB75DD-288D-4046-9CE0-FAF1C5B12019}">
      <dgm:prSet/>
      <dgm:spPr/>
      <dgm:t>
        <a:bodyPr/>
        <a:lstStyle/>
        <a:p>
          <a:endParaRPr lang="en-US"/>
        </a:p>
      </dgm:t>
    </dgm:pt>
    <dgm:pt modelId="{53FE403C-F712-469D-9A04-337069F8822A}">
      <dgm:prSet phldrT="[Text]"/>
      <dgm:spPr/>
      <dgm:t>
        <a:bodyPr/>
        <a:lstStyle/>
        <a:p>
          <a:r>
            <a:rPr lang="en-US" dirty="0" smtClean="0"/>
            <a:t>CSIRT Engineer</a:t>
          </a:r>
          <a:endParaRPr lang="en-US" dirty="0"/>
        </a:p>
      </dgm:t>
    </dgm:pt>
    <dgm:pt modelId="{43152FA0-0240-4569-B189-F9C19EAFDABB}" type="parTrans" cxnId="{014F9403-AAC4-46BF-906D-702F0E17D45D}">
      <dgm:prSet/>
      <dgm:spPr/>
      <dgm:t>
        <a:bodyPr/>
        <a:lstStyle/>
        <a:p>
          <a:endParaRPr lang="en-US"/>
        </a:p>
      </dgm:t>
    </dgm:pt>
    <dgm:pt modelId="{A4D536F3-0A36-4A0D-8A7B-7AD2DF7BA06D}" type="sibTrans" cxnId="{014F9403-AAC4-46BF-906D-702F0E17D45D}">
      <dgm:prSet/>
      <dgm:spPr/>
      <dgm:t>
        <a:bodyPr/>
        <a:lstStyle/>
        <a:p>
          <a:endParaRPr lang="en-US"/>
        </a:p>
      </dgm:t>
    </dgm:pt>
    <dgm:pt modelId="{BFC8B3BD-8CE0-4E12-94F7-12B425E4933B}">
      <dgm:prSet phldrT="[Text]"/>
      <dgm:spPr/>
      <dgm:t>
        <a:bodyPr/>
        <a:lstStyle/>
        <a:p>
          <a:r>
            <a:rPr lang="en-US" dirty="0" smtClean="0"/>
            <a:t>[Other Managers]</a:t>
          </a:r>
          <a:endParaRPr lang="en-US" dirty="0"/>
        </a:p>
      </dgm:t>
    </dgm:pt>
    <dgm:pt modelId="{B21DAE6C-5939-409E-AD0B-C53694E1F51D}" type="parTrans" cxnId="{0FF93AFB-7FB4-4324-85E2-0B64F30749AD}">
      <dgm:prSet/>
      <dgm:spPr/>
      <dgm:t>
        <a:bodyPr/>
        <a:lstStyle/>
        <a:p>
          <a:endParaRPr lang="en-US"/>
        </a:p>
      </dgm:t>
    </dgm:pt>
    <dgm:pt modelId="{4F85CE04-7668-495A-A679-069E1D8D324E}" type="sibTrans" cxnId="{0FF93AFB-7FB4-4324-85E2-0B64F30749AD}">
      <dgm:prSet/>
      <dgm:spPr/>
      <dgm:t>
        <a:bodyPr/>
        <a:lstStyle/>
        <a:p>
          <a:endParaRPr lang="en-US"/>
        </a:p>
      </dgm:t>
    </dgm:pt>
    <dgm:pt modelId="{8E301E56-12D4-4F48-BDAA-2D004D100AB6}" type="pres">
      <dgm:prSet presAssocID="{B44A4010-AD89-47D7-92DB-4711F732F007}" presName="hierChild1" presStyleCnt="0">
        <dgm:presLayoutVars>
          <dgm:chPref val="1"/>
          <dgm:dir/>
          <dgm:animOne val="branch"/>
          <dgm:animLvl val="lvl"/>
          <dgm:resizeHandles/>
        </dgm:presLayoutVars>
      </dgm:prSet>
      <dgm:spPr/>
      <dgm:t>
        <a:bodyPr/>
        <a:lstStyle/>
        <a:p>
          <a:endParaRPr lang="en-US"/>
        </a:p>
      </dgm:t>
    </dgm:pt>
    <dgm:pt modelId="{CA56EAEB-672A-421F-B9BE-DA962FE5A179}" type="pres">
      <dgm:prSet presAssocID="{5E67CACD-C88F-4792-BFBA-CE80C4EF8FA5}" presName="hierRoot1" presStyleCnt="0"/>
      <dgm:spPr/>
    </dgm:pt>
    <dgm:pt modelId="{5B8898FF-19B6-40D1-B5BF-CE7B28E090CA}" type="pres">
      <dgm:prSet presAssocID="{5E67CACD-C88F-4792-BFBA-CE80C4EF8FA5}" presName="composite" presStyleCnt="0"/>
      <dgm:spPr/>
    </dgm:pt>
    <dgm:pt modelId="{A5EA8796-1804-4916-8F3D-BE97BC4D5A58}" type="pres">
      <dgm:prSet presAssocID="{5E67CACD-C88F-4792-BFBA-CE80C4EF8FA5}" presName="background" presStyleLbl="node0" presStyleIdx="0" presStyleCnt="1"/>
      <dgm:spPr/>
    </dgm:pt>
    <dgm:pt modelId="{D40D2C98-E0B5-4CF4-8030-4D131AA31502}" type="pres">
      <dgm:prSet presAssocID="{5E67CACD-C88F-4792-BFBA-CE80C4EF8FA5}" presName="text" presStyleLbl="fgAcc0" presStyleIdx="0" presStyleCnt="1">
        <dgm:presLayoutVars>
          <dgm:chPref val="3"/>
        </dgm:presLayoutVars>
      </dgm:prSet>
      <dgm:spPr/>
      <dgm:t>
        <a:bodyPr/>
        <a:lstStyle/>
        <a:p>
          <a:endParaRPr lang="en-US"/>
        </a:p>
      </dgm:t>
    </dgm:pt>
    <dgm:pt modelId="{7B57946F-99E9-48A1-887E-9552C4FF2023}" type="pres">
      <dgm:prSet presAssocID="{5E67CACD-C88F-4792-BFBA-CE80C4EF8FA5}" presName="hierChild2" presStyleCnt="0"/>
      <dgm:spPr/>
    </dgm:pt>
    <dgm:pt modelId="{EA9F8CC7-0B95-4C00-B39B-4639B059C780}" type="pres">
      <dgm:prSet presAssocID="{BADFD643-9AB2-447B-8F6C-DD0CE7614246}" presName="Name10" presStyleLbl="parChTrans1D2" presStyleIdx="0" presStyleCnt="2"/>
      <dgm:spPr/>
      <dgm:t>
        <a:bodyPr/>
        <a:lstStyle/>
        <a:p>
          <a:endParaRPr lang="en-US"/>
        </a:p>
      </dgm:t>
    </dgm:pt>
    <dgm:pt modelId="{C074C9C0-5EEC-4145-8B27-B525E97B2AED}" type="pres">
      <dgm:prSet presAssocID="{DE085C42-5A78-46F3-8516-CA12802D0940}" presName="hierRoot2" presStyleCnt="0"/>
      <dgm:spPr/>
    </dgm:pt>
    <dgm:pt modelId="{372A6C0D-66EB-4E15-92B3-9C7B5B0D1160}" type="pres">
      <dgm:prSet presAssocID="{DE085C42-5A78-46F3-8516-CA12802D0940}" presName="composite2" presStyleCnt="0"/>
      <dgm:spPr/>
    </dgm:pt>
    <dgm:pt modelId="{A900D7B2-403B-48AA-B34F-CE5520654D09}" type="pres">
      <dgm:prSet presAssocID="{DE085C42-5A78-46F3-8516-CA12802D0940}" presName="background2" presStyleLbl="node2" presStyleIdx="0" presStyleCnt="2"/>
      <dgm:spPr/>
    </dgm:pt>
    <dgm:pt modelId="{0D7AE109-3BC4-4D2A-9FA9-A266FA2BD129}" type="pres">
      <dgm:prSet presAssocID="{DE085C42-5A78-46F3-8516-CA12802D0940}" presName="text2" presStyleLbl="fgAcc2" presStyleIdx="0" presStyleCnt="2">
        <dgm:presLayoutVars>
          <dgm:chPref val="3"/>
        </dgm:presLayoutVars>
      </dgm:prSet>
      <dgm:spPr/>
      <dgm:t>
        <a:bodyPr/>
        <a:lstStyle/>
        <a:p>
          <a:endParaRPr lang="en-US"/>
        </a:p>
      </dgm:t>
    </dgm:pt>
    <dgm:pt modelId="{C982F9AE-4C19-4DDD-8E10-D99A1C550BEA}" type="pres">
      <dgm:prSet presAssocID="{DE085C42-5A78-46F3-8516-CA12802D0940}" presName="hierChild3" presStyleCnt="0"/>
      <dgm:spPr/>
    </dgm:pt>
    <dgm:pt modelId="{BC2046CE-EE19-4AA5-B221-D636A246986E}" type="pres">
      <dgm:prSet presAssocID="{644EEDF4-F700-4935-BF86-2CA1C3D8F844}" presName="Name17" presStyleLbl="parChTrans1D3" presStyleIdx="0" presStyleCnt="3"/>
      <dgm:spPr/>
      <dgm:t>
        <a:bodyPr/>
        <a:lstStyle/>
        <a:p>
          <a:endParaRPr lang="en-US"/>
        </a:p>
      </dgm:t>
    </dgm:pt>
    <dgm:pt modelId="{A0021072-F5B9-4D48-A9B6-EFA9810A15CF}" type="pres">
      <dgm:prSet presAssocID="{4BC636A7-888B-474C-B470-26F90FAF2AC7}" presName="hierRoot3" presStyleCnt="0"/>
      <dgm:spPr/>
    </dgm:pt>
    <dgm:pt modelId="{CC074092-2022-4075-84B7-CF6BDAB5E24A}" type="pres">
      <dgm:prSet presAssocID="{4BC636A7-888B-474C-B470-26F90FAF2AC7}" presName="composite3" presStyleCnt="0"/>
      <dgm:spPr/>
    </dgm:pt>
    <dgm:pt modelId="{A6141AA1-77B2-41D9-8348-3ABDD92ACB39}" type="pres">
      <dgm:prSet presAssocID="{4BC636A7-888B-474C-B470-26F90FAF2AC7}" presName="background3" presStyleLbl="node3" presStyleIdx="0" presStyleCnt="3"/>
      <dgm:spPr/>
    </dgm:pt>
    <dgm:pt modelId="{4C836949-10CD-4523-AAA3-CFE5A4E4FC48}" type="pres">
      <dgm:prSet presAssocID="{4BC636A7-888B-474C-B470-26F90FAF2AC7}" presName="text3" presStyleLbl="fgAcc3" presStyleIdx="0" presStyleCnt="3">
        <dgm:presLayoutVars>
          <dgm:chPref val="3"/>
        </dgm:presLayoutVars>
      </dgm:prSet>
      <dgm:spPr/>
      <dgm:t>
        <a:bodyPr/>
        <a:lstStyle/>
        <a:p>
          <a:endParaRPr lang="en-US"/>
        </a:p>
      </dgm:t>
    </dgm:pt>
    <dgm:pt modelId="{EF84F256-A1C4-4E0A-A344-DD79385C6290}" type="pres">
      <dgm:prSet presAssocID="{4BC636A7-888B-474C-B470-26F90FAF2AC7}" presName="hierChild4" presStyleCnt="0"/>
      <dgm:spPr/>
    </dgm:pt>
    <dgm:pt modelId="{4965E43E-1BD7-49CB-A764-74FE365D8F0A}" type="pres">
      <dgm:prSet presAssocID="{EF83CB02-E89E-4FAD-B805-AC9909F383C6}" presName="Name23" presStyleLbl="parChTrans1D4" presStyleIdx="0" presStyleCnt="5"/>
      <dgm:spPr/>
      <dgm:t>
        <a:bodyPr/>
        <a:lstStyle/>
        <a:p>
          <a:endParaRPr lang="en-US"/>
        </a:p>
      </dgm:t>
    </dgm:pt>
    <dgm:pt modelId="{6F6CCAF5-CDFE-4CAE-BC0D-2523B0B22809}" type="pres">
      <dgm:prSet presAssocID="{695F147A-EFDF-4331-AC61-D50DA33FB386}" presName="hierRoot4" presStyleCnt="0"/>
      <dgm:spPr/>
    </dgm:pt>
    <dgm:pt modelId="{1D292A32-6C95-4736-8D2E-20030CD7D5C1}" type="pres">
      <dgm:prSet presAssocID="{695F147A-EFDF-4331-AC61-D50DA33FB386}" presName="composite4" presStyleCnt="0"/>
      <dgm:spPr/>
    </dgm:pt>
    <dgm:pt modelId="{34A2063B-2E96-4922-9F61-DA1FFE2F8D22}" type="pres">
      <dgm:prSet presAssocID="{695F147A-EFDF-4331-AC61-D50DA33FB386}" presName="background4" presStyleLbl="node4" presStyleIdx="0" presStyleCnt="5"/>
      <dgm:spPr/>
    </dgm:pt>
    <dgm:pt modelId="{C0906EB3-151F-40FE-918E-9AF0A3DF079E}" type="pres">
      <dgm:prSet presAssocID="{695F147A-EFDF-4331-AC61-D50DA33FB386}" presName="text4" presStyleLbl="fgAcc4" presStyleIdx="0" presStyleCnt="5">
        <dgm:presLayoutVars>
          <dgm:chPref val="3"/>
        </dgm:presLayoutVars>
      </dgm:prSet>
      <dgm:spPr/>
      <dgm:t>
        <a:bodyPr/>
        <a:lstStyle/>
        <a:p>
          <a:endParaRPr lang="en-US"/>
        </a:p>
      </dgm:t>
    </dgm:pt>
    <dgm:pt modelId="{E9B96294-3975-49BE-8933-AC7A24DDF7F3}" type="pres">
      <dgm:prSet presAssocID="{695F147A-EFDF-4331-AC61-D50DA33FB386}" presName="hierChild5" presStyleCnt="0"/>
      <dgm:spPr/>
    </dgm:pt>
    <dgm:pt modelId="{3B9DC319-0C78-401D-BBA3-3AC644C8E7D9}" type="pres">
      <dgm:prSet presAssocID="{9D2DEF04-DB73-4EF9-9432-C2116DB18879}" presName="Name23" presStyleLbl="parChTrans1D4" presStyleIdx="1" presStyleCnt="5"/>
      <dgm:spPr/>
      <dgm:t>
        <a:bodyPr/>
        <a:lstStyle/>
        <a:p>
          <a:endParaRPr lang="en-US"/>
        </a:p>
      </dgm:t>
    </dgm:pt>
    <dgm:pt modelId="{5BA0F43A-A501-474C-ACE6-764D1D965E35}" type="pres">
      <dgm:prSet presAssocID="{04B9AC4E-4F44-4A13-86B5-5DF0C8A86B45}" presName="hierRoot4" presStyleCnt="0"/>
      <dgm:spPr/>
    </dgm:pt>
    <dgm:pt modelId="{A3971AC0-CF67-45F7-A40F-15AE3BBEAFFB}" type="pres">
      <dgm:prSet presAssocID="{04B9AC4E-4F44-4A13-86B5-5DF0C8A86B45}" presName="composite4" presStyleCnt="0"/>
      <dgm:spPr/>
    </dgm:pt>
    <dgm:pt modelId="{AE86F2B1-FA04-4BB4-9566-6F7D3C084414}" type="pres">
      <dgm:prSet presAssocID="{04B9AC4E-4F44-4A13-86B5-5DF0C8A86B45}" presName="background4" presStyleLbl="node4" presStyleIdx="1" presStyleCnt="5"/>
      <dgm:spPr/>
    </dgm:pt>
    <dgm:pt modelId="{4B6C0E3C-91F6-44B7-A5DE-7A1E642297C5}" type="pres">
      <dgm:prSet presAssocID="{04B9AC4E-4F44-4A13-86B5-5DF0C8A86B45}" presName="text4" presStyleLbl="fgAcc4" presStyleIdx="1" presStyleCnt="5">
        <dgm:presLayoutVars>
          <dgm:chPref val="3"/>
        </dgm:presLayoutVars>
      </dgm:prSet>
      <dgm:spPr/>
      <dgm:t>
        <a:bodyPr/>
        <a:lstStyle/>
        <a:p>
          <a:endParaRPr lang="en-US"/>
        </a:p>
      </dgm:t>
    </dgm:pt>
    <dgm:pt modelId="{4E190E38-FB40-4F72-AF0D-D9516A2B13CE}" type="pres">
      <dgm:prSet presAssocID="{04B9AC4E-4F44-4A13-86B5-5DF0C8A86B45}" presName="hierChild5" presStyleCnt="0"/>
      <dgm:spPr/>
    </dgm:pt>
    <dgm:pt modelId="{924CD3AE-201C-47FE-9D98-386C682B9705}" type="pres">
      <dgm:prSet presAssocID="{E1CFFF9C-B4C6-4109-8E2C-BC4E10A61D23}" presName="Name23" presStyleLbl="parChTrans1D4" presStyleIdx="2" presStyleCnt="5"/>
      <dgm:spPr/>
      <dgm:t>
        <a:bodyPr/>
        <a:lstStyle/>
        <a:p>
          <a:endParaRPr lang="en-US"/>
        </a:p>
      </dgm:t>
    </dgm:pt>
    <dgm:pt modelId="{3CCBDAE2-46A8-4D5F-A8F1-DD824B56DF92}" type="pres">
      <dgm:prSet presAssocID="{2D94E1FB-3588-4386-B165-E6311D420F01}" presName="hierRoot4" presStyleCnt="0"/>
      <dgm:spPr/>
    </dgm:pt>
    <dgm:pt modelId="{3385B2C1-6DA3-4F97-A14E-DD5F349F3BAC}" type="pres">
      <dgm:prSet presAssocID="{2D94E1FB-3588-4386-B165-E6311D420F01}" presName="composite4" presStyleCnt="0"/>
      <dgm:spPr/>
    </dgm:pt>
    <dgm:pt modelId="{276361E5-93A9-47FF-920F-3F45D1E5411C}" type="pres">
      <dgm:prSet presAssocID="{2D94E1FB-3588-4386-B165-E6311D420F01}" presName="background4" presStyleLbl="node4" presStyleIdx="2" presStyleCnt="5"/>
      <dgm:spPr/>
    </dgm:pt>
    <dgm:pt modelId="{F302C915-B2C9-47BB-9B07-4DF6E9346C5E}" type="pres">
      <dgm:prSet presAssocID="{2D94E1FB-3588-4386-B165-E6311D420F01}" presName="text4" presStyleLbl="fgAcc4" presStyleIdx="2" presStyleCnt="5">
        <dgm:presLayoutVars>
          <dgm:chPref val="3"/>
        </dgm:presLayoutVars>
      </dgm:prSet>
      <dgm:spPr/>
      <dgm:t>
        <a:bodyPr/>
        <a:lstStyle/>
        <a:p>
          <a:endParaRPr lang="en-US"/>
        </a:p>
      </dgm:t>
    </dgm:pt>
    <dgm:pt modelId="{858F8006-A0B8-4521-B80E-31A49AF0A100}" type="pres">
      <dgm:prSet presAssocID="{2D94E1FB-3588-4386-B165-E6311D420F01}" presName="hierChild5" presStyleCnt="0"/>
      <dgm:spPr/>
    </dgm:pt>
    <dgm:pt modelId="{97C2EC10-8115-4D6B-93CC-003448748498}" type="pres">
      <dgm:prSet presAssocID="{43152FA0-0240-4569-B189-F9C19EAFDABB}" presName="Name23" presStyleLbl="parChTrans1D4" presStyleIdx="3" presStyleCnt="5"/>
      <dgm:spPr/>
      <dgm:t>
        <a:bodyPr/>
        <a:lstStyle/>
        <a:p>
          <a:endParaRPr lang="en-US"/>
        </a:p>
      </dgm:t>
    </dgm:pt>
    <dgm:pt modelId="{4CC4DAF5-4A2A-4AEB-9C50-9867D05F117F}" type="pres">
      <dgm:prSet presAssocID="{53FE403C-F712-469D-9A04-337069F8822A}" presName="hierRoot4" presStyleCnt="0"/>
      <dgm:spPr/>
    </dgm:pt>
    <dgm:pt modelId="{BAC7E58E-B82F-41F6-A86D-B07299505F94}" type="pres">
      <dgm:prSet presAssocID="{53FE403C-F712-469D-9A04-337069F8822A}" presName="composite4" presStyleCnt="0"/>
      <dgm:spPr/>
    </dgm:pt>
    <dgm:pt modelId="{7AF40E31-93DA-476B-8E57-D3338268955B}" type="pres">
      <dgm:prSet presAssocID="{53FE403C-F712-469D-9A04-337069F8822A}" presName="background4" presStyleLbl="node4" presStyleIdx="3" presStyleCnt="5"/>
      <dgm:spPr/>
    </dgm:pt>
    <dgm:pt modelId="{F5B6E0CB-274B-4ABA-8DB9-08C9974FC840}" type="pres">
      <dgm:prSet presAssocID="{53FE403C-F712-469D-9A04-337069F8822A}" presName="text4" presStyleLbl="fgAcc4" presStyleIdx="3" presStyleCnt="5">
        <dgm:presLayoutVars>
          <dgm:chPref val="3"/>
        </dgm:presLayoutVars>
      </dgm:prSet>
      <dgm:spPr/>
      <dgm:t>
        <a:bodyPr/>
        <a:lstStyle/>
        <a:p>
          <a:endParaRPr lang="en-US"/>
        </a:p>
      </dgm:t>
    </dgm:pt>
    <dgm:pt modelId="{0E42E372-4F0F-4DF1-981C-A337E7C4B12F}" type="pres">
      <dgm:prSet presAssocID="{53FE403C-F712-469D-9A04-337069F8822A}" presName="hierChild5" presStyleCnt="0"/>
      <dgm:spPr/>
    </dgm:pt>
    <dgm:pt modelId="{0440CF3C-40D5-44AF-8574-A202FD9355B3}" type="pres">
      <dgm:prSet presAssocID="{2A81B8AF-149F-4570-AF65-0892E53A1C23}" presName="Name17" presStyleLbl="parChTrans1D3" presStyleIdx="1" presStyleCnt="3"/>
      <dgm:spPr/>
      <dgm:t>
        <a:bodyPr/>
        <a:lstStyle/>
        <a:p>
          <a:endParaRPr lang="en-US"/>
        </a:p>
      </dgm:t>
    </dgm:pt>
    <dgm:pt modelId="{D2746991-790D-47E4-8E4B-6569E2CFD3EC}" type="pres">
      <dgm:prSet presAssocID="{02967511-4C78-4735-B1D6-7A5B17DE5F4B}" presName="hierRoot3" presStyleCnt="0"/>
      <dgm:spPr/>
    </dgm:pt>
    <dgm:pt modelId="{C62C57AB-530B-4951-A314-D385A6D3D955}" type="pres">
      <dgm:prSet presAssocID="{02967511-4C78-4735-B1D6-7A5B17DE5F4B}" presName="composite3" presStyleCnt="0"/>
      <dgm:spPr/>
    </dgm:pt>
    <dgm:pt modelId="{7803626F-C43F-4BB7-8831-CC111FBF9EC9}" type="pres">
      <dgm:prSet presAssocID="{02967511-4C78-4735-B1D6-7A5B17DE5F4B}" presName="background3" presStyleLbl="node3" presStyleIdx="1" presStyleCnt="3"/>
      <dgm:spPr/>
    </dgm:pt>
    <dgm:pt modelId="{708987B2-77EC-4D64-8AE0-91AE588B8F59}" type="pres">
      <dgm:prSet presAssocID="{02967511-4C78-4735-B1D6-7A5B17DE5F4B}" presName="text3" presStyleLbl="fgAcc3" presStyleIdx="1" presStyleCnt="3">
        <dgm:presLayoutVars>
          <dgm:chPref val="3"/>
        </dgm:presLayoutVars>
      </dgm:prSet>
      <dgm:spPr/>
      <dgm:t>
        <a:bodyPr/>
        <a:lstStyle/>
        <a:p>
          <a:endParaRPr lang="en-US"/>
        </a:p>
      </dgm:t>
    </dgm:pt>
    <dgm:pt modelId="{82008B93-39AF-4EE3-8A3B-79FFAD817598}" type="pres">
      <dgm:prSet presAssocID="{02967511-4C78-4735-B1D6-7A5B17DE5F4B}" presName="hierChild4" presStyleCnt="0"/>
      <dgm:spPr/>
    </dgm:pt>
    <dgm:pt modelId="{7EB13285-F662-4F60-8C95-83093D8BDC49}" type="pres">
      <dgm:prSet presAssocID="{3FFF78F6-7DAA-4504-BA9C-7A412073475D}" presName="Name23" presStyleLbl="parChTrans1D4" presStyleIdx="4" presStyleCnt="5"/>
      <dgm:spPr/>
      <dgm:t>
        <a:bodyPr/>
        <a:lstStyle/>
        <a:p>
          <a:endParaRPr lang="en-US"/>
        </a:p>
      </dgm:t>
    </dgm:pt>
    <dgm:pt modelId="{E213D074-D8E2-4388-9C8B-C0D48D6842DF}" type="pres">
      <dgm:prSet presAssocID="{14E8BC79-B767-4A3D-8413-95E11C2767D8}" presName="hierRoot4" presStyleCnt="0"/>
      <dgm:spPr/>
    </dgm:pt>
    <dgm:pt modelId="{8CFEAB28-AFFE-43F8-9686-2FCE56725C0C}" type="pres">
      <dgm:prSet presAssocID="{14E8BC79-B767-4A3D-8413-95E11C2767D8}" presName="composite4" presStyleCnt="0"/>
      <dgm:spPr/>
    </dgm:pt>
    <dgm:pt modelId="{6704B957-8008-487D-98D1-2524CA2A39D5}" type="pres">
      <dgm:prSet presAssocID="{14E8BC79-B767-4A3D-8413-95E11C2767D8}" presName="background4" presStyleLbl="node4" presStyleIdx="4" presStyleCnt="5"/>
      <dgm:spPr/>
    </dgm:pt>
    <dgm:pt modelId="{E1B7D210-07C3-440E-BDF5-A4D72A4323BE}" type="pres">
      <dgm:prSet presAssocID="{14E8BC79-B767-4A3D-8413-95E11C2767D8}" presName="text4" presStyleLbl="fgAcc4" presStyleIdx="4" presStyleCnt="5">
        <dgm:presLayoutVars>
          <dgm:chPref val="3"/>
        </dgm:presLayoutVars>
      </dgm:prSet>
      <dgm:spPr/>
      <dgm:t>
        <a:bodyPr/>
        <a:lstStyle/>
        <a:p>
          <a:endParaRPr lang="en-US"/>
        </a:p>
      </dgm:t>
    </dgm:pt>
    <dgm:pt modelId="{31FAE2EB-0F83-483F-B583-7B985994D7C8}" type="pres">
      <dgm:prSet presAssocID="{14E8BC79-B767-4A3D-8413-95E11C2767D8}" presName="hierChild5" presStyleCnt="0"/>
      <dgm:spPr/>
    </dgm:pt>
    <dgm:pt modelId="{813C9BA2-0861-4657-91A9-46F90583B65F}" type="pres">
      <dgm:prSet presAssocID="{6C8B22E5-5E83-493A-A71A-8B6DC381A531}" presName="Name17" presStyleLbl="parChTrans1D3" presStyleIdx="2" presStyleCnt="3"/>
      <dgm:spPr/>
      <dgm:t>
        <a:bodyPr/>
        <a:lstStyle/>
        <a:p>
          <a:endParaRPr lang="en-US"/>
        </a:p>
      </dgm:t>
    </dgm:pt>
    <dgm:pt modelId="{BC060B29-ACCB-4EB3-B133-AD71F333B16F}" type="pres">
      <dgm:prSet presAssocID="{EE20FFB3-A884-41B0-AAD7-D41787D58EC8}" presName="hierRoot3" presStyleCnt="0"/>
      <dgm:spPr/>
    </dgm:pt>
    <dgm:pt modelId="{53D5488F-2E73-4E2B-B724-DA28E01C459A}" type="pres">
      <dgm:prSet presAssocID="{EE20FFB3-A884-41B0-AAD7-D41787D58EC8}" presName="composite3" presStyleCnt="0"/>
      <dgm:spPr/>
    </dgm:pt>
    <dgm:pt modelId="{A6196CEB-20F0-4903-9029-0EB4C8E3F89E}" type="pres">
      <dgm:prSet presAssocID="{EE20FFB3-A884-41B0-AAD7-D41787D58EC8}" presName="background3" presStyleLbl="node3" presStyleIdx="2" presStyleCnt="3"/>
      <dgm:spPr/>
    </dgm:pt>
    <dgm:pt modelId="{647D1AED-F450-44E8-AC13-F75B959E7A84}" type="pres">
      <dgm:prSet presAssocID="{EE20FFB3-A884-41B0-AAD7-D41787D58EC8}" presName="text3" presStyleLbl="fgAcc3" presStyleIdx="2" presStyleCnt="3">
        <dgm:presLayoutVars>
          <dgm:chPref val="3"/>
        </dgm:presLayoutVars>
      </dgm:prSet>
      <dgm:spPr/>
      <dgm:t>
        <a:bodyPr/>
        <a:lstStyle/>
        <a:p>
          <a:endParaRPr lang="en-US"/>
        </a:p>
      </dgm:t>
    </dgm:pt>
    <dgm:pt modelId="{53850C4B-1DD0-407E-944A-25BF03C1EE04}" type="pres">
      <dgm:prSet presAssocID="{EE20FFB3-A884-41B0-AAD7-D41787D58EC8}" presName="hierChild4" presStyleCnt="0"/>
      <dgm:spPr/>
    </dgm:pt>
    <dgm:pt modelId="{DF82CB9C-B57B-420B-9C00-4450AB0073F8}" type="pres">
      <dgm:prSet presAssocID="{B21DAE6C-5939-409E-AD0B-C53694E1F51D}" presName="Name10" presStyleLbl="parChTrans1D2" presStyleIdx="1" presStyleCnt="2"/>
      <dgm:spPr/>
      <dgm:t>
        <a:bodyPr/>
        <a:lstStyle/>
        <a:p>
          <a:endParaRPr lang="en-US"/>
        </a:p>
      </dgm:t>
    </dgm:pt>
    <dgm:pt modelId="{65A90A35-50D4-4871-B535-74CAFF814D3F}" type="pres">
      <dgm:prSet presAssocID="{BFC8B3BD-8CE0-4E12-94F7-12B425E4933B}" presName="hierRoot2" presStyleCnt="0"/>
      <dgm:spPr/>
    </dgm:pt>
    <dgm:pt modelId="{EAACE789-6446-4A39-AD53-E34CA94C3A38}" type="pres">
      <dgm:prSet presAssocID="{BFC8B3BD-8CE0-4E12-94F7-12B425E4933B}" presName="composite2" presStyleCnt="0"/>
      <dgm:spPr/>
    </dgm:pt>
    <dgm:pt modelId="{FC5B70F3-7AAE-4F0A-A3D6-B37697800C30}" type="pres">
      <dgm:prSet presAssocID="{BFC8B3BD-8CE0-4E12-94F7-12B425E4933B}" presName="background2" presStyleLbl="node2" presStyleIdx="1" presStyleCnt="2"/>
      <dgm:spPr/>
    </dgm:pt>
    <dgm:pt modelId="{27D2054C-5AFD-4055-816F-A28512529EE7}" type="pres">
      <dgm:prSet presAssocID="{BFC8B3BD-8CE0-4E12-94F7-12B425E4933B}" presName="text2" presStyleLbl="fgAcc2" presStyleIdx="1" presStyleCnt="2">
        <dgm:presLayoutVars>
          <dgm:chPref val="3"/>
        </dgm:presLayoutVars>
      </dgm:prSet>
      <dgm:spPr/>
      <dgm:t>
        <a:bodyPr/>
        <a:lstStyle/>
        <a:p>
          <a:endParaRPr lang="en-US"/>
        </a:p>
      </dgm:t>
    </dgm:pt>
    <dgm:pt modelId="{CEB40434-E9E3-420D-8406-A3BE1C028B81}" type="pres">
      <dgm:prSet presAssocID="{BFC8B3BD-8CE0-4E12-94F7-12B425E4933B}" presName="hierChild3" presStyleCnt="0"/>
      <dgm:spPr/>
    </dgm:pt>
  </dgm:ptLst>
  <dgm:cxnLst>
    <dgm:cxn modelId="{F0F2A5C6-BB5D-4E99-B0C2-582DA3621A95}" srcId="{DE085C42-5A78-46F3-8516-CA12802D0940}" destId="{4BC636A7-888B-474C-B470-26F90FAF2AC7}" srcOrd="0" destOrd="0" parTransId="{644EEDF4-F700-4935-BF86-2CA1C3D8F844}" sibTransId="{5D83450C-B8FF-4887-BA38-79F7DD31E27A}"/>
    <dgm:cxn modelId="{5FE426E2-AD6C-4656-A225-0B218CB9D80E}" type="presOf" srcId="{B44A4010-AD89-47D7-92DB-4711F732F007}" destId="{8E301E56-12D4-4F48-BDAA-2D004D100AB6}" srcOrd="0" destOrd="0" presId="urn:microsoft.com/office/officeart/2005/8/layout/hierarchy1"/>
    <dgm:cxn modelId="{8EAD1A24-035F-4A8B-B4F1-4F794A191452}" type="presOf" srcId="{695F147A-EFDF-4331-AC61-D50DA33FB386}" destId="{C0906EB3-151F-40FE-918E-9AF0A3DF079E}" srcOrd="0" destOrd="0" presId="urn:microsoft.com/office/officeart/2005/8/layout/hierarchy1"/>
    <dgm:cxn modelId="{97A34D3C-E7CC-42AF-BE18-77663F4DC378}" srcId="{02967511-4C78-4735-B1D6-7A5B17DE5F4B}" destId="{14E8BC79-B767-4A3D-8413-95E11C2767D8}" srcOrd="0" destOrd="0" parTransId="{3FFF78F6-7DAA-4504-BA9C-7A412073475D}" sibTransId="{B7C1D7E8-53A3-4638-8E58-405E893674CE}"/>
    <dgm:cxn modelId="{0FF93AFB-7FB4-4324-85E2-0B64F30749AD}" srcId="{5E67CACD-C88F-4792-BFBA-CE80C4EF8FA5}" destId="{BFC8B3BD-8CE0-4E12-94F7-12B425E4933B}" srcOrd="1" destOrd="0" parTransId="{B21DAE6C-5939-409E-AD0B-C53694E1F51D}" sibTransId="{4F85CE04-7668-495A-A679-069E1D8D324E}"/>
    <dgm:cxn modelId="{322052B7-C838-439D-903F-B99F2366E1CA}" type="presOf" srcId="{43152FA0-0240-4569-B189-F9C19EAFDABB}" destId="{97C2EC10-8115-4D6B-93CC-003448748498}" srcOrd="0" destOrd="0" presId="urn:microsoft.com/office/officeart/2005/8/layout/hierarchy1"/>
    <dgm:cxn modelId="{BB81510F-EC89-4FC6-8D69-20E16F10C4F6}" type="presOf" srcId="{5E67CACD-C88F-4792-BFBA-CE80C4EF8FA5}" destId="{D40D2C98-E0B5-4CF4-8030-4D131AA31502}" srcOrd="0" destOrd="0" presId="urn:microsoft.com/office/officeart/2005/8/layout/hierarchy1"/>
    <dgm:cxn modelId="{7B4977D8-85D2-44FD-830D-3B4F39BC2C3D}" type="presOf" srcId="{53FE403C-F712-469D-9A04-337069F8822A}" destId="{F5B6E0CB-274B-4ABA-8DB9-08C9974FC840}" srcOrd="0" destOrd="0" presId="urn:microsoft.com/office/officeart/2005/8/layout/hierarchy1"/>
    <dgm:cxn modelId="{B7DCE976-8A3F-429E-B402-A80932045461}" type="presOf" srcId="{4BC636A7-888B-474C-B470-26F90FAF2AC7}" destId="{4C836949-10CD-4523-AAA3-CFE5A4E4FC48}" srcOrd="0" destOrd="0" presId="urn:microsoft.com/office/officeart/2005/8/layout/hierarchy1"/>
    <dgm:cxn modelId="{2D3E668B-DF3A-4ADB-A3D5-64751D00E556}" type="presOf" srcId="{DE085C42-5A78-46F3-8516-CA12802D0940}" destId="{0D7AE109-3BC4-4D2A-9FA9-A266FA2BD129}" srcOrd="0" destOrd="0" presId="urn:microsoft.com/office/officeart/2005/8/layout/hierarchy1"/>
    <dgm:cxn modelId="{2EE563D6-B792-46C6-848A-A4A9722AF679}" type="presOf" srcId="{644EEDF4-F700-4935-BF86-2CA1C3D8F844}" destId="{BC2046CE-EE19-4AA5-B221-D636A246986E}" srcOrd="0" destOrd="0" presId="urn:microsoft.com/office/officeart/2005/8/layout/hierarchy1"/>
    <dgm:cxn modelId="{B887F652-A470-43BD-984F-F1AD983B092E}" type="presOf" srcId="{2A81B8AF-149F-4570-AF65-0892E53A1C23}" destId="{0440CF3C-40D5-44AF-8574-A202FD9355B3}" srcOrd="0" destOrd="0" presId="urn:microsoft.com/office/officeart/2005/8/layout/hierarchy1"/>
    <dgm:cxn modelId="{F0A7B7A1-F751-4EAC-9649-81CBB3DED6E4}" type="presOf" srcId="{04B9AC4E-4F44-4A13-86B5-5DF0C8A86B45}" destId="{4B6C0E3C-91F6-44B7-A5DE-7A1E642297C5}" srcOrd="0" destOrd="0" presId="urn:microsoft.com/office/officeart/2005/8/layout/hierarchy1"/>
    <dgm:cxn modelId="{7EDEF6A6-21F0-466E-9784-2E9271E9E45A}" type="presOf" srcId="{BADFD643-9AB2-447B-8F6C-DD0CE7614246}" destId="{EA9F8CC7-0B95-4C00-B39B-4639B059C780}" srcOrd="0" destOrd="0" presId="urn:microsoft.com/office/officeart/2005/8/layout/hierarchy1"/>
    <dgm:cxn modelId="{11221DA6-EDB6-442F-BA71-D1587CAD5B02}" type="presOf" srcId="{E1CFFF9C-B4C6-4109-8E2C-BC4E10A61D23}" destId="{924CD3AE-201C-47FE-9D98-386C682B9705}" srcOrd="0" destOrd="0" presId="urn:microsoft.com/office/officeart/2005/8/layout/hierarchy1"/>
    <dgm:cxn modelId="{7F493C9F-686A-457E-B903-AD9A44BED67B}" type="presOf" srcId="{2D94E1FB-3588-4386-B165-E6311D420F01}" destId="{F302C915-B2C9-47BB-9B07-4DF6E9346C5E}" srcOrd="0" destOrd="0" presId="urn:microsoft.com/office/officeart/2005/8/layout/hierarchy1"/>
    <dgm:cxn modelId="{014F9403-AAC4-46BF-906D-702F0E17D45D}" srcId="{4BC636A7-888B-474C-B470-26F90FAF2AC7}" destId="{53FE403C-F712-469D-9A04-337069F8822A}" srcOrd="3" destOrd="0" parTransId="{43152FA0-0240-4569-B189-F9C19EAFDABB}" sibTransId="{A4D536F3-0A36-4A0D-8A7B-7AD2DF7BA06D}"/>
    <dgm:cxn modelId="{4EF57A7C-0E4C-445C-9CB6-B270778A3090}" srcId="{4BC636A7-888B-474C-B470-26F90FAF2AC7}" destId="{2D94E1FB-3588-4386-B165-E6311D420F01}" srcOrd="2" destOrd="0" parTransId="{E1CFFF9C-B4C6-4109-8E2C-BC4E10A61D23}" sibTransId="{E5D3DD39-D72F-4121-88C8-C7CBF36C8513}"/>
    <dgm:cxn modelId="{A71EC1F8-069D-4231-A6C3-19E98B34EE54}" srcId="{DE085C42-5A78-46F3-8516-CA12802D0940}" destId="{EE20FFB3-A884-41B0-AAD7-D41787D58EC8}" srcOrd="2" destOrd="0" parTransId="{6C8B22E5-5E83-493A-A71A-8B6DC381A531}" sibTransId="{F27899A1-6212-4F9B-ADEA-24D6868EE07E}"/>
    <dgm:cxn modelId="{29940470-FEA0-4BBC-8949-0229244BBEFC}" type="presOf" srcId="{9D2DEF04-DB73-4EF9-9432-C2116DB18879}" destId="{3B9DC319-0C78-401D-BBA3-3AC644C8E7D9}" srcOrd="0" destOrd="0" presId="urn:microsoft.com/office/officeart/2005/8/layout/hierarchy1"/>
    <dgm:cxn modelId="{1FBE1FCE-AB65-4EEB-AAB8-AA7833D4A5A9}" srcId="{5E67CACD-C88F-4792-BFBA-CE80C4EF8FA5}" destId="{DE085C42-5A78-46F3-8516-CA12802D0940}" srcOrd="0" destOrd="0" parTransId="{BADFD643-9AB2-447B-8F6C-DD0CE7614246}" sibTransId="{3604227A-4371-4B7A-9D85-129FB430D913}"/>
    <dgm:cxn modelId="{B183B6AA-674E-4F27-ADB0-00CB2D344644}" type="presOf" srcId="{BFC8B3BD-8CE0-4E12-94F7-12B425E4933B}" destId="{27D2054C-5AFD-4055-816F-A28512529EE7}" srcOrd="0" destOrd="0" presId="urn:microsoft.com/office/officeart/2005/8/layout/hierarchy1"/>
    <dgm:cxn modelId="{5FBFF26B-A95B-46C3-9F89-928CCD76AB3E}" srcId="{B44A4010-AD89-47D7-92DB-4711F732F007}" destId="{5E67CACD-C88F-4792-BFBA-CE80C4EF8FA5}" srcOrd="0" destOrd="0" parTransId="{B7D7C490-05B0-4C68-9B81-68931FB76916}" sibTransId="{87E90D1A-536E-4DB5-8264-E6D6DB32DEF0}"/>
    <dgm:cxn modelId="{3C5FBAF6-69EB-4BFF-A241-B4DC2A189700}" type="presOf" srcId="{6C8B22E5-5E83-493A-A71A-8B6DC381A531}" destId="{813C9BA2-0861-4657-91A9-46F90583B65F}" srcOrd="0" destOrd="0" presId="urn:microsoft.com/office/officeart/2005/8/layout/hierarchy1"/>
    <dgm:cxn modelId="{E5D99EDE-1F86-47A0-B4DB-D747A0A422DE}" type="presOf" srcId="{14E8BC79-B767-4A3D-8413-95E11C2767D8}" destId="{E1B7D210-07C3-440E-BDF5-A4D72A4323BE}" srcOrd="0" destOrd="0" presId="urn:microsoft.com/office/officeart/2005/8/layout/hierarchy1"/>
    <dgm:cxn modelId="{03F46CB6-4B92-4861-B33E-C465DED97630}" type="presOf" srcId="{3FFF78F6-7DAA-4504-BA9C-7A412073475D}" destId="{7EB13285-F662-4F60-8C95-83093D8BDC49}" srcOrd="0" destOrd="0" presId="urn:microsoft.com/office/officeart/2005/8/layout/hierarchy1"/>
    <dgm:cxn modelId="{AB4D2E8A-4D4E-48BD-9DE3-D7942722C2AE}" srcId="{4BC636A7-888B-474C-B470-26F90FAF2AC7}" destId="{695F147A-EFDF-4331-AC61-D50DA33FB386}" srcOrd="0" destOrd="0" parTransId="{EF83CB02-E89E-4FAD-B805-AC9909F383C6}" sibTransId="{5338A6D2-D9A0-4B80-A141-B7EC72C1EAE9}"/>
    <dgm:cxn modelId="{4028C101-6E54-4415-A59B-B918BBD64B8A}" type="presOf" srcId="{EE20FFB3-A884-41B0-AAD7-D41787D58EC8}" destId="{647D1AED-F450-44E8-AC13-F75B959E7A84}" srcOrd="0" destOrd="0" presId="urn:microsoft.com/office/officeart/2005/8/layout/hierarchy1"/>
    <dgm:cxn modelId="{C761819B-2357-4406-9D5A-F005B5A67947}" srcId="{DE085C42-5A78-46F3-8516-CA12802D0940}" destId="{02967511-4C78-4735-B1D6-7A5B17DE5F4B}" srcOrd="1" destOrd="0" parTransId="{2A81B8AF-149F-4570-AF65-0892E53A1C23}" sibTransId="{0488FCE0-7448-4CC4-B708-11EA3B0A2B78}"/>
    <dgm:cxn modelId="{6020E721-F254-4EF4-9AB8-5F2BAE2CE9F1}" type="presOf" srcId="{B21DAE6C-5939-409E-AD0B-C53694E1F51D}" destId="{DF82CB9C-B57B-420B-9C00-4450AB0073F8}" srcOrd="0" destOrd="0" presId="urn:microsoft.com/office/officeart/2005/8/layout/hierarchy1"/>
    <dgm:cxn modelId="{B0FB75DD-288D-4046-9CE0-FAF1C5B12019}" srcId="{4BC636A7-888B-474C-B470-26F90FAF2AC7}" destId="{04B9AC4E-4F44-4A13-86B5-5DF0C8A86B45}" srcOrd="1" destOrd="0" parTransId="{9D2DEF04-DB73-4EF9-9432-C2116DB18879}" sibTransId="{6B03A94A-AE30-41B9-AA3B-17BE48CBAD1C}"/>
    <dgm:cxn modelId="{D6FE6BE7-190C-4BFB-A7BC-C8871C5532B6}" type="presOf" srcId="{02967511-4C78-4735-B1D6-7A5B17DE5F4B}" destId="{708987B2-77EC-4D64-8AE0-91AE588B8F59}" srcOrd="0" destOrd="0" presId="urn:microsoft.com/office/officeart/2005/8/layout/hierarchy1"/>
    <dgm:cxn modelId="{E4CAECA3-E8FA-4DAA-8AB3-E9096DD8774A}" type="presOf" srcId="{EF83CB02-E89E-4FAD-B805-AC9909F383C6}" destId="{4965E43E-1BD7-49CB-A764-74FE365D8F0A}" srcOrd="0" destOrd="0" presId="urn:microsoft.com/office/officeart/2005/8/layout/hierarchy1"/>
    <dgm:cxn modelId="{CB8358D7-7BDA-4B82-9361-18347842557B}" type="presParOf" srcId="{8E301E56-12D4-4F48-BDAA-2D004D100AB6}" destId="{CA56EAEB-672A-421F-B9BE-DA962FE5A179}" srcOrd="0" destOrd="0" presId="urn:microsoft.com/office/officeart/2005/8/layout/hierarchy1"/>
    <dgm:cxn modelId="{9390B942-9E61-4269-A16A-1978127E3A64}" type="presParOf" srcId="{CA56EAEB-672A-421F-B9BE-DA962FE5A179}" destId="{5B8898FF-19B6-40D1-B5BF-CE7B28E090CA}" srcOrd="0" destOrd="0" presId="urn:microsoft.com/office/officeart/2005/8/layout/hierarchy1"/>
    <dgm:cxn modelId="{13D1698B-E5EF-42BD-BD63-D58807999035}" type="presParOf" srcId="{5B8898FF-19B6-40D1-B5BF-CE7B28E090CA}" destId="{A5EA8796-1804-4916-8F3D-BE97BC4D5A58}" srcOrd="0" destOrd="0" presId="urn:microsoft.com/office/officeart/2005/8/layout/hierarchy1"/>
    <dgm:cxn modelId="{00F02B72-A7FD-47EE-8A0E-1D45C6D10668}" type="presParOf" srcId="{5B8898FF-19B6-40D1-B5BF-CE7B28E090CA}" destId="{D40D2C98-E0B5-4CF4-8030-4D131AA31502}" srcOrd="1" destOrd="0" presId="urn:microsoft.com/office/officeart/2005/8/layout/hierarchy1"/>
    <dgm:cxn modelId="{F631893A-6BED-4D2E-BD0A-DAA38FF4FEAE}" type="presParOf" srcId="{CA56EAEB-672A-421F-B9BE-DA962FE5A179}" destId="{7B57946F-99E9-48A1-887E-9552C4FF2023}" srcOrd="1" destOrd="0" presId="urn:microsoft.com/office/officeart/2005/8/layout/hierarchy1"/>
    <dgm:cxn modelId="{BECA594C-3D07-42DD-8342-A59E47653AF6}" type="presParOf" srcId="{7B57946F-99E9-48A1-887E-9552C4FF2023}" destId="{EA9F8CC7-0B95-4C00-B39B-4639B059C780}" srcOrd="0" destOrd="0" presId="urn:microsoft.com/office/officeart/2005/8/layout/hierarchy1"/>
    <dgm:cxn modelId="{42861179-3CA6-4F69-9B74-03BBA0AC9885}" type="presParOf" srcId="{7B57946F-99E9-48A1-887E-9552C4FF2023}" destId="{C074C9C0-5EEC-4145-8B27-B525E97B2AED}" srcOrd="1" destOrd="0" presId="urn:microsoft.com/office/officeart/2005/8/layout/hierarchy1"/>
    <dgm:cxn modelId="{57E3ED84-D725-49C4-BE08-ADAF005D9D22}" type="presParOf" srcId="{C074C9C0-5EEC-4145-8B27-B525E97B2AED}" destId="{372A6C0D-66EB-4E15-92B3-9C7B5B0D1160}" srcOrd="0" destOrd="0" presId="urn:microsoft.com/office/officeart/2005/8/layout/hierarchy1"/>
    <dgm:cxn modelId="{FB230336-2E34-41BA-9886-E4B1579EAEE6}" type="presParOf" srcId="{372A6C0D-66EB-4E15-92B3-9C7B5B0D1160}" destId="{A900D7B2-403B-48AA-B34F-CE5520654D09}" srcOrd="0" destOrd="0" presId="urn:microsoft.com/office/officeart/2005/8/layout/hierarchy1"/>
    <dgm:cxn modelId="{5B274D80-A738-46E2-91DF-B80062467061}" type="presParOf" srcId="{372A6C0D-66EB-4E15-92B3-9C7B5B0D1160}" destId="{0D7AE109-3BC4-4D2A-9FA9-A266FA2BD129}" srcOrd="1" destOrd="0" presId="urn:microsoft.com/office/officeart/2005/8/layout/hierarchy1"/>
    <dgm:cxn modelId="{79ED68FD-0EE0-402D-91A2-69CC9DA40E4F}" type="presParOf" srcId="{C074C9C0-5EEC-4145-8B27-B525E97B2AED}" destId="{C982F9AE-4C19-4DDD-8E10-D99A1C550BEA}" srcOrd="1" destOrd="0" presId="urn:microsoft.com/office/officeart/2005/8/layout/hierarchy1"/>
    <dgm:cxn modelId="{18C8E876-8B2C-4695-9272-1AB9E3B93C9E}" type="presParOf" srcId="{C982F9AE-4C19-4DDD-8E10-D99A1C550BEA}" destId="{BC2046CE-EE19-4AA5-B221-D636A246986E}" srcOrd="0" destOrd="0" presId="urn:microsoft.com/office/officeart/2005/8/layout/hierarchy1"/>
    <dgm:cxn modelId="{571CEDFB-3F1C-4533-9EE8-5BF389012A0B}" type="presParOf" srcId="{C982F9AE-4C19-4DDD-8E10-D99A1C550BEA}" destId="{A0021072-F5B9-4D48-A9B6-EFA9810A15CF}" srcOrd="1" destOrd="0" presId="urn:microsoft.com/office/officeart/2005/8/layout/hierarchy1"/>
    <dgm:cxn modelId="{58B87BA0-7C15-4512-AD0B-343F54E64E4E}" type="presParOf" srcId="{A0021072-F5B9-4D48-A9B6-EFA9810A15CF}" destId="{CC074092-2022-4075-84B7-CF6BDAB5E24A}" srcOrd="0" destOrd="0" presId="urn:microsoft.com/office/officeart/2005/8/layout/hierarchy1"/>
    <dgm:cxn modelId="{BC5875BF-E9B0-40EC-B8E8-C532894F7798}" type="presParOf" srcId="{CC074092-2022-4075-84B7-CF6BDAB5E24A}" destId="{A6141AA1-77B2-41D9-8348-3ABDD92ACB39}" srcOrd="0" destOrd="0" presId="urn:microsoft.com/office/officeart/2005/8/layout/hierarchy1"/>
    <dgm:cxn modelId="{5610FCC0-10CD-4FA0-A308-4DBE40510340}" type="presParOf" srcId="{CC074092-2022-4075-84B7-CF6BDAB5E24A}" destId="{4C836949-10CD-4523-AAA3-CFE5A4E4FC48}" srcOrd="1" destOrd="0" presId="urn:microsoft.com/office/officeart/2005/8/layout/hierarchy1"/>
    <dgm:cxn modelId="{8A8C43A5-024D-479F-B6D4-B778E16ABC06}" type="presParOf" srcId="{A0021072-F5B9-4D48-A9B6-EFA9810A15CF}" destId="{EF84F256-A1C4-4E0A-A344-DD79385C6290}" srcOrd="1" destOrd="0" presId="urn:microsoft.com/office/officeart/2005/8/layout/hierarchy1"/>
    <dgm:cxn modelId="{6D2D7B80-CF24-4095-9F25-E5D96B86836D}" type="presParOf" srcId="{EF84F256-A1C4-4E0A-A344-DD79385C6290}" destId="{4965E43E-1BD7-49CB-A764-74FE365D8F0A}" srcOrd="0" destOrd="0" presId="urn:microsoft.com/office/officeart/2005/8/layout/hierarchy1"/>
    <dgm:cxn modelId="{9A22913C-BE5D-4A07-A01F-8FB0D80B78A2}" type="presParOf" srcId="{EF84F256-A1C4-4E0A-A344-DD79385C6290}" destId="{6F6CCAF5-CDFE-4CAE-BC0D-2523B0B22809}" srcOrd="1" destOrd="0" presId="urn:microsoft.com/office/officeart/2005/8/layout/hierarchy1"/>
    <dgm:cxn modelId="{46CD429F-7E30-4B5A-9E38-89FF3DA4E0E0}" type="presParOf" srcId="{6F6CCAF5-CDFE-4CAE-BC0D-2523B0B22809}" destId="{1D292A32-6C95-4736-8D2E-20030CD7D5C1}" srcOrd="0" destOrd="0" presId="urn:microsoft.com/office/officeart/2005/8/layout/hierarchy1"/>
    <dgm:cxn modelId="{052B5687-B37A-479A-95C2-2DF0AB1FB71A}" type="presParOf" srcId="{1D292A32-6C95-4736-8D2E-20030CD7D5C1}" destId="{34A2063B-2E96-4922-9F61-DA1FFE2F8D22}" srcOrd="0" destOrd="0" presId="urn:microsoft.com/office/officeart/2005/8/layout/hierarchy1"/>
    <dgm:cxn modelId="{81801F19-8DE6-46CC-A760-EC8DF3671ECD}" type="presParOf" srcId="{1D292A32-6C95-4736-8D2E-20030CD7D5C1}" destId="{C0906EB3-151F-40FE-918E-9AF0A3DF079E}" srcOrd="1" destOrd="0" presId="urn:microsoft.com/office/officeart/2005/8/layout/hierarchy1"/>
    <dgm:cxn modelId="{EDCE38FF-0E4A-40DB-A491-0480FFA12610}" type="presParOf" srcId="{6F6CCAF5-CDFE-4CAE-BC0D-2523B0B22809}" destId="{E9B96294-3975-49BE-8933-AC7A24DDF7F3}" srcOrd="1" destOrd="0" presId="urn:microsoft.com/office/officeart/2005/8/layout/hierarchy1"/>
    <dgm:cxn modelId="{F9C1126B-8EAD-496B-957D-19211697AC0F}" type="presParOf" srcId="{EF84F256-A1C4-4E0A-A344-DD79385C6290}" destId="{3B9DC319-0C78-401D-BBA3-3AC644C8E7D9}" srcOrd="2" destOrd="0" presId="urn:microsoft.com/office/officeart/2005/8/layout/hierarchy1"/>
    <dgm:cxn modelId="{A159359C-66F3-4441-89ED-5A3891E655FA}" type="presParOf" srcId="{EF84F256-A1C4-4E0A-A344-DD79385C6290}" destId="{5BA0F43A-A501-474C-ACE6-764D1D965E35}" srcOrd="3" destOrd="0" presId="urn:microsoft.com/office/officeart/2005/8/layout/hierarchy1"/>
    <dgm:cxn modelId="{48699354-0E03-43AC-9872-8B63D038954C}" type="presParOf" srcId="{5BA0F43A-A501-474C-ACE6-764D1D965E35}" destId="{A3971AC0-CF67-45F7-A40F-15AE3BBEAFFB}" srcOrd="0" destOrd="0" presId="urn:microsoft.com/office/officeart/2005/8/layout/hierarchy1"/>
    <dgm:cxn modelId="{26E03996-6DBA-4E44-B933-FC0457526039}" type="presParOf" srcId="{A3971AC0-CF67-45F7-A40F-15AE3BBEAFFB}" destId="{AE86F2B1-FA04-4BB4-9566-6F7D3C084414}" srcOrd="0" destOrd="0" presId="urn:microsoft.com/office/officeart/2005/8/layout/hierarchy1"/>
    <dgm:cxn modelId="{33294A3C-14C7-40AA-AA8B-FFFF894FE1C0}" type="presParOf" srcId="{A3971AC0-CF67-45F7-A40F-15AE3BBEAFFB}" destId="{4B6C0E3C-91F6-44B7-A5DE-7A1E642297C5}" srcOrd="1" destOrd="0" presId="urn:microsoft.com/office/officeart/2005/8/layout/hierarchy1"/>
    <dgm:cxn modelId="{2CB99976-776D-4A1B-B85C-4B24FCA9EA92}" type="presParOf" srcId="{5BA0F43A-A501-474C-ACE6-764D1D965E35}" destId="{4E190E38-FB40-4F72-AF0D-D9516A2B13CE}" srcOrd="1" destOrd="0" presId="urn:microsoft.com/office/officeart/2005/8/layout/hierarchy1"/>
    <dgm:cxn modelId="{7781C4B8-03EF-43C9-AD67-FA6C1C89B3E5}" type="presParOf" srcId="{EF84F256-A1C4-4E0A-A344-DD79385C6290}" destId="{924CD3AE-201C-47FE-9D98-386C682B9705}" srcOrd="4" destOrd="0" presId="urn:microsoft.com/office/officeart/2005/8/layout/hierarchy1"/>
    <dgm:cxn modelId="{9A6F80B7-2575-4257-B58B-5FEC236E31CB}" type="presParOf" srcId="{EF84F256-A1C4-4E0A-A344-DD79385C6290}" destId="{3CCBDAE2-46A8-4D5F-A8F1-DD824B56DF92}" srcOrd="5" destOrd="0" presId="urn:microsoft.com/office/officeart/2005/8/layout/hierarchy1"/>
    <dgm:cxn modelId="{3EE800D8-7431-44A9-93D3-4A5066DEDBDF}" type="presParOf" srcId="{3CCBDAE2-46A8-4D5F-A8F1-DD824B56DF92}" destId="{3385B2C1-6DA3-4F97-A14E-DD5F349F3BAC}" srcOrd="0" destOrd="0" presId="urn:microsoft.com/office/officeart/2005/8/layout/hierarchy1"/>
    <dgm:cxn modelId="{D4E61F9E-2D6A-4396-8365-6818C9E097B9}" type="presParOf" srcId="{3385B2C1-6DA3-4F97-A14E-DD5F349F3BAC}" destId="{276361E5-93A9-47FF-920F-3F45D1E5411C}" srcOrd="0" destOrd="0" presId="urn:microsoft.com/office/officeart/2005/8/layout/hierarchy1"/>
    <dgm:cxn modelId="{45F44C8C-7F69-49C8-BB74-83A0C0986D91}" type="presParOf" srcId="{3385B2C1-6DA3-4F97-A14E-DD5F349F3BAC}" destId="{F302C915-B2C9-47BB-9B07-4DF6E9346C5E}" srcOrd="1" destOrd="0" presId="urn:microsoft.com/office/officeart/2005/8/layout/hierarchy1"/>
    <dgm:cxn modelId="{5B77ED5E-FC28-45CE-AD98-66220DE63D12}" type="presParOf" srcId="{3CCBDAE2-46A8-4D5F-A8F1-DD824B56DF92}" destId="{858F8006-A0B8-4521-B80E-31A49AF0A100}" srcOrd="1" destOrd="0" presId="urn:microsoft.com/office/officeart/2005/8/layout/hierarchy1"/>
    <dgm:cxn modelId="{6FD303E7-D464-470A-849B-65CCEB7D4B20}" type="presParOf" srcId="{EF84F256-A1C4-4E0A-A344-DD79385C6290}" destId="{97C2EC10-8115-4D6B-93CC-003448748498}" srcOrd="6" destOrd="0" presId="urn:microsoft.com/office/officeart/2005/8/layout/hierarchy1"/>
    <dgm:cxn modelId="{DE808D8C-6227-41DA-890D-4CCD19B040F1}" type="presParOf" srcId="{EF84F256-A1C4-4E0A-A344-DD79385C6290}" destId="{4CC4DAF5-4A2A-4AEB-9C50-9867D05F117F}" srcOrd="7" destOrd="0" presId="urn:microsoft.com/office/officeart/2005/8/layout/hierarchy1"/>
    <dgm:cxn modelId="{A5324ADB-D46E-4AAE-9632-BBF175742F9F}" type="presParOf" srcId="{4CC4DAF5-4A2A-4AEB-9C50-9867D05F117F}" destId="{BAC7E58E-B82F-41F6-A86D-B07299505F94}" srcOrd="0" destOrd="0" presId="urn:microsoft.com/office/officeart/2005/8/layout/hierarchy1"/>
    <dgm:cxn modelId="{C091C3DE-D8B3-4CD3-A16D-357F6D93712E}" type="presParOf" srcId="{BAC7E58E-B82F-41F6-A86D-B07299505F94}" destId="{7AF40E31-93DA-476B-8E57-D3338268955B}" srcOrd="0" destOrd="0" presId="urn:microsoft.com/office/officeart/2005/8/layout/hierarchy1"/>
    <dgm:cxn modelId="{BD9A932D-91E8-4A94-8617-60FEA5B953B8}" type="presParOf" srcId="{BAC7E58E-B82F-41F6-A86D-B07299505F94}" destId="{F5B6E0CB-274B-4ABA-8DB9-08C9974FC840}" srcOrd="1" destOrd="0" presId="urn:microsoft.com/office/officeart/2005/8/layout/hierarchy1"/>
    <dgm:cxn modelId="{A4E01E32-2DEB-4A7E-A370-D600E15D70FF}" type="presParOf" srcId="{4CC4DAF5-4A2A-4AEB-9C50-9867D05F117F}" destId="{0E42E372-4F0F-4DF1-981C-A337E7C4B12F}" srcOrd="1" destOrd="0" presId="urn:microsoft.com/office/officeart/2005/8/layout/hierarchy1"/>
    <dgm:cxn modelId="{B2C7255F-71B9-4691-AB66-364C94C93383}" type="presParOf" srcId="{C982F9AE-4C19-4DDD-8E10-D99A1C550BEA}" destId="{0440CF3C-40D5-44AF-8574-A202FD9355B3}" srcOrd="2" destOrd="0" presId="urn:microsoft.com/office/officeart/2005/8/layout/hierarchy1"/>
    <dgm:cxn modelId="{18BBF25C-6985-41A7-82CF-C45B5ED2400F}" type="presParOf" srcId="{C982F9AE-4C19-4DDD-8E10-D99A1C550BEA}" destId="{D2746991-790D-47E4-8E4B-6569E2CFD3EC}" srcOrd="3" destOrd="0" presId="urn:microsoft.com/office/officeart/2005/8/layout/hierarchy1"/>
    <dgm:cxn modelId="{771B912A-B511-4D8B-A096-173B83AB6D77}" type="presParOf" srcId="{D2746991-790D-47E4-8E4B-6569E2CFD3EC}" destId="{C62C57AB-530B-4951-A314-D385A6D3D955}" srcOrd="0" destOrd="0" presId="urn:microsoft.com/office/officeart/2005/8/layout/hierarchy1"/>
    <dgm:cxn modelId="{4C6A0293-BAF2-4EAA-8468-43F370A770EA}" type="presParOf" srcId="{C62C57AB-530B-4951-A314-D385A6D3D955}" destId="{7803626F-C43F-4BB7-8831-CC111FBF9EC9}" srcOrd="0" destOrd="0" presId="urn:microsoft.com/office/officeart/2005/8/layout/hierarchy1"/>
    <dgm:cxn modelId="{C8BC7CD6-5EBF-467C-BE33-F815F78D1AB8}" type="presParOf" srcId="{C62C57AB-530B-4951-A314-D385A6D3D955}" destId="{708987B2-77EC-4D64-8AE0-91AE588B8F59}" srcOrd="1" destOrd="0" presId="urn:microsoft.com/office/officeart/2005/8/layout/hierarchy1"/>
    <dgm:cxn modelId="{E031494B-A9B7-4934-B30A-3D5441DB26C1}" type="presParOf" srcId="{D2746991-790D-47E4-8E4B-6569E2CFD3EC}" destId="{82008B93-39AF-4EE3-8A3B-79FFAD817598}" srcOrd="1" destOrd="0" presId="urn:microsoft.com/office/officeart/2005/8/layout/hierarchy1"/>
    <dgm:cxn modelId="{D2D0EED1-9198-42CE-A29C-A068830D7751}" type="presParOf" srcId="{82008B93-39AF-4EE3-8A3B-79FFAD817598}" destId="{7EB13285-F662-4F60-8C95-83093D8BDC49}" srcOrd="0" destOrd="0" presId="urn:microsoft.com/office/officeart/2005/8/layout/hierarchy1"/>
    <dgm:cxn modelId="{7D34F81F-16E9-4D74-B42C-5D5D5DF6901C}" type="presParOf" srcId="{82008B93-39AF-4EE3-8A3B-79FFAD817598}" destId="{E213D074-D8E2-4388-9C8B-C0D48D6842DF}" srcOrd="1" destOrd="0" presId="urn:microsoft.com/office/officeart/2005/8/layout/hierarchy1"/>
    <dgm:cxn modelId="{D5729A15-DBC1-4EFF-B4E6-1D16FD223C84}" type="presParOf" srcId="{E213D074-D8E2-4388-9C8B-C0D48D6842DF}" destId="{8CFEAB28-AFFE-43F8-9686-2FCE56725C0C}" srcOrd="0" destOrd="0" presId="urn:microsoft.com/office/officeart/2005/8/layout/hierarchy1"/>
    <dgm:cxn modelId="{D4CE5FB7-DD1F-4351-A550-01818CD92035}" type="presParOf" srcId="{8CFEAB28-AFFE-43F8-9686-2FCE56725C0C}" destId="{6704B957-8008-487D-98D1-2524CA2A39D5}" srcOrd="0" destOrd="0" presId="urn:microsoft.com/office/officeart/2005/8/layout/hierarchy1"/>
    <dgm:cxn modelId="{F64DE848-50DA-4110-B741-276786D024CC}" type="presParOf" srcId="{8CFEAB28-AFFE-43F8-9686-2FCE56725C0C}" destId="{E1B7D210-07C3-440E-BDF5-A4D72A4323BE}" srcOrd="1" destOrd="0" presId="urn:microsoft.com/office/officeart/2005/8/layout/hierarchy1"/>
    <dgm:cxn modelId="{ECA8DF0A-A40A-4ECA-9679-BF31C659C20B}" type="presParOf" srcId="{E213D074-D8E2-4388-9C8B-C0D48D6842DF}" destId="{31FAE2EB-0F83-483F-B583-7B985994D7C8}" srcOrd="1" destOrd="0" presId="urn:microsoft.com/office/officeart/2005/8/layout/hierarchy1"/>
    <dgm:cxn modelId="{41ED4922-1288-4E4F-9A6B-4D07859A5D9F}" type="presParOf" srcId="{C982F9AE-4C19-4DDD-8E10-D99A1C550BEA}" destId="{813C9BA2-0861-4657-91A9-46F90583B65F}" srcOrd="4" destOrd="0" presId="urn:microsoft.com/office/officeart/2005/8/layout/hierarchy1"/>
    <dgm:cxn modelId="{C0A92638-6ED2-40C7-9746-F544BA9D0C64}" type="presParOf" srcId="{C982F9AE-4C19-4DDD-8E10-D99A1C550BEA}" destId="{BC060B29-ACCB-4EB3-B133-AD71F333B16F}" srcOrd="5" destOrd="0" presId="urn:microsoft.com/office/officeart/2005/8/layout/hierarchy1"/>
    <dgm:cxn modelId="{4C3CCE72-BE89-4057-986E-C2A3D32C3F9A}" type="presParOf" srcId="{BC060B29-ACCB-4EB3-B133-AD71F333B16F}" destId="{53D5488F-2E73-4E2B-B724-DA28E01C459A}" srcOrd="0" destOrd="0" presId="urn:microsoft.com/office/officeart/2005/8/layout/hierarchy1"/>
    <dgm:cxn modelId="{43B29CD9-1D39-4F58-8F48-8774C53BDF1A}" type="presParOf" srcId="{53D5488F-2E73-4E2B-B724-DA28E01C459A}" destId="{A6196CEB-20F0-4903-9029-0EB4C8E3F89E}" srcOrd="0" destOrd="0" presId="urn:microsoft.com/office/officeart/2005/8/layout/hierarchy1"/>
    <dgm:cxn modelId="{3ACE156B-DD85-476D-88E0-EEDA7438C855}" type="presParOf" srcId="{53D5488F-2E73-4E2B-B724-DA28E01C459A}" destId="{647D1AED-F450-44E8-AC13-F75B959E7A84}" srcOrd="1" destOrd="0" presId="urn:microsoft.com/office/officeart/2005/8/layout/hierarchy1"/>
    <dgm:cxn modelId="{2CCBE620-8DA3-425B-8535-2BEE81A364A3}" type="presParOf" srcId="{BC060B29-ACCB-4EB3-B133-AD71F333B16F}" destId="{53850C4B-1DD0-407E-944A-25BF03C1EE04}" srcOrd="1" destOrd="0" presId="urn:microsoft.com/office/officeart/2005/8/layout/hierarchy1"/>
    <dgm:cxn modelId="{A0D92D9D-DC7B-44C0-BF38-EEE751C95ED8}" type="presParOf" srcId="{7B57946F-99E9-48A1-887E-9552C4FF2023}" destId="{DF82CB9C-B57B-420B-9C00-4450AB0073F8}" srcOrd="2" destOrd="0" presId="urn:microsoft.com/office/officeart/2005/8/layout/hierarchy1"/>
    <dgm:cxn modelId="{BD71F778-9D1D-4413-8AFB-FB9FEC4691B0}" type="presParOf" srcId="{7B57946F-99E9-48A1-887E-9552C4FF2023}" destId="{65A90A35-50D4-4871-B535-74CAFF814D3F}" srcOrd="3" destOrd="0" presId="urn:microsoft.com/office/officeart/2005/8/layout/hierarchy1"/>
    <dgm:cxn modelId="{3EDBA0D3-FCF8-4863-99F5-5442A7DB8EBD}" type="presParOf" srcId="{65A90A35-50D4-4871-B535-74CAFF814D3F}" destId="{EAACE789-6446-4A39-AD53-E34CA94C3A38}" srcOrd="0" destOrd="0" presId="urn:microsoft.com/office/officeart/2005/8/layout/hierarchy1"/>
    <dgm:cxn modelId="{2DECB22F-6596-4409-BDBE-D8AB742125BD}" type="presParOf" srcId="{EAACE789-6446-4A39-AD53-E34CA94C3A38}" destId="{FC5B70F3-7AAE-4F0A-A3D6-B37697800C30}" srcOrd="0" destOrd="0" presId="urn:microsoft.com/office/officeart/2005/8/layout/hierarchy1"/>
    <dgm:cxn modelId="{C4553237-8DD2-45AB-9AB6-7E67DB64CED7}" type="presParOf" srcId="{EAACE789-6446-4A39-AD53-E34CA94C3A38}" destId="{27D2054C-5AFD-4055-816F-A28512529EE7}" srcOrd="1" destOrd="0" presId="urn:microsoft.com/office/officeart/2005/8/layout/hierarchy1"/>
    <dgm:cxn modelId="{621D411A-0BE0-46BB-9775-6E00744AA9BA}" type="presParOf" srcId="{65A90A35-50D4-4871-B535-74CAFF814D3F}" destId="{CEB40434-E9E3-420D-8406-A3BE1C028B81}"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44A4010-AD89-47D7-92DB-4711F732F007}" type="doc">
      <dgm:prSet loTypeId="urn:microsoft.com/office/officeart/2005/8/layout/hierarchy1" loCatId="hierarchy" qsTypeId="urn:microsoft.com/office/officeart/2005/8/quickstyle/simple1" qsCatId="simple" csTypeId="urn:microsoft.com/office/officeart/2005/8/colors/accent3_1" csCatId="accent3" phldr="1"/>
      <dgm:spPr/>
      <dgm:t>
        <a:bodyPr/>
        <a:lstStyle/>
        <a:p>
          <a:endParaRPr lang="en-US"/>
        </a:p>
      </dgm:t>
    </dgm:pt>
    <dgm:pt modelId="{5E67CACD-C88F-4792-BFBA-CE80C4EF8FA5}">
      <dgm:prSet phldrT="[Text]"/>
      <dgm:spPr/>
      <dgm:t>
        <a:bodyPr/>
        <a:lstStyle/>
        <a:p>
          <a:r>
            <a:rPr lang="en-US" dirty="0" smtClean="0"/>
            <a:t>VP of Operations</a:t>
          </a:r>
          <a:endParaRPr lang="en-US" dirty="0"/>
        </a:p>
      </dgm:t>
    </dgm:pt>
    <dgm:pt modelId="{B7D7C490-05B0-4C68-9B81-68931FB76916}" type="parTrans" cxnId="{5FBFF26B-A95B-46C3-9F89-928CCD76AB3E}">
      <dgm:prSet/>
      <dgm:spPr/>
      <dgm:t>
        <a:bodyPr/>
        <a:lstStyle/>
        <a:p>
          <a:endParaRPr lang="en-US">
            <a:solidFill>
              <a:schemeClr val="bg1">
                <a:lumMod val="50000"/>
              </a:schemeClr>
            </a:solidFill>
          </a:endParaRPr>
        </a:p>
      </dgm:t>
    </dgm:pt>
    <dgm:pt modelId="{87E90D1A-536E-4DB5-8264-E6D6DB32DEF0}" type="sibTrans" cxnId="{5FBFF26B-A95B-46C3-9F89-928CCD76AB3E}">
      <dgm:prSet/>
      <dgm:spPr/>
      <dgm:t>
        <a:bodyPr/>
        <a:lstStyle/>
        <a:p>
          <a:endParaRPr lang="en-US">
            <a:solidFill>
              <a:schemeClr val="bg1">
                <a:lumMod val="50000"/>
              </a:schemeClr>
            </a:solidFill>
          </a:endParaRPr>
        </a:p>
      </dgm:t>
    </dgm:pt>
    <dgm:pt modelId="{8CC166AA-52C1-45E6-8F30-C79832C11AC6}">
      <dgm:prSet phldrT="[Text]"/>
      <dgm:spPr/>
      <dgm:t>
        <a:bodyPr/>
        <a:lstStyle/>
        <a:p>
          <a:r>
            <a:rPr lang="en-US" dirty="0" smtClean="0"/>
            <a:t>Security Engineer</a:t>
          </a:r>
          <a:endParaRPr lang="en-US" dirty="0"/>
        </a:p>
      </dgm:t>
    </dgm:pt>
    <dgm:pt modelId="{00931B19-906F-4A2D-9DF9-86569ACC8BF0}" type="parTrans" cxnId="{D5060275-D724-447A-AF0F-E3128D7296AC}">
      <dgm:prSet/>
      <dgm:spPr/>
      <dgm:t>
        <a:bodyPr/>
        <a:lstStyle/>
        <a:p>
          <a:endParaRPr lang="en-US">
            <a:solidFill>
              <a:schemeClr val="bg1">
                <a:lumMod val="50000"/>
              </a:schemeClr>
            </a:solidFill>
          </a:endParaRPr>
        </a:p>
      </dgm:t>
    </dgm:pt>
    <dgm:pt modelId="{54B2C89A-7DA9-42C3-A90B-9D672578A7FF}" type="sibTrans" cxnId="{D5060275-D724-447A-AF0F-E3128D7296AC}">
      <dgm:prSet/>
      <dgm:spPr/>
      <dgm:t>
        <a:bodyPr/>
        <a:lstStyle/>
        <a:p>
          <a:endParaRPr lang="en-US">
            <a:solidFill>
              <a:schemeClr val="bg1">
                <a:lumMod val="50000"/>
              </a:schemeClr>
            </a:solidFill>
          </a:endParaRPr>
        </a:p>
      </dgm:t>
    </dgm:pt>
    <dgm:pt modelId="{5D4EB5C5-4FFB-469F-B28F-FD173FCA25E4}">
      <dgm:prSet phldrT="[Text]"/>
      <dgm:spPr/>
      <dgm:t>
        <a:bodyPr/>
        <a:lstStyle/>
        <a:p>
          <a:r>
            <a:rPr lang="en-US" dirty="0" smtClean="0"/>
            <a:t>Security Engineer</a:t>
          </a:r>
          <a:endParaRPr lang="en-US" dirty="0"/>
        </a:p>
      </dgm:t>
    </dgm:pt>
    <dgm:pt modelId="{96529DC5-F8AB-4AD7-85D6-F4C198094EAB}" type="parTrans" cxnId="{CE5AD610-0F7D-44E9-850B-1253F3CBD7CA}">
      <dgm:prSet/>
      <dgm:spPr/>
      <dgm:t>
        <a:bodyPr/>
        <a:lstStyle/>
        <a:p>
          <a:endParaRPr lang="en-US">
            <a:solidFill>
              <a:schemeClr val="bg1">
                <a:lumMod val="50000"/>
              </a:schemeClr>
            </a:solidFill>
          </a:endParaRPr>
        </a:p>
      </dgm:t>
    </dgm:pt>
    <dgm:pt modelId="{7C10AF04-4FF8-47F9-B5C4-EFEA2B39E9A6}" type="sibTrans" cxnId="{CE5AD610-0F7D-44E9-850B-1253F3CBD7CA}">
      <dgm:prSet/>
      <dgm:spPr/>
      <dgm:t>
        <a:bodyPr/>
        <a:lstStyle/>
        <a:p>
          <a:endParaRPr lang="en-US">
            <a:solidFill>
              <a:schemeClr val="bg1">
                <a:lumMod val="50000"/>
              </a:schemeClr>
            </a:solidFill>
          </a:endParaRPr>
        </a:p>
      </dgm:t>
    </dgm:pt>
    <dgm:pt modelId="{0AAA4158-64A4-4EFB-836E-083AE448D06B}">
      <dgm:prSet phldrT="[Text]"/>
      <dgm:spPr/>
      <dgm:t>
        <a:bodyPr/>
        <a:lstStyle/>
        <a:p>
          <a:r>
            <a:rPr lang="en-US" dirty="0" smtClean="0"/>
            <a:t>IT Manager</a:t>
          </a:r>
          <a:endParaRPr lang="en-US" dirty="0"/>
        </a:p>
      </dgm:t>
    </dgm:pt>
    <dgm:pt modelId="{89AB4C1E-2EC9-4DE4-BA5E-A329E2014689}" type="parTrans" cxnId="{77D7AE43-C81C-4148-8930-E2D7A3D9258D}">
      <dgm:prSet/>
      <dgm:spPr/>
      <dgm:t>
        <a:bodyPr/>
        <a:lstStyle/>
        <a:p>
          <a:endParaRPr lang="en-US"/>
        </a:p>
      </dgm:t>
    </dgm:pt>
    <dgm:pt modelId="{1852BB5F-07CC-45BD-BF87-5D023025A906}" type="sibTrans" cxnId="{77D7AE43-C81C-4148-8930-E2D7A3D9258D}">
      <dgm:prSet/>
      <dgm:spPr/>
      <dgm:t>
        <a:bodyPr/>
        <a:lstStyle/>
        <a:p>
          <a:endParaRPr lang="en-US"/>
        </a:p>
      </dgm:t>
    </dgm:pt>
    <dgm:pt modelId="{0D47AB64-87FB-4EFA-A1A6-99D4DF935F47}">
      <dgm:prSet phldrT="[Text]"/>
      <dgm:spPr/>
      <dgm:t>
        <a:bodyPr/>
        <a:lstStyle/>
        <a:p>
          <a:r>
            <a:rPr lang="en-US" dirty="0" smtClean="0"/>
            <a:t>[Other Managers]</a:t>
          </a:r>
          <a:endParaRPr lang="en-US" dirty="0"/>
        </a:p>
      </dgm:t>
    </dgm:pt>
    <dgm:pt modelId="{687376FF-F16B-4A6E-AB0A-15924D0F16CB}" type="parTrans" cxnId="{AE25C2DA-5286-47D2-A6E6-897CA6C924C8}">
      <dgm:prSet/>
      <dgm:spPr/>
      <dgm:t>
        <a:bodyPr/>
        <a:lstStyle/>
        <a:p>
          <a:endParaRPr lang="en-US"/>
        </a:p>
      </dgm:t>
    </dgm:pt>
    <dgm:pt modelId="{B648B807-81B3-4FBA-9169-BBC55FA47B13}" type="sibTrans" cxnId="{AE25C2DA-5286-47D2-A6E6-897CA6C924C8}">
      <dgm:prSet/>
      <dgm:spPr/>
      <dgm:t>
        <a:bodyPr/>
        <a:lstStyle/>
        <a:p>
          <a:endParaRPr lang="en-US"/>
        </a:p>
      </dgm:t>
    </dgm:pt>
    <dgm:pt modelId="{8E301E56-12D4-4F48-BDAA-2D004D100AB6}" type="pres">
      <dgm:prSet presAssocID="{B44A4010-AD89-47D7-92DB-4711F732F007}" presName="hierChild1" presStyleCnt="0">
        <dgm:presLayoutVars>
          <dgm:chPref val="1"/>
          <dgm:dir/>
          <dgm:animOne val="branch"/>
          <dgm:animLvl val="lvl"/>
          <dgm:resizeHandles/>
        </dgm:presLayoutVars>
      </dgm:prSet>
      <dgm:spPr/>
      <dgm:t>
        <a:bodyPr/>
        <a:lstStyle/>
        <a:p>
          <a:endParaRPr lang="en-US"/>
        </a:p>
      </dgm:t>
    </dgm:pt>
    <dgm:pt modelId="{CA56EAEB-672A-421F-B9BE-DA962FE5A179}" type="pres">
      <dgm:prSet presAssocID="{5E67CACD-C88F-4792-BFBA-CE80C4EF8FA5}" presName="hierRoot1" presStyleCnt="0"/>
      <dgm:spPr/>
      <dgm:t>
        <a:bodyPr/>
        <a:lstStyle/>
        <a:p>
          <a:endParaRPr lang="en-US"/>
        </a:p>
      </dgm:t>
    </dgm:pt>
    <dgm:pt modelId="{5B8898FF-19B6-40D1-B5BF-CE7B28E090CA}" type="pres">
      <dgm:prSet presAssocID="{5E67CACD-C88F-4792-BFBA-CE80C4EF8FA5}" presName="composite" presStyleCnt="0"/>
      <dgm:spPr/>
      <dgm:t>
        <a:bodyPr/>
        <a:lstStyle/>
        <a:p>
          <a:endParaRPr lang="en-US"/>
        </a:p>
      </dgm:t>
    </dgm:pt>
    <dgm:pt modelId="{A5EA8796-1804-4916-8F3D-BE97BC4D5A58}" type="pres">
      <dgm:prSet presAssocID="{5E67CACD-C88F-4792-BFBA-CE80C4EF8FA5}" presName="background" presStyleLbl="node0" presStyleIdx="0" presStyleCnt="1"/>
      <dgm:spPr/>
      <dgm:t>
        <a:bodyPr/>
        <a:lstStyle/>
        <a:p>
          <a:endParaRPr lang="en-US"/>
        </a:p>
      </dgm:t>
    </dgm:pt>
    <dgm:pt modelId="{D40D2C98-E0B5-4CF4-8030-4D131AA31502}" type="pres">
      <dgm:prSet presAssocID="{5E67CACD-C88F-4792-BFBA-CE80C4EF8FA5}" presName="text" presStyleLbl="fgAcc0" presStyleIdx="0" presStyleCnt="1">
        <dgm:presLayoutVars>
          <dgm:chPref val="3"/>
        </dgm:presLayoutVars>
      </dgm:prSet>
      <dgm:spPr/>
      <dgm:t>
        <a:bodyPr/>
        <a:lstStyle/>
        <a:p>
          <a:endParaRPr lang="en-US"/>
        </a:p>
      </dgm:t>
    </dgm:pt>
    <dgm:pt modelId="{7B57946F-99E9-48A1-887E-9552C4FF2023}" type="pres">
      <dgm:prSet presAssocID="{5E67CACD-C88F-4792-BFBA-CE80C4EF8FA5}" presName="hierChild2" presStyleCnt="0"/>
      <dgm:spPr/>
      <dgm:t>
        <a:bodyPr/>
        <a:lstStyle/>
        <a:p>
          <a:endParaRPr lang="en-US"/>
        </a:p>
      </dgm:t>
    </dgm:pt>
    <dgm:pt modelId="{45709232-412F-4856-B298-D50A3EDB3D19}" type="pres">
      <dgm:prSet presAssocID="{687376FF-F16B-4A6E-AB0A-15924D0F16CB}" presName="Name10" presStyleLbl="parChTrans1D2" presStyleIdx="0" presStyleCnt="2"/>
      <dgm:spPr/>
      <dgm:t>
        <a:bodyPr/>
        <a:lstStyle/>
        <a:p>
          <a:endParaRPr lang="en-US"/>
        </a:p>
      </dgm:t>
    </dgm:pt>
    <dgm:pt modelId="{EDB54590-175C-4DA1-9A82-DE85C6990879}" type="pres">
      <dgm:prSet presAssocID="{0D47AB64-87FB-4EFA-A1A6-99D4DF935F47}" presName="hierRoot2" presStyleCnt="0"/>
      <dgm:spPr/>
      <dgm:t>
        <a:bodyPr/>
        <a:lstStyle/>
        <a:p>
          <a:endParaRPr lang="en-US"/>
        </a:p>
      </dgm:t>
    </dgm:pt>
    <dgm:pt modelId="{899F92A2-893F-42EB-84F6-0AE2478F47AC}" type="pres">
      <dgm:prSet presAssocID="{0D47AB64-87FB-4EFA-A1A6-99D4DF935F47}" presName="composite2" presStyleCnt="0"/>
      <dgm:spPr/>
      <dgm:t>
        <a:bodyPr/>
        <a:lstStyle/>
        <a:p>
          <a:endParaRPr lang="en-US"/>
        </a:p>
      </dgm:t>
    </dgm:pt>
    <dgm:pt modelId="{4EF36AB2-594D-4A13-A89F-D0A55A578597}" type="pres">
      <dgm:prSet presAssocID="{0D47AB64-87FB-4EFA-A1A6-99D4DF935F47}" presName="background2" presStyleLbl="node2" presStyleIdx="0" presStyleCnt="2"/>
      <dgm:spPr/>
      <dgm:t>
        <a:bodyPr/>
        <a:lstStyle/>
        <a:p>
          <a:endParaRPr lang="en-US"/>
        </a:p>
      </dgm:t>
    </dgm:pt>
    <dgm:pt modelId="{8C36CAE6-27F7-42D5-9821-CE1DC80A67C5}" type="pres">
      <dgm:prSet presAssocID="{0D47AB64-87FB-4EFA-A1A6-99D4DF935F47}" presName="text2" presStyleLbl="fgAcc2" presStyleIdx="0" presStyleCnt="2">
        <dgm:presLayoutVars>
          <dgm:chPref val="3"/>
        </dgm:presLayoutVars>
      </dgm:prSet>
      <dgm:spPr/>
      <dgm:t>
        <a:bodyPr/>
        <a:lstStyle/>
        <a:p>
          <a:endParaRPr lang="en-US"/>
        </a:p>
      </dgm:t>
    </dgm:pt>
    <dgm:pt modelId="{AB00D876-ADD6-43FC-8A12-5BE4E1772516}" type="pres">
      <dgm:prSet presAssocID="{0D47AB64-87FB-4EFA-A1A6-99D4DF935F47}" presName="hierChild3" presStyleCnt="0"/>
      <dgm:spPr/>
      <dgm:t>
        <a:bodyPr/>
        <a:lstStyle/>
        <a:p>
          <a:endParaRPr lang="en-US"/>
        </a:p>
      </dgm:t>
    </dgm:pt>
    <dgm:pt modelId="{98041DFF-1309-429D-B570-C8AB137E82A5}" type="pres">
      <dgm:prSet presAssocID="{89AB4C1E-2EC9-4DE4-BA5E-A329E2014689}" presName="Name10" presStyleLbl="parChTrans1D2" presStyleIdx="1" presStyleCnt="2"/>
      <dgm:spPr/>
      <dgm:t>
        <a:bodyPr/>
        <a:lstStyle/>
        <a:p>
          <a:endParaRPr lang="en-US"/>
        </a:p>
      </dgm:t>
    </dgm:pt>
    <dgm:pt modelId="{DBBFD58B-68A0-428E-B62D-CE9C1ED5528B}" type="pres">
      <dgm:prSet presAssocID="{0AAA4158-64A4-4EFB-836E-083AE448D06B}" presName="hierRoot2" presStyleCnt="0"/>
      <dgm:spPr/>
      <dgm:t>
        <a:bodyPr/>
        <a:lstStyle/>
        <a:p>
          <a:endParaRPr lang="en-US"/>
        </a:p>
      </dgm:t>
    </dgm:pt>
    <dgm:pt modelId="{16E74C57-57C6-4508-B898-9A207CB404E7}" type="pres">
      <dgm:prSet presAssocID="{0AAA4158-64A4-4EFB-836E-083AE448D06B}" presName="composite2" presStyleCnt="0"/>
      <dgm:spPr/>
      <dgm:t>
        <a:bodyPr/>
        <a:lstStyle/>
        <a:p>
          <a:endParaRPr lang="en-US"/>
        </a:p>
      </dgm:t>
    </dgm:pt>
    <dgm:pt modelId="{32F40450-E549-4D7B-8ECD-7639751F79CB}" type="pres">
      <dgm:prSet presAssocID="{0AAA4158-64A4-4EFB-836E-083AE448D06B}" presName="background2" presStyleLbl="node2" presStyleIdx="1" presStyleCnt="2"/>
      <dgm:spPr/>
      <dgm:t>
        <a:bodyPr/>
        <a:lstStyle/>
        <a:p>
          <a:endParaRPr lang="en-US"/>
        </a:p>
      </dgm:t>
    </dgm:pt>
    <dgm:pt modelId="{974FD038-A56C-4A4F-832C-FEE22D8DCD4F}" type="pres">
      <dgm:prSet presAssocID="{0AAA4158-64A4-4EFB-836E-083AE448D06B}" presName="text2" presStyleLbl="fgAcc2" presStyleIdx="1" presStyleCnt="2">
        <dgm:presLayoutVars>
          <dgm:chPref val="3"/>
        </dgm:presLayoutVars>
      </dgm:prSet>
      <dgm:spPr/>
      <dgm:t>
        <a:bodyPr/>
        <a:lstStyle/>
        <a:p>
          <a:endParaRPr lang="en-US"/>
        </a:p>
      </dgm:t>
    </dgm:pt>
    <dgm:pt modelId="{3CDB35D5-B3BD-4C13-A3AF-A478C7FCD99B}" type="pres">
      <dgm:prSet presAssocID="{0AAA4158-64A4-4EFB-836E-083AE448D06B}" presName="hierChild3" presStyleCnt="0"/>
      <dgm:spPr/>
      <dgm:t>
        <a:bodyPr/>
        <a:lstStyle/>
        <a:p>
          <a:endParaRPr lang="en-US"/>
        </a:p>
      </dgm:t>
    </dgm:pt>
    <dgm:pt modelId="{E798F37C-EEF0-4804-BA07-F34C3E90840E}" type="pres">
      <dgm:prSet presAssocID="{00931B19-906F-4A2D-9DF9-86569ACC8BF0}" presName="Name17" presStyleLbl="parChTrans1D3" presStyleIdx="0" presStyleCnt="2"/>
      <dgm:spPr/>
      <dgm:t>
        <a:bodyPr/>
        <a:lstStyle/>
        <a:p>
          <a:endParaRPr lang="en-US"/>
        </a:p>
      </dgm:t>
    </dgm:pt>
    <dgm:pt modelId="{E9F8446E-6A88-4338-84A5-F3767DAAC827}" type="pres">
      <dgm:prSet presAssocID="{8CC166AA-52C1-45E6-8F30-C79832C11AC6}" presName="hierRoot3" presStyleCnt="0"/>
      <dgm:spPr/>
      <dgm:t>
        <a:bodyPr/>
        <a:lstStyle/>
        <a:p>
          <a:endParaRPr lang="en-US"/>
        </a:p>
      </dgm:t>
    </dgm:pt>
    <dgm:pt modelId="{0F877D0C-75A5-443C-84B0-3A9B1C2CC8E0}" type="pres">
      <dgm:prSet presAssocID="{8CC166AA-52C1-45E6-8F30-C79832C11AC6}" presName="composite3" presStyleCnt="0"/>
      <dgm:spPr/>
      <dgm:t>
        <a:bodyPr/>
        <a:lstStyle/>
        <a:p>
          <a:endParaRPr lang="en-US"/>
        </a:p>
      </dgm:t>
    </dgm:pt>
    <dgm:pt modelId="{0D7E3299-5947-4F6F-815B-A65733D5DE0A}" type="pres">
      <dgm:prSet presAssocID="{8CC166AA-52C1-45E6-8F30-C79832C11AC6}" presName="background3" presStyleLbl="node3" presStyleIdx="0" presStyleCnt="2"/>
      <dgm:spPr/>
      <dgm:t>
        <a:bodyPr/>
        <a:lstStyle/>
        <a:p>
          <a:endParaRPr lang="en-US"/>
        </a:p>
      </dgm:t>
    </dgm:pt>
    <dgm:pt modelId="{D87FF155-400D-4B7F-B7D6-9ED8160B49B5}" type="pres">
      <dgm:prSet presAssocID="{8CC166AA-52C1-45E6-8F30-C79832C11AC6}" presName="text3" presStyleLbl="fgAcc3" presStyleIdx="0" presStyleCnt="2">
        <dgm:presLayoutVars>
          <dgm:chPref val="3"/>
        </dgm:presLayoutVars>
      </dgm:prSet>
      <dgm:spPr/>
      <dgm:t>
        <a:bodyPr/>
        <a:lstStyle/>
        <a:p>
          <a:endParaRPr lang="en-US"/>
        </a:p>
      </dgm:t>
    </dgm:pt>
    <dgm:pt modelId="{1A8976EF-00E2-4A5C-8EC8-2A624E0851DB}" type="pres">
      <dgm:prSet presAssocID="{8CC166AA-52C1-45E6-8F30-C79832C11AC6}" presName="hierChild4" presStyleCnt="0"/>
      <dgm:spPr/>
      <dgm:t>
        <a:bodyPr/>
        <a:lstStyle/>
        <a:p>
          <a:endParaRPr lang="en-US"/>
        </a:p>
      </dgm:t>
    </dgm:pt>
    <dgm:pt modelId="{047DD057-9C6A-482B-8CB2-7F17884AB293}" type="pres">
      <dgm:prSet presAssocID="{96529DC5-F8AB-4AD7-85D6-F4C198094EAB}" presName="Name17" presStyleLbl="parChTrans1D3" presStyleIdx="1" presStyleCnt="2"/>
      <dgm:spPr/>
      <dgm:t>
        <a:bodyPr/>
        <a:lstStyle/>
        <a:p>
          <a:endParaRPr lang="en-US"/>
        </a:p>
      </dgm:t>
    </dgm:pt>
    <dgm:pt modelId="{8E96FAF4-2016-48D7-8139-883D3A500247}" type="pres">
      <dgm:prSet presAssocID="{5D4EB5C5-4FFB-469F-B28F-FD173FCA25E4}" presName="hierRoot3" presStyleCnt="0"/>
      <dgm:spPr/>
      <dgm:t>
        <a:bodyPr/>
        <a:lstStyle/>
        <a:p>
          <a:endParaRPr lang="en-US"/>
        </a:p>
      </dgm:t>
    </dgm:pt>
    <dgm:pt modelId="{4F1DB837-FB7F-4B26-96A6-EBAA09C1EE12}" type="pres">
      <dgm:prSet presAssocID="{5D4EB5C5-4FFB-469F-B28F-FD173FCA25E4}" presName="composite3" presStyleCnt="0"/>
      <dgm:spPr/>
      <dgm:t>
        <a:bodyPr/>
        <a:lstStyle/>
        <a:p>
          <a:endParaRPr lang="en-US"/>
        </a:p>
      </dgm:t>
    </dgm:pt>
    <dgm:pt modelId="{19162BC1-017A-4133-BE1A-CE56B65FBD7A}" type="pres">
      <dgm:prSet presAssocID="{5D4EB5C5-4FFB-469F-B28F-FD173FCA25E4}" presName="background3" presStyleLbl="node3" presStyleIdx="1" presStyleCnt="2"/>
      <dgm:spPr/>
      <dgm:t>
        <a:bodyPr/>
        <a:lstStyle/>
        <a:p>
          <a:endParaRPr lang="en-US"/>
        </a:p>
      </dgm:t>
    </dgm:pt>
    <dgm:pt modelId="{8E951070-F3C6-4217-AD6B-958A6222F59C}" type="pres">
      <dgm:prSet presAssocID="{5D4EB5C5-4FFB-469F-B28F-FD173FCA25E4}" presName="text3" presStyleLbl="fgAcc3" presStyleIdx="1" presStyleCnt="2">
        <dgm:presLayoutVars>
          <dgm:chPref val="3"/>
        </dgm:presLayoutVars>
      </dgm:prSet>
      <dgm:spPr/>
      <dgm:t>
        <a:bodyPr/>
        <a:lstStyle/>
        <a:p>
          <a:endParaRPr lang="en-US"/>
        </a:p>
      </dgm:t>
    </dgm:pt>
    <dgm:pt modelId="{A13E91B2-433C-43BB-9542-6C2FC60258D9}" type="pres">
      <dgm:prSet presAssocID="{5D4EB5C5-4FFB-469F-B28F-FD173FCA25E4}" presName="hierChild4" presStyleCnt="0"/>
      <dgm:spPr/>
      <dgm:t>
        <a:bodyPr/>
        <a:lstStyle/>
        <a:p>
          <a:endParaRPr lang="en-US"/>
        </a:p>
      </dgm:t>
    </dgm:pt>
  </dgm:ptLst>
  <dgm:cxnLst>
    <dgm:cxn modelId="{CFB2FBE8-BDB4-4C0F-B55B-44A4490DADFB}" type="presOf" srcId="{0D47AB64-87FB-4EFA-A1A6-99D4DF935F47}" destId="{8C36CAE6-27F7-42D5-9821-CE1DC80A67C5}" srcOrd="0" destOrd="0" presId="urn:microsoft.com/office/officeart/2005/8/layout/hierarchy1"/>
    <dgm:cxn modelId="{9DD975A7-659D-4913-8F54-510D5067E886}" type="presOf" srcId="{0AAA4158-64A4-4EFB-836E-083AE448D06B}" destId="{974FD038-A56C-4A4F-832C-FEE22D8DCD4F}" srcOrd="0" destOrd="0" presId="urn:microsoft.com/office/officeart/2005/8/layout/hierarchy1"/>
    <dgm:cxn modelId="{77D7AE43-C81C-4148-8930-E2D7A3D9258D}" srcId="{5E67CACD-C88F-4792-BFBA-CE80C4EF8FA5}" destId="{0AAA4158-64A4-4EFB-836E-083AE448D06B}" srcOrd="1" destOrd="0" parTransId="{89AB4C1E-2EC9-4DE4-BA5E-A329E2014689}" sibTransId="{1852BB5F-07CC-45BD-BF87-5D023025A906}"/>
    <dgm:cxn modelId="{06676D18-F080-427A-9F5C-41E280B474E9}" type="presOf" srcId="{96529DC5-F8AB-4AD7-85D6-F4C198094EAB}" destId="{047DD057-9C6A-482B-8CB2-7F17884AB293}" srcOrd="0" destOrd="0" presId="urn:microsoft.com/office/officeart/2005/8/layout/hierarchy1"/>
    <dgm:cxn modelId="{2D2AC4F6-F5F8-45F8-B2F3-4B020BF466FE}" type="presOf" srcId="{00931B19-906F-4A2D-9DF9-86569ACC8BF0}" destId="{E798F37C-EEF0-4804-BA07-F34C3E90840E}" srcOrd="0" destOrd="0" presId="urn:microsoft.com/office/officeart/2005/8/layout/hierarchy1"/>
    <dgm:cxn modelId="{ED674B36-3BB4-4780-869C-07DBE28AD2EA}" type="presOf" srcId="{5E67CACD-C88F-4792-BFBA-CE80C4EF8FA5}" destId="{D40D2C98-E0B5-4CF4-8030-4D131AA31502}" srcOrd="0" destOrd="0" presId="urn:microsoft.com/office/officeart/2005/8/layout/hierarchy1"/>
    <dgm:cxn modelId="{CE5AD610-0F7D-44E9-850B-1253F3CBD7CA}" srcId="{0AAA4158-64A4-4EFB-836E-083AE448D06B}" destId="{5D4EB5C5-4FFB-469F-B28F-FD173FCA25E4}" srcOrd="1" destOrd="0" parTransId="{96529DC5-F8AB-4AD7-85D6-F4C198094EAB}" sibTransId="{7C10AF04-4FF8-47F9-B5C4-EFEA2B39E9A6}"/>
    <dgm:cxn modelId="{865049A3-5C32-438D-8DAA-FEA5FEF914A7}" type="presOf" srcId="{8CC166AA-52C1-45E6-8F30-C79832C11AC6}" destId="{D87FF155-400D-4B7F-B7D6-9ED8160B49B5}" srcOrd="0" destOrd="0" presId="urn:microsoft.com/office/officeart/2005/8/layout/hierarchy1"/>
    <dgm:cxn modelId="{5FA078B8-F038-48C8-9520-621583E93327}" type="presOf" srcId="{5D4EB5C5-4FFB-469F-B28F-FD173FCA25E4}" destId="{8E951070-F3C6-4217-AD6B-958A6222F59C}" srcOrd="0" destOrd="0" presId="urn:microsoft.com/office/officeart/2005/8/layout/hierarchy1"/>
    <dgm:cxn modelId="{5FBFF26B-A95B-46C3-9F89-928CCD76AB3E}" srcId="{B44A4010-AD89-47D7-92DB-4711F732F007}" destId="{5E67CACD-C88F-4792-BFBA-CE80C4EF8FA5}" srcOrd="0" destOrd="0" parTransId="{B7D7C490-05B0-4C68-9B81-68931FB76916}" sibTransId="{87E90D1A-536E-4DB5-8264-E6D6DB32DEF0}"/>
    <dgm:cxn modelId="{38090245-A382-4D56-A178-E658FE1E0125}" type="presOf" srcId="{B44A4010-AD89-47D7-92DB-4711F732F007}" destId="{8E301E56-12D4-4F48-BDAA-2D004D100AB6}" srcOrd="0" destOrd="0" presId="urn:microsoft.com/office/officeart/2005/8/layout/hierarchy1"/>
    <dgm:cxn modelId="{C12F8909-C73D-443A-9BBC-78FE36D18400}" type="presOf" srcId="{687376FF-F16B-4A6E-AB0A-15924D0F16CB}" destId="{45709232-412F-4856-B298-D50A3EDB3D19}" srcOrd="0" destOrd="0" presId="urn:microsoft.com/office/officeart/2005/8/layout/hierarchy1"/>
    <dgm:cxn modelId="{D5060275-D724-447A-AF0F-E3128D7296AC}" srcId="{0AAA4158-64A4-4EFB-836E-083AE448D06B}" destId="{8CC166AA-52C1-45E6-8F30-C79832C11AC6}" srcOrd="0" destOrd="0" parTransId="{00931B19-906F-4A2D-9DF9-86569ACC8BF0}" sibTransId="{54B2C89A-7DA9-42C3-A90B-9D672578A7FF}"/>
    <dgm:cxn modelId="{DBEFF797-821B-4207-A6E6-83B2C5572B2F}" type="presOf" srcId="{89AB4C1E-2EC9-4DE4-BA5E-A329E2014689}" destId="{98041DFF-1309-429D-B570-C8AB137E82A5}" srcOrd="0" destOrd="0" presId="urn:microsoft.com/office/officeart/2005/8/layout/hierarchy1"/>
    <dgm:cxn modelId="{AE25C2DA-5286-47D2-A6E6-897CA6C924C8}" srcId="{5E67CACD-C88F-4792-BFBA-CE80C4EF8FA5}" destId="{0D47AB64-87FB-4EFA-A1A6-99D4DF935F47}" srcOrd="0" destOrd="0" parTransId="{687376FF-F16B-4A6E-AB0A-15924D0F16CB}" sibTransId="{B648B807-81B3-4FBA-9169-BBC55FA47B13}"/>
    <dgm:cxn modelId="{B427CDEA-A943-4502-B242-53863C71582B}" type="presParOf" srcId="{8E301E56-12D4-4F48-BDAA-2D004D100AB6}" destId="{CA56EAEB-672A-421F-B9BE-DA962FE5A179}" srcOrd="0" destOrd="0" presId="urn:microsoft.com/office/officeart/2005/8/layout/hierarchy1"/>
    <dgm:cxn modelId="{54CF438D-0ABD-4852-9B0D-51912BAFA483}" type="presParOf" srcId="{CA56EAEB-672A-421F-B9BE-DA962FE5A179}" destId="{5B8898FF-19B6-40D1-B5BF-CE7B28E090CA}" srcOrd="0" destOrd="0" presId="urn:microsoft.com/office/officeart/2005/8/layout/hierarchy1"/>
    <dgm:cxn modelId="{8538D5A5-1BCE-4BEC-B42A-F3968F19C02B}" type="presParOf" srcId="{5B8898FF-19B6-40D1-B5BF-CE7B28E090CA}" destId="{A5EA8796-1804-4916-8F3D-BE97BC4D5A58}" srcOrd="0" destOrd="0" presId="urn:microsoft.com/office/officeart/2005/8/layout/hierarchy1"/>
    <dgm:cxn modelId="{3F4E8DDC-FEE2-455E-9C3A-D07DF1B8FDAF}" type="presParOf" srcId="{5B8898FF-19B6-40D1-B5BF-CE7B28E090CA}" destId="{D40D2C98-E0B5-4CF4-8030-4D131AA31502}" srcOrd="1" destOrd="0" presId="urn:microsoft.com/office/officeart/2005/8/layout/hierarchy1"/>
    <dgm:cxn modelId="{47677200-7EEB-4D70-86D2-4D23344C6592}" type="presParOf" srcId="{CA56EAEB-672A-421F-B9BE-DA962FE5A179}" destId="{7B57946F-99E9-48A1-887E-9552C4FF2023}" srcOrd="1" destOrd="0" presId="urn:microsoft.com/office/officeart/2005/8/layout/hierarchy1"/>
    <dgm:cxn modelId="{BC5C8DAD-2E28-4429-A0F5-5542AD6151FE}" type="presParOf" srcId="{7B57946F-99E9-48A1-887E-9552C4FF2023}" destId="{45709232-412F-4856-B298-D50A3EDB3D19}" srcOrd="0" destOrd="0" presId="urn:microsoft.com/office/officeart/2005/8/layout/hierarchy1"/>
    <dgm:cxn modelId="{AD886D99-83D9-49CE-BF4B-C0FB108CD845}" type="presParOf" srcId="{7B57946F-99E9-48A1-887E-9552C4FF2023}" destId="{EDB54590-175C-4DA1-9A82-DE85C6990879}" srcOrd="1" destOrd="0" presId="urn:microsoft.com/office/officeart/2005/8/layout/hierarchy1"/>
    <dgm:cxn modelId="{431DA7DB-C8FB-44D5-A77C-51E1BD766430}" type="presParOf" srcId="{EDB54590-175C-4DA1-9A82-DE85C6990879}" destId="{899F92A2-893F-42EB-84F6-0AE2478F47AC}" srcOrd="0" destOrd="0" presId="urn:microsoft.com/office/officeart/2005/8/layout/hierarchy1"/>
    <dgm:cxn modelId="{46F11248-36EF-4A76-A7BF-D38C48527FF5}" type="presParOf" srcId="{899F92A2-893F-42EB-84F6-0AE2478F47AC}" destId="{4EF36AB2-594D-4A13-A89F-D0A55A578597}" srcOrd="0" destOrd="0" presId="urn:microsoft.com/office/officeart/2005/8/layout/hierarchy1"/>
    <dgm:cxn modelId="{7553FBD9-8929-4503-8782-4D4B6E56774D}" type="presParOf" srcId="{899F92A2-893F-42EB-84F6-0AE2478F47AC}" destId="{8C36CAE6-27F7-42D5-9821-CE1DC80A67C5}" srcOrd="1" destOrd="0" presId="urn:microsoft.com/office/officeart/2005/8/layout/hierarchy1"/>
    <dgm:cxn modelId="{8C054DFD-C20E-4A99-A7E1-2C0591E4BB0D}" type="presParOf" srcId="{EDB54590-175C-4DA1-9A82-DE85C6990879}" destId="{AB00D876-ADD6-43FC-8A12-5BE4E1772516}" srcOrd="1" destOrd="0" presId="urn:microsoft.com/office/officeart/2005/8/layout/hierarchy1"/>
    <dgm:cxn modelId="{E7553142-121B-4383-BD73-1027AC588716}" type="presParOf" srcId="{7B57946F-99E9-48A1-887E-9552C4FF2023}" destId="{98041DFF-1309-429D-B570-C8AB137E82A5}" srcOrd="2" destOrd="0" presId="urn:microsoft.com/office/officeart/2005/8/layout/hierarchy1"/>
    <dgm:cxn modelId="{6A1E18F7-7AD6-4DC2-B19D-7636F4885EE0}" type="presParOf" srcId="{7B57946F-99E9-48A1-887E-9552C4FF2023}" destId="{DBBFD58B-68A0-428E-B62D-CE9C1ED5528B}" srcOrd="3" destOrd="0" presId="urn:microsoft.com/office/officeart/2005/8/layout/hierarchy1"/>
    <dgm:cxn modelId="{34F2C67A-76CF-407A-9F15-93CB38E7F829}" type="presParOf" srcId="{DBBFD58B-68A0-428E-B62D-CE9C1ED5528B}" destId="{16E74C57-57C6-4508-B898-9A207CB404E7}" srcOrd="0" destOrd="0" presId="urn:microsoft.com/office/officeart/2005/8/layout/hierarchy1"/>
    <dgm:cxn modelId="{5C55CF7D-19D2-46D5-94DB-BE2F8BE7BF58}" type="presParOf" srcId="{16E74C57-57C6-4508-B898-9A207CB404E7}" destId="{32F40450-E549-4D7B-8ECD-7639751F79CB}" srcOrd="0" destOrd="0" presId="urn:microsoft.com/office/officeart/2005/8/layout/hierarchy1"/>
    <dgm:cxn modelId="{17221BB4-99E2-41E3-A889-DDB673F9B442}" type="presParOf" srcId="{16E74C57-57C6-4508-B898-9A207CB404E7}" destId="{974FD038-A56C-4A4F-832C-FEE22D8DCD4F}" srcOrd="1" destOrd="0" presId="urn:microsoft.com/office/officeart/2005/8/layout/hierarchy1"/>
    <dgm:cxn modelId="{6CD720E5-92BB-452B-A0E3-8AAD19826177}" type="presParOf" srcId="{DBBFD58B-68A0-428E-B62D-CE9C1ED5528B}" destId="{3CDB35D5-B3BD-4C13-A3AF-A478C7FCD99B}" srcOrd="1" destOrd="0" presId="urn:microsoft.com/office/officeart/2005/8/layout/hierarchy1"/>
    <dgm:cxn modelId="{EF994F64-0DE4-44C1-9346-81DF8E397B0B}" type="presParOf" srcId="{3CDB35D5-B3BD-4C13-A3AF-A478C7FCD99B}" destId="{E798F37C-EEF0-4804-BA07-F34C3E90840E}" srcOrd="0" destOrd="0" presId="urn:microsoft.com/office/officeart/2005/8/layout/hierarchy1"/>
    <dgm:cxn modelId="{824A1FD8-60BE-4D93-8D8B-83D437D18AA6}" type="presParOf" srcId="{3CDB35D5-B3BD-4C13-A3AF-A478C7FCD99B}" destId="{E9F8446E-6A88-4338-84A5-F3767DAAC827}" srcOrd="1" destOrd="0" presId="urn:microsoft.com/office/officeart/2005/8/layout/hierarchy1"/>
    <dgm:cxn modelId="{E8D9F799-D79B-4D7C-A8A9-65E7C1930FFA}" type="presParOf" srcId="{E9F8446E-6A88-4338-84A5-F3767DAAC827}" destId="{0F877D0C-75A5-443C-84B0-3A9B1C2CC8E0}" srcOrd="0" destOrd="0" presId="urn:microsoft.com/office/officeart/2005/8/layout/hierarchy1"/>
    <dgm:cxn modelId="{0722F5EA-C469-4B04-A701-FAC8EEF1BD31}" type="presParOf" srcId="{0F877D0C-75A5-443C-84B0-3A9B1C2CC8E0}" destId="{0D7E3299-5947-4F6F-815B-A65733D5DE0A}" srcOrd="0" destOrd="0" presId="urn:microsoft.com/office/officeart/2005/8/layout/hierarchy1"/>
    <dgm:cxn modelId="{B2B64720-F270-4387-B7A0-4DABAB3B3E2A}" type="presParOf" srcId="{0F877D0C-75A5-443C-84B0-3A9B1C2CC8E0}" destId="{D87FF155-400D-4B7F-B7D6-9ED8160B49B5}" srcOrd="1" destOrd="0" presId="urn:microsoft.com/office/officeart/2005/8/layout/hierarchy1"/>
    <dgm:cxn modelId="{1C41F74C-D430-4370-98AA-FAF84CA836AA}" type="presParOf" srcId="{E9F8446E-6A88-4338-84A5-F3767DAAC827}" destId="{1A8976EF-00E2-4A5C-8EC8-2A624E0851DB}" srcOrd="1" destOrd="0" presId="urn:microsoft.com/office/officeart/2005/8/layout/hierarchy1"/>
    <dgm:cxn modelId="{C7C7494C-05BB-41CC-9C06-B9B7E3CCF58F}" type="presParOf" srcId="{3CDB35D5-B3BD-4C13-A3AF-A478C7FCD99B}" destId="{047DD057-9C6A-482B-8CB2-7F17884AB293}" srcOrd="2" destOrd="0" presId="urn:microsoft.com/office/officeart/2005/8/layout/hierarchy1"/>
    <dgm:cxn modelId="{A8321837-D042-4A04-84EB-8D6DA8FB9702}" type="presParOf" srcId="{3CDB35D5-B3BD-4C13-A3AF-A478C7FCD99B}" destId="{8E96FAF4-2016-48D7-8139-883D3A500247}" srcOrd="3" destOrd="0" presId="urn:microsoft.com/office/officeart/2005/8/layout/hierarchy1"/>
    <dgm:cxn modelId="{3B949F2E-34DB-41FF-AF09-C6AE710D6884}" type="presParOf" srcId="{8E96FAF4-2016-48D7-8139-883D3A500247}" destId="{4F1DB837-FB7F-4B26-96A6-EBAA09C1EE12}" srcOrd="0" destOrd="0" presId="urn:microsoft.com/office/officeart/2005/8/layout/hierarchy1"/>
    <dgm:cxn modelId="{9F27F49E-9569-4F83-AA6A-310DA35B886D}" type="presParOf" srcId="{4F1DB837-FB7F-4B26-96A6-EBAA09C1EE12}" destId="{19162BC1-017A-4133-BE1A-CE56B65FBD7A}" srcOrd="0" destOrd="0" presId="urn:microsoft.com/office/officeart/2005/8/layout/hierarchy1"/>
    <dgm:cxn modelId="{1DAC10D1-9FBC-49E3-96DD-B23000547C11}" type="presParOf" srcId="{4F1DB837-FB7F-4B26-96A6-EBAA09C1EE12}" destId="{8E951070-F3C6-4217-AD6B-958A6222F59C}" srcOrd="1" destOrd="0" presId="urn:microsoft.com/office/officeart/2005/8/layout/hierarchy1"/>
    <dgm:cxn modelId="{DAFDDE71-CCC7-4818-A4B9-DCBB957EB759}" type="presParOf" srcId="{8E96FAF4-2016-48D7-8139-883D3A500247}" destId="{A13E91B2-433C-43BB-9542-6C2FC60258D9}" srcOrd="1" destOrd="0" presId="urn:microsoft.com/office/officeart/2005/8/layout/hierarchy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E43E9ED-8BB2-4A6C-BC5F-795E8D8A5B78}">
      <dsp:nvSpPr>
        <dsp:cNvPr id="0" name=""/>
        <dsp:cNvSpPr/>
      </dsp:nvSpPr>
      <dsp:spPr>
        <a:xfrm>
          <a:off x="2977157" y="2368709"/>
          <a:ext cx="2337792" cy="370858"/>
        </a:xfrm>
        <a:custGeom>
          <a:avLst/>
          <a:gdLst/>
          <a:ahLst/>
          <a:cxnLst/>
          <a:rect l="0" t="0" r="0" b="0"/>
          <a:pathLst>
            <a:path>
              <a:moveTo>
                <a:pt x="0" y="0"/>
              </a:moveTo>
              <a:lnTo>
                <a:pt x="0" y="252729"/>
              </a:lnTo>
              <a:lnTo>
                <a:pt x="2337792" y="252729"/>
              </a:lnTo>
              <a:lnTo>
                <a:pt x="2337792" y="370858"/>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4D1EF47-B30F-45BF-A31D-258AA483CDF0}">
      <dsp:nvSpPr>
        <dsp:cNvPr id="0" name=""/>
        <dsp:cNvSpPr/>
      </dsp:nvSpPr>
      <dsp:spPr>
        <a:xfrm>
          <a:off x="2977157" y="2368709"/>
          <a:ext cx="779264" cy="370858"/>
        </a:xfrm>
        <a:custGeom>
          <a:avLst/>
          <a:gdLst/>
          <a:ahLst/>
          <a:cxnLst/>
          <a:rect l="0" t="0" r="0" b="0"/>
          <a:pathLst>
            <a:path>
              <a:moveTo>
                <a:pt x="0" y="0"/>
              </a:moveTo>
              <a:lnTo>
                <a:pt x="0" y="252729"/>
              </a:lnTo>
              <a:lnTo>
                <a:pt x="779264" y="252729"/>
              </a:lnTo>
              <a:lnTo>
                <a:pt x="779264" y="370858"/>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4C88275-EC87-4BF3-A917-4CDABE457ED2}">
      <dsp:nvSpPr>
        <dsp:cNvPr id="0" name=""/>
        <dsp:cNvSpPr/>
      </dsp:nvSpPr>
      <dsp:spPr>
        <a:xfrm>
          <a:off x="2197893" y="2368709"/>
          <a:ext cx="779264" cy="370858"/>
        </a:xfrm>
        <a:custGeom>
          <a:avLst/>
          <a:gdLst/>
          <a:ahLst/>
          <a:cxnLst/>
          <a:rect l="0" t="0" r="0" b="0"/>
          <a:pathLst>
            <a:path>
              <a:moveTo>
                <a:pt x="779264" y="0"/>
              </a:moveTo>
              <a:lnTo>
                <a:pt x="779264" y="252729"/>
              </a:lnTo>
              <a:lnTo>
                <a:pt x="0" y="252729"/>
              </a:lnTo>
              <a:lnTo>
                <a:pt x="0" y="370858"/>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70C4761-5EC2-42A3-9D31-52993C339915}">
      <dsp:nvSpPr>
        <dsp:cNvPr id="0" name=""/>
        <dsp:cNvSpPr/>
      </dsp:nvSpPr>
      <dsp:spPr>
        <a:xfrm>
          <a:off x="639365" y="2368709"/>
          <a:ext cx="2337792" cy="370858"/>
        </a:xfrm>
        <a:custGeom>
          <a:avLst/>
          <a:gdLst/>
          <a:ahLst/>
          <a:cxnLst/>
          <a:rect l="0" t="0" r="0" b="0"/>
          <a:pathLst>
            <a:path>
              <a:moveTo>
                <a:pt x="2337792" y="0"/>
              </a:moveTo>
              <a:lnTo>
                <a:pt x="2337792" y="252729"/>
              </a:lnTo>
              <a:lnTo>
                <a:pt x="0" y="252729"/>
              </a:lnTo>
              <a:lnTo>
                <a:pt x="0" y="370858"/>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A9F8CC7-0B95-4C00-B39B-4639B059C780}">
      <dsp:nvSpPr>
        <dsp:cNvPr id="0" name=""/>
        <dsp:cNvSpPr/>
      </dsp:nvSpPr>
      <dsp:spPr>
        <a:xfrm>
          <a:off x="2197893" y="1188123"/>
          <a:ext cx="779264" cy="370858"/>
        </a:xfrm>
        <a:custGeom>
          <a:avLst/>
          <a:gdLst/>
          <a:ahLst/>
          <a:cxnLst/>
          <a:rect l="0" t="0" r="0" b="0"/>
          <a:pathLst>
            <a:path>
              <a:moveTo>
                <a:pt x="0" y="0"/>
              </a:moveTo>
              <a:lnTo>
                <a:pt x="0" y="252729"/>
              </a:lnTo>
              <a:lnTo>
                <a:pt x="779264" y="252729"/>
              </a:lnTo>
              <a:lnTo>
                <a:pt x="779264" y="370858"/>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B645B108-A74B-45F7-B2AE-858B54590755}">
      <dsp:nvSpPr>
        <dsp:cNvPr id="0" name=""/>
        <dsp:cNvSpPr/>
      </dsp:nvSpPr>
      <dsp:spPr>
        <a:xfrm>
          <a:off x="1418629" y="1188123"/>
          <a:ext cx="779264" cy="370858"/>
        </a:xfrm>
        <a:custGeom>
          <a:avLst/>
          <a:gdLst/>
          <a:ahLst/>
          <a:cxnLst/>
          <a:rect l="0" t="0" r="0" b="0"/>
          <a:pathLst>
            <a:path>
              <a:moveTo>
                <a:pt x="779264" y="0"/>
              </a:moveTo>
              <a:lnTo>
                <a:pt x="779264" y="252729"/>
              </a:lnTo>
              <a:lnTo>
                <a:pt x="0" y="252729"/>
              </a:lnTo>
              <a:lnTo>
                <a:pt x="0" y="370858"/>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5EA8796-1804-4916-8F3D-BE97BC4D5A58}">
      <dsp:nvSpPr>
        <dsp:cNvPr id="0" name=""/>
        <dsp:cNvSpPr/>
      </dsp:nvSpPr>
      <dsp:spPr>
        <a:xfrm>
          <a:off x="1560314" y="378397"/>
          <a:ext cx="1275159" cy="80972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40D2C98-E0B5-4CF4-8030-4D131AA31502}">
      <dsp:nvSpPr>
        <dsp:cNvPr id="0" name=""/>
        <dsp:cNvSpPr/>
      </dsp:nvSpPr>
      <dsp:spPr>
        <a:xfrm>
          <a:off x="1701998" y="512997"/>
          <a:ext cx="1275159" cy="809726"/>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smtClean="0"/>
            <a:t>CSO*</a:t>
          </a:r>
          <a:endParaRPr lang="en-US" sz="1900" kern="1200" dirty="0"/>
        </a:p>
      </dsp:txBody>
      <dsp:txXfrm>
        <a:off x="1725714" y="536713"/>
        <a:ext cx="1227727" cy="762294"/>
      </dsp:txXfrm>
    </dsp:sp>
    <dsp:sp modelId="{38DC29C3-B565-48B0-88EB-EDFBA9EDAF54}">
      <dsp:nvSpPr>
        <dsp:cNvPr id="0" name=""/>
        <dsp:cNvSpPr/>
      </dsp:nvSpPr>
      <dsp:spPr>
        <a:xfrm>
          <a:off x="781050" y="1558982"/>
          <a:ext cx="1275159" cy="80972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A35CAA1-A48A-448B-9701-D756ABA8FBD9}">
      <dsp:nvSpPr>
        <dsp:cNvPr id="0" name=""/>
        <dsp:cNvSpPr/>
      </dsp:nvSpPr>
      <dsp:spPr>
        <a:xfrm>
          <a:off x="922734" y="1693582"/>
          <a:ext cx="1275159" cy="809726"/>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smtClean="0"/>
            <a:t>[Other Staff]</a:t>
          </a:r>
          <a:endParaRPr lang="en-US" sz="1900" kern="1200" dirty="0"/>
        </a:p>
      </dsp:txBody>
      <dsp:txXfrm>
        <a:off x="946450" y="1717298"/>
        <a:ext cx="1227727" cy="762294"/>
      </dsp:txXfrm>
    </dsp:sp>
    <dsp:sp modelId="{A900D7B2-403B-48AA-B34F-CE5520654D09}">
      <dsp:nvSpPr>
        <dsp:cNvPr id="0" name=""/>
        <dsp:cNvSpPr/>
      </dsp:nvSpPr>
      <dsp:spPr>
        <a:xfrm>
          <a:off x="2339578" y="1558982"/>
          <a:ext cx="1275159" cy="80972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D7AE109-3BC4-4D2A-9FA9-A266FA2BD129}">
      <dsp:nvSpPr>
        <dsp:cNvPr id="0" name=""/>
        <dsp:cNvSpPr/>
      </dsp:nvSpPr>
      <dsp:spPr>
        <a:xfrm>
          <a:off x="2481262" y="1693582"/>
          <a:ext cx="1275159" cy="809726"/>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smtClean="0"/>
            <a:t>CSIRT Manager</a:t>
          </a:r>
          <a:endParaRPr lang="en-US" sz="1900" kern="1200" dirty="0"/>
        </a:p>
      </dsp:txBody>
      <dsp:txXfrm>
        <a:off x="2504978" y="1717298"/>
        <a:ext cx="1227727" cy="762294"/>
      </dsp:txXfrm>
    </dsp:sp>
    <dsp:sp modelId="{0A46F52F-E630-4CAD-81AB-5F58A3FFF56A}">
      <dsp:nvSpPr>
        <dsp:cNvPr id="0" name=""/>
        <dsp:cNvSpPr/>
      </dsp:nvSpPr>
      <dsp:spPr>
        <a:xfrm>
          <a:off x="1785" y="2739567"/>
          <a:ext cx="1275159" cy="80972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BECCA10-7592-4AB5-8B55-33FA9EF60F82}">
      <dsp:nvSpPr>
        <dsp:cNvPr id="0" name=""/>
        <dsp:cNvSpPr/>
      </dsp:nvSpPr>
      <dsp:spPr>
        <a:xfrm>
          <a:off x="143470" y="2874168"/>
          <a:ext cx="1275159" cy="809726"/>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smtClean="0"/>
            <a:t>CSIRT</a:t>
          </a:r>
        </a:p>
        <a:p>
          <a:pPr lvl="0" algn="ctr" defTabSz="844550">
            <a:lnSpc>
              <a:spcPct val="90000"/>
            </a:lnSpc>
            <a:spcBef>
              <a:spcPct val="0"/>
            </a:spcBef>
            <a:spcAft>
              <a:spcPct val="35000"/>
            </a:spcAft>
          </a:pPr>
          <a:r>
            <a:rPr lang="en-US" sz="1900" kern="1200" dirty="0" smtClean="0"/>
            <a:t>Engineer</a:t>
          </a:r>
          <a:endParaRPr lang="en-US" sz="1900" kern="1200" dirty="0"/>
        </a:p>
      </dsp:txBody>
      <dsp:txXfrm>
        <a:off x="167186" y="2897884"/>
        <a:ext cx="1227727" cy="762294"/>
      </dsp:txXfrm>
    </dsp:sp>
    <dsp:sp modelId="{A5900287-93E9-49AF-BC4E-042B6480DD19}">
      <dsp:nvSpPr>
        <dsp:cNvPr id="0" name=""/>
        <dsp:cNvSpPr/>
      </dsp:nvSpPr>
      <dsp:spPr>
        <a:xfrm>
          <a:off x="1560314" y="2739567"/>
          <a:ext cx="1275159" cy="80972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6A3B016-75AE-4E62-8BD0-500A3D3F5CCF}">
      <dsp:nvSpPr>
        <dsp:cNvPr id="0" name=""/>
        <dsp:cNvSpPr/>
      </dsp:nvSpPr>
      <dsp:spPr>
        <a:xfrm>
          <a:off x="1701998" y="2874168"/>
          <a:ext cx="1275159" cy="809726"/>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smtClean="0"/>
            <a:t>CSIRT</a:t>
          </a:r>
        </a:p>
        <a:p>
          <a:pPr lvl="0" algn="ctr" defTabSz="844550">
            <a:lnSpc>
              <a:spcPct val="90000"/>
            </a:lnSpc>
            <a:spcBef>
              <a:spcPct val="0"/>
            </a:spcBef>
            <a:spcAft>
              <a:spcPct val="35000"/>
            </a:spcAft>
          </a:pPr>
          <a:r>
            <a:rPr lang="en-US" sz="1900" kern="1200" dirty="0" smtClean="0"/>
            <a:t>Engineer</a:t>
          </a:r>
          <a:endParaRPr lang="en-US" sz="1900" kern="1200" dirty="0"/>
        </a:p>
      </dsp:txBody>
      <dsp:txXfrm>
        <a:off x="1725714" y="2897884"/>
        <a:ext cx="1227727" cy="762294"/>
      </dsp:txXfrm>
    </dsp:sp>
    <dsp:sp modelId="{CA2B48EF-B1D0-4AFA-8297-36583C76F539}">
      <dsp:nvSpPr>
        <dsp:cNvPr id="0" name=""/>
        <dsp:cNvSpPr/>
      </dsp:nvSpPr>
      <dsp:spPr>
        <a:xfrm>
          <a:off x="3118842" y="2739567"/>
          <a:ext cx="1275159" cy="80972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CD9AD70-0742-418F-B9D0-DE8473F59F4D}">
      <dsp:nvSpPr>
        <dsp:cNvPr id="0" name=""/>
        <dsp:cNvSpPr/>
      </dsp:nvSpPr>
      <dsp:spPr>
        <a:xfrm>
          <a:off x="3260526" y="2874168"/>
          <a:ext cx="1275159" cy="809726"/>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smtClean="0"/>
            <a:t>CSIRT</a:t>
          </a:r>
        </a:p>
        <a:p>
          <a:pPr lvl="0" algn="ctr" defTabSz="844550">
            <a:lnSpc>
              <a:spcPct val="90000"/>
            </a:lnSpc>
            <a:spcBef>
              <a:spcPct val="0"/>
            </a:spcBef>
            <a:spcAft>
              <a:spcPct val="35000"/>
            </a:spcAft>
          </a:pPr>
          <a:r>
            <a:rPr lang="en-US" sz="1900" kern="1200" dirty="0" smtClean="0"/>
            <a:t>Engineer</a:t>
          </a:r>
          <a:endParaRPr lang="en-US" sz="1900" kern="1200" dirty="0"/>
        </a:p>
      </dsp:txBody>
      <dsp:txXfrm>
        <a:off x="3284242" y="2897884"/>
        <a:ext cx="1227727" cy="762294"/>
      </dsp:txXfrm>
    </dsp:sp>
    <dsp:sp modelId="{252B631D-40EB-4DFF-B334-04AD25B35DEC}">
      <dsp:nvSpPr>
        <dsp:cNvPr id="0" name=""/>
        <dsp:cNvSpPr/>
      </dsp:nvSpPr>
      <dsp:spPr>
        <a:xfrm>
          <a:off x="4677370" y="2739567"/>
          <a:ext cx="1275159" cy="80972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A00C429-0613-4AAE-8C81-B155E83BCB82}">
      <dsp:nvSpPr>
        <dsp:cNvPr id="0" name=""/>
        <dsp:cNvSpPr/>
      </dsp:nvSpPr>
      <dsp:spPr>
        <a:xfrm>
          <a:off x="4819054" y="2874168"/>
          <a:ext cx="1275159" cy="809726"/>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smtClean="0"/>
            <a:t>CSIRT</a:t>
          </a:r>
        </a:p>
        <a:p>
          <a:pPr lvl="0" algn="ctr" defTabSz="844550">
            <a:lnSpc>
              <a:spcPct val="90000"/>
            </a:lnSpc>
            <a:spcBef>
              <a:spcPct val="0"/>
            </a:spcBef>
            <a:spcAft>
              <a:spcPct val="35000"/>
            </a:spcAft>
          </a:pPr>
          <a:r>
            <a:rPr lang="en-US" sz="1900" kern="1200" dirty="0" smtClean="0"/>
            <a:t>Engineer</a:t>
          </a:r>
          <a:endParaRPr lang="en-US" sz="1900" kern="1200" dirty="0"/>
        </a:p>
      </dsp:txBody>
      <dsp:txXfrm>
        <a:off x="4842770" y="2897884"/>
        <a:ext cx="1227727" cy="76229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F82CB9C-B57B-420B-9C00-4450AB0073F8}">
      <dsp:nvSpPr>
        <dsp:cNvPr id="0" name=""/>
        <dsp:cNvSpPr/>
      </dsp:nvSpPr>
      <dsp:spPr>
        <a:xfrm>
          <a:off x="5008543" y="1077476"/>
          <a:ext cx="602015" cy="286504"/>
        </a:xfrm>
        <a:custGeom>
          <a:avLst/>
          <a:gdLst/>
          <a:ahLst/>
          <a:cxnLst/>
          <a:rect l="0" t="0" r="0" b="0"/>
          <a:pathLst>
            <a:path>
              <a:moveTo>
                <a:pt x="0" y="0"/>
              </a:moveTo>
              <a:lnTo>
                <a:pt x="0" y="195244"/>
              </a:lnTo>
              <a:lnTo>
                <a:pt x="602015" y="195244"/>
              </a:lnTo>
              <a:lnTo>
                <a:pt x="602015" y="286504"/>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13C9BA2-0861-4657-91A9-46F90583B65F}">
      <dsp:nvSpPr>
        <dsp:cNvPr id="0" name=""/>
        <dsp:cNvSpPr/>
      </dsp:nvSpPr>
      <dsp:spPr>
        <a:xfrm>
          <a:off x="4406528" y="1989529"/>
          <a:ext cx="2107054" cy="286504"/>
        </a:xfrm>
        <a:custGeom>
          <a:avLst/>
          <a:gdLst/>
          <a:ahLst/>
          <a:cxnLst/>
          <a:rect l="0" t="0" r="0" b="0"/>
          <a:pathLst>
            <a:path>
              <a:moveTo>
                <a:pt x="0" y="0"/>
              </a:moveTo>
              <a:lnTo>
                <a:pt x="0" y="195244"/>
              </a:lnTo>
              <a:lnTo>
                <a:pt x="2107054" y="195244"/>
              </a:lnTo>
              <a:lnTo>
                <a:pt x="2107054" y="286504"/>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EB13285-F662-4F60-8C95-83093D8BDC49}">
      <dsp:nvSpPr>
        <dsp:cNvPr id="0" name=""/>
        <dsp:cNvSpPr/>
      </dsp:nvSpPr>
      <dsp:spPr>
        <a:xfrm>
          <a:off x="5263831" y="2901583"/>
          <a:ext cx="91440" cy="286504"/>
        </a:xfrm>
        <a:custGeom>
          <a:avLst/>
          <a:gdLst/>
          <a:ahLst/>
          <a:cxnLst/>
          <a:rect l="0" t="0" r="0" b="0"/>
          <a:pathLst>
            <a:path>
              <a:moveTo>
                <a:pt x="45720" y="0"/>
              </a:moveTo>
              <a:lnTo>
                <a:pt x="45720" y="286504"/>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440CF3C-40D5-44AF-8574-A202FD9355B3}">
      <dsp:nvSpPr>
        <dsp:cNvPr id="0" name=""/>
        <dsp:cNvSpPr/>
      </dsp:nvSpPr>
      <dsp:spPr>
        <a:xfrm>
          <a:off x="4406528" y="1989529"/>
          <a:ext cx="903023" cy="286504"/>
        </a:xfrm>
        <a:custGeom>
          <a:avLst/>
          <a:gdLst/>
          <a:ahLst/>
          <a:cxnLst/>
          <a:rect l="0" t="0" r="0" b="0"/>
          <a:pathLst>
            <a:path>
              <a:moveTo>
                <a:pt x="0" y="0"/>
              </a:moveTo>
              <a:lnTo>
                <a:pt x="0" y="195244"/>
              </a:lnTo>
              <a:lnTo>
                <a:pt x="903023" y="195244"/>
              </a:lnTo>
              <a:lnTo>
                <a:pt x="903023" y="286504"/>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97C2EC10-8115-4D6B-93CC-003448748498}">
      <dsp:nvSpPr>
        <dsp:cNvPr id="0" name=""/>
        <dsp:cNvSpPr/>
      </dsp:nvSpPr>
      <dsp:spPr>
        <a:xfrm>
          <a:off x="2299473" y="2901583"/>
          <a:ext cx="1806046" cy="286504"/>
        </a:xfrm>
        <a:custGeom>
          <a:avLst/>
          <a:gdLst/>
          <a:ahLst/>
          <a:cxnLst/>
          <a:rect l="0" t="0" r="0" b="0"/>
          <a:pathLst>
            <a:path>
              <a:moveTo>
                <a:pt x="0" y="0"/>
              </a:moveTo>
              <a:lnTo>
                <a:pt x="0" y="195244"/>
              </a:lnTo>
              <a:lnTo>
                <a:pt x="1806046" y="195244"/>
              </a:lnTo>
              <a:lnTo>
                <a:pt x="1806046" y="286504"/>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924CD3AE-201C-47FE-9D98-386C682B9705}">
      <dsp:nvSpPr>
        <dsp:cNvPr id="0" name=""/>
        <dsp:cNvSpPr/>
      </dsp:nvSpPr>
      <dsp:spPr>
        <a:xfrm>
          <a:off x="2299473" y="2901583"/>
          <a:ext cx="602015" cy="286504"/>
        </a:xfrm>
        <a:custGeom>
          <a:avLst/>
          <a:gdLst/>
          <a:ahLst/>
          <a:cxnLst/>
          <a:rect l="0" t="0" r="0" b="0"/>
          <a:pathLst>
            <a:path>
              <a:moveTo>
                <a:pt x="0" y="0"/>
              </a:moveTo>
              <a:lnTo>
                <a:pt x="0" y="195244"/>
              </a:lnTo>
              <a:lnTo>
                <a:pt x="602015" y="195244"/>
              </a:lnTo>
              <a:lnTo>
                <a:pt x="602015" y="286504"/>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B9DC319-0C78-401D-BBA3-3AC644C8E7D9}">
      <dsp:nvSpPr>
        <dsp:cNvPr id="0" name=""/>
        <dsp:cNvSpPr/>
      </dsp:nvSpPr>
      <dsp:spPr>
        <a:xfrm>
          <a:off x="1697458" y="2901583"/>
          <a:ext cx="602015" cy="286504"/>
        </a:xfrm>
        <a:custGeom>
          <a:avLst/>
          <a:gdLst/>
          <a:ahLst/>
          <a:cxnLst/>
          <a:rect l="0" t="0" r="0" b="0"/>
          <a:pathLst>
            <a:path>
              <a:moveTo>
                <a:pt x="602015" y="0"/>
              </a:moveTo>
              <a:lnTo>
                <a:pt x="602015" y="195244"/>
              </a:lnTo>
              <a:lnTo>
                <a:pt x="0" y="195244"/>
              </a:lnTo>
              <a:lnTo>
                <a:pt x="0" y="286504"/>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965E43E-1BD7-49CB-A764-74FE365D8F0A}">
      <dsp:nvSpPr>
        <dsp:cNvPr id="0" name=""/>
        <dsp:cNvSpPr/>
      </dsp:nvSpPr>
      <dsp:spPr>
        <a:xfrm>
          <a:off x="493426" y="2901583"/>
          <a:ext cx="1806046" cy="286504"/>
        </a:xfrm>
        <a:custGeom>
          <a:avLst/>
          <a:gdLst/>
          <a:ahLst/>
          <a:cxnLst/>
          <a:rect l="0" t="0" r="0" b="0"/>
          <a:pathLst>
            <a:path>
              <a:moveTo>
                <a:pt x="1806046" y="0"/>
              </a:moveTo>
              <a:lnTo>
                <a:pt x="1806046" y="195244"/>
              </a:lnTo>
              <a:lnTo>
                <a:pt x="0" y="195244"/>
              </a:lnTo>
              <a:lnTo>
                <a:pt x="0" y="286504"/>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BC2046CE-EE19-4AA5-B221-D636A246986E}">
      <dsp:nvSpPr>
        <dsp:cNvPr id="0" name=""/>
        <dsp:cNvSpPr/>
      </dsp:nvSpPr>
      <dsp:spPr>
        <a:xfrm>
          <a:off x="2299473" y="1989529"/>
          <a:ext cx="2107054" cy="286504"/>
        </a:xfrm>
        <a:custGeom>
          <a:avLst/>
          <a:gdLst/>
          <a:ahLst/>
          <a:cxnLst/>
          <a:rect l="0" t="0" r="0" b="0"/>
          <a:pathLst>
            <a:path>
              <a:moveTo>
                <a:pt x="2107054" y="0"/>
              </a:moveTo>
              <a:lnTo>
                <a:pt x="2107054" y="195244"/>
              </a:lnTo>
              <a:lnTo>
                <a:pt x="0" y="195244"/>
              </a:lnTo>
              <a:lnTo>
                <a:pt x="0" y="286504"/>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A9F8CC7-0B95-4C00-B39B-4639B059C780}">
      <dsp:nvSpPr>
        <dsp:cNvPr id="0" name=""/>
        <dsp:cNvSpPr/>
      </dsp:nvSpPr>
      <dsp:spPr>
        <a:xfrm>
          <a:off x="4406528" y="1077476"/>
          <a:ext cx="602015" cy="286504"/>
        </a:xfrm>
        <a:custGeom>
          <a:avLst/>
          <a:gdLst/>
          <a:ahLst/>
          <a:cxnLst/>
          <a:rect l="0" t="0" r="0" b="0"/>
          <a:pathLst>
            <a:path>
              <a:moveTo>
                <a:pt x="602015" y="0"/>
              </a:moveTo>
              <a:lnTo>
                <a:pt x="602015" y="195244"/>
              </a:lnTo>
              <a:lnTo>
                <a:pt x="0" y="195244"/>
              </a:lnTo>
              <a:lnTo>
                <a:pt x="0" y="286504"/>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5EA8796-1804-4916-8F3D-BE97BC4D5A58}">
      <dsp:nvSpPr>
        <dsp:cNvPr id="0" name=""/>
        <dsp:cNvSpPr/>
      </dsp:nvSpPr>
      <dsp:spPr>
        <a:xfrm>
          <a:off x="4515985" y="451927"/>
          <a:ext cx="985116" cy="62554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40D2C98-E0B5-4CF4-8030-4D131AA31502}">
      <dsp:nvSpPr>
        <dsp:cNvPr id="0" name=""/>
        <dsp:cNvSpPr/>
      </dsp:nvSpPr>
      <dsp:spPr>
        <a:xfrm>
          <a:off x="4625442" y="555911"/>
          <a:ext cx="985116" cy="625548"/>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CSO*</a:t>
          </a:r>
          <a:endParaRPr lang="en-US" sz="1200" kern="1200" dirty="0"/>
        </a:p>
      </dsp:txBody>
      <dsp:txXfrm>
        <a:off x="4643764" y="574233"/>
        <a:ext cx="948472" cy="588904"/>
      </dsp:txXfrm>
    </dsp:sp>
    <dsp:sp modelId="{A900D7B2-403B-48AA-B34F-CE5520654D09}">
      <dsp:nvSpPr>
        <dsp:cNvPr id="0" name=""/>
        <dsp:cNvSpPr/>
      </dsp:nvSpPr>
      <dsp:spPr>
        <a:xfrm>
          <a:off x="3913969" y="1363980"/>
          <a:ext cx="985116" cy="62554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D7AE109-3BC4-4D2A-9FA9-A266FA2BD129}">
      <dsp:nvSpPr>
        <dsp:cNvPr id="0" name=""/>
        <dsp:cNvSpPr/>
      </dsp:nvSpPr>
      <dsp:spPr>
        <a:xfrm>
          <a:off x="4023427" y="1467965"/>
          <a:ext cx="985116" cy="625548"/>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CSIRT Manager</a:t>
          </a:r>
          <a:endParaRPr lang="en-US" sz="1200" kern="1200" dirty="0"/>
        </a:p>
      </dsp:txBody>
      <dsp:txXfrm>
        <a:off x="4041749" y="1486287"/>
        <a:ext cx="948472" cy="588904"/>
      </dsp:txXfrm>
    </dsp:sp>
    <dsp:sp modelId="{A6141AA1-77B2-41D9-8348-3ABDD92ACB39}">
      <dsp:nvSpPr>
        <dsp:cNvPr id="0" name=""/>
        <dsp:cNvSpPr/>
      </dsp:nvSpPr>
      <dsp:spPr>
        <a:xfrm>
          <a:off x="1806915" y="2276034"/>
          <a:ext cx="985116" cy="62554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C836949-10CD-4523-AAA3-CFE5A4E4FC48}">
      <dsp:nvSpPr>
        <dsp:cNvPr id="0" name=""/>
        <dsp:cNvSpPr/>
      </dsp:nvSpPr>
      <dsp:spPr>
        <a:xfrm>
          <a:off x="1916372" y="2380019"/>
          <a:ext cx="985116" cy="625548"/>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1</a:t>
          </a:r>
          <a:r>
            <a:rPr lang="en-US" sz="1200" kern="1200" baseline="30000" dirty="0" smtClean="0"/>
            <a:t>st</a:t>
          </a:r>
          <a:r>
            <a:rPr lang="en-US" sz="1200" kern="1200" dirty="0" smtClean="0"/>
            <a:t> Shift</a:t>
          </a:r>
        </a:p>
        <a:p>
          <a:pPr lvl="0" algn="ctr" defTabSz="533400">
            <a:lnSpc>
              <a:spcPct val="90000"/>
            </a:lnSpc>
            <a:spcBef>
              <a:spcPct val="0"/>
            </a:spcBef>
            <a:spcAft>
              <a:spcPct val="35000"/>
            </a:spcAft>
          </a:pPr>
          <a:r>
            <a:rPr lang="en-US" sz="1200" kern="1200" dirty="0" smtClean="0"/>
            <a:t>Lead (US)</a:t>
          </a:r>
          <a:endParaRPr lang="en-US" sz="1200" kern="1200" dirty="0"/>
        </a:p>
      </dsp:txBody>
      <dsp:txXfrm>
        <a:off x="1934694" y="2398341"/>
        <a:ext cx="948472" cy="588904"/>
      </dsp:txXfrm>
    </dsp:sp>
    <dsp:sp modelId="{34A2063B-2E96-4922-9F61-DA1FFE2F8D22}">
      <dsp:nvSpPr>
        <dsp:cNvPr id="0" name=""/>
        <dsp:cNvSpPr/>
      </dsp:nvSpPr>
      <dsp:spPr>
        <a:xfrm>
          <a:off x="868" y="3188088"/>
          <a:ext cx="985116" cy="62554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0906EB3-151F-40FE-918E-9AF0A3DF079E}">
      <dsp:nvSpPr>
        <dsp:cNvPr id="0" name=""/>
        <dsp:cNvSpPr/>
      </dsp:nvSpPr>
      <dsp:spPr>
        <a:xfrm>
          <a:off x="110326" y="3292072"/>
          <a:ext cx="985116" cy="625548"/>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Team Lead</a:t>
          </a:r>
          <a:endParaRPr lang="en-US" sz="1200" kern="1200" dirty="0"/>
        </a:p>
      </dsp:txBody>
      <dsp:txXfrm>
        <a:off x="128648" y="3310394"/>
        <a:ext cx="948472" cy="588904"/>
      </dsp:txXfrm>
    </dsp:sp>
    <dsp:sp modelId="{AE86F2B1-FA04-4BB4-9566-6F7D3C084414}">
      <dsp:nvSpPr>
        <dsp:cNvPr id="0" name=""/>
        <dsp:cNvSpPr/>
      </dsp:nvSpPr>
      <dsp:spPr>
        <a:xfrm>
          <a:off x="1204899" y="3188088"/>
          <a:ext cx="985116" cy="62554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B6C0E3C-91F6-44B7-A5DE-7A1E642297C5}">
      <dsp:nvSpPr>
        <dsp:cNvPr id="0" name=""/>
        <dsp:cNvSpPr/>
      </dsp:nvSpPr>
      <dsp:spPr>
        <a:xfrm>
          <a:off x="1314357" y="3292072"/>
          <a:ext cx="985116" cy="625548"/>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CSIRT</a:t>
          </a:r>
        </a:p>
        <a:p>
          <a:pPr lvl="0" algn="ctr" defTabSz="533400">
            <a:lnSpc>
              <a:spcPct val="90000"/>
            </a:lnSpc>
            <a:spcBef>
              <a:spcPct val="0"/>
            </a:spcBef>
            <a:spcAft>
              <a:spcPct val="35000"/>
            </a:spcAft>
          </a:pPr>
          <a:r>
            <a:rPr lang="en-US" sz="1200" kern="1200" dirty="0" smtClean="0"/>
            <a:t>Engineer</a:t>
          </a:r>
          <a:endParaRPr lang="en-US" sz="1200" kern="1200" dirty="0"/>
        </a:p>
      </dsp:txBody>
      <dsp:txXfrm>
        <a:off x="1332679" y="3310394"/>
        <a:ext cx="948472" cy="588904"/>
      </dsp:txXfrm>
    </dsp:sp>
    <dsp:sp modelId="{276361E5-93A9-47FF-920F-3F45D1E5411C}">
      <dsp:nvSpPr>
        <dsp:cNvPr id="0" name=""/>
        <dsp:cNvSpPr/>
      </dsp:nvSpPr>
      <dsp:spPr>
        <a:xfrm>
          <a:off x="2408931" y="3188088"/>
          <a:ext cx="985116" cy="62554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302C915-B2C9-47BB-9B07-4DF6E9346C5E}">
      <dsp:nvSpPr>
        <dsp:cNvPr id="0" name=""/>
        <dsp:cNvSpPr/>
      </dsp:nvSpPr>
      <dsp:spPr>
        <a:xfrm>
          <a:off x="2518388" y="3292072"/>
          <a:ext cx="985116" cy="625548"/>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CSIRT</a:t>
          </a:r>
        </a:p>
        <a:p>
          <a:pPr lvl="0" algn="ctr" defTabSz="533400">
            <a:lnSpc>
              <a:spcPct val="90000"/>
            </a:lnSpc>
            <a:spcBef>
              <a:spcPct val="0"/>
            </a:spcBef>
            <a:spcAft>
              <a:spcPct val="35000"/>
            </a:spcAft>
          </a:pPr>
          <a:r>
            <a:rPr lang="en-US" sz="1200" kern="1200" dirty="0" smtClean="0"/>
            <a:t>Engineer</a:t>
          </a:r>
          <a:endParaRPr lang="en-US" sz="1200" kern="1200" dirty="0"/>
        </a:p>
      </dsp:txBody>
      <dsp:txXfrm>
        <a:off x="2536710" y="3310394"/>
        <a:ext cx="948472" cy="588904"/>
      </dsp:txXfrm>
    </dsp:sp>
    <dsp:sp modelId="{7AF40E31-93DA-476B-8E57-D3338268955B}">
      <dsp:nvSpPr>
        <dsp:cNvPr id="0" name=""/>
        <dsp:cNvSpPr/>
      </dsp:nvSpPr>
      <dsp:spPr>
        <a:xfrm>
          <a:off x="3612962" y="3188088"/>
          <a:ext cx="985116" cy="62554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5B6E0CB-274B-4ABA-8DB9-08C9974FC840}">
      <dsp:nvSpPr>
        <dsp:cNvPr id="0" name=""/>
        <dsp:cNvSpPr/>
      </dsp:nvSpPr>
      <dsp:spPr>
        <a:xfrm>
          <a:off x="3722419" y="3292072"/>
          <a:ext cx="985116" cy="625548"/>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CSIRT Engineer</a:t>
          </a:r>
          <a:endParaRPr lang="en-US" sz="1200" kern="1200" dirty="0"/>
        </a:p>
      </dsp:txBody>
      <dsp:txXfrm>
        <a:off x="3740741" y="3310394"/>
        <a:ext cx="948472" cy="588904"/>
      </dsp:txXfrm>
    </dsp:sp>
    <dsp:sp modelId="{7803626F-C43F-4BB7-8831-CC111FBF9EC9}">
      <dsp:nvSpPr>
        <dsp:cNvPr id="0" name=""/>
        <dsp:cNvSpPr/>
      </dsp:nvSpPr>
      <dsp:spPr>
        <a:xfrm>
          <a:off x="4816993" y="2276034"/>
          <a:ext cx="985116" cy="62554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08987B2-77EC-4D64-8AE0-91AE588B8F59}">
      <dsp:nvSpPr>
        <dsp:cNvPr id="0" name=""/>
        <dsp:cNvSpPr/>
      </dsp:nvSpPr>
      <dsp:spPr>
        <a:xfrm>
          <a:off x="4926450" y="2380019"/>
          <a:ext cx="985116" cy="625548"/>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2</a:t>
          </a:r>
          <a:r>
            <a:rPr lang="en-US" sz="1200" kern="1200" baseline="30000" dirty="0" smtClean="0"/>
            <a:t>nd</a:t>
          </a:r>
          <a:r>
            <a:rPr lang="en-US" sz="1200" kern="1200" dirty="0" smtClean="0"/>
            <a:t> Shift</a:t>
          </a:r>
        </a:p>
        <a:p>
          <a:pPr lvl="0" algn="ctr" defTabSz="533400">
            <a:lnSpc>
              <a:spcPct val="90000"/>
            </a:lnSpc>
            <a:spcBef>
              <a:spcPct val="0"/>
            </a:spcBef>
            <a:spcAft>
              <a:spcPct val="35000"/>
            </a:spcAft>
          </a:pPr>
          <a:r>
            <a:rPr lang="en-US" sz="1200" kern="1200" dirty="0" smtClean="0"/>
            <a:t>Lead (India)</a:t>
          </a:r>
          <a:endParaRPr lang="en-US" sz="1200" kern="1200" dirty="0"/>
        </a:p>
      </dsp:txBody>
      <dsp:txXfrm>
        <a:off x="4944772" y="2398341"/>
        <a:ext cx="948472" cy="588904"/>
      </dsp:txXfrm>
    </dsp:sp>
    <dsp:sp modelId="{6704B957-8008-487D-98D1-2524CA2A39D5}">
      <dsp:nvSpPr>
        <dsp:cNvPr id="0" name=""/>
        <dsp:cNvSpPr/>
      </dsp:nvSpPr>
      <dsp:spPr>
        <a:xfrm>
          <a:off x="4816993" y="3188088"/>
          <a:ext cx="985116" cy="62554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1B7D210-07C3-440E-BDF5-A4D72A4323BE}">
      <dsp:nvSpPr>
        <dsp:cNvPr id="0" name=""/>
        <dsp:cNvSpPr/>
      </dsp:nvSpPr>
      <dsp:spPr>
        <a:xfrm>
          <a:off x="4926450" y="3292072"/>
          <a:ext cx="985116" cy="625548"/>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[Other Staff] </a:t>
          </a:r>
          <a:endParaRPr lang="en-US" sz="1200" kern="1200" dirty="0"/>
        </a:p>
      </dsp:txBody>
      <dsp:txXfrm>
        <a:off x="4944772" y="3310394"/>
        <a:ext cx="948472" cy="588904"/>
      </dsp:txXfrm>
    </dsp:sp>
    <dsp:sp modelId="{A6196CEB-20F0-4903-9029-0EB4C8E3F89E}">
      <dsp:nvSpPr>
        <dsp:cNvPr id="0" name=""/>
        <dsp:cNvSpPr/>
      </dsp:nvSpPr>
      <dsp:spPr>
        <a:xfrm>
          <a:off x="6021024" y="2276034"/>
          <a:ext cx="985116" cy="62554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47D1AED-F450-44E8-AC13-F75B959E7A84}">
      <dsp:nvSpPr>
        <dsp:cNvPr id="0" name=""/>
        <dsp:cNvSpPr/>
      </dsp:nvSpPr>
      <dsp:spPr>
        <a:xfrm>
          <a:off x="6130481" y="2380019"/>
          <a:ext cx="985116" cy="625548"/>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3</a:t>
          </a:r>
          <a:r>
            <a:rPr lang="en-US" sz="1200" kern="1200" baseline="30000" dirty="0" smtClean="0"/>
            <a:t>rd</a:t>
          </a:r>
          <a:r>
            <a:rPr lang="en-US" sz="1200" kern="1200" dirty="0" smtClean="0"/>
            <a:t> Shift</a:t>
          </a:r>
        </a:p>
        <a:p>
          <a:pPr lvl="0" algn="ctr" defTabSz="533400">
            <a:lnSpc>
              <a:spcPct val="90000"/>
            </a:lnSpc>
            <a:spcBef>
              <a:spcPct val="0"/>
            </a:spcBef>
            <a:spcAft>
              <a:spcPct val="35000"/>
            </a:spcAft>
          </a:pPr>
          <a:r>
            <a:rPr lang="en-US" sz="1200" kern="1200" dirty="0" smtClean="0"/>
            <a:t>Lead (Aus.)</a:t>
          </a:r>
          <a:endParaRPr lang="en-US" sz="1200" kern="1200" dirty="0"/>
        </a:p>
      </dsp:txBody>
      <dsp:txXfrm>
        <a:off x="6148803" y="2398341"/>
        <a:ext cx="948472" cy="588904"/>
      </dsp:txXfrm>
    </dsp:sp>
    <dsp:sp modelId="{FC5B70F3-7AAE-4F0A-A3D6-B37697800C30}">
      <dsp:nvSpPr>
        <dsp:cNvPr id="0" name=""/>
        <dsp:cNvSpPr/>
      </dsp:nvSpPr>
      <dsp:spPr>
        <a:xfrm>
          <a:off x="5118001" y="1363980"/>
          <a:ext cx="985116" cy="62554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7D2054C-5AFD-4055-816F-A28512529EE7}">
      <dsp:nvSpPr>
        <dsp:cNvPr id="0" name=""/>
        <dsp:cNvSpPr/>
      </dsp:nvSpPr>
      <dsp:spPr>
        <a:xfrm>
          <a:off x="5227458" y="1467965"/>
          <a:ext cx="985116" cy="625548"/>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[Other Managers]</a:t>
          </a:r>
          <a:endParaRPr lang="en-US" sz="1200" kern="1200" dirty="0"/>
        </a:p>
      </dsp:txBody>
      <dsp:txXfrm>
        <a:off x="5245780" y="1486287"/>
        <a:ext cx="948472" cy="58890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47DD057-9C6A-482B-8CB2-7F17884AB293}">
      <dsp:nvSpPr>
        <dsp:cNvPr id="0" name=""/>
        <dsp:cNvSpPr/>
      </dsp:nvSpPr>
      <dsp:spPr>
        <a:xfrm>
          <a:off x="1671878" y="1612211"/>
          <a:ext cx="592702" cy="282072"/>
        </a:xfrm>
        <a:custGeom>
          <a:avLst/>
          <a:gdLst/>
          <a:ahLst/>
          <a:cxnLst/>
          <a:rect l="0" t="0" r="0" b="0"/>
          <a:pathLst>
            <a:path>
              <a:moveTo>
                <a:pt x="0" y="0"/>
              </a:moveTo>
              <a:lnTo>
                <a:pt x="0" y="192224"/>
              </a:lnTo>
              <a:lnTo>
                <a:pt x="592702" y="192224"/>
              </a:lnTo>
              <a:lnTo>
                <a:pt x="592702" y="282072"/>
              </a:lnTo>
            </a:path>
          </a:pathLst>
        </a:custGeom>
        <a:noFill/>
        <a:ln w="12700" cap="flat" cmpd="sng" algn="ctr">
          <a:solidFill>
            <a:schemeClr val="accent3">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798F37C-EEF0-4804-BA07-F34C3E90840E}">
      <dsp:nvSpPr>
        <dsp:cNvPr id="0" name=""/>
        <dsp:cNvSpPr/>
      </dsp:nvSpPr>
      <dsp:spPr>
        <a:xfrm>
          <a:off x="1079175" y="1612211"/>
          <a:ext cx="592702" cy="282072"/>
        </a:xfrm>
        <a:custGeom>
          <a:avLst/>
          <a:gdLst/>
          <a:ahLst/>
          <a:cxnLst/>
          <a:rect l="0" t="0" r="0" b="0"/>
          <a:pathLst>
            <a:path>
              <a:moveTo>
                <a:pt x="592702" y="0"/>
              </a:moveTo>
              <a:lnTo>
                <a:pt x="592702" y="192224"/>
              </a:lnTo>
              <a:lnTo>
                <a:pt x="0" y="192224"/>
              </a:lnTo>
              <a:lnTo>
                <a:pt x="0" y="282072"/>
              </a:lnTo>
            </a:path>
          </a:pathLst>
        </a:custGeom>
        <a:noFill/>
        <a:ln w="12700" cap="flat" cmpd="sng" algn="ctr">
          <a:solidFill>
            <a:schemeClr val="accent3">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98041DFF-1309-429D-B570-C8AB137E82A5}">
      <dsp:nvSpPr>
        <dsp:cNvPr id="0" name=""/>
        <dsp:cNvSpPr/>
      </dsp:nvSpPr>
      <dsp:spPr>
        <a:xfrm>
          <a:off x="1079175" y="714267"/>
          <a:ext cx="592702" cy="282072"/>
        </a:xfrm>
        <a:custGeom>
          <a:avLst/>
          <a:gdLst/>
          <a:ahLst/>
          <a:cxnLst/>
          <a:rect l="0" t="0" r="0" b="0"/>
          <a:pathLst>
            <a:path>
              <a:moveTo>
                <a:pt x="0" y="0"/>
              </a:moveTo>
              <a:lnTo>
                <a:pt x="0" y="192224"/>
              </a:lnTo>
              <a:lnTo>
                <a:pt x="592702" y="192224"/>
              </a:lnTo>
              <a:lnTo>
                <a:pt x="592702" y="282072"/>
              </a:lnTo>
            </a:path>
          </a:pathLst>
        </a:custGeom>
        <a:noFill/>
        <a:ln w="12700" cap="flat" cmpd="sng" algn="ctr">
          <a:solidFill>
            <a:schemeClr val="accent3">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5709232-412F-4856-B298-D50A3EDB3D19}">
      <dsp:nvSpPr>
        <dsp:cNvPr id="0" name=""/>
        <dsp:cNvSpPr/>
      </dsp:nvSpPr>
      <dsp:spPr>
        <a:xfrm>
          <a:off x="486473" y="714267"/>
          <a:ext cx="592702" cy="282072"/>
        </a:xfrm>
        <a:custGeom>
          <a:avLst/>
          <a:gdLst/>
          <a:ahLst/>
          <a:cxnLst/>
          <a:rect l="0" t="0" r="0" b="0"/>
          <a:pathLst>
            <a:path>
              <a:moveTo>
                <a:pt x="592702" y="0"/>
              </a:moveTo>
              <a:lnTo>
                <a:pt x="592702" y="192224"/>
              </a:lnTo>
              <a:lnTo>
                <a:pt x="0" y="192224"/>
              </a:lnTo>
              <a:lnTo>
                <a:pt x="0" y="282072"/>
              </a:lnTo>
            </a:path>
          </a:pathLst>
        </a:custGeom>
        <a:noFill/>
        <a:ln w="12700" cap="flat" cmpd="sng" algn="ctr">
          <a:solidFill>
            <a:schemeClr val="accent3">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5EA8796-1804-4916-8F3D-BE97BC4D5A58}">
      <dsp:nvSpPr>
        <dsp:cNvPr id="0" name=""/>
        <dsp:cNvSpPr/>
      </dsp:nvSpPr>
      <dsp:spPr>
        <a:xfrm>
          <a:off x="594237" y="98395"/>
          <a:ext cx="969876" cy="615871"/>
        </a:xfrm>
        <a:prstGeom prst="roundRect">
          <a:avLst>
            <a:gd name="adj" fmla="val 10000"/>
          </a:avLst>
        </a:prstGeom>
        <a:solidFill>
          <a:schemeClr val="lt1">
            <a:hueOff val="0"/>
            <a:satOff val="0"/>
            <a:lumOff val="0"/>
            <a:alphaOff val="0"/>
          </a:schemeClr>
        </a:solidFill>
        <a:ln w="12700" cap="flat" cmpd="sng" algn="ctr">
          <a:solidFill>
            <a:schemeClr val="accent3">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40D2C98-E0B5-4CF4-8030-4D131AA31502}">
      <dsp:nvSpPr>
        <dsp:cNvPr id="0" name=""/>
        <dsp:cNvSpPr/>
      </dsp:nvSpPr>
      <dsp:spPr>
        <a:xfrm>
          <a:off x="702001" y="200771"/>
          <a:ext cx="969876" cy="615871"/>
        </a:xfrm>
        <a:prstGeom prst="roundRect">
          <a:avLst>
            <a:gd name="adj" fmla="val 10000"/>
          </a:avLst>
        </a:prstGeom>
        <a:solidFill>
          <a:schemeClr val="accent3">
            <a:alpha val="90000"/>
            <a:tint val="40000"/>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smtClean="0"/>
            <a:t>VP of Operations</a:t>
          </a:r>
          <a:endParaRPr lang="en-US" sz="1300" kern="1200" dirty="0"/>
        </a:p>
      </dsp:txBody>
      <dsp:txXfrm>
        <a:off x="720039" y="218809"/>
        <a:ext cx="933800" cy="579795"/>
      </dsp:txXfrm>
    </dsp:sp>
    <dsp:sp modelId="{4EF36AB2-594D-4A13-A89F-D0A55A578597}">
      <dsp:nvSpPr>
        <dsp:cNvPr id="0" name=""/>
        <dsp:cNvSpPr/>
      </dsp:nvSpPr>
      <dsp:spPr>
        <a:xfrm>
          <a:off x="1535" y="996339"/>
          <a:ext cx="969876" cy="615871"/>
        </a:xfrm>
        <a:prstGeom prst="roundRect">
          <a:avLst>
            <a:gd name="adj" fmla="val 10000"/>
          </a:avLst>
        </a:prstGeom>
        <a:solidFill>
          <a:schemeClr val="lt1">
            <a:hueOff val="0"/>
            <a:satOff val="0"/>
            <a:lumOff val="0"/>
            <a:alphaOff val="0"/>
          </a:schemeClr>
        </a:solidFill>
        <a:ln w="12700" cap="flat" cmpd="sng" algn="ctr">
          <a:solidFill>
            <a:schemeClr val="accent3">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C36CAE6-27F7-42D5-9821-CE1DC80A67C5}">
      <dsp:nvSpPr>
        <dsp:cNvPr id="0" name=""/>
        <dsp:cNvSpPr/>
      </dsp:nvSpPr>
      <dsp:spPr>
        <a:xfrm>
          <a:off x="109299" y="1098715"/>
          <a:ext cx="969876" cy="615871"/>
        </a:xfrm>
        <a:prstGeom prst="roundRect">
          <a:avLst>
            <a:gd name="adj" fmla="val 10000"/>
          </a:avLst>
        </a:prstGeom>
        <a:solidFill>
          <a:schemeClr val="accent3">
            <a:alpha val="90000"/>
            <a:tint val="40000"/>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smtClean="0"/>
            <a:t>[Other Managers]</a:t>
          </a:r>
          <a:endParaRPr lang="en-US" sz="1300" kern="1200" dirty="0"/>
        </a:p>
      </dsp:txBody>
      <dsp:txXfrm>
        <a:off x="127337" y="1116753"/>
        <a:ext cx="933800" cy="579795"/>
      </dsp:txXfrm>
    </dsp:sp>
    <dsp:sp modelId="{32F40450-E549-4D7B-8ECD-7639751F79CB}">
      <dsp:nvSpPr>
        <dsp:cNvPr id="0" name=""/>
        <dsp:cNvSpPr/>
      </dsp:nvSpPr>
      <dsp:spPr>
        <a:xfrm>
          <a:off x="1186939" y="996339"/>
          <a:ext cx="969876" cy="615871"/>
        </a:xfrm>
        <a:prstGeom prst="roundRect">
          <a:avLst>
            <a:gd name="adj" fmla="val 10000"/>
          </a:avLst>
        </a:prstGeom>
        <a:solidFill>
          <a:schemeClr val="lt1">
            <a:hueOff val="0"/>
            <a:satOff val="0"/>
            <a:lumOff val="0"/>
            <a:alphaOff val="0"/>
          </a:schemeClr>
        </a:solidFill>
        <a:ln w="12700" cap="flat" cmpd="sng" algn="ctr">
          <a:solidFill>
            <a:schemeClr val="accent3">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74FD038-A56C-4A4F-832C-FEE22D8DCD4F}">
      <dsp:nvSpPr>
        <dsp:cNvPr id="0" name=""/>
        <dsp:cNvSpPr/>
      </dsp:nvSpPr>
      <dsp:spPr>
        <a:xfrm>
          <a:off x="1294703" y="1098715"/>
          <a:ext cx="969876" cy="615871"/>
        </a:xfrm>
        <a:prstGeom prst="roundRect">
          <a:avLst>
            <a:gd name="adj" fmla="val 10000"/>
          </a:avLst>
        </a:prstGeom>
        <a:solidFill>
          <a:schemeClr val="accent3">
            <a:alpha val="90000"/>
            <a:tint val="40000"/>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smtClean="0"/>
            <a:t>IT Manager</a:t>
          </a:r>
          <a:endParaRPr lang="en-US" sz="1300" kern="1200" dirty="0"/>
        </a:p>
      </dsp:txBody>
      <dsp:txXfrm>
        <a:off x="1312741" y="1116753"/>
        <a:ext cx="933800" cy="579795"/>
      </dsp:txXfrm>
    </dsp:sp>
    <dsp:sp modelId="{0D7E3299-5947-4F6F-815B-A65733D5DE0A}">
      <dsp:nvSpPr>
        <dsp:cNvPr id="0" name=""/>
        <dsp:cNvSpPr/>
      </dsp:nvSpPr>
      <dsp:spPr>
        <a:xfrm>
          <a:off x="594237" y="1894283"/>
          <a:ext cx="969876" cy="615871"/>
        </a:xfrm>
        <a:prstGeom prst="roundRect">
          <a:avLst>
            <a:gd name="adj" fmla="val 10000"/>
          </a:avLst>
        </a:prstGeom>
        <a:solidFill>
          <a:schemeClr val="lt1">
            <a:hueOff val="0"/>
            <a:satOff val="0"/>
            <a:lumOff val="0"/>
            <a:alphaOff val="0"/>
          </a:schemeClr>
        </a:solidFill>
        <a:ln w="12700" cap="flat" cmpd="sng" algn="ctr">
          <a:solidFill>
            <a:schemeClr val="accent3">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87FF155-400D-4B7F-B7D6-9ED8160B49B5}">
      <dsp:nvSpPr>
        <dsp:cNvPr id="0" name=""/>
        <dsp:cNvSpPr/>
      </dsp:nvSpPr>
      <dsp:spPr>
        <a:xfrm>
          <a:off x="702001" y="1996659"/>
          <a:ext cx="969876" cy="615871"/>
        </a:xfrm>
        <a:prstGeom prst="roundRect">
          <a:avLst>
            <a:gd name="adj" fmla="val 10000"/>
          </a:avLst>
        </a:prstGeom>
        <a:solidFill>
          <a:schemeClr val="accent3">
            <a:alpha val="90000"/>
            <a:tint val="40000"/>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smtClean="0"/>
            <a:t>Security Engineer</a:t>
          </a:r>
          <a:endParaRPr lang="en-US" sz="1300" kern="1200" dirty="0"/>
        </a:p>
      </dsp:txBody>
      <dsp:txXfrm>
        <a:off x="720039" y="2014697"/>
        <a:ext cx="933800" cy="579795"/>
      </dsp:txXfrm>
    </dsp:sp>
    <dsp:sp modelId="{19162BC1-017A-4133-BE1A-CE56B65FBD7A}">
      <dsp:nvSpPr>
        <dsp:cNvPr id="0" name=""/>
        <dsp:cNvSpPr/>
      </dsp:nvSpPr>
      <dsp:spPr>
        <a:xfrm>
          <a:off x="1779642" y="1894283"/>
          <a:ext cx="969876" cy="615871"/>
        </a:xfrm>
        <a:prstGeom prst="roundRect">
          <a:avLst>
            <a:gd name="adj" fmla="val 10000"/>
          </a:avLst>
        </a:prstGeom>
        <a:solidFill>
          <a:schemeClr val="lt1">
            <a:hueOff val="0"/>
            <a:satOff val="0"/>
            <a:lumOff val="0"/>
            <a:alphaOff val="0"/>
          </a:schemeClr>
        </a:solidFill>
        <a:ln w="12700" cap="flat" cmpd="sng" algn="ctr">
          <a:solidFill>
            <a:schemeClr val="accent3">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E951070-F3C6-4217-AD6B-958A6222F59C}">
      <dsp:nvSpPr>
        <dsp:cNvPr id="0" name=""/>
        <dsp:cNvSpPr/>
      </dsp:nvSpPr>
      <dsp:spPr>
        <a:xfrm>
          <a:off x="1887406" y="1996659"/>
          <a:ext cx="969876" cy="615871"/>
        </a:xfrm>
        <a:prstGeom prst="roundRect">
          <a:avLst>
            <a:gd name="adj" fmla="val 10000"/>
          </a:avLst>
        </a:prstGeom>
        <a:solidFill>
          <a:schemeClr val="accent3">
            <a:alpha val="90000"/>
            <a:tint val="40000"/>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smtClean="0"/>
            <a:t>Security Engineer</a:t>
          </a:r>
          <a:endParaRPr lang="en-US" sz="1300" kern="1200" dirty="0"/>
        </a:p>
      </dsp:txBody>
      <dsp:txXfrm>
        <a:off x="1905444" y="2014697"/>
        <a:ext cx="933800" cy="579795"/>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5146431" cy="457200"/>
          </a:xfrm>
          <a:prstGeom prst="rect">
            <a:avLst/>
          </a:prstGeom>
        </p:spPr>
        <p:txBody>
          <a:bodyPr vert="horz" lIns="91440" tIns="45720" rIns="91440" bIns="45720" rtlCol="0"/>
          <a:lstStyle>
            <a:lvl1pPr algn="l">
              <a:defRPr sz="1200"/>
            </a:lvl1pPr>
          </a:lstStyle>
          <a:p>
            <a:r>
              <a:rPr lang="en-US" b="1" dirty="0" smtClean="0">
                <a:latin typeface="+mj-lt"/>
              </a:rPr>
              <a:t>FIRST.Org Training: Module 1, CSIRT Fundamentals</a:t>
            </a:r>
            <a:endParaRPr lang="en-US" b="1" dirty="0">
              <a:latin typeface="+mj-lt"/>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b="1" dirty="0">
                <a:latin typeface="+mj-lt"/>
              </a:rPr>
              <a:t>Student Guide</a:t>
            </a:r>
          </a:p>
          <a:p>
            <a:endParaRPr lang="en-US" b="1" dirty="0">
              <a:latin typeface="+mj-lt"/>
            </a:endParaRPr>
          </a:p>
        </p:txBody>
      </p:sp>
      <p:sp>
        <p:nvSpPr>
          <p:cNvPr id="4" name="Footer Placeholder 3"/>
          <p:cNvSpPr>
            <a:spLocks noGrp="1"/>
          </p:cNvSpPr>
          <p:nvPr>
            <p:ph type="ftr" sz="quarter" idx="2"/>
          </p:nvPr>
        </p:nvSpPr>
        <p:spPr>
          <a:xfrm>
            <a:off x="-1" y="8685213"/>
            <a:ext cx="3341077" cy="457200"/>
          </a:xfrm>
          <a:prstGeom prst="rect">
            <a:avLst/>
          </a:prstGeom>
        </p:spPr>
        <p:txBody>
          <a:bodyPr vert="horz" lIns="91440" tIns="45720" rIns="91440" bIns="45720" rtlCol="0" anchor="b"/>
          <a:lstStyle>
            <a:lvl1pPr algn="l">
              <a:defRPr sz="1200"/>
            </a:lvl1pPr>
          </a:lstStyle>
          <a:p>
            <a:r>
              <a:rPr lang="en-US" sz="800" dirty="0">
                <a:latin typeface="Lucida Sans"/>
              </a:rPr>
              <a:t>Training Module 1, CSIRT Fundamentals, Version 1, © 2016 FIRST </a:t>
            </a: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EA0CCC7-7E1B-4CF2-A4EE-141B2747F2FA}" type="slidenum">
              <a:rPr lang="en-US" sz="800" smtClean="0">
                <a:latin typeface="Lucida Sans"/>
              </a:rPr>
              <a:t>‹#›</a:t>
            </a:fld>
            <a:endParaRPr lang="en-US" sz="800" dirty="0">
              <a:latin typeface="Lucida Sans"/>
            </a:endParaRPr>
          </a:p>
        </p:txBody>
      </p:sp>
    </p:spTree>
    <p:extLst>
      <p:ext uri="{BB962C8B-B14F-4D97-AF65-F5344CB8AC3E}">
        <p14:creationId xmlns:p14="http://schemas.microsoft.com/office/powerpoint/2010/main" val="148043503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00" name="Rectangle 4"/>
          <p:cNvSpPr>
            <a:spLocks noGrp="1" noRot="1" noChangeAspect="1" noChangeArrowheads="1" noTextEdit="1"/>
          </p:cNvSpPr>
          <p:nvPr>
            <p:ph type="sldImg" idx="2"/>
          </p:nvPr>
        </p:nvSpPr>
        <p:spPr bwMode="auto">
          <a:xfrm>
            <a:off x="1512277" y="517281"/>
            <a:ext cx="3833446" cy="2875084"/>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7" name="Rectangle 5"/>
          <p:cNvSpPr>
            <a:spLocks noGrp="1" noChangeArrowheads="1"/>
          </p:cNvSpPr>
          <p:nvPr>
            <p:ph type="body" sz="quarter" idx="3"/>
          </p:nvPr>
        </p:nvSpPr>
        <p:spPr bwMode="auto">
          <a:xfrm>
            <a:off x="574431" y="3505199"/>
            <a:ext cx="5709138" cy="504092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ltLang="en-US" noProof="0" smtClean="0"/>
              <a:t>Click to edit Master text styles</a:t>
            </a:r>
          </a:p>
          <a:p>
            <a:pPr lvl="1"/>
            <a:r>
              <a:rPr lang="en-US" altLang="en-US" noProof="0" smtClean="0"/>
              <a:t>Second level</a:t>
            </a:r>
          </a:p>
          <a:p>
            <a:pPr lvl="2"/>
            <a:r>
              <a:rPr lang="en-US" altLang="en-US" noProof="0" smtClean="0"/>
              <a:t>Third level</a:t>
            </a:r>
          </a:p>
          <a:p>
            <a:pPr lvl="3"/>
            <a:r>
              <a:rPr lang="en-US" altLang="en-US" noProof="0" smtClean="0"/>
              <a:t>Fourth level</a:t>
            </a:r>
          </a:p>
          <a:p>
            <a:pPr lvl="4"/>
            <a:r>
              <a:rPr lang="en-US" altLang="en-US" noProof="0" smtClean="0"/>
              <a:t>Fifth level</a:t>
            </a:r>
          </a:p>
        </p:txBody>
      </p:sp>
      <p:sp>
        <p:nvSpPr>
          <p:cNvPr id="23558" name="Rectangle 6"/>
          <p:cNvSpPr>
            <a:spLocks noGrp="1" noChangeArrowheads="1"/>
          </p:cNvSpPr>
          <p:nvPr>
            <p:ph type="ftr" sz="quarter" idx="4"/>
          </p:nvPr>
        </p:nvSpPr>
        <p:spPr bwMode="auto">
          <a:xfrm>
            <a:off x="-1" y="8686800"/>
            <a:ext cx="3516923"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800">
                <a:latin typeface="Lucida Sans"/>
                <a:ea typeface="ＭＳ Ｐゴシック" charset="-128"/>
              </a:defRPr>
            </a:lvl1pPr>
          </a:lstStyle>
          <a:p>
            <a:pPr>
              <a:defRPr/>
            </a:pPr>
            <a:r>
              <a:rPr lang="en-US" altLang="en-US" dirty="0" smtClean="0"/>
              <a:t>Training Module 1, CSIRT Fundamentals, Version 1, © 2016 FIRST </a:t>
            </a:r>
          </a:p>
        </p:txBody>
      </p:sp>
      <p:sp>
        <p:nvSpPr>
          <p:cNvPr id="23559"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800">
                <a:latin typeface="Lucida Sans"/>
              </a:defRPr>
            </a:lvl1pPr>
          </a:lstStyle>
          <a:p>
            <a:fld id="{F5E97437-CEF4-4036-91BC-BC5EA72D1A5E}" type="slidenum">
              <a:rPr lang="en-US" altLang="en-US" smtClean="0"/>
              <a:pPr/>
              <a:t>‹#›</a:t>
            </a:fld>
            <a:endParaRPr lang="en-US" altLang="en-US" dirty="0"/>
          </a:p>
        </p:txBody>
      </p:sp>
    </p:spTree>
    <p:extLst>
      <p:ext uri="{BB962C8B-B14F-4D97-AF65-F5344CB8AC3E}">
        <p14:creationId xmlns:p14="http://schemas.microsoft.com/office/powerpoint/2010/main" val="4132337777"/>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000" kern="1200">
        <a:solidFill>
          <a:schemeClr val="tx1"/>
        </a:solidFill>
        <a:latin typeface="Lucida Sans"/>
        <a:ea typeface="ＭＳ Ｐゴシック" charset="-128"/>
        <a:cs typeface="Lucida Sans"/>
      </a:defRPr>
    </a:lvl1pPr>
    <a:lvl2pPr marL="457200" algn="l" defTabSz="457200" rtl="0" eaLnBrk="0" fontAlgn="base" hangingPunct="0">
      <a:spcBef>
        <a:spcPct val="30000"/>
      </a:spcBef>
      <a:spcAft>
        <a:spcPct val="0"/>
      </a:spcAft>
      <a:defRPr sz="1000" kern="1200">
        <a:solidFill>
          <a:schemeClr val="tx1"/>
        </a:solidFill>
        <a:latin typeface="Lucida Sans"/>
        <a:ea typeface="ＭＳ Ｐゴシック" charset="-128"/>
        <a:cs typeface="+mn-cs"/>
      </a:defRPr>
    </a:lvl2pPr>
    <a:lvl3pPr marL="914400" algn="l" defTabSz="457200" rtl="0" eaLnBrk="0" fontAlgn="base" hangingPunct="0">
      <a:spcBef>
        <a:spcPct val="30000"/>
      </a:spcBef>
      <a:spcAft>
        <a:spcPct val="0"/>
      </a:spcAft>
      <a:defRPr sz="1000" kern="1200">
        <a:solidFill>
          <a:schemeClr val="tx1"/>
        </a:solidFill>
        <a:latin typeface="Lucida Sans"/>
        <a:ea typeface="ＭＳ Ｐゴシック" charset="-128"/>
        <a:cs typeface="+mn-cs"/>
      </a:defRPr>
    </a:lvl3pPr>
    <a:lvl4pPr marL="1371600" algn="l" defTabSz="457200" rtl="0" eaLnBrk="0" fontAlgn="base" hangingPunct="0">
      <a:spcBef>
        <a:spcPct val="30000"/>
      </a:spcBef>
      <a:spcAft>
        <a:spcPct val="0"/>
      </a:spcAft>
      <a:defRPr sz="1000" kern="1200">
        <a:solidFill>
          <a:schemeClr val="tx1"/>
        </a:solidFill>
        <a:latin typeface="Lucida Sans"/>
        <a:ea typeface="ＭＳ Ｐゴシック" charset="-128"/>
        <a:cs typeface="+mn-cs"/>
      </a:defRPr>
    </a:lvl4pPr>
    <a:lvl5pPr marL="1828800" algn="l" defTabSz="457200" rtl="0" eaLnBrk="0" fontAlgn="base" hangingPunct="0">
      <a:spcBef>
        <a:spcPct val="30000"/>
      </a:spcBef>
      <a:spcAft>
        <a:spcPct val="0"/>
      </a:spcAft>
      <a:defRPr sz="1000" kern="1200">
        <a:solidFill>
          <a:schemeClr val="tx1"/>
        </a:solidFill>
        <a:latin typeface="Lucida Sans"/>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a:xfrm>
            <a:off x="1512888" y="517525"/>
            <a:ext cx="3832225" cy="2874963"/>
          </a:xfrm>
          <a:ln/>
        </p:spPr>
      </p:sp>
      <p:sp>
        <p:nvSpPr>
          <p:cNvPr id="20483" name="Notes Placeholder 2"/>
          <p:cNvSpPr>
            <a:spLocks noGrp="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90000"/>
              </a:lnSpc>
              <a:defRPr/>
            </a:pPr>
            <a:r>
              <a:rPr lang="en-US" sz="1000" b="1" dirty="0" smtClean="0">
                <a:ea typeface="ＭＳ Ｐゴシック" pitchFamily="34" charset="-128"/>
                <a:cs typeface="Arial" charset="0"/>
              </a:rPr>
              <a:t>Welcome: </a:t>
            </a:r>
            <a:r>
              <a:rPr lang="en-US" sz="1000" i="1" dirty="0" smtClean="0">
                <a:ea typeface="ＭＳ Ｐゴシック" pitchFamily="34" charset="-128"/>
                <a:cs typeface="Arial" charset="0"/>
              </a:rPr>
              <a:t>2 minutes</a:t>
            </a:r>
            <a:endParaRPr lang="en-US" sz="1000" dirty="0" smtClean="0">
              <a:ea typeface="ＭＳ Ｐゴシック" pitchFamily="34" charset="-128"/>
              <a:cs typeface="Arial" charset="0"/>
            </a:endParaRPr>
          </a:p>
          <a:p>
            <a:pPr eaLnBrk="1" hangingPunct="1">
              <a:lnSpc>
                <a:spcPct val="90000"/>
              </a:lnSpc>
              <a:defRPr/>
            </a:pPr>
            <a:r>
              <a:rPr lang="en-US" sz="1000" b="1" dirty="0" smtClean="0">
                <a:ea typeface="ＭＳ Ｐゴシック" pitchFamily="34" charset="-128"/>
                <a:cs typeface="Arial" charset="0"/>
              </a:rPr>
              <a:t>Facilitator Room Setup and Tools</a:t>
            </a:r>
            <a:endParaRPr lang="en-US" sz="1000" dirty="0" smtClean="0">
              <a:ea typeface="ＭＳ Ｐゴシック" pitchFamily="34" charset="-128"/>
              <a:cs typeface="Arial" charset="0"/>
            </a:endParaRPr>
          </a:p>
          <a:p>
            <a:pPr eaLnBrk="1" hangingPunct="1">
              <a:lnSpc>
                <a:spcPct val="90000"/>
              </a:lnSpc>
              <a:defRPr/>
            </a:pPr>
            <a:r>
              <a:rPr lang="en-US" sz="1000" dirty="0" smtClean="0">
                <a:ea typeface="ＭＳ Ｐゴシック" pitchFamily="34" charset="-128"/>
                <a:cs typeface="Arial" charset="0"/>
              </a:rPr>
              <a:t>Before you start the meeting, make sure you have the following tools and/or room setup:</a:t>
            </a:r>
          </a:p>
          <a:p>
            <a:pPr marL="171450" indent="-171450" eaLnBrk="1" hangingPunct="1">
              <a:lnSpc>
                <a:spcPct val="90000"/>
              </a:lnSpc>
              <a:buFont typeface="Arial" panose="020B0604020202020204" pitchFamily="34" charset="0"/>
              <a:buChar char="•"/>
              <a:defRPr/>
            </a:pPr>
            <a:r>
              <a:rPr lang="en-US" sz="1000" dirty="0" smtClean="0">
                <a:ea typeface="ＭＳ Ｐゴシック" pitchFamily="34" charset="-128"/>
                <a:cs typeface="Arial" charset="0"/>
              </a:rPr>
              <a:t>Computer</a:t>
            </a:r>
          </a:p>
          <a:p>
            <a:pPr marL="171450" indent="-171450" eaLnBrk="1" hangingPunct="1">
              <a:lnSpc>
                <a:spcPct val="90000"/>
              </a:lnSpc>
              <a:buFont typeface="Arial" panose="020B0604020202020204" pitchFamily="34" charset="0"/>
              <a:buChar char="•"/>
              <a:defRPr/>
            </a:pPr>
            <a:r>
              <a:rPr lang="en-US" sz="1000" dirty="0" smtClean="0">
                <a:ea typeface="ＭＳ Ｐゴシック" pitchFamily="34" charset="-128"/>
                <a:cs typeface="Arial" charset="0"/>
              </a:rPr>
              <a:t>Projector</a:t>
            </a:r>
          </a:p>
          <a:p>
            <a:pPr marL="171450" indent="-171450" eaLnBrk="1" hangingPunct="1">
              <a:lnSpc>
                <a:spcPct val="90000"/>
              </a:lnSpc>
              <a:buFont typeface="Arial" panose="020B0604020202020204" pitchFamily="34" charset="0"/>
              <a:buChar char="•"/>
              <a:defRPr/>
            </a:pPr>
            <a:r>
              <a:rPr lang="en-US" sz="1000" dirty="0" smtClean="0">
                <a:ea typeface="ＭＳ Ｐゴシック" pitchFamily="34" charset="-128"/>
                <a:cs typeface="Arial" charset="0"/>
              </a:rPr>
              <a:t>Whiteboard or flipchart and markers</a:t>
            </a:r>
          </a:p>
          <a:p>
            <a:pPr marL="171450" indent="-171450" eaLnBrk="1" hangingPunct="1">
              <a:lnSpc>
                <a:spcPct val="90000"/>
              </a:lnSpc>
              <a:buFont typeface="Arial" panose="020B0604020202020204" pitchFamily="34" charset="0"/>
              <a:buChar char="•"/>
              <a:defRPr/>
            </a:pPr>
            <a:r>
              <a:rPr lang="en-US" sz="1000" dirty="0" smtClean="0">
                <a:ea typeface="ＭＳ Ｐゴシック" pitchFamily="34" charset="-128"/>
                <a:cs typeface="Arial" charset="0"/>
              </a:rPr>
              <a:t>Pens</a:t>
            </a:r>
          </a:p>
          <a:p>
            <a:pPr marL="171450" indent="-171450" eaLnBrk="1" hangingPunct="1">
              <a:lnSpc>
                <a:spcPct val="90000"/>
              </a:lnSpc>
              <a:buFont typeface="Arial" panose="020B0604020202020204" pitchFamily="34" charset="0"/>
              <a:buChar char="•"/>
              <a:defRPr/>
            </a:pPr>
            <a:r>
              <a:rPr lang="en-US" sz="1000" dirty="0" smtClean="0">
                <a:ea typeface="ＭＳ Ｐゴシック" pitchFamily="34" charset="-128"/>
                <a:cs typeface="Arial" charset="0"/>
              </a:rPr>
              <a:t>Optional: Post-it notes</a:t>
            </a:r>
          </a:p>
          <a:p>
            <a:pPr marL="171450" indent="-171450" eaLnBrk="1" hangingPunct="1">
              <a:lnSpc>
                <a:spcPct val="90000"/>
              </a:lnSpc>
              <a:buFont typeface="Arial" panose="020B0604020202020204" pitchFamily="34" charset="0"/>
              <a:buChar char="•"/>
              <a:defRPr/>
            </a:pPr>
            <a:r>
              <a:rPr lang="en-US" sz="1000" dirty="0" smtClean="0">
                <a:ea typeface="ＭＳ Ｐゴシック" pitchFamily="34" charset="-128"/>
                <a:cs typeface="Arial" charset="0"/>
              </a:rPr>
              <a:t>Optional: Squish ball you can toss to learners to get their attention</a:t>
            </a:r>
          </a:p>
          <a:p>
            <a:pPr eaLnBrk="1" hangingPunct="1">
              <a:lnSpc>
                <a:spcPct val="90000"/>
              </a:lnSpc>
              <a:defRPr/>
            </a:pPr>
            <a:r>
              <a:rPr lang="en-US" sz="1000" b="1" dirty="0" smtClean="0">
                <a:ea typeface="ＭＳ Ｐゴシック" pitchFamily="34" charset="-128"/>
                <a:cs typeface="Arial" charset="0"/>
              </a:rPr>
              <a:t>Welcome</a:t>
            </a:r>
            <a:r>
              <a:rPr lang="en-US" sz="1000" dirty="0" smtClean="0">
                <a:ea typeface="ＭＳ Ｐゴシック" pitchFamily="34" charset="-128"/>
                <a:cs typeface="Arial" charset="0"/>
              </a:rPr>
              <a:t> everyone to the course.</a:t>
            </a:r>
          </a:p>
          <a:p>
            <a:pPr eaLnBrk="1" hangingPunct="1">
              <a:lnSpc>
                <a:spcPct val="90000"/>
              </a:lnSpc>
              <a:defRPr/>
            </a:pPr>
            <a:r>
              <a:rPr lang="en-US" sz="1000" b="1" dirty="0" smtClean="0">
                <a:ea typeface="ＭＳ Ｐゴシック" pitchFamily="34" charset="-128"/>
                <a:cs typeface="Arial" charset="0"/>
              </a:rPr>
              <a:t>Briefly introduce </a:t>
            </a:r>
            <a:r>
              <a:rPr lang="en-US" sz="1000" dirty="0" smtClean="0">
                <a:ea typeface="ＭＳ Ｐゴシック" pitchFamily="34" charset="-128"/>
                <a:cs typeface="Arial" charset="0"/>
              </a:rPr>
              <a:t>yourself to the learners.</a:t>
            </a:r>
          </a:p>
          <a:p>
            <a:pPr eaLnBrk="1" hangingPunct="1">
              <a:lnSpc>
                <a:spcPct val="90000"/>
              </a:lnSpc>
              <a:defRPr/>
            </a:pPr>
            <a:r>
              <a:rPr lang="en-US" sz="1000" b="1" dirty="0" smtClean="0">
                <a:ea typeface="ＭＳ Ｐゴシック" pitchFamily="34" charset="-128"/>
                <a:cs typeface="Arial" charset="0"/>
              </a:rPr>
              <a:t>Time for course: </a:t>
            </a:r>
            <a:r>
              <a:rPr lang="en-US" sz="1000" dirty="0" smtClean="0">
                <a:ea typeface="ＭＳ Ｐゴシック" pitchFamily="34" charset="-128"/>
                <a:cs typeface="Arial" charset="0"/>
              </a:rPr>
              <a:t>80 to 120 minutes</a:t>
            </a:r>
          </a:p>
        </p:txBody>
      </p:sp>
      <p:sp>
        <p:nvSpPr>
          <p:cNvPr id="5" name="Rectangle 6"/>
          <p:cNvSpPr>
            <a:spLocks noGrp="1" noChangeArrowheads="1"/>
          </p:cNvSpPr>
          <p:nvPr>
            <p:ph type="ftr" sz="quarter" idx="4"/>
          </p:nvPr>
        </p:nvSpPr>
        <p:spPr bwMode="auto">
          <a:xfrm>
            <a:off x="-1" y="8686800"/>
            <a:ext cx="3516923"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800">
                <a:latin typeface="Lucida Sans"/>
                <a:ea typeface="ＭＳ Ｐゴシック" charset="-128"/>
              </a:defRPr>
            </a:lvl1pPr>
          </a:lstStyle>
          <a:p>
            <a:pPr>
              <a:defRPr/>
            </a:pPr>
            <a:r>
              <a:rPr lang="en-US" altLang="en-US" dirty="0" smtClean="0"/>
              <a:t>Training Module 1, CSIRT Fundamentals, Version 1, © 2016 FIRST </a:t>
            </a:r>
          </a:p>
        </p:txBody>
      </p:sp>
      <p:sp>
        <p:nvSpPr>
          <p:cNvPr id="6"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800">
                <a:latin typeface="Lucida Sans"/>
              </a:defRPr>
            </a:lvl1pPr>
          </a:lstStyle>
          <a:p>
            <a:fld id="{F5E97437-CEF4-4036-91BC-BC5EA72D1A5E}" type="slidenum">
              <a:rPr lang="en-US" altLang="en-US" smtClean="0"/>
              <a:pPr/>
              <a:t>1</a:t>
            </a:fld>
            <a:endParaRPr lang="en-US" alt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12888" y="517525"/>
            <a:ext cx="3832225" cy="2874963"/>
          </a:xfrm>
        </p:spPr>
      </p:sp>
      <p:sp>
        <p:nvSpPr>
          <p:cNvPr id="3" name="Notes Placeholder 2"/>
          <p:cNvSpPr>
            <a:spLocks noGrp="1"/>
          </p:cNvSpPr>
          <p:nvPr>
            <p:ph type="body" idx="1"/>
          </p:nvPr>
        </p:nvSpPr>
        <p:spPr/>
        <p:txBody>
          <a:bodyPr/>
          <a:lstStyle/>
          <a:p>
            <a:pPr eaLnBrk="1" hangingPunct="1">
              <a:defRPr/>
            </a:pPr>
            <a:r>
              <a:rPr lang="en-US" b="1"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CSIRT Constituency Makeup Varies</a:t>
            </a:r>
            <a:r>
              <a:rPr lang="en-US" altLang="en-US" b="1" i="0" dirty="0" smtClean="0">
                <a:cs typeface="Arial" charset="0"/>
              </a:rPr>
              <a:t>:</a:t>
            </a:r>
            <a:r>
              <a:rPr lang="en-US" altLang="en-US" b="1" i="1" dirty="0" smtClean="0">
                <a:cs typeface="Arial" charset="0"/>
              </a:rPr>
              <a:t> </a:t>
            </a:r>
            <a:r>
              <a:rPr lang="en-US" altLang="en-US" b="0" i="1" dirty="0" smtClean="0">
                <a:cs typeface="Arial" charset="0"/>
              </a:rPr>
              <a:t>4 </a:t>
            </a:r>
            <a:r>
              <a:rPr lang="en-US" altLang="en-US" i="1" dirty="0" smtClean="0">
                <a:cs typeface="Arial" charset="0"/>
              </a:rPr>
              <a:t>minutes</a:t>
            </a:r>
          </a:p>
          <a:p>
            <a:pPr eaLnBrk="1" hangingPunct="1">
              <a:defRPr/>
            </a:pPr>
            <a:endParaRPr lang="en-US" altLang="en-US" b="1" dirty="0" smtClean="0">
              <a:cs typeface="Arial" charset="0"/>
            </a:endParaRPr>
          </a:p>
          <a:p>
            <a:pPr lvl="0"/>
            <a:r>
              <a:rPr lang="en-US" altLang="en-US" b="1" dirty="0" smtClean="0">
                <a:cs typeface="Arial" charset="0"/>
              </a:rPr>
              <a:t>Say: </a:t>
            </a:r>
            <a:r>
              <a:rPr lang="en-US" b="0"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A </a:t>
            </a:r>
            <a:r>
              <a:rPr lang="en-US" b="0" i="1"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constituency</a:t>
            </a:r>
            <a:r>
              <a:rPr lang="en-US" b="0"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 is made up of the organizations or individuals being served by the CSIRT at any given time. Identifying this constituency and its relationship with the CSIRT is crucial in establishing the CSIRT. Once the CSIRT is established by management, the constituency and other operational information and structures need to be defined. </a:t>
            </a:r>
            <a:r>
              <a:rPr lang="en-US" b="0" i="0"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If</a:t>
            </a:r>
            <a:r>
              <a:rPr lang="en-US" b="0"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 you are the manager of a new CSIRT, you may assist your management in establishing these parameters. </a:t>
            </a:r>
          </a:p>
          <a:p>
            <a:pPr lvl="0"/>
            <a:r>
              <a:rPr lang="en-US" b="0" i="0"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The makeup of the constituency for a particular CSIRT will vary. The most common is a CSIRT with just one constituency. For example, a medium-sized business has one CSIRT servicing the entire company. Whether the offices are central or worldwide, their CSIRT is under a single management structure. </a:t>
            </a:r>
            <a:r>
              <a:rPr lang="en-US" b="0"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In some cases, a constituency might refer to several departments inside one organization, so the CSIRT is only servicing a portion of the organization.  </a:t>
            </a:r>
          </a:p>
          <a:p>
            <a:pPr lvl="0"/>
            <a:r>
              <a:rPr lang="en-US" b="0" i="0"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(1) You can also have a CSIRT with multiple constituencies. For example, a CSIRT servicing the University of California in Los Angeles might also service the University of California in Berkeley. Although they are both universities, they could have different environments and might therefore be considered different constituencies. </a:t>
            </a:r>
          </a:p>
          <a:p>
            <a:pPr lvl="0"/>
            <a:r>
              <a:rPr lang="en-US" b="0"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(2) There could also be </a:t>
            </a:r>
            <a:r>
              <a:rPr lang="en-US" b="0" i="0"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multiple CSIRTS for a single constituency. For example, a large multinational bank might require multiple CSIRTs, with one CSIRT focusing on the networking and computing side and another CSIRT dealing with finance and auditing.</a:t>
            </a:r>
            <a:endParaRPr lang="en-US" b="0" i="0" dirty="0"/>
          </a:p>
        </p:txBody>
      </p:sp>
      <p:sp>
        <p:nvSpPr>
          <p:cNvPr id="5" name="Rectangle 6"/>
          <p:cNvSpPr>
            <a:spLocks noGrp="1" noChangeArrowheads="1"/>
          </p:cNvSpPr>
          <p:nvPr>
            <p:ph type="ftr" sz="quarter" idx="4"/>
          </p:nvPr>
        </p:nvSpPr>
        <p:spPr bwMode="auto">
          <a:xfrm>
            <a:off x="-1" y="8686800"/>
            <a:ext cx="3516923"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800">
                <a:latin typeface="Lucida Sans"/>
                <a:ea typeface="ＭＳ Ｐゴシック" charset="-128"/>
              </a:defRPr>
            </a:lvl1pPr>
          </a:lstStyle>
          <a:p>
            <a:pPr>
              <a:defRPr/>
            </a:pPr>
            <a:r>
              <a:rPr lang="en-US" altLang="en-US" dirty="0" smtClean="0"/>
              <a:t>Training Module 1, CSIRT Fundamentals, Version 1, © 2016 FIRST </a:t>
            </a:r>
          </a:p>
        </p:txBody>
      </p:sp>
      <p:sp>
        <p:nvSpPr>
          <p:cNvPr id="6"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800">
                <a:latin typeface="Lucida Sans"/>
              </a:defRPr>
            </a:lvl1pPr>
          </a:lstStyle>
          <a:p>
            <a:fld id="{F5E97437-CEF4-4036-91BC-BC5EA72D1A5E}" type="slidenum">
              <a:rPr lang="en-US" altLang="en-US" smtClean="0"/>
              <a:pPr/>
              <a:t>10</a:t>
            </a:fld>
            <a:endParaRPr lang="en-US" altLang="en-US" dirty="0"/>
          </a:p>
        </p:txBody>
      </p:sp>
    </p:spTree>
    <p:extLst>
      <p:ext uri="{BB962C8B-B14F-4D97-AF65-F5344CB8AC3E}">
        <p14:creationId xmlns:p14="http://schemas.microsoft.com/office/powerpoint/2010/main" val="23252971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spect="1" noChangeArrowheads="1" noTextEdit="1"/>
          </p:cNvSpPr>
          <p:nvPr>
            <p:ph type="sldImg"/>
          </p:nvPr>
        </p:nvSpPr>
        <p:spPr>
          <a:xfrm>
            <a:off x="1512888" y="517525"/>
            <a:ext cx="3832225" cy="2874963"/>
          </a:xfrm>
          <a:ln/>
        </p:spPr>
      </p:sp>
      <p:sp>
        <p:nvSpPr>
          <p:cNvPr id="5939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b="1" dirty="0" smtClean="0">
                <a:cs typeface="Arial" charset="0"/>
              </a:rPr>
              <a:t>Learning Check: </a:t>
            </a:r>
            <a:r>
              <a:rPr lang="en-US" altLang="en-US" i="1" dirty="0" smtClean="0">
                <a:cs typeface="Arial" charset="0"/>
              </a:rPr>
              <a:t>4 minutes</a:t>
            </a:r>
            <a:endParaRPr lang="en-US" altLang="en-US" dirty="0" smtClean="0">
              <a:cs typeface="Arial" charset="0"/>
            </a:endParaRPr>
          </a:p>
          <a:p>
            <a:pPr eaLnBrk="1" hangingPunct="1"/>
            <a:r>
              <a:rPr lang="en-US" altLang="en-US" b="1" dirty="0" smtClean="0">
                <a:cs typeface="Arial" charset="0"/>
              </a:rPr>
              <a:t>Say: </a:t>
            </a:r>
            <a:r>
              <a:rPr lang="en-US" altLang="en-US" dirty="0" smtClean="0">
                <a:cs typeface="Arial" charset="0"/>
              </a:rPr>
              <a:t>Now let’s have a learning check!</a:t>
            </a:r>
          </a:p>
          <a:p>
            <a:pPr eaLnBrk="1" hangingPunct="1"/>
            <a:r>
              <a:rPr lang="en-US" altLang="en-US" b="1" dirty="0" smtClean="0">
                <a:cs typeface="Arial" charset="0"/>
              </a:rPr>
              <a:t>Ask</a:t>
            </a:r>
            <a:r>
              <a:rPr lang="en-US" altLang="en-US" dirty="0" smtClean="0">
                <a:cs typeface="Arial" charset="0"/>
              </a:rPr>
              <a:t> learners to list some advantages and disadvantages of a CSIRT serving more than one constituency.</a:t>
            </a:r>
          </a:p>
          <a:p>
            <a:pPr marL="0" marR="0" indent="0" algn="l" defTabSz="457200" rtl="0" eaLnBrk="1" fontAlgn="base" latinLnBrk="0" hangingPunct="1">
              <a:lnSpc>
                <a:spcPct val="100000"/>
              </a:lnSpc>
              <a:spcBef>
                <a:spcPct val="30000"/>
              </a:spcBef>
              <a:spcAft>
                <a:spcPct val="0"/>
              </a:spcAft>
              <a:buClrTx/>
              <a:buSzTx/>
              <a:buFontTx/>
              <a:buNone/>
              <a:tabLst/>
              <a:defRPr/>
            </a:pPr>
            <a:r>
              <a:rPr lang="en-US" altLang="en-US" b="1" dirty="0" smtClean="0">
                <a:cs typeface="Arial" charset="0"/>
              </a:rPr>
              <a:t>Sample answers:</a:t>
            </a:r>
            <a:r>
              <a:rPr lang="en-US" altLang="en-US" b="0" dirty="0" smtClean="0">
                <a:cs typeface="Arial" charset="0"/>
              </a:rPr>
              <a:t> [These are starter answers, but add what you</a:t>
            </a:r>
            <a:r>
              <a:rPr lang="en-US" altLang="en-US" b="0" baseline="0" dirty="0" smtClean="0">
                <a:cs typeface="Arial" charset="0"/>
              </a:rPr>
              <a:t> know.] </a:t>
            </a:r>
            <a:r>
              <a:rPr lang="en-US" altLang="en-US" b="0" dirty="0" smtClean="0">
                <a:cs typeface="Arial" charset="0"/>
              </a:rPr>
              <a:t>A CSIRT</a:t>
            </a:r>
            <a:r>
              <a:rPr lang="en-US" altLang="en-US" b="0" baseline="0" dirty="0" smtClean="0">
                <a:cs typeface="Arial" charset="0"/>
              </a:rPr>
              <a:t> focusing on one constituency may be able to provide more dedicated service to that organization and be able to respond more rapidly. A CSIRT focusing on more than one constituency might bring valuable shared information cross-organizationally to help assess and address vulnerabilities earlier or more proactively. </a:t>
            </a:r>
          </a:p>
          <a:p>
            <a:pPr marL="0" marR="0" indent="0" algn="l" defTabSz="457200" rtl="0" eaLnBrk="1" fontAlgn="base" latinLnBrk="0" hangingPunct="1">
              <a:lnSpc>
                <a:spcPct val="100000"/>
              </a:lnSpc>
              <a:spcBef>
                <a:spcPct val="30000"/>
              </a:spcBef>
              <a:spcAft>
                <a:spcPct val="0"/>
              </a:spcAft>
              <a:buClrTx/>
              <a:buSzTx/>
              <a:buFontTx/>
              <a:buNone/>
              <a:tabLst/>
              <a:defRPr/>
            </a:pPr>
            <a:r>
              <a:rPr lang="en-US" altLang="en-US" b="1" dirty="0" smtClean="0">
                <a:cs typeface="Arial" charset="0"/>
              </a:rPr>
              <a:t>Mention</a:t>
            </a:r>
            <a:r>
              <a:rPr lang="en-US" altLang="en-US" dirty="0" smtClean="0">
                <a:cs typeface="Arial" charset="0"/>
              </a:rPr>
              <a:t> successful</a:t>
            </a:r>
            <a:r>
              <a:rPr lang="en-US" altLang="en-US" baseline="0" dirty="0" smtClean="0">
                <a:cs typeface="Arial" charset="0"/>
              </a:rPr>
              <a:t> s</a:t>
            </a:r>
            <a:r>
              <a:rPr lang="en-US" altLang="en-US" dirty="0" smtClean="0">
                <a:cs typeface="Arial" charset="0"/>
              </a:rPr>
              <a:t>ituations where you have seen</a:t>
            </a:r>
            <a:r>
              <a:rPr lang="en-US" altLang="en-US" baseline="0" dirty="0" smtClean="0">
                <a:cs typeface="Arial" charset="0"/>
              </a:rPr>
              <a:t> a CSIRT serve both one constituency and multiple constituencies. </a:t>
            </a:r>
            <a:r>
              <a:rPr lang="en-US" altLang="en-US" b="0" baseline="0" dirty="0" smtClean="0">
                <a:cs typeface="Arial" charset="0"/>
              </a:rPr>
              <a:t>For example, the CSIRT for Cisco Systems supports just one constituency, the staff of the entire company. The CSIRT for the Organization of American States, or OAS, has as a constituency a number of different countries’ CSIRTs. </a:t>
            </a:r>
          </a:p>
        </p:txBody>
      </p:sp>
      <p:sp>
        <p:nvSpPr>
          <p:cNvPr id="6" name="Rectangle 6"/>
          <p:cNvSpPr>
            <a:spLocks noGrp="1" noChangeArrowheads="1"/>
          </p:cNvSpPr>
          <p:nvPr>
            <p:ph type="ftr" sz="quarter" idx="4"/>
          </p:nvPr>
        </p:nvSpPr>
        <p:spPr bwMode="auto">
          <a:xfrm>
            <a:off x="-1" y="8686800"/>
            <a:ext cx="3516923"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800">
                <a:latin typeface="Lucida Sans"/>
                <a:ea typeface="ＭＳ Ｐゴシック" charset="-128"/>
              </a:defRPr>
            </a:lvl1pPr>
          </a:lstStyle>
          <a:p>
            <a:pPr>
              <a:defRPr/>
            </a:pPr>
            <a:r>
              <a:rPr lang="en-US" altLang="en-US" dirty="0" smtClean="0"/>
              <a:t>Training Module 1, CSIRT Fundamentals, Version 1, © 2016 FIRST </a:t>
            </a:r>
          </a:p>
        </p:txBody>
      </p:sp>
      <p:sp>
        <p:nvSpPr>
          <p:cNvPr id="7"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800">
                <a:latin typeface="Lucida Sans"/>
              </a:defRPr>
            </a:lvl1pPr>
          </a:lstStyle>
          <a:p>
            <a:fld id="{F5E97437-CEF4-4036-91BC-BC5EA72D1A5E}" type="slidenum">
              <a:rPr lang="en-US" altLang="en-US" smtClean="0"/>
              <a:pPr/>
              <a:t>11</a:t>
            </a:fld>
            <a:endParaRPr lang="en-US" alt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Rot="1" noChangeAspect="1" noChangeArrowheads="1" noTextEdit="1"/>
          </p:cNvSpPr>
          <p:nvPr>
            <p:ph type="sldImg"/>
          </p:nvPr>
        </p:nvSpPr>
        <p:spPr>
          <a:xfrm>
            <a:off x="1512888" y="517525"/>
            <a:ext cx="3832225" cy="2874963"/>
          </a:xfrm>
          <a:ln/>
        </p:spPr>
      </p:sp>
      <p:sp>
        <p:nvSpPr>
          <p:cNvPr id="35843" name="Rectangle 3"/>
          <p:cNvSpPr>
            <a:spLocks noGrp="1" noChangeArrowheads="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defRPr/>
            </a:pPr>
            <a:r>
              <a:rPr lang="en-US" altLang="en-US" b="1" dirty="0" smtClean="0">
                <a:cs typeface="Arial" charset="0"/>
              </a:rPr>
              <a:t>Questions: </a:t>
            </a:r>
            <a:r>
              <a:rPr lang="en-US" altLang="en-US" i="1" dirty="0" smtClean="0">
                <a:cs typeface="Arial" charset="0"/>
              </a:rPr>
              <a:t>1 to 10 minutes</a:t>
            </a:r>
            <a:endParaRPr lang="en-US" altLang="en-US" dirty="0" smtClean="0">
              <a:cs typeface="Arial" charset="0"/>
            </a:endParaRPr>
          </a:p>
          <a:p>
            <a:pPr eaLnBrk="1" hangingPunct="1">
              <a:defRPr/>
            </a:pPr>
            <a:r>
              <a:rPr lang="en-US" altLang="en-US" b="1" dirty="0" smtClean="0">
                <a:cs typeface="Arial" charset="0"/>
              </a:rPr>
              <a:t>Say: </a:t>
            </a:r>
            <a:r>
              <a:rPr lang="en-US" altLang="en-US" dirty="0" smtClean="0">
                <a:cs typeface="Arial" charset="0"/>
              </a:rPr>
              <a:t>Any questions?</a:t>
            </a:r>
          </a:p>
          <a:p>
            <a:pPr eaLnBrk="1" hangingPunct="1">
              <a:defRPr/>
            </a:pPr>
            <a:r>
              <a:rPr lang="en-US" altLang="en-US" b="1" dirty="0" smtClean="0">
                <a:cs typeface="Arial" charset="0"/>
              </a:rPr>
              <a:t>Ask</a:t>
            </a:r>
            <a:r>
              <a:rPr lang="en-US" altLang="en-US" dirty="0" smtClean="0">
                <a:cs typeface="Arial" charset="0"/>
              </a:rPr>
              <a:t> for structured feedback and put any large-scale questions or questions on a particular tangent that you don’t want to address at the moment in the “Parking Lot,” to address either after class or in a follow-up session.</a:t>
            </a:r>
          </a:p>
        </p:txBody>
      </p:sp>
      <p:sp>
        <p:nvSpPr>
          <p:cNvPr id="6" name="Rectangle 6"/>
          <p:cNvSpPr>
            <a:spLocks noGrp="1" noChangeArrowheads="1"/>
          </p:cNvSpPr>
          <p:nvPr>
            <p:ph type="ftr" sz="quarter" idx="4"/>
          </p:nvPr>
        </p:nvSpPr>
        <p:spPr bwMode="auto">
          <a:xfrm>
            <a:off x="-1" y="8686800"/>
            <a:ext cx="3516923"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800">
                <a:latin typeface="Lucida Sans"/>
                <a:ea typeface="ＭＳ Ｐゴシック" charset="-128"/>
              </a:defRPr>
            </a:lvl1pPr>
          </a:lstStyle>
          <a:p>
            <a:pPr>
              <a:defRPr/>
            </a:pPr>
            <a:r>
              <a:rPr lang="en-US" altLang="en-US" dirty="0" smtClean="0"/>
              <a:t>Training Module 1, CSIRT Fundamentals, Version 1, © 2016 FIRST </a:t>
            </a:r>
          </a:p>
        </p:txBody>
      </p:sp>
      <p:sp>
        <p:nvSpPr>
          <p:cNvPr id="7"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800">
                <a:latin typeface="Lucida Sans"/>
              </a:defRPr>
            </a:lvl1pPr>
          </a:lstStyle>
          <a:p>
            <a:fld id="{F5E97437-CEF4-4036-91BC-BC5EA72D1A5E}" type="slidenum">
              <a:rPr lang="en-US" altLang="en-US" smtClean="0"/>
              <a:pPr/>
              <a:t>12</a:t>
            </a:fld>
            <a:endParaRPr lang="en-US" alt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Rot="1" noChangeAspect="1" noChangeArrowheads="1" noTextEdit="1"/>
          </p:cNvSpPr>
          <p:nvPr>
            <p:ph type="sldImg"/>
          </p:nvPr>
        </p:nvSpPr>
        <p:spPr>
          <a:xfrm>
            <a:off x="1512888" y="517525"/>
            <a:ext cx="3832225" cy="2874963"/>
          </a:xfrm>
          <a:ln/>
        </p:spPr>
      </p:sp>
      <p:sp>
        <p:nvSpPr>
          <p:cNvPr id="1229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b="1" dirty="0" smtClean="0">
                <a:cs typeface="Arial" charset="0"/>
              </a:rPr>
              <a:t>Section 2: </a:t>
            </a:r>
            <a:r>
              <a:rPr lang="en-US" altLang="en-US" b="1" dirty="0" smtClean="0"/>
              <a:t>CSIRT Business Plan:</a:t>
            </a:r>
            <a:r>
              <a:rPr lang="en-US" altLang="en-US" b="1" baseline="0" dirty="0" smtClean="0"/>
              <a:t> </a:t>
            </a:r>
            <a:r>
              <a:rPr lang="en-US" altLang="en-US" i="1" dirty="0" smtClean="0">
                <a:cs typeface="Arial" charset="0"/>
              </a:rPr>
              <a:t>0 minutes</a:t>
            </a:r>
            <a:endParaRPr lang="en-US" altLang="en-US" dirty="0" smtClean="0">
              <a:cs typeface="Arial" charset="0"/>
            </a:endParaRPr>
          </a:p>
          <a:p>
            <a:pPr eaLnBrk="1" hangingPunct="1"/>
            <a:r>
              <a:rPr lang="en-US" altLang="en-US" b="1" dirty="0" smtClean="0">
                <a:cs typeface="Arial" charset="0"/>
              </a:rPr>
              <a:t>Say: </a:t>
            </a:r>
            <a:r>
              <a:rPr lang="en-US" altLang="en-US" b="0" dirty="0" smtClean="0">
                <a:cs typeface="Arial" charset="0"/>
              </a:rPr>
              <a:t>Now let’s talk about the business plan for your CSIRT</a:t>
            </a:r>
            <a:r>
              <a:rPr lang="en-US" altLang="en-US" dirty="0" smtClean="0">
                <a:cs typeface="Arial" charset="0"/>
              </a:rPr>
              <a:t>.</a:t>
            </a:r>
          </a:p>
        </p:txBody>
      </p:sp>
      <p:sp>
        <p:nvSpPr>
          <p:cNvPr id="6" name="Rectangle 6"/>
          <p:cNvSpPr>
            <a:spLocks noGrp="1" noChangeArrowheads="1"/>
          </p:cNvSpPr>
          <p:nvPr>
            <p:ph type="ftr" sz="quarter" idx="4"/>
          </p:nvPr>
        </p:nvSpPr>
        <p:spPr bwMode="auto">
          <a:xfrm>
            <a:off x="-1" y="8686800"/>
            <a:ext cx="3516923"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800">
                <a:latin typeface="Lucida Sans"/>
                <a:ea typeface="ＭＳ Ｐゴシック" charset="-128"/>
              </a:defRPr>
            </a:lvl1pPr>
          </a:lstStyle>
          <a:p>
            <a:pPr>
              <a:defRPr/>
            </a:pPr>
            <a:r>
              <a:rPr lang="en-US" altLang="en-US" dirty="0" smtClean="0"/>
              <a:t>Training Module 1, CSIRT Fundamentals, Version 1, © 2016 FIRST </a:t>
            </a:r>
          </a:p>
        </p:txBody>
      </p:sp>
      <p:sp>
        <p:nvSpPr>
          <p:cNvPr id="7"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800">
                <a:latin typeface="Lucida Sans"/>
              </a:defRPr>
            </a:lvl1pPr>
          </a:lstStyle>
          <a:p>
            <a:fld id="{F5E97437-CEF4-4036-91BC-BC5EA72D1A5E}" type="slidenum">
              <a:rPr lang="en-US" altLang="en-US" smtClean="0"/>
              <a:pPr/>
              <a:t>13</a:t>
            </a:fld>
            <a:endParaRPr lang="en-US" alt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12888" y="517525"/>
            <a:ext cx="3832225" cy="2874963"/>
          </a:xfrm>
        </p:spPr>
      </p:sp>
      <p:sp>
        <p:nvSpPr>
          <p:cNvPr id="3" name="Notes Placeholder 2"/>
          <p:cNvSpPr>
            <a:spLocks noGrp="1"/>
          </p:cNvSpPr>
          <p:nvPr>
            <p:ph type="body" idx="1"/>
          </p:nvPr>
        </p:nvSpPr>
        <p:spPr/>
        <p:txBody>
          <a:bodyPr/>
          <a:lstStyle/>
          <a:p>
            <a:pPr eaLnBrk="1" hangingPunct="1">
              <a:defRPr/>
            </a:pPr>
            <a:r>
              <a:rPr lang="en-US" b="1" dirty="0" smtClean="0"/>
              <a:t>Scope of Responsibility and Services</a:t>
            </a:r>
            <a:r>
              <a:rPr lang="en-US" b="1"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 </a:t>
            </a:r>
            <a:r>
              <a:rPr lang="en-US" altLang="en-US" b="0" i="1" dirty="0" smtClean="0">
                <a:cs typeface="Arial" charset="0"/>
              </a:rPr>
              <a:t>4</a:t>
            </a:r>
            <a:r>
              <a:rPr lang="en-US" altLang="en-US" i="1" dirty="0" smtClean="0">
                <a:cs typeface="Arial" charset="0"/>
              </a:rPr>
              <a:t> minutes</a:t>
            </a:r>
          </a:p>
          <a:p>
            <a:pPr eaLnBrk="1" hangingPunct="1">
              <a:defRPr/>
            </a:pPr>
            <a:endParaRPr lang="en-US" altLang="en-US" b="1" dirty="0" smtClean="0">
              <a:cs typeface="Arial" charset="0"/>
            </a:endParaRPr>
          </a:p>
          <a:p>
            <a:r>
              <a:rPr lang="en-US" altLang="en-US" b="1" dirty="0" smtClean="0">
                <a:cs typeface="Arial" charset="0"/>
              </a:rPr>
              <a:t>Say: </a:t>
            </a:r>
            <a:r>
              <a:rPr lang="en-US"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Once your organization is correctly positioned within the organization, you can begin to work with key stakeholders to establish the range of services to be offered by your CSIR</a:t>
            </a:r>
            <a:r>
              <a:rPr lang="en-US" b="0"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T </a:t>
            </a:r>
            <a:r>
              <a:rPr lang="is-IS" b="0"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and the applications and constituency you will support</a:t>
            </a:r>
            <a:r>
              <a:rPr lang="en-US" b="0"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a:t>
            </a:r>
          </a:p>
          <a:p>
            <a:r>
              <a:rPr lang="en-US"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(1) Working with your management team or executive sponsor, first define your constituency. Are you covering all staff in your organization, or just Finance and Accounting? Are you covering just professors within the University, or professors and research staff, or all staff and students? </a:t>
            </a:r>
          </a:p>
          <a:p>
            <a:r>
              <a:rPr lang="en-US"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(2) Also look at any restrictions on the appliances and applications you will support. Are you only supporting networking? Are you only supporting Finance applications? Are you supporting all appliances and applications for your defined constituency?  </a:t>
            </a:r>
          </a:p>
          <a:p>
            <a:r>
              <a:rPr lang="en-US"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(3) Working with your management team or executive sponsor, consider each of these key incident management services and establish whether each one is within your scope of responsibility, and if not, establish and document who has those responsibilities. The key services are:</a:t>
            </a:r>
          </a:p>
          <a:p>
            <a:pPr marL="171450" lvl="0" indent="-171450" fontAlgn="base">
              <a:buFont typeface="Arial" pitchFamily="34" charset="0"/>
              <a:buChar char="•"/>
            </a:pPr>
            <a:r>
              <a:rPr lang="en-US"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Onsite incident response;</a:t>
            </a:r>
          </a:p>
          <a:p>
            <a:pPr marL="171450" lvl="0" indent="-171450" fontAlgn="base">
              <a:buFont typeface="Arial" pitchFamily="34" charset="0"/>
              <a:buChar char="•"/>
            </a:pPr>
            <a:r>
              <a:rPr lang="en-US"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Incident response support; and</a:t>
            </a:r>
          </a:p>
          <a:p>
            <a:pPr marL="171450" lvl="0" indent="-171450" fontAlgn="base">
              <a:buFont typeface="Arial" pitchFamily="34" charset="0"/>
              <a:buChar char="•"/>
            </a:pPr>
            <a:r>
              <a:rPr lang="en-US"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Incident response coordination. This last item is sometimes handled by the CSIRT or manager, or even someone outside of the CSIRT with a global focus.</a:t>
            </a:r>
          </a:p>
          <a:p>
            <a:r>
              <a:rPr lang="en-US"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 </a:t>
            </a:r>
            <a:endParaRPr lang="en-US" dirty="0"/>
          </a:p>
        </p:txBody>
      </p:sp>
      <p:sp>
        <p:nvSpPr>
          <p:cNvPr id="5" name="Rectangle 6"/>
          <p:cNvSpPr>
            <a:spLocks noGrp="1" noChangeArrowheads="1"/>
          </p:cNvSpPr>
          <p:nvPr>
            <p:ph type="ftr" sz="quarter" idx="4"/>
          </p:nvPr>
        </p:nvSpPr>
        <p:spPr bwMode="auto">
          <a:xfrm>
            <a:off x="-1" y="8686800"/>
            <a:ext cx="3516923"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800">
                <a:latin typeface="Lucida Sans"/>
                <a:ea typeface="ＭＳ Ｐゴシック" charset="-128"/>
              </a:defRPr>
            </a:lvl1pPr>
          </a:lstStyle>
          <a:p>
            <a:pPr>
              <a:defRPr/>
            </a:pPr>
            <a:r>
              <a:rPr lang="en-US" altLang="en-US" dirty="0" smtClean="0"/>
              <a:t>Training Module 1, CSIRT Fundamentals, Version 1, © 2016 FIRST </a:t>
            </a:r>
          </a:p>
        </p:txBody>
      </p:sp>
      <p:sp>
        <p:nvSpPr>
          <p:cNvPr id="6"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800">
                <a:latin typeface="Lucida Sans"/>
              </a:defRPr>
            </a:lvl1pPr>
          </a:lstStyle>
          <a:p>
            <a:fld id="{F5E97437-CEF4-4036-91BC-BC5EA72D1A5E}" type="slidenum">
              <a:rPr lang="en-US" altLang="en-US" smtClean="0"/>
              <a:pPr/>
              <a:t>14</a:t>
            </a:fld>
            <a:endParaRPr lang="en-US" altLang="en-US" dirty="0"/>
          </a:p>
        </p:txBody>
      </p:sp>
    </p:spTree>
    <p:extLst>
      <p:ext uri="{BB962C8B-B14F-4D97-AF65-F5344CB8AC3E}">
        <p14:creationId xmlns:p14="http://schemas.microsoft.com/office/powerpoint/2010/main" val="418682908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Rot="1" noChangeAspect="1" noChangeArrowheads="1" noTextEdit="1"/>
          </p:cNvSpPr>
          <p:nvPr>
            <p:ph type="sldImg"/>
          </p:nvPr>
        </p:nvSpPr>
        <p:spPr>
          <a:xfrm>
            <a:off x="1512888" y="517525"/>
            <a:ext cx="3832225" cy="2874963"/>
          </a:xfrm>
          <a:ln/>
        </p:spPr>
      </p:sp>
      <p:sp>
        <p:nvSpPr>
          <p:cNvPr id="21507" name="Rectangle 3"/>
          <p:cNvSpPr>
            <a:spLocks noGrp="1" noChangeArrowheads="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defRPr/>
            </a:pPr>
            <a:r>
              <a:rPr lang="en-US" b="1" dirty="0" smtClean="0"/>
              <a:t>Positioning a CSIRT Organizationally</a:t>
            </a:r>
            <a:r>
              <a:rPr lang="en-US" b="1"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 </a:t>
            </a:r>
            <a:r>
              <a:rPr lang="en-US" altLang="en-US" b="0" i="1" dirty="0" smtClean="0">
                <a:cs typeface="Arial" charset="0"/>
              </a:rPr>
              <a:t>2</a:t>
            </a:r>
            <a:r>
              <a:rPr lang="en-US" altLang="en-US" i="1" dirty="0" smtClean="0">
                <a:cs typeface="Arial" charset="0"/>
              </a:rPr>
              <a:t> minutes</a:t>
            </a:r>
          </a:p>
          <a:p>
            <a:pPr eaLnBrk="1" hangingPunct="1">
              <a:defRPr/>
            </a:pPr>
            <a:endParaRPr lang="en-US" altLang="en-US" b="1" dirty="0" smtClean="0">
              <a:cs typeface="Arial" charset="0"/>
            </a:endParaRPr>
          </a:p>
          <a:p>
            <a:r>
              <a:rPr lang="en-US" altLang="en-US" b="1" dirty="0" smtClean="0">
                <a:cs typeface="Arial" charset="0"/>
              </a:rPr>
              <a:t>Say: </a:t>
            </a:r>
            <a:r>
              <a:rPr lang="en-US"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In a corporate environment, the CSIRT must be appropriately positioned within the organization’s business structure. </a:t>
            </a:r>
          </a:p>
          <a:p>
            <a:r>
              <a:rPr lang="en-US"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(1) This means the CSIRT should be within the direct line of command of the Chief Security Officer, or CSO; and the CSIRT usually has overlap with the IT security department. </a:t>
            </a:r>
          </a:p>
          <a:p>
            <a:r>
              <a:rPr lang="en-US"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(2) The CSIRT should be positioned within the corporation so it has not just accountability but visibility and clout to do its job of protecting infrastructure and data. The parts of the organization that host computing, networking and communications equipment carry the most risk, which is why most CSIRTs are placed in accordance with this. </a:t>
            </a:r>
          </a:p>
          <a:p>
            <a:pPr lvl="0"/>
            <a:endParaRPr lang="en-US" altLang="en-US" b="0" dirty="0" smtClean="0"/>
          </a:p>
        </p:txBody>
      </p:sp>
      <p:sp>
        <p:nvSpPr>
          <p:cNvPr id="6" name="Rectangle 6"/>
          <p:cNvSpPr>
            <a:spLocks noGrp="1" noChangeArrowheads="1"/>
          </p:cNvSpPr>
          <p:nvPr>
            <p:ph type="ftr" sz="quarter" idx="4"/>
          </p:nvPr>
        </p:nvSpPr>
        <p:spPr bwMode="auto">
          <a:xfrm>
            <a:off x="-1" y="8686800"/>
            <a:ext cx="3516923"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800">
                <a:latin typeface="Lucida Sans"/>
                <a:ea typeface="ＭＳ Ｐゴシック" charset="-128"/>
              </a:defRPr>
            </a:lvl1pPr>
          </a:lstStyle>
          <a:p>
            <a:pPr>
              <a:defRPr/>
            </a:pPr>
            <a:r>
              <a:rPr lang="en-US" altLang="en-US" dirty="0" smtClean="0"/>
              <a:t>Training Module 1, CSIRT Fundamentals, Version 1, © 2016 FIRST </a:t>
            </a:r>
          </a:p>
        </p:txBody>
      </p:sp>
      <p:sp>
        <p:nvSpPr>
          <p:cNvPr id="7"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800">
                <a:latin typeface="Lucida Sans"/>
              </a:defRPr>
            </a:lvl1pPr>
          </a:lstStyle>
          <a:p>
            <a:fld id="{F5E97437-CEF4-4036-91BC-BC5EA72D1A5E}" type="slidenum">
              <a:rPr lang="en-US" altLang="en-US" smtClean="0"/>
              <a:pPr/>
              <a:t>15</a:t>
            </a:fld>
            <a:endParaRPr lang="en-US" alt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12888" y="517525"/>
            <a:ext cx="3832225" cy="2874963"/>
          </a:xfrm>
        </p:spPr>
      </p:sp>
      <p:sp>
        <p:nvSpPr>
          <p:cNvPr id="3" name="Notes Placeholder 2"/>
          <p:cNvSpPr>
            <a:spLocks noGrp="1"/>
          </p:cNvSpPr>
          <p:nvPr>
            <p:ph type="body" idx="1"/>
          </p:nvPr>
        </p:nvSpPr>
        <p:spPr/>
        <p:txBody>
          <a:bodyPr/>
          <a:lstStyle/>
          <a:p>
            <a:pPr eaLnBrk="1" hangingPunct="1">
              <a:defRPr/>
            </a:pPr>
            <a:r>
              <a:rPr lang="en-US" b="1" dirty="0" smtClean="0"/>
              <a:t>CSIRTs Require Various Roles</a:t>
            </a:r>
            <a:r>
              <a:rPr lang="en-US" altLang="en-US" b="1" i="0" dirty="0" smtClean="0">
                <a:cs typeface="Arial" charset="0"/>
              </a:rPr>
              <a:t>: </a:t>
            </a:r>
            <a:r>
              <a:rPr lang="en-US" altLang="en-US" i="1" dirty="0" smtClean="0">
                <a:cs typeface="Arial" charset="0"/>
              </a:rPr>
              <a:t>1 minute</a:t>
            </a:r>
          </a:p>
          <a:p>
            <a:pPr eaLnBrk="1" hangingPunct="1">
              <a:defRPr/>
            </a:pPr>
            <a:endParaRPr lang="en-US" altLang="en-US" dirty="0" smtClean="0">
              <a:cs typeface="Arial" charset="0"/>
            </a:endParaRPr>
          </a:p>
          <a:p>
            <a:pPr eaLnBrk="1" hangingPunct="1">
              <a:defRPr/>
            </a:pPr>
            <a:r>
              <a:rPr lang="en-US" altLang="en-US" b="1" dirty="0" smtClean="0">
                <a:cs typeface="Arial" charset="0"/>
              </a:rPr>
              <a:t>Say: </a:t>
            </a:r>
            <a:r>
              <a:rPr lang="en-US" dirty="0" smtClean="0"/>
              <a:t>CSIRTs require various roles to function well in an organization. </a:t>
            </a:r>
            <a:r>
              <a:rPr lang="en-US" altLang="en-US" b="0" dirty="0" smtClean="0">
                <a:cs typeface="Arial" charset="0"/>
              </a:rPr>
              <a:t>For example, this diagram shows</a:t>
            </a:r>
            <a:r>
              <a:rPr lang="en-US" altLang="en-US" b="0" baseline="0" dirty="0" smtClean="0">
                <a:cs typeface="Arial" charset="0"/>
              </a:rPr>
              <a:t> a small and simple CSIRT structure appropriate for a smaller organization.</a:t>
            </a:r>
            <a:endParaRPr lang="en-US" altLang="en-US" b="0" dirty="0" smtClean="0">
              <a:cs typeface="Arial" charset="0"/>
            </a:endParaRPr>
          </a:p>
        </p:txBody>
      </p:sp>
      <p:sp>
        <p:nvSpPr>
          <p:cNvPr id="8" name="Rectangle 6"/>
          <p:cNvSpPr>
            <a:spLocks noGrp="1" noChangeArrowheads="1"/>
          </p:cNvSpPr>
          <p:nvPr>
            <p:ph type="ftr" sz="quarter" idx="4"/>
          </p:nvPr>
        </p:nvSpPr>
        <p:spPr bwMode="auto">
          <a:xfrm>
            <a:off x="-1" y="8686800"/>
            <a:ext cx="3516923"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800">
                <a:latin typeface="Lucida Sans"/>
                <a:ea typeface="ＭＳ Ｐゴシック" charset="-128"/>
              </a:defRPr>
            </a:lvl1pPr>
          </a:lstStyle>
          <a:p>
            <a:pPr>
              <a:defRPr/>
            </a:pPr>
            <a:r>
              <a:rPr lang="en-US" altLang="en-US" dirty="0" smtClean="0"/>
              <a:t>Training Module 1, CSIRT Fundamentals, Version 1, © 2016 FIRST </a:t>
            </a:r>
          </a:p>
        </p:txBody>
      </p:sp>
      <p:sp>
        <p:nvSpPr>
          <p:cNvPr id="9"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800">
                <a:latin typeface="Lucida Sans"/>
              </a:defRPr>
            </a:lvl1pPr>
          </a:lstStyle>
          <a:p>
            <a:fld id="{F5E97437-CEF4-4036-91BC-BC5EA72D1A5E}" type="slidenum">
              <a:rPr lang="en-US" altLang="en-US" smtClean="0"/>
              <a:pPr/>
              <a:t>16</a:t>
            </a:fld>
            <a:endParaRPr lang="en-US" altLang="en-US" dirty="0"/>
          </a:p>
        </p:txBody>
      </p:sp>
    </p:spTree>
    <p:extLst>
      <p:ext uri="{BB962C8B-B14F-4D97-AF65-F5344CB8AC3E}">
        <p14:creationId xmlns:p14="http://schemas.microsoft.com/office/powerpoint/2010/main" val="67132953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12888" y="517525"/>
            <a:ext cx="3832225" cy="2874963"/>
          </a:xfrm>
        </p:spPr>
      </p:sp>
      <p:sp>
        <p:nvSpPr>
          <p:cNvPr id="3" name="Notes Placeholder 2"/>
          <p:cNvSpPr>
            <a:spLocks noGrp="1"/>
          </p:cNvSpPr>
          <p:nvPr>
            <p:ph type="body" idx="1"/>
          </p:nvPr>
        </p:nvSpPr>
        <p:spPr/>
        <p:txBody>
          <a:bodyPr/>
          <a:lstStyle/>
          <a:p>
            <a:pPr eaLnBrk="1" hangingPunct="1">
              <a:defRPr/>
            </a:pPr>
            <a:r>
              <a:rPr lang="en-US" b="1" dirty="0" smtClean="0"/>
              <a:t>CSIRTs Require Various Roles</a:t>
            </a:r>
            <a:r>
              <a:rPr lang="en-US" altLang="en-US" b="1" i="0" dirty="0" smtClean="0">
                <a:cs typeface="Arial" charset="0"/>
              </a:rPr>
              <a:t>: </a:t>
            </a:r>
            <a:r>
              <a:rPr lang="en-US" altLang="en-US" b="0" i="1" baseline="0" dirty="0" smtClean="0">
                <a:cs typeface="Arial" charset="0"/>
              </a:rPr>
              <a:t>1</a:t>
            </a:r>
            <a:r>
              <a:rPr lang="en-US" altLang="en-US" i="1" dirty="0" smtClean="0">
                <a:cs typeface="Arial" charset="0"/>
              </a:rPr>
              <a:t> minute</a:t>
            </a:r>
          </a:p>
          <a:p>
            <a:pPr eaLnBrk="1" hangingPunct="1">
              <a:defRPr/>
            </a:pPr>
            <a:endParaRPr lang="en-US" altLang="en-US" dirty="0" smtClean="0">
              <a:cs typeface="Arial" charset="0"/>
            </a:endParaRPr>
          </a:p>
          <a:p>
            <a:pPr eaLnBrk="1" hangingPunct="1">
              <a:defRPr/>
            </a:pPr>
            <a:r>
              <a:rPr lang="en-US" altLang="en-US" b="1" dirty="0" smtClean="0">
                <a:cs typeface="Arial" charset="0"/>
              </a:rPr>
              <a:t>Say: </a:t>
            </a:r>
            <a:r>
              <a:rPr lang="en-US" altLang="en-US" b="0" dirty="0" smtClean="0">
                <a:cs typeface="Arial" charset="0"/>
              </a:rPr>
              <a:t>And here is another diagram showing a</a:t>
            </a:r>
            <a:r>
              <a:rPr lang="en-US" altLang="en-US" b="0" baseline="0" dirty="0" smtClean="0">
                <a:cs typeface="Arial" charset="0"/>
              </a:rPr>
              <a:t> more complex CSIRT structure appropriate for a much larger organization with 24x7 coverage. We will discuss organizational structure in detail in another module, but this is to show the range of roles that can occur in a CSIRT.</a:t>
            </a:r>
          </a:p>
        </p:txBody>
      </p:sp>
      <p:sp>
        <p:nvSpPr>
          <p:cNvPr id="5" name="Rectangle 6"/>
          <p:cNvSpPr>
            <a:spLocks noGrp="1" noChangeArrowheads="1"/>
          </p:cNvSpPr>
          <p:nvPr>
            <p:ph type="ftr" sz="quarter" idx="4"/>
          </p:nvPr>
        </p:nvSpPr>
        <p:spPr bwMode="auto">
          <a:xfrm>
            <a:off x="-1" y="8686800"/>
            <a:ext cx="3516923"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800">
                <a:latin typeface="Lucida Sans"/>
                <a:ea typeface="ＭＳ Ｐゴシック" charset="-128"/>
              </a:defRPr>
            </a:lvl1pPr>
          </a:lstStyle>
          <a:p>
            <a:pPr>
              <a:defRPr/>
            </a:pPr>
            <a:r>
              <a:rPr lang="en-US" altLang="en-US" dirty="0" smtClean="0"/>
              <a:t>Training Module 1, CSIRT Fundamentals, Version 1, © 2016 FIRST </a:t>
            </a:r>
          </a:p>
        </p:txBody>
      </p:sp>
      <p:sp>
        <p:nvSpPr>
          <p:cNvPr id="6"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800">
                <a:latin typeface="Lucida Sans"/>
              </a:defRPr>
            </a:lvl1pPr>
          </a:lstStyle>
          <a:p>
            <a:fld id="{F5E97437-CEF4-4036-91BC-BC5EA72D1A5E}" type="slidenum">
              <a:rPr lang="en-US" altLang="en-US" smtClean="0"/>
              <a:pPr/>
              <a:t>17</a:t>
            </a:fld>
            <a:endParaRPr lang="en-US" altLang="en-US" dirty="0"/>
          </a:p>
        </p:txBody>
      </p:sp>
    </p:spTree>
    <p:extLst>
      <p:ext uri="{BB962C8B-B14F-4D97-AF65-F5344CB8AC3E}">
        <p14:creationId xmlns:p14="http://schemas.microsoft.com/office/powerpoint/2010/main" val="156978397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12888" y="517525"/>
            <a:ext cx="3832225" cy="2874963"/>
          </a:xfrm>
        </p:spPr>
      </p:sp>
      <p:sp>
        <p:nvSpPr>
          <p:cNvPr id="3" name="Notes Placeholder 2"/>
          <p:cNvSpPr>
            <a:spLocks noGrp="1"/>
          </p:cNvSpPr>
          <p:nvPr>
            <p:ph type="body" idx="1"/>
          </p:nvPr>
        </p:nvSpPr>
        <p:spPr/>
        <p:txBody>
          <a:bodyPr/>
          <a:lstStyle/>
          <a:p>
            <a:pPr eaLnBrk="1" hangingPunct="1">
              <a:defRPr/>
            </a:pPr>
            <a:r>
              <a:rPr lang="en-US" b="1"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CSIRT Mission Statement: </a:t>
            </a:r>
            <a:r>
              <a:rPr lang="en-US" altLang="en-US" b="0" i="1" dirty="0" smtClean="0">
                <a:cs typeface="Arial" charset="0"/>
              </a:rPr>
              <a:t>2 </a:t>
            </a:r>
            <a:r>
              <a:rPr lang="en-US" altLang="en-US" i="1" dirty="0" smtClean="0">
                <a:cs typeface="Arial" charset="0"/>
              </a:rPr>
              <a:t>minutes</a:t>
            </a:r>
          </a:p>
          <a:p>
            <a:pPr eaLnBrk="1" hangingPunct="1">
              <a:defRPr/>
            </a:pPr>
            <a:endParaRPr lang="en-US" altLang="en-US" b="1" dirty="0" smtClean="0">
              <a:cs typeface="Arial" charset="0"/>
            </a:endParaRPr>
          </a:p>
          <a:p>
            <a:pPr lvl="0"/>
            <a:r>
              <a:rPr lang="en-US" altLang="en-US" b="1" dirty="0" smtClean="0">
                <a:cs typeface="Arial" charset="0"/>
              </a:rPr>
              <a:t>Say: </a:t>
            </a:r>
            <a:r>
              <a:rPr lang="en-US" b="0"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The CSIRT Mission Statement sets the ground rules for how the CSIRT will operate inside an organization. In many cases, the Mission Statement is all a constituent might know about a CSIRT outside of the protocols for reporting incidents.</a:t>
            </a:r>
          </a:p>
          <a:p>
            <a:pPr lvl="0"/>
            <a:r>
              <a:rPr lang="en-US" b="0"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A typical CSIRT mission statement has three important conveyances:</a:t>
            </a:r>
          </a:p>
          <a:p>
            <a:pPr marL="171450" lvl="0" indent="-171450">
              <a:buFont typeface="Arial" pitchFamily="34" charset="0"/>
              <a:buChar char="•"/>
            </a:pPr>
            <a:r>
              <a:rPr lang="en-US" b="0" i="0"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Services, or the methods used to carry out the team’s mission. For example, CSIRT Services are restricted to internal and external network outages and anomalies.</a:t>
            </a:r>
          </a:p>
          <a:p>
            <a:pPr marL="171450" lvl="0" indent="-171450">
              <a:buFont typeface="Arial" pitchFamily="34" charset="0"/>
              <a:buChar char="•"/>
            </a:pPr>
            <a:r>
              <a:rPr lang="en-US" b="0" i="0"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Policies, the governing principles under which the team operates. For example, external-facing network outages should be resolved in under 2 hours.</a:t>
            </a:r>
          </a:p>
          <a:p>
            <a:pPr marL="171450" lvl="0" indent="-171450">
              <a:buFont typeface="Arial" pitchFamily="34" charset="0"/>
              <a:buChar char="•"/>
            </a:pPr>
            <a:r>
              <a:rPr lang="en-US" b="0" i="0"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And Quality, the desired standard at which all activities will be undertaken. For example, regardless of priority each incident will be resolved in an expedient and professional manner.</a:t>
            </a:r>
          </a:p>
        </p:txBody>
      </p:sp>
      <p:sp>
        <p:nvSpPr>
          <p:cNvPr id="5" name="Rectangle 6"/>
          <p:cNvSpPr>
            <a:spLocks noGrp="1" noChangeArrowheads="1"/>
          </p:cNvSpPr>
          <p:nvPr>
            <p:ph type="ftr" sz="quarter" idx="4"/>
          </p:nvPr>
        </p:nvSpPr>
        <p:spPr bwMode="auto">
          <a:xfrm>
            <a:off x="-1" y="8686800"/>
            <a:ext cx="3516923"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800">
                <a:latin typeface="Lucida Sans"/>
                <a:ea typeface="ＭＳ Ｐゴシック" charset="-128"/>
              </a:defRPr>
            </a:lvl1pPr>
          </a:lstStyle>
          <a:p>
            <a:pPr>
              <a:defRPr/>
            </a:pPr>
            <a:r>
              <a:rPr lang="en-US" altLang="en-US" dirty="0" smtClean="0"/>
              <a:t>Training Module 1, CSIRT Fundamentals, Version 1, © 2016 FIRST </a:t>
            </a:r>
          </a:p>
        </p:txBody>
      </p:sp>
      <p:sp>
        <p:nvSpPr>
          <p:cNvPr id="6"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800">
                <a:latin typeface="Lucida Sans"/>
              </a:defRPr>
            </a:lvl1pPr>
          </a:lstStyle>
          <a:p>
            <a:fld id="{F5E97437-CEF4-4036-91BC-BC5EA72D1A5E}" type="slidenum">
              <a:rPr lang="en-US" altLang="en-US" smtClean="0"/>
              <a:pPr/>
              <a:t>18</a:t>
            </a:fld>
            <a:endParaRPr lang="en-US" altLang="en-US" dirty="0"/>
          </a:p>
        </p:txBody>
      </p:sp>
    </p:spTree>
    <p:extLst>
      <p:ext uri="{BB962C8B-B14F-4D97-AF65-F5344CB8AC3E}">
        <p14:creationId xmlns:p14="http://schemas.microsoft.com/office/powerpoint/2010/main" val="420576928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12888" y="517525"/>
            <a:ext cx="3832225" cy="2874963"/>
          </a:xfrm>
        </p:spPr>
      </p:sp>
      <p:sp>
        <p:nvSpPr>
          <p:cNvPr id="3" name="Notes Placeholder 2"/>
          <p:cNvSpPr>
            <a:spLocks noGrp="1"/>
          </p:cNvSpPr>
          <p:nvPr>
            <p:ph type="body" idx="1"/>
          </p:nvPr>
        </p:nvSpPr>
        <p:spPr/>
        <p:txBody>
          <a:bodyPr/>
          <a:lstStyle/>
          <a:p>
            <a:pPr eaLnBrk="1" hangingPunct="1">
              <a:defRPr/>
            </a:pPr>
            <a:r>
              <a:rPr lang="en-US" b="1"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Each CSIRT Defines Services Provided</a:t>
            </a:r>
            <a:r>
              <a:rPr lang="en-US" altLang="en-US" b="1" i="0" dirty="0" smtClean="0">
                <a:cs typeface="Arial" charset="0"/>
              </a:rPr>
              <a:t>:</a:t>
            </a:r>
            <a:r>
              <a:rPr lang="en-US" altLang="en-US" b="1" i="1" dirty="0" smtClean="0">
                <a:cs typeface="Arial" charset="0"/>
              </a:rPr>
              <a:t> </a:t>
            </a:r>
            <a:r>
              <a:rPr lang="en-US" altLang="en-US" b="0" i="1" dirty="0" smtClean="0">
                <a:cs typeface="Arial" charset="0"/>
              </a:rPr>
              <a:t>3</a:t>
            </a:r>
            <a:r>
              <a:rPr lang="en-US" altLang="en-US" i="1" dirty="0" smtClean="0">
                <a:cs typeface="Arial" charset="0"/>
              </a:rPr>
              <a:t> minutes</a:t>
            </a:r>
          </a:p>
          <a:p>
            <a:pPr eaLnBrk="1" hangingPunct="1">
              <a:defRPr/>
            </a:pPr>
            <a:endParaRPr lang="en-US" altLang="en-US" b="1" dirty="0" smtClean="0">
              <a:cs typeface="Arial" charset="0"/>
            </a:endParaRPr>
          </a:p>
          <a:p>
            <a:pPr lvl="0"/>
            <a:r>
              <a:rPr lang="en-US" altLang="en-US" b="1" dirty="0" smtClean="0">
                <a:cs typeface="Arial" charset="0"/>
              </a:rPr>
              <a:t>Say: </a:t>
            </a:r>
            <a:r>
              <a:rPr lang="en-US" b="0"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While the specific services that can be offered by a CSIRT are too numerous to name, they can all be broken down into three categories:</a:t>
            </a:r>
          </a:p>
          <a:p>
            <a:pPr lvl="0"/>
            <a:r>
              <a:rPr lang="en-US" b="0"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Reactive services are services </a:t>
            </a:r>
            <a:r>
              <a:rPr lang="en-US" b="0" i="1"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triggered </a:t>
            </a:r>
            <a:r>
              <a:rPr lang="en-US" b="0"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by an incident or request. If a user discovers malicious malware on their computer, the CSIRT is then </a:t>
            </a:r>
            <a:r>
              <a:rPr lang="en-US" b="0" i="1"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reacting</a:t>
            </a:r>
            <a:r>
              <a:rPr lang="en-US" b="0"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 to that incident. This is the majority of what a CSIRT handles.</a:t>
            </a:r>
          </a:p>
          <a:p>
            <a:pPr lvl="0"/>
            <a:r>
              <a:rPr lang="en-US" b="0"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(1) Proactive services are services providing assistance to help prepare for and protect against possible incidents. This is as simple as CSIRT members subscribing to RSS feeds and email newsgroups and staying informed of the latest threat developments circulating at any given time. It also includes configuration and maintenance such as setting appropriate logging levels or requesting IT to set them.</a:t>
            </a:r>
          </a:p>
          <a:p>
            <a:pPr lvl="0"/>
            <a:r>
              <a:rPr lang="en-US" b="0"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(2) Security quality management services augment pre-existing service areas at an organization. A CSIRT might be asked to offer assistance with  risk analysis, disaster recovery, and/or company training or company audits. </a:t>
            </a:r>
          </a:p>
          <a:p>
            <a:pPr lvl="0"/>
            <a:r>
              <a:rPr lang="en-US" b="0"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(3) Note that not all CSIRTS are asked to perform all service categories nor all services in a given category. In many cases, a CSIRT is only called upon to perform reactive and proactive services, while the remainder is covered by the in-house IT department. The way in which duties are delegated varies from organization to organization.</a:t>
            </a:r>
            <a:endParaRPr lang="en-US" b="0" dirty="0"/>
          </a:p>
        </p:txBody>
      </p:sp>
      <p:sp>
        <p:nvSpPr>
          <p:cNvPr id="5" name="Rectangle 6"/>
          <p:cNvSpPr>
            <a:spLocks noGrp="1" noChangeArrowheads="1"/>
          </p:cNvSpPr>
          <p:nvPr>
            <p:ph type="ftr" sz="quarter" idx="4"/>
          </p:nvPr>
        </p:nvSpPr>
        <p:spPr bwMode="auto">
          <a:xfrm>
            <a:off x="-1" y="8686800"/>
            <a:ext cx="3516923"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800">
                <a:latin typeface="Lucida Sans"/>
                <a:ea typeface="ＭＳ Ｐゴシック" charset="-128"/>
              </a:defRPr>
            </a:lvl1pPr>
          </a:lstStyle>
          <a:p>
            <a:pPr>
              <a:defRPr/>
            </a:pPr>
            <a:r>
              <a:rPr lang="en-US" altLang="en-US" dirty="0" smtClean="0"/>
              <a:t>Training Module 1, CSIRT Fundamentals, Version 1, © 2016 FIRST </a:t>
            </a:r>
          </a:p>
        </p:txBody>
      </p:sp>
      <p:sp>
        <p:nvSpPr>
          <p:cNvPr id="6"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800">
                <a:latin typeface="Lucida Sans"/>
              </a:defRPr>
            </a:lvl1pPr>
          </a:lstStyle>
          <a:p>
            <a:fld id="{F5E97437-CEF4-4036-91BC-BC5EA72D1A5E}" type="slidenum">
              <a:rPr lang="en-US" altLang="en-US" smtClean="0"/>
              <a:pPr/>
              <a:t>19</a:t>
            </a:fld>
            <a:endParaRPr lang="en-US" altLang="en-US" dirty="0"/>
          </a:p>
        </p:txBody>
      </p:sp>
    </p:spTree>
    <p:extLst>
      <p:ext uri="{BB962C8B-B14F-4D97-AF65-F5344CB8AC3E}">
        <p14:creationId xmlns:p14="http://schemas.microsoft.com/office/powerpoint/2010/main" val="1900101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1825"/>
            <a:ext cx="5472113" cy="4105275"/>
          </a:xfrm>
        </p:spPr>
      </p:sp>
      <p:sp>
        <p:nvSpPr>
          <p:cNvPr id="3" name="Notes Placeholder 2"/>
          <p:cNvSpPr>
            <a:spLocks noGrp="1"/>
          </p:cNvSpPr>
          <p:nvPr>
            <p:ph type="body" idx="1"/>
          </p:nvPr>
        </p:nvSpPr>
        <p:spPr/>
        <p:txBody>
          <a:bodyPr/>
          <a:lstStyle/>
          <a:p>
            <a:r>
              <a:rPr lang="en-GB" dirty="0" smtClean="0"/>
              <a:t>FIRST training materials</a:t>
            </a:r>
            <a:r>
              <a:rPr lang="en-GB" baseline="0" dirty="0" smtClean="0"/>
              <a:t> are available for non-commercial use under a CC license. We would appreciate if you let us know that you use it: Send a mail to </a:t>
            </a:r>
            <a:r>
              <a:rPr lang="en-GB" baseline="0" dirty="0" err="1" smtClean="0"/>
              <a:t>first-sec@firtst.org</a:t>
            </a:r>
            <a:r>
              <a:rPr lang="en-GB" baseline="0" dirty="0" smtClean="0"/>
              <a:t> with your feedback</a:t>
            </a:r>
          </a:p>
          <a:p>
            <a:endParaRPr lang="en-GB" dirty="0"/>
          </a:p>
        </p:txBody>
      </p:sp>
      <p:sp>
        <p:nvSpPr>
          <p:cNvPr id="4" name="Slide Number Placeholder 3"/>
          <p:cNvSpPr>
            <a:spLocks noGrp="1"/>
          </p:cNvSpPr>
          <p:nvPr>
            <p:ph type="sldNum" sz="quarter" idx="10"/>
          </p:nvPr>
        </p:nvSpPr>
        <p:spPr/>
        <p:txBody>
          <a:bodyPr/>
          <a:lstStyle/>
          <a:p>
            <a:fld id="{136E53A4-3F4D-8748-A0FA-BB510B091717}" type="slidenum">
              <a:rPr lang="en-GB" smtClean="0"/>
              <a:t>2</a:t>
            </a:fld>
            <a:endParaRPr lang="en-GB"/>
          </a:p>
        </p:txBody>
      </p:sp>
    </p:spTree>
    <p:extLst>
      <p:ext uri="{BB962C8B-B14F-4D97-AF65-F5344CB8AC3E}">
        <p14:creationId xmlns:p14="http://schemas.microsoft.com/office/powerpoint/2010/main" val="40361828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12888" y="517525"/>
            <a:ext cx="3832225" cy="2874963"/>
          </a:xfrm>
        </p:spPr>
      </p:sp>
      <p:sp>
        <p:nvSpPr>
          <p:cNvPr id="3" name="Notes Placeholder 2"/>
          <p:cNvSpPr>
            <a:spLocks noGrp="1"/>
          </p:cNvSpPr>
          <p:nvPr>
            <p:ph type="body" idx="1"/>
          </p:nvPr>
        </p:nvSpPr>
        <p:spPr/>
        <p:txBody>
          <a:bodyPr/>
          <a:lstStyle/>
          <a:p>
            <a:pPr eaLnBrk="1" hangingPunct="1">
              <a:defRPr/>
            </a:pPr>
            <a:r>
              <a:rPr lang="en-US" b="1" dirty="0" smtClean="0"/>
              <a:t>Creating a</a:t>
            </a:r>
            <a:r>
              <a:rPr lang="en-US" b="1"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 Business Plan</a:t>
            </a:r>
            <a:r>
              <a:rPr lang="en-US" altLang="en-US" b="1" i="0" dirty="0" smtClean="0">
                <a:cs typeface="Arial" charset="0"/>
              </a:rPr>
              <a:t>:</a:t>
            </a:r>
            <a:r>
              <a:rPr lang="en-US" altLang="en-US" b="1" i="1" dirty="0" smtClean="0">
                <a:cs typeface="Arial" charset="0"/>
              </a:rPr>
              <a:t> </a:t>
            </a:r>
            <a:r>
              <a:rPr lang="en-US" altLang="en-US" b="0" i="1" dirty="0" smtClean="0">
                <a:cs typeface="Arial" charset="0"/>
              </a:rPr>
              <a:t>1</a:t>
            </a:r>
            <a:r>
              <a:rPr lang="en-US" altLang="en-US" i="1" dirty="0" smtClean="0">
                <a:cs typeface="Arial" charset="0"/>
              </a:rPr>
              <a:t> minutes</a:t>
            </a:r>
          </a:p>
          <a:p>
            <a:pPr eaLnBrk="1" hangingPunct="1">
              <a:defRPr/>
            </a:pPr>
            <a:endParaRPr lang="en-US" altLang="en-US" b="1" dirty="0" smtClean="0">
              <a:cs typeface="Arial" charset="0"/>
            </a:endParaRPr>
          </a:p>
          <a:p>
            <a:pPr marL="0" lvl="0" indent="-114300">
              <a:buSzTx/>
              <a:buNone/>
            </a:pPr>
            <a:r>
              <a:rPr lang="en-US" altLang="en-US" b="1" dirty="0" smtClean="0">
                <a:cs typeface="Arial" charset="0"/>
              </a:rPr>
              <a:t>Say: </a:t>
            </a:r>
            <a:r>
              <a:rPr lang="en-US" dirty="0" smtClean="0"/>
              <a:t>All CSIRTs need funding to exist and operate effectively. Understanding that need and being able to clearly present it is crucial to the formative period of the CSIRT. </a:t>
            </a:r>
          </a:p>
          <a:p>
            <a:pPr marL="0" lvl="0" indent="-114300">
              <a:buSzTx/>
              <a:buNone/>
            </a:pPr>
            <a:r>
              <a:rPr lang="en-US" dirty="0" smtClean="0"/>
              <a:t>(1) The funding process can be boiled down to three steps:</a:t>
            </a:r>
          </a:p>
          <a:p>
            <a:pPr marL="342900" lvl="0" indent="-457200">
              <a:buSzTx/>
              <a:buFont typeface="+mj-lt"/>
              <a:buAutoNum type="arabicPeriod"/>
            </a:pPr>
            <a:r>
              <a:rPr lang="en-US" dirty="0" smtClean="0"/>
              <a:t>Create a budget;</a:t>
            </a:r>
          </a:p>
          <a:p>
            <a:pPr marL="342900" lvl="0" indent="-457200">
              <a:buSzTx/>
              <a:buFont typeface="+mj-lt"/>
              <a:buAutoNum type="arabicPeriod"/>
            </a:pPr>
            <a:r>
              <a:rPr lang="en-US" dirty="0" smtClean="0"/>
              <a:t>Create a business plan; and</a:t>
            </a:r>
          </a:p>
          <a:p>
            <a:pPr marL="342900" lvl="0" indent="-457200">
              <a:buSzTx/>
              <a:buFont typeface="+mj-lt"/>
              <a:buAutoNum type="arabicPeriod"/>
            </a:pPr>
            <a:r>
              <a:rPr lang="en-US" dirty="0" smtClean="0"/>
              <a:t>Present your budget and plan.</a:t>
            </a:r>
          </a:p>
          <a:p>
            <a:pPr lvl="0"/>
            <a:endParaRPr lang="en-US" b="1" i="0" dirty="0" smtClean="0"/>
          </a:p>
        </p:txBody>
      </p:sp>
      <p:sp>
        <p:nvSpPr>
          <p:cNvPr id="5" name="Rectangle 6"/>
          <p:cNvSpPr>
            <a:spLocks noGrp="1" noChangeArrowheads="1"/>
          </p:cNvSpPr>
          <p:nvPr>
            <p:ph type="ftr" sz="quarter" idx="4"/>
          </p:nvPr>
        </p:nvSpPr>
        <p:spPr bwMode="auto">
          <a:xfrm>
            <a:off x="-1" y="8686800"/>
            <a:ext cx="3516923"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800">
                <a:latin typeface="Lucida Sans"/>
                <a:ea typeface="ＭＳ Ｐゴシック" charset="-128"/>
              </a:defRPr>
            </a:lvl1pPr>
          </a:lstStyle>
          <a:p>
            <a:pPr>
              <a:defRPr/>
            </a:pPr>
            <a:r>
              <a:rPr lang="en-US" altLang="en-US" dirty="0" smtClean="0"/>
              <a:t>Training Module 1, CSIRT Fundamentals, Version 1, © 2016 FIRST </a:t>
            </a:r>
          </a:p>
        </p:txBody>
      </p:sp>
      <p:sp>
        <p:nvSpPr>
          <p:cNvPr id="6"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800">
                <a:latin typeface="Lucida Sans"/>
              </a:defRPr>
            </a:lvl1pPr>
          </a:lstStyle>
          <a:p>
            <a:fld id="{F5E97437-CEF4-4036-91BC-BC5EA72D1A5E}" type="slidenum">
              <a:rPr lang="en-US" altLang="en-US" smtClean="0"/>
              <a:pPr/>
              <a:t>20</a:t>
            </a:fld>
            <a:endParaRPr lang="en-US" altLang="en-US" dirty="0"/>
          </a:p>
        </p:txBody>
      </p:sp>
    </p:spTree>
    <p:extLst>
      <p:ext uri="{BB962C8B-B14F-4D97-AF65-F5344CB8AC3E}">
        <p14:creationId xmlns:p14="http://schemas.microsoft.com/office/powerpoint/2010/main" val="3758687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12888" y="517525"/>
            <a:ext cx="3832225" cy="2874963"/>
          </a:xfrm>
        </p:spPr>
      </p:sp>
      <p:sp>
        <p:nvSpPr>
          <p:cNvPr id="3" name="Notes Placeholder 2"/>
          <p:cNvSpPr>
            <a:spLocks noGrp="1"/>
          </p:cNvSpPr>
          <p:nvPr>
            <p:ph type="body" idx="1"/>
          </p:nvPr>
        </p:nvSpPr>
        <p:spPr/>
        <p:txBody>
          <a:bodyPr/>
          <a:lstStyle/>
          <a:p>
            <a:pPr marL="0" marR="0" indent="0" algn="l" defTabSz="457200" rtl="0" eaLnBrk="1" fontAlgn="base" latinLnBrk="0" hangingPunct="1">
              <a:lnSpc>
                <a:spcPct val="100000"/>
              </a:lnSpc>
              <a:spcBef>
                <a:spcPct val="30000"/>
              </a:spcBef>
              <a:spcAft>
                <a:spcPct val="0"/>
              </a:spcAft>
              <a:buClrTx/>
              <a:buSzTx/>
              <a:buFontTx/>
              <a:buNone/>
              <a:tabLst/>
              <a:defRPr/>
            </a:pPr>
            <a:r>
              <a:rPr lang="en-US" b="1" dirty="0" smtClean="0"/>
              <a:t>1. Create a Budget</a:t>
            </a:r>
            <a:r>
              <a:rPr lang="en-US" altLang="en-US" b="1" i="0" dirty="0" smtClean="0">
                <a:cs typeface="Arial" charset="0"/>
              </a:rPr>
              <a:t>:</a:t>
            </a:r>
            <a:r>
              <a:rPr lang="en-US" altLang="en-US" b="1" i="1" dirty="0" smtClean="0">
                <a:cs typeface="Arial" charset="0"/>
              </a:rPr>
              <a:t> </a:t>
            </a:r>
            <a:r>
              <a:rPr lang="en-US" altLang="en-US" b="0" i="1" dirty="0" smtClean="0">
                <a:cs typeface="Arial" charset="0"/>
              </a:rPr>
              <a:t>3 </a:t>
            </a:r>
            <a:r>
              <a:rPr lang="en-US" altLang="en-US" i="1" dirty="0" smtClean="0">
                <a:cs typeface="Arial" charset="0"/>
              </a:rPr>
              <a:t>minutes</a:t>
            </a:r>
          </a:p>
          <a:p>
            <a:pPr eaLnBrk="1" hangingPunct="1">
              <a:defRPr/>
            </a:pPr>
            <a:endParaRPr lang="en-US" altLang="en-US" b="1" dirty="0" smtClean="0">
              <a:cs typeface="Arial" charset="0"/>
            </a:endParaRPr>
          </a:p>
          <a:p>
            <a:pPr marL="0" lvl="0" indent="-114300">
              <a:buSzTx/>
              <a:buNone/>
            </a:pPr>
            <a:r>
              <a:rPr lang="en-US" altLang="en-US" b="1" dirty="0" smtClean="0">
                <a:cs typeface="Arial" charset="0"/>
              </a:rPr>
              <a:t>Say: </a:t>
            </a:r>
            <a:r>
              <a:rPr lang="en-US" dirty="0" smtClean="0"/>
              <a:t>Lay out a multi-year</a:t>
            </a:r>
            <a:r>
              <a:rPr lang="en-US" baseline="0" dirty="0" smtClean="0"/>
              <a:t> budget</a:t>
            </a:r>
            <a:r>
              <a:rPr lang="en-US" dirty="0" smtClean="0"/>
              <a:t>, clearly differentiating between operational costs and investment costs. Operational costs cover everything from CSIRT staff salaries to costs associated with incident management. Investment costs cover all expenses allocated toward the building of infrastructure and CSIRT improvements.</a:t>
            </a:r>
            <a:r>
              <a:rPr lang="en-US" b="1" kern="1200" dirty="0" smtClean="0">
                <a:solidFill>
                  <a:schemeClr val="tx1"/>
                </a:solidFill>
                <a:latin typeface="Calibri" charset="0"/>
                <a:cs typeface="ＭＳ Ｐゴシック" charset="-128"/>
              </a:rPr>
              <a:t> </a:t>
            </a:r>
            <a:r>
              <a:rPr lang="en-US" b="0" kern="1200" dirty="0" smtClean="0">
                <a:solidFill>
                  <a:schemeClr val="tx1"/>
                </a:solidFill>
                <a:latin typeface="Calibri" charset="0"/>
                <a:cs typeface="ＭＳ Ｐゴシック" charset="-128"/>
              </a:rPr>
              <a:t>These improvements are items such as endpoint protection, threat intelligence platforms, and security information and event management, or SIEM.</a:t>
            </a:r>
            <a:endParaRPr lang="en-US" b="0" dirty="0" smtClean="0"/>
          </a:p>
          <a:p>
            <a:pPr lvl="0">
              <a:buSzTx/>
              <a:buFont typeface="Arial" charset="0"/>
              <a:buNone/>
            </a:pPr>
            <a:r>
              <a:rPr lang="en-US" dirty="0" smtClean="0"/>
              <a:t>(1) Be honest. Don’t overcommit and don’t pad your budget. </a:t>
            </a:r>
          </a:p>
          <a:p>
            <a:pPr lvl="0">
              <a:buSzTx/>
              <a:buFont typeface="Arial" charset="0"/>
              <a:buNone/>
            </a:pPr>
            <a:r>
              <a:rPr lang="en-US" dirty="0" smtClean="0"/>
              <a:t>(2) Be as succinct as possible and upfront about all tangibles and intangibles. The more straightforward your budget is, the more likely it is to be approved. </a:t>
            </a:r>
          </a:p>
          <a:p>
            <a:pPr marL="0" marR="0" lvl="0" indent="0" algn="l" defTabSz="457200" rtl="0" eaLnBrk="0" fontAlgn="base" latinLnBrk="0" hangingPunct="0">
              <a:lnSpc>
                <a:spcPct val="100000"/>
              </a:lnSpc>
              <a:spcBef>
                <a:spcPct val="30000"/>
              </a:spcBef>
              <a:spcAft>
                <a:spcPct val="0"/>
              </a:spcAft>
              <a:buClrTx/>
              <a:buSzTx/>
              <a:buFont typeface="Arial" charset="0"/>
              <a:buNone/>
              <a:tabLst/>
              <a:defRPr/>
            </a:pPr>
            <a:r>
              <a:rPr lang="en-US" dirty="0" smtClean="0"/>
              <a:t>(3) Once you evaluate what your organization can provide</a:t>
            </a:r>
            <a:r>
              <a:rPr lang="en-US" baseline="0" dirty="0" smtClean="0"/>
              <a:t> in terms of hardware and software, </a:t>
            </a:r>
            <a:r>
              <a:rPr lang="en-US" dirty="0" smtClean="0"/>
              <a:t>include a budget for additional</a:t>
            </a:r>
            <a:r>
              <a:rPr lang="en-US" baseline="0" dirty="0" smtClean="0"/>
              <a:t> </a:t>
            </a:r>
            <a:r>
              <a:rPr lang="en-US" dirty="0" smtClean="0"/>
              <a:t>hardware and software you may need over the</a:t>
            </a:r>
            <a:r>
              <a:rPr lang="en-US" baseline="0" dirty="0" smtClean="0"/>
              <a:t> long term. At this point, consider whether you will need an isolated network for malware testing and/or any tools for performing analysis.</a:t>
            </a:r>
            <a:endParaRPr lang="en-US" dirty="0" smtClean="0"/>
          </a:p>
          <a:p>
            <a:pPr lvl="0">
              <a:buSzTx/>
              <a:buFont typeface="Arial" charset="0"/>
              <a:buNone/>
            </a:pPr>
            <a:r>
              <a:rPr lang="en-US" dirty="0" smtClean="0"/>
              <a:t>(4) It is important to include a budget for ongoing training of your staff at this point in the process. This is often an item that gets</a:t>
            </a:r>
            <a:r>
              <a:rPr lang="en-US" baseline="0" dirty="0" smtClean="0"/>
              <a:t> left out during budget planning, and yet it is critical to the health of your CSIRT.</a:t>
            </a:r>
          </a:p>
        </p:txBody>
      </p:sp>
      <p:sp>
        <p:nvSpPr>
          <p:cNvPr id="5" name="Rectangle 6"/>
          <p:cNvSpPr>
            <a:spLocks noGrp="1" noChangeArrowheads="1"/>
          </p:cNvSpPr>
          <p:nvPr>
            <p:ph type="ftr" sz="quarter" idx="4"/>
          </p:nvPr>
        </p:nvSpPr>
        <p:spPr bwMode="auto">
          <a:xfrm>
            <a:off x="-1" y="8686800"/>
            <a:ext cx="3516923"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800">
                <a:latin typeface="Lucida Sans"/>
                <a:ea typeface="ＭＳ Ｐゴシック" charset="-128"/>
              </a:defRPr>
            </a:lvl1pPr>
          </a:lstStyle>
          <a:p>
            <a:pPr>
              <a:defRPr/>
            </a:pPr>
            <a:r>
              <a:rPr lang="en-US" altLang="en-US" dirty="0" smtClean="0"/>
              <a:t>Training Module 1, CSIRT Fundamentals, Version 1, © 2016 FIRST </a:t>
            </a:r>
          </a:p>
        </p:txBody>
      </p:sp>
      <p:sp>
        <p:nvSpPr>
          <p:cNvPr id="6"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800">
                <a:latin typeface="Lucida Sans"/>
              </a:defRPr>
            </a:lvl1pPr>
          </a:lstStyle>
          <a:p>
            <a:fld id="{F5E97437-CEF4-4036-91BC-BC5EA72D1A5E}" type="slidenum">
              <a:rPr lang="en-US" altLang="en-US" smtClean="0"/>
              <a:pPr/>
              <a:t>21</a:t>
            </a:fld>
            <a:endParaRPr lang="en-US" altLang="en-US" dirty="0"/>
          </a:p>
        </p:txBody>
      </p:sp>
    </p:spTree>
    <p:extLst>
      <p:ext uri="{BB962C8B-B14F-4D97-AF65-F5344CB8AC3E}">
        <p14:creationId xmlns:p14="http://schemas.microsoft.com/office/powerpoint/2010/main" val="303742822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12888" y="517525"/>
            <a:ext cx="3832225" cy="2874963"/>
          </a:xfrm>
        </p:spPr>
      </p:sp>
      <p:sp>
        <p:nvSpPr>
          <p:cNvPr id="3" name="Notes Placeholder 2"/>
          <p:cNvSpPr>
            <a:spLocks noGrp="1"/>
          </p:cNvSpPr>
          <p:nvPr>
            <p:ph type="body" idx="1"/>
          </p:nvPr>
        </p:nvSpPr>
        <p:spPr/>
        <p:txBody>
          <a:bodyPr/>
          <a:lstStyle/>
          <a:p>
            <a:pPr marL="0" marR="0" indent="0" algn="l" defTabSz="457200" rtl="0" eaLnBrk="1" fontAlgn="base" latinLnBrk="0" hangingPunct="1">
              <a:lnSpc>
                <a:spcPct val="100000"/>
              </a:lnSpc>
              <a:spcBef>
                <a:spcPct val="30000"/>
              </a:spcBef>
              <a:spcAft>
                <a:spcPct val="0"/>
              </a:spcAft>
              <a:buClrTx/>
              <a:buSzTx/>
              <a:buFontTx/>
              <a:buNone/>
              <a:tabLst/>
              <a:defRPr/>
            </a:pPr>
            <a:r>
              <a:rPr lang="en-US" b="1" dirty="0" smtClean="0"/>
              <a:t>2. Create a Business Plan</a:t>
            </a:r>
            <a:r>
              <a:rPr lang="en-US" altLang="en-US" b="1" i="0" dirty="0" smtClean="0">
                <a:cs typeface="Arial" charset="0"/>
              </a:rPr>
              <a:t>:</a:t>
            </a:r>
            <a:r>
              <a:rPr lang="en-US" altLang="en-US" b="1" i="1" dirty="0" smtClean="0">
                <a:cs typeface="Arial" charset="0"/>
              </a:rPr>
              <a:t> </a:t>
            </a:r>
            <a:r>
              <a:rPr lang="en-US" altLang="en-US" b="0" i="1" dirty="0" smtClean="0">
                <a:cs typeface="Arial" charset="0"/>
              </a:rPr>
              <a:t>1 </a:t>
            </a:r>
            <a:r>
              <a:rPr lang="en-US" altLang="en-US" i="1" dirty="0" smtClean="0">
                <a:cs typeface="Arial" charset="0"/>
              </a:rPr>
              <a:t>minute</a:t>
            </a:r>
          </a:p>
          <a:p>
            <a:pPr eaLnBrk="1" hangingPunct="1">
              <a:defRPr/>
            </a:pPr>
            <a:endParaRPr lang="en-US" altLang="en-US" b="1" dirty="0" smtClean="0">
              <a:cs typeface="Arial" charset="0"/>
            </a:endParaRPr>
          </a:p>
          <a:p>
            <a:pPr marL="0" lvl="0" indent="-114300">
              <a:buSzTx/>
              <a:buNone/>
            </a:pPr>
            <a:r>
              <a:rPr lang="en-US" altLang="en-US" b="1" dirty="0" smtClean="0">
                <a:cs typeface="Arial" charset="0"/>
              </a:rPr>
              <a:t>Say: </a:t>
            </a:r>
            <a:r>
              <a:rPr lang="en-US"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Writing a business plan is beyond the scope of this course, but there are numerous examples and coaching sites you can use. </a:t>
            </a:r>
          </a:p>
          <a:p>
            <a:pPr marL="0" lvl="0" indent="-114300">
              <a:buSzTx/>
              <a:buNone/>
            </a:pPr>
            <a:r>
              <a:rPr lang="en-US"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(1) Also, your Executive Sponsor should be able to assist you in this aim. </a:t>
            </a:r>
          </a:p>
          <a:p>
            <a:r>
              <a:rPr lang="en-US"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(2) The business plan should reflect the CSIRTs goals for the organization and how those goals work in conjunction with the budget. </a:t>
            </a:r>
          </a:p>
          <a:p>
            <a:r>
              <a:rPr lang="en-US"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(3) Return on investment, or ROI, is something most organizations care greatly about, so it’s always a good idea to let the organization know what that plan is.</a:t>
            </a:r>
          </a:p>
        </p:txBody>
      </p:sp>
      <p:sp>
        <p:nvSpPr>
          <p:cNvPr id="5" name="Rectangle 6"/>
          <p:cNvSpPr>
            <a:spLocks noGrp="1" noChangeArrowheads="1"/>
          </p:cNvSpPr>
          <p:nvPr>
            <p:ph type="ftr" sz="quarter" idx="4"/>
          </p:nvPr>
        </p:nvSpPr>
        <p:spPr bwMode="auto">
          <a:xfrm>
            <a:off x="-1" y="8686800"/>
            <a:ext cx="3516923"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800">
                <a:latin typeface="Lucida Sans"/>
                <a:ea typeface="ＭＳ Ｐゴシック" charset="-128"/>
              </a:defRPr>
            </a:lvl1pPr>
          </a:lstStyle>
          <a:p>
            <a:pPr>
              <a:defRPr/>
            </a:pPr>
            <a:r>
              <a:rPr lang="en-US" altLang="en-US" dirty="0" smtClean="0"/>
              <a:t>Training Module 1, CSIRT Fundamentals, Version 1, © 2016 FIRST </a:t>
            </a:r>
          </a:p>
        </p:txBody>
      </p:sp>
      <p:sp>
        <p:nvSpPr>
          <p:cNvPr id="6"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800">
                <a:latin typeface="Lucida Sans"/>
              </a:defRPr>
            </a:lvl1pPr>
          </a:lstStyle>
          <a:p>
            <a:fld id="{F5E97437-CEF4-4036-91BC-BC5EA72D1A5E}" type="slidenum">
              <a:rPr lang="en-US" altLang="en-US" smtClean="0"/>
              <a:pPr/>
              <a:t>22</a:t>
            </a:fld>
            <a:endParaRPr lang="en-US" altLang="en-US" dirty="0"/>
          </a:p>
        </p:txBody>
      </p:sp>
    </p:spTree>
    <p:extLst>
      <p:ext uri="{BB962C8B-B14F-4D97-AF65-F5344CB8AC3E}">
        <p14:creationId xmlns:p14="http://schemas.microsoft.com/office/powerpoint/2010/main" val="395863253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12888" y="517525"/>
            <a:ext cx="3832225" cy="2874963"/>
          </a:xfrm>
        </p:spPr>
      </p:sp>
      <p:sp>
        <p:nvSpPr>
          <p:cNvPr id="3" name="Notes Placeholder 2"/>
          <p:cNvSpPr>
            <a:spLocks noGrp="1"/>
          </p:cNvSpPr>
          <p:nvPr>
            <p:ph type="body" idx="1"/>
          </p:nvPr>
        </p:nvSpPr>
        <p:spPr/>
        <p:txBody>
          <a:bodyPr/>
          <a:lstStyle/>
          <a:p>
            <a:pPr marL="0" marR="0" indent="0" algn="l" defTabSz="457200" rtl="0" eaLnBrk="1" fontAlgn="base" latinLnBrk="0" hangingPunct="1">
              <a:lnSpc>
                <a:spcPct val="100000"/>
              </a:lnSpc>
              <a:spcBef>
                <a:spcPct val="30000"/>
              </a:spcBef>
              <a:spcAft>
                <a:spcPct val="0"/>
              </a:spcAft>
              <a:buClrTx/>
              <a:buSzTx/>
              <a:buFontTx/>
              <a:buNone/>
              <a:tabLst/>
              <a:defRPr/>
            </a:pPr>
            <a:r>
              <a:rPr lang="en-US" b="1" dirty="0" smtClean="0"/>
              <a:t>3.</a:t>
            </a:r>
            <a:r>
              <a:rPr lang="en-US" b="1" baseline="0" dirty="0" smtClean="0"/>
              <a:t> </a:t>
            </a:r>
            <a:r>
              <a:rPr lang="en-US" b="1" dirty="0" smtClean="0"/>
              <a:t>Present Your Budget and Plan</a:t>
            </a:r>
            <a:r>
              <a:rPr lang="en-US" altLang="en-US" b="1" i="0" dirty="0" smtClean="0">
                <a:cs typeface="Arial" charset="0"/>
              </a:rPr>
              <a:t>:</a:t>
            </a:r>
            <a:r>
              <a:rPr lang="en-US" altLang="en-US" b="1" i="1" dirty="0" smtClean="0">
                <a:cs typeface="Arial" charset="0"/>
              </a:rPr>
              <a:t> </a:t>
            </a:r>
            <a:r>
              <a:rPr lang="en-US" altLang="en-US" b="0" i="1" dirty="0" smtClean="0">
                <a:cs typeface="Arial" charset="0"/>
              </a:rPr>
              <a:t>2</a:t>
            </a:r>
            <a:r>
              <a:rPr lang="en-US" altLang="en-US" i="1" dirty="0" smtClean="0">
                <a:cs typeface="Arial" charset="0"/>
              </a:rPr>
              <a:t> minutes</a:t>
            </a:r>
          </a:p>
          <a:p>
            <a:pPr eaLnBrk="1" hangingPunct="1">
              <a:defRPr/>
            </a:pPr>
            <a:endParaRPr lang="en-US" altLang="en-US" b="1" dirty="0" smtClean="0">
              <a:cs typeface="Arial" charset="0"/>
            </a:endParaRPr>
          </a:p>
          <a:p>
            <a:pPr marL="0" lvl="0" indent="-114300">
              <a:buSzTx/>
              <a:buNone/>
            </a:pPr>
            <a:r>
              <a:rPr lang="en-US" altLang="en-US" b="1" dirty="0" smtClean="0">
                <a:cs typeface="Arial" charset="0"/>
              </a:rPr>
              <a:t>Say: </a:t>
            </a:r>
            <a:r>
              <a:rPr lang="en-US" b="0" dirty="0" smtClean="0"/>
              <a:t>Presenting your budget and plan to the organization providing funding, such as an executive staff, agency, or governmental office, requires extensive research before your presentation so that you will</a:t>
            </a:r>
            <a:r>
              <a:rPr lang="en-US" b="0" baseline="0" dirty="0" smtClean="0"/>
              <a:t> be</a:t>
            </a:r>
            <a:r>
              <a:rPr lang="en-US" b="0" dirty="0" smtClean="0"/>
              <a:t> able to defend your budget and the necessity of every item therein. Get to know the details of your budget and plan backward and forward so that you can answer all questions authoritatively.</a:t>
            </a:r>
          </a:p>
          <a:p>
            <a:r>
              <a:rPr lang="en-US" b="0" dirty="0" smtClean="0"/>
              <a:t>(1)</a:t>
            </a:r>
            <a:r>
              <a:rPr lang="en-US" b="0" baseline="0" dirty="0" smtClean="0"/>
              <a:t> </a:t>
            </a:r>
            <a:r>
              <a:rPr lang="en-US" b="0" dirty="0" smtClean="0"/>
              <a:t>Present your budget and plan first to your Executive Sponsor to receive feedback from a supportive source</a:t>
            </a:r>
          </a:p>
          <a:p>
            <a:r>
              <a:rPr lang="en-US" b="0" dirty="0" smtClean="0"/>
              <a:t>(2) Then present it to others who have to approve your plans and your funding. If your Executive Sponsor has done his or her job well, your plan will be stronger.</a:t>
            </a:r>
          </a:p>
        </p:txBody>
      </p:sp>
      <p:sp>
        <p:nvSpPr>
          <p:cNvPr id="5" name="Rectangle 6"/>
          <p:cNvSpPr>
            <a:spLocks noGrp="1" noChangeArrowheads="1"/>
          </p:cNvSpPr>
          <p:nvPr>
            <p:ph type="ftr" sz="quarter" idx="4"/>
          </p:nvPr>
        </p:nvSpPr>
        <p:spPr bwMode="auto">
          <a:xfrm>
            <a:off x="-1" y="8686800"/>
            <a:ext cx="3516923"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800">
                <a:latin typeface="Lucida Sans"/>
                <a:ea typeface="ＭＳ Ｐゴシック" charset="-128"/>
              </a:defRPr>
            </a:lvl1pPr>
          </a:lstStyle>
          <a:p>
            <a:pPr>
              <a:defRPr/>
            </a:pPr>
            <a:r>
              <a:rPr lang="en-US" altLang="en-US" dirty="0" smtClean="0"/>
              <a:t>Training Module 1, CSIRT Fundamentals, Version 1, © 2016 FIRST </a:t>
            </a:r>
          </a:p>
        </p:txBody>
      </p:sp>
      <p:sp>
        <p:nvSpPr>
          <p:cNvPr id="6"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800">
                <a:latin typeface="Lucida Sans"/>
              </a:defRPr>
            </a:lvl1pPr>
          </a:lstStyle>
          <a:p>
            <a:fld id="{F5E97437-CEF4-4036-91BC-BC5EA72D1A5E}" type="slidenum">
              <a:rPr lang="en-US" altLang="en-US" smtClean="0"/>
              <a:pPr/>
              <a:t>23</a:t>
            </a:fld>
            <a:endParaRPr lang="en-US" altLang="en-US" dirty="0"/>
          </a:p>
        </p:txBody>
      </p:sp>
    </p:spTree>
    <p:extLst>
      <p:ext uri="{BB962C8B-B14F-4D97-AF65-F5344CB8AC3E}">
        <p14:creationId xmlns:p14="http://schemas.microsoft.com/office/powerpoint/2010/main" val="158198575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12888" y="517525"/>
            <a:ext cx="3832225" cy="2874963"/>
          </a:xfrm>
        </p:spPr>
      </p:sp>
      <p:sp>
        <p:nvSpPr>
          <p:cNvPr id="3" name="Notes Placeholder 2"/>
          <p:cNvSpPr>
            <a:spLocks noGrp="1"/>
          </p:cNvSpPr>
          <p:nvPr>
            <p:ph type="body" idx="1"/>
          </p:nvPr>
        </p:nvSpPr>
        <p:spPr/>
        <p:txBody>
          <a:bodyPr/>
          <a:lstStyle/>
          <a:p>
            <a:pPr eaLnBrk="1" hangingPunct="1">
              <a:defRPr/>
            </a:pPr>
            <a:r>
              <a:rPr lang="en-US" b="1" dirty="0" smtClean="0"/>
              <a:t>Consider CSIRT Workplace and Infrastructure During Planning:</a:t>
            </a:r>
            <a:r>
              <a:rPr lang="en-US" b="1" baseline="0" dirty="0" smtClean="0"/>
              <a:t> </a:t>
            </a:r>
            <a:r>
              <a:rPr lang="en-US" altLang="en-US" b="0" i="1" dirty="0" smtClean="0">
                <a:cs typeface="Arial" charset="0"/>
              </a:rPr>
              <a:t>4 </a:t>
            </a:r>
            <a:r>
              <a:rPr lang="en-US" altLang="en-US" i="1" dirty="0" smtClean="0">
                <a:cs typeface="Arial" charset="0"/>
              </a:rPr>
              <a:t>minutes</a:t>
            </a:r>
          </a:p>
          <a:p>
            <a:pPr eaLnBrk="1" hangingPunct="1">
              <a:defRPr/>
            </a:pPr>
            <a:endParaRPr lang="en-US" altLang="en-US" b="1" dirty="0" smtClean="0">
              <a:cs typeface="Arial" charset="0"/>
            </a:endParaRPr>
          </a:p>
          <a:p>
            <a:r>
              <a:rPr lang="en-US" b="1" kern="1200" dirty="0" smtClean="0">
                <a:solidFill>
                  <a:schemeClr val="tx1"/>
                </a:solidFill>
                <a:effectLst/>
                <a:latin typeface="Calibri" charset="0"/>
              </a:rPr>
              <a:t>Say:</a:t>
            </a:r>
            <a:r>
              <a:rPr lang="en-US" b="1" kern="1200" baseline="0" dirty="0" smtClean="0">
                <a:solidFill>
                  <a:schemeClr val="tx1"/>
                </a:solidFill>
                <a:effectLst/>
                <a:latin typeface="Calibri" charset="0"/>
              </a:rPr>
              <a:t> </a:t>
            </a:r>
            <a:r>
              <a:rPr lang="en-US" b="0" kern="1200" baseline="0" dirty="0" smtClean="0">
                <a:solidFill>
                  <a:schemeClr val="tx1"/>
                </a:solidFill>
                <a:effectLst/>
                <a:latin typeface="Calibri" charset="0"/>
              </a:rPr>
              <a:t>While planning for a new department, there are a number of ordinary items that sometimes get overlooked. Make sure you address all your requirements and incorporate them into your budget. The first obvious item is the physical location of your staff. Most CSIRTs are a 24x7 operation. Larger organizations may have a few sites around the world, using the “follow the sun” model, for example Bangalore, Brussels, and Boston, each taking a daytime shift. Another organization may decide to have a central location and staff it for three shifts; a good example of this is a bank located in London, Hong Kong, or New York. Another common alternative is to have one central location and keep remote staff working from their home offices. In all environments, you’ll want to consider the level of privacy and protection and how best to provide that. </a:t>
            </a:r>
          </a:p>
          <a:p>
            <a:r>
              <a:rPr lang="en-US" b="0" kern="1200" baseline="0" dirty="0" smtClean="0">
                <a:solidFill>
                  <a:schemeClr val="tx1"/>
                </a:solidFill>
                <a:effectLst/>
                <a:latin typeface="Calibri" charset="0"/>
              </a:rPr>
              <a:t>(1) Consider people’s conversations, notes, and files as well as</a:t>
            </a:r>
          </a:p>
          <a:p>
            <a:r>
              <a:rPr lang="en-US" b="0" kern="1200" baseline="0" dirty="0" smtClean="0">
                <a:solidFill>
                  <a:schemeClr val="tx1"/>
                </a:solidFill>
                <a:effectLst/>
                <a:latin typeface="Calibri" charset="0"/>
              </a:rPr>
              <a:t>(2) equipment such as laptops, servers, and data-storage devices. </a:t>
            </a:r>
          </a:p>
          <a:p>
            <a:r>
              <a:rPr lang="en-US" b="0" kern="1200" baseline="0" dirty="0" smtClean="0">
                <a:solidFill>
                  <a:schemeClr val="tx1"/>
                </a:solidFill>
                <a:effectLst/>
                <a:latin typeface="Calibri" charset="0"/>
              </a:rPr>
              <a:t>(3) Other things to consider are:</a:t>
            </a:r>
          </a:p>
          <a:p>
            <a:pPr marL="171450" indent="-171450">
              <a:buFont typeface="Arial" pitchFamily="34" charset="0"/>
              <a:buChar char="•"/>
            </a:pPr>
            <a:r>
              <a:rPr lang="en-US" b="0" kern="1200" baseline="0" dirty="0" smtClean="0">
                <a:solidFill>
                  <a:schemeClr val="tx1"/>
                </a:solidFill>
                <a:effectLst/>
                <a:latin typeface="Calibri" charset="0"/>
              </a:rPr>
              <a:t>A secured center for operations and separate access authorization;</a:t>
            </a:r>
          </a:p>
          <a:p>
            <a:pPr marL="171450" indent="-171450">
              <a:buFont typeface="Arial" pitchFamily="34" charset="0"/>
              <a:buChar char="•"/>
            </a:pPr>
            <a:r>
              <a:rPr lang="en-US" b="0" kern="1200" baseline="0" dirty="0" smtClean="0">
                <a:solidFill>
                  <a:schemeClr val="tx1"/>
                </a:solidFill>
                <a:effectLst/>
                <a:latin typeface="Calibri" charset="0"/>
              </a:rPr>
              <a:t>A separate, secured data center; and</a:t>
            </a:r>
          </a:p>
          <a:p>
            <a:pPr marL="171450" indent="-171450">
              <a:buFont typeface="Arial" pitchFamily="34" charset="0"/>
              <a:buChar char="•"/>
            </a:pPr>
            <a:r>
              <a:rPr lang="en-US" b="0" kern="1200" baseline="0" dirty="0" smtClean="0">
                <a:solidFill>
                  <a:schemeClr val="tx1"/>
                </a:solidFill>
                <a:effectLst/>
                <a:latin typeface="Calibri" charset="0"/>
              </a:rPr>
              <a:t>Safe storage of non-electronic data, which of course can include all paper media.</a:t>
            </a:r>
          </a:p>
        </p:txBody>
      </p:sp>
      <p:sp>
        <p:nvSpPr>
          <p:cNvPr id="5" name="Rectangle 6"/>
          <p:cNvSpPr>
            <a:spLocks noGrp="1" noChangeArrowheads="1"/>
          </p:cNvSpPr>
          <p:nvPr>
            <p:ph type="ftr" sz="quarter" idx="4"/>
          </p:nvPr>
        </p:nvSpPr>
        <p:spPr bwMode="auto">
          <a:xfrm>
            <a:off x="-1" y="8686800"/>
            <a:ext cx="3516923"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800">
                <a:latin typeface="Lucida Sans"/>
                <a:ea typeface="ＭＳ Ｐゴシック" charset="-128"/>
              </a:defRPr>
            </a:lvl1pPr>
          </a:lstStyle>
          <a:p>
            <a:pPr>
              <a:defRPr/>
            </a:pPr>
            <a:r>
              <a:rPr lang="en-US" altLang="en-US" dirty="0" smtClean="0"/>
              <a:t>Training Module 1, CSIRT Fundamentals, Version 1, © 2016 FIRST </a:t>
            </a:r>
          </a:p>
        </p:txBody>
      </p:sp>
      <p:sp>
        <p:nvSpPr>
          <p:cNvPr id="6"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800">
                <a:latin typeface="Lucida Sans"/>
              </a:defRPr>
            </a:lvl1pPr>
          </a:lstStyle>
          <a:p>
            <a:fld id="{F5E97437-CEF4-4036-91BC-BC5EA72D1A5E}" type="slidenum">
              <a:rPr lang="en-US" altLang="en-US" smtClean="0"/>
              <a:pPr/>
              <a:t>24</a:t>
            </a:fld>
            <a:endParaRPr lang="en-US" altLang="en-US" dirty="0"/>
          </a:p>
        </p:txBody>
      </p:sp>
    </p:spTree>
    <p:extLst>
      <p:ext uri="{BB962C8B-B14F-4D97-AF65-F5344CB8AC3E}">
        <p14:creationId xmlns:p14="http://schemas.microsoft.com/office/powerpoint/2010/main" val="180512380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12888" y="517525"/>
            <a:ext cx="3832225" cy="2874963"/>
          </a:xfrm>
        </p:spPr>
      </p:sp>
      <p:sp>
        <p:nvSpPr>
          <p:cNvPr id="3" name="Notes Placeholder 2"/>
          <p:cNvSpPr>
            <a:spLocks noGrp="1"/>
          </p:cNvSpPr>
          <p:nvPr>
            <p:ph type="body" idx="1"/>
          </p:nvPr>
        </p:nvSpPr>
        <p:spPr/>
        <p:txBody>
          <a:bodyPr/>
          <a:lstStyle/>
          <a:p>
            <a:pPr eaLnBrk="1" hangingPunct="1">
              <a:defRPr/>
            </a:pPr>
            <a:r>
              <a:rPr lang="en-US" b="1" dirty="0" smtClean="0"/>
              <a:t>Consider CSIRT Workplace and Infrastructure During Planning:</a:t>
            </a:r>
            <a:r>
              <a:rPr lang="en-US" b="1" baseline="0" dirty="0" smtClean="0"/>
              <a:t> </a:t>
            </a:r>
            <a:r>
              <a:rPr lang="en-US" altLang="en-US" b="0" i="1" dirty="0" smtClean="0">
                <a:cs typeface="Arial" charset="0"/>
              </a:rPr>
              <a:t>4 </a:t>
            </a:r>
            <a:r>
              <a:rPr lang="en-US" altLang="en-US" i="1" dirty="0" smtClean="0">
                <a:cs typeface="Arial" charset="0"/>
              </a:rPr>
              <a:t>minutes</a:t>
            </a:r>
          </a:p>
          <a:p>
            <a:pPr eaLnBrk="1" hangingPunct="1">
              <a:defRPr/>
            </a:pPr>
            <a:endParaRPr lang="en-US" altLang="en-US" b="1" dirty="0" smtClean="0">
              <a:cs typeface="Arial" charset="0"/>
            </a:endParaRPr>
          </a:p>
          <a:p>
            <a:r>
              <a:rPr lang="en-US" b="1" kern="1200" dirty="0" smtClean="0">
                <a:solidFill>
                  <a:schemeClr val="tx1"/>
                </a:solidFill>
                <a:effectLst/>
                <a:latin typeface="Calibri" charset="0"/>
              </a:rPr>
              <a:t>Say:</a:t>
            </a:r>
            <a:r>
              <a:rPr lang="en-US" b="1" kern="1200" baseline="0" dirty="0" smtClean="0">
                <a:solidFill>
                  <a:schemeClr val="tx1"/>
                </a:solidFill>
                <a:effectLst/>
                <a:latin typeface="Calibri" charset="0"/>
              </a:rPr>
              <a:t> </a:t>
            </a:r>
            <a:r>
              <a:rPr lang="en-US" b="0" kern="1200" baseline="0" dirty="0" smtClean="0">
                <a:solidFill>
                  <a:schemeClr val="tx1"/>
                </a:solidFill>
                <a:effectLst/>
                <a:latin typeface="Calibri" charset="0"/>
              </a:rPr>
              <a:t>Your staff will require the typical setup of any employee of your organization: appropriate computer systems and typical software. And you’ll need the typical equipment: phone, fax, email. </a:t>
            </a:r>
          </a:p>
          <a:p>
            <a:r>
              <a:rPr lang="en-US" b="0" kern="1200" baseline="0" dirty="0" smtClean="0">
                <a:solidFill>
                  <a:schemeClr val="tx1"/>
                </a:solidFill>
                <a:effectLst/>
                <a:latin typeface="Calibri" charset="0"/>
              </a:rPr>
              <a:t>(1) Beyond that, you may want to add in additional equipment to protect your department such as a separate local area network, or LAN, firewall, and intrusion detection system, or IDS, devices. Likely you will have individuals working remotely at various times, so you will also want to put in secure networks for that, such as a virtual private network, or VPN. </a:t>
            </a:r>
          </a:p>
          <a:p>
            <a:pPr marL="0" marR="0" indent="0" algn="l" defTabSz="457200" rtl="0" eaLnBrk="0" fontAlgn="base" latinLnBrk="0" hangingPunct="0">
              <a:lnSpc>
                <a:spcPct val="100000"/>
              </a:lnSpc>
              <a:spcBef>
                <a:spcPct val="30000"/>
              </a:spcBef>
              <a:spcAft>
                <a:spcPct val="0"/>
              </a:spcAft>
              <a:buClrTx/>
              <a:buSzTx/>
              <a:buFontTx/>
              <a:buNone/>
              <a:tabLst/>
              <a:defRPr/>
            </a:pPr>
            <a:r>
              <a:rPr lang="en-US" b="0" kern="1200" baseline="0" dirty="0" smtClean="0">
                <a:solidFill>
                  <a:schemeClr val="tx1"/>
                </a:solidFill>
                <a:effectLst/>
                <a:latin typeface="Calibri" charset="0"/>
              </a:rPr>
              <a:t>(2) You will need a good amount of disk storage as well as a backup and archival system. </a:t>
            </a:r>
          </a:p>
          <a:p>
            <a:pPr marL="0" marR="0" indent="0" algn="l" defTabSz="457200" rtl="0" eaLnBrk="0" fontAlgn="base" latinLnBrk="0" hangingPunct="0">
              <a:lnSpc>
                <a:spcPct val="100000"/>
              </a:lnSpc>
              <a:spcBef>
                <a:spcPct val="30000"/>
              </a:spcBef>
              <a:spcAft>
                <a:spcPct val="0"/>
              </a:spcAft>
              <a:buClrTx/>
              <a:buSzTx/>
              <a:buFontTx/>
              <a:buNone/>
              <a:tabLst/>
              <a:defRPr/>
            </a:pPr>
            <a:r>
              <a:rPr lang="en-US" b="0" kern="1200" baseline="0" dirty="0" smtClean="0">
                <a:solidFill>
                  <a:schemeClr val="tx1"/>
                </a:solidFill>
                <a:effectLst/>
                <a:latin typeface="Calibri" charset="0"/>
              </a:rPr>
              <a:t>(3) You will certainly have to store some information in non-electronic form, and you will need to consider how to store it securely. </a:t>
            </a:r>
          </a:p>
          <a:p>
            <a:r>
              <a:rPr lang="en-US" b="0" kern="1200" baseline="0" dirty="0" smtClean="0">
                <a:solidFill>
                  <a:schemeClr val="tx1"/>
                </a:solidFill>
                <a:effectLst/>
                <a:latin typeface="Calibri" charset="0"/>
              </a:rPr>
              <a:t>(4) And of course you will want to build necessary additional software into your budget.</a:t>
            </a:r>
          </a:p>
          <a:p>
            <a:r>
              <a:rPr lang="en-US" b="0" kern="1200" baseline="0" dirty="0" smtClean="0">
                <a:solidFill>
                  <a:schemeClr val="tx1"/>
                </a:solidFill>
                <a:effectLst/>
                <a:latin typeface="Calibri" charset="0"/>
              </a:rPr>
              <a:t>(5) FIRST has a document to </a:t>
            </a:r>
            <a:r>
              <a:rPr lang="en-US" dirty="0" smtClean="0"/>
              <a:t>ensure that information and data shared by FIRST will be appropriately handled and protected:</a:t>
            </a:r>
            <a:r>
              <a:rPr lang="en-US" baseline="0" dirty="0" smtClean="0"/>
              <a:t> https://www.first.org/membership/site-visit-v2.5.pdf</a:t>
            </a:r>
            <a:endParaRPr lang="en-US" b="0" kern="1200" baseline="0" dirty="0" smtClean="0">
              <a:solidFill>
                <a:schemeClr val="tx1"/>
              </a:solidFill>
              <a:effectLst/>
              <a:latin typeface="Calibri" charset="0"/>
            </a:endParaRPr>
          </a:p>
        </p:txBody>
      </p:sp>
      <p:sp>
        <p:nvSpPr>
          <p:cNvPr id="5" name="Rectangle 6"/>
          <p:cNvSpPr>
            <a:spLocks noGrp="1" noChangeArrowheads="1"/>
          </p:cNvSpPr>
          <p:nvPr>
            <p:ph type="ftr" sz="quarter" idx="4"/>
          </p:nvPr>
        </p:nvSpPr>
        <p:spPr bwMode="auto">
          <a:xfrm>
            <a:off x="-1" y="8686800"/>
            <a:ext cx="3516923"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800">
                <a:latin typeface="Lucida Sans"/>
                <a:ea typeface="ＭＳ Ｐゴシック" charset="-128"/>
              </a:defRPr>
            </a:lvl1pPr>
          </a:lstStyle>
          <a:p>
            <a:pPr>
              <a:defRPr/>
            </a:pPr>
            <a:r>
              <a:rPr lang="en-US" altLang="en-US" dirty="0" smtClean="0"/>
              <a:t>Training Module 1, CSIRT Fundamentals, Version 1, © 2016 FIRST </a:t>
            </a:r>
          </a:p>
        </p:txBody>
      </p:sp>
      <p:sp>
        <p:nvSpPr>
          <p:cNvPr id="6"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800">
                <a:latin typeface="Lucida Sans"/>
              </a:defRPr>
            </a:lvl1pPr>
          </a:lstStyle>
          <a:p>
            <a:fld id="{F5E97437-CEF4-4036-91BC-BC5EA72D1A5E}" type="slidenum">
              <a:rPr lang="en-US" altLang="en-US" smtClean="0"/>
              <a:pPr/>
              <a:t>25</a:t>
            </a:fld>
            <a:endParaRPr lang="en-US" altLang="en-US" dirty="0"/>
          </a:p>
        </p:txBody>
      </p:sp>
    </p:spTree>
    <p:extLst>
      <p:ext uri="{BB962C8B-B14F-4D97-AF65-F5344CB8AC3E}">
        <p14:creationId xmlns:p14="http://schemas.microsoft.com/office/powerpoint/2010/main" val="180512380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spect="1" noChangeArrowheads="1" noTextEdit="1"/>
          </p:cNvSpPr>
          <p:nvPr>
            <p:ph type="sldImg"/>
          </p:nvPr>
        </p:nvSpPr>
        <p:spPr>
          <a:xfrm>
            <a:off x="1512888" y="517525"/>
            <a:ext cx="3832225" cy="2874963"/>
          </a:xfrm>
          <a:ln/>
        </p:spPr>
      </p:sp>
      <p:sp>
        <p:nvSpPr>
          <p:cNvPr id="5939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b="1" dirty="0" smtClean="0">
                <a:cs typeface="Arial" charset="0"/>
              </a:rPr>
              <a:t>Learning Check: </a:t>
            </a:r>
            <a:r>
              <a:rPr lang="en-US" altLang="en-US" i="1" dirty="0" smtClean="0">
                <a:cs typeface="Arial" charset="0"/>
              </a:rPr>
              <a:t>4 minutes</a:t>
            </a:r>
            <a:endParaRPr lang="en-US" altLang="en-US" dirty="0" smtClean="0">
              <a:cs typeface="Arial" charset="0"/>
            </a:endParaRPr>
          </a:p>
          <a:p>
            <a:pPr eaLnBrk="1" hangingPunct="1"/>
            <a:r>
              <a:rPr lang="en-US" altLang="en-US" b="1" dirty="0" smtClean="0">
                <a:cs typeface="Arial" charset="0"/>
              </a:rPr>
              <a:t>Say: </a:t>
            </a:r>
            <a:r>
              <a:rPr lang="en-US" altLang="en-US" dirty="0" smtClean="0">
                <a:cs typeface="Arial" charset="0"/>
              </a:rPr>
              <a:t>Now let’s have another learning check!</a:t>
            </a:r>
          </a:p>
          <a:p>
            <a:pPr eaLnBrk="1" hangingPunct="1"/>
            <a:r>
              <a:rPr lang="en-US" altLang="en-US" b="1" dirty="0" smtClean="0">
                <a:cs typeface="Arial" charset="0"/>
              </a:rPr>
              <a:t>Ask</a:t>
            </a:r>
            <a:r>
              <a:rPr lang="en-US" altLang="en-US" dirty="0" smtClean="0">
                <a:cs typeface="Arial" charset="0"/>
              </a:rPr>
              <a:t> learners to give some </a:t>
            </a:r>
            <a:r>
              <a:rPr lang="en-US" dirty="0" smtClean="0">
                <a:effectLst>
                  <a:outerShdw blurRad="38100" dist="38100" dir="2700000" algn="tl">
                    <a:srgbClr val="000000">
                      <a:alpha val="43137"/>
                    </a:srgbClr>
                  </a:outerShdw>
                </a:effectLst>
              </a:rPr>
              <a:t>examples of the return on investment, or ROI, that a CSIRT can provide</a:t>
            </a:r>
            <a:r>
              <a:rPr lang="en-US" altLang="en-US" dirty="0" smtClean="0">
                <a:cs typeface="Arial" charset="0"/>
              </a:rPr>
              <a:t>.</a:t>
            </a:r>
          </a:p>
          <a:p>
            <a:pPr marL="0" marR="0" indent="0" algn="l" defTabSz="457200" rtl="0" eaLnBrk="1" fontAlgn="base" latinLnBrk="0" hangingPunct="1">
              <a:lnSpc>
                <a:spcPct val="100000"/>
              </a:lnSpc>
              <a:spcBef>
                <a:spcPct val="30000"/>
              </a:spcBef>
              <a:spcAft>
                <a:spcPct val="0"/>
              </a:spcAft>
              <a:buClrTx/>
              <a:buSzTx/>
              <a:buFontTx/>
              <a:buNone/>
              <a:tabLst/>
              <a:defRPr/>
            </a:pPr>
            <a:r>
              <a:rPr lang="en-US" altLang="en-US" b="1" dirty="0" smtClean="0">
                <a:cs typeface="Arial" charset="0"/>
              </a:rPr>
              <a:t>Sample answers:</a:t>
            </a:r>
            <a:r>
              <a:rPr lang="en-US" altLang="en-US" b="0" dirty="0" smtClean="0">
                <a:cs typeface="Arial" charset="0"/>
              </a:rPr>
              <a:t> [These are starter answers, but add what you</a:t>
            </a:r>
            <a:r>
              <a:rPr lang="en-US" altLang="en-US" b="0" baseline="0" dirty="0" smtClean="0">
                <a:cs typeface="Arial" charset="0"/>
              </a:rPr>
              <a:t> know.] ROI for CSIRTs can include:</a:t>
            </a:r>
          </a:p>
          <a:p>
            <a:pPr marL="171450" marR="0" indent="-171450" algn="l" defTabSz="457200" rtl="0" eaLnBrk="1" fontAlgn="base" latinLnBrk="0" hangingPunct="1">
              <a:lnSpc>
                <a:spcPct val="100000"/>
              </a:lnSpc>
              <a:spcBef>
                <a:spcPct val="30000"/>
              </a:spcBef>
              <a:spcAft>
                <a:spcPct val="0"/>
              </a:spcAft>
              <a:buClrTx/>
              <a:buSzTx/>
              <a:buFont typeface="Arial" pitchFamily="34" charset="0"/>
              <a:buChar char="•"/>
              <a:tabLst/>
              <a:defRPr/>
            </a:pPr>
            <a:r>
              <a:rPr lang="en-US" altLang="en-US" b="0" baseline="0" dirty="0" smtClean="0">
                <a:cs typeface="Arial" charset="0"/>
              </a:rPr>
              <a:t>Reduction of loss by early detection and eradication of threats</a:t>
            </a:r>
          </a:p>
          <a:p>
            <a:pPr marL="171450" marR="0" indent="-171450" algn="l" defTabSz="457200" rtl="0" eaLnBrk="1" fontAlgn="base" latinLnBrk="0" hangingPunct="1">
              <a:lnSpc>
                <a:spcPct val="100000"/>
              </a:lnSpc>
              <a:spcBef>
                <a:spcPct val="30000"/>
              </a:spcBef>
              <a:spcAft>
                <a:spcPct val="0"/>
              </a:spcAft>
              <a:buClrTx/>
              <a:buSzTx/>
              <a:buFont typeface="Arial" pitchFamily="34" charset="0"/>
              <a:buChar char="•"/>
              <a:tabLst/>
              <a:defRPr/>
            </a:pPr>
            <a:r>
              <a:rPr lang="en-US" altLang="en-US" b="0" baseline="0" dirty="0" smtClean="0">
                <a:cs typeface="Arial" charset="0"/>
              </a:rPr>
              <a:t>Quicker recovery from attacks, should they occur</a:t>
            </a:r>
          </a:p>
          <a:p>
            <a:pPr marL="171450" marR="0" indent="-171450" algn="l" defTabSz="457200" rtl="0" eaLnBrk="1" fontAlgn="base" latinLnBrk="0" hangingPunct="1">
              <a:lnSpc>
                <a:spcPct val="100000"/>
              </a:lnSpc>
              <a:spcBef>
                <a:spcPct val="30000"/>
              </a:spcBef>
              <a:spcAft>
                <a:spcPct val="0"/>
              </a:spcAft>
              <a:buClrTx/>
              <a:buSzTx/>
              <a:buFont typeface="Arial" pitchFamily="34" charset="0"/>
              <a:buChar char="•"/>
              <a:tabLst/>
              <a:defRPr/>
            </a:pPr>
            <a:r>
              <a:rPr lang="en-US" altLang="en-US" b="0" baseline="0" dirty="0" smtClean="0">
                <a:cs typeface="Arial" charset="0"/>
              </a:rPr>
              <a:t>Increased productivity because of less time spent dealing with attacks, shorter recovery times</a:t>
            </a:r>
          </a:p>
          <a:p>
            <a:pPr marL="0" marR="0" indent="0" algn="l" defTabSz="457200" rtl="0" eaLnBrk="1" fontAlgn="base" latinLnBrk="0" hangingPunct="1">
              <a:lnSpc>
                <a:spcPct val="100000"/>
              </a:lnSpc>
              <a:spcBef>
                <a:spcPct val="30000"/>
              </a:spcBef>
              <a:spcAft>
                <a:spcPct val="0"/>
              </a:spcAft>
              <a:buClrTx/>
              <a:buSzTx/>
              <a:buFontTx/>
              <a:buNone/>
              <a:tabLst/>
              <a:defRPr/>
            </a:pPr>
            <a:r>
              <a:rPr lang="en-US" altLang="en-US" b="1" dirty="0" smtClean="0">
                <a:cs typeface="Arial" charset="0"/>
              </a:rPr>
              <a:t>Mention</a:t>
            </a:r>
            <a:r>
              <a:rPr lang="en-US" altLang="en-US" dirty="0" smtClean="0">
                <a:cs typeface="Arial" charset="0"/>
              </a:rPr>
              <a:t> that the cost</a:t>
            </a:r>
            <a:r>
              <a:rPr lang="en-US" altLang="en-US" baseline="0" dirty="0" smtClean="0">
                <a:cs typeface="Arial" charset="0"/>
              </a:rPr>
              <a:t> of not having a CSIRT and facing threats later and with longer recovery times may be much greater than the startup costs of initiating a CSIRT.</a:t>
            </a:r>
            <a:endParaRPr lang="en-US" altLang="en-US" b="0" baseline="0" dirty="0" smtClean="0">
              <a:cs typeface="Arial" charset="0"/>
            </a:endParaRPr>
          </a:p>
        </p:txBody>
      </p:sp>
      <p:sp>
        <p:nvSpPr>
          <p:cNvPr id="6" name="Rectangle 6"/>
          <p:cNvSpPr>
            <a:spLocks noGrp="1" noChangeArrowheads="1"/>
          </p:cNvSpPr>
          <p:nvPr>
            <p:ph type="ftr" sz="quarter" idx="4"/>
          </p:nvPr>
        </p:nvSpPr>
        <p:spPr bwMode="auto">
          <a:xfrm>
            <a:off x="-1" y="8686800"/>
            <a:ext cx="3516923"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800">
                <a:latin typeface="Lucida Sans"/>
                <a:ea typeface="ＭＳ Ｐゴシック" charset="-128"/>
              </a:defRPr>
            </a:lvl1pPr>
          </a:lstStyle>
          <a:p>
            <a:pPr>
              <a:defRPr/>
            </a:pPr>
            <a:r>
              <a:rPr lang="en-US" altLang="en-US" dirty="0" smtClean="0"/>
              <a:t>Training Module 1, CSIRT Fundamentals, Version 1, © 2016 FIRST </a:t>
            </a:r>
          </a:p>
        </p:txBody>
      </p:sp>
      <p:sp>
        <p:nvSpPr>
          <p:cNvPr id="7"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800">
                <a:latin typeface="Lucida Sans"/>
              </a:defRPr>
            </a:lvl1pPr>
          </a:lstStyle>
          <a:p>
            <a:fld id="{F5E97437-CEF4-4036-91BC-BC5EA72D1A5E}" type="slidenum">
              <a:rPr lang="en-US" altLang="en-US" smtClean="0"/>
              <a:pPr/>
              <a:t>26</a:t>
            </a:fld>
            <a:endParaRPr lang="en-US" alt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Rot="1" noChangeAspect="1" noChangeArrowheads="1" noTextEdit="1"/>
          </p:cNvSpPr>
          <p:nvPr>
            <p:ph type="sldImg"/>
          </p:nvPr>
        </p:nvSpPr>
        <p:spPr>
          <a:xfrm>
            <a:off x="1512888" y="517525"/>
            <a:ext cx="3832225" cy="2874963"/>
          </a:xfrm>
          <a:ln/>
        </p:spPr>
      </p:sp>
      <p:sp>
        <p:nvSpPr>
          <p:cNvPr id="35843" name="Rectangle 3"/>
          <p:cNvSpPr>
            <a:spLocks noGrp="1" noChangeArrowheads="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defRPr/>
            </a:pPr>
            <a:r>
              <a:rPr lang="en-US" altLang="en-US" b="1" dirty="0" smtClean="0">
                <a:cs typeface="Arial" charset="0"/>
              </a:rPr>
              <a:t>Questions: </a:t>
            </a:r>
            <a:r>
              <a:rPr lang="en-US" altLang="en-US" i="1" dirty="0" smtClean="0">
                <a:cs typeface="Arial" charset="0"/>
              </a:rPr>
              <a:t>1 to 10 minutes</a:t>
            </a:r>
            <a:endParaRPr lang="en-US" altLang="en-US" dirty="0" smtClean="0">
              <a:cs typeface="Arial" charset="0"/>
            </a:endParaRPr>
          </a:p>
          <a:p>
            <a:pPr eaLnBrk="1" hangingPunct="1">
              <a:defRPr/>
            </a:pPr>
            <a:r>
              <a:rPr lang="en-US" altLang="en-US" b="1" dirty="0" smtClean="0">
                <a:cs typeface="Arial" charset="0"/>
              </a:rPr>
              <a:t>Say: </a:t>
            </a:r>
            <a:r>
              <a:rPr lang="en-US" altLang="en-US" dirty="0" smtClean="0">
                <a:cs typeface="Arial" charset="0"/>
              </a:rPr>
              <a:t>Any questions?</a:t>
            </a:r>
          </a:p>
          <a:p>
            <a:pPr eaLnBrk="1" hangingPunct="1">
              <a:defRPr/>
            </a:pPr>
            <a:r>
              <a:rPr lang="en-US" altLang="en-US" b="1" dirty="0" smtClean="0">
                <a:cs typeface="Arial" charset="0"/>
              </a:rPr>
              <a:t>Ask</a:t>
            </a:r>
            <a:r>
              <a:rPr lang="en-US" altLang="en-US" dirty="0" smtClean="0">
                <a:cs typeface="Arial" charset="0"/>
              </a:rPr>
              <a:t> for structured feedback and put any large-scale questions or questions on a particular tangent that you don’t want to address at the moment in the “Parking Lot,” to address either after class or in a follow-up session.</a:t>
            </a:r>
          </a:p>
        </p:txBody>
      </p:sp>
      <p:sp>
        <p:nvSpPr>
          <p:cNvPr id="6" name="Rectangle 6"/>
          <p:cNvSpPr>
            <a:spLocks noGrp="1" noChangeArrowheads="1"/>
          </p:cNvSpPr>
          <p:nvPr>
            <p:ph type="ftr" sz="quarter" idx="4"/>
          </p:nvPr>
        </p:nvSpPr>
        <p:spPr bwMode="auto">
          <a:xfrm>
            <a:off x="-1" y="8686800"/>
            <a:ext cx="3516923"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800">
                <a:latin typeface="Lucida Sans"/>
                <a:ea typeface="ＭＳ Ｐゴシック" charset="-128"/>
              </a:defRPr>
            </a:lvl1pPr>
          </a:lstStyle>
          <a:p>
            <a:pPr>
              <a:defRPr/>
            </a:pPr>
            <a:r>
              <a:rPr lang="en-US" altLang="en-US" dirty="0" smtClean="0"/>
              <a:t>Training Module 1, CSIRT Fundamentals, Version 1, © 2016 FIRST </a:t>
            </a:r>
          </a:p>
        </p:txBody>
      </p:sp>
      <p:sp>
        <p:nvSpPr>
          <p:cNvPr id="7"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800">
                <a:latin typeface="Lucida Sans"/>
              </a:defRPr>
            </a:lvl1pPr>
          </a:lstStyle>
          <a:p>
            <a:fld id="{F5E97437-CEF4-4036-91BC-BC5EA72D1A5E}" type="slidenum">
              <a:rPr lang="en-US" altLang="en-US" smtClean="0"/>
              <a:pPr/>
              <a:t>27</a:t>
            </a:fld>
            <a:endParaRPr lang="en-US" altLang="en-US" dirty="0"/>
          </a:p>
        </p:txBody>
      </p:sp>
    </p:spTree>
    <p:extLst>
      <p:ext uri="{BB962C8B-B14F-4D97-AF65-F5344CB8AC3E}">
        <p14:creationId xmlns:p14="http://schemas.microsoft.com/office/powerpoint/2010/main" val="188276476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Rot="1" noChangeAspect="1" noChangeArrowheads="1" noTextEdit="1"/>
          </p:cNvSpPr>
          <p:nvPr>
            <p:ph type="sldImg"/>
          </p:nvPr>
        </p:nvSpPr>
        <p:spPr>
          <a:xfrm>
            <a:off x="1512888" y="517525"/>
            <a:ext cx="3832225" cy="2874963"/>
          </a:xfrm>
          <a:ln/>
        </p:spPr>
      </p:sp>
      <p:sp>
        <p:nvSpPr>
          <p:cNvPr id="1229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z="1000" b="1" dirty="0" smtClean="0">
                <a:cs typeface="Arial" charset="0"/>
              </a:rPr>
              <a:t>Section 3: </a:t>
            </a:r>
            <a:r>
              <a:rPr lang="en-US" altLang="en-US" sz="1000" b="1" dirty="0" smtClean="0"/>
              <a:t>CSIRT Architecture and Staffing:</a:t>
            </a:r>
            <a:r>
              <a:rPr lang="en-US" altLang="en-US" sz="1000" i="1" dirty="0" smtClean="0">
                <a:cs typeface="Arial" charset="0"/>
              </a:rPr>
              <a:t> 0 minutes</a:t>
            </a:r>
            <a:endParaRPr lang="en-US" altLang="en-US" sz="1000" dirty="0" smtClean="0">
              <a:cs typeface="Arial" charset="0"/>
            </a:endParaRPr>
          </a:p>
          <a:p>
            <a:pPr eaLnBrk="1" hangingPunct="1"/>
            <a:r>
              <a:rPr lang="en-US" altLang="en-US" sz="1000" b="1" dirty="0" smtClean="0">
                <a:cs typeface="Arial" charset="0"/>
              </a:rPr>
              <a:t>Say: </a:t>
            </a:r>
            <a:r>
              <a:rPr lang="en-US" altLang="en-US" sz="1000" b="0" dirty="0" smtClean="0">
                <a:cs typeface="Arial" charset="0"/>
              </a:rPr>
              <a:t>Now</a:t>
            </a:r>
            <a:r>
              <a:rPr lang="en-US" altLang="en-US" sz="1000" b="0" baseline="0" dirty="0" smtClean="0">
                <a:cs typeface="Arial" charset="0"/>
              </a:rPr>
              <a:t> let’s move to S</a:t>
            </a:r>
            <a:r>
              <a:rPr lang="en-US" altLang="en-US" sz="1000" dirty="0" smtClean="0">
                <a:cs typeface="Arial" charset="0"/>
              </a:rPr>
              <a:t>ection 3,</a:t>
            </a:r>
            <a:r>
              <a:rPr lang="en-US" altLang="en-US" sz="1000" baseline="0" dirty="0" smtClean="0">
                <a:cs typeface="Arial" charset="0"/>
              </a:rPr>
              <a:t> </a:t>
            </a:r>
            <a:r>
              <a:rPr lang="en-US" altLang="en-US" sz="1000" dirty="0" smtClean="0"/>
              <a:t>CSIRT Architecture and Staffing</a:t>
            </a:r>
            <a:r>
              <a:rPr lang="en-US" altLang="en-US" sz="1000" dirty="0" smtClean="0">
                <a:cs typeface="Arial" charset="0"/>
              </a:rPr>
              <a:t>.</a:t>
            </a:r>
          </a:p>
        </p:txBody>
      </p:sp>
      <p:sp>
        <p:nvSpPr>
          <p:cNvPr id="6" name="Rectangle 6"/>
          <p:cNvSpPr>
            <a:spLocks noGrp="1" noChangeArrowheads="1"/>
          </p:cNvSpPr>
          <p:nvPr>
            <p:ph type="ftr" sz="quarter" idx="4"/>
          </p:nvPr>
        </p:nvSpPr>
        <p:spPr bwMode="auto">
          <a:xfrm>
            <a:off x="-1" y="8686800"/>
            <a:ext cx="3516923"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800">
                <a:latin typeface="Lucida Sans"/>
                <a:ea typeface="ＭＳ Ｐゴシック" charset="-128"/>
              </a:defRPr>
            </a:lvl1pPr>
          </a:lstStyle>
          <a:p>
            <a:pPr>
              <a:defRPr/>
            </a:pPr>
            <a:r>
              <a:rPr lang="en-US" altLang="en-US" dirty="0" smtClean="0"/>
              <a:t>Training Module 1, CSIRT Fundamentals, Version 1, © 2016 FIRST </a:t>
            </a:r>
          </a:p>
        </p:txBody>
      </p:sp>
      <p:sp>
        <p:nvSpPr>
          <p:cNvPr id="7"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800">
                <a:latin typeface="Lucida Sans"/>
              </a:defRPr>
            </a:lvl1pPr>
          </a:lstStyle>
          <a:p>
            <a:fld id="{F5E97437-CEF4-4036-91BC-BC5EA72D1A5E}" type="slidenum">
              <a:rPr lang="en-US" altLang="en-US" smtClean="0"/>
              <a:pPr/>
              <a:t>28</a:t>
            </a:fld>
            <a:endParaRPr lang="en-US" altLang="en-US" dirty="0"/>
          </a:p>
        </p:txBody>
      </p:sp>
    </p:spTree>
    <p:extLst>
      <p:ext uri="{BB962C8B-B14F-4D97-AF65-F5344CB8AC3E}">
        <p14:creationId xmlns:p14="http://schemas.microsoft.com/office/powerpoint/2010/main" val="211392846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12888" y="517525"/>
            <a:ext cx="3832225" cy="2874963"/>
          </a:xfrm>
        </p:spPr>
      </p:sp>
      <p:sp>
        <p:nvSpPr>
          <p:cNvPr id="3" name="Notes Placeholder 2"/>
          <p:cNvSpPr>
            <a:spLocks noGrp="1"/>
          </p:cNvSpPr>
          <p:nvPr>
            <p:ph type="body" idx="1"/>
          </p:nvPr>
        </p:nvSpPr>
        <p:spPr/>
        <p:txBody>
          <a:bodyPr/>
          <a:lstStyle/>
          <a:p>
            <a:pPr eaLnBrk="1" hangingPunct="1">
              <a:defRPr/>
            </a:pPr>
            <a:r>
              <a:rPr lang="en-US" b="1" kern="1200" baseline="0" dirty="0" smtClean="0">
                <a:effectLst/>
                <a:latin typeface="Lucida Sans" panose="020B0602040502020204" pitchFamily="34" charset="0"/>
                <a:ea typeface="Lucida Sans" panose="020B0602040502020204" pitchFamily="34" charset="0"/>
                <a:cs typeface="Lucida Sans" panose="020B0602040502020204" pitchFamily="34" charset="0"/>
              </a:rPr>
              <a:t>Architecture for an Effective CSIRT</a:t>
            </a:r>
            <a:r>
              <a:rPr lang="en-US" altLang="en-US" b="1" i="0" dirty="0" smtClean="0">
                <a:cs typeface="Arial" charset="0"/>
              </a:rPr>
              <a:t>:</a:t>
            </a:r>
            <a:r>
              <a:rPr lang="en-US" altLang="en-US" b="1" i="1" dirty="0" smtClean="0">
                <a:cs typeface="Arial" charset="0"/>
              </a:rPr>
              <a:t> </a:t>
            </a:r>
            <a:r>
              <a:rPr lang="en-US" altLang="en-US" b="0" i="1" dirty="0" smtClean="0">
                <a:cs typeface="Arial" charset="0"/>
              </a:rPr>
              <a:t>3</a:t>
            </a:r>
            <a:r>
              <a:rPr lang="en-US" altLang="en-US" i="1" dirty="0" smtClean="0">
                <a:cs typeface="Arial" charset="0"/>
              </a:rPr>
              <a:t> minutes</a:t>
            </a:r>
          </a:p>
          <a:p>
            <a:pPr eaLnBrk="1" hangingPunct="1">
              <a:defRPr/>
            </a:pPr>
            <a:endParaRPr lang="en-US" altLang="en-US" b="1" dirty="0" smtClean="0">
              <a:cs typeface="Arial" charset="0"/>
            </a:endParaRPr>
          </a:p>
          <a:p>
            <a:pPr lvl="0"/>
            <a:r>
              <a:rPr lang="en-US" altLang="en-US" b="1" dirty="0" smtClean="0">
                <a:cs typeface="Arial" charset="0"/>
              </a:rPr>
              <a:t>Say: </a:t>
            </a:r>
            <a:r>
              <a:rPr lang="en-US" b="0" kern="1200" baseline="0" dirty="0" smtClean="0">
                <a:effectLst/>
                <a:latin typeface="Lucida Sans" panose="020B0602040502020204" pitchFamily="34" charset="0"/>
                <a:ea typeface="Lucida Sans" panose="020B0602040502020204" pitchFamily="34" charset="0"/>
                <a:cs typeface="Lucida Sans" panose="020B0602040502020204" pitchFamily="34" charset="0"/>
              </a:rPr>
              <a:t>So, the decision has been made that a CSIRT is needed. In order to create a foundation for a lasting, trusted and indispensable CSIRT, five basic architectural elements are required in its birth:</a:t>
            </a:r>
          </a:p>
          <a:p>
            <a:pPr lvl="0"/>
            <a:r>
              <a:rPr lang="en-US" b="0" kern="1200" baseline="0" dirty="0" smtClean="0">
                <a:effectLst/>
                <a:latin typeface="Lucida Sans" panose="020B0602040502020204" pitchFamily="34" charset="0"/>
                <a:ea typeface="Lucida Sans" panose="020B0602040502020204" pitchFamily="34" charset="0"/>
                <a:cs typeface="Lucida Sans" panose="020B0602040502020204" pitchFamily="34" charset="0"/>
              </a:rPr>
              <a:t>The Operational Framework includes:</a:t>
            </a:r>
          </a:p>
          <a:p>
            <a:pPr marL="171450" lvl="0" indent="-171450">
              <a:buFont typeface="Arial" pitchFamily="34" charset="0"/>
              <a:buChar char="•"/>
            </a:pPr>
            <a:r>
              <a:rPr lang="en-US" b="0" dirty="0" smtClean="0">
                <a:effectLst/>
                <a:latin typeface="Lucida Sans" pitchFamily="34" charset="0"/>
                <a:ea typeface="Lucida Sans" panose="020B0602030504020204" pitchFamily="34" charset="0"/>
                <a:cs typeface="Lucida Sans" pitchFamily="34" charset="0"/>
              </a:rPr>
              <a:t>A clearly defined mission statement so that both CSIRT members and constituents have a clear understanding of what the CSIRT can and cannot do;</a:t>
            </a:r>
          </a:p>
          <a:p>
            <a:pPr marL="171450" lvl="0" indent="-171450">
              <a:buFont typeface="Arial" pitchFamily="34" charset="0"/>
              <a:buChar char="•"/>
            </a:pPr>
            <a:r>
              <a:rPr lang="en-US" b="0" dirty="0" smtClean="0">
                <a:effectLst/>
                <a:latin typeface="Lucida Sans" pitchFamily="34" charset="0"/>
                <a:ea typeface="Lucida Sans" panose="020B0602030504020204" pitchFamily="34" charset="0"/>
                <a:cs typeface="Lucida Sans" pitchFamily="34" charset="0"/>
              </a:rPr>
              <a:t>A clearly defined constituency so CSIRT members know who they will and will not service;</a:t>
            </a:r>
          </a:p>
          <a:p>
            <a:pPr marL="171450" lvl="0" indent="-171450">
              <a:buFont typeface="Arial" pitchFamily="34" charset="0"/>
              <a:buChar char="•"/>
            </a:pPr>
            <a:r>
              <a:rPr lang="en-US" b="0" dirty="0" smtClean="0">
                <a:effectLst/>
                <a:latin typeface="Lucida Sans" pitchFamily="34" charset="0"/>
                <a:ea typeface="Lucida Sans" panose="020B0602030504020204" pitchFamily="34" charset="0"/>
                <a:cs typeface="Lucida Sans" pitchFamily="34" charset="0"/>
              </a:rPr>
              <a:t>An organizational home for the CSIRT to use as a base of operations; and</a:t>
            </a:r>
          </a:p>
          <a:p>
            <a:pPr marL="171450" lvl="0" indent="-171450">
              <a:buFont typeface="Arial" pitchFamily="34" charset="0"/>
              <a:buChar char="•"/>
            </a:pPr>
            <a:r>
              <a:rPr lang="en-US" b="0" dirty="0" smtClean="0">
                <a:effectLst/>
                <a:latin typeface="Lucida Sans" pitchFamily="34" charset="0"/>
                <a:ea typeface="Lucida Sans" panose="020B0602030504020204" pitchFamily="34" charset="0"/>
                <a:cs typeface="Lucida Sans" pitchFamily="34" charset="0"/>
              </a:rPr>
              <a:t>Formal relationships with all organizational teams with whom the CSIRT might work during a potential incident.</a:t>
            </a:r>
            <a:endParaRPr lang="en-US" b="0" kern="1200" baseline="0" dirty="0" smtClean="0">
              <a:effectLst/>
              <a:latin typeface="Lucida Sans" panose="020B0602040502020204" pitchFamily="34" charset="0"/>
              <a:ea typeface="Lucida Sans" panose="020B0602040502020204" pitchFamily="34" charset="0"/>
              <a:cs typeface="Lucida Sans" panose="020B0602040502020204" pitchFamily="34" charset="0"/>
            </a:endParaRPr>
          </a:p>
          <a:p>
            <a:pPr lvl="0"/>
            <a:r>
              <a:rPr lang="en-US" b="0" kern="1200" baseline="0" dirty="0" smtClean="0">
                <a:effectLst/>
                <a:latin typeface="Lucida Sans" panose="020B0602040502020204" pitchFamily="34" charset="0"/>
                <a:ea typeface="Lucida Sans" panose="020B0602040502020204" pitchFamily="34" charset="0"/>
                <a:cs typeface="Lucida Sans" panose="020B0602040502020204" pitchFamily="34" charset="0"/>
              </a:rPr>
              <a:t>(1) Services and Policies include clearly defined services that the CSIRT provides so that constituents understand:</a:t>
            </a:r>
          </a:p>
          <a:p>
            <a:pPr marL="171450" lvl="0" indent="-171450">
              <a:buFont typeface="Arial" pitchFamily="34" charset="0"/>
              <a:buChar char="•"/>
            </a:pPr>
            <a:r>
              <a:rPr lang="en-US" b="0" kern="1200" baseline="0" dirty="0" smtClean="0">
                <a:effectLst/>
                <a:latin typeface="Lucida Sans" panose="020B0602040502020204" pitchFamily="34" charset="0"/>
                <a:ea typeface="Lucida Sans" panose="020B0602040502020204" pitchFamily="34" charset="0"/>
                <a:cs typeface="Lucida Sans" panose="020B0602040502020204" pitchFamily="34" charset="0"/>
              </a:rPr>
              <a:t>The capabilities and limitations of the CSIRT;</a:t>
            </a:r>
          </a:p>
          <a:p>
            <a:pPr marL="171450" lvl="0" indent="-171450">
              <a:buFont typeface="Arial" pitchFamily="34" charset="0"/>
              <a:buChar char="•"/>
            </a:pPr>
            <a:r>
              <a:rPr lang="en-US" b="0" kern="1200" baseline="0" dirty="0" smtClean="0">
                <a:effectLst/>
                <a:latin typeface="Lucida Sans" panose="020B0602040502020204" pitchFamily="34" charset="0"/>
                <a:ea typeface="Lucida Sans" panose="020B0602040502020204" pitchFamily="34" charset="0"/>
                <a:cs typeface="Lucida Sans" panose="020B0602040502020204" pitchFamily="34" charset="0"/>
              </a:rPr>
              <a:t>A streamlined process for information flow that allows data to move from the constituency to the CSIRT and through various members of the CSIRT to one another; and</a:t>
            </a:r>
          </a:p>
          <a:p>
            <a:pPr marL="171450" lvl="0" indent="-171450">
              <a:buFont typeface="Arial" pitchFamily="34" charset="0"/>
              <a:buChar char="•"/>
            </a:pPr>
            <a:r>
              <a:rPr lang="en-US" b="0" kern="1200" baseline="0" dirty="0" smtClean="0">
                <a:effectLst/>
                <a:latin typeface="Lucida Sans" panose="020B0602040502020204" pitchFamily="34" charset="0"/>
                <a:ea typeface="Lucida Sans" panose="020B0602040502020204" pitchFamily="34" charset="0"/>
                <a:cs typeface="Lucida Sans" panose="020B0602040502020204" pitchFamily="34" charset="0"/>
              </a:rPr>
              <a:t>Defined processes for gathering, recording, tracking, and archiving information.</a:t>
            </a:r>
          </a:p>
          <a:p>
            <a:pPr marL="0" lvl="0" indent="0">
              <a:buFont typeface="Arial" pitchFamily="34" charset="0"/>
              <a:buNone/>
            </a:pPr>
            <a:r>
              <a:rPr lang="en-US" b="0" kern="1200" baseline="0" dirty="0" smtClean="0">
                <a:effectLst/>
                <a:latin typeface="Lucida Sans" panose="020B0602040502020204" pitchFamily="34" charset="0"/>
                <a:ea typeface="Lucida Sans" panose="020B0602040502020204" pitchFamily="34" charset="0"/>
                <a:cs typeface="Lucida Sans" panose="020B0602040502020204" pitchFamily="34" charset="0"/>
              </a:rPr>
              <a:t>Defining these items also helps you see where you might need training in your CSIRT and in your larger organization.</a:t>
            </a:r>
          </a:p>
          <a:p>
            <a:pPr lvl="0"/>
            <a:r>
              <a:rPr lang="en-US" b="0" kern="1200" baseline="0" dirty="0" smtClean="0">
                <a:effectLst/>
                <a:latin typeface="Lucida Sans" panose="020B0602040502020204" pitchFamily="34" charset="0"/>
                <a:ea typeface="Lucida Sans" panose="020B0602040502020204" pitchFamily="34" charset="0"/>
                <a:cs typeface="Lucida Sans" panose="020B0602040502020204" pitchFamily="34" charset="0"/>
              </a:rPr>
              <a:t> </a:t>
            </a:r>
            <a:endParaRPr lang="en-US" b="0" dirty="0"/>
          </a:p>
        </p:txBody>
      </p:sp>
      <p:sp>
        <p:nvSpPr>
          <p:cNvPr id="5" name="Rectangle 6"/>
          <p:cNvSpPr>
            <a:spLocks noGrp="1" noChangeArrowheads="1"/>
          </p:cNvSpPr>
          <p:nvPr>
            <p:ph type="ftr" sz="quarter" idx="4"/>
          </p:nvPr>
        </p:nvSpPr>
        <p:spPr bwMode="auto">
          <a:xfrm>
            <a:off x="-1" y="8686800"/>
            <a:ext cx="3516923"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800">
                <a:latin typeface="Lucida Sans"/>
                <a:ea typeface="ＭＳ Ｐゴシック" charset="-128"/>
              </a:defRPr>
            </a:lvl1pPr>
          </a:lstStyle>
          <a:p>
            <a:pPr>
              <a:defRPr/>
            </a:pPr>
            <a:r>
              <a:rPr lang="en-US" altLang="en-US" dirty="0" smtClean="0"/>
              <a:t>Training Module 1, CSIRT Fundamentals, Version 1, © 2016 FIRST </a:t>
            </a:r>
          </a:p>
        </p:txBody>
      </p:sp>
      <p:sp>
        <p:nvSpPr>
          <p:cNvPr id="6"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800">
                <a:latin typeface="Lucida Sans"/>
              </a:defRPr>
            </a:lvl1pPr>
          </a:lstStyle>
          <a:p>
            <a:fld id="{F5E97437-CEF4-4036-91BC-BC5EA72D1A5E}" type="slidenum">
              <a:rPr lang="en-US" altLang="en-US" smtClean="0"/>
              <a:pPr/>
              <a:t>29</a:t>
            </a:fld>
            <a:endParaRPr lang="en-US" altLang="en-US" dirty="0"/>
          </a:p>
        </p:txBody>
      </p:sp>
    </p:spTree>
    <p:extLst>
      <p:ext uri="{BB962C8B-B14F-4D97-AF65-F5344CB8AC3E}">
        <p14:creationId xmlns:p14="http://schemas.microsoft.com/office/powerpoint/2010/main" val="26049471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Rot="1" noChangeAspect="1" noChangeArrowheads="1" noTextEdit="1"/>
          </p:cNvSpPr>
          <p:nvPr>
            <p:ph type="sldImg"/>
          </p:nvPr>
        </p:nvSpPr>
        <p:spPr>
          <a:xfrm>
            <a:off x="1512888" y="517525"/>
            <a:ext cx="3832225" cy="2874963"/>
          </a:xfrm>
          <a:ln/>
        </p:spPr>
      </p:sp>
      <p:sp>
        <p:nvSpPr>
          <p:cNvPr id="819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z="1000" b="1" dirty="0" smtClean="0">
                <a:cs typeface="Arial" charset="0"/>
              </a:rPr>
              <a:t>What This Course Is About</a:t>
            </a:r>
            <a:r>
              <a:rPr lang="en-US" altLang="en-US" sz="1000" b="1" i="0" dirty="0" smtClean="0">
                <a:cs typeface="Arial" charset="0"/>
              </a:rPr>
              <a:t>:</a:t>
            </a:r>
            <a:r>
              <a:rPr lang="en-US" altLang="en-US" sz="1000" b="1" i="1" dirty="0" smtClean="0">
                <a:cs typeface="Arial" charset="0"/>
              </a:rPr>
              <a:t> </a:t>
            </a:r>
            <a:r>
              <a:rPr lang="en-US" altLang="en-US" sz="1000" i="1" dirty="0" smtClean="0">
                <a:cs typeface="Arial" charset="0"/>
              </a:rPr>
              <a:t>4 to 10 minutes</a:t>
            </a:r>
            <a:endParaRPr lang="en-US" altLang="en-US" sz="1000" dirty="0" smtClean="0">
              <a:cs typeface="Arial" charset="0"/>
            </a:endParaRPr>
          </a:p>
          <a:p>
            <a:pPr eaLnBrk="1" hangingPunct="1"/>
            <a:r>
              <a:rPr lang="en-US" altLang="en-US" sz="1000" b="1" dirty="0" smtClean="0">
                <a:cs typeface="Arial" charset="0"/>
              </a:rPr>
              <a:t>Say: </a:t>
            </a:r>
            <a:r>
              <a:rPr lang="en-US" altLang="en-US" sz="1000" b="0" dirty="0" smtClean="0">
                <a:ea typeface="Lucida Sans" panose="020B0602030504020204" pitchFamily="34" charset="0"/>
                <a:cs typeface="Lucida Sans" panose="020B0602030504020204" pitchFamily="34" charset="0"/>
              </a:rPr>
              <a:t>We’re here to improve the future of security and share our ideas, projects, and successes! </a:t>
            </a:r>
            <a:r>
              <a:rPr lang="en-US" altLang="en-US" sz="1000" dirty="0" smtClean="0">
                <a:ea typeface="Lucida Sans" panose="020B0602030504020204" pitchFamily="34" charset="0"/>
                <a:cs typeface="Lucida Sans" panose="020B0602030504020204" pitchFamily="34" charset="0"/>
              </a:rPr>
              <a:t>During the next three hours you will learn to:</a:t>
            </a:r>
          </a:p>
          <a:p>
            <a:pPr marL="171450" indent="-171450">
              <a:buSzTx/>
              <a:buFont typeface="Arial" pitchFamily="34" charset="0"/>
              <a:buChar char="•"/>
              <a:defRPr/>
            </a:pPr>
            <a:r>
              <a:rPr lang="en-US" altLang="en-US" sz="1000" dirty="0" smtClean="0">
                <a:ea typeface="Lucida Sans" panose="020B0602030504020204" pitchFamily="34" charset="0"/>
                <a:cs typeface="Lucida Sans" panose="020B0602030504020204" pitchFamily="34" charset="0"/>
              </a:rPr>
              <a:t>Improve your Computer Security Incident Response Team, or CSIRT [pronounced “C-sirt”], processes and procedures;</a:t>
            </a:r>
          </a:p>
          <a:p>
            <a:pPr marL="171450" indent="-171450">
              <a:buSzTx/>
              <a:buFont typeface="Arial" pitchFamily="34" charset="0"/>
              <a:buChar char="•"/>
              <a:defRPr/>
            </a:pPr>
            <a:r>
              <a:rPr lang="en-US" altLang="en-US" sz="1000" dirty="0" smtClean="0">
                <a:ea typeface="Lucida Sans" panose="020B0602030504020204" pitchFamily="34" charset="0"/>
                <a:cs typeface="Lucida Sans" panose="020B0602030504020204" pitchFamily="34" charset="0"/>
              </a:rPr>
              <a:t>Deliver prompt and effective resolutions to computer security incidents; and</a:t>
            </a:r>
          </a:p>
          <a:p>
            <a:pPr marL="171450" indent="-171450">
              <a:buSzTx/>
              <a:buFont typeface="Arial" pitchFamily="34" charset="0"/>
              <a:buChar char="•"/>
              <a:defRPr/>
            </a:pPr>
            <a:r>
              <a:rPr lang="en-US" altLang="en-US" sz="1000" dirty="0" smtClean="0">
                <a:ea typeface="Lucida Sans" panose="020B0602030504020204" pitchFamily="34" charset="0"/>
                <a:cs typeface="Lucida Sans" panose="020B0602030504020204" pitchFamily="34" charset="0"/>
              </a:rPr>
              <a:t>Discuss incidents and discern</a:t>
            </a:r>
            <a:r>
              <a:rPr lang="en-US" altLang="en-US" sz="1000" baseline="0" dirty="0" smtClean="0">
                <a:ea typeface="Lucida Sans" panose="020B0602030504020204" pitchFamily="34" charset="0"/>
                <a:cs typeface="Lucida Sans" panose="020B0602030504020204" pitchFamily="34" charset="0"/>
              </a:rPr>
              <a:t> various </a:t>
            </a:r>
            <a:r>
              <a:rPr lang="en-US" altLang="en-US" sz="1000" dirty="0" smtClean="0">
                <a:ea typeface="Lucida Sans" panose="020B0602030504020204" pitchFamily="34" charset="0"/>
                <a:cs typeface="Lucida Sans" panose="020B0602030504020204" pitchFamily="34" charset="0"/>
              </a:rPr>
              <a:t>causes of problems.</a:t>
            </a:r>
          </a:p>
          <a:p>
            <a:pPr eaLnBrk="1" hangingPunct="1">
              <a:lnSpc>
                <a:spcPct val="90000"/>
              </a:lnSpc>
            </a:pPr>
            <a:r>
              <a:rPr lang="en-US" altLang="en-US" sz="1000" b="1" dirty="0" smtClean="0">
                <a:cs typeface="Arial" charset="0"/>
              </a:rPr>
              <a:t>Optional: </a:t>
            </a:r>
            <a:r>
              <a:rPr lang="en-US" altLang="en-US" sz="1000" b="0" dirty="0" smtClean="0">
                <a:cs typeface="Arial" charset="0"/>
              </a:rPr>
              <a:t>Conduct </a:t>
            </a:r>
            <a:r>
              <a:rPr lang="en-US" altLang="en-US" sz="1000" dirty="0" smtClean="0">
                <a:cs typeface="Arial" charset="0"/>
              </a:rPr>
              <a:t>an activity for students to introduce themselves </a:t>
            </a:r>
            <a:r>
              <a:rPr lang="en-US" altLang="en-US" sz="1000" b="0" dirty="0" smtClean="0">
                <a:cs typeface="Arial" charset="0"/>
              </a:rPr>
              <a:t>(for</a:t>
            </a:r>
            <a:r>
              <a:rPr lang="en-US" altLang="en-US" sz="1000" b="0" baseline="0" dirty="0" smtClean="0">
                <a:cs typeface="Arial" charset="0"/>
              </a:rPr>
              <a:t> example, </a:t>
            </a:r>
            <a:r>
              <a:rPr lang="en-US" altLang="en-US" sz="1000" b="0" dirty="0" smtClean="0">
                <a:cs typeface="Arial" charset="0"/>
              </a:rPr>
              <a:t>introduce </a:t>
            </a:r>
            <a:r>
              <a:rPr lang="en-US" altLang="en-US" sz="1000" dirty="0" smtClean="0">
                <a:cs typeface="Arial" charset="0"/>
              </a:rPr>
              <a:t>themselves, pair up to interview partner and then introduce partner to the group). Ask students to describe their positions, groups, and what they do. You can also ask their favorite ice </a:t>
            </a:r>
            <a:r>
              <a:rPr lang="en-US" altLang="en-US" sz="1000" b="0" dirty="0" smtClean="0">
                <a:cs typeface="Arial" charset="0"/>
              </a:rPr>
              <a:t>cream flavors, beer, or other ice-breakers</a:t>
            </a:r>
            <a:r>
              <a:rPr lang="en-US" altLang="en-US" sz="1000" b="0" strike="noStrike" dirty="0" smtClean="0">
                <a:cs typeface="Arial" charset="0"/>
              </a:rPr>
              <a:t>.</a:t>
            </a:r>
            <a:endParaRPr lang="en-US" altLang="en-US" sz="1000" b="0" dirty="0" smtClean="0">
              <a:cs typeface="Arial" charset="0"/>
            </a:endParaRPr>
          </a:p>
          <a:p>
            <a:pPr eaLnBrk="1" hangingPunct="1">
              <a:lnSpc>
                <a:spcPct val="90000"/>
              </a:lnSpc>
            </a:pPr>
            <a:r>
              <a:rPr lang="en-US" altLang="en-US" sz="1000" b="1" dirty="0" smtClean="0">
                <a:cs typeface="Arial" charset="0"/>
              </a:rPr>
              <a:t>Optional: </a:t>
            </a:r>
            <a:r>
              <a:rPr lang="en-US" altLang="en-US" sz="1000" b="0" dirty="0" smtClean="0">
                <a:cs typeface="Arial" charset="0"/>
              </a:rPr>
              <a:t>For larger groups, explain the “Parking Lot,” a method of capturing questions, thoughts and ideas on a board and “parking” them until that topic comes up during Q&amp;A or offline. This keeps the classroom time on track and ensures that learner feedback is addressed.</a:t>
            </a:r>
          </a:p>
          <a:p>
            <a:pPr eaLnBrk="1" hangingPunct="1">
              <a:lnSpc>
                <a:spcPct val="90000"/>
              </a:lnSpc>
            </a:pPr>
            <a:r>
              <a:rPr lang="en-US" altLang="en-US" sz="1000" b="1" dirty="0" smtClean="0">
                <a:cs typeface="Arial" charset="0"/>
              </a:rPr>
              <a:t>Ask </a:t>
            </a:r>
            <a:r>
              <a:rPr lang="en-US" altLang="en-US" sz="1000" dirty="0" smtClean="0">
                <a:cs typeface="Arial" charset="0"/>
              </a:rPr>
              <a:t>students to turn off or turn down their cell phones, laptops, and tablets. Say, “I will tell you when it’s time to use your devices.”</a:t>
            </a:r>
          </a:p>
          <a:p>
            <a:pPr eaLnBrk="1" hangingPunct="1"/>
            <a:r>
              <a:rPr lang="en-US" altLang="en-US" sz="1000" b="1" dirty="0" smtClean="0">
                <a:cs typeface="Arial" charset="0"/>
              </a:rPr>
              <a:t>Mention</a:t>
            </a:r>
            <a:r>
              <a:rPr lang="en-US" altLang="en-US" sz="1000" dirty="0" smtClean="0">
                <a:cs typeface="Arial" charset="0"/>
              </a:rPr>
              <a:t> </a:t>
            </a:r>
            <a:r>
              <a:rPr lang="en-US" altLang="en-US" sz="1000" b="0" dirty="0" smtClean="0">
                <a:cs typeface="Arial" charset="0"/>
              </a:rPr>
              <a:t>“</a:t>
            </a:r>
            <a:r>
              <a:rPr lang="en-US" altLang="en-US" sz="1000" dirty="0" smtClean="0">
                <a:cs typeface="Arial" charset="0"/>
              </a:rPr>
              <a:t>We are here to make these concepts and processes easy to understand.” (Or use a phrase of your own that shows the course will be a good learning experience.)</a:t>
            </a:r>
          </a:p>
        </p:txBody>
      </p:sp>
      <p:sp>
        <p:nvSpPr>
          <p:cNvPr id="4" name="Rectangle 6"/>
          <p:cNvSpPr>
            <a:spLocks noGrp="1" noChangeArrowheads="1"/>
          </p:cNvSpPr>
          <p:nvPr>
            <p:ph type="ftr" sz="quarter" idx="4"/>
          </p:nvPr>
        </p:nvSpPr>
        <p:spPr bwMode="auto">
          <a:xfrm>
            <a:off x="-1" y="8686800"/>
            <a:ext cx="3516923"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800">
                <a:latin typeface="Lucida Sans"/>
                <a:ea typeface="ＭＳ Ｐゴシック" charset="-128"/>
              </a:defRPr>
            </a:lvl1pPr>
          </a:lstStyle>
          <a:p>
            <a:pPr>
              <a:defRPr/>
            </a:pPr>
            <a:r>
              <a:rPr lang="en-US" altLang="en-US" dirty="0" smtClean="0"/>
              <a:t>Training Module 1, CSIRT Fundamentals, Version 1, © 2016 FIRST </a:t>
            </a:r>
          </a:p>
        </p:txBody>
      </p:sp>
      <p:sp>
        <p:nvSpPr>
          <p:cNvPr id="5"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800">
                <a:latin typeface="Lucida Sans"/>
              </a:defRPr>
            </a:lvl1pPr>
          </a:lstStyle>
          <a:p>
            <a:fld id="{F5E97437-CEF4-4036-91BC-BC5EA72D1A5E}" type="slidenum">
              <a:rPr lang="en-US" altLang="en-US" smtClean="0"/>
              <a:pPr/>
              <a:t>3</a:t>
            </a:fld>
            <a:endParaRPr lang="en-US" alt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12888" y="517525"/>
            <a:ext cx="3832225" cy="2874963"/>
          </a:xfrm>
        </p:spPr>
      </p:sp>
      <p:sp>
        <p:nvSpPr>
          <p:cNvPr id="3" name="Notes Placeholder 2"/>
          <p:cNvSpPr>
            <a:spLocks noGrp="1"/>
          </p:cNvSpPr>
          <p:nvPr>
            <p:ph type="body" idx="1"/>
          </p:nvPr>
        </p:nvSpPr>
        <p:spPr/>
        <p:txBody>
          <a:bodyPr/>
          <a:lstStyle/>
          <a:p>
            <a:pPr eaLnBrk="1" hangingPunct="1">
              <a:defRPr/>
            </a:pPr>
            <a:r>
              <a:rPr lang="en-US" b="1"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Architecture for an Effective CSIRT</a:t>
            </a:r>
            <a:r>
              <a:rPr lang="en-US" altLang="en-US" b="1" i="0" dirty="0" smtClean="0">
                <a:cs typeface="Arial" charset="0"/>
              </a:rPr>
              <a:t>:</a:t>
            </a:r>
            <a:r>
              <a:rPr lang="en-US" altLang="en-US" b="1" i="1" dirty="0" smtClean="0">
                <a:cs typeface="Arial" charset="0"/>
              </a:rPr>
              <a:t> </a:t>
            </a:r>
            <a:r>
              <a:rPr lang="en-US" altLang="en-US" b="0" i="1" dirty="0" smtClean="0">
                <a:cs typeface="Arial" charset="0"/>
              </a:rPr>
              <a:t>2 </a:t>
            </a:r>
            <a:r>
              <a:rPr lang="en-US" altLang="en-US" i="1" dirty="0" smtClean="0">
                <a:cs typeface="Arial" charset="0"/>
              </a:rPr>
              <a:t>minutes</a:t>
            </a:r>
          </a:p>
          <a:p>
            <a:pPr eaLnBrk="1" hangingPunct="1">
              <a:defRPr/>
            </a:pPr>
            <a:endParaRPr lang="en-US" altLang="en-US" b="1" dirty="0" smtClean="0">
              <a:cs typeface="Arial" charset="0"/>
            </a:endParaRPr>
          </a:p>
          <a:p>
            <a:pPr lvl="0"/>
            <a:r>
              <a:rPr lang="en-US" altLang="en-US" b="1" dirty="0" smtClean="0">
                <a:cs typeface="Arial" charset="0"/>
              </a:rPr>
              <a:t>Say: </a:t>
            </a:r>
            <a:r>
              <a:rPr lang="en-US" b="0"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Effective Quality Assurance Practices include:</a:t>
            </a:r>
          </a:p>
          <a:p>
            <a:pPr marL="171450" lvl="0" indent="-171450">
              <a:buFont typeface="Arial" pitchFamily="34" charset="0"/>
              <a:buChar char="•"/>
            </a:pPr>
            <a:r>
              <a:rPr lang="en-US" b="0"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Frequent measurement and checking of quality throughout the CSIRT, in how it operates with the organization and within itself; and</a:t>
            </a:r>
          </a:p>
          <a:p>
            <a:pPr marL="171450" lvl="0" indent="-171450">
              <a:buFont typeface="Arial" pitchFamily="34" charset="0"/>
              <a:buChar char="•"/>
            </a:pPr>
            <a:r>
              <a:rPr lang="en-US" b="0"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Consistent collection of constituency and customer feedback from individuals reporting and dealing with the effects of incidents.</a:t>
            </a:r>
          </a:p>
          <a:p>
            <a:pPr lvl="0"/>
            <a:r>
              <a:rPr lang="en-US" b="0"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(1) Adaptability and Flexibility includes: </a:t>
            </a:r>
          </a:p>
          <a:p>
            <a:pPr marL="171450" lvl="0" indent="-171450">
              <a:buFont typeface="Arial" pitchFamily="34" charset="0"/>
              <a:buChar char="•"/>
            </a:pPr>
            <a:r>
              <a:rPr lang="en-US" b="0"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The ability to adapt to future emerging threats in real time;</a:t>
            </a:r>
          </a:p>
          <a:p>
            <a:pPr marL="171450" lvl="0" indent="-171450">
              <a:buFont typeface="Arial" pitchFamily="34" charset="0"/>
              <a:buChar char="•"/>
            </a:pPr>
            <a:r>
              <a:rPr lang="en-US" b="0"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The processing of new information on a daily basis that can lead to a more effective CSIRT; and</a:t>
            </a:r>
          </a:p>
          <a:p>
            <a:pPr marL="171450" lvl="0" indent="-171450">
              <a:buFont typeface="Arial" pitchFamily="34" charset="0"/>
              <a:buChar char="•"/>
            </a:pPr>
            <a:r>
              <a:rPr lang="en-US" b="0"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Having proper legal expertise and support to aid the CSIRT in making sometimes difficult decisions.</a:t>
            </a:r>
          </a:p>
          <a:p>
            <a:pPr lvl="0"/>
            <a:r>
              <a:rPr lang="en-US" b="0"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(2) Internal Management Support points to the fact that commitment to the CSIRT from management or sponsors is pivotal. A CSIRT needs to know it is supported throughout the organization, and it’s that trust and support that empowers the CSIRT to do its job effectively.</a:t>
            </a:r>
          </a:p>
        </p:txBody>
      </p:sp>
      <p:sp>
        <p:nvSpPr>
          <p:cNvPr id="5" name="Rectangle 6"/>
          <p:cNvSpPr>
            <a:spLocks noGrp="1" noChangeArrowheads="1"/>
          </p:cNvSpPr>
          <p:nvPr>
            <p:ph type="ftr" sz="quarter" idx="4"/>
          </p:nvPr>
        </p:nvSpPr>
        <p:spPr bwMode="auto">
          <a:xfrm>
            <a:off x="-1" y="8686800"/>
            <a:ext cx="3516923"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800">
                <a:latin typeface="Lucida Sans"/>
                <a:ea typeface="ＭＳ Ｐゴシック" charset="-128"/>
              </a:defRPr>
            </a:lvl1pPr>
          </a:lstStyle>
          <a:p>
            <a:pPr>
              <a:defRPr/>
            </a:pPr>
            <a:r>
              <a:rPr lang="en-US" altLang="en-US" dirty="0" smtClean="0"/>
              <a:t>Training Module 1, CSIRT Fundamentals, Version 1, © 2016 FIRST </a:t>
            </a:r>
          </a:p>
        </p:txBody>
      </p:sp>
      <p:sp>
        <p:nvSpPr>
          <p:cNvPr id="6"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800">
                <a:latin typeface="Lucida Sans"/>
              </a:defRPr>
            </a:lvl1pPr>
          </a:lstStyle>
          <a:p>
            <a:fld id="{F5E97437-CEF4-4036-91BC-BC5EA72D1A5E}" type="slidenum">
              <a:rPr lang="en-US" altLang="en-US" smtClean="0"/>
              <a:pPr/>
              <a:t>30</a:t>
            </a:fld>
            <a:endParaRPr lang="en-US" altLang="en-US" dirty="0"/>
          </a:p>
        </p:txBody>
      </p:sp>
    </p:spTree>
    <p:extLst>
      <p:ext uri="{BB962C8B-B14F-4D97-AF65-F5344CB8AC3E}">
        <p14:creationId xmlns:p14="http://schemas.microsoft.com/office/powerpoint/2010/main" val="260494713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12888" y="517525"/>
            <a:ext cx="3832225" cy="2874963"/>
          </a:xfrm>
        </p:spPr>
      </p:sp>
      <p:sp>
        <p:nvSpPr>
          <p:cNvPr id="3" name="Notes Placeholder 2"/>
          <p:cNvSpPr>
            <a:spLocks noGrp="1"/>
          </p:cNvSpPr>
          <p:nvPr>
            <p:ph type="body" idx="1"/>
          </p:nvPr>
        </p:nvSpPr>
        <p:spPr/>
        <p:txBody>
          <a:bodyPr/>
          <a:lstStyle/>
          <a:p>
            <a:pPr eaLnBrk="1" hangingPunct="1">
              <a:defRPr/>
            </a:pPr>
            <a:r>
              <a:rPr lang="en-US" b="1"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CSIRT Staff Require Strong Technical Skills: </a:t>
            </a:r>
            <a:r>
              <a:rPr lang="en-US" altLang="en-US" b="0" i="1" dirty="0" smtClean="0">
                <a:cs typeface="Arial" charset="0"/>
              </a:rPr>
              <a:t>4</a:t>
            </a:r>
            <a:r>
              <a:rPr lang="en-US" altLang="en-US" i="1" dirty="0" smtClean="0">
                <a:cs typeface="Arial" charset="0"/>
              </a:rPr>
              <a:t> minutes</a:t>
            </a:r>
          </a:p>
          <a:p>
            <a:pPr eaLnBrk="1" hangingPunct="1">
              <a:defRPr/>
            </a:pPr>
            <a:endParaRPr lang="en-US" altLang="en-US" b="1" dirty="0" smtClean="0">
              <a:cs typeface="Arial" charset="0"/>
            </a:endParaRPr>
          </a:p>
          <a:p>
            <a:r>
              <a:rPr lang="en-US" altLang="en-US" b="1" dirty="0" smtClean="0">
                <a:cs typeface="Arial" charset="0"/>
              </a:rPr>
              <a:t>Say: </a:t>
            </a:r>
            <a:r>
              <a:rPr lang="en-US" altLang="en-US" b="0" dirty="0" smtClean="0">
                <a:cs typeface="Arial" charset="0"/>
              </a:rPr>
              <a:t>Now let’s talk about staffing. </a:t>
            </a:r>
            <a:r>
              <a:rPr lang="en-US" b="0"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Although a CSIRT member may have the necessary interpersonal skills</a:t>
            </a:r>
            <a:r>
              <a:rPr lang="is-IS" b="0"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 </a:t>
            </a:r>
            <a:r>
              <a:rPr lang="en-US" b="0"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to </a:t>
            </a:r>
            <a:r>
              <a:rPr lang="en-US"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carry out the professional functions of the job, their technical foundation is also of critical importance. CSIRT members should have an </a:t>
            </a:r>
            <a:r>
              <a:rPr lang="en-US" b="0"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understanding of:</a:t>
            </a:r>
          </a:p>
          <a:p>
            <a:pPr marL="171450" indent="-171450">
              <a:buFont typeface="Arial" pitchFamily="34" charset="0"/>
              <a:buChar char="•"/>
            </a:pPr>
            <a:r>
              <a:rPr lang="en-US" b="0"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(1) Basic security principles;</a:t>
            </a:r>
          </a:p>
          <a:p>
            <a:pPr marL="171450" indent="-171450">
              <a:buFont typeface="Arial" pitchFamily="34" charset="0"/>
              <a:buChar char="•"/>
            </a:pPr>
            <a:r>
              <a:rPr lang="en-US" b="0"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Generic risks and threats;</a:t>
            </a:r>
          </a:p>
          <a:p>
            <a:pPr marL="171450" indent="-171450">
              <a:buFont typeface="Arial" pitchFamily="34" charset="0"/>
              <a:buChar char="•"/>
            </a:pPr>
            <a:r>
              <a:rPr lang="en-US" b="0"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Encryption methods and implementations, </a:t>
            </a:r>
          </a:p>
          <a:p>
            <a:pPr marL="628650" lvl="1" indent="-171450">
              <a:buFont typeface="Arial" pitchFamily="34" charset="0"/>
              <a:buChar char="•"/>
            </a:pPr>
            <a:r>
              <a:rPr lang="en-US" b="0"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Including Hashing, such as SHA256;</a:t>
            </a:r>
          </a:p>
          <a:p>
            <a:pPr marL="628650" lvl="1" indent="-171450">
              <a:buFont typeface="Arial" pitchFamily="34" charset="0"/>
              <a:buChar char="•"/>
            </a:pPr>
            <a:r>
              <a:rPr lang="en-US" b="0"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Symmetric encryption, such as AES and IDEA; and</a:t>
            </a:r>
          </a:p>
          <a:p>
            <a:pPr marL="628650" lvl="1" indent="-171450">
              <a:buFont typeface="Arial" pitchFamily="34" charset="0"/>
              <a:buChar char="•"/>
            </a:pPr>
            <a:r>
              <a:rPr lang="en-US" b="0"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Asymmetric encryption, such as RSA and ECC.</a:t>
            </a:r>
          </a:p>
          <a:p>
            <a:r>
              <a:rPr lang="en-US" b="0"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CSIRT members should have an understanding of internet infrastructure, including</a:t>
            </a:r>
          </a:p>
          <a:p>
            <a:pPr marL="171450" marR="0" indent="-171450" algn="l" defTabSz="457200" rtl="0" eaLnBrk="0" fontAlgn="base" latinLnBrk="0" hangingPunct="0">
              <a:lnSpc>
                <a:spcPct val="100000"/>
              </a:lnSpc>
              <a:spcBef>
                <a:spcPct val="30000"/>
              </a:spcBef>
              <a:spcAft>
                <a:spcPct val="0"/>
              </a:spcAft>
              <a:buClrTx/>
              <a:buSzTx/>
              <a:buFont typeface="Arial" pitchFamily="34" charset="0"/>
              <a:buChar char="•"/>
              <a:tabLst/>
              <a:defRPr/>
            </a:pPr>
            <a:r>
              <a:rPr lang="en-US" b="0"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(2) Network security appliances such as firewalls and VPNs;</a:t>
            </a:r>
          </a:p>
          <a:p>
            <a:pPr marL="171450" indent="-171450">
              <a:buFont typeface="Arial" pitchFamily="34" charset="0"/>
              <a:buChar char="•"/>
            </a:pPr>
            <a:r>
              <a:rPr lang="en-US" b="0"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Network applications, such as SMTP, HTTP, HTTPS, and FTP; </a:t>
            </a:r>
          </a:p>
          <a:p>
            <a:pPr marL="171450" indent="-171450">
              <a:buFont typeface="Arial" pitchFamily="34" charset="0"/>
              <a:buChar char="•"/>
            </a:pPr>
            <a:r>
              <a:rPr lang="en-US" b="0"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Network infrastructure, such as routers, DNS, and mail server;</a:t>
            </a:r>
          </a:p>
          <a:p>
            <a:pPr marL="171450" marR="0" indent="-171450" algn="l" defTabSz="457200" rtl="0" eaLnBrk="0" fontAlgn="base" latinLnBrk="0" hangingPunct="0">
              <a:lnSpc>
                <a:spcPct val="100000"/>
              </a:lnSpc>
              <a:spcBef>
                <a:spcPct val="30000"/>
              </a:spcBef>
              <a:spcAft>
                <a:spcPct val="0"/>
              </a:spcAft>
              <a:buClrTx/>
              <a:buSzTx/>
              <a:buFont typeface="Arial" pitchFamily="34" charset="0"/>
              <a:buChar char="•"/>
              <a:tabLst/>
              <a:defRPr/>
            </a:pPr>
            <a:r>
              <a:rPr lang="en-US" b="0"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And common network protocols, such as IP, ICMP,TCP, UDP, and SSL/TLS.</a:t>
            </a:r>
          </a:p>
          <a:p>
            <a:pPr marL="0" marR="0" indent="0" algn="l" defTabSz="457200" rtl="0" eaLnBrk="0" fontAlgn="base" latinLnBrk="0" hangingPunct="0">
              <a:lnSpc>
                <a:spcPct val="100000"/>
              </a:lnSpc>
              <a:spcBef>
                <a:spcPct val="30000"/>
              </a:spcBef>
              <a:spcAft>
                <a:spcPct val="0"/>
              </a:spcAft>
              <a:buClrTx/>
              <a:buSzTx/>
              <a:buFontTx/>
              <a:buNone/>
              <a:tabLst/>
              <a:defRPr/>
            </a:pPr>
            <a:r>
              <a:rPr lang="en-US" b="0"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CSIRT members should have an understanding of intranet infrastructure, including</a:t>
            </a:r>
          </a:p>
          <a:p>
            <a:pPr marL="171450" marR="0" indent="-171450" algn="l" defTabSz="457200" rtl="0" eaLnBrk="0" fontAlgn="base" latinLnBrk="0" hangingPunct="0">
              <a:lnSpc>
                <a:spcPct val="100000"/>
              </a:lnSpc>
              <a:spcBef>
                <a:spcPct val="30000"/>
              </a:spcBef>
              <a:spcAft>
                <a:spcPct val="0"/>
              </a:spcAft>
              <a:buClrTx/>
              <a:buSzTx/>
              <a:buFont typeface="Arial" pitchFamily="34" charset="0"/>
              <a:buChar char="•"/>
              <a:tabLst/>
              <a:defRPr/>
            </a:pPr>
            <a:r>
              <a:rPr lang="en-US" b="0"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(3) Internal topology.</a:t>
            </a:r>
            <a:br>
              <a:rPr lang="en-US" b="0"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br>
            <a:endParaRPr lang="en-US" b="0"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endParaRPr>
          </a:p>
          <a:p>
            <a:r>
              <a:rPr lang="en-US" b="0"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In an ideal situation, each CSIRT member has the necessary experience to carry out the technological requirements of the team. This, of course</a:t>
            </a:r>
            <a:r>
              <a:rPr lang="en-US"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 varies from CSIRT to CSIRT and organization to organization.</a:t>
            </a:r>
            <a:endParaRPr lang="en-US" dirty="0"/>
          </a:p>
        </p:txBody>
      </p:sp>
      <p:sp>
        <p:nvSpPr>
          <p:cNvPr id="5" name="Rectangle 6"/>
          <p:cNvSpPr>
            <a:spLocks noGrp="1" noChangeArrowheads="1"/>
          </p:cNvSpPr>
          <p:nvPr>
            <p:ph type="ftr" sz="quarter" idx="4"/>
          </p:nvPr>
        </p:nvSpPr>
        <p:spPr bwMode="auto">
          <a:xfrm>
            <a:off x="-1" y="8686800"/>
            <a:ext cx="3516923"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800">
                <a:latin typeface="Lucida Sans"/>
                <a:ea typeface="ＭＳ Ｐゴシック" charset="-128"/>
              </a:defRPr>
            </a:lvl1pPr>
          </a:lstStyle>
          <a:p>
            <a:pPr>
              <a:defRPr/>
            </a:pPr>
            <a:r>
              <a:rPr lang="en-US" altLang="en-US" dirty="0" smtClean="0"/>
              <a:t>Training Module 1, CSIRT Fundamentals, Version 1, © 2016 FIRST </a:t>
            </a:r>
          </a:p>
        </p:txBody>
      </p:sp>
      <p:sp>
        <p:nvSpPr>
          <p:cNvPr id="6"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800">
                <a:latin typeface="Lucida Sans"/>
              </a:defRPr>
            </a:lvl1pPr>
          </a:lstStyle>
          <a:p>
            <a:fld id="{F5E97437-CEF4-4036-91BC-BC5EA72D1A5E}" type="slidenum">
              <a:rPr lang="en-US" altLang="en-US" smtClean="0"/>
              <a:pPr/>
              <a:t>31</a:t>
            </a:fld>
            <a:endParaRPr lang="en-US" altLang="en-US" dirty="0"/>
          </a:p>
        </p:txBody>
      </p:sp>
    </p:spTree>
    <p:extLst>
      <p:ext uri="{BB962C8B-B14F-4D97-AF65-F5344CB8AC3E}">
        <p14:creationId xmlns:p14="http://schemas.microsoft.com/office/powerpoint/2010/main" val="366829176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12888" y="517525"/>
            <a:ext cx="3832225" cy="2874963"/>
          </a:xfrm>
        </p:spPr>
      </p:sp>
      <p:sp>
        <p:nvSpPr>
          <p:cNvPr id="3" name="Notes Placeholder 2"/>
          <p:cNvSpPr>
            <a:spLocks noGrp="1"/>
          </p:cNvSpPr>
          <p:nvPr>
            <p:ph type="body" idx="1"/>
          </p:nvPr>
        </p:nvSpPr>
        <p:spPr/>
        <p:txBody>
          <a:bodyPr/>
          <a:lstStyle/>
          <a:p>
            <a:pPr eaLnBrk="1" hangingPunct="1">
              <a:defRPr/>
            </a:pPr>
            <a:r>
              <a:rPr lang="en-US" b="1" dirty="0" smtClean="0"/>
              <a:t>CSIRT Staff Require Excellent Soft Skills</a:t>
            </a:r>
            <a:r>
              <a:rPr lang="en-US" b="1"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 </a:t>
            </a:r>
            <a:r>
              <a:rPr lang="en-US" altLang="en-US" b="0" i="1" dirty="0" smtClean="0">
                <a:cs typeface="Arial" charset="0"/>
              </a:rPr>
              <a:t>2</a:t>
            </a:r>
            <a:r>
              <a:rPr lang="en-US" altLang="en-US" i="1" dirty="0" smtClean="0">
                <a:cs typeface="Arial" charset="0"/>
              </a:rPr>
              <a:t> minutes</a:t>
            </a:r>
          </a:p>
          <a:p>
            <a:pPr eaLnBrk="1" hangingPunct="1">
              <a:defRPr/>
            </a:pPr>
            <a:endParaRPr lang="en-US" altLang="en-US" b="1" dirty="0" smtClean="0">
              <a:cs typeface="Arial" charset="0"/>
            </a:endParaRPr>
          </a:p>
          <a:p>
            <a:r>
              <a:rPr lang="en-US" altLang="en-US" b="1" dirty="0" smtClean="0">
                <a:cs typeface="Arial" charset="0"/>
              </a:rPr>
              <a:t>Say: </a:t>
            </a:r>
            <a:r>
              <a:rPr lang="en-US"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As a CSIRT member, having a wide range of interpersonal skills is important, including but not limited to:</a:t>
            </a:r>
          </a:p>
          <a:p>
            <a:pPr marL="171450" marR="0" indent="-171450" algn="l" defTabSz="457200" rtl="0" eaLnBrk="0" fontAlgn="base" latinLnBrk="0" hangingPunct="0">
              <a:lnSpc>
                <a:spcPct val="100000"/>
              </a:lnSpc>
              <a:spcBef>
                <a:spcPct val="30000"/>
              </a:spcBef>
              <a:spcAft>
                <a:spcPct val="0"/>
              </a:spcAft>
              <a:buClrTx/>
              <a:buSzTx/>
              <a:buFont typeface="Arial" pitchFamily="34" charset="0"/>
              <a:buChar char="•"/>
              <a:tabLst/>
              <a:defRPr/>
            </a:pPr>
            <a:r>
              <a:rPr lang="en-US"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The ability to follow procedures and protocol</a:t>
            </a:r>
          </a:p>
          <a:p>
            <a:pPr marL="171450" indent="-171450">
              <a:buFont typeface="Arial" pitchFamily="34" charset="0"/>
              <a:buChar char="•"/>
            </a:pPr>
            <a:r>
              <a:rPr lang="en-US"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Common sense to make logical decisions</a:t>
            </a:r>
          </a:p>
          <a:p>
            <a:pPr marL="171450" indent="-171450">
              <a:buFont typeface="Arial" pitchFamily="34" charset="0"/>
              <a:buChar char="•"/>
            </a:pPr>
            <a:r>
              <a:rPr lang="en-US"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The ability to multitask with great organizational skills</a:t>
            </a:r>
          </a:p>
          <a:p>
            <a:pPr marL="171450" indent="-171450">
              <a:buFont typeface="Arial" pitchFamily="34" charset="0"/>
              <a:buChar char="•"/>
            </a:pPr>
            <a:r>
              <a:rPr lang="en-US"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Effective oral and written communication skills</a:t>
            </a:r>
          </a:p>
          <a:p>
            <a:pPr marL="171450" indent="-171450">
              <a:buFont typeface="Arial" pitchFamily="34" charset="0"/>
              <a:buChar char="•"/>
            </a:pPr>
            <a:r>
              <a:rPr lang="en-US"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Ability to handle stressful situations with ease</a:t>
            </a:r>
          </a:p>
          <a:p>
            <a:pPr marL="171450" indent="-171450">
              <a:buFont typeface="Arial" pitchFamily="34" charset="0"/>
              <a:buChar char="•"/>
            </a:pPr>
            <a:r>
              <a:rPr lang="en-US"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Diplomacy and patience when dealing with people</a:t>
            </a:r>
          </a:p>
          <a:p>
            <a:endParaRPr lang="en-US" kern="1200" baseline="0" dirty="0" smtClean="0">
              <a:solidFill>
                <a:schemeClr val="tx1"/>
              </a:solidFill>
              <a:effectLst/>
              <a:latin typeface="Lucida Sans" panose="020B0602040502020204" pitchFamily="34" charset="0"/>
            </a:endParaRPr>
          </a:p>
          <a:p>
            <a:pPr marL="0" marR="0" indent="0" algn="l" defTabSz="457200" rtl="0" eaLnBrk="0" fontAlgn="base" latinLnBrk="0" hangingPunct="0">
              <a:lnSpc>
                <a:spcPct val="100000"/>
              </a:lnSpc>
              <a:spcBef>
                <a:spcPct val="30000"/>
              </a:spcBef>
              <a:spcAft>
                <a:spcPct val="0"/>
              </a:spcAft>
              <a:buClrTx/>
              <a:buSzTx/>
              <a:buFontTx/>
              <a:buNone/>
              <a:tabLst/>
              <a:defRPr/>
            </a:pPr>
            <a:r>
              <a:rPr lang="en-US"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Although many naturally assume the most important attribute for a CSIRT member is their technical experience, a far more valuable criteria is an individual’s willingness to follow protocol and provide a professional experience to the constituency.</a:t>
            </a:r>
          </a:p>
          <a:p>
            <a:endParaRPr lang="en-US" dirty="0"/>
          </a:p>
        </p:txBody>
      </p:sp>
      <p:sp>
        <p:nvSpPr>
          <p:cNvPr id="5" name="Rectangle 6"/>
          <p:cNvSpPr>
            <a:spLocks noGrp="1" noChangeArrowheads="1"/>
          </p:cNvSpPr>
          <p:nvPr>
            <p:ph type="ftr" sz="quarter" idx="4"/>
          </p:nvPr>
        </p:nvSpPr>
        <p:spPr bwMode="auto">
          <a:xfrm>
            <a:off x="-1" y="8686800"/>
            <a:ext cx="3516923"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800">
                <a:latin typeface="Lucida Sans"/>
                <a:ea typeface="ＭＳ Ｐゴシック" charset="-128"/>
              </a:defRPr>
            </a:lvl1pPr>
          </a:lstStyle>
          <a:p>
            <a:pPr>
              <a:defRPr/>
            </a:pPr>
            <a:r>
              <a:rPr lang="en-US" altLang="en-US" dirty="0" smtClean="0"/>
              <a:t>Training Module 1, CSIRT Fundamentals, Version 1, © 2016 FIRST </a:t>
            </a:r>
          </a:p>
        </p:txBody>
      </p:sp>
      <p:sp>
        <p:nvSpPr>
          <p:cNvPr id="6"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800">
                <a:latin typeface="Lucida Sans"/>
              </a:defRPr>
            </a:lvl1pPr>
          </a:lstStyle>
          <a:p>
            <a:fld id="{F5E97437-CEF4-4036-91BC-BC5EA72D1A5E}" type="slidenum">
              <a:rPr lang="en-US" altLang="en-US" smtClean="0"/>
              <a:pPr/>
              <a:t>32</a:t>
            </a:fld>
            <a:endParaRPr lang="en-US" altLang="en-US" dirty="0"/>
          </a:p>
        </p:txBody>
      </p:sp>
    </p:spTree>
    <p:extLst>
      <p:ext uri="{BB962C8B-B14F-4D97-AF65-F5344CB8AC3E}">
        <p14:creationId xmlns:p14="http://schemas.microsoft.com/office/powerpoint/2010/main" val="148438193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spect="1" noChangeArrowheads="1" noTextEdit="1"/>
          </p:cNvSpPr>
          <p:nvPr>
            <p:ph type="sldImg"/>
          </p:nvPr>
        </p:nvSpPr>
        <p:spPr>
          <a:xfrm>
            <a:off x="1512888" y="517525"/>
            <a:ext cx="3832225" cy="2874963"/>
          </a:xfrm>
          <a:ln/>
        </p:spPr>
      </p:sp>
      <p:sp>
        <p:nvSpPr>
          <p:cNvPr id="5939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b="1" dirty="0" smtClean="0">
                <a:cs typeface="Arial" charset="0"/>
              </a:rPr>
              <a:t>Learning Check: </a:t>
            </a:r>
            <a:r>
              <a:rPr lang="en-US" altLang="en-US" i="1" dirty="0" smtClean="0">
                <a:cs typeface="Arial" charset="0"/>
              </a:rPr>
              <a:t>4 minutes</a:t>
            </a:r>
            <a:endParaRPr lang="en-US" altLang="en-US" dirty="0" smtClean="0">
              <a:cs typeface="Arial" charset="0"/>
            </a:endParaRPr>
          </a:p>
          <a:p>
            <a:pPr eaLnBrk="1" hangingPunct="1"/>
            <a:r>
              <a:rPr lang="en-US" altLang="en-US" b="1" dirty="0" smtClean="0">
                <a:cs typeface="Arial" charset="0"/>
              </a:rPr>
              <a:t>Say: </a:t>
            </a:r>
            <a:r>
              <a:rPr lang="en-US" altLang="en-US" dirty="0" smtClean="0">
                <a:cs typeface="Arial" charset="0"/>
              </a:rPr>
              <a:t>Now let’s have another learning check!</a:t>
            </a:r>
          </a:p>
          <a:p>
            <a:pPr marL="0" marR="0" indent="0" algn="l" defTabSz="457200" rtl="0" eaLnBrk="1" fontAlgn="base" latinLnBrk="0" hangingPunct="1">
              <a:lnSpc>
                <a:spcPct val="100000"/>
              </a:lnSpc>
              <a:spcBef>
                <a:spcPct val="30000"/>
              </a:spcBef>
              <a:spcAft>
                <a:spcPct val="0"/>
              </a:spcAft>
              <a:buClrTx/>
              <a:buSzTx/>
              <a:buFontTx/>
              <a:buNone/>
              <a:tabLst/>
              <a:defRPr/>
            </a:pPr>
            <a:r>
              <a:rPr lang="en-US" altLang="en-US" b="1" dirty="0" smtClean="0">
                <a:cs typeface="Arial" charset="0"/>
              </a:rPr>
              <a:t>Ask</a:t>
            </a:r>
            <a:r>
              <a:rPr lang="en-US" altLang="en-US" dirty="0" smtClean="0">
                <a:cs typeface="Arial" charset="0"/>
              </a:rPr>
              <a:t> learners, given the five</a:t>
            </a:r>
            <a:r>
              <a:rPr lang="en-US" altLang="en-US" baseline="0" dirty="0" smtClean="0">
                <a:cs typeface="Arial" charset="0"/>
              </a:rPr>
              <a:t> elements they just discussed plus what they learned in the previous lesson, how </a:t>
            </a:r>
            <a:r>
              <a:rPr lang="en-US" altLang="en-US" dirty="0" smtClean="0">
                <a:cs typeface="Arial" charset="0"/>
              </a:rPr>
              <a:t>they would </a:t>
            </a:r>
            <a:r>
              <a:rPr lang="en-US" dirty="0" smtClean="0"/>
              <a:t>balance their CSIRT’s resources between reactive services and proactive services. The five areas</a:t>
            </a:r>
            <a:r>
              <a:rPr lang="en-US" baseline="0" dirty="0" smtClean="0"/>
              <a:t> are:</a:t>
            </a:r>
          </a:p>
          <a:p>
            <a:pPr marL="114300" lvl="0" indent="-228600">
              <a:buSzTx/>
              <a:buFont typeface="+mj-lt"/>
              <a:buAutoNum type="arabicPeriod"/>
            </a:pPr>
            <a:r>
              <a:rPr lang="en-US" dirty="0" smtClean="0"/>
              <a:t>Operational Framework</a:t>
            </a:r>
          </a:p>
          <a:p>
            <a:pPr marL="114300" lvl="0" indent="-228600">
              <a:buSzTx/>
              <a:buFont typeface="+mj-lt"/>
              <a:buAutoNum type="arabicPeriod"/>
            </a:pPr>
            <a:r>
              <a:rPr lang="en-US" dirty="0" smtClean="0"/>
              <a:t>Services and Policies</a:t>
            </a:r>
          </a:p>
          <a:p>
            <a:pPr marL="114300" lvl="0" indent="-228600">
              <a:buSzTx/>
              <a:buFont typeface="+mj-lt"/>
              <a:buAutoNum type="arabicPeriod"/>
            </a:pPr>
            <a:r>
              <a:rPr lang="en-US" dirty="0" smtClean="0"/>
              <a:t>Quality Assurance</a:t>
            </a:r>
          </a:p>
          <a:p>
            <a:pPr marL="114300" lvl="0" indent="-228600">
              <a:buSzTx/>
              <a:buFont typeface="+mj-lt"/>
              <a:buAutoNum type="arabicPeriod"/>
            </a:pPr>
            <a:r>
              <a:rPr lang="en-US" dirty="0" smtClean="0"/>
              <a:t>Adaptability and Flexibility</a:t>
            </a:r>
          </a:p>
          <a:p>
            <a:pPr marL="114300" lvl="0" indent="-228600">
              <a:buSzTx/>
              <a:buFont typeface="+mj-lt"/>
              <a:buAutoNum type="arabicPeriod"/>
            </a:pPr>
            <a:r>
              <a:rPr lang="en-US" dirty="0" smtClean="0"/>
              <a:t>Internal Management Support</a:t>
            </a:r>
          </a:p>
          <a:p>
            <a:pPr eaLnBrk="1" hangingPunct="1"/>
            <a:r>
              <a:rPr lang="en-US" altLang="en-US" b="1" dirty="0" smtClean="0">
                <a:cs typeface="Arial" charset="0"/>
              </a:rPr>
              <a:t>Sample answers:</a:t>
            </a:r>
            <a:r>
              <a:rPr lang="en-US" altLang="en-US" b="0" dirty="0" smtClean="0">
                <a:cs typeface="Arial" charset="0"/>
              </a:rPr>
              <a:t> [These are starter answers, but add what you</a:t>
            </a:r>
            <a:r>
              <a:rPr lang="en-US" altLang="en-US" b="0" baseline="0" dirty="0" smtClean="0">
                <a:cs typeface="Arial" charset="0"/>
              </a:rPr>
              <a:t> know.] </a:t>
            </a:r>
            <a:r>
              <a:rPr lang="en-US" kern="1200" dirty="0" smtClean="0">
                <a:cs typeface="ＭＳ Ｐゴシック" charset="-128"/>
              </a:rPr>
              <a:t>Whenever possible, you will want to corner threats proactively before they hit your organization. But realistically many will slip through and will have to be handled reactively. The more you are aware of the current attack space and prevalent trends, the more effectively you can protect your constituency. </a:t>
            </a:r>
          </a:p>
          <a:p>
            <a:pPr marL="171450" indent="-171450" eaLnBrk="1" hangingPunct="1">
              <a:buFont typeface="Arial" pitchFamily="34" charset="0"/>
              <a:buChar char="•"/>
            </a:pPr>
            <a:r>
              <a:rPr lang="en-US" altLang="en-US" kern="1200" dirty="0" smtClean="0">
                <a:cs typeface="Arial" charset="0"/>
              </a:rPr>
              <a:t>Services and Policies focus particularly on reactive services</a:t>
            </a:r>
            <a:r>
              <a:rPr lang="en-US" altLang="en-US" kern="1200" baseline="0" dirty="0" smtClean="0">
                <a:cs typeface="Arial" charset="0"/>
              </a:rPr>
              <a:t> because they set up the information flow.</a:t>
            </a:r>
            <a:endParaRPr lang="en-US" altLang="en-US" kern="1200" dirty="0" smtClean="0">
              <a:cs typeface="Arial" charset="0"/>
            </a:endParaRPr>
          </a:p>
          <a:p>
            <a:pPr marL="171450" indent="-171450" eaLnBrk="1" hangingPunct="1">
              <a:buFont typeface="Arial" pitchFamily="34" charset="0"/>
              <a:buChar char="•"/>
            </a:pPr>
            <a:r>
              <a:rPr lang="en-US" b="0" kern="1200" baseline="0" dirty="0" smtClean="0">
                <a:ea typeface="Lucida Sans" panose="020B0602040502020204" pitchFamily="34" charset="0"/>
                <a:cs typeface="Lucida Sans" panose="020B0602040502020204" pitchFamily="34" charset="0"/>
              </a:rPr>
              <a:t>Adaptability and Flexibility focus particularly on proactive services because they are about using available information to adapt to emerging threats</a:t>
            </a:r>
            <a:r>
              <a:rPr lang="en-US" b="0" kern="1200" baseline="0" dirty="0" smtClean="0">
                <a:effectLst/>
                <a:ea typeface="Lucida Sans" panose="020B0602040502020204" pitchFamily="34" charset="0"/>
                <a:cs typeface="Lucida Sans" panose="020B0602040502020204" pitchFamily="34" charset="0"/>
              </a:rPr>
              <a:t>.</a:t>
            </a:r>
            <a:endParaRPr lang="en-US" altLang="en-US" dirty="0" smtClean="0">
              <a:cs typeface="Arial" charset="0"/>
            </a:endParaRPr>
          </a:p>
          <a:p>
            <a:pPr marL="0" marR="0" indent="0" algn="l" defTabSz="457200" rtl="0" eaLnBrk="1" fontAlgn="base" latinLnBrk="0" hangingPunct="1">
              <a:lnSpc>
                <a:spcPct val="100000"/>
              </a:lnSpc>
              <a:spcBef>
                <a:spcPct val="30000"/>
              </a:spcBef>
              <a:spcAft>
                <a:spcPct val="0"/>
              </a:spcAft>
              <a:buClrTx/>
              <a:buSzTx/>
              <a:buFontTx/>
              <a:buNone/>
              <a:tabLst/>
              <a:defRPr/>
            </a:pPr>
            <a:r>
              <a:rPr lang="en-US" altLang="en-US" b="1" baseline="0" dirty="0" smtClean="0">
                <a:cs typeface="Arial" charset="0"/>
              </a:rPr>
              <a:t>Make sure </a:t>
            </a:r>
            <a:r>
              <a:rPr lang="en-US" altLang="en-US" b="0" baseline="0" dirty="0" smtClean="0">
                <a:cs typeface="Arial" charset="0"/>
              </a:rPr>
              <a:t>learners understand that there are business impacts related to all threats and there is an expense for both not being reactive or proactive enough.</a:t>
            </a:r>
          </a:p>
          <a:p>
            <a:pPr marL="0" marR="0" indent="0" algn="l" defTabSz="457200" rtl="0" eaLnBrk="1" fontAlgn="base" latinLnBrk="0" hangingPunct="1">
              <a:lnSpc>
                <a:spcPct val="100000"/>
              </a:lnSpc>
              <a:spcBef>
                <a:spcPct val="30000"/>
              </a:spcBef>
              <a:spcAft>
                <a:spcPct val="0"/>
              </a:spcAft>
              <a:buClrTx/>
              <a:buSzTx/>
              <a:buFontTx/>
              <a:buNone/>
              <a:tabLst/>
              <a:defRPr/>
            </a:pPr>
            <a:r>
              <a:rPr lang="en-US" b="1" kern="1200" baseline="0" dirty="0" smtClean="0">
                <a:effectLst/>
                <a:cs typeface="Arial" charset="0"/>
              </a:rPr>
              <a:t>Optional idea: </a:t>
            </a:r>
            <a:r>
              <a:rPr lang="en-US" kern="1200" dirty="0" smtClean="0">
                <a:effectLst/>
                <a:cs typeface="ＭＳ Ｐゴシック" charset="-128"/>
              </a:rPr>
              <a:t>If a CSIRT is large enough, one engineer could be assigned each week to focus on proactive research and give a presentation to the entire staff at the end of the week,</a:t>
            </a:r>
            <a:r>
              <a:rPr lang="en-US" kern="1200" baseline="0" dirty="0" smtClean="0">
                <a:effectLst/>
                <a:cs typeface="ＭＳ Ｐゴシック" charset="-128"/>
              </a:rPr>
              <a:t> which could cover a lot of ground with proactive services</a:t>
            </a:r>
            <a:r>
              <a:rPr lang="en-US" kern="1200" dirty="0" smtClean="0">
                <a:effectLst/>
                <a:cs typeface="ＭＳ Ｐゴシック" charset="-128"/>
              </a:rPr>
              <a:t>. </a:t>
            </a:r>
            <a:endParaRPr lang="en-US" altLang="en-US" b="0" baseline="0" dirty="0" smtClean="0">
              <a:cs typeface="Arial" charset="0"/>
            </a:endParaRPr>
          </a:p>
          <a:p>
            <a:pPr marL="0" marR="0" indent="0" algn="l" defTabSz="457200" rtl="0" eaLnBrk="1" fontAlgn="base" latinLnBrk="0" hangingPunct="1">
              <a:lnSpc>
                <a:spcPct val="100000"/>
              </a:lnSpc>
              <a:spcBef>
                <a:spcPct val="30000"/>
              </a:spcBef>
              <a:spcAft>
                <a:spcPct val="0"/>
              </a:spcAft>
              <a:buClrTx/>
              <a:buSzTx/>
              <a:buFontTx/>
              <a:buNone/>
              <a:tabLst/>
              <a:defRPr/>
            </a:pPr>
            <a:r>
              <a:rPr lang="en-US" altLang="en-US" b="1" dirty="0" smtClean="0">
                <a:cs typeface="Arial" charset="0"/>
              </a:rPr>
              <a:t>Mention</a:t>
            </a:r>
            <a:r>
              <a:rPr lang="en-US" altLang="en-US" dirty="0" smtClean="0">
                <a:cs typeface="Arial" charset="0"/>
              </a:rPr>
              <a:t> examples</a:t>
            </a:r>
            <a:r>
              <a:rPr lang="en-US" altLang="en-US" baseline="0" dirty="0" smtClean="0">
                <a:cs typeface="Arial" charset="0"/>
              </a:rPr>
              <a:t> you’ve seen of reactive services and proactive services both having successful outcomes.</a:t>
            </a:r>
            <a:endParaRPr lang="en-US" altLang="en-US" dirty="0" smtClean="0">
              <a:cs typeface="Arial" charset="0"/>
            </a:endParaRPr>
          </a:p>
        </p:txBody>
      </p:sp>
      <p:sp>
        <p:nvSpPr>
          <p:cNvPr id="6" name="Rectangle 6"/>
          <p:cNvSpPr>
            <a:spLocks noGrp="1" noChangeArrowheads="1"/>
          </p:cNvSpPr>
          <p:nvPr>
            <p:ph type="ftr" sz="quarter" idx="4"/>
          </p:nvPr>
        </p:nvSpPr>
        <p:spPr bwMode="auto">
          <a:xfrm>
            <a:off x="-1" y="8686800"/>
            <a:ext cx="3516923"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800">
                <a:latin typeface="Lucida Sans"/>
                <a:ea typeface="ＭＳ Ｐゴシック" charset="-128"/>
              </a:defRPr>
            </a:lvl1pPr>
          </a:lstStyle>
          <a:p>
            <a:pPr>
              <a:defRPr/>
            </a:pPr>
            <a:r>
              <a:rPr lang="en-US" altLang="en-US" dirty="0" smtClean="0"/>
              <a:t>Training Module 1, CSIRT Fundamentals, Version 1, © 2016 FIRST </a:t>
            </a:r>
          </a:p>
        </p:txBody>
      </p:sp>
      <p:sp>
        <p:nvSpPr>
          <p:cNvPr id="7"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800">
                <a:latin typeface="Lucida Sans"/>
              </a:defRPr>
            </a:lvl1pPr>
          </a:lstStyle>
          <a:p>
            <a:fld id="{F5E97437-CEF4-4036-91BC-BC5EA72D1A5E}" type="slidenum">
              <a:rPr lang="en-US" altLang="en-US" smtClean="0"/>
              <a:pPr/>
              <a:t>33</a:t>
            </a:fld>
            <a:endParaRPr lang="en-US" alt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Rot="1" noChangeAspect="1" noChangeArrowheads="1" noTextEdit="1"/>
          </p:cNvSpPr>
          <p:nvPr>
            <p:ph type="sldImg"/>
          </p:nvPr>
        </p:nvSpPr>
        <p:spPr>
          <a:xfrm>
            <a:off x="1512888" y="517525"/>
            <a:ext cx="3832225" cy="2874963"/>
          </a:xfrm>
          <a:ln/>
        </p:spPr>
      </p:sp>
      <p:sp>
        <p:nvSpPr>
          <p:cNvPr id="35843" name="Rectangle 3"/>
          <p:cNvSpPr>
            <a:spLocks noGrp="1" noChangeArrowheads="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defRPr/>
            </a:pPr>
            <a:r>
              <a:rPr lang="en-US" altLang="en-US" b="1" dirty="0" smtClean="0">
                <a:cs typeface="Arial" charset="0"/>
              </a:rPr>
              <a:t>Questions: </a:t>
            </a:r>
            <a:r>
              <a:rPr lang="en-US" altLang="en-US" i="1" dirty="0" smtClean="0">
                <a:cs typeface="Arial" charset="0"/>
              </a:rPr>
              <a:t>1 to 10 minutes</a:t>
            </a:r>
            <a:endParaRPr lang="en-US" altLang="en-US" dirty="0" smtClean="0">
              <a:cs typeface="Arial" charset="0"/>
            </a:endParaRPr>
          </a:p>
          <a:p>
            <a:pPr eaLnBrk="1" hangingPunct="1">
              <a:defRPr/>
            </a:pPr>
            <a:r>
              <a:rPr lang="en-US" altLang="en-US" b="1" dirty="0" smtClean="0">
                <a:cs typeface="Arial" charset="0"/>
              </a:rPr>
              <a:t>Say: </a:t>
            </a:r>
            <a:r>
              <a:rPr lang="en-US" altLang="en-US" dirty="0" smtClean="0">
                <a:cs typeface="Arial" charset="0"/>
              </a:rPr>
              <a:t>Any questions?</a:t>
            </a:r>
          </a:p>
          <a:p>
            <a:pPr eaLnBrk="1" hangingPunct="1">
              <a:defRPr/>
            </a:pPr>
            <a:r>
              <a:rPr lang="en-US" altLang="en-US" b="1" dirty="0" smtClean="0">
                <a:cs typeface="Arial" charset="0"/>
              </a:rPr>
              <a:t>Ask</a:t>
            </a:r>
            <a:r>
              <a:rPr lang="en-US" altLang="en-US" dirty="0" smtClean="0">
                <a:cs typeface="Arial" charset="0"/>
              </a:rPr>
              <a:t> for structured feedback and put any large-scale questions or questions on a particular tangent that you don’t want to address at the moment in the “Parking Lot,” to address either after class or in a follow-up session.</a:t>
            </a:r>
          </a:p>
        </p:txBody>
      </p:sp>
      <p:sp>
        <p:nvSpPr>
          <p:cNvPr id="6" name="Rectangle 6"/>
          <p:cNvSpPr>
            <a:spLocks noGrp="1" noChangeArrowheads="1"/>
          </p:cNvSpPr>
          <p:nvPr>
            <p:ph type="ftr" sz="quarter" idx="4"/>
          </p:nvPr>
        </p:nvSpPr>
        <p:spPr bwMode="auto">
          <a:xfrm>
            <a:off x="-1" y="8686800"/>
            <a:ext cx="3516923"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800">
                <a:latin typeface="Lucida Sans"/>
                <a:ea typeface="ＭＳ Ｐゴシック" charset="-128"/>
              </a:defRPr>
            </a:lvl1pPr>
          </a:lstStyle>
          <a:p>
            <a:pPr>
              <a:defRPr/>
            </a:pPr>
            <a:r>
              <a:rPr lang="en-US" altLang="en-US" dirty="0" smtClean="0"/>
              <a:t>Training Module 1, CSIRT Fundamentals, Version 1, © 2016 FIRST </a:t>
            </a:r>
          </a:p>
        </p:txBody>
      </p:sp>
      <p:sp>
        <p:nvSpPr>
          <p:cNvPr id="7"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800">
                <a:latin typeface="Lucida Sans"/>
              </a:defRPr>
            </a:lvl1pPr>
          </a:lstStyle>
          <a:p>
            <a:fld id="{F5E97437-CEF4-4036-91BC-BC5EA72D1A5E}" type="slidenum">
              <a:rPr lang="en-US" altLang="en-US" smtClean="0"/>
              <a:pPr/>
              <a:t>34</a:t>
            </a:fld>
            <a:endParaRPr lang="en-US" altLang="en-US" dirty="0"/>
          </a:p>
        </p:txBody>
      </p:sp>
    </p:spTree>
    <p:extLst>
      <p:ext uri="{BB962C8B-B14F-4D97-AF65-F5344CB8AC3E}">
        <p14:creationId xmlns:p14="http://schemas.microsoft.com/office/powerpoint/2010/main" val="83188107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Rot="1" noChangeAspect="1" noChangeArrowheads="1" noTextEdit="1"/>
          </p:cNvSpPr>
          <p:nvPr>
            <p:ph type="sldImg"/>
          </p:nvPr>
        </p:nvSpPr>
        <p:spPr>
          <a:xfrm>
            <a:off x="1512888" y="517525"/>
            <a:ext cx="3832225" cy="2874963"/>
          </a:xfrm>
          <a:ln/>
        </p:spPr>
      </p:sp>
      <p:sp>
        <p:nvSpPr>
          <p:cNvPr id="6349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smtClean="0"/>
          </a:p>
        </p:txBody>
      </p:sp>
      <p:sp>
        <p:nvSpPr>
          <p:cNvPr id="6" name="Rectangle 6"/>
          <p:cNvSpPr>
            <a:spLocks noGrp="1" noChangeArrowheads="1"/>
          </p:cNvSpPr>
          <p:nvPr>
            <p:ph type="ftr" sz="quarter" idx="4"/>
          </p:nvPr>
        </p:nvSpPr>
        <p:spPr bwMode="auto">
          <a:xfrm>
            <a:off x="-1" y="8686800"/>
            <a:ext cx="3516923"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800">
                <a:latin typeface="Lucida Sans"/>
                <a:ea typeface="ＭＳ Ｐゴシック" charset="-128"/>
              </a:defRPr>
            </a:lvl1pPr>
          </a:lstStyle>
          <a:p>
            <a:pPr>
              <a:defRPr/>
            </a:pPr>
            <a:r>
              <a:rPr lang="en-US" altLang="en-US" dirty="0" smtClean="0"/>
              <a:t>Training Module 1, CSIRT Fundamentals, Version 1, © 2016 FIRST </a:t>
            </a:r>
          </a:p>
        </p:txBody>
      </p:sp>
      <p:sp>
        <p:nvSpPr>
          <p:cNvPr id="7"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800">
                <a:latin typeface="Lucida Sans"/>
              </a:defRPr>
            </a:lvl1pPr>
          </a:lstStyle>
          <a:p>
            <a:fld id="{F5E97437-CEF4-4036-91BC-BC5EA72D1A5E}" type="slidenum">
              <a:rPr lang="en-US" altLang="en-US" smtClean="0"/>
              <a:pPr/>
              <a:t>35</a:t>
            </a:fld>
            <a:endParaRPr lang="en-US" altLang="en-US" dirty="0"/>
          </a:p>
        </p:txBody>
      </p:sp>
    </p:spTree>
    <p:extLst>
      <p:ext uri="{BB962C8B-B14F-4D97-AF65-F5344CB8AC3E}">
        <p14:creationId xmlns:p14="http://schemas.microsoft.com/office/powerpoint/2010/main" val="17791833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Rot="1" noChangeAspect="1" noChangeArrowheads="1" noTextEdit="1"/>
          </p:cNvSpPr>
          <p:nvPr>
            <p:ph type="sldImg"/>
          </p:nvPr>
        </p:nvSpPr>
        <p:spPr>
          <a:xfrm>
            <a:off x="1512888" y="517525"/>
            <a:ext cx="3832225" cy="2874963"/>
          </a:xfrm>
          <a:ln/>
        </p:spPr>
      </p:sp>
      <p:sp>
        <p:nvSpPr>
          <p:cNvPr id="1024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z="1000" b="1" dirty="0" smtClean="0">
                <a:cs typeface="Arial" charset="0"/>
              </a:rPr>
              <a:t>Agenda: </a:t>
            </a:r>
            <a:r>
              <a:rPr lang="en-US" altLang="en-US" sz="1000" i="1" dirty="0" smtClean="0">
                <a:cs typeface="Arial" charset="0"/>
              </a:rPr>
              <a:t>1 minute</a:t>
            </a:r>
            <a:endParaRPr lang="en-US" altLang="en-US" sz="1000" dirty="0" smtClean="0">
              <a:cs typeface="Arial" charset="0"/>
            </a:endParaRPr>
          </a:p>
          <a:p>
            <a:pPr eaLnBrk="1" hangingPunct="1"/>
            <a:r>
              <a:rPr lang="en-US" altLang="en-US" sz="1000" b="1" dirty="0" smtClean="0">
                <a:cs typeface="Arial" charset="0"/>
              </a:rPr>
              <a:t>Say: </a:t>
            </a:r>
            <a:r>
              <a:rPr lang="en-US" altLang="en-US" sz="1000" dirty="0" smtClean="0">
                <a:cs typeface="Arial" charset="0"/>
              </a:rPr>
              <a:t>Let’s take</a:t>
            </a:r>
            <a:r>
              <a:rPr lang="en-US" altLang="en-US" sz="1000" baseline="0" dirty="0" smtClean="0">
                <a:cs typeface="Arial" charset="0"/>
              </a:rPr>
              <a:t> a look at some goals for today. Any questions about what we’ll be covering?</a:t>
            </a:r>
            <a:endParaRPr lang="en-US" altLang="en-US" sz="1000" dirty="0" smtClean="0">
              <a:cs typeface="Arial" charset="0"/>
            </a:endParaRPr>
          </a:p>
          <a:p>
            <a:pPr eaLnBrk="1" hangingPunct="1"/>
            <a:r>
              <a:rPr lang="en-US" altLang="en-US" sz="1000" b="1" dirty="0" smtClean="0">
                <a:cs typeface="Arial" charset="0"/>
              </a:rPr>
              <a:t>Tell </a:t>
            </a:r>
            <a:r>
              <a:rPr lang="en-US" altLang="en-US" sz="1000" dirty="0" smtClean="0">
                <a:cs typeface="Arial" charset="0"/>
              </a:rPr>
              <a:t>learners how this pertains to their everyday jobs.</a:t>
            </a:r>
          </a:p>
        </p:txBody>
      </p:sp>
      <p:sp>
        <p:nvSpPr>
          <p:cNvPr id="6" name="Rectangle 6"/>
          <p:cNvSpPr>
            <a:spLocks noGrp="1" noChangeArrowheads="1"/>
          </p:cNvSpPr>
          <p:nvPr>
            <p:ph type="ftr" sz="quarter" idx="4"/>
          </p:nvPr>
        </p:nvSpPr>
        <p:spPr bwMode="auto">
          <a:xfrm>
            <a:off x="-1" y="8686800"/>
            <a:ext cx="3516923"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800">
                <a:latin typeface="Lucida Sans"/>
                <a:ea typeface="ＭＳ Ｐゴシック" charset="-128"/>
              </a:defRPr>
            </a:lvl1pPr>
          </a:lstStyle>
          <a:p>
            <a:pPr>
              <a:defRPr/>
            </a:pPr>
            <a:r>
              <a:rPr lang="en-US" altLang="en-US" dirty="0" smtClean="0"/>
              <a:t>Training Module 1, CSIRT Fundamentals, Version 1, © 2016 FIRST </a:t>
            </a:r>
          </a:p>
        </p:txBody>
      </p:sp>
      <p:sp>
        <p:nvSpPr>
          <p:cNvPr id="7"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800">
                <a:latin typeface="Lucida Sans"/>
              </a:defRPr>
            </a:lvl1pPr>
          </a:lstStyle>
          <a:p>
            <a:fld id="{F5E97437-CEF4-4036-91BC-BC5EA72D1A5E}" type="slidenum">
              <a:rPr lang="en-US" altLang="en-US" smtClean="0"/>
              <a:pPr/>
              <a:t>4</a:t>
            </a:fld>
            <a:endParaRPr lang="en-US" alt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Rot="1" noChangeAspect="1" noChangeArrowheads="1" noTextEdit="1"/>
          </p:cNvSpPr>
          <p:nvPr>
            <p:ph type="sldImg"/>
          </p:nvPr>
        </p:nvSpPr>
        <p:spPr>
          <a:xfrm>
            <a:off x="1512888" y="517525"/>
            <a:ext cx="3832225" cy="2874963"/>
          </a:xfrm>
          <a:ln/>
        </p:spPr>
      </p:sp>
      <p:sp>
        <p:nvSpPr>
          <p:cNvPr id="1229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z="1000" b="1" dirty="0" smtClean="0">
                <a:cs typeface="Arial" charset="0"/>
              </a:rPr>
              <a:t>Section 1: </a:t>
            </a:r>
            <a:r>
              <a:rPr lang="en-US" altLang="en-US" sz="1000" b="1" dirty="0" smtClean="0"/>
              <a:t>Why CSIRTs</a:t>
            </a:r>
            <a:r>
              <a:rPr lang="en-US" altLang="en-US" sz="1000" b="1" baseline="0" dirty="0" smtClean="0"/>
              <a:t> </a:t>
            </a:r>
            <a:r>
              <a:rPr lang="en-US" altLang="en-US" sz="1000" b="1" dirty="0" smtClean="0"/>
              <a:t>Are Needed:</a:t>
            </a:r>
            <a:r>
              <a:rPr lang="en-US" altLang="en-US" sz="1000" i="1" dirty="0" smtClean="0">
                <a:cs typeface="Arial" charset="0"/>
              </a:rPr>
              <a:t> 0 minutes</a:t>
            </a:r>
            <a:endParaRPr lang="en-US" altLang="en-US" sz="1000" dirty="0" smtClean="0">
              <a:cs typeface="Arial" charset="0"/>
            </a:endParaRPr>
          </a:p>
          <a:p>
            <a:pPr eaLnBrk="1" hangingPunct="1"/>
            <a:r>
              <a:rPr lang="en-US" altLang="en-US" sz="1000" b="1" dirty="0" smtClean="0">
                <a:cs typeface="Arial" charset="0"/>
              </a:rPr>
              <a:t>Say: </a:t>
            </a:r>
            <a:r>
              <a:rPr lang="en-US" altLang="en-US" sz="1000" b="0" dirty="0" smtClean="0">
                <a:cs typeface="Arial" charset="0"/>
              </a:rPr>
              <a:t>Let’s start with </a:t>
            </a:r>
            <a:r>
              <a:rPr lang="en-US" altLang="en-US" sz="1000" dirty="0" smtClean="0">
                <a:cs typeface="Arial" charset="0"/>
              </a:rPr>
              <a:t>Section 1,</a:t>
            </a:r>
            <a:r>
              <a:rPr lang="en-US" altLang="en-US" sz="1000" baseline="0" dirty="0" smtClean="0">
                <a:cs typeface="Arial" charset="0"/>
              </a:rPr>
              <a:t> </a:t>
            </a:r>
            <a:r>
              <a:rPr lang="en-US" altLang="en-US" sz="1000" dirty="0" smtClean="0"/>
              <a:t>Why CSIRTs Are Needed</a:t>
            </a:r>
            <a:r>
              <a:rPr lang="en-US" altLang="en-US" sz="1000" dirty="0" smtClean="0">
                <a:cs typeface="Arial" charset="0"/>
              </a:rPr>
              <a:t>.</a:t>
            </a:r>
          </a:p>
        </p:txBody>
      </p:sp>
      <p:sp>
        <p:nvSpPr>
          <p:cNvPr id="6" name="Rectangle 6"/>
          <p:cNvSpPr>
            <a:spLocks noGrp="1" noChangeArrowheads="1"/>
          </p:cNvSpPr>
          <p:nvPr>
            <p:ph type="ftr" sz="quarter" idx="4"/>
          </p:nvPr>
        </p:nvSpPr>
        <p:spPr bwMode="auto">
          <a:xfrm>
            <a:off x="-1" y="8686800"/>
            <a:ext cx="3516923"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800">
                <a:latin typeface="Lucida Sans"/>
                <a:ea typeface="ＭＳ Ｐゴシック" charset="-128"/>
              </a:defRPr>
            </a:lvl1pPr>
          </a:lstStyle>
          <a:p>
            <a:pPr>
              <a:defRPr/>
            </a:pPr>
            <a:r>
              <a:rPr lang="en-US" altLang="en-US" dirty="0" smtClean="0"/>
              <a:t>Training Module 1, CSIRT Fundamentals, Version 1, © 2016 FIRST </a:t>
            </a:r>
          </a:p>
        </p:txBody>
      </p:sp>
      <p:sp>
        <p:nvSpPr>
          <p:cNvPr id="7"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800">
                <a:latin typeface="Lucida Sans"/>
              </a:defRPr>
            </a:lvl1pPr>
          </a:lstStyle>
          <a:p>
            <a:fld id="{F5E97437-CEF4-4036-91BC-BC5EA72D1A5E}" type="slidenum">
              <a:rPr lang="en-US" altLang="en-US" smtClean="0"/>
              <a:pPr/>
              <a:t>5</a:t>
            </a:fld>
            <a:endParaRPr lang="en-US" alt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Rot="1" noChangeAspect="1" noChangeArrowheads="1" noTextEdit="1"/>
          </p:cNvSpPr>
          <p:nvPr>
            <p:ph type="sldImg"/>
          </p:nvPr>
        </p:nvSpPr>
        <p:spPr>
          <a:xfrm>
            <a:off x="1512888" y="517525"/>
            <a:ext cx="3832225" cy="2874963"/>
          </a:xfrm>
          <a:ln/>
        </p:spPr>
      </p:sp>
      <p:sp>
        <p:nvSpPr>
          <p:cNvPr id="21507" name="Rectangle 3"/>
          <p:cNvSpPr>
            <a:spLocks noGrp="1" noChangeArrowheads="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defRPr/>
            </a:pPr>
            <a:r>
              <a:rPr lang="en-US" sz="1000" b="1" kern="1200" baseline="0" dirty="0" smtClean="0">
                <a:solidFill>
                  <a:schemeClr val="tx1"/>
                </a:solidFill>
                <a:effectLst/>
                <a:ea typeface="Lucida Sans" panose="020B0602040502020204" pitchFamily="34" charset="0"/>
                <a:cs typeface="Lucida Sans" panose="020B0602040502020204" pitchFamily="34" charset="0"/>
              </a:rPr>
              <a:t>What Is an Incident? </a:t>
            </a:r>
            <a:r>
              <a:rPr lang="en-US" altLang="en-US" sz="1000" b="0" i="1" dirty="0" smtClean="0">
                <a:cs typeface="Arial" charset="0"/>
              </a:rPr>
              <a:t>2</a:t>
            </a:r>
            <a:r>
              <a:rPr lang="en-US" altLang="en-US" sz="1000" i="1" dirty="0" smtClean="0">
                <a:cs typeface="Arial" charset="0"/>
              </a:rPr>
              <a:t> minutes</a:t>
            </a:r>
          </a:p>
          <a:p>
            <a:pPr eaLnBrk="1" hangingPunct="1">
              <a:defRPr/>
            </a:pPr>
            <a:endParaRPr lang="en-US" altLang="en-US" sz="1000" b="1" dirty="0" smtClean="0">
              <a:cs typeface="Arial" charset="0"/>
            </a:endParaRPr>
          </a:p>
          <a:p>
            <a:pPr lvl="0"/>
            <a:r>
              <a:rPr lang="en-US" altLang="en-US" sz="1000" b="1" dirty="0" smtClean="0">
                <a:cs typeface="Arial" charset="0"/>
              </a:rPr>
              <a:t>Say: </a:t>
            </a:r>
            <a:r>
              <a:rPr lang="en-US" sz="1000" b="0" kern="1200" baseline="0" dirty="0" smtClean="0">
                <a:solidFill>
                  <a:schemeClr val="tx1"/>
                </a:solidFill>
                <a:effectLst/>
                <a:ea typeface="Lucida Sans" panose="020B0602040502020204" pitchFamily="34" charset="0"/>
                <a:cs typeface="Lucida Sans" panose="020B0602040502020204" pitchFamily="34" charset="0"/>
              </a:rPr>
              <a:t>In general an </a:t>
            </a:r>
            <a:r>
              <a:rPr lang="en-US" sz="1000" b="0" i="1" kern="1200" baseline="0" dirty="0" smtClean="0">
                <a:solidFill>
                  <a:schemeClr val="tx1"/>
                </a:solidFill>
                <a:effectLst/>
                <a:ea typeface="Lucida Sans" panose="020B0602040502020204" pitchFamily="34" charset="0"/>
                <a:cs typeface="Lucida Sans" panose="020B0602040502020204" pitchFamily="34" charset="0"/>
              </a:rPr>
              <a:t>incident</a:t>
            </a:r>
            <a:r>
              <a:rPr lang="en-US" sz="1000" b="0" kern="1200" baseline="0" dirty="0" smtClean="0">
                <a:solidFill>
                  <a:schemeClr val="tx1"/>
                </a:solidFill>
                <a:effectLst/>
                <a:ea typeface="Lucida Sans" panose="020B0602040502020204" pitchFamily="34" charset="0"/>
                <a:cs typeface="Lucida Sans" panose="020B0602040502020204" pitchFamily="34" charset="0"/>
              </a:rPr>
              <a:t> is an unplanned interruption to an information technology, or IT, service or a reduction in the quality of an IT service. </a:t>
            </a:r>
          </a:p>
          <a:p>
            <a:pPr lvl="0"/>
            <a:r>
              <a:rPr lang="en-US" sz="1000" b="0" kern="1200" baseline="0" dirty="0" smtClean="0">
                <a:solidFill>
                  <a:schemeClr val="tx1"/>
                </a:solidFill>
                <a:effectLst/>
                <a:ea typeface="Lucida Sans" panose="020B0602040502020204" pitchFamily="34" charset="0"/>
                <a:cs typeface="Lucida Sans" panose="020B0602040502020204" pitchFamily="34" charset="0"/>
              </a:rPr>
              <a:t>(1) A </a:t>
            </a:r>
            <a:r>
              <a:rPr lang="en-US" sz="1000" b="0" i="1" kern="1200" baseline="0" dirty="0" smtClean="0">
                <a:solidFill>
                  <a:schemeClr val="tx1"/>
                </a:solidFill>
                <a:effectLst/>
                <a:ea typeface="Lucida Sans" panose="020B0602040502020204" pitchFamily="34" charset="0"/>
                <a:cs typeface="Lucida Sans" panose="020B0602040502020204" pitchFamily="34" charset="0"/>
              </a:rPr>
              <a:t>computer security incident</a:t>
            </a:r>
            <a:r>
              <a:rPr lang="en-US" sz="1000" b="0" kern="1200" baseline="0" dirty="0" smtClean="0">
                <a:solidFill>
                  <a:schemeClr val="tx1"/>
                </a:solidFill>
                <a:effectLst/>
                <a:ea typeface="Lucida Sans" panose="020B0602040502020204" pitchFamily="34" charset="0"/>
                <a:cs typeface="Lucida Sans" panose="020B0602040502020204" pitchFamily="34" charset="0"/>
              </a:rPr>
              <a:t> is an incident that has potential or actual security implications – a compromise or violation of your security policy that affects confidentiality, integrity, or availability.</a:t>
            </a:r>
            <a:endParaRPr lang="en-US" sz="900" b="0" kern="1200" baseline="0" dirty="0" smtClean="0">
              <a:solidFill>
                <a:schemeClr val="tx1"/>
              </a:solidFill>
              <a:effectLst/>
              <a:ea typeface="Lucida Sans" panose="020B0602040502020204" pitchFamily="34" charset="0"/>
              <a:cs typeface="Lucida Sans" panose="020B0602040502020204" pitchFamily="34" charset="0"/>
            </a:endParaRPr>
          </a:p>
          <a:p>
            <a:pPr lvl="0"/>
            <a:r>
              <a:rPr lang="en-US" sz="1000" b="0" kern="1200" baseline="0" dirty="0" smtClean="0">
                <a:solidFill>
                  <a:schemeClr val="tx1"/>
                </a:solidFill>
                <a:effectLst/>
                <a:ea typeface="Lucida Sans" panose="020B0602040502020204" pitchFamily="34" charset="0"/>
                <a:cs typeface="Lucida Sans" panose="020B0602040502020204" pitchFamily="34" charset="0"/>
              </a:rPr>
              <a:t>Generally a security incident starts with a malicious intent, but it is possible the cause was an unintentional mistake. </a:t>
            </a:r>
            <a:endParaRPr lang="en-US" sz="900" b="0" kern="1200" baseline="0" dirty="0" smtClean="0">
              <a:solidFill>
                <a:schemeClr val="tx1"/>
              </a:solidFill>
              <a:effectLst/>
              <a:ea typeface="Lucida Sans" panose="020B0602040502020204" pitchFamily="34" charset="0"/>
              <a:cs typeface="Lucida Sans" panose="020B0602040502020204" pitchFamily="34" charset="0"/>
            </a:endParaRPr>
          </a:p>
          <a:p>
            <a:pPr lvl="0"/>
            <a:r>
              <a:rPr lang="en-US" sz="1000" b="0" i="0" kern="1200" baseline="0" dirty="0" smtClean="0">
                <a:solidFill>
                  <a:schemeClr val="tx1"/>
                </a:solidFill>
                <a:effectLst/>
                <a:ea typeface="Lucida Sans" panose="020B0602040502020204" pitchFamily="34" charset="0"/>
                <a:cs typeface="Lucida Sans" panose="020B0602040502020204" pitchFamily="34" charset="0"/>
              </a:rPr>
              <a:t>Examples include:</a:t>
            </a:r>
            <a:endParaRPr lang="en-US" sz="900" b="0" i="0" kern="1200" baseline="0" dirty="0" smtClean="0">
              <a:solidFill>
                <a:schemeClr val="tx1"/>
              </a:solidFill>
              <a:effectLst/>
              <a:ea typeface="Lucida Sans" panose="020B0602040502020204" pitchFamily="34" charset="0"/>
              <a:cs typeface="Lucida Sans" panose="020B0602040502020204" pitchFamily="34" charset="0"/>
            </a:endParaRPr>
          </a:p>
          <a:p>
            <a:pPr marL="171450" lvl="0" indent="-171450">
              <a:buFont typeface="Arial" pitchFamily="34" charset="0"/>
              <a:buChar char="•"/>
            </a:pPr>
            <a:r>
              <a:rPr lang="en-US" sz="1000" b="0" i="0" kern="1200" baseline="0" dirty="0" smtClean="0">
                <a:solidFill>
                  <a:schemeClr val="tx1"/>
                </a:solidFill>
                <a:effectLst/>
                <a:ea typeface="Lucida Sans" panose="020B0602040502020204" pitchFamily="34" charset="0"/>
                <a:cs typeface="Lucida Sans" panose="020B0602040502020204" pitchFamily="34" charset="0"/>
              </a:rPr>
              <a:t>A phishing attack attempting to steal user IDs and passwords from your organization’s staff.</a:t>
            </a:r>
            <a:endParaRPr lang="en-US" sz="900" b="0" i="0" kern="1200" baseline="0" dirty="0" smtClean="0">
              <a:solidFill>
                <a:schemeClr val="tx1"/>
              </a:solidFill>
              <a:effectLst/>
              <a:ea typeface="Lucida Sans" panose="020B0602040502020204" pitchFamily="34" charset="0"/>
              <a:cs typeface="Lucida Sans" panose="020B0602040502020204" pitchFamily="34" charset="0"/>
            </a:endParaRPr>
          </a:p>
          <a:p>
            <a:pPr marL="171450" lvl="0" indent="-171450">
              <a:buFont typeface="Arial" pitchFamily="34" charset="0"/>
              <a:buChar char="•"/>
            </a:pPr>
            <a:r>
              <a:rPr lang="en-US" sz="1000" b="0" i="0" kern="1200" baseline="0" dirty="0" smtClean="0">
                <a:solidFill>
                  <a:schemeClr val="tx1"/>
                </a:solidFill>
                <a:effectLst/>
                <a:ea typeface="Lucida Sans" panose="020B0602040502020204" pitchFamily="34" charset="0"/>
                <a:cs typeface="Lucida Sans" panose="020B0602040502020204" pitchFamily="34" charset="0"/>
              </a:rPr>
              <a:t>A DDoS (Distributed Denial of Service, or DDoS, attack against an online business, rendering it’ customer ordering system unavailable so your customers move to another online business.</a:t>
            </a:r>
            <a:endParaRPr lang="en-US" sz="900" b="0" i="0" kern="1200" baseline="0" dirty="0" smtClean="0">
              <a:solidFill>
                <a:schemeClr val="tx1"/>
              </a:solidFill>
              <a:effectLst/>
              <a:ea typeface="Lucida Sans" panose="020B0602040502020204" pitchFamily="34" charset="0"/>
              <a:cs typeface="Lucida Sans" panose="020B0602040502020204" pitchFamily="34" charset="0"/>
            </a:endParaRPr>
          </a:p>
          <a:p>
            <a:pPr marL="171450" lvl="0" indent="-171450">
              <a:buFont typeface="Arial" pitchFamily="34" charset="0"/>
              <a:buChar char="•"/>
            </a:pPr>
            <a:r>
              <a:rPr lang="en-US" sz="1000" b="0" i="0" kern="1200" baseline="0" dirty="0" smtClean="0">
                <a:solidFill>
                  <a:schemeClr val="tx1"/>
                </a:solidFill>
                <a:effectLst/>
                <a:ea typeface="Lucida Sans" panose="020B0602040502020204" pitchFamily="34" charset="0"/>
                <a:cs typeface="Lucida Sans" panose="020B0602040502020204" pitchFamily="34" charset="0"/>
              </a:rPr>
              <a:t>An administrative assistant mistakenly sends the list of all executive user IDs and passwords to all staff, which constitutes unintentional information leakage, even if it was not malicious in intent.</a:t>
            </a:r>
            <a:endParaRPr lang="en-US" sz="900" b="0" i="0" kern="1200" baseline="0" dirty="0" smtClean="0">
              <a:solidFill>
                <a:schemeClr val="tx1"/>
              </a:solidFill>
              <a:effectLst/>
              <a:ea typeface="Lucida Sans" panose="020B0602040502020204" pitchFamily="34" charset="0"/>
              <a:cs typeface="Lucida Sans" panose="020B0602040502020204" pitchFamily="34" charset="0"/>
            </a:endParaRPr>
          </a:p>
          <a:p>
            <a:pPr lvl="0"/>
            <a:r>
              <a:rPr lang="en-US" sz="1000" b="0" i="1" kern="1200" baseline="0" dirty="0" smtClean="0">
                <a:solidFill>
                  <a:schemeClr val="tx1"/>
                </a:solidFill>
                <a:effectLst/>
                <a:ea typeface="Lucida Sans" panose="020B0602040502020204" pitchFamily="34" charset="0"/>
                <a:cs typeface="Lucida Sans" panose="020B0602040502020204" pitchFamily="34" charset="0"/>
              </a:rPr>
              <a:t> </a:t>
            </a:r>
            <a:endParaRPr lang="en-US" altLang="en-US" sz="1000" b="0" dirty="0" smtClean="0"/>
          </a:p>
        </p:txBody>
      </p:sp>
      <p:sp>
        <p:nvSpPr>
          <p:cNvPr id="6" name="Rectangle 6"/>
          <p:cNvSpPr>
            <a:spLocks noGrp="1" noChangeArrowheads="1"/>
          </p:cNvSpPr>
          <p:nvPr>
            <p:ph type="ftr" sz="quarter" idx="4"/>
          </p:nvPr>
        </p:nvSpPr>
        <p:spPr bwMode="auto">
          <a:xfrm>
            <a:off x="-1" y="8686800"/>
            <a:ext cx="3516923"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800">
                <a:latin typeface="Lucida Sans"/>
                <a:ea typeface="ＭＳ Ｐゴシック" charset="-128"/>
              </a:defRPr>
            </a:lvl1pPr>
          </a:lstStyle>
          <a:p>
            <a:pPr>
              <a:defRPr/>
            </a:pPr>
            <a:r>
              <a:rPr lang="en-US" altLang="en-US" dirty="0" smtClean="0"/>
              <a:t>Training Module 1, CSIRT Fundamentals, Version 1, © 2016 FIRST </a:t>
            </a:r>
          </a:p>
        </p:txBody>
      </p:sp>
      <p:sp>
        <p:nvSpPr>
          <p:cNvPr id="7"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800">
                <a:latin typeface="Lucida Sans"/>
              </a:defRPr>
            </a:lvl1pPr>
          </a:lstStyle>
          <a:p>
            <a:fld id="{F5E97437-CEF4-4036-91BC-BC5EA72D1A5E}" type="slidenum">
              <a:rPr lang="en-US" altLang="en-US" smtClean="0"/>
              <a:pPr/>
              <a:t>6</a:t>
            </a:fld>
            <a:endParaRPr lang="en-US" alt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Rot="1" noChangeAspect="1" noChangeArrowheads="1" noTextEdit="1"/>
          </p:cNvSpPr>
          <p:nvPr>
            <p:ph type="sldImg"/>
          </p:nvPr>
        </p:nvSpPr>
        <p:spPr>
          <a:xfrm>
            <a:off x="1512888" y="517525"/>
            <a:ext cx="3832225" cy="2874963"/>
          </a:xfrm>
          <a:ln/>
        </p:spPr>
      </p:sp>
      <p:sp>
        <p:nvSpPr>
          <p:cNvPr id="21507" name="Rectangle 3"/>
          <p:cNvSpPr>
            <a:spLocks noGrp="1" noChangeArrowheads="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defRPr/>
            </a:pPr>
            <a:r>
              <a:rPr lang="en-US" sz="1000" b="1" kern="1200" baseline="0" dirty="0" smtClean="0">
                <a:solidFill>
                  <a:schemeClr val="tx1"/>
                </a:solidFill>
                <a:effectLst/>
                <a:ea typeface="Lucida Sans" panose="020B0602040502020204" pitchFamily="34" charset="0"/>
                <a:cs typeface="Lucida Sans" panose="020B0602040502020204" pitchFamily="34" charset="0"/>
              </a:rPr>
              <a:t>What Is Incident Management?</a:t>
            </a:r>
            <a:r>
              <a:rPr lang="en-US" altLang="en-US" sz="1000" b="0" i="1" dirty="0" smtClean="0">
                <a:cs typeface="Arial" charset="0"/>
              </a:rPr>
              <a:t>1</a:t>
            </a:r>
            <a:r>
              <a:rPr lang="en-US" altLang="en-US" sz="1000" i="1" dirty="0" smtClean="0">
                <a:cs typeface="Arial" charset="0"/>
              </a:rPr>
              <a:t> minute</a:t>
            </a:r>
          </a:p>
          <a:p>
            <a:pPr eaLnBrk="1" hangingPunct="1">
              <a:defRPr/>
            </a:pPr>
            <a:endParaRPr lang="en-US" altLang="en-US" sz="1000" b="1" dirty="0" smtClean="0">
              <a:cs typeface="Arial" charset="0"/>
            </a:endParaRPr>
          </a:p>
          <a:p>
            <a:pPr lvl="0"/>
            <a:r>
              <a:rPr lang="en-US" altLang="en-US" sz="1000" b="1" dirty="0" smtClean="0">
                <a:cs typeface="Arial" charset="0"/>
              </a:rPr>
              <a:t>Say: </a:t>
            </a:r>
            <a:r>
              <a:rPr lang="en-US" sz="1000" b="0" i="1" kern="1200" baseline="0" dirty="0" smtClean="0">
                <a:solidFill>
                  <a:schemeClr val="tx1"/>
                </a:solidFill>
                <a:effectLst/>
                <a:ea typeface="Lucida Sans" panose="020B0602040502020204" pitchFamily="34" charset="0"/>
                <a:cs typeface="Lucida Sans" panose="020B0602040502020204" pitchFamily="34" charset="0"/>
              </a:rPr>
              <a:t>Incident Management</a:t>
            </a:r>
            <a:r>
              <a:rPr lang="en-US" sz="1000" b="0" i="0" kern="1200" baseline="0" dirty="0" smtClean="0">
                <a:solidFill>
                  <a:schemeClr val="tx1"/>
                </a:solidFill>
                <a:effectLst/>
                <a:ea typeface="Lucida Sans" panose="020B0602040502020204" pitchFamily="34" charset="0"/>
                <a:cs typeface="Lucida Sans" panose="020B0602040502020204" pitchFamily="34" charset="0"/>
              </a:rPr>
              <a:t>, or IM, </a:t>
            </a:r>
            <a:r>
              <a:rPr lang="en-US" sz="1000" b="0" kern="1200" baseline="0" dirty="0" smtClean="0">
                <a:solidFill>
                  <a:schemeClr val="tx1"/>
                </a:solidFill>
                <a:effectLst/>
                <a:ea typeface="Lucida Sans" panose="020B0602040502020204" pitchFamily="34" charset="0"/>
                <a:cs typeface="Lucida Sans" panose="020B0602040502020204" pitchFamily="34" charset="0"/>
              </a:rPr>
              <a:t>refers to the efforts to first detect and identify an incident, then triage and analyze, resolve, and prevent a recurrence of an incident. A single incident might be managed by a single person if it is simple and of minor impact. Conversely, if it has major impact, a number of staff might be involved. </a:t>
            </a:r>
          </a:p>
          <a:p>
            <a:pPr lvl="0"/>
            <a:r>
              <a:rPr lang="en-US" sz="1000" b="0" kern="1200" baseline="0" dirty="0" smtClean="0">
                <a:solidFill>
                  <a:schemeClr val="tx1"/>
                </a:solidFill>
                <a:effectLst/>
                <a:ea typeface="Lucida Sans" panose="020B0602040502020204" pitchFamily="34" charset="0"/>
                <a:cs typeface="Lucida Sans" panose="020B0602040502020204" pitchFamily="34" charset="0"/>
              </a:rPr>
              <a:t>(1) The primary goal of incident management in all forms is to ensure a prompt recovery of the affected systems so that normal business can resume.</a:t>
            </a:r>
            <a:endParaRPr lang="en-US" altLang="en-US" sz="1000" b="0" dirty="0" smtClean="0"/>
          </a:p>
        </p:txBody>
      </p:sp>
      <p:sp>
        <p:nvSpPr>
          <p:cNvPr id="6" name="Rectangle 6"/>
          <p:cNvSpPr>
            <a:spLocks noGrp="1" noChangeArrowheads="1"/>
          </p:cNvSpPr>
          <p:nvPr>
            <p:ph type="ftr" sz="quarter" idx="4"/>
          </p:nvPr>
        </p:nvSpPr>
        <p:spPr bwMode="auto">
          <a:xfrm>
            <a:off x="-1" y="8686800"/>
            <a:ext cx="3516923"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800">
                <a:latin typeface="Lucida Sans"/>
                <a:ea typeface="ＭＳ Ｐゴシック" charset="-128"/>
              </a:defRPr>
            </a:lvl1pPr>
          </a:lstStyle>
          <a:p>
            <a:pPr>
              <a:defRPr/>
            </a:pPr>
            <a:r>
              <a:rPr lang="en-US" altLang="en-US" dirty="0" smtClean="0"/>
              <a:t>Training Module 1, CSIRT Fundamentals, Version 1, © 2016 FIRST </a:t>
            </a:r>
          </a:p>
        </p:txBody>
      </p:sp>
      <p:sp>
        <p:nvSpPr>
          <p:cNvPr id="7"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800">
                <a:latin typeface="Lucida Sans"/>
              </a:defRPr>
            </a:lvl1pPr>
          </a:lstStyle>
          <a:p>
            <a:fld id="{F5E97437-CEF4-4036-91BC-BC5EA72D1A5E}" type="slidenum">
              <a:rPr lang="en-US" altLang="en-US" smtClean="0"/>
              <a:pPr/>
              <a:t>7</a:t>
            </a:fld>
            <a:endParaRPr lang="en-US" alt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12888" y="517525"/>
            <a:ext cx="3832225" cy="2874963"/>
          </a:xfrm>
        </p:spPr>
      </p:sp>
      <p:sp>
        <p:nvSpPr>
          <p:cNvPr id="3" name="Notes Placeholder 2"/>
          <p:cNvSpPr>
            <a:spLocks noGrp="1"/>
          </p:cNvSpPr>
          <p:nvPr>
            <p:ph type="body" idx="1"/>
          </p:nvPr>
        </p:nvSpPr>
        <p:spPr/>
        <p:txBody>
          <a:bodyPr/>
          <a:lstStyle/>
          <a:p>
            <a:pPr eaLnBrk="1" hangingPunct="1">
              <a:defRPr/>
            </a:pPr>
            <a:r>
              <a:rPr lang="en-US" b="1" kern="1200" baseline="0" dirty="0" smtClean="0">
                <a:solidFill>
                  <a:schemeClr val="tx1"/>
                </a:solidFill>
                <a:effectLst/>
                <a:ea typeface="Lucida Sans" panose="020B0602040502020204" pitchFamily="34" charset="0"/>
                <a:cs typeface="Lucida Sans" panose="020B0602040502020204" pitchFamily="34" charset="0"/>
              </a:rPr>
              <a:t>CSIRT: Dedicated IM Team</a:t>
            </a:r>
            <a:r>
              <a:rPr lang="en-US" altLang="en-US" b="1" i="0" dirty="0" smtClean="0">
                <a:cs typeface="Arial" charset="0"/>
              </a:rPr>
              <a:t>:</a:t>
            </a:r>
            <a:r>
              <a:rPr lang="en-US" altLang="en-US" b="1" i="1" dirty="0" smtClean="0">
                <a:cs typeface="Arial" charset="0"/>
              </a:rPr>
              <a:t> </a:t>
            </a:r>
            <a:r>
              <a:rPr lang="en-US" altLang="en-US" b="0" i="1" dirty="0" smtClean="0">
                <a:cs typeface="Arial" charset="0"/>
              </a:rPr>
              <a:t>3</a:t>
            </a:r>
            <a:r>
              <a:rPr lang="en-US" altLang="en-US" i="1" dirty="0" smtClean="0">
                <a:cs typeface="Arial" charset="0"/>
              </a:rPr>
              <a:t> minutes</a:t>
            </a:r>
          </a:p>
          <a:p>
            <a:pPr eaLnBrk="1" hangingPunct="1">
              <a:defRPr/>
            </a:pPr>
            <a:endParaRPr lang="en-US" altLang="en-US" b="1" dirty="0" smtClean="0">
              <a:cs typeface="Arial" charset="0"/>
            </a:endParaRPr>
          </a:p>
          <a:p>
            <a:pPr lvl="0"/>
            <a:r>
              <a:rPr lang="en-US" altLang="en-US" b="1" dirty="0" smtClean="0">
                <a:cs typeface="Arial" charset="0"/>
              </a:rPr>
              <a:t>Say: </a:t>
            </a:r>
            <a:r>
              <a:rPr lang="en-US" dirty="0" smtClean="0"/>
              <a:t>CSIRT stands for Computer Security Incident Response Team.</a:t>
            </a:r>
          </a:p>
          <a:p>
            <a:pPr lvl="0"/>
            <a:r>
              <a:rPr lang="en-US" dirty="0" smtClean="0"/>
              <a:t>(1)</a:t>
            </a:r>
            <a:r>
              <a:rPr lang="en-US" baseline="0" dirty="0" smtClean="0"/>
              <a:t> </a:t>
            </a:r>
            <a:r>
              <a:rPr lang="en-US" dirty="0" smtClean="0"/>
              <a:t>A CSIRT provides services and support to a defined constituency for preventing, handling, and responding to computer security incidents.</a:t>
            </a:r>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smtClean="0"/>
              <a:t>(2) A CSIRT provides services and support throughout incident life cycles. It operates very much like a fire department. It is established as </a:t>
            </a:r>
            <a:r>
              <a:rPr lang="en-US" b="0" dirty="0" smtClean="0"/>
              <a:t>a centralized headquarters through which to monitor at-risk locations,</a:t>
            </a:r>
            <a:r>
              <a:rPr lang="en-US" b="0" baseline="0" dirty="0" smtClean="0"/>
              <a:t> for instance by using </a:t>
            </a:r>
            <a:r>
              <a:rPr lang="en-US" b="0" dirty="0" smtClean="0"/>
              <a:t>sensors and probes. </a:t>
            </a:r>
            <a:r>
              <a:rPr lang="en-US" dirty="0" smtClean="0"/>
              <a:t>Plans are out in place in the event that a fire breaks out and the firemen have to enter the building,</a:t>
            </a:r>
            <a:r>
              <a:rPr lang="en-US" baseline="0" dirty="0" smtClean="0"/>
              <a:t> </a:t>
            </a:r>
            <a:r>
              <a:rPr lang="en-US" b="0" baseline="0" dirty="0" smtClean="0"/>
              <a:t>which is like </a:t>
            </a:r>
            <a:r>
              <a:rPr lang="en-US" dirty="0" smtClean="0"/>
              <a:t>asset inventory mapping. When there’s a fire, the firefighters head to the scene, review the damage, analyze the fire itself, and determine a course of action to take. The CSIRT does the same in an organizational setting for a constituency.</a:t>
            </a:r>
            <a:r>
              <a:rPr lang="en-US" baseline="0" dirty="0" smtClean="0"/>
              <a:t> </a:t>
            </a:r>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smtClean="0"/>
              <a:t>(3) Yet the CSIRT organization operates differently from most fire departments because in computer security,</a:t>
            </a:r>
            <a:r>
              <a:rPr lang="en-US" baseline="0" dirty="0" smtClean="0"/>
              <a:t> </a:t>
            </a:r>
            <a:r>
              <a:rPr lang="en-US" dirty="0" smtClean="0"/>
              <a:t>multiple incidents can be handled in parallel by the same personnel. While you are waiting for data on Incident A you can be working on Incident B. This requires multitasking and organizational skills.</a:t>
            </a:r>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smtClean="0"/>
              <a:t>(4)</a:t>
            </a:r>
            <a:r>
              <a:rPr lang="en-US" baseline="0" dirty="0" smtClean="0"/>
              <a:t> </a:t>
            </a:r>
            <a:r>
              <a:rPr lang="en-US" dirty="0" smtClean="0"/>
              <a:t>Each CSIRT has a unique structure and a custom set of functions and services that it implements. A CSIRT can be composed of any number of people. You can have a team of 2 or a team of 40, as long as processes are established and everyone is operating according to defined policies and procedures. Familiarize yourself with your CSIRT to understand the structure, services provided, and policies and procedures under which you will operate. </a:t>
            </a:r>
          </a:p>
          <a:p>
            <a:pPr lvl="0"/>
            <a:r>
              <a:rPr lang="en-US" b="0" i="0" kern="1200" dirty="0" smtClean="0">
                <a:solidFill>
                  <a:schemeClr val="tx1"/>
                </a:solidFill>
                <a:effectLst/>
                <a:cs typeface="ＭＳ Ｐゴシック" charset="-128"/>
              </a:rPr>
              <a:t>(4)</a:t>
            </a:r>
            <a:r>
              <a:rPr lang="en-US" b="0" i="0" kern="1200" baseline="0" dirty="0" smtClean="0">
                <a:solidFill>
                  <a:schemeClr val="tx1"/>
                </a:solidFill>
                <a:effectLst/>
                <a:cs typeface="ＭＳ Ｐゴシック" charset="-128"/>
              </a:rPr>
              <a:t> </a:t>
            </a:r>
            <a:r>
              <a:rPr lang="en-US" b="0" kern="1200" dirty="0" smtClean="0">
                <a:solidFill>
                  <a:schemeClr val="tx1"/>
                </a:solidFill>
                <a:effectLst/>
                <a:cs typeface="ＭＳ Ｐゴシック" charset="-128"/>
              </a:rPr>
              <a:t>There are two sides to incident response. If your organization produces a product, such as the Apple iPad or Microsoft Windows OS, there</a:t>
            </a:r>
            <a:r>
              <a:rPr lang="en-US" b="0" kern="1200" baseline="0" dirty="0" smtClean="0">
                <a:solidFill>
                  <a:schemeClr val="tx1"/>
                </a:solidFill>
                <a:effectLst/>
                <a:cs typeface="ＭＳ Ｐゴシック" charset="-128"/>
              </a:rPr>
              <a:t> is usually </a:t>
            </a:r>
            <a:r>
              <a:rPr lang="en-US" b="0" kern="1200" dirty="0" smtClean="0">
                <a:solidFill>
                  <a:schemeClr val="tx1"/>
                </a:solidFill>
                <a:effectLst/>
                <a:cs typeface="ＭＳ Ｐゴシック" charset="-128"/>
              </a:rPr>
              <a:t>a team that releases fixes to the product. These teams are called </a:t>
            </a:r>
            <a:r>
              <a:rPr lang="en-US" b="0" i="0" kern="1200" dirty="0" smtClean="0">
                <a:solidFill>
                  <a:schemeClr val="tx1"/>
                </a:solidFill>
                <a:effectLst/>
                <a:cs typeface="ＭＳ Ｐゴシック" charset="-128"/>
              </a:rPr>
              <a:t>Product Security Incident Response Teams, or PSIRTs.</a:t>
            </a:r>
            <a:r>
              <a:rPr lang="en-US" b="0" i="0" kern="1200" baseline="0" dirty="0" smtClean="0">
                <a:solidFill>
                  <a:schemeClr val="tx1"/>
                </a:solidFill>
                <a:effectLst/>
                <a:cs typeface="ＭＳ Ｐゴシック" charset="-128"/>
              </a:rPr>
              <a:t> </a:t>
            </a:r>
            <a:r>
              <a:rPr lang="en-US" b="0" kern="1200" dirty="0" smtClean="0">
                <a:solidFill>
                  <a:schemeClr val="tx1"/>
                </a:solidFill>
                <a:effectLst/>
                <a:cs typeface="ＭＳ Ｐゴシック" charset="-128"/>
              </a:rPr>
              <a:t>A product company will often have both a PSIRT for each of their products and a CSIRT for errors in other company products. CSIRTs often ensure that the output of PSIRT fixes are applied in their own organizations.</a:t>
            </a:r>
            <a:endParaRPr lang="en-US" b="1" i="0" dirty="0" smtClean="0"/>
          </a:p>
        </p:txBody>
      </p:sp>
      <p:sp>
        <p:nvSpPr>
          <p:cNvPr id="5" name="Rectangle 6"/>
          <p:cNvSpPr>
            <a:spLocks noGrp="1" noChangeArrowheads="1"/>
          </p:cNvSpPr>
          <p:nvPr>
            <p:ph type="ftr" sz="quarter" idx="4"/>
          </p:nvPr>
        </p:nvSpPr>
        <p:spPr bwMode="auto">
          <a:xfrm>
            <a:off x="-1" y="8686800"/>
            <a:ext cx="3516923"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800">
                <a:latin typeface="Lucida Sans"/>
                <a:ea typeface="ＭＳ Ｐゴシック" charset="-128"/>
              </a:defRPr>
            </a:lvl1pPr>
          </a:lstStyle>
          <a:p>
            <a:pPr>
              <a:defRPr/>
            </a:pPr>
            <a:r>
              <a:rPr lang="en-US" altLang="en-US" dirty="0" smtClean="0"/>
              <a:t>Training Module 1, CSIRT Fundamentals, Version 1, © 2016 FIRST </a:t>
            </a:r>
          </a:p>
        </p:txBody>
      </p:sp>
      <p:sp>
        <p:nvSpPr>
          <p:cNvPr id="6"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800">
                <a:latin typeface="Lucida Sans"/>
              </a:defRPr>
            </a:lvl1pPr>
          </a:lstStyle>
          <a:p>
            <a:fld id="{F5E97437-CEF4-4036-91BC-BC5EA72D1A5E}" type="slidenum">
              <a:rPr lang="en-US" altLang="en-US" smtClean="0"/>
              <a:pPr/>
              <a:t>8</a:t>
            </a:fld>
            <a:endParaRPr lang="en-US" altLang="en-US" dirty="0"/>
          </a:p>
        </p:txBody>
      </p:sp>
    </p:spTree>
    <p:extLst>
      <p:ext uri="{BB962C8B-B14F-4D97-AF65-F5344CB8AC3E}">
        <p14:creationId xmlns:p14="http://schemas.microsoft.com/office/powerpoint/2010/main" val="3758687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12888" y="517525"/>
            <a:ext cx="3832225" cy="2874963"/>
          </a:xfrm>
        </p:spPr>
      </p:sp>
      <p:sp>
        <p:nvSpPr>
          <p:cNvPr id="3" name="Notes Placeholder 2"/>
          <p:cNvSpPr>
            <a:spLocks noGrp="1"/>
          </p:cNvSpPr>
          <p:nvPr>
            <p:ph type="body" idx="1"/>
          </p:nvPr>
        </p:nvSpPr>
        <p:spPr/>
        <p:txBody>
          <a:bodyPr/>
          <a:lstStyle/>
          <a:p>
            <a:pPr eaLnBrk="1" hangingPunct="1">
              <a:defRPr/>
            </a:pPr>
            <a:r>
              <a:rPr lang="en-US" b="1"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Weighing a Separate CSIRT Department: </a:t>
            </a:r>
            <a:r>
              <a:rPr lang="en-US" altLang="en-US" b="0" i="1" dirty="0" smtClean="0">
                <a:cs typeface="Arial" charset="0"/>
              </a:rPr>
              <a:t>2 to 5</a:t>
            </a:r>
            <a:r>
              <a:rPr lang="en-US" altLang="en-US" i="1" dirty="0" smtClean="0">
                <a:cs typeface="Arial" charset="0"/>
              </a:rPr>
              <a:t> minutes</a:t>
            </a:r>
            <a:br>
              <a:rPr lang="en-US" altLang="en-US" i="1" dirty="0" smtClean="0">
                <a:cs typeface="Arial" charset="0"/>
              </a:rPr>
            </a:br>
            <a:endParaRPr lang="en-US" altLang="en-US" b="1" dirty="0" smtClean="0">
              <a:cs typeface="Arial" charset="0"/>
            </a:endParaRPr>
          </a:p>
          <a:p>
            <a:pPr lvl="0"/>
            <a:r>
              <a:rPr lang="en-US" altLang="en-US" b="1" dirty="0" smtClean="0">
                <a:cs typeface="Arial" charset="0"/>
              </a:rPr>
              <a:t>Say: </a:t>
            </a:r>
            <a:r>
              <a:rPr lang="en-US" b="0"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Determining whether or not a specialized CSIRT is needed outside of the scope of an organization’s IT department can be difficult. Despite the fact that most IT departments are set up to handle incidents, most corporations or large organization find that having an in-house CSIRT is crucial to day-to-day operations. And the larger the organization, the more prone they are to outside attacks, making the need for a separate CSIRT department all the more apparent. The questions on the slide will help you determine whether your organization should continue to be supported by general IT staff or form a CSIRT.</a:t>
            </a:r>
          </a:p>
          <a:p>
            <a:pPr lvl="0"/>
            <a:r>
              <a:rPr lang="en-US" b="1" kern="1200" baseline="0" dirty="0" smtClean="0">
                <a:solidFill>
                  <a:schemeClr val="tx1"/>
                </a:solidFill>
                <a:effectLst/>
                <a:latin typeface="Lucida Sans" panose="020B0602040502020204" pitchFamily="34" charset="0"/>
              </a:rPr>
              <a:t>Give time </a:t>
            </a:r>
            <a:r>
              <a:rPr lang="en-US" b="0" kern="1200" baseline="0" dirty="0" smtClean="0">
                <a:solidFill>
                  <a:schemeClr val="tx1"/>
                </a:solidFill>
                <a:effectLst/>
                <a:latin typeface="Lucida Sans" panose="020B0602040502020204" pitchFamily="34" charset="0"/>
              </a:rPr>
              <a:t>for learners to absorb the list and ask questions.</a:t>
            </a:r>
            <a:endParaRPr lang="en-US" b="0" dirty="0"/>
          </a:p>
        </p:txBody>
      </p:sp>
      <p:sp>
        <p:nvSpPr>
          <p:cNvPr id="5" name="Rectangle 6"/>
          <p:cNvSpPr>
            <a:spLocks noGrp="1" noChangeArrowheads="1"/>
          </p:cNvSpPr>
          <p:nvPr>
            <p:ph type="ftr" sz="quarter" idx="4"/>
          </p:nvPr>
        </p:nvSpPr>
        <p:spPr bwMode="auto">
          <a:xfrm>
            <a:off x="-1" y="8686800"/>
            <a:ext cx="3516923"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800">
                <a:latin typeface="Lucida Sans"/>
                <a:ea typeface="ＭＳ Ｐゴシック" charset="-128"/>
              </a:defRPr>
            </a:lvl1pPr>
          </a:lstStyle>
          <a:p>
            <a:pPr>
              <a:defRPr/>
            </a:pPr>
            <a:r>
              <a:rPr lang="en-US" altLang="en-US" dirty="0" smtClean="0"/>
              <a:t>Training Module 1, CSIRT Fundamentals, Version 1, © 2016 FIRST </a:t>
            </a:r>
          </a:p>
        </p:txBody>
      </p:sp>
      <p:sp>
        <p:nvSpPr>
          <p:cNvPr id="6"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800">
                <a:latin typeface="Lucida Sans"/>
              </a:defRPr>
            </a:lvl1pPr>
          </a:lstStyle>
          <a:p>
            <a:fld id="{F5E97437-CEF4-4036-91BC-BC5EA72D1A5E}" type="slidenum">
              <a:rPr lang="en-US" altLang="en-US" smtClean="0"/>
              <a:pPr/>
              <a:t>9</a:t>
            </a:fld>
            <a:endParaRPr lang="en-US" altLang="en-US" dirty="0"/>
          </a:p>
        </p:txBody>
      </p:sp>
    </p:spTree>
    <p:extLst>
      <p:ext uri="{BB962C8B-B14F-4D97-AF65-F5344CB8AC3E}">
        <p14:creationId xmlns:p14="http://schemas.microsoft.com/office/powerpoint/2010/main" val="22444802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bg>
      <p:bgPr>
        <a:blipFill dpi="0" rotWithShape="1">
          <a:blip r:embed="rId2">
            <a:lum/>
          </a:blip>
          <a:srcRect/>
          <a:stretch>
            <a:fillRect l="-17000" r="-17000"/>
          </a:stretch>
        </a:blipFill>
        <a:effectLst/>
      </p:bgPr>
    </p:bg>
    <p:spTree>
      <p:nvGrpSpPr>
        <p:cNvPr id="1" name=""/>
        <p:cNvGrpSpPr/>
        <p:nvPr/>
      </p:nvGrpSpPr>
      <p:grpSpPr>
        <a:xfrm>
          <a:off x="0" y="0"/>
          <a:ext cx="0" cy="0"/>
          <a:chOff x="0" y="0"/>
          <a:chExt cx="0" cy="0"/>
        </a:xfrm>
      </p:grpSpPr>
      <p:pic>
        <p:nvPicPr>
          <p:cNvPr id="2050" name="Picture 2" descr="ttps://www.first.org/identity/first-org.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4919980"/>
            <a:ext cx="2933700" cy="1760220"/>
          </a:xfrm>
          <a:prstGeom prst="rect">
            <a:avLst/>
          </a:prstGeom>
          <a:noFill/>
          <a:extLst>
            <a:ext uri="{909E8E84-426E-40DD-AFC4-6F175D3DCCD1}">
              <a14:hiddenFill xmlns:a14="http://schemas.microsoft.com/office/drawing/2010/main">
                <a:solidFill>
                  <a:srgbClr val="FFFFFF"/>
                </a:solidFill>
              </a14:hiddenFill>
            </a:ext>
          </a:extLst>
        </p:spPr>
      </p:pic>
      <p:sp>
        <p:nvSpPr>
          <p:cNvPr id="10" name="Title 1"/>
          <p:cNvSpPr>
            <a:spLocks noGrp="1"/>
          </p:cNvSpPr>
          <p:nvPr>
            <p:ph type="ctrTitle"/>
          </p:nvPr>
        </p:nvSpPr>
        <p:spPr>
          <a:xfrm>
            <a:off x="3048000" y="3646714"/>
            <a:ext cx="5410200" cy="704850"/>
          </a:xfrm>
          <a:prstGeom prst="rect">
            <a:avLst/>
          </a:prstGeom>
        </p:spPr>
        <p:txBody>
          <a:bodyPr anchor="ctr" anchorCtr="0">
            <a:normAutofit/>
          </a:bodyPr>
          <a:lstStyle>
            <a:lvl1pPr algn="r">
              <a:defRPr sz="2800" b="1">
                <a:latin typeface="Arial" pitchFamily="34" charset="0"/>
                <a:cs typeface="Arial" pitchFamily="34" charset="0"/>
              </a:defRPr>
            </a:lvl1pPr>
          </a:lstStyle>
          <a:p>
            <a:r>
              <a:rPr lang="en-US" smtClean="0"/>
              <a:t>Click to edit Master title style</a:t>
            </a:r>
            <a:endParaRPr lang="en-US" dirty="0"/>
          </a:p>
        </p:txBody>
      </p:sp>
      <p:sp>
        <p:nvSpPr>
          <p:cNvPr id="11" name="Subtitle 2"/>
          <p:cNvSpPr>
            <a:spLocks noGrp="1"/>
          </p:cNvSpPr>
          <p:nvPr>
            <p:ph type="subTitle" idx="1" hasCustomPrompt="1"/>
          </p:nvPr>
        </p:nvSpPr>
        <p:spPr>
          <a:xfrm>
            <a:off x="3581400" y="4620208"/>
            <a:ext cx="4876800" cy="914400"/>
          </a:xfrm>
          <a:prstGeom prst="rect">
            <a:avLst/>
          </a:prstGeom>
        </p:spPr>
        <p:txBody>
          <a:bodyPr>
            <a:normAutofit/>
          </a:bodyPr>
          <a:lstStyle>
            <a:lvl1pPr marL="0" indent="0" algn="r">
              <a:buNone/>
              <a:defRPr sz="1600" baseline="0">
                <a:solidFill>
                  <a:schemeClr val="tx1">
                    <a:tint val="75000"/>
                  </a:schemeClr>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Presenter</a:t>
            </a:r>
          </a:p>
          <a:p>
            <a:r>
              <a:rPr lang="en-US" dirty="0" smtClean="0"/>
              <a:t>Date of Presentation</a:t>
            </a:r>
            <a:endParaRPr lang="en-US" dirty="0"/>
          </a:p>
        </p:txBody>
      </p:sp>
    </p:spTree>
    <p:extLst/>
  </p:cSld>
  <p:clrMapOvr>
    <a:masterClrMapping/>
  </p:clrMapOvr>
  <p:transition spd="med">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Bullets (Regular) with Lead-in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379413"/>
            <a:ext cx="8229600" cy="411162"/>
          </a:xfrm>
        </p:spPr>
        <p:txBody>
          <a:bodyPr/>
          <a:lstStyle>
            <a:lvl1pPr>
              <a:defRPr baseline="0">
                <a:solidFill>
                  <a:schemeClr val="tx1"/>
                </a:solidFill>
                <a:latin typeface="Lucida Sans" panose="020B0602040502020204" pitchFamily="34" charset="0"/>
                <a:cs typeface="Lucida Sans" panose="020B0602040502020204" pitchFamily="34" charset="0"/>
              </a:defRPr>
            </a:lvl1pPr>
          </a:lstStyle>
          <a:p>
            <a:r>
              <a:rPr lang="en-US" dirty="0" smtClean="0"/>
              <a:t>Click to edit Master title style</a:t>
            </a:r>
            <a:endParaRPr lang="en-US" dirty="0"/>
          </a:p>
        </p:txBody>
      </p:sp>
      <p:sp>
        <p:nvSpPr>
          <p:cNvPr id="5" name="Text Placeholder 7"/>
          <p:cNvSpPr>
            <a:spLocks noGrp="1"/>
          </p:cNvSpPr>
          <p:nvPr>
            <p:ph type="body" sz="quarter" idx="10"/>
          </p:nvPr>
        </p:nvSpPr>
        <p:spPr>
          <a:xfrm>
            <a:off x="457200" y="1200150"/>
            <a:ext cx="8258175" cy="4305935"/>
          </a:xfrm>
        </p:spPr>
        <p:txBody>
          <a:bodyPr/>
          <a:lstStyle>
            <a:lvl1pPr marL="0" indent="0">
              <a:lnSpc>
                <a:spcPct val="114000"/>
              </a:lnSpc>
              <a:buClr>
                <a:srgbClr val="F38127"/>
              </a:buClr>
              <a:buSzPct val="100000"/>
              <a:buFont typeface="Arial" pitchFamily="34" charset="0"/>
              <a:buNone/>
              <a:defRPr sz="2000" baseline="0">
                <a:solidFill>
                  <a:schemeClr val="tx1"/>
                </a:solidFill>
                <a:latin typeface="Lucida Sans" panose="020B0602040502020204" pitchFamily="34" charset="0"/>
                <a:cs typeface="Lucida Sans" panose="020B0602040502020204" pitchFamily="34" charset="0"/>
              </a:defRPr>
            </a:lvl1pPr>
            <a:lvl2pPr marL="685800" indent="-342900">
              <a:lnSpc>
                <a:spcPct val="114000"/>
              </a:lnSpc>
              <a:buClr>
                <a:schemeClr val="tx1"/>
              </a:buClr>
              <a:buSzPct val="100000"/>
              <a:buFont typeface="Arial" panose="020B0604020202020204" pitchFamily="34" charset="0"/>
              <a:buChar char="•"/>
              <a:defRPr sz="2000" baseline="0">
                <a:solidFill>
                  <a:schemeClr val="tx1"/>
                </a:solidFill>
                <a:latin typeface="Lucida Sans" panose="020B0602040502020204" pitchFamily="34" charset="0"/>
                <a:cs typeface="Lucida Sans" panose="020B0602040502020204" pitchFamily="34" charset="0"/>
              </a:defRPr>
            </a:lvl2pPr>
            <a:lvl3pPr marL="1143000" indent="-400050">
              <a:lnSpc>
                <a:spcPct val="114000"/>
              </a:lnSpc>
              <a:buClr>
                <a:schemeClr val="tx1"/>
              </a:buClr>
              <a:buSzPct val="100000"/>
              <a:buFont typeface="Aharoni" panose="02010803020104030203" pitchFamily="2" charset="-79"/>
              <a:buChar char="—"/>
              <a:defRPr sz="2000" baseline="0">
                <a:solidFill>
                  <a:schemeClr val="tx1"/>
                </a:solidFill>
                <a:latin typeface="Lucida Sans" panose="020B0602040502020204" pitchFamily="34" charset="0"/>
                <a:cs typeface="Lucida Sans" panose="020B0602040502020204" pitchFamily="34" charset="0"/>
              </a:defRPr>
            </a:lvl3pPr>
            <a:lvl4pPr marL="1485900" indent="-285750">
              <a:lnSpc>
                <a:spcPct val="114000"/>
              </a:lnSpc>
              <a:buClr>
                <a:schemeClr val="tx1"/>
              </a:buClr>
              <a:buSzPct val="100000"/>
              <a:buFont typeface="Arial" panose="020B0604020202020204" pitchFamily="34" charset="0"/>
              <a:buChar char="•"/>
              <a:defRPr sz="2000" baseline="0">
                <a:solidFill>
                  <a:schemeClr val="tx1"/>
                </a:solidFill>
                <a:latin typeface="Lucida Sans" panose="020B0602040502020204" pitchFamily="34" charset="0"/>
                <a:cs typeface="Lucida Sans" panose="020B0602040502020204" pitchFamily="34" charset="0"/>
              </a:defRPr>
            </a:lvl4pPr>
            <a:lvl5pPr>
              <a:lnSpc>
                <a:spcPct val="114000"/>
              </a:lnSpc>
              <a:buClr>
                <a:schemeClr val="tx1">
                  <a:lumMod val="65000"/>
                  <a:lumOff val="35000"/>
                </a:schemeClr>
              </a:buClr>
              <a:buSzPct val="100000"/>
              <a:defRPr sz="2400" baseline="0">
                <a:latin typeface="Aharoni" panose="02010803020104030203" pitchFamily="2" charset="-79"/>
              </a:defRPr>
            </a:lvl5pPr>
          </a:lstStyle>
          <a:p>
            <a:pPr lvl="0"/>
            <a:r>
              <a:rPr lang="en-US" dirty="0" smtClean="0"/>
              <a:t>Click to edit Master text styles</a:t>
            </a:r>
          </a:p>
          <a:p>
            <a:pPr lvl="0"/>
            <a:endParaRPr lang="en-US" dirty="0" smtClean="0"/>
          </a:p>
          <a:p>
            <a:pPr lvl="1"/>
            <a:r>
              <a:rPr lang="en-US" dirty="0" smtClean="0"/>
              <a:t>First Level</a:t>
            </a:r>
          </a:p>
          <a:p>
            <a:pPr lvl="2"/>
            <a:r>
              <a:rPr lang="en-US" dirty="0" smtClean="0"/>
              <a:t>Second level</a:t>
            </a:r>
          </a:p>
          <a:p>
            <a:pPr lvl="3"/>
            <a:r>
              <a:rPr lang="en-US" dirty="0" smtClean="0"/>
              <a:t>Third level</a:t>
            </a:r>
          </a:p>
        </p:txBody>
      </p:sp>
    </p:spTree>
    <p:extLst>
      <p:ext uri="{BB962C8B-B14F-4D97-AF65-F5344CB8AC3E}">
        <p14:creationId xmlns:p14="http://schemas.microsoft.com/office/powerpoint/2010/main" val="1367063086"/>
      </p:ext>
    </p:extLst>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8" name="Title 7"/>
          <p:cNvSpPr>
            <a:spLocks noGrp="1"/>
          </p:cNvSpPr>
          <p:nvPr>
            <p:ph type="title"/>
          </p:nvPr>
        </p:nvSpPr>
        <p:spPr/>
        <p:txBody>
          <a:bodyPr/>
          <a:lstStyle/>
          <a:p>
            <a:r>
              <a:rPr lang="en-US" smtClean="0"/>
              <a:t>Click to edit Master title style</a:t>
            </a:r>
            <a:endParaRPr lang="en-GB"/>
          </a:p>
        </p:txBody>
      </p:sp>
      <p:sp>
        <p:nvSpPr>
          <p:cNvPr id="9" name="Slide Number Placeholder 5"/>
          <p:cNvSpPr>
            <a:spLocks noGrp="1"/>
          </p:cNvSpPr>
          <p:nvPr>
            <p:ph type="sldNum" sz="quarter" idx="4"/>
          </p:nvPr>
        </p:nvSpPr>
        <p:spPr>
          <a:xfrm>
            <a:off x="3460750" y="6416675"/>
            <a:ext cx="1758950" cy="288925"/>
          </a:xfrm>
          <a:prstGeom prst="rect">
            <a:avLst/>
          </a:prstGeom>
        </p:spPr>
        <p:txBody>
          <a:bodyPr vert="horz" lIns="91440" tIns="45720" rIns="91440" bIns="45720" rtlCol="0" anchor="ctr"/>
          <a:lstStyle>
            <a:lvl1pPr algn="ctr">
              <a:defRPr sz="1200">
                <a:solidFill>
                  <a:schemeClr val="tx1">
                    <a:tint val="75000"/>
                  </a:schemeClr>
                </a:solidFill>
              </a:defRPr>
            </a:lvl1pPr>
          </a:lstStyle>
          <a:p>
            <a:fld id="{323CA8EC-964B-D94C-AB3A-39211D4744CD}" type="slidenum">
              <a:rPr lang="en-GB" smtClean="0"/>
              <a:pPr/>
              <a:t>‹#›</a:t>
            </a:fld>
            <a:endParaRPr lang="en-GB" dirty="0"/>
          </a:p>
        </p:txBody>
      </p:sp>
    </p:spTree>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Lerning_Chec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78757"/>
            <a:ext cx="5499100" cy="4375944"/>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8" name="Title 7"/>
          <p:cNvSpPr>
            <a:spLocks noGrp="1"/>
          </p:cNvSpPr>
          <p:nvPr>
            <p:ph type="title"/>
          </p:nvPr>
        </p:nvSpPr>
        <p:spPr/>
        <p:txBody>
          <a:bodyPr/>
          <a:lstStyle>
            <a:lvl1pPr>
              <a:defRPr>
                <a:solidFill>
                  <a:schemeClr val="bg1"/>
                </a:solidFill>
              </a:defRPr>
            </a:lvl1pPr>
          </a:lstStyle>
          <a:p>
            <a:r>
              <a:rPr lang="en-US" smtClean="0"/>
              <a:t>Click to edit Master title style</a:t>
            </a:r>
            <a:endParaRPr lang="en-GB" dirty="0"/>
          </a:p>
        </p:txBody>
      </p:sp>
    </p:spTree>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4" name="Slide Number Placeholder 5"/>
          <p:cNvSpPr>
            <a:spLocks noGrp="1"/>
          </p:cNvSpPr>
          <p:nvPr>
            <p:ph type="sldNum" sz="quarter" idx="4"/>
          </p:nvPr>
        </p:nvSpPr>
        <p:spPr>
          <a:xfrm>
            <a:off x="3460750" y="6416675"/>
            <a:ext cx="1758950" cy="288925"/>
          </a:xfrm>
          <a:prstGeom prst="rect">
            <a:avLst/>
          </a:prstGeom>
        </p:spPr>
        <p:txBody>
          <a:bodyPr vert="horz" lIns="91440" tIns="45720" rIns="91440" bIns="45720" rtlCol="0" anchor="ctr"/>
          <a:lstStyle>
            <a:lvl1pPr algn="ctr">
              <a:defRPr sz="1200">
                <a:solidFill>
                  <a:schemeClr val="tx1">
                    <a:tint val="75000"/>
                  </a:schemeClr>
                </a:solidFill>
              </a:defRPr>
            </a:lvl1pPr>
          </a:lstStyle>
          <a:p>
            <a:fld id="{323CA8EC-964B-D94C-AB3A-39211D4744CD}" type="slidenum">
              <a:rPr lang="en-GB" smtClean="0"/>
              <a:pPr/>
              <a:t>‹#›</a:t>
            </a:fld>
            <a:endParaRPr lang="en-GB" dirty="0"/>
          </a:p>
        </p:txBody>
      </p:sp>
    </p:spTree>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Section">
    <p:spTree>
      <p:nvGrpSpPr>
        <p:cNvPr id="1" name=""/>
        <p:cNvGrpSpPr/>
        <p:nvPr/>
      </p:nvGrpSpPr>
      <p:grpSpPr>
        <a:xfrm>
          <a:off x="0" y="0"/>
          <a:ext cx="0" cy="0"/>
          <a:chOff x="0" y="0"/>
          <a:chExt cx="0" cy="0"/>
        </a:xfrm>
      </p:grpSpPr>
      <p:sp>
        <p:nvSpPr>
          <p:cNvPr id="2" name="Title 1"/>
          <p:cNvSpPr>
            <a:spLocks noGrp="1"/>
          </p:cNvSpPr>
          <p:nvPr>
            <p:ph type="title"/>
          </p:nvPr>
        </p:nvSpPr>
        <p:spPr>
          <a:xfrm>
            <a:off x="2317750" y="2257425"/>
            <a:ext cx="4349750" cy="2416175"/>
          </a:xfrm>
        </p:spPr>
        <p:txBody>
          <a:bodyPr>
            <a:normAutofit/>
          </a:bodyPr>
          <a:lstStyle>
            <a:lvl1pPr>
              <a:defRPr sz="3600"/>
            </a:lvl1pPr>
          </a:lstStyle>
          <a:p>
            <a:r>
              <a:rPr lang="en-US" smtClean="0"/>
              <a:t>Click to edit Master title style</a:t>
            </a:r>
            <a:endParaRPr lang="en-GB" dirty="0"/>
          </a:p>
        </p:txBody>
      </p:sp>
      <p:sp>
        <p:nvSpPr>
          <p:cNvPr id="7" name="Slide Number Placeholder 5"/>
          <p:cNvSpPr>
            <a:spLocks noGrp="1"/>
          </p:cNvSpPr>
          <p:nvPr>
            <p:ph type="sldNum" sz="quarter" idx="4"/>
          </p:nvPr>
        </p:nvSpPr>
        <p:spPr>
          <a:xfrm>
            <a:off x="3460750" y="6416675"/>
            <a:ext cx="1758950" cy="288925"/>
          </a:xfrm>
          <a:prstGeom prst="rect">
            <a:avLst/>
          </a:prstGeom>
        </p:spPr>
        <p:txBody>
          <a:bodyPr vert="horz" lIns="91440" tIns="45720" rIns="91440" bIns="45720" rtlCol="0" anchor="ctr"/>
          <a:lstStyle>
            <a:lvl1pPr algn="ctr">
              <a:defRPr sz="1200">
                <a:solidFill>
                  <a:schemeClr val="tx1">
                    <a:tint val="75000"/>
                  </a:schemeClr>
                </a:solidFill>
              </a:defRPr>
            </a:lvl1pPr>
          </a:lstStyle>
          <a:p>
            <a:fld id="{323CA8EC-964B-D94C-AB3A-39211D4744CD}" type="slidenum">
              <a:rPr lang="en-GB" smtClean="0"/>
              <a:pPr/>
              <a:t>‹#›</a:t>
            </a:fld>
            <a:endParaRPr lang="en-GB" dirty="0"/>
          </a:p>
        </p:txBody>
      </p:sp>
    </p:spTree>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3460750" y="6416675"/>
            <a:ext cx="1758950" cy="288925"/>
          </a:xfrm>
          <a:prstGeom prst="rect">
            <a:avLst/>
          </a:prstGeom>
        </p:spPr>
        <p:txBody>
          <a:bodyPr vert="horz" lIns="91440" tIns="45720" rIns="91440" bIns="45720" rtlCol="0" anchor="ctr"/>
          <a:lstStyle>
            <a:lvl1pPr algn="ctr">
              <a:defRPr sz="1200">
                <a:solidFill>
                  <a:schemeClr val="tx1">
                    <a:tint val="75000"/>
                  </a:schemeClr>
                </a:solidFill>
              </a:defRPr>
            </a:lvl1pPr>
          </a:lstStyle>
          <a:p>
            <a:fld id="{323CA8EC-964B-D94C-AB3A-39211D4744CD}" type="slidenum">
              <a:rPr lang="en-GB" smtClean="0"/>
              <a:pPr/>
              <a:t>‹#›</a:t>
            </a:fld>
            <a:endParaRPr lang="en-GB" dirty="0"/>
          </a:p>
        </p:txBody>
      </p:sp>
    </p:spTree>
    <p:extLst/>
  </p:cSld>
  <p:clrMapOvr>
    <a:masterClrMapping/>
  </p:clrMapOvr>
  <p:transition spd="med">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Questions">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62678" y="1281923"/>
            <a:ext cx="5460709" cy="4737165"/>
          </a:xfrm>
          <a:prstGeom prst="rect">
            <a:avLst/>
          </a:prstGeom>
        </p:spPr>
      </p:pic>
      <p:sp>
        <p:nvSpPr>
          <p:cNvPr id="6" name="TextBox 5"/>
          <p:cNvSpPr txBox="1"/>
          <p:nvPr userDrawn="1"/>
        </p:nvSpPr>
        <p:spPr>
          <a:xfrm>
            <a:off x="475861" y="335902"/>
            <a:ext cx="2186817" cy="584775"/>
          </a:xfrm>
          <a:prstGeom prst="rect">
            <a:avLst/>
          </a:prstGeom>
          <a:noFill/>
        </p:spPr>
        <p:txBody>
          <a:bodyPr wrap="none" rtlCol="0">
            <a:spAutoFit/>
          </a:bodyPr>
          <a:lstStyle/>
          <a:p>
            <a:r>
              <a:rPr lang="en-GB" sz="3200" b="1" dirty="0" smtClean="0"/>
              <a:t>Questions</a:t>
            </a:r>
            <a:endParaRPr lang="en-GB" sz="3200" b="1" dirty="0"/>
          </a:p>
        </p:txBody>
      </p:sp>
    </p:spTree>
    <p:extLst/>
  </p:cSld>
  <p:clrMapOvr>
    <a:masterClrMapping/>
  </p:clrMapOvr>
  <p:transition spd="med">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The End, My Frien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7000" y="1524000"/>
            <a:ext cx="6350000" cy="3810000"/>
          </a:xfrm>
          <a:prstGeom prst="rect">
            <a:avLst/>
          </a:prstGeom>
        </p:spPr>
      </p:pic>
    </p:spTree>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Bullets (Numbered) with Lead-in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369888"/>
            <a:ext cx="8229600" cy="411162"/>
          </a:xfrm>
        </p:spPr>
        <p:txBody>
          <a:bodyPr/>
          <a:lstStyle>
            <a:lvl1pPr>
              <a:defRPr sz="3200" baseline="0">
                <a:solidFill>
                  <a:schemeClr val="tx1"/>
                </a:solidFill>
                <a:latin typeface="Lucida Sans" panose="020B0602040502020204" pitchFamily="34" charset="0"/>
                <a:cs typeface="Lucida Sans" panose="020B0602040502020204" pitchFamily="34" charset="0"/>
              </a:defRPr>
            </a:lvl1pPr>
          </a:lstStyle>
          <a:p>
            <a:r>
              <a:rPr lang="en-US" dirty="0" smtClean="0"/>
              <a:t>Click to edit Master title style</a:t>
            </a:r>
            <a:endParaRPr lang="en-US" dirty="0"/>
          </a:p>
        </p:txBody>
      </p:sp>
      <p:sp>
        <p:nvSpPr>
          <p:cNvPr id="5" name="Text Placeholder 7"/>
          <p:cNvSpPr>
            <a:spLocks noGrp="1"/>
          </p:cNvSpPr>
          <p:nvPr>
            <p:ph type="body" sz="quarter" idx="10"/>
          </p:nvPr>
        </p:nvSpPr>
        <p:spPr>
          <a:xfrm>
            <a:off x="457200" y="1114425"/>
            <a:ext cx="8258175" cy="4305935"/>
          </a:xfrm>
        </p:spPr>
        <p:txBody>
          <a:bodyPr/>
          <a:lstStyle>
            <a:lvl1pPr marL="0" indent="0">
              <a:lnSpc>
                <a:spcPct val="114000"/>
              </a:lnSpc>
              <a:buClr>
                <a:srgbClr val="F38127"/>
              </a:buClr>
              <a:buSzPct val="100000"/>
              <a:buFont typeface="Arial" pitchFamily="34" charset="0"/>
              <a:buNone/>
              <a:defRPr sz="2000" baseline="0">
                <a:solidFill>
                  <a:schemeClr val="tx1"/>
                </a:solidFill>
                <a:latin typeface="Lucida Sans" panose="020B0602040502020204" pitchFamily="34" charset="0"/>
                <a:cs typeface="Lucida Sans" panose="020B0602040502020204" pitchFamily="34" charset="0"/>
              </a:defRPr>
            </a:lvl1pPr>
            <a:lvl2pPr marL="457200" indent="-342900">
              <a:lnSpc>
                <a:spcPct val="114000"/>
              </a:lnSpc>
              <a:buClr>
                <a:schemeClr val="tx1"/>
              </a:buClr>
              <a:buSzPct val="100000"/>
              <a:buFont typeface="+mj-lt"/>
              <a:buAutoNum type="arabicPeriod"/>
              <a:defRPr sz="2000" baseline="0">
                <a:solidFill>
                  <a:schemeClr val="tx1"/>
                </a:solidFill>
                <a:latin typeface="Lucida Sans" panose="020B0602040502020204" pitchFamily="34" charset="0"/>
                <a:cs typeface="Lucida Sans" panose="020B0602040502020204" pitchFamily="34" charset="0"/>
              </a:defRPr>
            </a:lvl2pPr>
            <a:lvl3pPr marL="852488" indent="-342900">
              <a:lnSpc>
                <a:spcPct val="114000"/>
              </a:lnSpc>
              <a:buClr>
                <a:schemeClr val="tx1"/>
              </a:buClr>
              <a:buSzPct val="100000"/>
              <a:buFont typeface="+mj-lt"/>
              <a:buAutoNum type="alphaLcPeriod"/>
              <a:defRPr sz="2000" baseline="0">
                <a:solidFill>
                  <a:schemeClr val="tx1"/>
                </a:solidFill>
                <a:latin typeface="Lucida Sans" panose="020B0602040502020204" pitchFamily="34" charset="0"/>
                <a:cs typeface="Lucida Sans" panose="020B0602040502020204" pitchFamily="34" charset="0"/>
              </a:defRPr>
            </a:lvl3pPr>
            <a:lvl4pPr marL="1201738" indent="-342900">
              <a:lnSpc>
                <a:spcPct val="114000"/>
              </a:lnSpc>
              <a:buClr>
                <a:schemeClr val="tx1"/>
              </a:buClr>
              <a:buSzPct val="100000"/>
              <a:buFont typeface="+mj-lt"/>
              <a:buAutoNum type="arabicPeriod"/>
              <a:defRPr sz="2000" baseline="0">
                <a:solidFill>
                  <a:schemeClr val="tx1"/>
                </a:solidFill>
                <a:latin typeface="Lucida Sans" panose="020B0602040502020204" pitchFamily="34" charset="0"/>
                <a:cs typeface="Lucida Sans" panose="020B0602040502020204" pitchFamily="34" charset="0"/>
              </a:defRPr>
            </a:lvl4pPr>
            <a:lvl5pPr marL="1541463" indent="-342900">
              <a:lnSpc>
                <a:spcPct val="114000"/>
              </a:lnSpc>
              <a:buClr>
                <a:schemeClr val="tx1"/>
              </a:buClr>
              <a:buSzPct val="100000"/>
              <a:buFont typeface="+mj-lt"/>
              <a:buAutoNum type="alphaLcPeriod"/>
              <a:defRPr sz="2000" baseline="0">
                <a:solidFill>
                  <a:schemeClr val="tx1"/>
                </a:solidFill>
                <a:latin typeface="Lucida Sans" panose="020B0602040502020204" pitchFamily="34" charset="0"/>
                <a:cs typeface="Lucida Sans" panose="020B0602040502020204" pitchFamily="34" charset="0"/>
              </a:defRPr>
            </a:lvl5pPr>
          </a:lstStyle>
          <a:p>
            <a:pPr lvl="0"/>
            <a:r>
              <a:rPr lang="en-US" dirty="0" smtClean="0"/>
              <a:t>Click to edit Master text styles</a:t>
            </a:r>
          </a:p>
          <a:p>
            <a:pPr lvl="0"/>
            <a:endParaRPr lang="en-US" dirty="0" smtClean="0"/>
          </a:p>
          <a:p>
            <a:pPr lvl="1"/>
            <a:r>
              <a:rPr lang="en-US" dirty="0" smtClean="0"/>
              <a:t>First Level</a:t>
            </a:r>
          </a:p>
          <a:p>
            <a:pPr lvl="2"/>
            <a:r>
              <a:rPr lang="en-US" dirty="0" smtClean="0"/>
              <a:t>Second level</a:t>
            </a:r>
          </a:p>
          <a:p>
            <a:pPr lvl="3"/>
            <a:r>
              <a:rPr lang="en-US" dirty="0" smtClean="0"/>
              <a:t>Third level</a:t>
            </a:r>
          </a:p>
          <a:p>
            <a:pPr lvl="4"/>
            <a:r>
              <a:rPr lang="en-US" dirty="0" smtClean="0"/>
              <a:t>Fourth level</a:t>
            </a:r>
            <a:endParaRPr lang="en-US" dirty="0"/>
          </a:p>
        </p:txBody>
      </p:sp>
    </p:spTree>
    <p:extLst>
      <p:ext uri="{BB962C8B-B14F-4D97-AF65-F5344CB8AC3E}">
        <p14:creationId xmlns:p14="http://schemas.microsoft.com/office/powerpoint/2010/main" val="580938164"/>
      </p:ext>
    </p:extLst>
  </p:cSld>
  <p:clrMapOvr>
    <a:masterClrMapping/>
  </p:clrMapOvr>
  <p:transition spd="med">
    <p:fade/>
  </p:transition>
</p:sldLayout>
</file>

<file path=ppt/slideMasters/_rels/slideMaster1.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image" Target="../media/image1.png"/><Relationship Id="rId13"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2">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365125"/>
            <a:ext cx="8293100" cy="879475"/>
          </a:xfrm>
          <a:prstGeom prst="rect">
            <a:avLst/>
          </a:prstGeom>
        </p:spPr>
        <p:txBody>
          <a:bodyPr vert="horz" lIns="91440" tIns="45720" rIns="91440" bIns="45720" rtlCol="0" anchor="ctr">
            <a:normAutofit/>
          </a:bodyPr>
          <a:lstStyle/>
          <a:p>
            <a:r>
              <a:rPr lang="en-US" smtClean="0"/>
              <a:t>Click to edit Master title style</a:t>
            </a:r>
            <a:endParaRPr lang="en-GB" dirty="0"/>
          </a:p>
        </p:txBody>
      </p:sp>
      <p:sp>
        <p:nvSpPr>
          <p:cNvPr id="3" name="Text Placeholder 2"/>
          <p:cNvSpPr>
            <a:spLocks noGrp="1"/>
          </p:cNvSpPr>
          <p:nvPr>
            <p:ph type="body" idx="1"/>
          </p:nvPr>
        </p:nvSpPr>
        <p:spPr>
          <a:xfrm>
            <a:off x="457200" y="1478756"/>
            <a:ext cx="8293100" cy="47037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pic>
        <p:nvPicPr>
          <p:cNvPr id="9" name="Picture 8"/>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7800392" y="6043843"/>
            <a:ext cx="1229308" cy="737586"/>
          </a:xfrm>
          <a:prstGeom prst="rect">
            <a:avLst/>
          </a:prstGeom>
        </p:spPr>
      </p:pic>
      <p:sp>
        <p:nvSpPr>
          <p:cNvPr id="10" name="TextBox 9"/>
          <p:cNvSpPr txBox="1"/>
          <p:nvPr/>
        </p:nvSpPr>
        <p:spPr>
          <a:xfrm>
            <a:off x="-1" y="6606625"/>
            <a:ext cx="3325091" cy="215444"/>
          </a:xfrm>
          <a:prstGeom prst="rect">
            <a:avLst/>
          </a:prstGeom>
          <a:noFill/>
        </p:spPr>
        <p:txBody>
          <a:bodyPr wrap="square" rtlCol="0" anchor="ctr" anchorCtr="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800" kern="1200" smtClean="0">
                <a:solidFill>
                  <a:schemeClr val="tx1">
                    <a:lumMod val="65000"/>
                    <a:lumOff val="35000"/>
                  </a:schemeClr>
                </a:solidFill>
                <a:effectLst/>
                <a:latin typeface="Lucida Sans"/>
                <a:ea typeface="ＭＳ Ｐゴシック" charset="-128"/>
                <a:cs typeface="+mn-cs"/>
              </a:rPr>
              <a:t>Module 1, CSIRT Fundamentals, Version 1.1</a:t>
            </a:r>
            <a:r>
              <a:rPr lang="en-US" sz="800" smtClean="0">
                <a:solidFill>
                  <a:schemeClr val="tx1">
                    <a:lumMod val="65000"/>
                    <a:lumOff val="35000"/>
                  </a:schemeClr>
                </a:solidFill>
              </a:rPr>
              <a:t>, </a:t>
            </a:r>
            <a:r>
              <a:rPr lang="en-US" sz="800" dirty="0" smtClean="0">
                <a:solidFill>
                  <a:schemeClr val="tx1">
                    <a:lumMod val="65000"/>
                    <a:lumOff val="35000"/>
                  </a:schemeClr>
                </a:solidFill>
              </a:rPr>
              <a:t>© FIRST Inc.</a:t>
            </a:r>
          </a:p>
        </p:txBody>
      </p:sp>
    </p:spTree>
    <p:extLst>
      <p:ext uri="{BB962C8B-B14F-4D97-AF65-F5344CB8AC3E}">
        <p14:creationId xmlns:p14="http://schemas.microsoft.com/office/powerpoint/2010/main" val="5145492"/>
      </p:ext>
    </p:extLst>
  </p:cSld>
  <p:clrMap bg1="lt1" tx1="dk1" bg2="lt2" tx2="dk2" accent1="accent1" accent2="accent2" accent3="accent3" accent4="accent4" accent5="accent5" accent6="accent6" hlink="hlink" folHlink="folHlink"/>
  <p:sldLayoutIdLst>
    <p:sldLayoutId id="2147483760" r:id="rId1"/>
    <p:sldLayoutId id="2147483761" r:id="rId2"/>
    <p:sldLayoutId id="2147483762" r:id="rId3"/>
    <p:sldLayoutId id="2147483763" r:id="rId4"/>
    <p:sldLayoutId id="2147483764" r:id="rId5"/>
    <p:sldLayoutId id="2147483765" r:id="rId6"/>
    <p:sldLayoutId id="2147483770" r:id="rId7"/>
    <p:sldLayoutId id="2147483766" r:id="rId8"/>
    <p:sldLayoutId id="2147483767" r:id="rId9"/>
    <p:sldLayoutId id="2147483768" r:id="rId10"/>
  </p:sldLayoutIdLst>
  <p:transition spd="med">
    <p:fade/>
  </p:transition>
  <p:timing>
    <p:tnLst>
      <p:par>
        <p:cTn id="1" dur="indefinite" restart="never" nodeType="tmRoot"/>
      </p:par>
    </p:tnLst>
  </p:timing>
  <p:txStyles>
    <p:titleStyle>
      <a:lvl1pPr algn="l" defTabSz="914400" rtl="0" eaLnBrk="1" latinLnBrk="0" hangingPunct="1">
        <a:lnSpc>
          <a:spcPct val="90000"/>
        </a:lnSpc>
        <a:spcBef>
          <a:spcPct val="0"/>
        </a:spcBef>
        <a:buNone/>
        <a:defRPr sz="3200" b="1" i="0" kern="1200">
          <a:solidFill>
            <a:schemeClr val="tx1"/>
          </a:solidFill>
          <a:latin typeface="Arial" charset="0"/>
          <a:ea typeface="Arial" charset="0"/>
          <a:cs typeface="Arial" charset="0"/>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Arial" charset="0"/>
          <a:ea typeface="Arial" charset="0"/>
          <a:cs typeface="Arial" charset="0"/>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Arial" charset="0"/>
          <a:ea typeface="Arial" charset="0"/>
          <a:cs typeface="Arial" charset="0"/>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Arial" charset="0"/>
          <a:ea typeface="Arial" charset="0"/>
          <a:cs typeface="Arial" charset="0"/>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Arial" charset="0"/>
          <a:ea typeface="Arial" charset="0"/>
          <a:cs typeface="Arial" charset="0"/>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4.xml"/><Relationship Id="rId3" Type="http://schemas.openxmlformats.org/officeDocument/2006/relationships/image" Target="../media/image11.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12.tiff"/></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5.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1" Type="http://schemas.openxmlformats.org/officeDocument/2006/relationships/diagramColors" Target="../diagrams/colors3.xml"/><Relationship Id="rId12" Type="http://schemas.microsoft.com/office/2007/relationships/diagramDrawing" Target="../diagrams/drawing3.xml"/><Relationship Id="rId1" Type="http://schemas.openxmlformats.org/officeDocument/2006/relationships/slideLayout" Target="../slideLayouts/slideLayout5.xml"/><Relationship Id="rId2" Type="http://schemas.openxmlformats.org/officeDocument/2006/relationships/notesSlide" Target="../notesSlides/notesSlide17.xml"/><Relationship Id="rId3" Type="http://schemas.openxmlformats.org/officeDocument/2006/relationships/diagramData" Target="../diagrams/data2.xml"/><Relationship Id="rId4" Type="http://schemas.openxmlformats.org/officeDocument/2006/relationships/diagramLayout" Target="../diagrams/layout2.xml"/><Relationship Id="rId5" Type="http://schemas.openxmlformats.org/officeDocument/2006/relationships/diagramQuickStyle" Target="../diagrams/quickStyle2.xml"/><Relationship Id="rId6" Type="http://schemas.openxmlformats.org/officeDocument/2006/relationships/diagramColors" Target="../diagrams/colors2.xml"/><Relationship Id="rId7" Type="http://schemas.microsoft.com/office/2007/relationships/diagramDrawing" Target="../diagrams/drawing2.xml"/><Relationship Id="rId8" Type="http://schemas.openxmlformats.org/officeDocument/2006/relationships/diagramData" Target="../diagrams/data3.xml"/><Relationship Id="rId9" Type="http://schemas.openxmlformats.org/officeDocument/2006/relationships/diagramLayout" Target="../diagrams/layout3.xml"/><Relationship Id="rId10" Type="http://schemas.openxmlformats.org/officeDocument/2006/relationships/diagramQuickStyle" Target="../diagrams/quickStyle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8.xml"/><Relationship Id="rId3" Type="http://schemas.openxmlformats.org/officeDocument/2006/relationships/image" Target="../media/image13.tif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9.xml"/><Relationship Id="rId3" Type="http://schemas.openxmlformats.org/officeDocument/2006/relationships/image" Target="../media/image13.tif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image" Target="../media/image14.jpeg"/><Relationship Id="rId4" Type="http://schemas.openxmlformats.org/officeDocument/2006/relationships/image" Target="../media/image15.jpeg"/><Relationship Id="rId5" Type="http://schemas.openxmlformats.org/officeDocument/2006/relationships/image" Target="../media/image16.jpeg"/><Relationship Id="rId1" Type="http://schemas.openxmlformats.org/officeDocument/2006/relationships/slideLayout" Target="../slideLayouts/slideLayout10.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image" Target="../media/image14.jpeg"/><Relationship Id="rId4" Type="http://schemas.openxmlformats.org/officeDocument/2006/relationships/image" Target="../media/image15.jpeg"/><Relationship Id="rId5" Type="http://schemas.openxmlformats.org/officeDocument/2006/relationships/image" Target="../media/image16.jpeg"/><Relationship Id="rId1" Type="http://schemas.openxmlformats.org/officeDocument/2006/relationships/slideLayout" Target="../slideLayouts/slideLayout10.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3" Type="http://schemas.openxmlformats.org/officeDocument/2006/relationships/image" Target="../media/image14.jpeg"/><Relationship Id="rId4" Type="http://schemas.openxmlformats.org/officeDocument/2006/relationships/image" Target="../media/image15.jpeg"/><Relationship Id="rId5" Type="http://schemas.openxmlformats.org/officeDocument/2006/relationships/image" Target="../media/image16.jpeg"/><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3" Type="http://schemas.openxmlformats.org/officeDocument/2006/relationships/image" Target="../media/image14.jpeg"/><Relationship Id="rId4" Type="http://schemas.openxmlformats.org/officeDocument/2006/relationships/image" Target="../media/image15.jpeg"/><Relationship Id="rId5" Type="http://schemas.openxmlformats.org/officeDocument/2006/relationships/image" Target="../media/image16.jpeg"/><Relationship Id="rId1" Type="http://schemas.openxmlformats.org/officeDocument/2006/relationships/slideLayout" Target="../slideLayouts/slideLayout10.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25.xml"/><Relationship Id="rId3" Type="http://schemas.openxmlformats.org/officeDocument/2006/relationships/hyperlink" Target="https://www.first.org/membership/site-visit-v2.5.pdf" TargetMode="Externa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29.xml"/><Relationship Id="rId3" Type="http://schemas.openxmlformats.org/officeDocument/2006/relationships/image" Target="../media/image17.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3.xml"/><Relationship Id="rId3" Type="http://schemas.openxmlformats.org/officeDocument/2006/relationships/image" Target="../media/image7.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30.xml"/><Relationship Id="rId3" Type="http://schemas.openxmlformats.org/officeDocument/2006/relationships/image" Target="../media/image17.jpe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31.xml"/><Relationship Id="rId3" Type="http://schemas.openxmlformats.org/officeDocument/2006/relationships/image" Target="../media/image18.jpe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32.xml"/><Relationship Id="rId3" Type="http://schemas.openxmlformats.org/officeDocument/2006/relationships/image" Target="../media/image19.jpe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3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6.xml"/><Relationship Id="rId3" Type="http://schemas.openxmlformats.org/officeDocument/2006/relationships/image" Target="../media/image8.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7.xml"/><Relationship Id="rId3" Type="http://schemas.openxmlformats.org/officeDocument/2006/relationships/image" Target="../media/image9.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8.xml"/><Relationship Id="rId3" Type="http://schemas.openxmlformats.org/officeDocument/2006/relationships/image" Target="../media/image10.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itle 1"/>
          <p:cNvSpPr>
            <a:spLocks noGrp="1"/>
          </p:cNvSpPr>
          <p:nvPr>
            <p:ph type="ctrTitle"/>
          </p:nvPr>
        </p:nvSpPr>
        <p:spPr>
          <a:ln/>
          <a:extLst>
            <a:ext uri="{91240B29-F687-4F45-9708-019B960494DF}">
              <a14:hiddenLine xmlns:a14="http://schemas.microsoft.com/office/drawing/2010/main" w="9525" algn="ctr">
                <a:solidFill>
                  <a:srgbClr val="000000"/>
                </a:solidFill>
                <a:miter lim="800000"/>
                <a:headEnd/>
                <a:tailEnd/>
              </a14:hiddenLine>
            </a:ext>
          </a:extLst>
        </p:spPr>
        <p:txBody>
          <a:bodyPr>
            <a:normAutofit fontScale="90000"/>
          </a:bodyPr>
          <a:lstStyle/>
          <a:p>
            <a:r>
              <a:rPr lang="en-US" altLang="en-US" dirty="0"/>
              <a:t>Module </a:t>
            </a:r>
            <a:r>
              <a:rPr lang="en-US" altLang="en-US" dirty="0" smtClean="0"/>
              <a:t>1 </a:t>
            </a:r>
            <a:r>
              <a:rPr lang="en-US" altLang="en-US" dirty="0"/>
              <a:t/>
            </a:r>
            <a:br>
              <a:rPr lang="en-US" altLang="en-US" dirty="0"/>
            </a:br>
            <a:r>
              <a:rPr lang="en-US" altLang="en-US" dirty="0" smtClean="0"/>
              <a:t>CSIRT Fundamentals</a:t>
            </a:r>
            <a:endParaRPr lang="en-US" altLang="en-US" dirty="0"/>
          </a:p>
        </p:txBody>
      </p:sp>
      <p:sp>
        <p:nvSpPr>
          <p:cNvPr id="2051" name="Rectangle 12"/>
          <p:cNvSpPr>
            <a:spLocks noGrp="1"/>
          </p:cNvSpPr>
          <p:nvPr>
            <p:ph type="subTitle" idx="1"/>
          </p:nvPr>
        </p:nvSpPr>
        <p:spPr/>
        <p:txBody>
          <a:bodyPr/>
          <a:lstStyle/>
          <a:p>
            <a:pPr>
              <a:defRPr/>
            </a:pPr>
            <a:r>
              <a:rPr lang="en-US" altLang="en-US" dirty="0"/>
              <a:t>[Presenter Name]</a:t>
            </a:r>
          </a:p>
          <a:p>
            <a:pPr>
              <a:defRPr/>
            </a:pPr>
            <a:r>
              <a:rPr lang="en-US" altLang="en-US" dirty="0" smtClean="0"/>
              <a:t>[Date]</a:t>
            </a:r>
            <a:endParaRPr lang="en-US" altLang="en-US" dirty="0"/>
          </a:p>
        </p:txBody>
      </p:sp>
    </p:spTree>
  </p:cSld>
  <p:clrMapOvr>
    <a:masterClrMapping/>
  </p:clrMapOvr>
  <p:transition spd="med">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200" b="1"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CSIRT Constituency Makeup Varies</a:t>
            </a:r>
            <a:endParaRPr lang="en-US" dirty="0"/>
          </a:p>
        </p:txBody>
      </p:sp>
      <p:grpSp>
        <p:nvGrpSpPr>
          <p:cNvPr id="25" name="Group 24"/>
          <p:cNvGrpSpPr/>
          <p:nvPr/>
        </p:nvGrpSpPr>
        <p:grpSpPr>
          <a:xfrm>
            <a:off x="1559265" y="1309321"/>
            <a:ext cx="5744835" cy="1026767"/>
            <a:chOff x="1559265" y="1195018"/>
            <a:chExt cx="5744835" cy="1026767"/>
          </a:xfrm>
        </p:grpSpPr>
        <p:sp>
          <p:nvSpPr>
            <p:cNvPr id="4" name="Rounded Rectangle 3"/>
            <p:cNvSpPr/>
            <p:nvPr/>
          </p:nvSpPr>
          <p:spPr>
            <a:xfrm>
              <a:off x="5566533" y="1195018"/>
              <a:ext cx="1737567" cy="1026767"/>
            </a:xfrm>
            <a:prstGeom prst="roundRect">
              <a:avLst/>
            </a:prstGeom>
            <a:solidFill>
              <a:srgbClr val="2B812B"/>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1600" dirty="0" smtClean="0">
                  <a:latin typeface="Lucida Sans"/>
                </a:rPr>
                <a:t>Constituency</a:t>
              </a:r>
              <a:endParaRPr lang="en-US" sz="1600" dirty="0">
                <a:latin typeface="Lucida Sans"/>
              </a:endParaRPr>
            </a:p>
          </p:txBody>
        </p:sp>
        <p:sp>
          <p:nvSpPr>
            <p:cNvPr id="6" name="Rounded Rectangle 5"/>
            <p:cNvSpPr/>
            <p:nvPr/>
          </p:nvSpPr>
          <p:spPr>
            <a:xfrm>
              <a:off x="1559265" y="1195018"/>
              <a:ext cx="1737567" cy="1026767"/>
            </a:xfrm>
            <a:prstGeom prst="roundRect">
              <a:avLst/>
            </a:prstGeom>
            <a:solidFill>
              <a:srgbClr val="42C000"/>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1600" dirty="0" smtClean="0">
                  <a:latin typeface="Lucida Sans"/>
                </a:rPr>
                <a:t>CSIRT</a:t>
              </a:r>
              <a:endParaRPr lang="en-US" sz="1600" dirty="0">
                <a:latin typeface="Lucida Sans"/>
              </a:endParaRPr>
            </a:p>
          </p:txBody>
        </p:sp>
        <p:sp>
          <p:nvSpPr>
            <p:cNvPr id="22" name="Left-Right Arrow 21"/>
            <p:cNvSpPr/>
            <p:nvPr/>
          </p:nvSpPr>
          <p:spPr>
            <a:xfrm>
              <a:off x="3575957" y="1534886"/>
              <a:ext cx="1698172" cy="342900"/>
            </a:xfrm>
            <a:prstGeom prst="leftRightArrow">
              <a:avLst/>
            </a:prstGeom>
            <a:solidFill>
              <a:srgbClr val="B05C10"/>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9144" tIns="9144" rIns="9144" bIns="9144" rtlCol="0" anchor="ctr"/>
            <a:lstStyle/>
            <a:p>
              <a:pPr algn="ctr"/>
              <a:endParaRPr lang="en-US" dirty="0">
                <a:latin typeface="Lucida Sans"/>
              </a:endParaRPr>
            </a:p>
          </p:txBody>
        </p:sp>
      </p:grpSp>
      <p:grpSp>
        <p:nvGrpSpPr>
          <p:cNvPr id="26" name="Group 25"/>
          <p:cNvGrpSpPr/>
          <p:nvPr/>
        </p:nvGrpSpPr>
        <p:grpSpPr>
          <a:xfrm>
            <a:off x="1559265" y="2679549"/>
            <a:ext cx="6539706" cy="1829603"/>
            <a:chOff x="1559265" y="2679549"/>
            <a:chExt cx="6539706" cy="1829603"/>
          </a:xfrm>
        </p:grpSpPr>
        <p:sp>
          <p:nvSpPr>
            <p:cNvPr id="9" name="Rounded Rectangle 8"/>
            <p:cNvSpPr/>
            <p:nvPr/>
          </p:nvSpPr>
          <p:spPr>
            <a:xfrm>
              <a:off x="1559265" y="3056474"/>
              <a:ext cx="1737567" cy="1026767"/>
            </a:xfrm>
            <a:prstGeom prst="roundRect">
              <a:avLst/>
            </a:prstGeom>
            <a:solidFill>
              <a:srgbClr val="42C000"/>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1600" dirty="0" smtClean="0">
                  <a:latin typeface="Lucida Sans"/>
                </a:rPr>
                <a:t>CSIRT</a:t>
              </a:r>
              <a:endParaRPr lang="en-US" sz="1600" dirty="0">
                <a:latin typeface="Lucida Sans"/>
              </a:endParaRPr>
            </a:p>
          </p:txBody>
        </p:sp>
        <p:grpSp>
          <p:nvGrpSpPr>
            <p:cNvPr id="14" name="Group 13"/>
            <p:cNvGrpSpPr/>
            <p:nvPr/>
          </p:nvGrpSpPr>
          <p:grpSpPr>
            <a:xfrm>
              <a:off x="4784271" y="2679549"/>
              <a:ext cx="3314700" cy="1829603"/>
              <a:chOff x="4147445" y="2744865"/>
              <a:chExt cx="3314700" cy="1829603"/>
            </a:xfrm>
          </p:grpSpPr>
          <p:sp>
            <p:nvSpPr>
              <p:cNvPr id="13" name="Rounded Rectangle 12"/>
              <p:cNvSpPr/>
              <p:nvPr/>
            </p:nvSpPr>
            <p:spPr>
              <a:xfrm>
                <a:off x="5849325" y="2744865"/>
                <a:ext cx="1612820" cy="866218"/>
              </a:xfrm>
              <a:prstGeom prst="roundRect">
                <a:avLst/>
              </a:prstGeom>
              <a:solidFill>
                <a:srgbClr val="2B812B"/>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1600" dirty="0" smtClean="0">
                    <a:latin typeface="Lucida Sans"/>
                  </a:rPr>
                  <a:t>Constituency</a:t>
                </a:r>
                <a:endParaRPr lang="en-US" sz="1600" dirty="0">
                  <a:latin typeface="Lucida Sans"/>
                </a:endParaRPr>
              </a:p>
            </p:txBody>
          </p:sp>
          <p:sp>
            <p:nvSpPr>
              <p:cNvPr id="8" name="Rounded Rectangle 7"/>
              <p:cNvSpPr/>
              <p:nvPr/>
            </p:nvSpPr>
            <p:spPr>
              <a:xfrm>
                <a:off x="4147445" y="3218395"/>
                <a:ext cx="1600213" cy="866218"/>
              </a:xfrm>
              <a:prstGeom prst="roundRect">
                <a:avLst/>
              </a:prstGeom>
              <a:solidFill>
                <a:srgbClr val="2B812B"/>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1600" dirty="0" smtClean="0">
                    <a:latin typeface="Lucida Sans"/>
                  </a:rPr>
                  <a:t>Constituency</a:t>
                </a:r>
                <a:endParaRPr lang="en-US" sz="1600" dirty="0">
                  <a:latin typeface="Lucida Sans"/>
                </a:endParaRPr>
              </a:p>
            </p:txBody>
          </p:sp>
          <p:sp>
            <p:nvSpPr>
              <p:cNvPr id="12" name="Rounded Rectangle 11"/>
              <p:cNvSpPr/>
              <p:nvPr/>
            </p:nvSpPr>
            <p:spPr>
              <a:xfrm>
                <a:off x="5849325" y="3708250"/>
                <a:ext cx="1612820" cy="866218"/>
              </a:xfrm>
              <a:prstGeom prst="roundRect">
                <a:avLst/>
              </a:prstGeom>
              <a:solidFill>
                <a:srgbClr val="2B812B"/>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1600" dirty="0" smtClean="0">
                    <a:latin typeface="Lucida Sans"/>
                  </a:rPr>
                  <a:t>Constituency</a:t>
                </a:r>
                <a:endParaRPr lang="en-US" sz="1600" dirty="0">
                  <a:latin typeface="Lucida Sans"/>
                </a:endParaRPr>
              </a:p>
            </p:txBody>
          </p:sp>
        </p:grpSp>
        <p:sp>
          <p:nvSpPr>
            <p:cNvPr id="23" name="Left-Right Arrow 22"/>
            <p:cNvSpPr/>
            <p:nvPr/>
          </p:nvSpPr>
          <p:spPr>
            <a:xfrm>
              <a:off x="3575503" y="3445782"/>
              <a:ext cx="1045029" cy="334736"/>
            </a:xfrm>
            <a:prstGeom prst="leftRightArrow">
              <a:avLst/>
            </a:prstGeom>
            <a:solidFill>
              <a:srgbClr val="B05C10"/>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9144" tIns="9144" rIns="9144" bIns="9144" rtlCol="0" anchor="ctr"/>
            <a:lstStyle/>
            <a:p>
              <a:pPr algn="ctr"/>
              <a:endParaRPr lang="en-US" dirty="0">
                <a:latin typeface="Lucida Sans"/>
              </a:endParaRPr>
            </a:p>
          </p:txBody>
        </p:sp>
      </p:grpSp>
      <p:grpSp>
        <p:nvGrpSpPr>
          <p:cNvPr id="27" name="Group 26"/>
          <p:cNvGrpSpPr/>
          <p:nvPr/>
        </p:nvGrpSpPr>
        <p:grpSpPr>
          <a:xfrm>
            <a:off x="888684" y="4509152"/>
            <a:ext cx="6418665" cy="1829603"/>
            <a:chOff x="885435" y="4589992"/>
            <a:chExt cx="6418665" cy="1829603"/>
          </a:xfrm>
        </p:grpSpPr>
        <p:sp>
          <p:nvSpPr>
            <p:cNvPr id="10" name="Rounded Rectangle 9"/>
            <p:cNvSpPr/>
            <p:nvPr/>
          </p:nvSpPr>
          <p:spPr>
            <a:xfrm>
              <a:off x="5566533" y="4983246"/>
              <a:ext cx="1737567" cy="1026767"/>
            </a:xfrm>
            <a:prstGeom prst="roundRect">
              <a:avLst/>
            </a:prstGeom>
            <a:solidFill>
              <a:srgbClr val="2B812B"/>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1600" dirty="0" smtClean="0">
                  <a:latin typeface="Lucida Sans"/>
                </a:rPr>
                <a:t>Constituency</a:t>
              </a:r>
              <a:endParaRPr lang="en-US" sz="1600" dirty="0">
                <a:latin typeface="Lucida Sans"/>
              </a:endParaRPr>
            </a:p>
          </p:txBody>
        </p:sp>
        <p:grpSp>
          <p:nvGrpSpPr>
            <p:cNvPr id="16" name="Group 15"/>
            <p:cNvGrpSpPr/>
            <p:nvPr/>
          </p:nvGrpSpPr>
          <p:grpSpPr>
            <a:xfrm>
              <a:off x="885435" y="4589992"/>
              <a:ext cx="3033415" cy="1829603"/>
              <a:chOff x="4281784" y="2744865"/>
              <a:chExt cx="3033415" cy="1829603"/>
            </a:xfrm>
          </p:grpSpPr>
          <p:sp>
            <p:nvSpPr>
              <p:cNvPr id="17" name="Rounded Rectangle 16"/>
              <p:cNvSpPr/>
              <p:nvPr/>
            </p:nvSpPr>
            <p:spPr>
              <a:xfrm>
                <a:off x="5849325" y="2744865"/>
                <a:ext cx="1465874" cy="866218"/>
              </a:xfrm>
              <a:prstGeom prst="roundRect">
                <a:avLst/>
              </a:prstGeom>
              <a:solidFill>
                <a:srgbClr val="42C000"/>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1600" dirty="0" smtClean="0">
                    <a:latin typeface="Lucida Sans"/>
                  </a:rPr>
                  <a:t>CSIRT</a:t>
                </a:r>
                <a:endParaRPr lang="en-US" sz="1600" dirty="0">
                  <a:latin typeface="Lucida Sans"/>
                </a:endParaRPr>
              </a:p>
            </p:txBody>
          </p:sp>
          <p:sp>
            <p:nvSpPr>
              <p:cNvPr id="18" name="Rounded Rectangle 17"/>
              <p:cNvSpPr/>
              <p:nvPr/>
            </p:nvSpPr>
            <p:spPr>
              <a:xfrm>
                <a:off x="4281784" y="3218395"/>
                <a:ext cx="1465874" cy="866218"/>
              </a:xfrm>
              <a:prstGeom prst="roundRect">
                <a:avLst/>
              </a:prstGeom>
              <a:solidFill>
                <a:srgbClr val="42C000"/>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1600" dirty="0" smtClean="0">
                    <a:latin typeface="Lucida Sans"/>
                  </a:rPr>
                  <a:t>CSIRT</a:t>
                </a:r>
                <a:endParaRPr lang="en-US" sz="1600" dirty="0">
                  <a:latin typeface="Lucida Sans"/>
                </a:endParaRPr>
              </a:p>
            </p:txBody>
          </p:sp>
          <p:sp>
            <p:nvSpPr>
              <p:cNvPr id="19" name="Rounded Rectangle 18"/>
              <p:cNvSpPr/>
              <p:nvPr/>
            </p:nvSpPr>
            <p:spPr>
              <a:xfrm>
                <a:off x="5849325" y="3708250"/>
                <a:ext cx="1465874" cy="866218"/>
              </a:xfrm>
              <a:prstGeom prst="roundRect">
                <a:avLst/>
              </a:prstGeom>
              <a:solidFill>
                <a:srgbClr val="42C000"/>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1600" dirty="0" smtClean="0">
                    <a:latin typeface="Lucida Sans"/>
                  </a:rPr>
                  <a:t>CSIRT</a:t>
                </a:r>
                <a:endParaRPr lang="en-US" sz="1600" dirty="0">
                  <a:latin typeface="Lucida Sans"/>
                </a:endParaRPr>
              </a:p>
            </p:txBody>
          </p:sp>
        </p:grpSp>
        <p:sp>
          <p:nvSpPr>
            <p:cNvPr id="24" name="Left-Right Arrow 23"/>
            <p:cNvSpPr/>
            <p:nvPr/>
          </p:nvSpPr>
          <p:spPr>
            <a:xfrm>
              <a:off x="4261303" y="5339897"/>
              <a:ext cx="1045029" cy="334736"/>
            </a:xfrm>
            <a:prstGeom prst="leftRightArrow">
              <a:avLst/>
            </a:prstGeom>
            <a:solidFill>
              <a:srgbClr val="B05C10"/>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9144" tIns="9144" rIns="9144" bIns="9144" rtlCol="0" anchor="ctr"/>
            <a:lstStyle/>
            <a:p>
              <a:pPr algn="ctr"/>
              <a:endParaRPr lang="en-US" dirty="0">
                <a:latin typeface="Lucida Sans"/>
              </a:endParaRPr>
            </a:p>
          </p:txBody>
        </p:sp>
      </p:grpSp>
    </p:spTree>
    <p:extLst>
      <p:ext uri="{BB962C8B-B14F-4D97-AF65-F5344CB8AC3E}">
        <p14:creationId xmlns:p14="http://schemas.microsoft.com/office/powerpoint/2010/main" val="3962956929"/>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fade">
                                      <p:cBhvr>
                                        <p:cTn id="12"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idx="1"/>
          </p:nvPr>
        </p:nvSpPr>
        <p:spPr/>
        <p:txBody>
          <a:bodyPr/>
          <a:lstStyle/>
          <a:p>
            <a:pPr marL="0" indent="0">
              <a:buFont typeface="Arial" charset="0"/>
              <a:buNone/>
              <a:defRPr/>
            </a:pPr>
            <a:r>
              <a:rPr lang="en-US" dirty="0" smtClean="0">
                <a:solidFill>
                  <a:schemeClr val="bg1"/>
                </a:solidFill>
                <a:effectLst>
                  <a:outerShdw blurRad="38100" dist="38100" dir="2700000" algn="tl">
                    <a:srgbClr val="000000">
                      <a:alpha val="43137"/>
                    </a:srgbClr>
                  </a:outerShdw>
                </a:effectLst>
              </a:rPr>
              <a:t>What are some advantages and disadvantages of a CSIRT serving more than one constituency?</a:t>
            </a:r>
            <a:endParaRPr lang="en-US" dirty="0">
              <a:solidFill>
                <a:schemeClr val="bg1"/>
              </a:solidFill>
              <a:effectLst>
                <a:outerShdw blurRad="38100" dist="38100" dir="2700000" algn="tl">
                  <a:srgbClr val="000000">
                    <a:alpha val="43137"/>
                  </a:srgbClr>
                </a:outerShdw>
              </a:effectLst>
            </a:endParaRPr>
          </a:p>
        </p:txBody>
      </p:sp>
      <p:sp>
        <p:nvSpPr>
          <p:cNvPr id="58370" name="Title 6"/>
          <p:cNvSpPr>
            <a:spLocks noGrp="1"/>
          </p:cNvSpPr>
          <p:nvPr>
            <p:ph type="title"/>
          </p:nvPr>
        </p:nvSpPr>
        <p:spPr/>
        <p:txBody>
          <a:bodyPr>
            <a:normAutofit/>
          </a:bodyPr>
          <a:lstStyle/>
          <a:p>
            <a:r>
              <a:rPr lang="en-US" altLang="en-US" dirty="0" smtClean="0"/>
              <a:t>Learning Check</a:t>
            </a:r>
          </a:p>
        </p:txBody>
      </p:sp>
      <p:sp>
        <p:nvSpPr>
          <p:cNvPr id="6" name="Rectangle 5"/>
          <p:cNvSpPr/>
          <p:nvPr/>
        </p:nvSpPr>
        <p:spPr>
          <a:xfrm>
            <a:off x="5262196" y="6642556"/>
            <a:ext cx="3881804" cy="215444"/>
          </a:xfrm>
          <a:prstGeom prst="rect">
            <a:avLst/>
          </a:prstGeom>
        </p:spPr>
        <p:txBody>
          <a:bodyPr wrap="square">
            <a:spAutoFit/>
          </a:bodyPr>
          <a:lstStyle/>
          <a:p>
            <a:pPr algn="r"/>
            <a:r>
              <a:rPr lang="en-US" sz="800" kern="1200" dirty="0" smtClean="0">
                <a:solidFill>
                  <a:schemeClr val="tx1">
                    <a:lumMod val="65000"/>
                    <a:lumOff val="35000"/>
                  </a:schemeClr>
                </a:solidFill>
                <a:effectLst/>
                <a:latin typeface="Lucida Sans"/>
                <a:ea typeface="ＭＳ Ｐゴシック" charset="-128"/>
                <a:cs typeface="+mn-cs"/>
              </a:rPr>
              <a:t>Training Module 1, CSIRT Fundamentals, Version 1, © 2016 FIRST </a:t>
            </a:r>
            <a:endParaRPr lang="en-US" sz="800" kern="1200" dirty="0">
              <a:solidFill>
                <a:schemeClr val="tx1">
                  <a:lumMod val="65000"/>
                  <a:lumOff val="35000"/>
                </a:schemeClr>
              </a:solidFill>
              <a:effectLst/>
              <a:latin typeface="Lucida Sans"/>
              <a:ea typeface="ＭＳ Ｐゴシック" charset="-128"/>
              <a:cs typeface="+mn-cs"/>
            </a:endParaRPr>
          </a:p>
        </p:txBody>
      </p:sp>
    </p:spTree>
    <p:extLst>
      <p:ext uri="{BB962C8B-B14F-4D97-AF65-F5344CB8AC3E}">
        <p14:creationId xmlns:p14="http://schemas.microsoft.com/office/powerpoint/2010/main" val="936029534"/>
      </p:ext>
    </p:extLst>
  </p:cSld>
  <p:clrMapOvr>
    <a:masterClrMapping/>
  </p:clrMapOvr>
  <p:transition spd="med">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spd="med">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altLang="en-US" dirty="0" smtClean="0"/>
              <a:t>Section 2: </a:t>
            </a:r>
            <a:br>
              <a:rPr lang="en-US" altLang="en-US" dirty="0" smtClean="0"/>
            </a:br>
            <a:r>
              <a:rPr lang="en-US" altLang="en-US" dirty="0" smtClean="0"/>
              <a:t>CSIRT Business Plan</a:t>
            </a:r>
          </a:p>
        </p:txBody>
      </p:sp>
    </p:spTree>
    <p:extLst>
      <p:ext uri="{BB962C8B-B14F-4D97-AF65-F5344CB8AC3E}">
        <p14:creationId xmlns:p14="http://schemas.microsoft.com/office/powerpoint/2010/main" val="3852008566"/>
      </p:ext>
    </p:extLst>
  </p:cSld>
  <p:clrMapOvr>
    <a:masterClrMapping/>
  </p:clrMapOvr>
  <p:transition spd="med">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a:noFill/>
          </a:ln>
        </p:spPr>
        <p:txBody>
          <a:bodyPr vert="horz" wrap="square" lIns="91440" tIns="45720" rIns="91440" bIns="45720" numCol="1" anchor="ctr" anchorCtr="0" compatLnSpc="1">
            <a:prstTxWarp prst="textNoShape">
              <a:avLst/>
            </a:prstTxWarp>
            <a:normAutofit fontScale="90000"/>
          </a:bodyPr>
          <a:lstStyle/>
          <a:p>
            <a:r>
              <a:rPr lang="en-US" dirty="0" smtClean="0"/>
              <a:t>Scope </a:t>
            </a:r>
            <a:r>
              <a:rPr lang="en-US" dirty="0"/>
              <a:t>of Responsibility and Services</a:t>
            </a:r>
          </a:p>
        </p:txBody>
      </p:sp>
      <p:sp>
        <p:nvSpPr>
          <p:cNvPr id="3" name="Text Placeholder 2"/>
          <p:cNvSpPr>
            <a:spLocks noGrp="1"/>
          </p:cNvSpPr>
          <p:nvPr>
            <p:ph type="body" sz="quarter" idx="10"/>
          </p:nvPr>
        </p:nvSpPr>
        <p:spPr>
          <a:xfrm>
            <a:off x="571498" y="1371600"/>
            <a:ext cx="4637314" cy="5301743"/>
          </a:xfrm>
        </p:spPr>
        <p:txBody>
          <a:bodyPr/>
          <a:lstStyle/>
          <a:p>
            <a:r>
              <a:rPr lang="en-US" sz="2000"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Work with management or executive sponsor to define and document:</a:t>
            </a:r>
            <a:endParaRPr lang="en-US" sz="1800"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endParaRPr>
          </a:p>
          <a:p>
            <a:pPr lvl="1" fontAlgn="base"/>
            <a:r>
              <a:rPr lang="en-US" sz="2000"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Span of constituency</a:t>
            </a:r>
            <a:endParaRPr lang="en-US" sz="1800"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endParaRPr>
          </a:p>
          <a:p>
            <a:pPr lvl="1" fontAlgn="base"/>
            <a:r>
              <a:rPr lang="en-US" sz="2000"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Range of appliances and applications</a:t>
            </a:r>
            <a:endParaRPr lang="en-US" sz="1800"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endParaRPr>
          </a:p>
          <a:p>
            <a:pPr lvl="1" fontAlgn="base"/>
            <a:r>
              <a:rPr lang="en-US" sz="2000"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Incident management services</a:t>
            </a:r>
            <a:endParaRPr lang="en-US" sz="1800"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endParaRPr>
          </a:p>
          <a:p>
            <a:pPr lvl="2" fontAlgn="base"/>
            <a:r>
              <a:rPr lang="en-US" dirty="0" smtClean="0"/>
              <a:t>O</a:t>
            </a:r>
            <a:r>
              <a:rPr lang="en-US" sz="2000"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nsite incident response</a:t>
            </a:r>
            <a:endParaRPr lang="en-US" sz="1800"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endParaRPr>
          </a:p>
          <a:p>
            <a:pPr lvl="2" fontAlgn="base"/>
            <a:r>
              <a:rPr lang="en-US" dirty="0"/>
              <a:t>I</a:t>
            </a:r>
            <a:r>
              <a:rPr lang="en-US" sz="2000"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ncident response support</a:t>
            </a:r>
            <a:endParaRPr lang="en-US" sz="1800"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endParaRPr>
          </a:p>
          <a:p>
            <a:pPr lvl="2" fontAlgn="base"/>
            <a:r>
              <a:rPr lang="en-US" dirty="0"/>
              <a:t>I</a:t>
            </a:r>
            <a:r>
              <a:rPr lang="en-US" sz="2000"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ncident response coordination </a:t>
            </a:r>
            <a:endParaRPr lang="en-US" sz="1800"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endParaRPr>
          </a:p>
          <a:p>
            <a:r>
              <a:rPr lang="en-US" sz="2000"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 </a:t>
            </a:r>
            <a:endParaRPr lang="en-US" sz="1800"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endParaRPr>
          </a:p>
          <a:p>
            <a:endParaRPr lang="en-US" sz="1800"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endParaRP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23114" y="2122714"/>
            <a:ext cx="3203812" cy="1914778"/>
          </a:xfrm>
          <a:prstGeom prst="rect">
            <a:avLst/>
          </a:prstGeom>
        </p:spPr>
      </p:pic>
    </p:spTree>
    <p:extLst>
      <p:ext uri="{BB962C8B-B14F-4D97-AF65-F5344CB8AC3E}">
        <p14:creationId xmlns:p14="http://schemas.microsoft.com/office/powerpoint/2010/main" val="904251931"/>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par>
                          <p:cTn id="18" fill="hold">
                            <p:stCondLst>
                              <p:cond delay="500"/>
                            </p:stCondLst>
                            <p:childTnLst>
                              <p:par>
                                <p:cTn id="19" presetID="10" presetClass="entr" presetSubtype="0" fill="hold" nodeType="after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500"/>
                                        <p:tgtEl>
                                          <p:spTgt spid="3">
                                            <p:txEl>
                                              <p:pRg st="4" end="4"/>
                                            </p:txEl>
                                          </p:spTgt>
                                        </p:tgtEl>
                                      </p:cBhvr>
                                    </p:animEffect>
                                  </p:childTnLst>
                                </p:cTn>
                              </p:par>
                            </p:childTnLst>
                          </p:cTn>
                        </p:par>
                        <p:par>
                          <p:cTn id="22" fill="hold">
                            <p:stCondLst>
                              <p:cond delay="1000"/>
                            </p:stCondLst>
                            <p:childTnLst>
                              <p:par>
                                <p:cTn id="23" presetID="10" presetClass="entr" presetSubtype="0" fill="hold" nodeType="after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fade">
                                      <p:cBhvr>
                                        <p:cTn id="25" dur="500"/>
                                        <p:tgtEl>
                                          <p:spTgt spid="3">
                                            <p:txEl>
                                              <p:pRg st="5" end="5"/>
                                            </p:txEl>
                                          </p:spTgt>
                                        </p:tgtEl>
                                      </p:cBhvr>
                                    </p:animEffect>
                                  </p:childTnLst>
                                </p:cTn>
                              </p:par>
                            </p:childTnLst>
                          </p:cTn>
                        </p:par>
                        <p:par>
                          <p:cTn id="26" fill="hold">
                            <p:stCondLst>
                              <p:cond delay="1500"/>
                            </p:stCondLst>
                            <p:childTnLst>
                              <p:par>
                                <p:cTn id="27" presetID="10" presetClass="entr" presetSubtype="0" fill="hold" nodeType="after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Effect transition="in" filter="fade">
                                      <p:cBhvr>
                                        <p:cTn id="29"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Content Placeholder 4"/>
          <p:cNvSpPr>
            <a:spLocks noGrp="1"/>
          </p:cNvSpPr>
          <p:nvPr>
            <p:ph idx="1"/>
          </p:nvPr>
        </p:nvSpPr>
        <p:spPr>
          <a:noFill/>
          <a:ln>
            <a:noFill/>
          </a:ln>
        </p:spPr>
        <p:txBody>
          <a:bodyPr vert="horz" wrap="square" lIns="91440" tIns="45720" rIns="91440" bIns="45720" numCol="1" anchor="t" anchorCtr="0" compatLnSpc="1">
            <a:prstTxWarp prst="textNoShape">
              <a:avLst/>
            </a:prstTxWarp>
          </a:bodyPr>
          <a:lstStyle/>
          <a:p>
            <a:pPr marL="342900" lvl="1" indent="0">
              <a:buSzTx/>
              <a:buNone/>
            </a:pPr>
            <a:r>
              <a:rPr lang="en-US" dirty="0" smtClean="0"/>
              <a:t>A CSIRT must be appropriately </a:t>
            </a:r>
            <a:r>
              <a:rPr lang="en-US" dirty="0"/>
              <a:t>positioned within </a:t>
            </a:r>
            <a:r>
              <a:rPr lang="en-US" dirty="0" smtClean="0"/>
              <a:t>the</a:t>
            </a:r>
            <a:br>
              <a:rPr lang="en-US" dirty="0" smtClean="0"/>
            </a:br>
            <a:r>
              <a:rPr lang="en-US" dirty="0" smtClean="0"/>
              <a:t>organization’s </a:t>
            </a:r>
            <a:r>
              <a:rPr lang="en-US" dirty="0"/>
              <a:t>business structure</a:t>
            </a:r>
          </a:p>
          <a:p>
            <a:pPr lvl="1">
              <a:buSzTx/>
              <a:buFont typeface="Arial" charset="0"/>
              <a:buChar char="•"/>
            </a:pPr>
            <a:r>
              <a:rPr lang="en-US" dirty="0"/>
              <a:t>Within </a:t>
            </a:r>
            <a:r>
              <a:rPr lang="en-US" dirty="0" smtClean="0"/>
              <a:t>the Chief </a:t>
            </a:r>
            <a:r>
              <a:rPr lang="en-US" dirty="0"/>
              <a:t>Security </a:t>
            </a:r>
            <a:r>
              <a:rPr lang="en-US" dirty="0" smtClean="0"/>
              <a:t>Officer’s (CSO’s) </a:t>
            </a:r>
            <a:r>
              <a:rPr lang="en-US" dirty="0"/>
              <a:t>direct chain </a:t>
            </a:r>
            <a:r>
              <a:rPr lang="en-US" dirty="0" smtClean="0"/>
              <a:t/>
            </a:r>
            <a:br>
              <a:rPr lang="en-US" dirty="0" smtClean="0"/>
            </a:br>
            <a:r>
              <a:rPr lang="en-US" dirty="0" smtClean="0"/>
              <a:t>of </a:t>
            </a:r>
            <a:r>
              <a:rPr lang="en-US" dirty="0"/>
              <a:t>command</a:t>
            </a:r>
          </a:p>
          <a:p>
            <a:pPr lvl="1">
              <a:buSzTx/>
              <a:buFont typeface="Arial" charset="0"/>
              <a:buChar char="•"/>
            </a:pPr>
            <a:r>
              <a:rPr lang="en-US" dirty="0"/>
              <a:t>Accountability, </a:t>
            </a:r>
            <a:r>
              <a:rPr lang="en-US" dirty="0" smtClean="0"/>
              <a:t>visibility, and clout</a:t>
            </a:r>
            <a:endParaRPr lang="en-US" dirty="0"/>
          </a:p>
        </p:txBody>
      </p:sp>
      <p:sp>
        <p:nvSpPr>
          <p:cNvPr id="31746" name="Title 6"/>
          <p:cNvSpPr>
            <a:spLocks noGrp="1"/>
          </p:cNvSpPr>
          <p:nvPr>
            <p:ph type="title"/>
          </p:nvPr>
        </p:nvSpPr>
        <p:spPr>
          <a:noFill/>
          <a:ln>
            <a:noFill/>
          </a:ln>
        </p:spPr>
        <p:txBody>
          <a:bodyPr vert="horz" wrap="square" lIns="91440" tIns="45720" rIns="91440" bIns="45720" numCol="1" anchor="ctr" anchorCtr="0" compatLnSpc="1">
            <a:prstTxWarp prst="textNoShape">
              <a:avLst/>
            </a:prstTxWarp>
            <a:normAutofit/>
          </a:bodyPr>
          <a:lstStyle/>
          <a:p>
            <a:r>
              <a:rPr lang="en-US" dirty="0" smtClean="0"/>
              <a:t>Positioning a CSIRT Organizationally</a:t>
            </a:r>
            <a:endParaRPr lang="en-US" altLang="en-US" dirty="0"/>
          </a:p>
        </p:txBody>
      </p:sp>
      <p:pic>
        <p:nvPicPr>
          <p:cNvPr id="2" name="Picture 1"/>
          <p:cNvPicPr>
            <a:picLocks noChangeAspect="1"/>
          </p:cNvPicPr>
          <p:nvPr/>
        </p:nvPicPr>
        <p:blipFill>
          <a:blip r:embed="rId3"/>
          <a:stretch>
            <a:fillRect/>
          </a:stretch>
        </p:blipFill>
        <p:spPr>
          <a:xfrm>
            <a:off x="3592286" y="3533756"/>
            <a:ext cx="5551714" cy="3324244"/>
          </a:xfrm>
          <a:prstGeom prst="rect">
            <a:avLst/>
          </a:prstGeom>
        </p:spPr>
      </p:pic>
    </p:spTree>
    <p:extLst>
      <p:ext uri="{BB962C8B-B14F-4D97-AF65-F5344CB8AC3E}">
        <p14:creationId xmlns:p14="http://schemas.microsoft.com/office/powerpoint/2010/main" val="2069818199"/>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1747">
                                            <p:txEl>
                                              <p:pRg st="1" end="1"/>
                                            </p:txEl>
                                          </p:spTgt>
                                        </p:tgtEl>
                                        <p:attrNameLst>
                                          <p:attrName>style.visibility</p:attrName>
                                        </p:attrNameLst>
                                      </p:cBhvr>
                                      <p:to>
                                        <p:strVal val="visible"/>
                                      </p:to>
                                    </p:set>
                                    <p:animEffect transition="in" filter="fade">
                                      <p:cBhvr>
                                        <p:cTn id="7" dur="500"/>
                                        <p:tgtEl>
                                          <p:spTgt spid="31747">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1747">
                                            <p:txEl>
                                              <p:pRg st="2" end="2"/>
                                            </p:txEl>
                                          </p:spTgt>
                                        </p:tgtEl>
                                        <p:attrNameLst>
                                          <p:attrName>style.visibility</p:attrName>
                                        </p:attrNameLst>
                                      </p:cBhvr>
                                      <p:to>
                                        <p:strVal val="visible"/>
                                      </p:to>
                                    </p:set>
                                    <p:animEffect transition="in" filter="fade">
                                      <p:cBhvr>
                                        <p:cTn id="12" dur="500"/>
                                        <p:tgtEl>
                                          <p:spTgt spid="3174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CSIRTs Require Various Roles</a:t>
            </a:r>
          </a:p>
        </p:txBody>
      </p:sp>
      <p:graphicFrame>
        <p:nvGraphicFramePr>
          <p:cNvPr id="3" name="Diagram 2"/>
          <p:cNvGraphicFramePr/>
          <p:nvPr>
            <p:extLst>
              <p:ext uri="{D42A27DB-BD31-4B8C-83A1-F6EECF244321}">
                <p14:modId xmlns:p14="http://schemas.microsoft.com/office/powerpoint/2010/main" val="2940120706"/>
              </p:ext>
            </p:extLst>
          </p:nvPr>
        </p:nvGraphicFramePr>
        <p:xfrm>
          <a:off x="1524000" y="1397854"/>
          <a:ext cx="6096000" cy="40622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extBox 3"/>
          <p:cNvSpPr txBox="1"/>
          <p:nvPr/>
        </p:nvSpPr>
        <p:spPr>
          <a:xfrm>
            <a:off x="2395643" y="6141080"/>
            <a:ext cx="3521224" cy="312782"/>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none" lIns="41499" tIns="41499" rIns="41499" bIns="41499" numCol="1" spcCol="34583" rtlCol="0" anchor="t">
            <a:spAutoFit/>
          </a:bodyPr>
          <a:lstStyle/>
          <a:p>
            <a:pPr defTabSz="407795" fontAlgn="auto" latinLnBrk="1">
              <a:lnSpc>
                <a:spcPct val="93000"/>
              </a:lnSpc>
              <a:spcBef>
                <a:spcPts val="0"/>
              </a:spcBef>
              <a:spcAft>
                <a:spcPts val="0"/>
              </a:spcAft>
            </a:pPr>
            <a:r>
              <a:rPr lang="en-US" sz="1600" dirty="0">
                <a:solidFill>
                  <a:srgbClr val="000000"/>
                </a:solidFill>
                <a:latin typeface="Lucida Sans"/>
                <a:ea typeface="Times New Roman"/>
                <a:cs typeface="Times New Roman"/>
                <a:sym typeface="Times New Roman"/>
              </a:rPr>
              <a:t>* Organization’s Chief Security Officer</a:t>
            </a:r>
          </a:p>
        </p:txBody>
      </p:sp>
    </p:spTree>
    <p:extLst>
      <p:ext uri="{BB962C8B-B14F-4D97-AF65-F5344CB8AC3E}">
        <p14:creationId xmlns:p14="http://schemas.microsoft.com/office/powerpoint/2010/main" val="24349041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p:cNvGraphicFramePr/>
          <p:nvPr>
            <p:extLst>
              <p:ext uri="{D42A27DB-BD31-4B8C-83A1-F6EECF244321}">
                <p14:modId xmlns:p14="http://schemas.microsoft.com/office/powerpoint/2010/main" val="3510153737"/>
              </p:ext>
            </p:extLst>
          </p:nvPr>
        </p:nvGraphicFramePr>
        <p:xfrm>
          <a:off x="1767035" y="1585507"/>
          <a:ext cx="7116467" cy="436954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cxnSp>
        <p:nvCxnSpPr>
          <p:cNvPr id="7" name="Straight Connector 6"/>
          <p:cNvCxnSpPr/>
          <p:nvPr/>
        </p:nvCxnSpPr>
        <p:spPr>
          <a:xfrm>
            <a:off x="2680134" y="3105786"/>
            <a:ext cx="3129843" cy="183914"/>
          </a:xfrm>
          <a:prstGeom prst="line">
            <a:avLst/>
          </a:prstGeom>
          <a:noFill/>
          <a:ln w="25400" cap="flat">
            <a:solidFill>
              <a:schemeClr val="accent6">
                <a:lumMod val="75000"/>
              </a:schemeClr>
            </a:solidFill>
            <a:prstDash val="dash"/>
            <a:bevel/>
          </a:ln>
          <a:effectLst>
            <a:outerShdw blurRad="38100" dist="20000" dir="5400000" rotWithShape="0">
              <a:srgbClr val="000000">
                <a:alpha val="38000"/>
              </a:srgbClr>
            </a:outerShdw>
          </a:effectLst>
        </p:spPr>
        <p:style>
          <a:lnRef idx="0">
            <a:scrgbClr r="0" g="0" b="0"/>
          </a:lnRef>
          <a:fillRef idx="0">
            <a:scrgbClr r="0" g="0" b="0"/>
          </a:fillRef>
          <a:effectRef idx="0">
            <a:scrgbClr r="0" g="0" b="0"/>
          </a:effectRef>
          <a:fontRef idx="none"/>
        </p:style>
      </p:cxnSp>
      <p:sp>
        <p:nvSpPr>
          <p:cNvPr id="2" name="Title 1"/>
          <p:cNvSpPr>
            <a:spLocks noGrp="1"/>
          </p:cNvSpPr>
          <p:nvPr>
            <p:ph type="title"/>
          </p:nvPr>
        </p:nvSpPr>
        <p:spPr/>
        <p:txBody>
          <a:bodyPr/>
          <a:lstStyle/>
          <a:p>
            <a:r>
              <a:rPr lang="en-US" dirty="0"/>
              <a:t>CSIRTs Require Various Roles</a:t>
            </a:r>
          </a:p>
        </p:txBody>
      </p:sp>
      <p:graphicFrame>
        <p:nvGraphicFramePr>
          <p:cNvPr id="5" name="Diagram 4"/>
          <p:cNvGraphicFramePr/>
          <p:nvPr>
            <p:extLst>
              <p:ext uri="{D42A27DB-BD31-4B8C-83A1-F6EECF244321}">
                <p14:modId xmlns:p14="http://schemas.microsoft.com/office/powerpoint/2010/main" val="3580334261"/>
              </p:ext>
            </p:extLst>
          </p:nvPr>
        </p:nvGraphicFramePr>
        <p:xfrm>
          <a:off x="423950" y="1691659"/>
          <a:ext cx="2858818" cy="2710927"/>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17" name="TextBox 16"/>
          <p:cNvSpPr txBox="1"/>
          <p:nvPr/>
        </p:nvSpPr>
        <p:spPr>
          <a:xfrm>
            <a:off x="2395643" y="6141080"/>
            <a:ext cx="3521224" cy="312782"/>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none" lIns="41499" tIns="41499" rIns="41499" bIns="41499" numCol="1" spcCol="34583" rtlCol="0" anchor="t">
            <a:spAutoFit/>
          </a:bodyPr>
          <a:lstStyle/>
          <a:p>
            <a:pPr defTabSz="407795" fontAlgn="auto" latinLnBrk="1">
              <a:lnSpc>
                <a:spcPct val="93000"/>
              </a:lnSpc>
              <a:spcBef>
                <a:spcPts val="0"/>
              </a:spcBef>
              <a:spcAft>
                <a:spcPts val="0"/>
              </a:spcAft>
            </a:pPr>
            <a:r>
              <a:rPr lang="en-US" sz="1600" dirty="0">
                <a:solidFill>
                  <a:srgbClr val="000000"/>
                </a:solidFill>
                <a:latin typeface="Lucida Sans"/>
                <a:ea typeface="Times New Roman"/>
                <a:cs typeface="Times New Roman"/>
                <a:sym typeface="Times New Roman"/>
              </a:rPr>
              <a:t>* Organization’s Chief Security Officer</a:t>
            </a:r>
          </a:p>
        </p:txBody>
      </p:sp>
    </p:spTree>
    <p:extLst>
      <p:ext uri="{BB962C8B-B14F-4D97-AF65-F5344CB8AC3E}">
        <p14:creationId xmlns:p14="http://schemas.microsoft.com/office/powerpoint/2010/main" val="29335999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200" b="1"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CSIRT Mission Statement</a:t>
            </a:r>
            <a:endParaRPr lang="en-US" dirty="0"/>
          </a:p>
        </p:txBody>
      </p:sp>
      <p:sp>
        <p:nvSpPr>
          <p:cNvPr id="3" name="Text Placeholder 2"/>
          <p:cNvSpPr>
            <a:spLocks noGrp="1"/>
          </p:cNvSpPr>
          <p:nvPr>
            <p:ph type="body" sz="quarter" idx="10"/>
          </p:nvPr>
        </p:nvSpPr>
        <p:spPr>
          <a:noFill/>
          <a:ln>
            <a:noFill/>
          </a:ln>
        </p:spPr>
        <p:txBody>
          <a:bodyPr vert="horz" wrap="square" lIns="91440" tIns="45720" rIns="91440" bIns="45720" numCol="1" anchor="t" anchorCtr="0" compatLnSpc="1">
            <a:prstTxWarp prst="textNoShape">
              <a:avLst/>
            </a:prstTxWarp>
          </a:bodyPr>
          <a:lstStyle/>
          <a:p>
            <a:r>
              <a:rPr lang="en-US" dirty="0"/>
              <a:t>Sets </a:t>
            </a:r>
            <a:r>
              <a:rPr lang="en-US" dirty="0" smtClean="0"/>
              <a:t>ground rules </a:t>
            </a:r>
            <a:r>
              <a:rPr lang="en-US" dirty="0"/>
              <a:t>for how CSIRT will operate</a:t>
            </a:r>
          </a:p>
          <a:p>
            <a:r>
              <a:rPr lang="en-US" dirty="0"/>
              <a:t> </a:t>
            </a:r>
          </a:p>
        </p:txBody>
      </p:sp>
      <p:sp>
        <p:nvSpPr>
          <p:cNvPr id="6" name="Text Placeholder 2"/>
          <p:cNvSpPr txBox="1">
            <a:spLocks/>
          </p:cNvSpPr>
          <p:nvPr/>
        </p:nvSpPr>
        <p:spPr bwMode="auto">
          <a:xfrm>
            <a:off x="3363685" y="2269678"/>
            <a:ext cx="4747532" cy="3432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algn="l" rtl="0" eaLnBrk="0" fontAlgn="base" hangingPunct="0">
              <a:lnSpc>
                <a:spcPct val="114000"/>
              </a:lnSpc>
              <a:spcBef>
                <a:spcPct val="20000"/>
              </a:spcBef>
              <a:spcAft>
                <a:spcPct val="0"/>
              </a:spcAft>
              <a:buClr>
                <a:srgbClr val="F38127"/>
              </a:buClr>
              <a:buSzPct val="100000"/>
              <a:buFont typeface="Arial" pitchFamily="34" charset="0"/>
              <a:buNone/>
              <a:defRPr sz="2000" kern="1200" baseline="0">
                <a:solidFill>
                  <a:schemeClr val="tx1"/>
                </a:solidFill>
                <a:latin typeface="Lucida Sans" panose="020B0602040502020204" pitchFamily="34" charset="0"/>
                <a:ea typeface="Lucida Sans" panose="020B0602040502020204" pitchFamily="34" charset="0"/>
                <a:cs typeface="Lucida Sans" panose="020B0602040502020204" pitchFamily="34" charset="0"/>
              </a:defRPr>
            </a:lvl1pPr>
            <a:lvl2pPr marL="685800" indent="-342900" algn="l" rtl="0" eaLnBrk="0" fontAlgn="base" hangingPunct="0">
              <a:lnSpc>
                <a:spcPct val="114000"/>
              </a:lnSpc>
              <a:spcBef>
                <a:spcPct val="20000"/>
              </a:spcBef>
              <a:spcAft>
                <a:spcPct val="0"/>
              </a:spcAft>
              <a:buClr>
                <a:schemeClr val="tx1"/>
              </a:buClr>
              <a:buSzPct val="100000"/>
              <a:buFont typeface="Arial" panose="020B0604020202020204" pitchFamily="34" charset="0"/>
              <a:buChar char="•"/>
              <a:defRPr sz="2000" kern="1200" baseline="0">
                <a:solidFill>
                  <a:schemeClr val="tx1"/>
                </a:solidFill>
                <a:latin typeface="Lucida Sans" panose="020B0602040502020204" pitchFamily="34" charset="0"/>
                <a:ea typeface="Lucida Sans" panose="020B0602040502020204" pitchFamily="34" charset="0"/>
                <a:cs typeface="Lucida Sans" panose="020B0602040502020204" pitchFamily="34" charset="0"/>
              </a:defRPr>
            </a:lvl2pPr>
            <a:lvl3pPr marL="1143000" indent="-400050" algn="l" rtl="0" eaLnBrk="0" fontAlgn="base" hangingPunct="0">
              <a:lnSpc>
                <a:spcPct val="114000"/>
              </a:lnSpc>
              <a:spcBef>
                <a:spcPct val="20000"/>
              </a:spcBef>
              <a:spcAft>
                <a:spcPct val="0"/>
              </a:spcAft>
              <a:buClr>
                <a:schemeClr val="tx1"/>
              </a:buClr>
              <a:buSzPct val="100000"/>
              <a:buFont typeface="Aharoni" panose="02010803020104030203" pitchFamily="2" charset="-79"/>
              <a:buChar char="—"/>
              <a:defRPr sz="2000" kern="1200" baseline="0">
                <a:solidFill>
                  <a:schemeClr val="tx1"/>
                </a:solidFill>
                <a:latin typeface="Lucida Sans" panose="020B0602040502020204" pitchFamily="34" charset="0"/>
                <a:ea typeface="Lucida Sans" panose="020B0602040502020204" pitchFamily="34" charset="0"/>
                <a:cs typeface="Lucida Sans" panose="020B0602040502020204" pitchFamily="34" charset="0"/>
              </a:defRPr>
            </a:lvl3pPr>
            <a:lvl4pPr marL="1485900" indent="-285750" algn="l" rtl="0" eaLnBrk="0" fontAlgn="base" hangingPunct="0">
              <a:lnSpc>
                <a:spcPct val="114000"/>
              </a:lnSpc>
              <a:spcBef>
                <a:spcPct val="20000"/>
              </a:spcBef>
              <a:spcAft>
                <a:spcPct val="0"/>
              </a:spcAft>
              <a:buClr>
                <a:schemeClr val="tx1"/>
              </a:buClr>
              <a:buSzPct val="100000"/>
              <a:buFont typeface="Arial" panose="020B0604020202020204" pitchFamily="34" charset="0"/>
              <a:buChar char="•"/>
              <a:defRPr sz="2000" kern="1200" baseline="0">
                <a:solidFill>
                  <a:schemeClr val="tx1"/>
                </a:solidFill>
                <a:latin typeface="Lucida Sans" panose="020B0602040502020204" pitchFamily="34" charset="0"/>
                <a:ea typeface="Arial" pitchFamily="-109" charset="0"/>
                <a:cs typeface="Lucida Sans" panose="020B0602040502020204" pitchFamily="34" charset="0"/>
              </a:defRPr>
            </a:lvl4pPr>
            <a:lvl5pPr marL="1433513" indent="-234950" algn="l" rtl="0" eaLnBrk="0" fontAlgn="base" hangingPunct="0">
              <a:lnSpc>
                <a:spcPct val="114000"/>
              </a:lnSpc>
              <a:spcBef>
                <a:spcPct val="20000"/>
              </a:spcBef>
              <a:spcAft>
                <a:spcPct val="0"/>
              </a:spcAft>
              <a:buClr>
                <a:schemeClr val="tx1">
                  <a:lumMod val="65000"/>
                  <a:lumOff val="35000"/>
                </a:schemeClr>
              </a:buClr>
              <a:buSzPct val="100000"/>
              <a:buFont typeface="Arial" charset="0"/>
              <a:buChar char="–"/>
              <a:defRPr sz="2400" kern="1200" baseline="0">
                <a:solidFill>
                  <a:srgbClr val="005596"/>
                </a:solidFill>
                <a:latin typeface="Aharoni" panose="02010803020104030203" pitchFamily="2" charset="-79"/>
                <a:ea typeface="Arial" pitchFamily="-109"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1">
              <a:buSzTx/>
              <a:buFont typeface="Arial" charset="0"/>
              <a:buChar char="•"/>
            </a:pPr>
            <a:r>
              <a:rPr lang="en-US" dirty="0" smtClean="0"/>
              <a:t>Services Provided</a:t>
            </a:r>
          </a:p>
          <a:p>
            <a:pPr lvl="1">
              <a:buSzTx/>
              <a:buFont typeface="Arial" charset="0"/>
              <a:buChar char="•"/>
            </a:pPr>
            <a:r>
              <a:rPr lang="en-US" dirty="0" smtClean="0"/>
              <a:t>Policies</a:t>
            </a:r>
          </a:p>
          <a:p>
            <a:pPr lvl="1">
              <a:buSzTx/>
              <a:buFont typeface="Arial" charset="0"/>
              <a:buChar char="•"/>
            </a:pPr>
            <a:r>
              <a:rPr lang="en-US" dirty="0" smtClean="0"/>
              <a:t>Quality</a:t>
            </a:r>
            <a:endParaRPr lang="en-US" dirty="0"/>
          </a:p>
        </p:txBody>
      </p:sp>
      <p:sp>
        <p:nvSpPr>
          <p:cNvPr id="8" name="Rectangle 7"/>
          <p:cNvSpPr/>
          <p:nvPr/>
        </p:nvSpPr>
        <p:spPr>
          <a:xfrm>
            <a:off x="5262196" y="6642556"/>
            <a:ext cx="3881804" cy="215444"/>
          </a:xfrm>
          <a:prstGeom prst="rect">
            <a:avLst/>
          </a:prstGeom>
        </p:spPr>
        <p:txBody>
          <a:bodyPr wrap="square">
            <a:spAutoFit/>
          </a:bodyPr>
          <a:lstStyle/>
          <a:p>
            <a:pPr algn="r"/>
            <a:r>
              <a:rPr lang="en-US" sz="800" kern="1200" dirty="0" smtClean="0">
                <a:solidFill>
                  <a:schemeClr val="tx1">
                    <a:lumMod val="65000"/>
                    <a:lumOff val="35000"/>
                  </a:schemeClr>
                </a:solidFill>
                <a:effectLst/>
                <a:latin typeface="Lucida Sans"/>
                <a:ea typeface="ＭＳ Ｐゴシック" charset="-128"/>
                <a:cs typeface="+mn-cs"/>
              </a:rPr>
              <a:t>Training Module 1, CSIRT Fundamentals, Version 1, © 2016 FIRST </a:t>
            </a:r>
            <a:endParaRPr lang="en-US" sz="800" kern="1200" dirty="0">
              <a:solidFill>
                <a:schemeClr val="tx1">
                  <a:lumMod val="65000"/>
                  <a:lumOff val="35000"/>
                </a:schemeClr>
              </a:solidFill>
              <a:effectLst/>
              <a:latin typeface="Lucida Sans"/>
              <a:ea typeface="ＭＳ Ｐゴシック" charset="-128"/>
              <a:cs typeface="+mn-cs"/>
            </a:endParaRPr>
          </a:p>
        </p:txBody>
      </p:sp>
      <p:pic>
        <p:nvPicPr>
          <p:cNvPr id="4" name="Picture 3"/>
          <p:cNvPicPr>
            <a:picLocks noChangeAspect="1"/>
          </p:cNvPicPr>
          <p:nvPr/>
        </p:nvPicPr>
        <p:blipFill>
          <a:blip r:embed="rId3"/>
          <a:stretch>
            <a:fillRect/>
          </a:stretch>
        </p:blipFill>
        <p:spPr>
          <a:xfrm>
            <a:off x="1847850" y="2552700"/>
            <a:ext cx="4991100" cy="4305300"/>
          </a:xfrm>
          <a:prstGeom prst="rect">
            <a:avLst/>
          </a:prstGeom>
        </p:spPr>
      </p:pic>
    </p:spTree>
    <p:extLst>
      <p:ext uri="{BB962C8B-B14F-4D97-AF65-F5344CB8AC3E}">
        <p14:creationId xmlns:p14="http://schemas.microsoft.com/office/powerpoint/2010/main" val="199115028"/>
      </p:ext>
    </p:extLst>
  </p:cSld>
  <p:clrMapOvr>
    <a:masterClrMapping/>
  </p:clrMapOvr>
  <p:transition spd="med">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sz="3200" b="1"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Each CSIRT Defines Services Provided</a:t>
            </a:r>
            <a:endParaRPr lang="en-US" dirty="0"/>
          </a:p>
        </p:txBody>
      </p:sp>
      <p:sp>
        <p:nvSpPr>
          <p:cNvPr id="4" name="Rounded Rectangle 3"/>
          <p:cNvSpPr/>
          <p:nvPr/>
        </p:nvSpPr>
        <p:spPr>
          <a:xfrm>
            <a:off x="457200" y="1077686"/>
            <a:ext cx="8229600" cy="5274128"/>
          </a:xfrm>
          <a:prstGeom prst="roundRect">
            <a:avLst>
              <a:gd name="adj" fmla="val 5804"/>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lvl="1">
              <a:buSzTx/>
              <a:buFont typeface="Arial" charset="0"/>
              <a:buChar char="•"/>
            </a:pPr>
            <a:r>
              <a:rPr lang="en-US" sz="2000" dirty="0" smtClean="0">
                <a:solidFill>
                  <a:schemeClr val="tx1"/>
                </a:solidFill>
              </a:rPr>
              <a:t> Reactive </a:t>
            </a:r>
            <a:r>
              <a:rPr lang="en-US" sz="2000" dirty="0">
                <a:solidFill>
                  <a:schemeClr val="tx1"/>
                </a:solidFill>
              </a:rPr>
              <a:t>services</a:t>
            </a:r>
          </a:p>
          <a:p>
            <a:pPr lvl="2">
              <a:buSzTx/>
            </a:pPr>
            <a:r>
              <a:rPr lang="en-US" sz="2000" dirty="0">
                <a:solidFill>
                  <a:schemeClr val="tx1"/>
                </a:solidFill>
              </a:rPr>
              <a:t>Constituency-observed anomalies</a:t>
            </a:r>
          </a:p>
          <a:p>
            <a:pPr lvl="2">
              <a:buSzTx/>
            </a:pPr>
            <a:r>
              <a:rPr lang="en-US" sz="2000" dirty="0">
                <a:solidFill>
                  <a:schemeClr val="tx1"/>
                </a:solidFill>
              </a:rPr>
              <a:t>Automatically-generated alerts and warnings</a:t>
            </a:r>
          </a:p>
          <a:p>
            <a:pPr lvl="1">
              <a:buSzTx/>
              <a:buFont typeface="Arial" charset="0"/>
              <a:buChar char="•"/>
            </a:pPr>
            <a:r>
              <a:rPr lang="en-US" sz="2000" dirty="0" smtClean="0">
                <a:solidFill>
                  <a:schemeClr val="tx1"/>
                </a:solidFill>
              </a:rPr>
              <a:t> Reactive </a:t>
            </a:r>
            <a:r>
              <a:rPr lang="en-US" sz="2000" dirty="0">
                <a:solidFill>
                  <a:schemeClr val="tx1"/>
                </a:solidFill>
              </a:rPr>
              <a:t>services</a:t>
            </a:r>
          </a:p>
          <a:p>
            <a:pPr lvl="2">
              <a:buSzTx/>
            </a:pPr>
            <a:r>
              <a:rPr lang="en-US" sz="2000" dirty="0">
                <a:solidFill>
                  <a:schemeClr val="tx1"/>
                </a:solidFill>
              </a:rPr>
              <a:t>Constituency-observed anomalies</a:t>
            </a:r>
          </a:p>
          <a:p>
            <a:pPr lvl="2">
              <a:buSzTx/>
            </a:pPr>
            <a:r>
              <a:rPr lang="en-US" sz="2000" dirty="0">
                <a:solidFill>
                  <a:schemeClr val="tx1"/>
                </a:solidFill>
              </a:rPr>
              <a:t>Automatically-generated alerts and warnings</a:t>
            </a:r>
          </a:p>
          <a:p>
            <a:pPr lvl="2">
              <a:buSzTx/>
            </a:pPr>
            <a:r>
              <a:rPr lang="en-US" sz="2000" dirty="0">
                <a:solidFill>
                  <a:schemeClr val="tx1"/>
                </a:solidFill>
              </a:rPr>
              <a:t>Subsequent incident management</a:t>
            </a:r>
          </a:p>
          <a:p>
            <a:pPr lvl="1">
              <a:buSzTx/>
              <a:buFont typeface="Arial" charset="0"/>
              <a:buChar char="•"/>
            </a:pPr>
            <a:r>
              <a:rPr lang="en-US" sz="2000" dirty="0" smtClean="0">
                <a:solidFill>
                  <a:schemeClr val="tx1"/>
                </a:solidFill>
              </a:rPr>
              <a:t> Proactive </a:t>
            </a:r>
            <a:r>
              <a:rPr lang="en-US" sz="2000" dirty="0">
                <a:solidFill>
                  <a:schemeClr val="tx1"/>
                </a:solidFill>
              </a:rPr>
              <a:t>services</a:t>
            </a:r>
          </a:p>
          <a:p>
            <a:pPr lvl="2">
              <a:buSzTx/>
            </a:pPr>
            <a:r>
              <a:rPr lang="en-US" sz="2000" dirty="0">
                <a:solidFill>
                  <a:schemeClr val="tx1"/>
                </a:solidFill>
              </a:rPr>
              <a:t>Analysis of constituency practices </a:t>
            </a:r>
          </a:p>
          <a:p>
            <a:pPr lvl="2">
              <a:buSzTx/>
            </a:pPr>
            <a:r>
              <a:rPr lang="en-US" sz="2000" dirty="0">
                <a:solidFill>
                  <a:schemeClr val="tx1"/>
                </a:solidFill>
              </a:rPr>
              <a:t>Actions to improve the security posture</a:t>
            </a:r>
          </a:p>
          <a:p>
            <a:pPr lvl="2">
              <a:buSzTx/>
            </a:pPr>
            <a:r>
              <a:rPr lang="en-US" sz="2000" dirty="0">
                <a:solidFill>
                  <a:schemeClr val="tx1"/>
                </a:solidFill>
              </a:rPr>
              <a:t>Communications such as security bulletins and best </a:t>
            </a:r>
            <a:br>
              <a:rPr lang="en-US" sz="2000" dirty="0">
                <a:solidFill>
                  <a:schemeClr val="tx1"/>
                </a:solidFill>
              </a:rPr>
            </a:br>
            <a:r>
              <a:rPr lang="en-US" sz="2000" dirty="0">
                <a:solidFill>
                  <a:schemeClr val="tx1"/>
                </a:solidFill>
              </a:rPr>
              <a:t>practices guidelines</a:t>
            </a:r>
          </a:p>
          <a:p>
            <a:pPr lvl="1">
              <a:buSzTx/>
              <a:buFont typeface="Arial" charset="0"/>
              <a:buChar char="•"/>
            </a:pPr>
            <a:r>
              <a:rPr lang="en-US" sz="2000" dirty="0" smtClean="0">
                <a:solidFill>
                  <a:schemeClr val="tx1"/>
                </a:solidFill>
              </a:rPr>
              <a:t> Quality </a:t>
            </a:r>
            <a:r>
              <a:rPr lang="en-US" sz="2000" dirty="0">
                <a:solidFill>
                  <a:schemeClr val="tx1"/>
                </a:solidFill>
              </a:rPr>
              <a:t>management services</a:t>
            </a:r>
          </a:p>
          <a:p>
            <a:pPr lvl="2">
              <a:buSzTx/>
            </a:pPr>
            <a:r>
              <a:rPr lang="en-US" sz="2000" dirty="0">
                <a:solidFill>
                  <a:schemeClr val="tx1"/>
                </a:solidFill>
              </a:rPr>
              <a:t>Risk analysis and management</a:t>
            </a:r>
          </a:p>
          <a:p>
            <a:pPr lvl="2">
              <a:buSzTx/>
            </a:pPr>
            <a:r>
              <a:rPr lang="en-US" sz="2000" dirty="0" smtClean="0">
                <a:solidFill>
                  <a:schemeClr val="tx1"/>
                </a:solidFill>
              </a:rPr>
              <a:t>Disaster </a:t>
            </a:r>
            <a:r>
              <a:rPr lang="en-US" sz="2000" dirty="0">
                <a:solidFill>
                  <a:schemeClr val="tx1"/>
                </a:solidFill>
              </a:rPr>
              <a:t>recovery and business continuity</a:t>
            </a:r>
          </a:p>
          <a:p>
            <a:pPr lvl="2">
              <a:buSzTx/>
            </a:pPr>
            <a:r>
              <a:rPr lang="en-US" sz="2000" dirty="0">
                <a:solidFill>
                  <a:schemeClr val="tx1"/>
                </a:solidFill>
              </a:rPr>
              <a:t>Constituency education and </a:t>
            </a:r>
            <a:r>
              <a:rPr lang="en-US" sz="2000" dirty="0" smtClean="0">
                <a:solidFill>
                  <a:schemeClr val="tx1"/>
                </a:solidFill>
              </a:rPr>
              <a:t>training</a:t>
            </a:r>
            <a:endParaRPr lang="en-US" sz="2000" dirty="0">
              <a:solidFill>
                <a:schemeClr val="tx1"/>
              </a:solidFill>
            </a:endParaRPr>
          </a:p>
        </p:txBody>
      </p:sp>
      <p:sp>
        <p:nvSpPr>
          <p:cNvPr id="7" name="Rectangle 6"/>
          <p:cNvSpPr/>
          <p:nvPr/>
        </p:nvSpPr>
        <p:spPr>
          <a:xfrm>
            <a:off x="5262196" y="6642556"/>
            <a:ext cx="3881804" cy="215444"/>
          </a:xfrm>
          <a:prstGeom prst="rect">
            <a:avLst/>
          </a:prstGeom>
        </p:spPr>
        <p:txBody>
          <a:bodyPr wrap="square">
            <a:spAutoFit/>
          </a:bodyPr>
          <a:lstStyle/>
          <a:p>
            <a:pPr algn="r"/>
            <a:r>
              <a:rPr lang="en-US" sz="800" kern="1200" dirty="0" smtClean="0">
                <a:solidFill>
                  <a:schemeClr val="tx1">
                    <a:lumMod val="65000"/>
                    <a:lumOff val="35000"/>
                  </a:schemeClr>
                </a:solidFill>
                <a:effectLst/>
                <a:latin typeface="Lucida Sans"/>
                <a:ea typeface="ＭＳ Ｐゴシック" charset="-128"/>
                <a:cs typeface="+mn-cs"/>
              </a:rPr>
              <a:t>Training Module 1, CSIRT Fundamentals, Version 1, © 2016 FIRST </a:t>
            </a:r>
            <a:endParaRPr lang="en-US" sz="800" kern="1200" dirty="0">
              <a:solidFill>
                <a:schemeClr val="tx1">
                  <a:lumMod val="65000"/>
                  <a:lumOff val="35000"/>
                </a:schemeClr>
              </a:solidFill>
              <a:effectLst/>
              <a:latin typeface="Lucida Sans"/>
              <a:ea typeface="ＭＳ Ｐゴシック" charset="-128"/>
              <a:cs typeface="+mn-cs"/>
            </a:endParaRPr>
          </a:p>
        </p:txBody>
      </p:sp>
      <p:pic>
        <p:nvPicPr>
          <p:cNvPr id="8" name="Picture 7"/>
          <p:cNvPicPr>
            <a:picLocks noChangeAspect="1"/>
          </p:cNvPicPr>
          <p:nvPr/>
        </p:nvPicPr>
        <p:blipFill>
          <a:blip r:embed="rId3">
            <a:alphaModFix amt="22000"/>
          </a:blip>
          <a:stretch>
            <a:fillRect/>
          </a:stretch>
        </p:blipFill>
        <p:spPr>
          <a:xfrm>
            <a:off x="1847850" y="2552700"/>
            <a:ext cx="4991100" cy="4305300"/>
          </a:xfrm>
          <a:prstGeom prst="rect">
            <a:avLst/>
          </a:prstGeom>
        </p:spPr>
      </p:pic>
    </p:spTree>
    <p:extLst>
      <p:ext uri="{BB962C8B-B14F-4D97-AF65-F5344CB8AC3E}">
        <p14:creationId xmlns:p14="http://schemas.microsoft.com/office/powerpoint/2010/main" val="2168558844"/>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0" lvl="0" indent="0">
              <a:lnSpc>
                <a:spcPct val="100000"/>
              </a:lnSpc>
              <a:spcBef>
                <a:spcPts val="0"/>
              </a:spcBef>
              <a:buNone/>
            </a:pPr>
            <a:r>
              <a:rPr lang="en-GB" sz="1600" dirty="0"/>
              <a:t>Copyright </a:t>
            </a:r>
            <a:r>
              <a:rPr lang="en-GB" sz="1600" dirty="0" smtClean="0"/>
              <a:t>© by </a:t>
            </a:r>
            <a:r>
              <a:rPr lang="en-GB" sz="1600" dirty="0"/>
              <a:t>Forum of Incident Response and Security Teams, Inc</a:t>
            </a:r>
            <a:r>
              <a:rPr lang="en-GB" sz="1600" dirty="0" smtClean="0"/>
              <a:t>.</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err="1" smtClean="0"/>
              <a:t>FIRST.Org</a:t>
            </a:r>
            <a:r>
              <a:rPr lang="en-GB" sz="1600" dirty="0" smtClean="0"/>
              <a:t> </a:t>
            </a:r>
            <a:r>
              <a:rPr lang="en-GB" sz="1600" dirty="0"/>
              <a:t>is name under which Forum of Incident Response and Security Teams, Inc. conducts business</a:t>
            </a:r>
            <a:r>
              <a:rPr lang="en-GB" sz="1600" dirty="0" smtClean="0"/>
              <a:t>.</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smtClean="0"/>
              <a:t>This </a:t>
            </a:r>
            <a:r>
              <a:rPr lang="en-GB" sz="1600" dirty="0"/>
              <a:t>training material is licensed under Creative </a:t>
            </a:r>
            <a:r>
              <a:rPr lang="en-GB" sz="1600"/>
              <a:t>Commons </a:t>
            </a:r>
            <a:r>
              <a:rPr lang="en-GB" sz="1600" smtClean="0"/>
              <a:t>Attribution-Non-Commercial-Share-Alike </a:t>
            </a:r>
            <a:r>
              <a:rPr lang="en-GB" sz="1600" dirty="0"/>
              <a:t>4.0 (CC BY-NC-SA 4.0</a:t>
            </a:r>
            <a:r>
              <a:rPr lang="en-GB" sz="1600" dirty="0" smtClean="0"/>
              <a:t>)</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err="1" smtClean="0"/>
              <a:t>FIRST.Org</a:t>
            </a:r>
            <a:r>
              <a:rPr lang="en-GB" sz="1600" dirty="0" smtClean="0"/>
              <a:t> </a:t>
            </a:r>
            <a:r>
              <a:rPr lang="en-GB" sz="1600" dirty="0"/>
              <a:t>makes no representation, express or implied, with regard to the accuracy of the information contained in this material and cannot accept any legal responsibility or liability for any errors or omissions that may be made</a:t>
            </a:r>
            <a:r>
              <a:rPr lang="en-GB" sz="1600" dirty="0" smtClean="0"/>
              <a:t>.</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smtClean="0"/>
              <a:t>All </a:t>
            </a:r>
            <a:r>
              <a:rPr lang="en-GB" sz="1600" dirty="0"/>
              <a:t>trademarks are property of their respective owners</a:t>
            </a:r>
            <a:r>
              <a:rPr lang="en-GB" sz="1600" dirty="0" smtClean="0"/>
              <a:t>.</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smtClean="0"/>
              <a:t>Permissions </a:t>
            </a:r>
            <a:r>
              <a:rPr lang="en-GB" sz="1600" dirty="0"/>
              <a:t>beyond the </a:t>
            </a:r>
            <a:r>
              <a:rPr lang="en-GB" sz="1600" dirty="0" smtClean="0"/>
              <a:t>scope </a:t>
            </a:r>
            <a:r>
              <a:rPr lang="en-GB" sz="1600" dirty="0"/>
              <a:t>of this license may be available at </a:t>
            </a:r>
            <a:r>
              <a:rPr lang="en-GB" sz="1600" dirty="0" smtClean="0"/>
              <a:t>first-licensing@first.org</a:t>
            </a:r>
          </a:p>
          <a:p>
            <a:pPr marL="0" lvl="0" indent="0">
              <a:lnSpc>
                <a:spcPct val="100000"/>
              </a:lnSpc>
              <a:spcBef>
                <a:spcPts val="0"/>
              </a:spcBef>
              <a:buNone/>
            </a:pPr>
            <a:endParaRPr lang="en-GB" sz="1600" dirty="0"/>
          </a:p>
          <a:p>
            <a:pPr marL="0" lvl="0" indent="0">
              <a:lnSpc>
                <a:spcPct val="100000"/>
              </a:lnSpc>
              <a:spcBef>
                <a:spcPts val="0"/>
              </a:spcBef>
              <a:buNone/>
            </a:pPr>
            <a:endParaRPr lang="en-GB" sz="1600" dirty="0"/>
          </a:p>
        </p:txBody>
      </p:sp>
      <p:sp>
        <p:nvSpPr>
          <p:cNvPr id="3" name="Title 2"/>
          <p:cNvSpPr>
            <a:spLocks noGrp="1"/>
          </p:cNvSpPr>
          <p:nvPr>
            <p:ph type="title"/>
          </p:nvPr>
        </p:nvSpPr>
        <p:spPr/>
        <p:txBody>
          <a:bodyPr/>
          <a:lstStyle/>
          <a:p>
            <a:r>
              <a:rPr lang="en-GB" dirty="0" smtClean="0"/>
              <a:t>Copyright</a:t>
            </a:r>
            <a:endParaRPr lang="en-GB" dirty="0"/>
          </a:p>
        </p:txBody>
      </p:sp>
    </p:spTree>
    <p:extLst>
      <p:ext uri="{BB962C8B-B14F-4D97-AF65-F5344CB8AC3E}">
        <p14:creationId xmlns:p14="http://schemas.microsoft.com/office/powerpoint/2010/main" val="205142223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Creating a</a:t>
            </a:r>
            <a:r>
              <a:rPr lang="en-US" sz="3200" b="1"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 Business Plan</a:t>
            </a:r>
          </a:p>
        </p:txBody>
      </p:sp>
      <p:sp>
        <p:nvSpPr>
          <p:cNvPr id="3" name="Text Placeholder 2"/>
          <p:cNvSpPr>
            <a:spLocks noGrp="1"/>
          </p:cNvSpPr>
          <p:nvPr>
            <p:ph type="body" sz="quarter" idx="10"/>
          </p:nvPr>
        </p:nvSpPr>
        <p:spPr>
          <a:xfrm>
            <a:off x="326568" y="1200150"/>
            <a:ext cx="7293432" cy="3912812"/>
          </a:xfrm>
          <a:noFill/>
          <a:ln>
            <a:noFill/>
          </a:ln>
        </p:spPr>
        <p:txBody>
          <a:bodyPr vert="horz" wrap="square" lIns="91440" tIns="45720" rIns="91440" bIns="45720" numCol="1" anchor="t" anchorCtr="0" compatLnSpc="1">
            <a:prstTxWarp prst="textNoShape">
              <a:avLst/>
            </a:prstTxWarp>
          </a:bodyPr>
          <a:lstStyle/>
          <a:p>
            <a:pPr lvl="1">
              <a:buSzTx/>
            </a:pPr>
            <a:r>
              <a:rPr lang="en-US" sz="2400" dirty="0"/>
              <a:t>All CSIRTs need funding to exist and </a:t>
            </a:r>
            <a:r>
              <a:rPr lang="en-US" sz="2400" dirty="0" smtClean="0"/>
              <a:t/>
            </a:r>
            <a:br>
              <a:rPr lang="en-US" sz="2400" dirty="0" smtClean="0"/>
            </a:br>
            <a:r>
              <a:rPr lang="en-US" sz="2400" dirty="0" smtClean="0"/>
              <a:t>operate effectively</a:t>
            </a:r>
          </a:p>
          <a:p>
            <a:pPr lvl="1">
              <a:buSzTx/>
            </a:pPr>
            <a:r>
              <a:rPr lang="en-US" sz="2400" dirty="0" smtClean="0"/>
              <a:t>The funding </a:t>
            </a:r>
            <a:r>
              <a:rPr lang="en-US" sz="2400" dirty="0"/>
              <a:t>process </a:t>
            </a:r>
            <a:r>
              <a:rPr lang="en-US" sz="2400" dirty="0" smtClean="0"/>
              <a:t>is:</a:t>
            </a:r>
            <a:endParaRPr lang="en-US" sz="2400" dirty="0"/>
          </a:p>
          <a:p>
            <a:pPr marL="1257300" lvl="2" indent="-457200">
              <a:buSzTx/>
              <a:buFont typeface="+mj-lt"/>
              <a:buAutoNum type="arabicPeriod"/>
            </a:pPr>
            <a:r>
              <a:rPr lang="en-US" sz="2400" dirty="0" smtClean="0"/>
              <a:t>Create </a:t>
            </a:r>
            <a:r>
              <a:rPr lang="en-US" sz="2400" dirty="0"/>
              <a:t>a budget</a:t>
            </a:r>
          </a:p>
          <a:p>
            <a:pPr marL="1257300" lvl="2" indent="-457200">
              <a:buSzTx/>
              <a:buFont typeface="+mj-lt"/>
              <a:buAutoNum type="arabicPeriod"/>
            </a:pPr>
            <a:r>
              <a:rPr lang="en-US" sz="2400" dirty="0" smtClean="0"/>
              <a:t>Create </a:t>
            </a:r>
            <a:r>
              <a:rPr lang="en-US" sz="2400" dirty="0"/>
              <a:t>a business plan</a:t>
            </a:r>
          </a:p>
          <a:p>
            <a:pPr marL="1257300" lvl="2" indent="-457200">
              <a:buSzTx/>
              <a:buFont typeface="+mj-lt"/>
              <a:buAutoNum type="arabicPeriod"/>
            </a:pPr>
            <a:r>
              <a:rPr lang="en-US" sz="2400" dirty="0" smtClean="0"/>
              <a:t>Present </a:t>
            </a:r>
            <a:r>
              <a:rPr lang="en-US" sz="2400" dirty="0"/>
              <a:t>your budget </a:t>
            </a:r>
            <a:r>
              <a:rPr lang="en-US" sz="2400" dirty="0" smtClean="0"/>
              <a:t/>
            </a:r>
            <a:br>
              <a:rPr lang="en-US" sz="2400" dirty="0" smtClean="0"/>
            </a:br>
            <a:r>
              <a:rPr lang="en-US" sz="2400" dirty="0" smtClean="0"/>
              <a:t>and </a:t>
            </a:r>
            <a:r>
              <a:rPr lang="en-US" sz="2400" dirty="0"/>
              <a:t>plan</a:t>
            </a:r>
          </a:p>
          <a:p>
            <a:pPr marL="342900" lvl="1" indent="0">
              <a:buSzTx/>
              <a:buNone/>
            </a:pPr>
            <a:endParaRPr lang="en-US" dirty="0"/>
          </a:p>
        </p:txBody>
      </p:sp>
      <p:grpSp>
        <p:nvGrpSpPr>
          <p:cNvPr id="4" name="Group 3"/>
          <p:cNvGrpSpPr/>
          <p:nvPr/>
        </p:nvGrpSpPr>
        <p:grpSpPr>
          <a:xfrm>
            <a:off x="6085334" y="3514934"/>
            <a:ext cx="2601466" cy="2371224"/>
            <a:chOff x="5717095" y="3841505"/>
            <a:chExt cx="2601466" cy="2371224"/>
          </a:xfrm>
        </p:grpSpPr>
        <p:pic>
          <p:nvPicPr>
            <p:cNvPr id="8" name="Picture 7"/>
            <p:cNvPicPr>
              <a:picLocks noChangeAspect="1"/>
            </p:cNvPicPr>
            <p:nvPr/>
          </p:nvPicPr>
          <p:blipFill rotWithShape="1">
            <a:blip r:embed="rId3" cstate="print">
              <a:extLst>
                <a:ext uri="{28A0092B-C50C-407E-A947-70E740481C1C}">
                  <a14:useLocalDpi xmlns:a14="http://schemas.microsoft.com/office/drawing/2010/main" val="0"/>
                </a:ext>
              </a:extLst>
            </a:blip>
            <a:srcRect l="53257" t="61930" r="37604" b="-1"/>
            <a:stretch/>
          </p:blipFill>
          <p:spPr>
            <a:xfrm>
              <a:off x="6592822" y="3852227"/>
              <a:ext cx="850012" cy="2360502"/>
            </a:xfrm>
            <a:prstGeom prst="rect">
              <a:avLst/>
            </a:prstGeom>
          </p:spPr>
        </p:pic>
        <p:pic>
          <p:nvPicPr>
            <p:cNvPr id="9" name="Picture 8"/>
            <p:cNvPicPr>
              <a:picLocks noChangeAspect="1"/>
            </p:cNvPicPr>
            <p:nvPr/>
          </p:nvPicPr>
          <p:blipFill rotWithShape="1">
            <a:blip r:embed="rId4" cstate="print">
              <a:extLst>
                <a:ext uri="{28A0092B-C50C-407E-A947-70E740481C1C}">
                  <a14:useLocalDpi xmlns:a14="http://schemas.microsoft.com/office/drawing/2010/main" val="0"/>
                </a:ext>
              </a:extLst>
            </a:blip>
            <a:srcRect t="20751" r="86652" b="25013"/>
            <a:stretch/>
          </p:blipFill>
          <p:spPr>
            <a:xfrm>
              <a:off x="5717095" y="3841505"/>
              <a:ext cx="875727" cy="2371224"/>
            </a:xfrm>
            <a:prstGeom prst="rect">
              <a:avLst/>
            </a:prstGeom>
          </p:spPr>
        </p:pic>
        <p:pic>
          <p:nvPicPr>
            <p:cNvPr id="10" name="Picture 9"/>
            <p:cNvPicPr>
              <a:picLocks noChangeAspect="1"/>
            </p:cNvPicPr>
            <p:nvPr/>
          </p:nvPicPr>
          <p:blipFill rotWithShape="1">
            <a:blip r:embed="rId5" cstate="print">
              <a:extLst>
                <a:ext uri="{28A0092B-C50C-407E-A947-70E740481C1C}">
                  <a14:useLocalDpi xmlns:a14="http://schemas.microsoft.com/office/drawing/2010/main" val="0"/>
                </a:ext>
              </a:extLst>
            </a:blip>
            <a:srcRect l="72761" r="2320"/>
            <a:stretch/>
          </p:blipFill>
          <p:spPr>
            <a:xfrm>
              <a:off x="7442834" y="3852227"/>
              <a:ext cx="875727" cy="2360501"/>
            </a:xfrm>
            <a:prstGeom prst="rect">
              <a:avLst/>
            </a:prstGeom>
          </p:spPr>
        </p:pic>
      </p:grpSp>
    </p:spTree>
    <p:extLst>
      <p:ext uri="{BB962C8B-B14F-4D97-AF65-F5344CB8AC3E}">
        <p14:creationId xmlns:p14="http://schemas.microsoft.com/office/powerpoint/2010/main" val="3738326452"/>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fade">
                                      <p:cBhvr>
                                        <p:cTn id="11" dur="500"/>
                                        <p:tgtEl>
                                          <p:spTgt spid="3">
                                            <p:txEl>
                                              <p:pRg st="2" end="2"/>
                                            </p:txEl>
                                          </p:spTgt>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a:noFill/>
          </a:ln>
        </p:spPr>
        <p:txBody>
          <a:bodyPr vert="horz" wrap="square" lIns="91440" tIns="45720" rIns="91440" bIns="45720" numCol="1" anchor="ctr" anchorCtr="0" compatLnSpc="1">
            <a:prstTxWarp prst="textNoShape">
              <a:avLst/>
            </a:prstTxWarp>
            <a:normAutofit fontScale="90000"/>
          </a:bodyPr>
          <a:lstStyle/>
          <a:p>
            <a:r>
              <a:rPr lang="en-US" dirty="0"/>
              <a:t>1. Create a Budget</a:t>
            </a:r>
          </a:p>
        </p:txBody>
      </p:sp>
      <p:sp>
        <p:nvSpPr>
          <p:cNvPr id="3" name="Text Placeholder 2"/>
          <p:cNvSpPr>
            <a:spLocks noGrp="1"/>
          </p:cNvSpPr>
          <p:nvPr>
            <p:ph type="body" sz="quarter" idx="10"/>
          </p:nvPr>
        </p:nvSpPr>
        <p:spPr/>
        <p:txBody>
          <a:bodyPr/>
          <a:lstStyle/>
          <a:p>
            <a:pPr lvl="1">
              <a:buSzTx/>
              <a:buFont typeface="Arial" charset="0"/>
              <a:buChar char="•"/>
            </a:pPr>
            <a:r>
              <a:rPr lang="en-US" sz="2400" dirty="0" smtClean="0"/>
              <a:t>Lay out a multi-year budget, differentiating </a:t>
            </a:r>
            <a:r>
              <a:rPr lang="en-US" sz="2400" dirty="0"/>
              <a:t>between operational costs and investment </a:t>
            </a:r>
            <a:r>
              <a:rPr lang="en-US" sz="2400" dirty="0" smtClean="0"/>
              <a:t>costs</a:t>
            </a:r>
            <a:endParaRPr lang="en-US" sz="2400" dirty="0"/>
          </a:p>
          <a:p>
            <a:pPr lvl="1">
              <a:buSzTx/>
              <a:buFont typeface="Arial" charset="0"/>
              <a:buChar char="•"/>
            </a:pPr>
            <a:r>
              <a:rPr lang="en-US" sz="2400" dirty="0" smtClean="0"/>
              <a:t>Don’t </a:t>
            </a:r>
            <a:r>
              <a:rPr lang="en-US" sz="2400" dirty="0"/>
              <a:t>overcommit and don’t pad your </a:t>
            </a:r>
            <a:r>
              <a:rPr lang="en-US" sz="2400" dirty="0" smtClean="0"/>
              <a:t>budget</a:t>
            </a:r>
          </a:p>
          <a:p>
            <a:pPr lvl="1">
              <a:buSzTx/>
              <a:buFont typeface="Arial" charset="0"/>
              <a:buChar char="•"/>
            </a:pPr>
            <a:r>
              <a:rPr lang="en-US" sz="2400" dirty="0" smtClean="0"/>
              <a:t>Be </a:t>
            </a:r>
            <a:r>
              <a:rPr lang="en-US" sz="2400" dirty="0"/>
              <a:t>as succinct as possible and upfront about all tangibles and </a:t>
            </a:r>
            <a:r>
              <a:rPr lang="en-US" sz="2400" dirty="0" smtClean="0"/>
              <a:t>intangibles</a:t>
            </a:r>
            <a:r>
              <a:rPr lang="en-US" sz="2400"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 </a:t>
            </a:r>
          </a:p>
          <a:p>
            <a:pPr lvl="1">
              <a:buSzTx/>
              <a:buFont typeface="Arial" charset="0"/>
              <a:buChar char="•"/>
            </a:pPr>
            <a:r>
              <a:rPr lang="en-US" sz="2400" dirty="0"/>
              <a:t>Include budget for additional</a:t>
            </a:r>
            <a:br>
              <a:rPr lang="en-US" sz="2400" dirty="0"/>
            </a:br>
            <a:r>
              <a:rPr lang="en-US" sz="2400" dirty="0"/>
              <a:t>hardware and software</a:t>
            </a:r>
          </a:p>
          <a:p>
            <a:pPr lvl="1">
              <a:buSzTx/>
              <a:buFont typeface="Arial" charset="0"/>
              <a:buChar char="•"/>
            </a:pPr>
            <a:r>
              <a:rPr lang="en-US" sz="2400" dirty="0"/>
              <a:t>Include budget for </a:t>
            </a:r>
            <a:br>
              <a:rPr lang="en-US" sz="2400" dirty="0"/>
            </a:br>
            <a:r>
              <a:rPr lang="en-US" sz="2400" dirty="0"/>
              <a:t>ongoing training</a:t>
            </a:r>
          </a:p>
          <a:p>
            <a:pPr lvl="1">
              <a:buSzTx/>
              <a:buFont typeface="Arial" charset="0"/>
              <a:buChar char="•"/>
            </a:pPr>
            <a:endParaRPr lang="en-US"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endParaRPr>
          </a:p>
        </p:txBody>
      </p:sp>
      <p:grpSp>
        <p:nvGrpSpPr>
          <p:cNvPr id="4" name="Group 3"/>
          <p:cNvGrpSpPr/>
          <p:nvPr/>
        </p:nvGrpSpPr>
        <p:grpSpPr>
          <a:xfrm>
            <a:off x="6085334" y="3544436"/>
            <a:ext cx="2601466" cy="2371224"/>
            <a:chOff x="5717095" y="3841505"/>
            <a:chExt cx="2601466" cy="2371224"/>
          </a:xfrm>
        </p:grpSpPr>
        <p:pic>
          <p:nvPicPr>
            <p:cNvPr id="14" name="Picture 13"/>
            <p:cNvPicPr>
              <a:picLocks noChangeAspect="1"/>
            </p:cNvPicPr>
            <p:nvPr/>
          </p:nvPicPr>
          <p:blipFill rotWithShape="1">
            <a:blip r:embed="rId3" cstate="print">
              <a:duotone>
                <a:schemeClr val="bg2">
                  <a:shade val="45000"/>
                  <a:satMod val="135000"/>
                </a:schemeClr>
                <a:prstClr val="white"/>
              </a:duotone>
              <a:extLst>
                <a:ext uri="{28A0092B-C50C-407E-A947-70E740481C1C}">
                  <a14:useLocalDpi xmlns:a14="http://schemas.microsoft.com/office/drawing/2010/main" val="0"/>
                </a:ext>
              </a:extLst>
            </a:blip>
            <a:srcRect l="53257" t="61930" r="37604" b="-1"/>
            <a:stretch/>
          </p:blipFill>
          <p:spPr>
            <a:xfrm>
              <a:off x="6592822" y="3852227"/>
              <a:ext cx="850012" cy="2360502"/>
            </a:xfrm>
            <a:prstGeom prst="rect">
              <a:avLst/>
            </a:prstGeom>
          </p:spPr>
        </p:pic>
        <p:pic>
          <p:nvPicPr>
            <p:cNvPr id="15" name="Picture 14"/>
            <p:cNvPicPr>
              <a:picLocks noChangeAspect="1"/>
            </p:cNvPicPr>
            <p:nvPr/>
          </p:nvPicPr>
          <p:blipFill rotWithShape="1">
            <a:blip r:embed="rId4" cstate="print">
              <a:duotone>
                <a:prstClr val="black"/>
                <a:schemeClr val="accent5">
                  <a:tint val="45000"/>
                  <a:satMod val="400000"/>
                </a:schemeClr>
              </a:duotone>
              <a:extLst>
                <a:ext uri="{28A0092B-C50C-407E-A947-70E740481C1C}">
                  <a14:useLocalDpi xmlns:a14="http://schemas.microsoft.com/office/drawing/2010/main" val="0"/>
                </a:ext>
              </a:extLst>
            </a:blip>
            <a:srcRect t="20751" r="86652" b="25013"/>
            <a:stretch/>
          </p:blipFill>
          <p:spPr>
            <a:xfrm>
              <a:off x="5717095" y="3841505"/>
              <a:ext cx="875727" cy="2371224"/>
            </a:xfrm>
            <a:prstGeom prst="rect">
              <a:avLst/>
            </a:prstGeom>
          </p:spPr>
        </p:pic>
        <p:pic>
          <p:nvPicPr>
            <p:cNvPr id="16" name="Picture 15"/>
            <p:cNvPicPr>
              <a:picLocks noChangeAspect="1"/>
            </p:cNvPicPr>
            <p:nvPr/>
          </p:nvPicPr>
          <p:blipFill rotWithShape="1">
            <a:blip r:embed="rId5" cstate="print">
              <a:duotone>
                <a:schemeClr val="bg2">
                  <a:shade val="45000"/>
                  <a:satMod val="135000"/>
                </a:schemeClr>
                <a:prstClr val="white"/>
              </a:duotone>
              <a:extLst>
                <a:ext uri="{28A0092B-C50C-407E-A947-70E740481C1C}">
                  <a14:useLocalDpi xmlns:a14="http://schemas.microsoft.com/office/drawing/2010/main" val="0"/>
                </a:ext>
              </a:extLst>
            </a:blip>
            <a:srcRect l="72761" r="2320"/>
            <a:stretch/>
          </p:blipFill>
          <p:spPr>
            <a:xfrm>
              <a:off x="7442834" y="3852227"/>
              <a:ext cx="875727" cy="2360501"/>
            </a:xfrm>
            <a:prstGeom prst="rect">
              <a:avLst/>
            </a:prstGeom>
          </p:spPr>
        </p:pic>
      </p:grpSp>
    </p:spTree>
    <p:extLst>
      <p:ext uri="{BB962C8B-B14F-4D97-AF65-F5344CB8AC3E}">
        <p14:creationId xmlns:p14="http://schemas.microsoft.com/office/powerpoint/2010/main" val="900088138"/>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idx="1"/>
          </p:nvPr>
        </p:nvSpPr>
        <p:spPr/>
        <p:txBody>
          <a:bodyPr>
            <a:normAutofit/>
          </a:bodyPr>
          <a:lstStyle/>
          <a:p>
            <a:pPr lvl="1">
              <a:buSzTx/>
              <a:buFont typeface="Arial" charset="0"/>
              <a:buChar char="•"/>
            </a:pPr>
            <a:r>
              <a:rPr lang="en-US" dirty="0" smtClean="0"/>
              <a:t>See </a:t>
            </a:r>
            <a:r>
              <a:rPr lang="en-US" dirty="0"/>
              <a:t>examples and coaching sites </a:t>
            </a:r>
            <a:r>
              <a:rPr lang="en-US" dirty="0" smtClean="0"/>
              <a:t>for business plans</a:t>
            </a:r>
          </a:p>
          <a:p>
            <a:pPr lvl="1">
              <a:buSzTx/>
              <a:buFont typeface="Arial" charset="0"/>
              <a:buChar char="•"/>
            </a:pPr>
            <a:r>
              <a:rPr lang="en-US" dirty="0" smtClean="0"/>
              <a:t>Your Executive </a:t>
            </a:r>
            <a:r>
              <a:rPr lang="en-US" dirty="0"/>
              <a:t>Sponsor should be able to assist </a:t>
            </a:r>
            <a:r>
              <a:rPr lang="en-US" dirty="0" smtClean="0"/>
              <a:t>you</a:t>
            </a:r>
            <a:endParaRPr lang="en-US" dirty="0"/>
          </a:p>
          <a:p>
            <a:pPr lvl="1">
              <a:buSzTx/>
              <a:buFont typeface="Arial" charset="0"/>
              <a:buChar char="•"/>
            </a:pPr>
            <a:r>
              <a:rPr lang="en-US" dirty="0"/>
              <a:t>The business plan should reflect the CSIRTs goals for the organization and how those goals work in conjunction with the </a:t>
            </a:r>
            <a:r>
              <a:rPr lang="en-US" dirty="0" smtClean="0"/>
              <a:t>budget</a:t>
            </a:r>
          </a:p>
          <a:p>
            <a:pPr lvl="1">
              <a:buSzTx/>
              <a:buFont typeface="Arial" charset="0"/>
              <a:buChar char="•"/>
            </a:pPr>
            <a:r>
              <a:rPr lang="en-US" dirty="0" smtClean="0"/>
              <a:t>Speak to ROI</a:t>
            </a:r>
            <a:endParaRPr lang="en-US"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endParaRPr>
          </a:p>
        </p:txBody>
      </p:sp>
      <p:sp>
        <p:nvSpPr>
          <p:cNvPr id="2" name="Title 1"/>
          <p:cNvSpPr>
            <a:spLocks noGrp="1"/>
          </p:cNvSpPr>
          <p:nvPr>
            <p:ph type="title"/>
          </p:nvPr>
        </p:nvSpPr>
        <p:spPr>
          <a:noFill/>
          <a:ln>
            <a:noFill/>
          </a:ln>
        </p:spPr>
        <p:txBody>
          <a:bodyPr vert="horz" wrap="square" lIns="91440" tIns="45720" rIns="91440" bIns="45720" numCol="1" anchor="ctr" anchorCtr="0" compatLnSpc="1">
            <a:prstTxWarp prst="textNoShape">
              <a:avLst/>
            </a:prstTxWarp>
            <a:normAutofit/>
          </a:bodyPr>
          <a:lstStyle/>
          <a:p>
            <a:r>
              <a:rPr lang="en-US" dirty="0"/>
              <a:t>2. Create a Business Plan</a:t>
            </a:r>
          </a:p>
        </p:txBody>
      </p:sp>
      <p:grpSp>
        <p:nvGrpSpPr>
          <p:cNvPr id="4" name="Group 3"/>
          <p:cNvGrpSpPr/>
          <p:nvPr/>
        </p:nvGrpSpPr>
        <p:grpSpPr>
          <a:xfrm>
            <a:off x="6113909" y="3661891"/>
            <a:ext cx="2601466" cy="2371224"/>
            <a:chOff x="5717095" y="3841505"/>
            <a:chExt cx="2601466" cy="2371224"/>
          </a:xfrm>
        </p:grpSpPr>
        <p:pic>
          <p:nvPicPr>
            <p:cNvPr id="7" name="Picture 6"/>
            <p:cNvPicPr>
              <a:picLocks noChangeAspect="1"/>
            </p:cNvPicPr>
            <p:nvPr/>
          </p:nvPicPr>
          <p:blipFill rotWithShape="1">
            <a:blip r:embed="rId3" cstate="print">
              <a:duotone>
                <a:prstClr val="black"/>
                <a:schemeClr val="accent5">
                  <a:tint val="45000"/>
                  <a:satMod val="400000"/>
                </a:schemeClr>
              </a:duotone>
              <a:extLst>
                <a:ext uri="{28A0092B-C50C-407E-A947-70E740481C1C}">
                  <a14:useLocalDpi xmlns:a14="http://schemas.microsoft.com/office/drawing/2010/main" val="0"/>
                </a:ext>
              </a:extLst>
            </a:blip>
            <a:srcRect l="53257" t="61930" r="37604" b="-1"/>
            <a:stretch/>
          </p:blipFill>
          <p:spPr>
            <a:xfrm>
              <a:off x="6592822" y="3852227"/>
              <a:ext cx="850012" cy="2360502"/>
            </a:xfrm>
            <a:prstGeom prst="rect">
              <a:avLst/>
            </a:prstGeom>
          </p:spPr>
        </p:pic>
        <p:pic>
          <p:nvPicPr>
            <p:cNvPr id="8" name="Picture 7"/>
            <p:cNvPicPr>
              <a:picLocks noChangeAspect="1"/>
            </p:cNvPicPr>
            <p:nvPr/>
          </p:nvPicPr>
          <p:blipFill rotWithShape="1">
            <a:blip r:embed="rId4" cstate="print">
              <a:duotone>
                <a:schemeClr val="bg2">
                  <a:shade val="45000"/>
                  <a:satMod val="135000"/>
                </a:schemeClr>
                <a:prstClr val="white"/>
              </a:duotone>
              <a:extLst>
                <a:ext uri="{28A0092B-C50C-407E-A947-70E740481C1C}">
                  <a14:useLocalDpi xmlns:a14="http://schemas.microsoft.com/office/drawing/2010/main" val="0"/>
                </a:ext>
              </a:extLst>
            </a:blip>
            <a:srcRect t="20751" r="86652" b="25013"/>
            <a:stretch/>
          </p:blipFill>
          <p:spPr>
            <a:xfrm>
              <a:off x="5717095" y="3841505"/>
              <a:ext cx="875727" cy="2371224"/>
            </a:xfrm>
            <a:prstGeom prst="rect">
              <a:avLst/>
            </a:prstGeom>
          </p:spPr>
        </p:pic>
        <p:pic>
          <p:nvPicPr>
            <p:cNvPr id="9" name="Picture 8"/>
            <p:cNvPicPr>
              <a:picLocks noChangeAspect="1"/>
            </p:cNvPicPr>
            <p:nvPr/>
          </p:nvPicPr>
          <p:blipFill rotWithShape="1">
            <a:blip r:embed="rId5" cstate="print">
              <a:duotone>
                <a:schemeClr val="bg2">
                  <a:shade val="45000"/>
                  <a:satMod val="135000"/>
                </a:schemeClr>
                <a:prstClr val="white"/>
              </a:duotone>
              <a:extLst>
                <a:ext uri="{28A0092B-C50C-407E-A947-70E740481C1C}">
                  <a14:useLocalDpi xmlns:a14="http://schemas.microsoft.com/office/drawing/2010/main" val="0"/>
                </a:ext>
              </a:extLst>
            </a:blip>
            <a:srcRect l="72761" r="2320"/>
            <a:stretch/>
          </p:blipFill>
          <p:spPr>
            <a:xfrm>
              <a:off x="7442834" y="3852227"/>
              <a:ext cx="875727" cy="2360501"/>
            </a:xfrm>
            <a:prstGeom prst="rect">
              <a:avLst/>
            </a:prstGeom>
          </p:spPr>
        </p:pic>
      </p:grpSp>
    </p:spTree>
    <p:extLst>
      <p:ext uri="{BB962C8B-B14F-4D97-AF65-F5344CB8AC3E}">
        <p14:creationId xmlns:p14="http://schemas.microsoft.com/office/powerpoint/2010/main" val="2368358389"/>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a:noFill/>
          </a:ln>
        </p:spPr>
        <p:txBody>
          <a:bodyPr vert="horz" wrap="square" lIns="91440" tIns="45720" rIns="91440" bIns="45720" numCol="1" anchor="ctr" anchorCtr="0" compatLnSpc="1">
            <a:prstTxWarp prst="textNoShape">
              <a:avLst/>
            </a:prstTxWarp>
            <a:normAutofit fontScale="90000"/>
          </a:bodyPr>
          <a:lstStyle/>
          <a:p>
            <a:r>
              <a:rPr lang="en-US" dirty="0"/>
              <a:t>3. Present Your Budget and Plan</a:t>
            </a:r>
          </a:p>
        </p:txBody>
      </p:sp>
      <p:sp>
        <p:nvSpPr>
          <p:cNvPr id="3" name="Text Placeholder 2"/>
          <p:cNvSpPr>
            <a:spLocks noGrp="1"/>
          </p:cNvSpPr>
          <p:nvPr>
            <p:ph type="body" sz="quarter" idx="10"/>
          </p:nvPr>
        </p:nvSpPr>
        <p:spPr/>
        <p:txBody>
          <a:bodyPr/>
          <a:lstStyle/>
          <a:p>
            <a:pPr lvl="1">
              <a:buSzTx/>
              <a:buFont typeface="Arial" charset="0"/>
              <a:buChar char="•"/>
            </a:pPr>
            <a:r>
              <a:rPr lang="en-US" sz="2400" dirty="0" smtClean="0"/>
              <a:t>Conduct research </a:t>
            </a:r>
            <a:r>
              <a:rPr lang="en-US" sz="2400" dirty="0"/>
              <a:t>so that you are able to defend your budget and the necessity of every </a:t>
            </a:r>
            <a:r>
              <a:rPr lang="en-US" sz="2400" dirty="0" smtClean="0"/>
              <a:t>item</a:t>
            </a:r>
          </a:p>
          <a:p>
            <a:pPr lvl="1">
              <a:buSzTx/>
              <a:buFont typeface="Arial" charset="0"/>
              <a:buChar char="•"/>
            </a:pPr>
            <a:r>
              <a:rPr lang="en-US" sz="2400" dirty="0" smtClean="0"/>
              <a:t>Present the plan </a:t>
            </a:r>
            <a:r>
              <a:rPr lang="en-US" sz="2400" dirty="0"/>
              <a:t>first to your Executive Sponsor to receive feedback from a supportive </a:t>
            </a:r>
            <a:r>
              <a:rPr lang="en-US" sz="2400" dirty="0" smtClean="0"/>
              <a:t>source</a:t>
            </a:r>
          </a:p>
          <a:p>
            <a:pPr lvl="1">
              <a:buSzTx/>
              <a:buFont typeface="Arial" charset="0"/>
              <a:buChar char="•"/>
            </a:pPr>
            <a:r>
              <a:rPr lang="en-US" sz="2400" dirty="0" smtClean="0"/>
              <a:t>Then present </a:t>
            </a:r>
            <a:r>
              <a:rPr lang="en-US" sz="2400" dirty="0"/>
              <a:t>it to others </a:t>
            </a:r>
            <a:r>
              <a:rPr lang="en-US" sz="2400" dirty="0" smtClean="0"/>
              <a:t/>
            </a:r>
            <a:br>
              <a:rPr lang="en-US" sz="2400" dirty="0" smtClean="0"/>
            </a:br>
            <a:r>
              <a:rPr lang="en-US" sz="2400" dirty="0" smtClean="0"/>
              <a:t>who </a:t>
            </a:r>
            <a:r>
              <a:rPr lang="en-US" sz="2400" dirty="0"/>
              <a:t>have to approve your </a:t>
            </a:r>
            <a:r>
              <a:rPr lang="en-US" sz="2400" dirty="0" smtClean="0"/>
              <a:t/>
            </a:r>
            <a:br>
              <a:rPr lang="en-US" sz="2400" dirty="0" smtClean="0"/>
            </a:br>
            <a:r>
              <a:rPr lang="en-US" sz="2400" dirty="0" smtClean="0"/>
              <a:t>plans </a:t>
            </a:r>
            <a:r>
              <a:rPr lang="en-US" sz="2400" dirty="0"/>
              <a:t>and your </a:t>
            </a:r>
            <a:r>
              <a:rPr lang="en-US" sz="2400" dirty="0" smtClean="0"/>
              <a:t>funding</a:t>
            </a:r>
            <a:endParaRPr lang="en-US" sz="2400" dirty="0"/>
          </a:p>
        </p:txBody>
      </p:sp>
      <p:grpSp>
        <p:nvGrpSpPr>
          <p:cNvPr id="4" name="Group 3"/>
          <p:cNvGrpSpPr/>
          <p:nvPr/>
        </p:nvGrpSpPr>
        <p:grpSpPr>
          <a:xfrm>
            <a:off x="6085334" y="3353117"/>
            <a:ext cx="2601466" cy="2371224"/>
            <a:chOff x="5717095" y="3841505"/>
            <a:chExt cx="2601466" cy="2371224"/>
          </a:xfrm>
        </p:grpSpPr>
        <p:pic>
          <p:nvPicPr>
            <p:cNvPr id="11" name="Picture 10"/>
            <p:cNvPicPr>
              <a:picLocks noChangeAspect="1"/>
            </p:cNvPicPr>
            <p:nvPr/>
          </p:nvPicPr>
          <p:blipFill rotWithShape="1">
            <a:blip r:embed="rId3" cstate="print">
              <a:duotone>
                <a:schemeClr val="bg2">
                  <a:shade val="45000"/>
                  <a:satMod val="135000"/>
                </a:schemeClr>
                <a:prstClr val="white"/>
              </a:duotone>
              <a:extLst>
                <a:ext uri="{28A0092B-C50C-407E-A947-70E740481C1C}">
                  <a14:useLocalDpi xmlns:a14="http://schemas.microsoft.com/office/drawing/2010/main" val="0"/>
                </a:ext>
              </a:extLst>
            </a:blip>
            <a:srcRect l="53257" t="61930" r="37604" b="-1"/>
            <a:stretch/>
          </p:blipFill>
          <p:spPr>
            <a:xfrm>
              <a:off x="6592822" y="3852227"/>
              <a:ext cx="850012" cy="2360502"/>
            </a:xfrm>
            <a:prstGeom prst="rect">
              <a:avLst/>
            </a:prstGeom>
          </p:spPr>
        </p:pic>
        <p:pic>
          <p:nvPicPr>
            <p:cNvPr id="12" name="Picture 11"/>
            <p:cNvPicPr>
              <a:picLocks noChangeAspect="1"/>
            </p:cNvPicPr>
            <p:nvPr/>
          </p:nvPicPr>
          <p:blipFill rotWithShape="1">
            <a:blip r:embed="rId4" cstate="print">
              <a:duotone>
                <a:schemeClr val="bg2">
                  <a:shade val="45000"/>
                  <a:satMod val="135000"/>
                </a:schemeClr>
                <a:prstClr val="white"/>
              </a:duotone>
              <a:extLst>
                <a:ext uri="{28A0092B-C50C-407E-A947-70E740481C1C}">
                  <a14:useLocalDpi xmlns:a14="http://schemas.microsoft.com/office/drawing/2010/main" val="0"/>
                </a:ext>
              </a:extLst>
            </a:blip>
            <a:srcRect t="20751" r="86652" b="25013"/>
            <a:stretch/>
          </p:blipFill>
          <p:spPr>
            <a:xfrm>
              <a:off x="5717095" y="3841505"/>
              <a:ext cx="875727" cy="2371224"/>
            </a:xfrm>
            <a:prstGeom prst="rect">
              <a:avLst/>
            </a:prstGeom>
          </p:spPr>
        </p:pic>
        <p:pic>
          <p:nvPicPr>
            <p:cNvPr id="13" name="Picture 12"/>
            <p:cNvPicPr>
              <a:picLocks noChangeAspect="1"/>
            </p:cNvPicPr>
            <p:nvPr/>
          </p:nvPicPr>
          <p:blipFill rotWithShape="1">
            <a:blip r:embed="rId5" cstate="print">
              <a:duotone>
                <a:prstClr val="black"/>
                <a:schemeClr val="accent5">
                  <a:tint val="45000"/>
                  <a:satMod val="400000"/>
                </a:schemeClr>
              </a:duotone>
              <a:extLst>
                <a:ext uri="{28A0092B-C50C-407E-A947-70E740481C1C}">
                  <a14:useLocalDpi xmlns:a14="http://schemas.microsoft.com/office/drawing/2010/main" val="0"/>
                </a:ext>
              </a:extLst>
            </a:blip>
            <a:srcRect l="72761" r="2320"/>
            <a:stretch/>
          </p:blipFill>
          <p:spPr>
            <a:xfrm>
              <a:off x="7442834" y="3852227"/>
              <a:ext cx="875727" cy="2360501"/>
            </a:xfrm>
            <a:prstGeom prst="rect">
              <a:avLst/>
            </a:prstGeom>
          </p:spPr>
        </p:pic>
      </p:grpSp>
    </p:spTree>
    <p:extLst>
      <p:ext uri="{BB962C8B-B14F-4D97-AF65-F5344CB8AC3E}">
        <p14:creationId xmlns:p14="http://schemas.microsoft.com/office/powerpoint/2010/main" val="2194186548"/>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ounded Rectangle 7"/>
          <p:cNvSpPr/>
          <p:nvPr/>
        </p:nvSpPr>
        <p:spPr>
          <a:xfrm>
            <a:off x="457200" y="2383971"/>
            <a:ext cx="8229600" cy="3291840"/>
          </a:xfrm>
          <a:prstGeom prst="roundRect">
            <a:avLst/>
          </a:prstGeom>
          <a:solidFill>
            <a:srgbClr val="42C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lvl="1">
              <a:buClr>
                <a:schemeClr val="bg1"/>
              </a:buClr>
              <a:defRPr/>
            </a:pPr>
            <a:r>
              <a:rPr lang="en-US" altLang="en-US" sz="2400" dirty="0">
                <a:solidFill>
                  <a:schemeClr val="bg1"/>
                </a:solidFill>
              </a:rPr>
              <a:t>People’s conversations and notes and files </a:t>
            </a:r>
          </a:p>
          <a:p>
            <a:pPr lvl="1">
              <a:buClr>
                <a:schemeClr val="bg1"/>
              </a:buClr>
              <a:defRPr/>
            </a:pPr>
            <a:r>
              <a:rPr lang="en-US" altLang="en-US" sz="2400" dirty="0">
                <a:solidFill>
                  <a:schemeClr val="bg1"/>
                </a:solidFill>
              </a:rPr>
              <a:t>Equipment such as laptops, servers, and data-storage devices</a:t>
            </a:r>
          </a:p>
          <a:p>
            <a:pPr lvl="1">
              <a:buClr>
                <a:schemeClr val="bg1"/>
              </a:buClr>
              <a:defRPr/>
            </a:pPr>
            <a:r>
              <a:rPr lang="en-US" altLang="en-US" sz="2400" dirty="0">
                <a:solidFill>
                  <a:schemeClr val="bg1"/>
                </a:solidFill>
              </a:rPr>
              <a:t>Other equipment:</a:t>
            </a:r>
          </a:p>
          <a:p>
            <a:pPr marL="1257300" lvl="2" indent="-342900">
              <a:buClr>
                <a:schemeClr val="bg1"/>
              </a:buClr>
              <a:buFont typeface="Arial" charset="0"/>
              <a:buChar char="•"/>
              <a:defRPr/>
            </a:pPr>
            <a:r>
              <a:rPr lang="en-US" altLang="en-US" sz="2400" dirty="0">
                <a:solidFill>
                  <a:schemeClr val="bg1"/>
                </a:solidFill>
              </a:rPr>
              <a:t>A secured center for operations</a:t>
            </a:r>
          </a:p>
          <a:p>
            <a:pPr marL="1257300" lvl="2" indent="-342900">
              <a:buClr>
                <a:schemeClr val="bg1"/>
              </a:buClr>
              <a:buFont typeface="Arial" charset="0"/>
              <a:buChar char="•"/>
              <a:defRPr/>
            </a:pPr>
            <a:r>
              <a:rPr lang="en-US" altLang="en-US" sz="2400" dirty="0">
                <a:solidFill>
                  <a:schemeClr val="bg1"/>
                </a:solidFill>
              </a:rPr>
              <a:t>A separate, secured data center</a:t>
            </a:r>
          </a:p>
          <a:p>
            <a:pPr marL="1257300" lvl="2" indent="-342900">
              <a:buClr>
                <a:schemeClr val="bg1"/>
              </a:buClr>
              <a:buFont typeface="Arial" charset="0"/>
              <a:buChar char="•"/>
              <a:defRPr/>
            </a:pPr>
            <a:r>
              <a:rPr lang="en-US" altLang="en-US" sz="2400" dirty="0">
                <a:solidFill>
                  <a:schemeClr val="bg1"/>
                </a:solidFill>
              </a:rPr>
              <a:t>Safe storage of non-electronic data</a:t>
            </a:r>
          </a:p>
        </p:txBody>
      </p:sp>
      <p:sp>
        <p:nvSpPr>
          <p:cNvPr id="2" name="Title 1"/>
          <p:cNvSpPr>
            <a:spLocks noGrp="1"/>
          </p:cNvSpPr>
          <p:nvPr>
            <p:ph type="title"/>
          </p:nvPr>
        </p:nvSpPr>
        <p:spPr>
          <a:noFill/>
          <a:ln>
            <a:noFill/>
          </a:ln>
        </p:spPr>
        <p:txBody>
          <a:bodyPr vert="horz" wrap="square" lIns="91440" tIns="45720" rIns="91440" bIns="45720" numCol="1" anchor="ctr" anchorCtr="0" compatLnSpc="1">
            <a:prstTxWarp prst="textNoShape">
              <a:avLst/>
            </a:prstTxWarp>
            <a:normAutofit fontScale="90000"/>
          </a:bodyPr>
          <a:lstStyle/>
          <a:p>
            <a:r>
              <a:rPr lang="en-US" dirty="0"/>
              <a:t>Consider </a:t>
            </a:r>
            <a:r>
              <a:rPr lang="en-US" dirty="0" smtClean="0"/>
              <a:t>CSIRT </a:t>
            </a:r>
            <a:r>
              <a:rPr lang="en-US" dirty="0"/>
              <a:t>Workplace and Infrastructure </a:t>
            </a:r>
            <a:r>
              <a:rPr lang="en-US" dirty="0" smtClean="0"/>
              <a:t>During </a:t>
            </a:r>
            <a:r>
              <a:rPr lang="en-US" dirty="0"/>
              <a:t>Planning</a:t>
            </a:r>
          </a:p>
        </p:txBody>
      </p:sp>
      <p:sp>
        <p:nvSpPr>
          <p:cNvPr id="4" name="Content Placeholder 4"/>
          <p:cNvSpPr>
            <a:spLocks noGrp="1"/>
          </p:cNvSpPr>
          <p:nvPr>
            <p:ph type="body" sz="quarter" idx="10"/>
          </p:nvPr>
        </p:nvSpPr>
        <p:spPr>
          <a:xfrm>
            <a:off x="361950" y="1373189"/>
            <a:ext cx="8145236" cy="1010782"/>
          </a:xfrm>
        </p:spPr>
        <p:txBody>
          <a:bodyPr>
            <a:normAutofit fontScale="92500" lnSpcReduction="10000"/>
          </a:bodyPr>
          <a:lstStyle/>
          <a:p>
            <a:pPr marL="342900" lvl="1" indent="0">
              <a:buClr>
                <a:srgbClr val="2B812B"/>
              </a:buClr>
              <a:buNone/>
              <a:defRPr/>
            </a:pPr>
            <a:r>
              <a:rPr lang="en-US" altLang="en-US" dirty="0"/>
              <a:t>P</a:t>
            </a:r>
            <a:r>
              <a:rPr lang="en-US" altLang="en-US" dirty="0" smtClean="0"/>
              <a:t>hysical </a:t>
            </a:r>
            <a:r>
              <a:rPr lang="en-US" altLang="en-US" dirty="0"/>
              <a:t>location of </a:t>
            </a:r>
            <a:r>
              <a:rPr lang="en-US" altLang="en-US" dirty="0" smtClean="0"/>
              <a:t>staff for </a:t>
            </a:r>
            <a:r>
              <a:rPr lang="en-US" altLang="en-US" dirty="0"/>
              <a:t>24x7 </a:t>
            </a:r>
            <a:r>
              <a:rPr lang="en-US" altLang="en-US" dirty="0" smtClean="0"/>
              <a:t>operation: consider the best </a:t>
            </a:r>
            <a:r>
              <a:rPr lang="en-US" altLang="en-US" dirty="0"/>
              <a:t>level of privacy and protection </a:t>
            </a:r>
            <a:r>
              <a:rPr lang="en-US" altLang="en-US" dirty="0" smtClean="0"/>
              <a:t/>
            </a:r>
            <a:br>
              <a:rPr lang="en-US" altLang="en-US" dirty="0" smtClean="0"/>
            </a:br>
            <a:endParaRPr lang="en-US" altLang="en-US" dirty="0" smtClean="0"/>
          </a:p>
        </p:txBody>
      </p:sp>
    </p:spTree>
    <p:extLst>
      <p:ext uri="{BB962C8B-B14F-4D97-AF65-F5344CB8AC3E}">
        <p14:creationId xmlns:p14="http://schemas.microsoft.com/office/powerpoint/2010/main" val="3948510008"/>
      </p:ext>
    </p:extLst>
  </p:cSld>
  <p:clrMapOvr>
    <a:masterClrMapping/>
  </p:clrMapOvr>
  <p:transition spd="med">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a:xfrm>
            <a:off x="457200" y="2367643"/>
            <a:ext cx="8229600" cy="3477986"/>
          </a:xfrm>
          <a:prstGeom prst="roundRect">
            <a:avLst/>
          </a:prstGeom>
          <a:solidFill>
            <a:srgbClr val="42C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742950" lvl="1" indent="-285750">
              <a:buClr>
                <a:schemeClr val="bg1"/>
              </a:buClr>
              <a:buFont typeface="Arial" charset="0"/>
              <a:buChar char="•"/>
              <a:defRPr/>
            </a:pPr>
            <a:r>
              <a:rPr lang="en-US" altLang="en-US" sz="2400" dirty="0" smtClean="0">
                <a:solidFill>
                  <a:schemeClr val="bg1"/>
                </a:solidFill>
              </a:rPr>
              <a:t>Staff </a:t>
            </a:r>
            <a:r>
              <a:rPr lang="en-US" altLang="en-US" sz="2400" dirty="0">
                <a:solidFill>
                  <a:schemeClr val="bg1"/>
                </a:solidFill>
              </a:rPr>
              <a:t>require appropriate computer systems and software and typical equipment: phone, fax, email</a:t>
            </a:r>
          </a:p>
          <a:p>
            <a:pPr marL="742950" lvl="1" indent="-285750">
              <a:buClr>
                <a:schemeClr val="bg1"/>
              </a:buClr>
              <a:buFont typeface="Arial" charset="0"/>
              <a:buChar char="•"/>
              <a:defRPr/>
            </a:pPr>
            <a:r>
              <a:rPr lang="en-US" altLang="en-US" sz="2400" dirty="0">
                <a:solidFill>
                  <a:schemeClr val="bg1"/>
                </a:solidFill>
              </a:rPr>
              <a:t>LAN, firewall, IDS, VPN</a:t>
            </a:r>
          </a:p>
          <a:p>
            <a:pPr marL="742950" lvl="1" indent="-285750">
              <a:buClr>
                <a:schemeClr val="bg1"/>
              </a:buClr>
              <a:buFont typeface="Arial" charset="0"/>
              <a:buChar char="•"/>
              <a:defRPr/>
            </a:pPr>
            <a:r>
              <a:rPr lang="en-US" altLang="en-US" sz="2400" dirty="0">
                <a:solidFill>
                  <a:schemeClr val="bg1"/>
                </a:solidFill>
              </a:rPr>
              <a:t>Disk storage and backup and archival system</a:t>
            </a:r>
          </a:p>
          <a:p>
            <a:pPr marL="742950" lvl="1" indent="-285750">
              <a:buClr>
                <a:schemeClr val="bg1"/>
              </a:buClr>
              <a:buFont typeface="Arial" charset="0"/>
              <a:buChar char="•"/>
              <a:defRPr/>
            </a:pPr>
            <a:r>
              <a:rPr lang="en-US" altLang="en-US" sz="2400" dirty="0">
                <a:solidFill>
                  <a:schemeClr val="bg1"/>
                </a:solidFill>
              </a:rPr>
              <a:t>File system for non-electronic data</a:t>
            </a:r>
          </a:p>
          <a:p>
            <a:pPr marL="742950" lvl="1" indent="-285750">
              <a:buClr>
                <a:schemeClr val="bg1"/>
              </a:buClr>
              <a:buFont typeface="Arial" charset="0"/>
              <a:buChar char="•"/>
              <a:defRPr/>
            </a:pPr>
            <a:r>
              <a:rPr lang="en-US" altLang="en-US" sz="2400" dirty="0">
                <a:solidFill>
                  <a:schemeClr val="bg1"/>
                </a:solidFill>
              </a:rPr>
              <a:t>Additional </a:t>
            </a:r>
            <a:r>
              <a:rPr lang="en-US" altLang="en-US" sz="2400" dirty="0" smtClean="0">
                <a:solidFill>
                  <a:schemeClr val="bg1"/>
                </a:solidFill>
              </a:rPr>
              <a:t>software</a:t>
            </a:r>
            <a:br>
              <a:rPr lang="en-US" altLang="en-US" sz="2400" dirty="0" smtClean="0">
                <a:solidFill>
                  <a:schemeClr val="bg1"/>
                </a:solidFill>
              </a:rPr>
            </a:br>
            <a:endParaRPr lang="en-US" altLang="en-US" sz="2400" dirty="0" smtClean="0">
              <a:solidFill>
                <a:schemeClr val="bg1"/>
              </a:solidFill>
            </a:endParaRPr>
          </a:p>
          <a:p>
            <a:pPr lvl="1">
              <a:buClr>
                <a:schemeClr val="bg1"/>
              </a:buClr>
              <a:defRPr/>
            </a:pPr>
            <a:r>
              <a:rPr lang="en-US" altLang="en-US" dirty="0"/>
              <a:t>FIRST guidance: </a:t>
            </a:r>
            <a:r>
              <a:rPr lang="en-US" altLang="en-US" dirty="0">
                <a:hlinkClick r:id="rId3"/>
              </a:rPr>
              <a:t>https://www.first.org/membership/site-visit-v2.5.pdf</a:t>
            </a:r>
            <a:r>
              <a:rPr lang="en-US" altLang="en-US" dirty="0"/>
              <a:t> </a:t>
            </a:r>
          </a:p>
        </p:txBody>
      </p:sp>
      <p:sp>
        <p:nvSpPr>
          <p:cNvPr id="2" name="Title 1"/>
          <p:cNvSpPr>
            <a:spLocks noGrp="1"/>
          </p:cNvSpPr>
          <p:nvPr>
            <p:ph type="title"/>
          </p:nvPr>
        </p:nvSpPr>
        <p:spPr>
          <a:noFill/>
          <a:ln>
            <a:noFill/>
          </a:ln>
        </p:spPr>
        <p:txBody>
          <a:bodyPr vert="horz" wrap="square" lIns="91440" tIns="45720" rIns="91440" bIns="45720" numCol="1" anchor="ctr" anchorCtr="0" compatLnSpc="1">
            <a:prstTxWarp prst="textNoShape">
              <a:avLst/>
            </a:prstTxWarp>
            <a:normAutofit fontScale="90000"/>
          </a:bodyPr>
          <a:lstStyle/>
          <a:p>
            <a:r>
              <a:rPr lang="en-US" dirty="0"/>
              <a:t>Consider </a:t>
            </a:r>
            <a:r>
              <a:rPr lang="en-US" dirty="0" smtClean="0"/>
              <a:t>CSIRT </a:t>
            </a:r>
            <a:r>
              <a:rPr lang="en-US" dirty="0"/>
              <a:t>Workplace and Infrastructure </a:t>
            </a:r>
            <a:r>
              <a:rPr lang="en-US" dirty="0" smtClean="0"/>
              <a:t>During </a:t>
            </a:r>
            <a:r>
              <a:rPr lang="en-US" dirty="0"/>
              <a:t>Planning</a:t>
            </a:r>
          </a:p>
        </p:txBody>
      </p:sp>
      <p:sp>
        <p:nvSpPr>
          <p:cNvPr id="4" name="Content Placeholder 4"/>
          <p:cNvSpPr>
            <a:spLocks noGrp="1"/>
          </p:cNvSpPr>
          <p:nvPr>
            <p:ph type="body" sz="quarter" idx="10"/>
          </p:nvPr>
        </p:nvSpPr>
        <p:spPr>
          <a:xfrm>
            <a:off x="369960" y="1373188"/>
            <a:ext cx="8316840" cy="1125083"/>
          </a:xfrm>
        </p:spPr>
        <p:txBody>
          <a:bodyPr>
            <a:normAutofit/>
          </a:bodyPr>
          <a:lstStyle/>
          <a:p>
            <a:pPr marL="342900" lvl="1" indent="0">
              <a:buClr>
                <a:srgbClr val="2B812B"/>
              </a:buClr>
              <a:buNone/>
              <a:defRPr/>
            </a:pPr>
            <a:r>
              <a:rPr lang="en-US" altLang="en-US" sz="2400" dirty="0"/>
              <a:t>P</a:t>
            </a:r>
            <a:r>
              <a:rPr lang="en-US" altLang="en-US" sz="2400" dirty="0" smtClean="0"/>
              <a:t>hysical </a:t>
            </a:r>
            <a:r>
              <a:rPr lang="en-US" altLang="en-US" sz="2400" dirty="0"/>
              <a:t>location of </a:t>
            </a:r>
            <a:r>
              <a:rPr lang="en-US" altLang="en-US" sz="2400" dirty="0" smtClean="0"/>
              <a:t>staff for </a:t>
            </a:r>
            <a:r>
              <a:rPr lang="en-US" altLang="en-US" sz="2400" dirty="0"/>
              <a:t>24x7 </a:t>
            </a:r>
            <a:r>
              <a:rPr lang="en-US" altLang="en-US" sz="2400" dirty="0" smtClean="0"/>
              <a:t>operation: consider the best </a:t>
            </a:r>
            <a:r>
              <a:rPr lang="en-US" altLang="en-US" sz="2400" dirty="0"/>
              <a:t>level </a:t>
            </a:r>
            <a:r>
              <a:rPr lang="en-US" altLang="en-US" sz="2400" dirty="0" smtClean="0"/>
              <a:t>of </a:t>
            </a:r>
            <a:r>
              <a:rPr lang="en-US" altLang="en-US" sz="2400" dirty="0"/>
              <a:t>privacy and protection </a:t>
            </a:r>
            <a:endParaRPr lang="en-US" altLang="en-US" dirty="0" smtClean="0">
              <a:solidFill>
                <a:schemeClr val="bg1"/>
              </a:solidFill>
            </a:endParaRPr>
          </a:p>
        </p:txBody>
      </p:sp>
    </p:spTree>
    <p:extLst>
      <p:ext uri="{BB962C8B-B14F-4D97-AF65-F5344CB8AC3E}">
        <p14:creationId xmlns:p14="http://schemas.microsoft.com/office/powerpoint/2010/main" val="1379815439"/>
      </p:ext>
    </p:extLst>
  </p:cSld>
  <p:clrMapOvr>
    <a:masterClrMapping/>
  </p:clrMapOvr>
  <p:transition spd="med">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idx="1"/>
          </p:nvPr>
        </p:nvSpPr>
        <p:spPr/>
        <p:txBody>
          <a:bodyPr/>
          <a:lstStyle/>
          <a:p>
            <a:pPr marL="0" indent="0">
              <a:buFont typeface="Arial" charset="0"/>
              <a:buNone/>
              <a:defRPr/>
            </a:pPr>
            <a:r>
              <a:rPr lang="en-US" dirty="0" smtClean="0">
                <a:solidFill>
                  <a:schemeClr val="bg1"/>
                </a:solidFill>
                <a:effectLst>
                  <a:outerShdw blurRad="38100" dist="38100" dir="2700000" algn="tl">
                    <a:srgbClr val="000000">
                      <a:alpha val="43137"/>
                    </a:srgbClr>
                  </a:outerShdw>
                </a:effectLst>
              </a:rPr>
              <a:t>What are some examples of a return on investment (ROI) that a CSIRT can provide?</a:t>
            </a:r>
            <a:endParaRPr lang="en-US" dirty="0">
              <a:solidFill>
                <a:schemeClr val="bg1"/>
              </a:solidFill>
              <a:effectLst>
                <a:outerShdw blurRad="38100" dist="38100" dir="2700000" algn="tl">
                  <a:srgbClr val="000000">
                    <a:alpha val="43137"/>
                  </a:srgbClr>
                </a:outerShdw>
              </a:effectLst>
            </a:endParaRPr>
          </a:p>
        </p:txBody>
      </p:sp>
      <p:sp>
        <p:nvSpPr>
          <p:cNvPr id="58370" name="Title 6"/>
          <p:cNvSpPr>
            <a:spLocks noGrp="1"/>
          </p:cNvSpPr>
          <p:nvPr>
            <p:ph type="title"/>
          </p:nvPr>
        </p:nvSpPr>
        <p:spPr/>
        <p:txBody>
          <a:bodyPr>
            <a:normAutofit/>
          </a:bodyPr>
          <a:lstStyle/>
          <a:p>
            <a:r>
              <a:rPr lang="en-US" altLang="en-US" dirty="0" smtClean="0"/>
              <a:t>Learning Check</a:t>
            </a:r>
          </a:p>
        </p:txBody>
      </p:sp>
      <p:sp>
        <p:nvSpPr>
          <p:cNvPr id="7" name="Rectangle 6"/>
          <p:cNvSpPr/>
          <p:nvPr/>
        </p:nvSpPr>
        <p:spPr>
          <a:xfrm>
            <a:off x="5262196" y="6642556"/>
            <a:ext cx="3881804" cy="215444"/>
          </a:xfrm>
          <a:prstGeom prst="rect">
            <a:avLst/>
          </a:prstGeom>
        </p:spPr>
        <p:txBody>
          <a:bodyPr wrap="square">
            <a:spAutoFit/>
          </a:bodyPr>
          <a:lstStyle/>
          <a:p>
            <a:pPr algn="r"/>
            <a:r>
              <a:rPr lang="en-US" sz="800" kern="1200" dirty="0" smtClean="0">
                <a:solidFill>
                  <a:schemeClr val="tx1">
                    <a:lumMod val="65000"/>
                    <a:lumOff val="35000"/>
                  </a:schemeClr>
                </a:solidFill>
                <a:effectLst/>
                <a:latin typeface="Lucida Sans"/>
                <a:ea typeface="ＭＳ Ｐゴシック" charset="-128"/>
                <a:cs typeface="+mn-cs"/>
              </a:rPr>
              <a:t>Training Module 1, CSIRT Fundamentals, Version 1, © 2016 FIRST </a:t>
            </a:r>
            <a:endParaRPr lang="en-US" sz="800" kern="1200" dirty="0">
              <a:solidFill>
                <a:schemeClr val="tx1">
                  <a:lumMod val="65000"/>
                  <a:lumOff val="35000"/>
                </a:schemeClr>
              </a:solidFill>
              <a:effectLst/>
              <a:latin typeface="Lucida Sans"/>
              <a:ea typeface="ＭＳ Ｐゴシック" charset="-128"/>
              <a:cs typeface="+mn-cs"/>
            </a:endParaRPr>
          </a:p>
        </p:txBody>
      </p:sp>
    </p:spTree>
    <p:extLst>
      <p:ext uri="{BB962C8B-B14F-4D97-AF65-F5344CB8AC3E}">
        <p14:creationId xmlns:p14="http://schemas.microsoft.com/office/powerpoint/2010/main" val="4042185407"/>
      </p:ext>
    </p:extLst>
  </p:cSld>
  <p:clrMapOvr>
    <a:masterClrMapping/>
  </p:clrMapOvr>
  <p:transition spd="med">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614014917"/>
      </p:ext>
    </p:extLst>
  </p:cSld>
  <p:clrMapOvr>
    <a:masterClrMapping/>
  </p:clrMapOvr>
  <p:transition spd="med">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altLang="en-US" dirty="0" smtClean="0"/>
              <a:t>Section 3: </a:t>
            </a:r>
            <a:br>
              <a:rPr lang="en-US" altLang="en-US" dirty="0" smtClean="0"/>
            </a:br>
            <a:r>
              <a:rPr lang="en-US" altLang="en-US" dirty="0" smtClean="0"/>
              <a:t>CSIRT Architecture and Staffing</a:t>
            </a:r>
          </a:p>
        </p:txBody>
      </p:sp>
    </p:spTree>
    <p:extLst>
      <p:ext uri="{BB962C8B-B14F-4D97-AF65-F5344CB8AC3E}">
        <p14:creationId xmlns:p14="http://schemas.microsoft.com/office/powerpoint/2010/main" val="3964320808"/>
      </p:ext>
    </p:extLst>
  </p:cSld>
  <p:clrMapOvr>
    <a:masterClrMapping/>
  </p:clrMapOvr>
  <p:transition spd="med">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200" b="1"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Architecture for an Effective CSIRT</a:t>
            </a:r>
            <a:endParaRPr lang="en-US" dirty="0"/>
          </a:p>
        </p:txBody>
      </p:sp>
      <p:sp>
        <p:nvSpPr>
          <p:cNvPr id="3" name="Text Placeholder 2"/>
          <p:cNvSpPr>
            <a:spLocks noGrp="1"/>
          </p:cNvSpPr>
          <p:nvPr>
            <p:ph type="body" sz="quarter" idx="10"/>
          </p:nvPr>
        </p:nvSpPr>
        <p:spPr>
          <a:xfrm>
            <a:off x="3830698" y="1200150"/>
            <a:ext cx="4884678" cy="4305935"/>
          </a:xfrm>
          <a:noFill/>
          <a:ln>
            <a:noFill/>
          </a:ln>
        </p:spPr>
        <p:txBody>
          <a:bodyPr vert="horz" wrap="square" lIns="91440" tIns="45720" rIns="91440" bIns="45720" numCol="1" anchor="t" anchorCtr="0" compatLnSpc="1">
            <a:prstTxWarp prst="textNoShape">
              <a:avLst/>
            </a:prstTxWarp>
            <a:normAutofit lnSpcReduction="10000"/>
          </a:bodyPr>
          <a:lstStyle/>
          <a:p>
            <a:pPr marL="342900" lvl="1" indent="0">
              <a:buSzTx/>
              <a:buNone/>
            </a:pPr>
            <a:r>
              <a:rPr lang="en-US" dirty="0" smtClean="0"/>
              <a:t>1. Operational </a:t>
            </a:r>
            <a:r>
              <a:rPr lang="en-US" dirty="0"/>
              <a:t>Framework</a:t>
            </a:r>
          </a:p>
          <a:p>
            <a:pPr lvl="2">
              <a:buSzTx/>
            </a:pPr>
            <a:r>
              <a:rPr lang="en-US" dirty="0"/>
              <a:t>Clearly-defined mission</a:t>
            </a:r>
          </a:p>
          <a:p>
            <a:pPr lvl="2">
              <a:buSzTx/>
            </a:pPr>
            <a:r>
              <a:rPr lang="en-US" dirty="0" smtClean="0"/>
              <a:t>Clearly-defined constituency </a:t>
            </a:r>
            <a:endParaRPr lang="en-US" dirty="0"/>
          </a:p>
          <a:p>
            <a:pPr lvl="2">
              <a:buSzTx/>
            </a:pPr>
            <a:r>
              <a:rPr lang="en-US" dirty="0"/>
              <a:t>Organizational home</a:t>
            </a:r>
          </a:p>
          <a:p>
            <a:pPr lvl="2">
              <a:buSzTx/>
            </a:pPr>
            <a:r>
              <a:rPr lang="en-US" dirty="0"/>
              <a:t>Formal relationships with </a:t>
            </a:r>
            <a:r>
              <a:rPr lang="en-US" dirty="0" smtClean="0"/>
              <a:t/>
            </a:r>
            <a:br>
              <a:rPr lang="en-US" dirty="0" smtClean="0"/>
            </a:br>
            <a:r>
              <a:rPr lang="en-US" dirty="0" smtClean="0"/>
              <a:t>other </a:t>
            </a:r>
            <a:r>
              <a:rPr lang="en-US" dirty="0"/>
              <a:t>teams</a:t>
            </a:r>
          </a:p>
          <a:p>
            <a:pPr marL="342900" lvl="1" indent="0">
              <a:buSzTx/>
              <a:buNone/>
            </a:pPr>
            <a:r>
              <a:rPr lang="en-US" dirty="0" smtClean="0"/>
              <a:t>2. Services </a:t>
            </a:r>
            <a:r>
              <a:rPr lang="en-US" dirty="0"/>
              <a:t>and Policies</a:t>
            </a:r>
          </a:p>
          <a:p>
            <a:pPr lvl="2">
              <a:buSzTx/>
            </a:pPr>
            <a:r>
              <a:rPr lang="en-US" dirty="0"/>
              <a:t>Capabilities and limitations</a:t>
            </a:r>
          </a:p>
          <a:p>
            <a:pPr lvl="2">
              <a:buSzTx/>
            </a:pPr>
            <a:r>
              <a:rPr lang="en-US" dirty="0" smtClean="0"/>
              <a:t>Information-flow </a:t>
            </a:r>
            <a:r>
              <a:rPr lang="en-US" dirty="0"/>
              <a:t>process</a:t>
            </a:r>
          </a:p>
          <a:p>
            <a:pPr lvl="2">
              <a:buSzTx/>
            </a:pPr>
            <a:r>
              <a:rPr lang="en-US" dirty="0" smtClean="0"/>
              <a:t>Information-gathering </a:t>
            </a:r>
            <a:br>
              <a:rPr lang="en-US" dirty="0" smtClean="0"/>
            </a:br>
            <a:r>
              <a:rPr lang="en-US" dirty="0" smtClean="0"/>
              <a:t>process</a:t>
            </a:r>
            <a:endParaRPr lang="en-US" dirty="0"/>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5800" y="1699969"/>
            <a:ext cx="3363686" cy="3360652"/>
          </a:xfrm>
          <a:prstGeom prst="rect">
            <a:avLst/>
          </a:prstGeom>
        </p:spPr>
      </p:pic>
    </p:spTree>
    <p:extLst>
      <p:ext uri="{BB962C8B-B14F-4D97-AF65-F5344CB8AC3E}">
        <p14:creationId xmlns:p14="http://schemas.microsoft.com/office/powerpoint/2010/main" val="3330058802"/>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animEffect transition="in" filter="fade">
                                      <p:cBhvr>
                                        <p:cTn id="7" dur="500"/>
                                        <p:tgtEl>
                                          <p:spTgt spid="3">
                                            <p:txEl>
                                              <p:pRg st="5" end="5"/>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6" end="6"/>
                                            </p:txEl>
                                          </p:spTgt>
                                        </p:tgtEl>
                                        <p:attrNameLst>
                                          <p:attrName>style.visibility</p:attrName>
                                        </p:attrNameLst>
                                      </p:cBhvr>
                                      <p:to>
                                        <p:strVal val="visible"/>
                                      </p:to>
                                    </p:set>
                                    <p:animEffect transition="in" filter="fade">
                                      <p:cBhvr>
                                        <p:cTn id="10" dur="500"/>
                                        <p:tgtEl>
                                          <p:spTgt spid="3">
                                            <p:txEl>
                                              <p:pRg st="6" end="6"/>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7" end="7"/>
                                            </p:txEl>
                                          </p:spTgt>
                                        </p:tgtEl>
                                        <p:attrNameLst>
                                          <p:attrName>style.visibility</p:attrName>
                                        </p:attrNameLst>
                                      </p:cBhvr>
                                      <p:to>
                                        <p:strVal val="visible"/>
                                      </p:to>
                                    </p:set>
                                    <p:animEffect transition="in" filter="fade">
                                      <p:cBhvr>
                                        <p:cTn id="13" dur="500"/>
                                        <p:tgtEl>
                                          <p:spTgt spid="3">
                                            <p:txEl>
                                              <p:pRg st="7" end="7"/>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8" end="8"/>
                                            </p:txEl>
                                          </p:spTgt>
                                        </p:tgtEl>
                                        <p:attrNameLst>
                                          <p:attrName>style.visibility</p:attrName>
                                        </p:attrNameLst>
                                      </p:cBhvr>
                                      <p:to>
                                        <p:strVal val="visible"/>
                                      </p:to>
                                    </p:set>
                                    <p:animEffect transition="in" filter="fade">
                                      <p:cBhvr>
                                        <p:cTn id="16"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6"/>
          <p:cNvSpPr>
            <a:spLocks noGrp="1"/>
          </p:cNvSpPr>
          <p:nvPr>
            <p:ph type="title"/>
          </p:nvPr>
        </p:nvSpPr>
        <p:spPr>
          <a:xfrm>
            <a:off x="457200" y="502620"/>
            <a:ext cx="8229600" cy="411162"/>
          </a:xfrm>
        </p:spPr>
        <p:txBody>
          <a:bodyPr>
            <a:normAutofit fontScale="90000"/>
          </a:bodyPr>
          <a:lstStyle/>
          <a:p>
            <a:r>
              <a:rPr lang="en-US" altLang="en-US" dirty="0" smtClean="0"/>
              <a:t>What This Course Is About</a:t>
            </a:r>
          </a:p>
        </p:txBody>
      </p:sp>
      <p:sp>
        <p:nvSpPr>
          <p:cNvPr id="7171" name="Content Placeholder 4"/>
          <p:cNvSpPr>
            <a:spLocks noGrp="1"/>
          </p:cNvSpPr>
          <p:nvPr>
            <p:ph type="body" sz="quarter" idx="10"/>
          </p:nvPr>
        </p:nvSpPr>
        <p:spPr>
          <a:xfrm>
            <a:off x="457200" y="1247157"/>
            <a:ext cx="7491413" cy="4305300"/>
          </a:xfrm>
        </p:spPr>
        <p:txBody>
          <a:bodyPr>
            <a:normAutofit fontScale="92500" lnSpcReduction="10000"/>
          </a:bodyPr>
          <a:lstStyle/>
          <a:p>
            <a:pPr>
              <a:buSzTx/>
              <a:defRPr/>
            </a:pPr>
            <a:r>
              <a:rPr lang="en-US" altLang="en-US" b="1" dirty="0" smtClean="0">
                <a:latin typeface="Lucida Sans" panose="020B0602030504020204" pitchFamily="34" charset="0"/>
                <a:ea typeface="Lucida Sans" panose="020B0602030504020204" pitchFamily="34" charset="0"/>
                <a:cs typeface="Lucida Sans" panose="020B0602030504020204" pitchFamily="34" charset="0"/>
              </a:rPr>
              <a:t>Welcome! Our goals are to improve the </a:t>
            </a:r>
            <a:br>
              <a:rPr lang="en-US" altLang="en-US" b="1" dirty="0" smtClean="0">
                <a:latin typeface="Lucida Sans" panose="020B0602030504020204" pitchFamily="34" charset="0"/>
                <a:ea typeface="Lucida Sans" panose="020B0602030504020204" pitchFamily="34" charset="0"/>
                <a:cs typeface="Lucida Sans" panose="020B0602030504020204" pitchFamily="34" charset="0"/>
              </a:rPr>
            </a:br>
            <a:r>
              <a:rPr lang="en-US" altLang="en-US" b="1" dirty="0" smtClean="0">
                <a:latin typeface="Lucida Sans" panose="020B0602030504020204" pitchFamily="34" charset="0"/>
                <a:ea typeface="Lucida Sans" panose="020B0602030504020204" pitchFamily="34" charset="0"/>
                <a:cs typeface="Lucida Sans" panose="020B0602030504020204" pitchFamily="34" charset="0"/>
              </a:rPr>
              <a:t>future of security and share our ideas, </a:t>
            </a:r>
            <a:br>
              <a:rPr lang="en-US" altLang="en-US" b="1" dirty="0" smtClean="0">
                <a:latin typeface="Lucida Sans" panose="020B0602030504020204" pitchFamily="34" charset="0"/>
                <a:ea typeface="Lucida Sans" panose="020B0602030504020204" pitchFamily="34" charset="0"/>
                <a:cs typeface="Lucida Sans" panose="020B0602030504020204" pitchFamily="34" charset="0"/>
              </a:rPr>
            </a:br>
            <a:r>
              <a:rPr lang="en-US" altLang="en-US" b="1" dirty="0" smtClean="0">
                <a:latin typeface="Lucida Sans" panose="020B0602030504020204" pitchFamily="34" charset="0"/>
                <a:ea typeface="Lucida Sans" panose="020B0602030504020204" pitchFamily="34" charset="0"/>
                <a:cs typeface="Lucida Sans" panose="020B0602030504020204" pitchFamily="34" charset="0"/>
              </a:rPr>
              <a:t>projects, and successes.</a:t>
            </a:r>
          </a:p>
          <a:p>
            <a:pPr>
              <a:buSzTx/>
              <a:defRPr/>
            </a:pPr>
            <a:endParaRPr lang="en-US" altLang="en-US" dirty="0" smtClean="0">
              <a:latin typeface="Lucida Sans" panose="020B0602030504020204" pitchFamily="34" charset="0"/>
              <a:ea typeface="Lucida Sans" panose="020B0602030504020204" pitchFamily="34" charset="0"/>
              <a:cs typeface="Lucida Sans" panose="020B0602030504020204" pitchFamily="34" charset="0"/>
            </a:endParaRPr>
          </a:p>
          <a:p>
            <a:pPr>
              <a:buSzTx/>
              <a:defRPr/>
            </a:pPr>
            <a:r>
              <a:rPr lang="en-US" altLang="en-US" dirty="0" smtClean="0">
                <a:latin typeface="Lucida Sans" panose="020B0602030504020204" pitchFamily="34" charset="0"/>
                <a:ea typeface="Lucida Sans" panose="020B0602030504020204" pitchFamily="34" charset="0"/>
                <a:cs typeface="Lucida Sans" panose="020B0602030504020204" pitchFamily="34" charset="0"/>
              </a:rPr>
              <a:t>During this course, you will learn to:</a:t>
            </a:r>
          </a:p>
          <a:p>
            <a:pPr marL="685800" lvl="1">
              <a:buSzTx/>
              <a:buFont typeface="Arial" charset="0"/>
              <a:buChar char="•"/>
              <a:defRPr/>
            </a:pPr>
            <a:r>
              <a:rPr lang="en-US" altLang="en-US" dirty="0"/>
              <a:t>Improve your </a:t>
            </a:r>
            <a:r>
              <a:rPr lang="en-US" altLang="en-US" dirty="0" smtClean="0"/>
              <a:t>Computer Security Incident </a:t>
            </a:r>
            <a:r>
              <a:rPr lang="en-US" altLang="en-US" dirty="0"/>
              <a:t>Response Team </a:t>
            </a:r>
            <a:r>
              <a:rPr lang="en-US" altLang="en-US" dirty="0" smtClean="0"/>
              <a:t>(CSIRT</a:t>
            </a:r>
            <a:r>
              <a:rPr lang="en-US" altLang="en-US" dirty="0"/>
              <a:t>) processes and procedures</a:t>
            </a:r>
          </a:p>
          <a:p>
            <a:pPr marL="685800" lvl="1">
              <a:buSzTx/>
              <a:buFont typeface="Arial" charset="0"/>
              <a:buChar char="•"/>
              <a:defRPr/>
            </a:pPr>
            <a:r>
              <a:rPr lang="en-US" altLang="en-US" dirty="0"/>
              <a:t>Deliver prompt and effective </a:t>
            </a:r>
            <a:br>
              <a:rPr lang="en-US" altLang="en-US" dirty="0"/>
            </a:br>
            <a:r>
              <a:rPr lang="en-US" altLang="en-US" dirty="0"/>
              <a:t>resolutions to computer security </a:t>
            </a:r>
            <a:br>
              <a:rPr lang="en-US" altLang="en-US" dirty="0"/>
            </a:br>
            <a:r>
              <a:rPr lang="en-US" altLang="en-US" dirty="0"/>
              <a:t>incidents</a:t>
            </a:r>
          </a:p>
          <a:p>
            <a:pPr marL="685800" lvl="1">
              <a:buSzTx/>
              <a:buFont typeface="Arial" charset="0"/>
              <a:buChar char="•"/>
              <a:defRPr/>
            </a:pPr>
            <a:r>
              <a:rPr lang="en-US" altLang="en-US" dirty="0" smtClean="0"/>
              <a:t>Discuss </a:t>
            </a:r>
            <a:r>
              <a:rPr lang="en-US" altLang="en-US" dirty="0"/>
              <a:t>incidents and </a:t>
            </a:r>
            <a:r>
              <a:rPr lang="en-US" altLang="en-US" dirty="0" smtClean="0"/>
              <a:t>discern causes </a:t>
            </a:r>
            <a:br>
              <a:rPr lang="en-US" altLang="en-US" dirty="0" smtClean="0"/>
            </a:br>
            <a:r>
              <a:rPr lang="en-US" altLang="en-US" dirty="0" smtClean="0"/>
              <a:t>of problems </a:t>
            </a:r>
            <a:endParaRPr lang="en-US" altLang="en-US" dirty="0"/>
          </a:p>
        </p:txBody>
      </p:sp>
      <p:pic>
        <p:nvPicPr>
          <p:cNvPr id="4" name="Picture 3"/>
          <p:cNvPicPr>
            <a:picLocks noChangeAspect="1"/>
          </p:cNvPicPr>
          <p:nvPr/>
        </p:nvPicPr>
        <p:blipFill rotWithShape="1">
          <a:blip r:embed="rId3" cstate="print">
            <a:extLst>
              <a:ext uri="{28A0092B-C50C-407E-A947-70E740481C1C}">
                <a14:useLocalDpi xmlns:a14="http://schemas.microsoft.com/office/drawing/2010/main" val="0"/>
              </a:ext>
            </a:extLst>
          </a:blip>
          <a:srcRect l="31626"/>
          <a:stretch/>
        </p:blipFill>
        <p:spPr>
          <a:xfrm>
            <a:off x="6290582" y="4476568"/>
            <a:ext cx="2009776" cy="1956112"/>
          </a:xfrm>
          <a:prstGeom prst="rect">
            <a:avLst/>
          </a:prstGeom>
          <a:ln>
            <a:noFill/>
          </a:ln>
        </p:spPr>
      </p:pic>
    </p:spTree>
  </p:cSld>
  <p:clrMapOvr>
    <a:masterClrMapping/>
  </p:clrMapOvr>
  <p:transition spd="med">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200" b="1"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Architecture for an Effective CSIRT</a:t>
            </a:r>
            <a:endParaRPr lang="en-US" dirty="0"/>
          </a:p>
        </p:txBody>
      </p:sp>
      <p:sp>
        <p:nvSpPr>
          <p:cNvPr id="3" name="Text Placeholder 2"/>
          <p:cNvSpPr>
            <a:spLocks noGrp="1"/>
          </p:cNvSpPr>
          <p:nvPr>
            <p:ph type="body" sz="quarter" idx="10"/>
          </p:nvPr>
        </p:nvSpPr>
        <p:spPr>
          <a:xfrm>
            <a:off x="3967844" y="1200150"/>
            <a:ext cx="4747532" cy="4305935"/>
          </a:xfrm>
          <a:noFill/>
          <a:ln>
            <a:noFill/>
          </a:ln>
        </p:spPr>
        <p:txBody>
          <a:bodyPr vert="horz" wrap="square" lIns="91440" tIns="45720" rIns="91440" bIns="45720" numCol="1" anchor="t" anchorCtr="0" compatLnSpc="1">
            <a:prstTxWarp prst="textNoShape">
              <a:avLst/>
            </a:prstTxWarp>
            <a:normAutofit fontScale="92500"/>
          </a:bodyPr>
          <a:lstStyle/>
          <a:p>
            <a:pPr marL="342900" lvl="1" indent="0">
              <a:buSzTx/>
              <a:buNone/>
            </a:pPr>
            <a:r>
              <a:rPr lang="en-US" dirty="0" smtClean="0"/>
              <a:t>3. Quality </a:t>
            </a:r>
            <a:r>
              <a:rPr lang="en-US" dirty="0"/>
              <a:t>Assurance</a:t>
            </a:r>
          </a:p>
          <a:p>
            <a:pPr lvl="2">
              <a:buSzTx/>
            </a:pPr>
            <a:r>
              <a:rPr lang="en-US" dirty="0"/>
              <a:t>Frequent measurement and </a:t>
            </a:r>
            <a:r>
              <a:rPr lang="en-US" dirty="0" smtClean="0"/>
              <a:t>checking of quality</a:t>
            </a:r>
            <a:endParaRPr lang="en-US" dirty="0"/>
          </a:p>
          <a:p>
            <a:pPr lvl="2">
              <a:buSzTx/>
            </a:pPr>
            <a:r>
              <a:rPr lang="en-US" dirty="0"/>
              <a:t>Collection of constituency feedback</a:t>
            </a:r>
          </a:p>
          <a:p>
            <a:pPr marL="342900" lvl="1" indent="0">
              <a:buSzTx/>
              <a:buNone/>
            </a:pPr>
            <a:r>
              <a:rPr lang="en-US" dirty="0" smtClean="0"/>
              <a:t>4. Adaptability </a:t>
            </a:r>
            <a:r>
              <a:rPr lang="en-US" dirty="0"/>
              <a:t>and Flexibility</a:t>
            </a:r>
          </a:p>
          <a:p>
            <a:pPr lvl="2">
              <a:buSzTx/>
            </a:pPr>
            <a:r>
              <a:rPr lang="en-US" dirty="0"/>
              <a:t>F</a:t>
            </a:r>
            <a:r>
              <a:rPr lang="en-US" dirty="0" smtClean="0"/>
              <a:t>uture </a:t>
            </a:r>
            <a:r>
              <a:rPr lang="en-US" dirty="0"/>
              <a:t>emerging threats </a:t>
            </a:r>
          </a:p>
          <a:p>
            <a:pPr lvl="2">
              <a:buSzTx/>
            </a:pPr>
            <a:r>
              <a:rPr lang="en-US" dirty="0"/>
              <a:t>I</a:t>
            </a:r>
            <a:r>
              <a:rPr lang="en-US" dirty="0" smtClean="0"/>
              <a:t>nformation </a:t>
            </a:r>
            <a:r>
              <a:rPr lang="en-US" dirty="0"/>
              <a:t>leading to more effective CSIRT</a:t>
            </a:r>
          </a:p>
          <a:p>
            <a:pPr lvl="2">
              <a:buSzTx/>
            </a:pPr>
            <a:r>
              <a:rPr lang="en-US" dirty="0"/>
              <a:t>L</a:t>
            </a:r>
            <a:r>
              <a:rPr lang="en-US" dirty="0" smtClean="0"/>
              <a:t>egal </a:t>
            </a:r>
            <a:r>
              <a:rPr lang="en-US" dirty="0"/>
              <a:t>expertise and support</a:t>
            </a:r>
          </a:p>
          <a:p>
            <a:pPr marL="342900" lvl="1" indent="0">
              <a:buSzTx/>
              <a:buNone/>
            </a:pPr>
            <a:r>
              <a:rPr lang="en-US" dirty="0" smtClean="0"/>
              <a:t>5. Internal </a:t>
            </a:r>
            <a:r>
              <a:rPr lang="en-US" dirty="0"/>
              <a:t>Management </a:t>
            </a:r>
            <a:r>
              <a:rPr lang="en-US" dirty="0" smtClean="0"/>
              <a:t>Support</a:t>
            </a:r>
            <a:endParaRPr lang="en-US" dirty="0"/>
          </a:p>
          <a:p>
            <a:pPr lvl="1">
              <a:buSzTx/>
              <a:buFont typeface="Arial" charset="0"/>
              <a:buChar char="•"/>
            </a:pPr>
            <a:endParaRPr lang="en-US" dirty="0"/>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5800" y="1699969"/>
            <a:ext cx="3363686" cy="3360652"/>
          </a:xfrm>
          <a:prstGeom prst="rect">
            <a:avLst/>
          </a:prstGeom>
        </p:spPr>
      </p:pic>
    </p:spTree>
    <p:extLst>
      <p:ext uri="{BB962C8B-B14F-4D97-AF65-F5344CB8AC3E}">
        <p14:creationId xmlns:p14="http://schemas.microsoft.com/office/powerpoint/2010/main" val="2677105479"/>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500"/>
                                        <p:tgtEl>
                                          <p:spTgt spid="3">
                                            <p:txEl>
                                              <p:pRg st="4" end="4"/>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fade">
                                      <p:cBhvr>
                                        <p:cTn id="24" dur="500"/>
                                        <p:tgtEl>
                                          <p:spTgt spid="3">
                                            <p:txEl>
                                              <p:pRg st="5" end="5"/>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500"/>
                                        <p:tgtEl>
                                          <p:spTgt spid="3">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fade">
                                      <p:cBhvr>
                                        <p:cTn id="32"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98571" y="3883161"/>
            <a:ext cx="3786186" cy="2524124"/>
          </a:xfrm>
          <a:prstGeom prst="rect">
            <a:avLst/>
          </a:prstGeom>
        </p:spPr>
      </p:pic>
      <p:sp>
        <p:nvSpPr>
          <p:cNvPr id="2" name="Title 1"/>
          <p:cNvSpPr>
            <a:spLocks noGrp="1"/>
          </p:cNvSpPr>
          <p:nvPr>
            <p:ph type="title"/>
          </p:nvPr>
        </p:nvSpPr>
        <p:spPr>
          <a:xfrm>
            <a:off x="457200" y="461058"/>
            <a:ext cx="8229600" cy="411162"/>
          </a:xfrm>
          <a:noFill/>
          <a:ln>
            <a:noFill/>
          </a:ln>
        </p:spPr>
        <p:txBody>
          <a:bodyPr vert="horz" wrap="square" lIns="91440" tIns="45720" rIns="91440" bIns="45720" numCol="1" anchor="ctr" anchorCtr="0" compatLnSpc="1">
            <a:prstTxWarp prst="textNoShape">
              <a:avLst/>
            </a:prstTxWarp>
            <a:normAutofit fontScale="90000"/>
          </a:bodyPr>
          <a:lstStyle/>
          <a:p>
            <a:r>
              <a:rPr lang="en-US" dirty="0"/>
              <a:t>CSIRT Staff Require Strong </a:t>
            </a:r>
            <a:r>
              <a:rPr lang="en-US" dirty="0" smtClean="0"/>
              <a:t/>
            </a:r>
            <a:br>
              <a:rPr lang="en-US" dirty="0" smtClean="0"/>
            </a:br>
            <a:r>
              <a:rPr lang="en-US" dirty="0" smtClean="0"/>
              <a:t>Technical </a:t>
            </a:r>
            <a:r>
              <a:rPr lang="en-US" dirty="0"/>
              <a:t>Skills</a:t>
            </a:r>
          </a:p>
        </p:txBody>
      </p:sp>
      <p:sp>
        <p:nvSpPr>
          <p:cNvPr id="3" name="Text Placeholder 2"/>
          <p:cNvSpPr>
            <a:spLocks noGrp="1"/>
          </p:cNvSpPr>
          <p:nvPr>
            <p:ph type="body" sz="quarter" idx="10"/>
          </p:nvPr>
        </p:nvSpPr>
        <p:spPr>
          <a:xfrm>
            <a:off x="457200" y="1281795"/>
            <a:ext cx="8258175" cy="4678136"/>
          </a:xfrm>
        </p:spPr>
        <p:txBody>
          <a:bodyPr>
            <a:normAutofit fontScale="85000" lnSpcReduction="20000"/>
          </a:bodyPr>
          <a:lstStyle/>
          <a:p>
            <a:r>
              <a:rPr lang="en-US" sz="1800" b="1" kern="1200" baseline="0" dirty="0" smtClean="0">
                <a:solidFill>
                  <a:schemeClr val="tx1"/>
                </a:solidFill>
                <a:effectLst/>
              </a:rPr>
              <a:t>Security</a:t>
            </a:r>
          </a:p>
          <a:p>
            <a:pPr lvl="1" fontAlgn="base"/>
            <a:r>
              <a:rPr lang="en-US" sz="1800" dirty="0"/>
              <a:t>B</a:t>
            </a:r>
            <a:r>
              <a:rPr lang="en-US" sz="1800" kern="1200" baseline="0" dirty="0" smtClean="0">
                <a:solidFill>
                  <a:schemeClr val="tx1"/>
                </a:solidFill>
                <a:effectLst/>
              </a:rPr>
              <a:t>asic security principles</a:t>
            </a:r>
          </a:p>
          <a:p>
            <a:pPr lvl="1" fontAlgn="base"/>
            <a:r>
              <a:rPr lang="en-US" sz="1800" dirty="0"/>
              <a:t>G</a:t>
            </a:r>
            <a:r>
              <a:rPr lang="en-US" sz="1800" kern="1200" baseline="0" dirty="0" smtClean="0">
                <a:solidFill>
                  <a:schemeClr val="tx1"/>
                </a:solidFill>
                <a:effectLst/>
              </a:rPr>
              <a:t>eneric risks and threats</a:t>
            </a:r>
          </a:p>
          <a:p>
            <a:pPr lvl="1" fontAlgn="base"/>
            <a:r>
              <a:rPr lang="en-US" sz="1800" dirty="0"/>
              <a:t>E</a:t>
            </a:r>
            <a:r>
              <a:rPr lang="en-US" sz="1800" kern="1200" baseline="0" dirty="0" smtClean="0">
                <a:solidFill>
                  <a:schemeClr val="tx1"/>
                </a:solidFill>
                <a:effectLst/>
              </a:rPr>
              <a:t>ncryption methods and implementations </a:t>
            </a:r>
          </a:p>
          <a:p>
            <a:pPr lvl="2" fontAlgn="base"/>
            <a:r>
              <a:rPr lang="en-US" sz="1800" dirty="0" smtClean="0"/>
              <a:t>H</a:t>
            </a:r>
            <a:r>
              <a:rPr lang="en-US" sz="1800" kern="1200" baseline="0" dirty="0" smtClean="0">
                <a:solidFill>
                  <a:schemeClr val="tx1"/>
                </a:solidFill>
                <a:effectLst/>
              </a:rPr>
              <a:t>ashing</a:t>
            </a:r>
          </a:p>
          <a:p>
            <a:pPr lvl="2" fontAlgn="base"/>
            <a:r>
              <a:rPr lang="en-US" sz="1800" dirty="0"/>
              <a:t>S</a:t>
            </a:r>
            <a:r>
              <a:rPr lang="en-US" sz="1800" kern="1200" baseline="0" dirty="0" smtClean="0">
                <a:solidFill>
                  <a:schemeClr val="tx1"/>
                </a:solidFill>
                <a:effectLst/>
              </a:rPr>
              <a:t>ymmetric and asymmetric encryption</a:t>
            </a:r>
          </a:p>
          <a:p>
            <a:pPr lvl="0" fontAlgn="base"/>
            <a:r>
              <a:rPr lang="en-US" sz="1800" b="1" kern="1200" baseline="0" dirty="0" smtClean="0">
                <a:solidFill>
                  <a:schemeClr val="tx1"/>
                </a:solidFill>
                <a:effectLst/>
              </a:rPr>
              <a:t>Internet infrastructure</a:t>
            </a:r>
          </a:p>
          <a:p>
            <a:pPr lvl="1" fontAlgn="base"/>
            <a:r>
              <a:rPr lang="en-US" sz="1800" kern="1200" baseline="0" dirty="0" smtClean="0">
                <a:solidFill>
                  <a:schemeClr val="tx1"/>
                </a:solidFill>
                <a:effectLst/>
              </a:rPr>
              <a:t>Network security appliances  </a:t>
            </a:r>
          </a:p>
          <a:p>
            <a:pPr lvl="1" fontAlgn="base"/>
            <a:r>
              <a:rPr lang="en-US" sz="1800" kern="1200" baseline="0" dirty="0" smtClean="0">
                <a:solidFill>
                  <a:schemeClr val="tx1"/>
                </a:solidFill>
                <a:effectLst/>
              </a:rPr>
              <a:t>Network applications</a:t>
            </a:r>
          </a:p>
          <a:p>
            <a:pPr lvl="1" fontAlgn="base"/>
            <a:r>
              <a:rPr lang="en-US" sz="1800" dirty="0" smtClean="0"/>
              <a:t>Network infrastructure</a:t>
            </a:r>
            <a:endParaRPr lang="en-US" sz="1800" kern="1200" baseline="0" dirty="0" smtClean="0">
              <a:solidFill>
                <a:schemeClr val="tx1"/>
              </a:solidFill>
              <a:effectLst/>
            </a:endParaRPr>
          </a:p>
          <a:p>
            <a:pPr lvl="1" fontAlgn="base"/>
            <a:r>
              <a:rPr lang="en-US" sz="1800" kern="1200" baseline="0" dirty="0" smtClean="0">
                <a:solidFill>
                  <a:schemeClr val="tx1"/>
                </a:solidFill>
                <a:effectLst/>
              </a:rPr>
              <a:t>Common network protocols </a:t>
            </a:r>
          </a:p>
          <a:p>
            <a:pPr lvl="0" fontAlgn="base"/>
            <a:r>
              <a:rPr lang="en-US" sz="1800" b="1" kern="1200" baseline="0" dirty="0" smtClean="0">
                <a:solidFill>
                  <a:schemeClr val="tx1"/>
                </a:solidFill>
                <a:effectLst/>
              </a:rPr>
              <a:t>Intranet infrastructure</a:t>
            </a:r>
          </a:p>
          <a:p>
            <a:pPr lvl="1"/>
            <a:r>
              <a:rPr lang="en-US" sz="1800" dirty="0" smtClean="0"/>
              <a:t>Internal </a:t>
            </a:r>
            <a:r>
              <a:rPr lang="en-US" sz="1800" dirty="0"/>
              <a:t>topology</a:t>
            </a:r>
          </a:p>
          <a:p>
            <a:endParaRPr lang="en-US" sz="1800"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endParaRPr>
          </a:p>
          <a:p>
            <a:r>
              <a:rPr lang="en-US" sz="2000"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 </a:t>
            </a:r>
            <a:endParaRPr lang="en-US" sz="1800"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endParaRPr>
          </a:p>
        </p:txBody>
      </p:sp>
    </p:spTree>
    <p:extLst>
      <p:ext uri="{BB962C8B-B14F-4D97-AF65-F5344CB8AC3E}">
        <p14:creationId xmlns:p14="http://schemas.microsoft.com/office/powerpoint/2010/main" val="3788583612"/>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fade">
                                      <p:cBhvr>
                                        <p:cTn id="10" dur="500"/>
                                        <p:tgtEl>
                                          <p:spTgt spid="3">
                                            <p:txEl>
                                              <p:pRg st="2" end="2"/>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fade">
                                      <p:cBhvr>
                                        <p:cTn id="13" dur="500"/>
                                        <p:tgtEl>
                                          <p:spTgt spid="3">
                                            <p:txEl>
                                              <p:pRg st="3" end="3"/>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4" end="4"/>
                                            </p:txEl>
                                          </p:spTgt>
                                        </p:tgtEl>
                                        <p:attrNameLst>
                                          <p:attrName>style.visibility</p:attrName>
                                        </p:attrNameLst>
                                      </p:cBhvr>
                                      <p:to>
                                        <p:strVal val="visible"/>
                                      </p:to>
                                    </p:set>
                                    <p:animEffect transition="in" filter="fade">
                                      <p:cBhvr>
                                        <p:cTn id="16" dur="500"/>
                                        <p:tgtEl>
                                          <p:spTgt spid="3">
                                            <p:txEl>
                                              <p:pRg st="4" end="4"/>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Effect transition="in" filter="fade">
                                      <p:cBhvr>
                                        <p:cTn id="19" dur="500"/>
                                        <p:tgtEl>
                                          <p:spTgt spid="3">
                                            <p:txEl>
                                              <p:pRg st="5" end="5"/>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3">
                                            <p:txEl>
                                              <p:pRg st="7" end="7"/>
                                            </p:txEl>
                                          </p:spTgt>
                                        </p:tgtEl>
                                        <p:attrNameLst>
                                          <p:attrName>style.visibility</p:attrName>
                                        </p:attrNameLst>
                                      </p:cBhvr>
                                      <p:to>
                                        <p:strVal val="visible"/>
                                      </p:to>
                                    </p:set>
                                    <p:animEffect transition="in" filter="fade">
                                      <p:cBhvr>
                                        <p:cTn id="24" dur="500"/>
                                        <p:tgtEl>
                                          <p:spTgt spid="3">
                                            <p:txEl>
                                              <p:pRg st="7" end="7"/>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Effect transition="in" filter="fade">
                                      <p:cBhvr>
                                        <p:cTn id="27" dur="500"/>
                                        <p:tgtEl>
                                          <p:spTgt spid="3">
                                            <p:txEl>
                                              <p:pRg st="8" end="8"/>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3">
                                            <p:txEl>
                                              <p:pRg st="9" end="9"/>
                                            </p:txEl>
                                          </p:spTgt>
                                        </p:tgtEl>
                                        <p:attrNameLst>
                                          <p:attrName>style.visibility</p:attrName>
                                        </p:attrNameLst>
                                      </p:cBhvr>
                                      <p:to>
                                        <p:strVal val="visible"/>
                                      </p:to>
                                    </p:set>
                                    <p:animEffect transition="in" filter="fade">
                                      <p:cBhvr>
                                        <p:cTn id="30" dur="500"/>
                                        <p:tgtEl>
                                          <p:spTgt spid="3">
                                            <p:txEl>
                                              <p:pRg st="9" end="9"/>
                                            </p:txEl>
                                          </p:spTgt>
                                        </p:tgtEl>
                                      </p:cBhvr>
                                    </p:animEffect>
                                  </p:childTnLst>
                                </p:cTn>
                              </p:par>
                              <p:par>
                                <p:cTn id="31" presetID="10" presetClass="entr" presetSubtype="0" fill="hold" nodeType="withEffect">
                                  <p:stCondLst>
                                    <p:cond delay="0"/>
                                  </p:stCondLst>
                                  <p:childTnLst>
                                    <p:set>
                                      <p:cBhvr>
                                        <p:cTn id="32" dur="1" fill="hold">
                                          <p:stCondLst>
                                            <p:cond delay="0"/>
                                          </p:stCondLst>
                                        </p:cTn>
                                        <p:tgtEl>
                                          <p:spTgt spid="3">
                                            <p:txEl>
                                              <p:pRg st="10" end="10"/>
                                            </p:txEl>
                                          </p:spTgt>
                                        </p:tgtEl>
                                        <p:attrNameLst>
                                          <p:attrName>style.visibility</p:attrName>
                                        </p:attrNameLst>
                                      </p:cBhvr>
                                      <p:to>
                                        <p:strVal val="visible"/>
                                      </p:to>
                                    </p:set>
                                    <p:animEffect transition="in" filter="fade">
                                      <p:cBhvr>
                                        <p:cTn id="33" dur="500"/>
                                        <p:tgtEl>
                                          <p:spTgt spid="3">
                                            <p:txEl>
                                              <p:pRg st="10" end="10"/>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3">
                                            <p:txEl>
                                              <p:pRg st="12" end="12"/>
                                            </p:txEl>
                                          </p:spTgt>
                                        </p:tgtEl>
                                        <p:attrNameLst>
                                          <p:attrName>style.visibility</p:attrName>
                                        </p:attrNameLst>
                                      </p:cBhvr>
                                      <p:to>
                                        <p:strVal val="visible"/>
                                      </p:to>
                                    </p:set>
                                    <p:animEffect transition="in" filter="fade">
                                      <p:cBhvr>
                                        <p:cTn id="38" dur="500"/>
                                        <p:tgtEl>
                                          <p:spTgt spid="3">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87765" y="3883161"/>
            <a:ext cx="3782706" cy="2524124"/>
          </a:xfrm>
          <a:prstGeom prst="rect">
            <a:avLst/>
          </a:prstGeom>
        </p:spPr>
      </p:pic>
      <p:sp>
        <p:nvSpPr>
          <p:cNvPr id="2" name="Title 1"/>
          <p:cNvSpPr>
            <a:spLocks noGrp="1"/>
          </p:cNvSpPr>
          <p:nvPr>
            <p:ph type="title"/>
          </p:nvPr>
        </p:nvSpPr>
        <p:spPr>
          <a:xfrm>
            <a:off x="457200" y="460693"/>
            <a:ext cx="8229600" cy="411162"/>
          </a:xfrm>
          <a:noFill/>
          <a:ln>
            <a:noFill/>
          </a:ln>
        </p:spPr>
        <p:txBody>
          <a:bodyPr vert="horz" wrap="square" lIns="91440" tIns="45720" rIns="91440" bIns="45720" numCol="1" anchor="ctr" anchorCtr="0" compatLnSpc="1">
            <a:prstTxWarp prst="textNoShape">
              <a:avLst/>
            </a:prstTxWarp>
            <a:normAutofit fontScale="90000"/>
          </a:bodyPr>
          <a:lstStyle/>
          <a:p>
            <a:r>
              <a:rPr lang="en-US" dirty="0"/>
              <a:t>CSIRT Staff Require Excellent </a:t>
            </a:r>
            <a:r>
              <a:rPr lang="en-US" dirty="0" smtClean="0"/>
              <a:t/>
            </a:r>
            <a:br>
              <a:rPr lang="en-US" dirty="0" smtClean="0"/>
            </a:br>
            <a:r>
              <a:rPr lang="en-US" dirty="0" smtClean="0"/>
              <a:t>Soft Skills</a:t>
            </a:r>
            <a:endParaRPr lang="en-US" dirty="0"/>
          </a:p>
        </p:txBody>
      </p:sp>
      <p:sp>
        <p:nvSpPr>
          <p:cNvPr id="3" name="Text Placeholder 2"/>
          <p:cNvSpPr>
            <a:spLocks noGrp="1"/>
          </p:cNvSpPr>
          <p:nvPr>
            <p:ph type="body" sz="quarter" idx="10"/>
          </p:nvPr>
        </p:nvSpPr>
        <p:spPr>
          <a:xfrm>
            <a:off x="457200" y="1322070"/>
            <a:ext cx="8258175" cy="4305935"/>
          </a:xfrm>
        </p:spPr>
        <p:txBody>
          <a:bodyPr>
            <a:normAutofit lnSpcReduction="10000"/>
          </a:bodyPr>
          <a:lstStyle/>
          <a:p>
            <a:pPr marL="342900" lvl="1" indent="0">
              <a:buSzTx/>
              <a:buNone/>
            </a:pPr>
            <a:r>
              <a:rPr lang="en-US" dirty="0" smtClean="0"/>
              <a:t>Essential CSIRT skills:</a:t>
            </a:r>
          </a:p>
          <a:p>
            <a:pPr lvl="1">
              <a:buSzTx/>
              <a:buFont typeface="Arial" charset="0"/>
              <a:buChar char="•"/>
            </a:pPr>
            <a:r>
              <a:rPr lang="en-US" dirty="0" smtClean="0"/>
              <a:t>Follow </a:t>
            </a:r>
            <a:r>
              <a:rPr lang="en-US" dirty="0"/>
              <a:t>procedures and protocols</a:t>
            </a:r>
          </a:p>
          <a:p>
            <a:pPr lvl="1">
              <a:buSzTx/>
              <a:buFont typeface="Arial" charset="0"/>
              <a:buChar char="•"/>
            </a:pPr>
            <a:r>
              <a:rPr lang="en-US" dirty="0"/>
              <a:t>Make common sense and logical decisions</a:t>
            </a:r>
          </a:p>
          <a:p>
            <a:pPr lvl="1">
              <a:buSzTx/>
              <a:buFont typeface="Arial" charset="0"/>
              <a:buChar char="•"/>
            </a:pPr>
            <a:r>
              <a:rPr lang="en-US" dirty="0" smtClean="0"/>
              <a:t>Multitask </a:t>
            </a:r>
            <a:r>
              <a:rPr lang="en-US" dirty="0"/>
              <a:t>with </a:t>
            </a:r>
            <a:r>
              <a:rPr lang="en-US" dirty="0" smtClean="0"/>
              <a:t>excellent organizational </a:t>
            </a:r>
            <a:r>
              <a:rPr lang="en-US" dirty="0"/>
              <a:t>skills</a:t>
            </a:r>
          </a:p>
          <a:p>
            <a:pPr lvl="1">
              <a:buSzTx/>
              <a:buFont typeface="Arial" charset="0"/>
              <a:buChar char="•"/>
            </a:pPr>
            <a:r>
              <a:rPr lang="en-US" dirty="0"/>
              <a:t>Communicate effectively both orally and written</a:t>
            </a:r>
          </a:p>
          <a:p>
            <a:pPr lvl="1">
              <a:buSzTx/>
              <a:buFont typeface="Arial" charset="0"/>
              <a:buChar char="•"/>
            </a:pPr>
            <a:r>
              <a:rPr lang="en-US" dirty="0"/>
              <a:t>Handle stressful situations </a:t>
            </a:r>
            <a:r>
              <a:rPr lang="en-US" dirty="0" smtClean="0"/>
              <a:t/>
            </a:r>
            <a:br>
              <a:rPr lang="en-US" dirty="0" smtClean="0"/>
            </a:br>
            <a:r>
              <a:rPr lang="en-US" dirty="0" smtClean="0"/>
              <a:t>with </a:t>
            </a:r>
            <a:r>
              <a:rPr lang="en-US" dirty="0"/>
              <a:t>ease</a:t>
            </a:r>
          </a:p>
          <a:p>
            <a:pPr lvl="1">
              <a:buSzTx/>
              <a:buFont typeface="Arial" charset="0"/>
              <a:buChar char="•"/>
            </a:pPr>
            <a:r>
              <a:rPr lang="en-US" dirty="0"/>
              <a:t>Deal with people with </a:t>
            </a:r>
            <a:r>
              <a:rPr lang="en-US" dirty="0" smtClean="0"/>
              <a:t/>
            </a:r>
            <a:br>
              <a:rPr lang="en-US" dirty="0" smtClean="0"/>
            </a:br>
            <a:r>
              <a:rPr lang="en-US" dirty="0" smtClean="0"/>
              <a:t>diplomacy and </a:t>
            </a:r>
            <a:r>
              <a:rPr lang="en-US" dirty="0"/>
              <a:t>patience</a:t>
            </a:r>
          </a:p>
          <a:p>
            <a:r>
              <a:rPr lang="en-US" sz="2000"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 </a:t>
            </a:r>
            <a:endParaRPr lang="en-US" sz="1800"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endParaRPr>
          </a:p>
          <a:p>
            <a:r>
              <a:rPr lang="en-US" sz="2000"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 </a:t>
            </a:r>
            <a:endParaRPr lang="en-US" sz="1800"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endParaRPr>
          </a:p>
        </p:txBody>
      </p:sp>
    </p:spTree>
    <p:extLst>
      <p:ext uri="{BB962C8B-B14F-4D97-AF65-F5344CB8AC3E}">
        <p14:creationId xmlns:p14="http://schemas.microsoft.com/office/powerpoint/2010/main" val="2285114093"/>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fade">
                                      <p:cBhvr>
                                        <p:cTn id="11" dur="500"/>
                                        <p:tgtEl>
                                          <p:spTgt spid="3">
                                            <p:txEl>
                                              <p:pRg st="2" end="2"/>
                                            </p:txEl>
                                          </p:spTgt>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500"/>
                                        <p:tgtEl>
                                          <p:spTgt spid="3">
                                            <p:txEl>
                                              <p:pRg st="4" end="4"/>
                                            </p:txEl>
                                          </p:spTgt>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Effect transition="in" filter="fade">
                                      <p:cBhvr>
                                        <p:cTn id="23" dur="500"/>
                                        <p:tgtEl>
                                          <p:spTgt spid="3">
                                            <p:txEl>
                                              <p:pRg st="5" end="5"/>
                                            </p:txEl>
                                          </p:spTgt>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idx="1"/>
          </p:nvPr>
        </p:nvSpPr>
        <p:spPr/>
        <p:txBody>
          <a:bodyPr/>
          <a:lstStyle/>
          <a:p>
            <a:pPr marL="0" indent="0">
              <a:buNone/>
              <a:defRPr/>
            </a:pPr>
            <a:r>
              <a:rPr lang="en-US" dirty="0">
                <a:solidFill>
                  <a:schemeClr val="bg1"/>
                </a:solidFill>
                <a:effectLst>
                  <a:outerShdw blurRad="38100" dist="38100" dir="2700000" algn="tl">
                    <a:srgbClr val="000000">
                      <a:alpha val="43137"/>
                    </a:srgbClr>
                  </a:outerShdw>
                </a:effectLst>
              </a:rPr>
              <a:t>How would </a:t>
            </a:r>
            <a:r>
              <a:rPr lang="en-US" dirty="0" smtClean="0">
                <a:solidFill>
                  <a:schemeClr val="bg1"/>
                </a:solidFill>
                <a:effectLst>
                  <a:outerShdw blurRad="38100" dist="38100" dir="2700000" algn="tl">
                    <a:srgbClr val="000000">
                      <a:alpha val="43137"/>
                    </a:srgbClr>
                  </a:outerShdw>
                </a:effectLst>
              </a:rPr>
              <a:t>you balance your CSIRT’s </a:t>
            </a:r>
            <a:r>
              <a:rPr lang="en-US" dirty="0">
                <a:solidFill>
                  <a:schemeClr val="bg1"/>
                </a:solidFill>
                <a:effectLst>
                  <a:outerShdw blurRad="38100" dist="38100" dir="2700000" algn="tl">
                    <a:srgbClr val="000000">
                      <a:alpha val="43137"/>
                    </a:srgbClr>
                  </a:outerShdw>
                </a:effectLst>
              </a:rPr>
              <a:t>resources between </a:t>
            </a:r>
            <a:r>
              <a:rPr lang="en-US" dirty="0" smtClean="0">
                <a:solidFill>
                  <a:schemeClr val="bg1"/>
                </a:solidFill>
                <a:effectLst>
                  <a:outerShdw blurRad="38100" dist="38100" dir="2700000" algn="tl">
                    <a:srgbClr val="000000">
                      <a:alpha val="43137"/>
                    </a:srgbClr>
                  </a:outerShdw>
                </a:effectLst>
              </a:rPr>
              <a:t>reactive services </a:t>
            </a:r>
            <a:r>
              <a:rPr lang="en-US" dirty="0">
                <a:solidFill>
                  <a:schemeClr val="bg1"/>
                </a:solidFill>
                <a:effectLst>
                  <a:outerShdw blurRad="38100" dist="38100" dir="2700000" algn="tl">
                    <a:srgbClr val="000000">
                      <a:alpha val="43137"/>
                    </a:srgbClr>
                  </a:outerShdw>
                </a:effectLst>
              </a:rPr>
              <a:t>and proactive services</a:t>
            </a:r>
            <a:r>
              <a:rPr lang="en-US" dirty="0" smtClean="0">
                <a:solidFill>
                  <a:schemeClr val="bg1"/>
                </a:solidFill>
                <a:effectLst>
                  <a:outerShdw blurRad="38100" dist="38100" dir="2700000" algn="tl">
                    <a:srgbClr val="000000">
                      <a:alpha val="43137"/>
                    </a:srgbClr>
                  </a:outerShdw>
                </a:effectLst>
              </a:rPr>
              <a:t>?</a:t>
            </a:r>
            <a:endParaRPr lang="en-US" dirty="0">
              <a:solidFill>
                <a:schemeClr val="bg1"/>
              </a:solidFill>
              <a:effectLst>
                <a:outerShdw blurRad="38100" dist="38100" dir="2700000" algn="tl">
                  <a:srgbClr val="000000">
                    <a:alpha val="43137"/>
                  </a:srgbClr>
                </a:outerShdw>
              </a:effectLst>
            </a:endParaRPr>
          </a:p>
        </p:txBody>
      </p:sp>
      <p:sp>
        <p:nvSpPr>
          <p:cNvPr id="58370" name="Title 6"/>
          <p:cNvSpPr>
            <a:spLocks noGrp="1"/>
          </p:cNvSpPr>
          <p:nvPr>
            <p:ph type="title"/>
          </p:nvPr>
        </p:nvSpPr>
        <p:spPr/>
        <p:txBody>
          <a:bodyPr>
            <a:normAutofit/>
          </a:bodyPr>
          <a:lstStyle/>
          <a:p>
            <a:r>
              <a:rPr lang="en-US" altLang="en-US" dirty="0" smtClean="0"/>
              <a:t>Learning Check</a:t>
            </a:r>
          </a:p>
        </p:txBody>
      </p:sp>
      <p:sp>
        <p:nvSpPr>
          <p:cNvPr id="6" name="Rectangle 5"/>
          <p:cNvSpPr/>
          <p:nvPr/>
        </p:nvSpPr>
        <p:spPr>
          <a:xfrm>
            <a:off x="5262196" y="6642556"/>
            <a:ext cx="3881804" cy="215444"/>
          </a:xfrm>
          <a:prstGeom prst="rect">
            <a:avLst/>
          </a:prstGeom>
        </p:spPr>
        <p:txBody>
          <a:bodyPr wrap="square">
            <a:spAutoFit/>
          </a:bodyPr>
          <a:lstStyle/>
          <a:p>
            <a:pPr algn="r"/>
            <a:r>
              <a:rPr lang="en-US" sz="800" kern="1200" dirty="0" smtClean="0">
                <a:solidFill>
                  <a:schemeClr val="tx1">
                    <a:lumMod val="65000"/>
                    <a:lumOff val="35000"/>
                  </a:schemeClr>
                </a:solidFill>
                <a:effectLst/>
                <a:latin typeface="Lucida Sans"/>
                <a:ea typeface="ＭＳ Ｐゴシック" charset="-128"/>
                <a:cs typeface="+mn-cs"/>
              </a:rPr>
              <a:t>Training Module 1, CSIRT Fundamentals, Version 1, © 2016 FIRST </a:t>
            </a:r>
            <a:endParaRPr lang="en-US" sz="800" kern="1200" dirty="0">
              <a:solidFill>
                <a:schemeClr val="tx1">
                  <a:lumMod val="65000"/>
                  <a:lumOff val="35000"/>
                </a:schemeClr>
              </a:solidFill>
              <a:effectLst/>
              <a:latin typeface="Lucida Sans"/>
              <a:ea typeface="ＭＳ Ｐゴシック" charset="-128"/>
              <a:cs typeface="+mn-cs"/>
            </a:endParaRPr>
          </a:p>
        </p:txBody>
      </p:sp>
    </p:spTree>
    <p:extLst>
      <p:ext uri="{BB962C8B-B14F-4D97-AF65-F5344CB8AC3E}">
        <p14:creationId xmlns:p14="http://schemas.microsoft.com/office/powerpoint/2010/main" val="3587471417"/>
      </p:ext>
    </p:extLst>
  </p:cSld>
  <p:clrMapOvr>
    <a:masterClrMapping/>
  </p:clrMapOvr>
  <p:transition spd="med">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55816389"/>
      </p:ext>
    </p:extLst>
  </p:cSld>
  <p:clrMapOvr>
    <a:masterClrMapping/>
  </p:clrMapOvr>
  <p:transition spd="med">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657601494"/>
      </p:ext>
    </p:extLst>
  </p:cSld>
  <p:clrMapOvr>
    <a:masterClrMapping/>
  </p:clrMapOvr>
  <p:transition spd="med">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6"/>
          <p:cNvSpPr>
            <a:spLocks noGrp="1"/>
          </p:cNvSpPr>
          <p:nvPr>
            <p:ph type="title"/>
          </p:nvPr>
        </p:nvSpPr>
        <p:spPr>
          <a:xfrm>
            <a:off x="457200" y="493458"/>
            <a:ext cx="8229600" cy="411163"/>
          </a:xfrm>
        </p:spPr>
        <p:txBody>
          <a:bodyPr>
            <a:normAutofit fontScale="90000"/>
          </a:bodyPr>
          <a:lstStyle/>
          <a:p>
            <a:r>
              <a:rPr lang="en-US" altLang="en-US" dirty="0" smtClean="0"/>
              <a:t>Agenda</a:t>
            </a:r>
          </a:p>
        </p:txBody>
      </p:sp>
      <p:sp>
        <p:nvSpPr>
          <p:cNvPr id="12291" name="Content Placeholder 4"/>
          <p:cNvSpPr>
            <a:spLocks noGrp="1"/>
          </p:cNvSpPr>
          <p:nvPr>
            <p:ph type="body" sz="quarter" idx="10"/>
          </p:nvPr>
        </p:nvSpPr>
        <p:spPr>
          <a:xfrm>
            <a:off x="361949" y="1120389"/>
            <a:ext cx="8535866" cy="4471761"/>
          </a:xfrm>
        </p:spPr>
        <p:txBody>
          <a:bodyPr>
            <a:normAutofit fontScale="85000" lnSpcReduction="10000"/>
          </a:bodyPr>
          <a:lstStyle/>
          <a:p>
            <a:pPr marL="342900" lvl="1" indent="0">
              <a:buClr>
                <a:srgbClr val="2B812B"/>
              </a:buClr>
              <a:buFont typeface="Arial" panose="020B0604020202020204" pitchFamily="34" charset="0"/>
              <a:buNone/>
              <a:defRPr/>
            </a:pPr>
            <a:r>
              <a:rPr lang="en-US" altLang="en-US" sz="1800" dirty="0" smtClean="0"/>
              <a:t>By the end of this module, you will be able to:</a:t>
            </a:r>
          </a:p>
          <a:p>
            <a:pPr lvl="1">
              <a:buSzTx/>
              <a:buFont typeface="Arial" charset="0"/>
              <a:buChar char="•"/>
              <a:defRPr/>
            </a:pPr>
            <a:r>
              <a:rPr lang="en-US" sz="1800" dirty="0"/>
              <a:t>Define </a:t>
            </a:r>
            <a:r>
              <a:rPr lang="en-US" sz="1800" dirty="0" smtClean="0"/>
              <a:t>incident management </a:t>
            </a:r>
            <a:r>
              <a:rPr lang="en-US" sz="1800" dirty="0"/>
              <a:t>and establish the need for an </a:t>
            </a:r>
            <a:r>
              <a:rPr lang="en-US" sz="1800" dirty="0" smtClean="0"/>
              <a:t>incident </a:t>
            </a:r>
            <a:r>
              <a:rPr lang="en-US" sz="1800" dirty="0"/>
              <a:t>handling team</a:t>
            </a:r>
          </a:p>
          <a:p>
            <a:pPr lvl="1">
              <a:buSzTx/>
              <a:buFont typeface="Arial" charset="0"/>
              <a:buChar char="•"/>
              <a:defRPr/>
            </a:pPr>
            <a:r>
              <a:rPr lang="en-US" sz="1800" dirty="0"/>
              <a:t>Step through potential CSIRT requirements and define how a </a:t>
            </a:r>
            <a:r>
              <a:rPr lang="en-US" sz="1800" dirty="0" smtClean="0"/>
              <a:t/>
            </a:r>
            <a:br>
              <a:rPr lang="en-US" sz="1800" dirty="0" smtClean="0"/>
            </a:br>
            <a:r>
              <a:rPr lang="en-US" sz="1800" dirty="0" smtClean="0"/>
              <a:t>CSIRT </a:t>
            </a:r>
            <a:r>
              <a:rPr lang="en-US" sz="1800" dirty="0"/>
              <a:t>functions</a:t>
            </a:r>
          </a:p>
          <a:p>
            <a:pPr lvl="1">
              <a:buSzTx/>
              <a:buFont typeface="Arial" charset="0"/>
              <a:buChar char="•"/>
              <a:defRPr/>
            </a:pPr>
            <a:r>
              <a:rPr lang="en-US" sz="1800" dirty="0"/>
              <a:t>Define the range, levels of services, and organizational components </a:t>
            </a:r>
            <a:r>
              <a:rPr lang="en-US" sz="1800" dirty="0" smtClean="0"/>
              <a:t/>
            </a:r>
            <a:br>
              <a:rPr lang="en-US" sz="1800" dirty="0" smtClean="0"/>
            </a:br>
            <a:r>
              <a:rPr lang="en-US" sz="1800" dirty="0" smtClean="0"/>
              <a:t>of </a:t>
            </a:r>
            <a:r>
              <a:rPr lang="en-US" sz="1800" dirty="0"/>
              <a:t>a CSIRT</a:t>
            </a:r>
          </a:p>
          <a:p>
            <a:pPr lvl="1">
              <a:buSzTx/>
              <a:buFont typeface="Arial" charset="0"/>
              <a:buChar char="•"/>
              <a:defRPr/>
            </a:pPr>
            <a:r>
              <a:rPr lang="en-US" sz="1800" dirty="0"/>
              <a:t>Set expectations for meeting the needs of constituencies and stakeholders</a:t>
            </a:r>
          </a:p>
          <a:p>
            <a:pPr lvl="1">
              <a:buSzTx/>
              <a:buFont typeface="Arial" charset="0"/>
              <a:buChar char="•"/>
              <a:defRPr/>
            </a:pPr>
            <a:r>
              <a:rPr lang="en-US" sz="1800" dirty="0"/>
              <a:t>Define expectations for a newly created CSIRT and categorize roles and responsibilities</a:t>
            </a:r>
          </a:p>
          <a:p>
            <a:pPr lvl="1">
              <a:buSzTx/>
              <a:buFont typeface="Arial" charset="0"/>
              <a:buChar char="•"/>
              <a:defRPr/>
            </a:pPr>
            <a:r>
              <a:rPr lang="en-US" sz="1800" dirty="0"/>
              <a:t>Set expectations for funding, staffing, and training</a:t>
            </a:r>
          </a:p>
          <a:p>
            <a:pPr lvl="1">
              <a:buSzTx/>
              <a:buFont typeface="Arial" charset="0"/>
              <a:buChar char="•"/>
              <a:defRPr/>
            </a:pPr>
            <a:r>
              <a:rPr lang="en-US" sz="1800" dirty="0" smtClean="0"/>
              <a:t>Clarify hardware and software requirements</a:t>
            </a:r>
            <a:endParaRPr lang="en-US" sz="1800" dirty="0"/>
          </a:p>
          <a:p>
            <a:pPr lvl="1">
              <a:buSzTx/>
              <a:buFont typeface="Arial" charset="0"/>
              <a:buChar char="•"/>
              <a:defRPr/>
            </a:pPr>
            <a:r>
              <a:rPr lang="en-US" sz="1800" dirty="0" smtClean="0"/>
              <a:t>Explain </a:t>
            </a:r>
            <a:r>
              <a:rPr lang="en-US" sz="1800" dirty="0"/>
              <a:t>how to develop security configurations, including for </a:t>
            </a:r>
            <a:br>
              <a:rPr lang="en-US" sz="1800" dirty="0"/>
            </a:br>
            <a:r>
              <a:rPr lang="en-US" sz="1800" dirty="0"/>
              <a:t>physical security</a:t>
            </a:r>
          </a:p>
          <a:p>
            <a:pPr lvl="1">
              <a:buSzTx/>
              <a:buFont typeface="Arial" charset="0"/>
              <a:buChar char="•"/>
              <a:defRPr/>
            </a:pPr>
            <a:r>
              <a:rPr lang="en-US" sz="1800" dirty="0" smtClean="0"/>
              <a:t>Practice </a:t>
            </a:r>
            <a:r>
              <a:rPr lang="en-US" sz="1800" dirty="0"/>
              <a:t>assessing needs for a </a:t>
            </a:r>
            <a:r>
              <a:rPr lang="en-US" sz="1800" dirty="0" smtClean="0"/>
              <a:t>CSIRT</a:t>
            </a:r>
          </a:p>
        </p:txBody>
      </p:sp>
    </p:spTree>
    <p:extLst>
      <p:ext uri="{BB962C8B-B14F-4D97-AF65-F5344CB8AC3E}">
        <p14:creationId xmlns:p14="http://schemas.microsoft.com/office/powerpoint/2010/main" val="3655559936"/>
      </p:ext>
    </p:extLst>
  </p:cSld>
  <p:clrMapOvr>
    <a:masterClrMapping/>
  </p:clrMapOvr>
  <p:transition spd="med">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normAutofit/>
          </a:bodyPr>
          <a:lstStyle/>
          <a:p>
            <a:r>
              <a:rPr lang="en-US" altLang="en-US" sz="3600" dirty="0" smtClean="0"/>
              <a:t>Section 1: </a:t>
            </a:r>
            <a:br>
              <a:rPr lang="en-US" altLang="en-US" sz="3600" dirty="0" smtClean="0"/>
            </a:br>
            <a:r>
              <a:rPr lang="en-US" altLang="en-US" sz="3600" dirty="0" smtClean="0"/>
              <a:t>Why CSIRTs</a:t>
            </a:r>
            <a:br>
              <a:rPr lang="en-US" altLang="en-US" sz="3600" dirty="0" smtClean="0"/>
            </a:br>
            <a:r>
              <a:rPr lang="en-US" altLang="en-US" sz="3600" dirty="0" smtClean="0"/>
              <a:t>Are Needed</a:t>
            </a:r>
          </a:p>
        </p:txBody>
      </p:sp>
    </p:spTree>
  </p:cSld>
  <p:clrMapOvr>
    <a:masterClrMapping/>
  </p:clrMapOvr>
  <p:transition spd="med">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6"/>
          <p:cNvSpPr>
            <a:spLocks noGrp="1"/>
          </p:cNvSpPr>
          <p:nvPr>
            <p:ph type="title"/>
          </p:nvPr>
        </p:nvSpPr>
        <p:spPr/>
        <p:txBody>
          <a:bodyPr>
            <a:normAutofit fontScale="90000"/>
          </a:bodyPr>
          <a:lstStyle/>
          <a:p>
            <a:r>
              <a:rPr lang="en-US" sz="3200" b="1"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What Is an Incident?</a:t>
            </a:r>
            <a:endParaRPr lang="en-US" altLang="en-US" dirty="0" smtClean="0"/>
          </a:p>
        </p:txBody>
      </p:sp>
      <p:sp>
        <p:nvSpPr>
          <p:cNvPr id="31747" name="Content Placeholder 4"/>
          <p:cNvSpPr>
            <a:spLocks noGrp="1"/>
          </p:cNvSpPr>
          <p:nvPr>
            <p:ph type="body" sz="quarter" idx="10"/>
          </p:nvPr>
        </p:nvSpPr>
        <p:spPr>
          <a:noFill/>
          <a:ln>
            <a:noFill/>
          </a:ln>
        </p:spPr>
        <p:txBody>
          <a:bodyPr vert="horz" wrap="square" lIns="91440" tIns="45720" rIns="91440" bIns="45720" numCol="1" anchor="t" anchorCtr="0" compatLnSpc="1">
            <a:prstTxWarp prst="textNoShape">
              <a:avLst/>
            </a:prstTxWarp>
          </a:bodyPr>
          <a:lstStyle/>
          <a:p>
            <a:pPr lvl="1">
              <a:buSzTx/>
              <a:buFont typeface="Arial" charset="0"/>
              <a:buChar char="•"/>
            </a:pPr>
            <a:r>
              <a:rPr lang="en-US" b="1" dirty="0" smtClean="0"/>
              <a:t>Incident:</a:t>
            </a:r>
            <a:r>
              <a:rPr lang="en-US" dirty="0" smtClean="0"/>
              <a:t> Unplanned </a:t>
            </a:r>
            <a:r>
              <a:rPr lang="en-US" dirty="0"/>
              <a:t>interruption or quality reduction in IT </a:t>
            </a:r>
            <a:r>
              <a:rPr lang="en-US" dirty="0" smtClean="0"/>
              <a:t>service</a:t>
            </a:r>
            <a:br>
              <a:rPr lang="en-US" dirty="0" smtClean="0"/>
            </a:br>
            <a:endParaRPr lang="en-US" dirty="0"/>
          </a:p>
          <a:p>
            <a:pPr lvl="1">
              <a:buSzTx/>
              <a:buFont typeface="Arial" charset="0"/>
              <a:buChar char="•"/>
            </a:pPr>
            <a:r>
              <a:rPr lang="en-US" b="1" dirty="0"/>
              <a:t>Computer </a:t>
            </a:r>
            <a:r>
              <a:rPr lang="en-US" b="1" dirty="0" smtClean="0"/>
              <a:t>security incident: </a:t>
            </a:r>
            <a:r>
              <a:rPr lang="en-US" dirty="0" smtClean="0"/>
              <a:t>Compromise </a:t>
            </a:r>
            <a:r>
              <a:rPr lang="en-US" dirty="0"/>
              <a:t>or violation of security, </a:t>
            </a:r>
            <a:r>
              <a:rPr lang="en-US" dirty="0" smtClean="0"/>
              <a:t>a </a:t>
            </a:r>
            <a:r>
              <a:rPr lang="en-US" dirty="0"/>
              <a:t>breach </a:t>
            </a:r>
            <a:r>
              <a:rPr lang="en-US" dirty="0" smtClean="0"/>
              <a:t>of:</a:t>
            </a:r>
            <a:endParaRPr lang="en-US" dirty="0"/>
          </a:p>
          <a:p>
            <a:pPr lvl="2">
              <a:buSzTx/>
            </a:pPr>
            <a:r>
              <a:rPr lang="en-US" dirty="0"/>
              <a:t>Confidentiality</a:t>
            </a:r>
          </a:p>
          <a:p>
            <a:pPr lvl="2">
              <a:buSzTx/>
            </a:pPr>
            <a:r>
              <a:rPr lang="en-US" dirty="0"/>
              <a:t>Integrity</a:t>
            </a:r>
          </a:p>
          <a:p>
            <a:pPr lvl="2">
              <a:buSzTx/>
            </a:pPr>
            <a:r>
              <a:rPr lang="en-US" dirty="0"/>
              <a:t>Availability</a:t>
            </a:r>
          </a:p>
          <a:p>
            <a:r>
              <a:rPr lang="en-US" dirty="0"/>
              <a:t> </a:t>
            </a:r>
          </a:p>
          <a:p>
            <a:endParaRPr lang="en-US"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41369" y="3574188"/>
            <a:ext cx="4278087" cy="2838637"/>
          </a:xfrm>
          <a:prstGeom prst="rect">
            <a:avLst/>
          </a:prstGeom>
        </p:spPr>
      </p:pic>
    </p:spTree>
    <p:extLst>
      <p:ext uri="{BB962C8B-B14F-4D97-AF65-F5344CB8AC3E}">
        <p14:creationId xmlns:p14="http://schemas.microsoft.com/office/powerpoint/2010/main" val="292314615"/>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1747">
                                            <p:txEl>
                                              <p:pRg st="0" end="0"/>
                                            </p:txEl>
                                          </p:spTgt>
                                        </p:tgtEl>
                                        <p:attrNameLst>
                                          <p:attrName>style.visibility</p:attrName>
                                        </p:attrNameLst>
                                      </p:cBhvr>
                                      <p:to>
                                        <p:strVal val="visible"/>
                                      </p:to>
                                    </p:set>
                                    <p:animEffect transition="in" filter="fade">
                                      <p:cBhvr>
                                        <p:cTn id="7" dur="500"/>
                                        <p:tgtEl>
                                          <p:spTgt spid="3174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1747">
                                            <p:txEl>
                                              <p:pRg st="1" end="1"/>
                                            </p:txEl>
                                          </p:spTgt>
                                        </p:tgtEl>
                                        <p:attrNameLst>
                                          <p:attrName>style.visibility</p:attrName>
                                        </p:attrNameLst>
                                      </p:cBhvr>
                                      <p:to>
                                        <p:strVal val="visible"/>
                                      </p:to>
                                    </p:set>
                                    <p:animEffect transition="in" filter="fade">
                                      <p:cBhvr>
                                        <p:cTn id="12" dur="500"/>
                                        <p:tgtEl>
                                          <p:spTgt spid="31747">
                                            <p:txEl>
                                              <p:pRg st="1" end="1"/>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31747">
                                            <p:txEl>
                                              <p:pRg st="2" end="2"/>
                                            </p:txEl>
                                          </p:spTgt>
                                        </p:tgtEl>
                                        <p:attrNameLst>
                                          <p:attrName>style.visibility</p:attrName>
                                        </p:attrNameLst>
                                      </p:cBhvr>
                                      <p:to>
                                        <p:strVal val="visible"/>
                                      </p:to>
                                    </p:set>
                                    <p:animEffect transition="in" filter="fade">
                                      <p:cBhvr>
                                        <p:cTn id="15" dur="500"/>
                                        <p:tgtEl>
                                          <p:spTgt spid="31747">
                                            <p:txEl>
                                              <p:pRg st="2" end="2"/>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31747">
                                            <p:txEl>
                                              <p:pRg st="3" end="3"/>
                                            </p:txEl>
                                          </p:spTgt>
                                        </p:tgtEl>
                                        <p:attrNameLst>
                                          <p:attrName>style.visibility</p:attrName>
                                        </p:attrNameLst>
                                      </p:cBhvr>
                                      <p:to>
                                        <p:strVal val="visible"/>
                                      </p:to>
                                    </p:set>
                                    <p:animEffect transition="in" filter="fade">
                                      <p:cBhvr>
                                        <p:cTn id="18" dur="500"/>
                                        <p:tgtEl>
                                          <p:spTgt spid="31747">
                                            <p:txEl>
                                              <p:pRg st="3" end="3"/>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31747">
                                            <p:txEl>
                                              <p:pRg st="4" end="4"/>
                                            </p:txEl>
                                          </p:spTgt>
                                        </p:tgtEl>
                                        <p:attrNameLst>
                                          <p:attrName>style.visibility</p:attrName>
                                        </p:attrNameLst>
                                      </p:cBhvr>
                                      <p:to>
                                        <p:strVal val="visible"/>
                                      </p:to>
                                    </p:set>
                                    <p:animEffect transition="in" filter="fade">
                                      <p:cBhvr>
                                        <p:cTn id="21" dur="500"/>
                                        <p:tgtEl>
                                          <p:spTgt spid="3174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6"/>
          <p:cNvSpPr>
            <a:spLocks noGrp="1"/>
          </p:cNvSpPr>
          <p:nvPr>
            <p:ph type="title"/>
          </p:nvPr>
        </p:nvSpPr>
        <p:spPr/>
        <p:txBody>
          <a:bodyPr>
            <a:normAutofit fontScale="90000"/>
          </a:bodyPr>
          <a:lstStyle/>
          <a:p>
            <a:r>
              <a:rPr lang="en-US" sz="3200" b="1"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What Is Incident Management?</a:t>
            </a:r>
            <a:endParaRPr lang="en-US" altLang="en-US" dirty="0" smtClean="0"/>
          </a:p>
        </p:txBody>
      </p:sp>
      <p:sp>
        <p:nvSpPr>
          <p:cNvPr id="31747" name="Content Placeholder 4"/>
          <p:cNvSpPr>
            <a:spLocks noGrp="1"/>
          </p:cNvSpPr>
          <p:nvPr>
            <p:ph type="body" sz="quarter" idx="10"/>
          </p:nvPr>
        </p:nvSpPr>
        <p:spPr>
          <a:noFill/>
          <a:ln>
            <a:noFill/>
          </a:ln>
        </p:spPr>
        <p:txBody>
          <a:bodyPr vert="horz" wrap="square" lIns="91440" tIns="45720" rIns="91440" bIns="45720" numCol="1" anchor="t" anchorCtr="0" compatLnSpc="1">
            <a:prstTxWarp prst="textNoShape">
              <a:avLst/>
            </a:prstTxWarp>
          </a:bodyPr>
          <a:lstStyle/>
          <a:p>
            <a:pPr lvl="1">
              <a:buSzTx/>
              <a:buFont typeface="Arial" charset="0"/>
              <a:buChar char="•"/>
            </a:pPr>
            <a:r>
              <a:rPr lang="en-US" b="1" dirty="0" smtClean="0"/>
              <a:t>Incident Management (IM):</a:t>
            </a:r>
            <a:r>
              <a:rPr lang="en-US" dirty="0" smtClean="0"/>
              <a:t> </a:t>
            </a:r>
            <a:r>
              <a:rPr lang="en-US" dirty="0"/>
              <a:t>P</a:t>
            </a:r>
            <a:r>
              <a:rPr lang="en-US" dirty="0" smtClean="0"/>
              <a:t>rocess </a:t>
            </a:r>
            <a:r>
              <a:rPr lang="en-US" dirty="0"/>
              <a:t>to handle </a:t>
            </a:r>
            <a:r>
              <a:rPr lang="en-US" dirty="0" smtClean="0"/>
              <a:t>life cycle </a:t>
            </a:r>
            <a:r>
              <a:rPr lang="en-US" dirty="0"/>
              <a:t>of </a:t>
            </a:r>
            <a:r>
              <a:rPr lang="en-US" dirty="0" smtClean="0"/>
              <a:t/>
            </a:r>
            <a:br>
              <a:rPr lang="en-US" dirty="0" smtClean="0"/>
            </a:br>
            <a:r>
              <a:rPr lang="en-US" dirty="0" smtClean="0"/>
              <a:t>an </a:t>
            </a:r>
            <a:r>
              <a:rPr lang="en-US" dirty="0"/>
              <a:t>incident</a:t>
            </a:r>
          </a:p>
          <a:p>
            <a:pPr lvl="2">
              <a:buSzTx/>
            </a:pPr>
            <a:r>
              <a:rPr lang="en-US" dirty="0"/>
              <a:t>Detect and identify</a:t>
            </a:r>
          </a:p>
          <a:p>
            <a:pPr lvl="2">
              <a:buSzTx/>
            </a:pPr>
            <a:r>
              <a:rPr lang="en-US" dirty="0"/>
              <a:t>Triage and analyze</a:t>
            </a:r>
          </a:p>
          <a:p>
            <a:pPr lvl="2">
              <a:buSzTx/>
            </a:pPr>
            <a:r>
              <a:rPr lang="en-US" dirty="0"/>
              <a:t>Resolve, including </a:t>
            </a:r>
            <a:r>
              <a:rPr lang="en-US" dirty="0" smtClean="0"/>
              <a:t>prevent </a:t>
            </a:r>
            <a:r>
              <a:rPr lang="en-US" dirty="0"/>
              <a:t>reoccurrence </a:t>
            </a: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69139" y="3568989"/>
            <a:ext cx="4268275" cy="2848138"/>
          </a:xfrm>
          <a:prstGeom prst="rect">
            <a:avLst/>
          </a:prstGeom>
        </p:spPr>
      </p:pic>
      <p:sp>
        <p:nvSpPr>
          <p:cNvPr id="6" name="Content Placeholder 4"/>
          <p:cNvSpPr txBox="1">
            <a:spLocks/>
          </p:cNvSpPr>
          <p:nvPr/>
        </p:nvSpPr>
        <p:spPr bwMode="auto">
          <a:xfrm>
            <a:off x="5829300" y="4384221"/>
            <a:ext cx="2886075" cy="1526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algn="l" rtl="0" eaLnBrk="0" fontAlgn="base" hangingPunct="0">
              <a:lnSpc>
                <a:spcPct val="114000"/>
              </a:lnSpc>
              <a:spcBef>
                <a:spcPct val="20000"/>
              </a:spcBef>
              <a:spcAft>
                <a:spcPct val="0"/>
              </a:spcAft>
              <a:buClr>
                <a:srgbClr val="F38127"/>
              </a:buClr>
              <a:buSzPct val="100000"/>
              <a:buFont typeface="Arial" pitchFamily="34" charset="0"/>
              <a:buNone/>
              <a:defRPr sz="2000" kern="1200" baseline="0">
                <a:solidFill>
                  <a:schemeClr val="tx1"/>
                </a:solidFill>
                <a:latin typeface="Lucida Sans" panose="020B0602040502020204" pitchFamily="34" charset="0"/>
                <a:ea typeface="Lucida Sans" panose="020B0602040502020204" pitchFamily="34" charset="0"/>
                <a:cs typeface="Lucida Sans" panose="020B0602040502020204" pitchFamily="34" charset="0"/>
              </a:defRPr>
            </a:lvl1pPr>
            <a:lvl2pPr marL="685800" indent="-342900" algn="l" rtl="0" eaLnBrk="0" fontAlgn="base" hangingPunct="0">
              <a:lnSpc>
                <a:spcPct val="114000"/>
              </a:lnSpc>
              <a:spcBef>
                <a:spcPct val="20000"/>
              </a:spcBef>
              <a:spcAft>
                <a:spcPct val="0"/>
              </a:spcAft>
              <a:buClr>
                <a:schemeClr val="tx1"/>
              </a:buClr>
              <a:buSzPct val="100000"/>
              <a:buFont typeface="Arial" panose="020B0604020202020204" pitchFamily="34" charset="0"/>
              <a:buChar char="•"/>
              <a:defRPr sz="2000" kern="1200" baseline="0">
                <a:solidFill>
                  <a:schemeClr val="tx1"/>
                </a:solidFill>
                <a:latin typeface="Lucida Sans" panose="020B0602040502020204" pitchFamily="34" charset="0"/>
                <a:ea typeface="Lucida Sans" panose="020B0602040502020204" pitchFamily="34" charset="0"/>
                <a:cs typeface="Lucida Sans" panose="020B0602040502020204" pitchFamily="34" charset="0"/>
              </a:defRPr>
            </a:lvl2pPr>
            <a:lvl3pPr marL="1143000" indent="-400050" algn="l" rtl="0" eaLnBrk="0" fontAlgn="base" hangingPunct="0">
              <a:lnSpc>
                <a:spcPct val="114000"/>
              </a:lnSpc>
              <a:spcBef>
                <a:spcPct val="20000"/>
              </a:spcBef>
              <a:spcAft>
                <a:spcPct val="0"/>
              </a:spcAft>
              <a:buClr>
                <a:schemeClr val="tx1"/>
              </a:buClr>
              <a:buSzPct val="100000"/>
              <a:buFont typeface="Aharoni" panose="02010803020104030203" pitchFamily="2" charset="-79"/>
              <a:buChar char="—"/>
              <a:defRPr sz="2000" kern="1200" baseline="0">
                <a:solidFill>
                  <a:schemeClr val="tx1"/>
                </a:solidFill>
                <a:latin typeface="Lucida Sans" panose="020B0602040502020204" pitchFamily="34" charset="0"/>
                <a:ea typeface="Lucida Sans" panose="020B0602040502020204" pitchFamily="34" charset="0"/>
                <a:cs typeface="Lucida Sans" panose="020B0602040502020204" pitchFamily="34" charset="0"/>
              </a:defRPr>
            </a:lvl3pPr>
            <a:lvl4pPr marL="1485900" indent="-285750" algn="l" rtl="0" eaLnBrk="0" fontAlgn="base" hangingPunct="0">
              <a:lnSpc>
                <a:spcPct val="114000"/>
              </a:lnSpc>
              <a:spcBef>
                <a:spcPct val="20000"/>
              </a:spcBef>
              <a:spcAft>
                <a:spcPct val="0"/>
              </a:spcAft>
              <a:buClr>
                <a:schemeClr val="tx1"/>
              </a:buClr>
              <a:buSzPct val="100000"/>
              <a:buFont typeface="Arial" panose="020B0604020202020204" pitchFamily="34" charset="0"/>
              <a:buChar char="•"/>
              <a:defRPr sz="2000" kern="1200" baseline="0">
                <a:solidFill>
                  <a:schemeClr val="tx1"/>
                </a:solidFill>
                <a:latin typeface="Lucida Sans" panose="020B0602040502020204" pitchFamily="34" charset="0"/>
                <a:ea typeface="Arial" pitchFamily="-109" charset="0"/>
                <a:cs typeface="Lucida Sans" panose="020B0602040502020204" pitchFamily="34" charset="0"/>
              </a:defRPr>
            </a:lvl4pPr>
            <a:lvl5pPr marL="1433513" indent="-234950" algn="l" rtl="0" eaLnBrk="0" fontAlgn="base" hangingPunct="0">
              <a:lnSpc>
                <a:spcPct val="114000"/>
              </a:lnSpc>
              <a:spcBef>
                <a:spcPct val="20000"/>
              </a:spcBef>
              <a:spcAft>
                <a:spcPct val="0"/>
              </a:spcAft>
              <a:buClr>
                <a:schemeClr val="tx1">
                  <a:lumMod val="65000"/>
                  <a:lumOff val="35000"/>
                </a:schemeClr>
              </a:buClr>
              <a:buSzPct val="100000"/>
              <a:buFont typeface="Arial" charset="0"/>
              <a:buChar char="–"/>
              <a:defRPr sz="2400" kern="1200" baseline="0">
                <a:solidFill>
                  <a:srgbClr val="005596"/>
                </a:solidFill>
                <a:latin typeface="Aharoni" panose="02010803020104030203" pitchFamily="2" charset="-79"/>
                <a:ea typeface="Arial" pitchFamily="-109"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SzTx/>
            </a:pPr>
            <a:r>
              <a:rPr lang="en-US" dirty="0" smtClean="0"/>
              <a:t>Goal: Recover quickly to normal operations</a:t>
            </a:r>
          </a:p>
        </p:txBody>
      </p:sp>
    </p:spTree>
    <p:extLst>
      <p:ext uri="{BB962C8B-B14F-4D97-AF65-F5344CB8AC3E}">
        <p14:creationId xmlns:p14="http://schemas.microsoft.com/office/powerpoint/2010/main" val="4216812057"/>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1747">
                                            <p:txEl>
                                              <p:pRg st="0" end="0"/>
                                            </p:txEl>
                                          </p:spTgt>
                                        </p:tgtEl>
                                        <p:attrNameLst>
                                          <p:attrName>style.visibility</p:attrName>
                                        </p:attrNameLst>
                                      </p:cBhvr>
                                      <p:to>
                                        <p:strVal val="visible"/>
                                      </p:to>
                                    </p:set>
                                    <p:animEffect transition="in" filter="fade">
                                      <p:cBhvr>
                                        <p:cTn id="7" dur="500"/>
                                        <p:tgtEl>
                                          <p:spTgt spid="31747">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1747">
                                            <p:txEl>
                                              <p:pRg st="1" end="1"/>
                                            </p:txEl>
                                          </p:spTgt>
                                        </p:tgtEl>
                                        <p:attrNameLst>
                                          <p:attrName>style.visibility</p:attrName>
                                        </p:attrNameLst>
                                      </p:cBhvr>
                                      <p:to>
                                        <p:strVal val="visible"/>
                                      </p:to>
                                    </p:set>
                                    <p:animEffect transition="in" filter="fade">
                                      <p:cBhvr>
                                        <p:cTn id="10" dur="500"/>
                                        <p:tgtEl>
                                          <p:spTgt spid="31747">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1747">
                                            <p:txEl>
                                              <p:pRg st="2" end="2"/>
                                            </p:txEl>
                                          </p:spTgt>
                                        </p:tgtEl>
                                        <p:attrNameLst>
                                          <p:attrName>style.visibility</p:attrName>
                                        </p:attrNameLst>
                                      </p:cBhvr>
                                      <p:to>
                                        <p:strVal val="visible"/>
                                      </p:to>
                                    </p:set>
                                    <p:animEffect transition="in" filter="fade">
                                      <p:cBhvr>
                                        <p:cTn id="13" dur="500"/>
                                        <p:tgtEl>
                                          <p:spTgt spid="31747">
                                            <p:txEl>
                                              <p:pRg st="2" end="2"/>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1747">
                                            <p:txEl>
                                              <p:pRg st="3" end="3"/>
                                            </p:txEl>
                                          </p:spTgt>
                                        </p:tgtEl>
                                        <p:attrNameLst>
                                          <p:attrName>style.visibility</p:attrName>
                                        </p:attrNameLst>
                                      </p:cBhvr>
                                      <p:to>
                                        <p:strVal val="visible"/>
                                      </p:to>
                                    </p:set>
                                    <p:animEffect transition="in" filter="fade">
                                      <p:cBhvr>
                                        <p:cTn id="16" dur="500"/>
                                        <p:tgtEl>
                                          <p:spTgt spid="31747">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Effect transition="in" filter="fade">
                                      <p:cBhvr>
                                        <p:cTn id="21"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200" b="1"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CSIRT: Dedicated IM Team</a:t>
            </a:r>
            <a:endParaRPr lang="en-US" dirty="0"/>
          </a:p>
        </p:txBody>
      </p:sp>
      <p:sp>
        <p:nvSpPr>
          <p:cNvPr id="3" name="Text Placeholder 2"/>
          <p:cNvSpPr>
            <a:spLocks noGrp="1"/>
          </p:cNvSpPr>
          <p:nvPr>
            <p:ph type="body" sz="quarter" idx="10"/>
          </p:nvPr>
        </p:nvSpPr>
        <p:spPr>
          <a:xfrm>
            <a:off x="326568" y="1200150"/>
            <a:ext cx="8258175" cy="4305935"/>
          </a:xfrm>
          <a:noFill/>
          <a:ln>
            <a:noFill/>
          </a:ln>
        </p:spPr>
        <p:txBody>
          <a:bodyPr vert="horz" wrap="square" lIns="91440" tIns="45720" rIns="91440" bIns="45720" numCol="1" anchor="t" anchorCtr="0" compatLnSpc="1">
            <a:prstTxWarp prst="textNoShape">
              <a:avLst/>
            </a:prstTxWarp>
            <a:normAutofit fontScale="92500" lnSpcReduction="20000"/>
          </a:bodyPr>
          <a:lstStyle/>
          <a:p>
            <a:pPr marL="342900" lvl="1" indent="0">
              <a:buSzTx/>
              <a:buNone/>
            </a:pPr>
            <a:r>
              <a:rPr lang="en-US" b="1" dirty="0" smtClean="0"/>
              <a:t>CSIRT: </a:t>
            </a:r>
            <a:r>
              <a:rPr lang="en-US" dirty="0" smtClean="0"/>
              <a:t>Computer </a:t>
            </a:r>
            <a:r>
              <a:rPr lang="en-US" dirty="0"/>
              <a:t>Security Incident Response Team </a:t>
            </a:r>
          </a:p>
          <a:p>
            <a:pPr lvl="1">
              <a:buSzTx/>
              <a:buFont typeface="Arial" charset="0"/>
              <a:buChar char="•"/>
            </a:pPr>
            <a:r>
              <a:rPr lang="en-US" dirty="0"/>
              <a:t>Supports defined constituency</a:t>
            </a:r>
          </a:p>
          <a:p>
            <a:pPr lvl="1">
              <a:buSzTx/>
              <a:buFont typeface="Arial" charset="0"/>
              <a:buChar char="•"/>
            </a:pPr>
            <a:r>
              <a:rPr lang="en-US" dirty="0"/>
              <a:t>Provides services and support throughout incident life </a:t>
            </a:r>
            <a:r>
              <a:rPr lang="en-US" dirty="0" smtClean="0"/>
              <a:t>cycles</a:t>
            </a:r>
            <a:endParaRPr lang="en-US" dirty="0"/>
          </a:p>
          <a:p>
            <a:pPr lvl="1">
              <a:buSzTx/>
              <a:buFont typeface="Arial" charset="0"/>
              <a:buChar char="•"/>
            </a:pPr>
            <a:r>
              <a:rPr lang="en-US" dirty="0"/>
              <a:t>Requires multitasking and organizational skills </a:t>
            </a:r>
          </a:p>
          <a:p>
            <a:pPr lvl="1">
              <a:buSzTx/>
            </a:pPr>
            <a:r>
              <a:rPr lang="en-US" dirty="0"/>
              <a:t>Custom </a:t>
            </a:r>
            <a:r>
              <a:rPr lang="en-US" dirty="0" smtClean="0"/>
              <a:t>implementation: </a:t>
            </a:r>
            <a:endParaRPr lang="en-US" dirty="0"/>
          </a:p>
          <a:p>
            <a:pPr lvl="2">
              <a:buSzTx/>
            </a:pPr>
            <a:r>
              <a:rPr lang="en-US" dirty="0"/>
              <a:t>Structure and staffing</a:t>
            </a:r>
          </a:p>
          <a:p>
            <a:pPr lvl="2">
              <a:buSzTx/>
            </a:pPr>
            <a:r>
              <a:rPr lang="en-US" dirty="0" smtClean="0"/>
              <a:t>Services </a:t>
            </a:r>
            <a:r>
              <a:rPr lang="en-US" dirty="0"/>
              <a:t>provided</a:t>
            </a:r>
          </a:p>
          <a:p>
            <a:pPr lvl="2">
              <a:buSzTx/>
            </a:pPr>
            <a:r>
              <a:rPr lang="en-US" dirty="0" smtClean="0"/>
              <a:t>Policies </a:t>
            </a:r>
            <a:r>
              <a:rPr lang="en-US" dirty="0"/>
              <a:t>and </a:t>
            </a:r>
            <a:r>
              <a:rPr lang="en-US" dirty="0" smtClean="0"/>
              <a:t>procedures</a:t>
            </a:r>
            <a:br>
              <a:rPr lang="en-US" dirty="0" smtClean="0"/>
            </a:br>
            <a:endParaRPr lang="en-US" dirty="0" smtClean="0"/>
          </a:p>
          <a:p>
            <a:pPr lvl="1">
              <a:buSzTx/>
            </a:pPr>
            <a:r>
              <a:rPr lang="en-US" dirty="0" smtClean="0"/>
              <a:t>PSIRTs focus on </a:t>
            </a:r>
            <a:br>
              <a:rPr lang="en-US" dirty="0" smtClean="0"/>
            </a:br>
            <a:r>
              <a:rPr lang="en-US" dirty="0" smtClean="0"/>
              <a:t>product fixes</a:t>
            </a:r>
            <a:endParaRPr lang="en-US" dirty="0"/>
          </a:p>
          <a:p>
            <a:r>
              <a:rPr lang="en-US" dirty="0"/>
              <a:t> </a:t>
            </a:r>
          </a:p>
          <a:p>
            <a:endParaRPr lang="en-US" dirty="0"/>
          </a:p>
          <a:p>
            <a:endParaRPr lang="en-US" dirty="0"/>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20987" y="3579946"/>
            <a:ext cx="4278084" cy="2854683"/>
          </a:xfrm>
          <a:prstGeom prst="rect">
            <a:avLst/>
          </a:prstGeom>
        </p:spPr>
      </p:pic>
    </p:spTree>
    <p:extLst>
      <p:ext uri="{BB962C8B-B14F-4D97-AF65-F5344CB8AC3E}">
        <p14:creationId xmlns:p14="http://schemas.microsoft.com/office/powerpoint/2010/main" val="2572963763"/>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fade">
                                      <p:cBhvr>
                                        <p:cTn id="25" dur="500"/>
                                        <p:tgtEl>
                                          <p:spTgt spid="3">
                                            <p:txEl>
                                              <p:pRg st="5" end="5"/>
                                            </p:txEl>
                                          </p:spTgt>
                                        </p:tgtEl>
                                      </p:cBhvr>
                                    </p:animEffect>
                                  </p:childTnLst>
                                </p:cTn>
                              </p:par>
                              <p:par>
                                <p:cTn id="26" presetID="10" presetClass="entr" presetSubtype="0" fill="hold" nodeType="with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fade">
                                      <p:cBhvr>
                                        <p:cTn id="28" dur="500"/>
                                        <p:tgtEl>
                                          <p:spTgt spid="3">
                                            <p:txEl>
                                              <p:pRg st="6" end="6"/>
                                            </p:txEl>
                                          </p:spTgt>
                                        </p:tgtEl>
                                      </p:cBhvr>
                                    </p:animEffect>
                                  </p:childTnLst>
                                </p:cTn>
                              </p:par>
                              <p:par>
                                <p:cTn id="29" presetID="10" presetClass="entr" presetSubtype="0" fill="hold" nodeType="with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Effect transition="in" filter="fade">
                                      <p:cBhvr>
                                        <p:cTn id="31" dur="500"/>
                                        <p:tgtEl>
                                          <p:spTgt spid="3">
                                            <p:txEl>
                                              <p:pRg st="7" end="7"/>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3">
                                            <p:txEl>
                                              <p:pRg st="8" end="8"/>
                                            </p:txEl>
                                          </p:spTgt>
                                        </p:tgtEl>
                                        <p:attrNameLst>
                                          <p:attrName>style.visibility</p:attrName>
                                        </p:attrNameLst>
                                      </p:cBhvr>
                                      <p:to>
                                        <p:strVal val="visible"/>
                                      </p:to>
                                    </p:set>
                                    <p:animEffect transition="in" filter="fade">
                                      <p:cBhvr>
                                        <p:cTn id="36"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200" b="1"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Consider a Separate CSIRT Department</a:t>
            </a:r>
            <a:endParaRPr lang="en-US" dirty="0"/>
          </a:p>
        </p:txBody>
      </p:sp>
      <p:sp>
        <p:nvSpPr>
          <p:cNvPr id="3" name="Text Placeholder 2"/>
          <p:cNvSpPr>
            <a:spLocks noGrp="1"/>
          </p:cNvSpPr>
          <p:nvPr>
            <p:ph type="body" sz="quarter" idx="10"/>
          </p:nvPr>
        </p:nvSpPr>
        <p:spPr>
          <a:noFill/>
          <a:ln>
            <a:noFill/>
          </a:ln>
        </p:spPr>
        <p:txBody>
          <a:bodyPr vert="horz" wrap="square" lIns="91440" tIns="45720" rIns="91440" bIns="45720" numCol="1" anchor="t" anchorCtr="0" compatLnSpc="1">
            <a:prstTxWarp prst="textNoShape">
              <a:avLst/>
            </a:prstTxWarp>
            <a:normAutofit fontScale="92500" lnSpcReduction="20000"/>
          </a:bodyPr>
          <a:lstStyle/>
          <a:p>
            <a:r>
              <a:rPr lang="en-US" dirty="0" smtClean="0"/>
              <a:t>Questions </a:t>
            </a:r>
            <a:r>
              <a:rPr lang="en-US" dirty="0"/>
              <a:t>to </a:t>
            </a:r>
            <a:r>
              <a:rPr lang="en-US" dirty="0" smtClean="0"/>
              <a:t>ask to determine whether a </a:t>
            </a:r>
            <a:r>
              <a:rPr lang="en-US" dirty="0"/>
              <a:t>specialized CSIRT is needed outside of the IT </a:t>
            </a:r>
            <a:r>
              <a:rPr lang="en-US" dirty="0" smtClean="0"/>
              <a:t>department:</a:t>
            </a:r>
            <a:endParaRPr lang="en-US" dirty="0"/>
          </a:p>
          <a:p>
            <a:pPr lvl="1">
              <a:buClr>
                <a:srgbClr val="D36E13"/>
              </a:buClr>
              <a:buSzPct val="120000"/>
              <a:buFont typeface="Wingdings" pitchFamily="2" charset="2"/>
              <a:buChar char="ü"/>
            </a:pPr>
            <a:r>
              <a:rPr lang="en-US" sz="1800" dirty="0"/>
              <a:t>What needs does the constituency have?</a:t>
            </a:r>
          </a:p>
          <a:p>
            <a:pPr lvl="1">
              <a:buClr>
                <a:srgbClr val="D36E13"/>
              </a:buClr>
              <a:buSzPct val="120000"/>
              <a:buFont typeface="Wingdings" pitchFamily="2" charset="2"/>
              <a:buChar char="ü"/>
            </a:pPr>
            <a:r>
              <a:rPr lang="en-US" sz="1800" dirty="0"/>
              <a:t>What are the critical assets that must be protected?</a:t>
            </a:r>
          </a:p>
          <a:p>
            <a:pPr lvl="1">
              <a:buClr>
                <a:srgbClr val="D36E13"/>
              </a:buClr>
              <a:buSzPct val="120000"/>
              <a:buFont typeface="Wingdings" pitchFamily="2" charset="2"/>
              <a:buChar char="ü"/>
            </a:pPr>
            <a:r>
              <a:rPr lang="en-US" sz="1800" dirty="0"/>
              <a:t>What types of incidents are frequently reported?</a:t>
            </a:r>
          </a:p>
          <a:p>
            <a:pPr lvl="1">
              <a:buClr>
                <a:srgbClr val="D36E13"/>
              </a:buClr>
              <a:buSzPct val="120000"/>
              <a:buFont typeface="Wingdings" pitchFamily="2" charset="2"/>
              <a:buChar char="ü"/>
            </a:pPr>
            <a:r>
              <a:rPr lang="en-US" sz="1800" dirty="0"/>
              <a:t>What computer security problems exist?</a:t>
            </a:r>
          </a:p>
          <a:p>
            <a:pPr lvl="1">
              <a:buClr>
                <a:srgbClr val="D36E13"/>
              </a:buClr>
              <a:buSzPct val="120000"/>
              <a:buFont typeface="Wingdings" pitchFamily="2" charset="2"/>
              <a:buChar char="ü"/>
            </a:pPr>
            <a:r>
              <a:rPr lang="en-US" sz="1800" dirty="0"/>
              <a:t>What type of response is needed?</a:t>
            </a:r>
          </a:p>
          <a:p>
            <a:pPr lvl="1">
              <a:buClr>
                <a:srgbClr val="D36E13"/>
              </a:buClr>
              <a:buSzPct val="120000"/>
              <a:buFont typeface="Wingdings" pitchFamily="2" charset="2"/>
              <a:buChar char="ü"/>
            </a:pPr>
            <a:r>
              <a:rPr lang="en-US" sz="1800" dirty="0"/>
              <a:t>What assistance and expertise is needed?</a:t>
            </a:r>
          </a:p>
          <a:p>
            <a:pPr lvl="1">
              <a:buClr>
                <a:srgbClr val="D36E13"/>
              </a:buClr>
              <a:buSzPct val="120000"/>
              <a:buFont typeface="Wingdings" pitchFamily="2" charset="2"/>
              <a:buChar char="ü"/>
            </a:pPr>
            <a:r>
              <a:rPr lang="en-US" sz="1800" dirty="0"/>
              <a:t>What is the current advanced warning/vulnerability notification </a:t>
            </a:r>
            <a:r>
              <a:rPr lang="en-US" sz="1800" dirty="0" smtClean="0"/>
              <a:t>setup</a:t>
            </a:r>
            <a:r>
              <a:rPr lang="en-US" sz="1800" dirty="0"/>
              <a:t>?</a:t>
            </a:r>
          </a:p>
          <a:p>
            <a:pPr lvl="1">
              <a:buClr>
                <a:srgbClr val="D36E13"/>
              </a:buClr>
              <a:buSzPct val="120000"/>
              <a:buFont typeface="Wingdings" pitchFamily="2" charset="2"/>
              <a:buChar char="ü"/>
            </a:pPr>
            <a:r>
              <a:rPr lang="en-US" sz="1800" dirty="0" smtClean="0"/>
              <a:t>Which </a:t>
            </a:r>
            <a:r>
              <a:rPr lang="en-US" sz="1800" dirty="0"/>
              <a:t>processes are required?</a:t>
            </a:r>
          </a:p>
          <a:p>
            <a:pPr lvl="1">
              <a:buClr>
                <a:srgbClr val="D36E13"/>
              </a:buClr>
              <a:buSzPct val="120000"/>
              <a:buFont typeface="Wingdings" pitchFamily="2" charset="2"/>
              <a:buChar char="ü"/>
            </a:pPr>
            <a:r>
              <a:rPr lang="en-US" sz="1800" dirty="0"/>
              <a:t>Who will perform what role?</a:t>
            </a:r>
          </a:p>
          <a:p>
            <a:pPr lvl="1">
              <a:buClr>
                <a:srgbClr val="D36E13"/>
              </a:buClr>
              <a:buSzPct val="120000"/>
              <a:buFont typeface="Wingdings" pitchFamily="2" charset="2"/>
              <a:buChar char="ü"/>
            </a:pPr>
            <a:r>
              <a:rPr lang="en-US" sz="1800" dirty="0"/>
              <a:t>Is anyone currently performing that role?</a:t>
            </a:r>
          </a:p>
          <a:p>
            <a:r>
              <a:rPr lang="en-US" dirty="0"/>
              <a:t> </a:t>
            </a:r>
          </a:p>
          <a:p>
            <a:endParaRPr lang="en-US" dirty="0"/>
          </a:p>
          <a:p>
            <a:endParaRPr lang="en-US" dirty="0"/>
          </a:p>
        </p:txBody>
      </p:sp>
    </p:spTree>
    <p:extLst>
      <p:ext uri="{BB962C8B-B14F-4D97-AF65-F5344CB8AC3E}">
        <p14:creationId xmlns:p14="http://schemas.microsoft.com/office/powerpoint/2010/main" val="3272783189"/>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fade">
                                      <p:cBhvr>
                                        <p:cTn id="11" dur="500"/>
                                        <p:tgtEl>
                                          <p:spTgt spid="3">
                                            <p:txEl>
                                              <p:pRg st="2" end="2"/>
                                            </p:txEl>
                                          </p:spTgt>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500"/>
                                        <p:tgtEl>
                                          <p:spTgt spid="3">
                                            <p:txEl>
                                              <p:pRg st="4" end="4"/>
                                            </p:txEl>
                                          </p:spTgt>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Effect transition="in" filter="fade">
                                      <p:cBhvr>
                                        <p:cTn id="23" dur="500"/>
                                        <p:tgtEl>
                                          <p:spTgt spid="3">
                                            <p:txEl>
                                              <p:pRg st="5" end="5"/>
                                            </p:txEl>
                                          </p:spTgt>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500"/>
                                        <p:tgtEl>
                                          <p:spTgt spid="3">
                                            <p:txEl>
                                              <p:pRg st="6" end="6"/>
                                            </p:txEl>
                                          </p:spTgt>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Effect transition="in" filter="fade">
                                      <p:cBhvr>
                                        <p:cTn id="31" dur="500"/>
                                        <p:tgtEl>
                                          <p:spTgt spid="3">
                                            <p:txEl>
                                              <p:pRg st="7" end="7"/>
                                            </p:txEl>
                                          </p:spTgt>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animEffect transition="in" filter="fade">
                                      <p:cBhvr>
                                        <p:cTn id="35" dur="500"/>
                                        <p:tgtEl>
                                          <p:spTgt spid="3">
                                            <p:txEl>
                                              <p:pRg st="8" end="8"/>
                                            </p:txEl>
                                          </p:spTgt>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3">
                                            <p:txEl>
                                              <p:pRg st="9" end="9"/>
                                            </p:txEl>
                                          </p:spTgt>
                                        </p:tgtEl>
                                        <p:attrNameLst>
                                          <p:attrName>style.visibility</p:attrName>
                                        </p:attrNameLst>
                                      </p:cBhvr>
                                      <p:to>
                                        <p:strVal val="visible"/>
                                      </p:to>
                                    </p:set>
                                    <p:animEffect transition="in" filter="fade">
                                      <p:cBhvr>
                                        <p:cTn id="39" dur="500"/>
                                        <p:tgtEl>
                                          <p:spTgt spid="3">
                                            <p:txEl>
                                              <p:pRg st="9" end="9"/>
                                            </p:txEl>
                                          </p:spTgt>
                                        </p:tgtEl>
                                      </p:cBhvr>
                                    </p:animEffect>
                                  </p:childTnLst>
                                </p:cTn>
                              </p:par>
                            </p:childTnLst>
                          </p:cTn>
                        </p:par>
                        <p:par>
                          <p:cTn id="40" fill="hold">
                            <p:stCondLst>
                              <p:cond delay="4500"/>
                            </p:stCondLst>
                            <p:childTnLst>
                              <p:par>
                                <p:cTn id="41" presetID="10" presetClass="entr" presetSubtype="0" fill="hold" nodeType="afterEffect">
                                  <p:stCondLst>
                                    <p:cond delay="0"/>
                                  </p:stCondLst>
                                  <p:childTnLst>
                                    <p:set>
                                      <p:cBhvr>
                                        <p:cTn id="42" dur="1" fill="hold">
                                          <p:stCondLst>
                                            <p:cond delay="0"/>
                                          </p:stCondLst>
                                        </p:cTn>
                                        <p:tgtEl>
                                          <p:spTgt spid="3">
                                            <p:txEl>
                                              <p:pRg st="10" end="10"/>
                                            </p:txEl>
                                          </p:spTgt>
                                        </p:tgtEl>
                                        <p:attrNameLst>
                                          <p:attrName>style.visibility</p:attrName>
                                        </p:attrNameLst>
                                      </p:cBhvr>
                                      <p:to>
                                        <p:strVal val="visible"/>
                                      </p:to>
                                    </p:set>
                                    <p:animEffect transition="in" filter="fade">
                                      <p:cBhvr>
                                        <p:cTn id="43"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1_Custom Design">
  <a:themeElements>
    <a:clrScheme name="Custom 1">
      <a:dk1>
        <a:srgbClr val="000000"/>
      </a:dk1>
      <a:lt1>
        <a:srgbClr val="FFFFFF"/>
      </a:lt1>
      <a:dk2>
        <a:srgbClr val="44546A"/>
      </a:dk2>
      <a:lt2>
        <a:srgbClr val="E7E6E6"/>
      </a:lt2>
      <a:accent1>
        <a:srgbClr val="003F0B"/>
      </a:accent1>
      <a:accent2>
        <a:srgbClr val="FE7802"/>
      </a:accent2>
      <a:accent3>
        <a:srgbClr val="003257"/>
      </a:accent3>
      <a:accent4>
        <a:srgbClr val="41BF00"/>
      </a:accent4>
      <a:accent5>
        <a:srgbClr val="007F16"/>
      </a:accent5>
      <a:accent6>
        <a:srgbClr val="C1EC01"/>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IRST_Training_template" id="{CE3E207B-E7BA-F14D-B327-E93D60FF2987}" vid="{330588A5-0013-5346-939E-D43330785BD1}"/>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FIRST_Training_template</Template>
  <TotalTime>27741</TotalTime>
  <Words>5897</Words>
  <Application>Microsoft Macintosh PowerPoint</Application>
  <PresentationFormat>On-screen Show (4:3)</PresentationFormat>
  <Paragraphs>544</Paragraphs>
  <Slides>35</Slides>
  <Notes>35</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35</vt:i4>
      </vt:variant>
    </vt:vector>
  </HeadingPairs>
  <TitlesOfParts>
    <vt:vector size="43" baseType="lpstr">
      <vt:lpstr>Aharoni</vt:lpstr>
      <vt:lpstr>Calibri</vt:lpstr>
      <vt:lpstr>Lucida Sans</vt:lpstr>
      <vt:lpstr>ＭＳ Ｐゴシック</vt:lpstr>
      <vt:lpstr>Times New Roman</vt:lpstr>
      <vt:lpstr>Wingdings</vt:lpstr>
      <vt:lpstr>Arial</vt:lpstr>
      <vt:lpstr>1_Custom Design</vt:lpstr>
      <vt:lpstr>Module 1  CSIRT Fundamentals</vt:lpstr>
      <vt:lpstr>Copyright</vt:lpstr>
      <vt:lpstr>What This Course Is About</vt:lpstr>
      <vt:lpstr>Agenda</vt:lpstr>
      <vt:lpstr>Section 1:  Why CSIRTs Are Needed</vt:lpstr>
      <vt:lpstr>What Is an Incident?</vt:lpstr>
      <vt:lpstr>What Is Incident Management?</vt:lpstr>
      <vt:lpstr>CSIRT: Dedicated IM Team</vt:lpstr>
      <vt:lpstr>Consider a Separate CSIRT Department</vt:lpstr>
      <vt:lpstr>CSIRT Constituency Makeup Varies</vt:lpstr>
      <vt:lpstr>Learning Check</vt:lpstr>
      <vt:lpstr>PowerPoint Presentation</vt:lpstr>
      <vt:lpstr>Section 2:  CSIRT Business Plan</vt:lpstr>
      <vt:lpstr>Scope of Responsibility and Services</vt:lpstr>
      <vt:lpstr>Positioning a CSIRT Organizationally</vt:lpstr>
      <vt:lpstr>CSIRTs Require Various Roles</vt:lpstr>
      <vt:lpstr>CSIRTs Require Various Roles</vt:lpstr>
      <vt:lpstr>CSIRT Mission Statement</vt:lpstr>
      <vt:lpstr>Each CSIRT Defines Services Provided</vt:lpstr>
      <vt:lpstr>Creating a Business Plan</vt:lpstr>
      <vt:lpstr>1. Create a Budget</vt:lpstr>
      <vt:lpstr>2. Create a Business Plan</vt:lpstr>
      <vt:lpstr>3. Present Your Budget and Plan</vt:lpstr>
      <vt:lpstr>Consider CSIRT Workplace and Infrastructure During Planning</vt:lpstr>
      <vt:lpstr>Consider CSIRT Workplace and Infrastructure During Planning</vt:lpstr>
      <vt:lpstr>Learning Check</vt:lpstr>
      <vt:lpstr>PowerPoint Presentation</vt:lpstr>
      <vt:lpstr>Section 3:  CSIRT Architecture and Staffing</vt:lpstr>
      <vt:lpstr>Architecture for an Effective CSIRT</vt:lpstr>
      <vt:lpstr>Architecture for an Effective CSIRT</vt:lpstr>
      <vt:lpstr>CSIRT Staff Require Strong  Technical Skills</vt:lpstr>
      <vt:lpstr>CSIRT Staff Require Excellent  Soft Skills</vt:lpstr>
      <vt:lpstr>Learning Check</vt:lpstr>
      <vt:lpstr>PowerPoint Presentation</vt:lpstr>
      <vt:lpstr>PowerPoint Presentation</vt:lpstr>
    </vt:vector>
  </TitlesOfParts>
  <LinksUpToDate>false</LinksUpToDate>
  <SharedDoc>false</SharedDoc>
  <HyperlinksChanged>false</HyperlinksChanged>
  <AppVersion>15.0033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FIRST.org Course Module 1</dc:title>
  <dc:creator>Alan Reade</dc:creator>
  <cp:lastModifiedBy>Serge Droz</cp:lastModifiedBy>
  <cp:revision>488</cp:revision>
  <dcterms:created xsi:type="dcterms:W3CDTF">2008-12-23T18:42:52Z</dcterms:created>
  <dcterms:modified xsi:type="dcterms:W3CDTF">2017-05-07T12:23:46Z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
    <vt:lpwstr>Document</vt:lpwstr>
  </property>
</Properties>
</file>