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7" r:id="rId1"/>
  </p:sldMasterIdLst>
  <p:notesMasterIdLst>
    <p:notesMasterId r:id="rId17"/>
  </p:notesMasterIdLst>
  <p:handoutMasterIdLst>
    <p:handoutMasterId r:id="rId18"/>
  </p:handoutMasterIdLst>
  <p:sldIdLst>
    <p:sldId id="605" r:id="rId2"/>
    <p:sldId id="618" r:id="rId3"/>
    <p:sldId id="606" r:id="rId4"/>
    <p:sldId id="619" r:id="rId5"/>
    <p:sldId id="608" r:id="rId6"/>
    <p:sldId id="609" r:id="rId7"/>
    <p:sldId id="610" r:id="rId8"/>
    <p:sldId id="611" r:id="rId9"/>
    <p:sldId id="612" r:id="rId10"/>
    <p:sldId id="613" r:id="rId11"/>
    <p:sldId id="614" r:id="rId12"/>
    <p:sldId id="615" r:id="rId13"/>
    <p:sldId id="616" r:id="rId14"/>
    <p:sldId id="617" r:id="rId15"/>
    <p:sldId id="425" r:id="rId1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4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BC4"/>
    <a:srgbClr val="E7A2FF"/>
    <a:srgbClr val="2B812B"/>
    <a:srgbClr val="C3EBC3"/>
    <a:srgbClr val="206220"/>
    <a:srgbClr val="054ABB"/>
    <a:srgbClr val="033483"/>
    <a:srgbClr val="1A4E1A"/>
    <a:srgbClr val="FFFF00"/>
    <a:srgbClr val="EB83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1" autoAdjust="0"/>
    <p:restoredTop sz="60510" autoAdjust="0"/>
  </p:normalViewPr>
  <p:slideViewPr>
    <p:cSldViewPr snapToGrid="0">
      <p:cViewPr varScale="1">
        <p:scale>
          <a:sx n="62" d="100"/>
          <a:sy n="62" d="100"/>
        </p:scale>
        <p:origin x="1344" y="200"/>
      </p:cViewPr>
      <p:guideLst>
        <p:guide orient="horz" pos="2160"/>
        <p:guide pos="480"/>
      </p:guideLst>
    </p:cSldViewPr>
  </p:slideViewPr>
  <p:outlineViewPr>
    <p:cViewPr>
      <p:scale>
        <a:sx n="33" d="100"/>
        <a:sy n="33" d="100"/>
      </p:scale>
      <p:origin x="0" y="-1912"/>
    </p:cViewPr>
  </p:outlineViewPr>
  <p:notesTextViewPr>
    <p:cViewPr>
      <p:scale>
        <a:sx n="110" d="100"/>
        <a:sy n="110" d="100"/>
      </p:scale>
      <p:origin x="0" y="0"/>
    </p:cViewPr>
  </p:notesTextViewPr>
  <p:sorterViewPr>
    <p:cViewPr>
      <p:scale>
        <a:sx n="200" d="100"/>
        <a:sy n="200" d="100"/>
      </p:scale>
      <p:origin x="0" y="0"/>
    </p:cViewPr>
  </p:sorterViewPr>
  <p:notesViewPr>
    <p:cSldViewPr snapToGrid="0" snapToObjects="1">
      <p:cViewPr varScale="1">
        <p:scale>
          <a:sx n="86" d="100"/>
          <a:sy n="86" d="100"/>
        </p:scale>
        <p:origin x="3928" y="22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lumMod val="50000"/>
          </a:schemeClr>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latin typeface="Lucida Sans" charset="0"/>
            <a:ea typeface="Lucida Sans" charset="0"/>
            <a:cs typeface="Lucida Sans" charset="0"/>
          </a:endParaRPr>
        </a:p>
      </dgm:t>
    </dgm:pt>
    <dgm:pt modelId="{E6DAE479-3D40-5047-B5D2-D6AE9E64E05B}" type="sibTrans" cxnId="{706416ED-1990-2A4E-8539-DB4AC3774426}">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59CFDDCA-FC7C-1642-8C52-CBB29CF84543}">
      <dgm:prSet phldrT="[Text]"/>
      <dgm:spPr>
        <a:solidFill>
          <a:schemeClr val="accent4">
            <a:lumMod val="50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latin typeface="Lucida Sans" charset="0"/>
            <a:ea typeface="Lucida Sans" charset="0"/>
            <a:cs typeface="Lucida Sans" charset="0"/>
          </a:endParaRPr>
        </a:p>
      </dgm:t>
    </dgm:pt>
    <dgm:pt modelId="{1020DDF4-2E4D-9C48-819F-F127DC23722D}" type="sibTrans" cxnId="{04E65D5A-D6B0-2544-B1DA-6274E9822D80}">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FB018E01-B84C-4449-B537-A68D8149C894}">
      <dgm:prSet phldrT="[Text]"/>
      <dgm:spPr>
        <a:solidFill>
          <a:schemeClr val="accent4">
            <a:lumMod val="50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latin typeface="Lucida Sans" charset="0"/>
            <a:ea typeface="Lucida Sans" charset="0"/>
            <a:cs typeface="Lucida Sans" charset="0"/>
          </a:endParaRPr>
        </a:p>
      </dgm:t>
    </dgm:pt>
    <dgm:pt modelId="{C7E0D819-04F7-0142-A45B-C3474726C4F3}" type="sibTrans" cxnId="{07DB450A-A388-DA41-BBA1-005185DF8348}">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4F5B987C-9D2B-B442-B160-9D3A69A461EE}">
      <dgm:prSet phldrT="[Text]"/>
      <dgm:spPr>
        <a:solidFill>
          <a:schemeClr val="accent4">
            <a:lumMod val="50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latin typeface="Lucida Sans" charset="0"/>
            <a:ea typeface="Lucida Sans" charset="0"/>
            <a:cs typeface="Lucida Sans" charset="0"/>
          </a:endParaRPr>
        </a:p>
      </dgm:t>
    </dgm:pt>
    <dgm:pt modelId="{FAD47BF6-77D6-5547-BF9A-D7E28D406142}" type="sibTrans" cxnId="{FAA8B177-2ECA-B941-9C20-31396CAC3084}">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A49B3C7D-2287-5F4E-B315-26D51EBE994E}" type="presOf" srcId="{59CFDDCA-FC7C-1642-8C52-CBB29CF84543}" destId="{7C26C112-6827-8E4F-B2D9-D5D65A50DE7C}" srcOrd="0" destOrd="0" presId="urn:microsoft.com/office/officeart/2005/8/layout/cycle5"/>
    <dgm:cxn modelId="{31281CF6-575F-984C-9EC7-F8F9A835C16C}" type="presOf" srcId="{4F5B987C-9D2B-B442-B160-9D3A69A461EE}" destId="{B3711BA1-3334-9047-B797-89F5B8FE57A0}" srcOrd="0" destOrd="0" presId="urn:microsoft.com/office/officeart/2005/8/layout/cycle5"/>
    <dgm:cxn modelId="{07DB450A-A388-DA41-BBA1-005185DF8348}" srcId="{592C7256-9A89-4A43-9437-C23C8E410198}" destId="{FB018E01-B84C-4449-B537-A68D8149C894}" srcOrd="2" destOrd="0" parTransId="{520AB5AC-B0FB-374A-9A4F-2C2B62FA5371}" sibTransId="{C7E0D819-04F7-0142-A45B-C3474726C4F3}"/>
    <dgm:cxn modelId="{C0CB114F-2C2A-8241-B9D0-CC67561217C2}" type="presOf" srcId="{0FBEE34A-0356-8945-B2BF-A6035E395D45}" destId="{84C0C6A6-0145-EA49-80E4-7591E7AD89A5}" srcOrd="0" destOrd="0" presId="urn:microsoft.com/office/officeart/2005/8/layout/cycle5"/>
    <dgm:cxn modelId="{8360A1B3-8483-C249-83C3-A9ABFC6BDD67}" type="presOf" srcId="{E6DAE479-3D40-5047-B5D2-D6AE9E64E05B}" destId="{7D022A6C-A8D2-F440-9041-81AB9065676F}"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FAA8B177-2ECA-B941-9C20-31396CAC3084}" srcId="{592C7256-9A89-4A43-9437-C23C8E410198}" destId="{4F5B987C-9D2B-B442-B160-9D3A69A461EE}" srcOrd="3" destOrd="0" parTransId="{DBC6AB92-8A3A-3A4D-A924-F3C253EAD51A}" sibTransId="{FAD47BF6-77D6-5547-BF9A-D7E28D406142}"/>
    <dgm:cxn modelId="{8DCCA443-6537-8C4F-AF00-884616127D51}" type="presOf" srcId="{C7E0D819-04F7-0142-A45B-C3474726C4F3}" destId="{2646C32D-DA64-734B-8E22-C3D2C01E9041}" srcOrd="0" destOrd="0" presId="urn:microsoft.com/office/officeart/2005/8/layout/cycle5"/>
    <dgm:cxn modelId="{F0E005CB-3866-3B42-A5B5-3C21CC8ADFF6}" type="presOf" srcId="{FB018E01-B84C-4449-B537-A68D8149C894}" destId="{BA84484A-B3BB-C94A-8345-EACA861E2215}" srcOrd="0" destOrd="0" presId="urn:microsoft.com/office/officeart/2005/8/layout/cycle5"/>
    <dgm:cxn modelId="{D2A864FD-E11C-6F4A-BE63-DE2D14529BA3}" type="presOf" srcId="{1020DDF4-2E4D-9C48-819F-F127DC23722D}" destId="{C0F939E8-17B6-B74C-A980-0B004816B129}" srcOrd="0" destOrd="0" presId="urn:microsoft.com/office/officeart/2005/8/layout/cycle5"/>
    <dgm:cxn modelId="{9BBFFECA-660E-5947-8544-4176A2F02D20}" type="presOf" srcId="{592C7256-9A89-4A43-9437-C23C8E410198}" destId="{169EB01C-A7B1-6F48-A8DC-8B428A7026FB}" srcOrd="0" destOrd="0" presId="urn:microsoft.com/office/officeart/2005/8/layout/cycle5"/>
    <dgm:cxn modelId="{F3363A78-502B-A041-8482-0B6019439D81}" type="presOf" srcId="{FAD47BF6-77D6-5547-BF9A-D7E28D406142}" destId="{EB4CDB71-3E39-3048-A084-1BA85C5DE8C0}"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2420FE01-2542-E44D-9C54-9E5C9A179781}" type="presParOf" srcId="{169EB01C-A7B1-6F48-A8DC-8B428A7026FB}" destId="{84C0C6A6-0145-EA49-80E4-7591E7AD89A5}" srcOrd="0" destOrd="0" presId="urn:microsoft.com/office/officeart/2005/8/layout/cycle5"/>
    <dgm:cxn modelId="{C73255A7-74E3-7A4A-B3F2-F8AB66B54781}" type="presParOf" srcId="{169EB01C-A7B1-6F48-A8DC-8B428A7026FB}" destId="{9E29FF66-BEF0-5C47-8F2E-8F892A6B3C39}" srcOrd="1" destOrd="0" presId="urn:microsoft.com/office/officeart/2005/8/layout/cycle5"/>
    <dgm:cxn modelId="{B69F45A1-E8DF-7D44-8143-5A239463ECDA}" type="presParOf" srcId="{169EB01C-A7B1-6F48-A8DC-8B428A7026FB}" destId="{7D022A6C-A8D2-F440-9041-81AB9065676F}" srcOrd="2" destOrd="0" presId="urn:microsoft.com/office/officeart/2005/8/layout/cycle5"/>
    <dgm:cxn modelId="{CDCC032B-A0EF-4446-968F-619CBAEEDC8E}" type="presParOf" srcId="{169EB01C-A7B1-6F48-A8DC-8B428A7026FB}" destId="{7C26C112-6827-8E4F-B2D9-D5D65A50DE7C}" srcOrd="3" destOrd="0" presId="urn:microsoft.com/office/officeart/2005/8/layout/cycle5"/>
    <dgm:cxn modelId="{CDB59669-DBB7-3241-A55B-1703054968EF}" type="presParOf" srcId="{169EB01C-A7B1-6F48-A8DC-8B428A7026FB}" destId="{F03693A7-33FA-8E42-84F4-BA05081CF7F8}" srcOrd="4" destOrd="0" presId="urn:microsoft.com/office/officeart/2005/8/layout/cycle5"/>
    <dgm:cxn modelId="{D5895D5E-4117-FB42-A6F7-0499332A4969}" type="presParOf" srcId="{169EB01C-A7B1-6F48-A8DC-8B428A7026FB}" destId="{C0F939E8-17B6-B74C-A980-0B004816B129}" srcOrd="5" destOrd="0" presId="urn:microsoft.com/office/officeart/2005/8/layout/cycle5"/>
    <dgm:cxn modelId="{B29D37F0-0696-D24F-966C-E0065352B55E}" type="presParOf" srcId="{169EB01C-A7B1-6F48-A8DC-8B428A7026FB}" destId="{BA84484A-B3BB-C94A-8345-EACA861E2215}" srcOrd="6" destOrd="0" presId="urn:microsoft.com/office/officeart/2005/8/layout/cycle5"/>
    <dgm:cxn modelId="{F99500AC-504F-E942-9CE7-60C09751FB90}" type="presParOf" srcId="{169EB01C-A7B1-6F48-A8DC-8B428A7026FB}" destId="{4C1E8399-1F69-3F42-83ED-4005A092F13C}" srcOrd="7" destOrd="0" presId="urn:microsoft.com/office/officeart/2005/8/layout/cycle5"/>
    <dgm:cxn modelId="{EC3A321E-08A5-2D47-A41E-6B573DCCF45F}" type="presParOf" srcId="{169EB01C-A7B1-6F48-A8DC-8B428A7026FB}" destId="{2646C32D-DA64-734B-8E22-C3D2C01E9041}" srcOrd="8" destOrd="0" presId="urn:microsoft.com/office/officeart/2005/8/layout/cycle5"/>
    <dgm:cxn modelId="{1176F2A0-F9ED-CF41-B8FF-ECD5F0315836}" type="presParOf" srcId="{169EB01C-A7B1-6F48-A8DC-8B428A7026FB}" destId="{B3711BA1-3334-9047-B797-89F5B8FE57A0}" srcOrd="9" destOrd="0" presId="urn:microsoft.com/office/officeart/2005/8/layout/cycle5"/>
    <dgm:cxn modelId="{E78345CC-D7C9-3D44-A93A-EEA5F57D5F00}" type="presParOf" srcId="{169EB01C-A7B1-6F48-A8DC-8B428A7026FB}" destId="{D69BA042-79ED-CE45-BD7E-73759C30EAA4}" srcOrd="10" destOrd="0" presId="urn:microsoft.com/office/officeart/2005/8/layout/cycle5"/>
    <dgm:cxn modelId="{F357AE57-764A-8E45-A708-F7F482262CD9}"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p>
      </dgm:t>
    </dgm:pt>
    <dgm:pt modelId="{E6DAE479-3D40-5047-B5D2-D6AE9E64E05B}" type="sibTrans" cxnId="{706416ED-1990-2A4E-8539-DB4AC3774426}">
      <dgm:prSet/>
      <dgm:spPr>
        <a:ln w="76200" cmpd="sng">
          <a:solidFill>
            <a:srgbClr val="EB8324"/>
          </a:solidFill>
          <a:headEnd type="none"/>
          <a:tailEnd type="triangle"/>
        </a:ln>
      </dgm:spPr>
      <dgm:t>
        <a:bodyPr/>
        <a:lstStyle/>
        <a:p>
          <a:endParaRPr lang="en-US"/>
        </a:p>
      </dgm:t>
    </dgm:pt>
    <dgm:pt modelId="{59CFDDCA-FC7C-1642-8C52-CBB29CF84543}">
      <dgm:prSet phldrT="[Text]"/>
      <dgm:spPr>
        <a:solidFill>
          <a:schemeClr val="accent4">
            <a:lumMod val="50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p>
      </dgm:t>
    </dgm:pt>
    <dgm:pt modelId="{1020DDF4-2E4D-9C48-819F-F127DC23722D}" type="sibTrans" cxnId="{04E65D5A-D6B0-2544-B1DA-6274E9822D80}">
      <dgm:prSet/>
      <dgm:spPr>
        <a:ln w="76200" cmpd="sng">
          <a:solidFill>
            <a:srgbClr val="EB8324"/>
          </a:solidFill>
          <a:headEnd type="none"/>
          <a:tailEnd type="triangle"/>
        </a:ln>
      </dgm:spPr>
      <dgm:t>
        <a:bodyPr/>
        <a:lstStyle/>
        <a:p>
          <a:endParaRPr lang="en-US"/>
        </a:p>
      </dgm:t>
    </dgm:pt>
    <dgm:pt modelId="{FB018E01-B84C-4449-B537-A68D8149C894}">
      <dgm:prSet phldrT="[Text]"/>
      <dgm:spPr>
        <a:solidFill>
          <a:schemeClr val="accent4">
            <a:lumMod val="50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p>
      </dgm:t>
    </dgm:pt>
    <dgm:pt modelId="{C7E0D819-04F7-0142-A45B-C3474726C4F3}" type="sibTrans" cxnId="{07DB450A-A388-DA41-BBA1-005185DF8348}">
      <dgm:prSet/>
      <dgm:spPr>
        <a:ln w="76200" cmpd="sng">
          <a:solidFill>
            <a:srgbClr val="EB8324"/>
          </a:solidFill>
          <a:headEnd type="none"/>
          <a:tailEnd type="triangle"/>
        </a:ln>
      </dgm:spPr>
      <dgm:t>
        <a:bodyPr/>
        <a:lstStyle/>
        <a:p>
          <a:endParaRPr lang="en-US"/>
        </a:p>
      </dgm:t>
    </dgm:pt>
    <dgm:pt modelId="{4F5B987C-9D2B-B442-B160-9D3A69A461EE}">
      <dgm:prSet phldrT="[Text]"/>
      <dgm:spPr>
        <a:solidFill>
          <a:schemeClr val="accent4">
            <a:lumMod val="50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p>
      </dgm:t>
    </dgm:pt>
    <dgm:pt modelId="{FAD47BF6-77D6-5547-BF9A-D7E28D406142}" type="sibTrans" cxnId="{FAA8B177-2ECA-B941-9C20-31396CAC3084}">
      <dgm:prSet/>
      <dgm:spPr>
        <a:ln w="76200" cmpd="sng">
          <a:solidFill>
            <a:srgbClr val="EB8324"/>
          </a:solidFill>
          <a:headEnd type="none"/>
          <a:tailEnd type="triangle"/>
        </a:ln>
      </dgm:spPr>
      <dgm:t>
        <a:bodyPr/>
        <a:lstStyle/>
        <a:p>
          <a:endParaRPr lang="en-US"/>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FABABDBA-1A02-E54B-8D17-4B4B8B9E8C79}" type="presOf" srcId="{59CFDDCA-FC7C-1642-8C52-CBB29CF84543}" destId="{7C26C112-6827-8E4F-B2D9-D5D65A50DE7C}" srcOrd="0" destOrd="0" presId="urn:microsoft.com/office/officeart/2005/8/layout/cycle5"/>
    <dgm:cxn modelId="{A900A19A-E85C-F74B-B619-B1389AB95114}" type="presOf" srcId="{E6DAE479-3D40-5047-B5D2-D6AE9E64E05B}" destId="{7D022A6C-A8D2-F440-9041-81AB9065676F}"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3918E7FF-28F9-344A-8237-71059D53F6AD}" type="presOf" srcId="{FAD47BF6-77D6-5547-BF9A-D7E28D406142}" destId="{EB4CDB71-3E39-3048-A084-1BA85C5DE8C0}"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8CC54E06-E180-4A47-A23D-233AADB24390}" type="presOf" srcId="{FB018E01-B84C-4449-B537-A68D8149C894}" destId="{BA84484A-B3BB-C94A-8345-EACA861E2215}"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F93969D9-F123-3349-A14F-ABE0B5FB2479}" type="presOf" srcId="{C7E0D819-04F7-0142-A45B-C3474726C4F3}" destId="{2646C32D-DA64-734B-8E22-C3D2C01E9041}" srcOrd="0" destOrd="0" presId="urn:microsoft.com/office/officeart/2005/8/layout/cycle5"/>
    <dgm:cxn modelId="{7CEC764C-A887-8C47-A53D-585766EBE21C}" type="presOf" srcId="{592C7256-9A89-4A43-9437-C23C8E410198}" destId="{169EB01C-A7B1-6F48-A8DC-8B428A7026FB}" srcOrd="0" destOrd="0" presId="urn:microsoft.com/office/officeart/2005/8/layout/cycle5"/>
    <dgm:cxn modelId="{D8D0FA04-7F62-A848-A07B-C2E9047AA0C7}" type="presOf" srcId="{1020DDF4-2E4D-9C48-819F-F127DC23722D}" destId="{C0F939E8-17B6-B74C-A980-0B004816B129}" srcOrd="0" destOrd="0" presId="urn:microsoft.com/office/officeart/2005/8/layout/cycle5"/>
    <dgm:cxn modelId="{390EC694-3EDC-9C4F-962F-17BE12112096}" type="presOf" srcId="{4F5B987C-9D2B-B442-B160-9D3A69A461EE}" destId="{B3711BA1-3334-9047-B797-89F5B8FE57A0}" srcOrd="0" destOrd="0" presId="urn:microsoft.com/office/officeart/2005/8/layout/cycle5"/>
    <dgm:cxn modelId="{90F64FC9-F2C1-5A4B-9E2A-74E4A3860BE8}" type="presOf" srcId="{0FBEE34A-0356-8945-B2BF-A6035E395D45}" destId="{84C0C6A6-0145-EA49-80E4-7591E7AD89A5}" srcOrd="0" destOrd="0" presId="urn:microsoft.com/office/officeart/2005/8/layout/cycle5"/>
    <dgm:cxn modelId="{07DB450A-A388-DA41-BBA1-005185DF8348}" srcId="{592C7256-9A89-4A43-9437-C23C8E410198}" destId="{FB018E01-B84C-4449-B537-A68D8149C894}" srcOrd="2" destOrd="0" parTransId="{520AB5AC-B0FB-374A-9A4F-2C2B62FA5371}" sibTransId="{C7E0D819-04F7-0142-A45B-C3474726C4F3}"/>
    <dgm:cxn modelId="{9947D4E5-AF0F-F441-B5B1-50BD5F5A0114}" type="presParOf" srcId="{169EB01C-A7B1-6F48-A8DC-8B428A7026FB}" destId="{84C0C6A6-0145-EA49-80E4-7591E7AD89A5}" srcOrd="0" destOrd="0" presId="urn:microsoft.com/office/officeart/2005/8/layout/cycle5"/>
    <dgm:cxn modelId="{61214092-C54C-7D4B-A75F-79C59D44CE37}" type="presParOf" srcId="{169EB01C-A7B1-6F48-A8DC-8B428A7026FB}" destId="{9E29FF66-BEF0-5C47-8F2E-8F892A6B3C39}" srcOrd="1" destOrd="0" presId="urn:microsoft.com/office/officeart/2005/8/layout/cycle5"/>
    <dgm:cxn modelId="{6880E8C6-2A63-3845-A381-2C7889DB0CE0}" type="presParOf" srcId="{169EB01C-A7B1-6F48-A8DC-8B428A7026FB}" destId="{7D022A6C-A8D2-F440-9041-81AB9065676F}" srcOrd="2" destOrd="0" presId="urn:microsoft.com/office/officeart/2005/8/layout/cycle5"/>
    <dgm:cxn modelId="{BBB60BE5-44F5-4E45-889B-03A140A144AB}" type="presParOf" srcId="{169EB01C-A7B1-6F48-A8DC-8B428A7026FB}" destId="{7C26C112-6827-8E4F-B2D9-D5D65A50DE7C}" srcOrd="3" destOrd="0" presId="urn:microsoft.com/office/officeart/2005/8/layout/cycle5"/>
    <dgm:cxn modelId="{0E2BE012-AFBD-4944-898B-029B9AE1022A}" type="presParOf" srcId="{169EB01C-A7B1-6F48-A8DC-8B428A7026FB}" destId="{F03693A7-33FA-8E42-84F4-BA05081CF7F8}" srcOrd="4" destOrd="0" presId="urn:microsoft.com/office/officeart/2005/8/layout/cycle5"/>
    <dgm:cxn modelId="{B40EB806-9285-1148-94C5-1D1DF250FC81}" type="presParOf" srcId="{169EB01C-A7B1-6F48-A8DC-8B428A7026FB}" destId="{C0F939E8-17B6-B74C-A980-0B004816B129}" srcOrd="5" destOrd="0" presId="urn:microsoft.com/office/officeart/2005/8/layout/cycle5"/>
    <dgm:cxn modelId="{E589EE42-FAEE-7240-AC55-40B4F7F791A4}" type="presParOf" srcId="{169EB01C-A7B1-6F48-A8DC-8B428A7026FB}" destId="{BA84484A-B3BB-C94A-8345-EACA861E2215}" srcOrd="6" destOrd="0" presId="urn:microsoft.com/office/officeart/2005/8/layout/cycle5"/>
    <dgm:cxn modelId="{204B8354-58AC-1A4C-8413-39D3ACBA2AD7}" type="presParOf" srcId="{169EB01C-A7B1-6F48-A8DC-8B428A7026FB}" destId="{4C1E8399-1F69-3F42-83ED-4005A092F13C}" srcOrd="7" destOrd="0" presId="urn:microsoft.com/office/officeart/2005/8/layout/cycle5"/>
    <dgm:cxn modelId="{7E5EDB78-88E9-FA49-96E2-C3291376E8A8}" type="presParOf" srcId="{169EB01C-A7B1-6F48-A8DC-8B428A7026FB}" destId="{2646C32D-DA64-734B-8E22-C3D2C01E9041}" srcOrd="8" destOrd="0" presId="urn:microsoft.com/office/officeart/2005/8/layout/cycle5"/>
    <dgm:cxn modelId="{2268E142-7F84-3E48-A5FB-3A963A94D9FA}" type="presParOf" srcId="{169EB01C-A7B1-6F48-A8DC-8B428A7026FB}" destId="{B3711BA1-3334-9047-B797-89F5B8FE57A0}" srcOrd="9" destOrd="0" presId="urn:microsoft.com/office/officeart/2005/8/layout/cycle5"/>
    <dgm:cxn modelId="{11E27CE2-0007-2D47-8C84-931ADE266FE9}" type="presParOf" srcId="{169EB01C-A7B1-6F48-A8DC-8B428A7026FB}" destId="{D69BA042-79ED-CE45-BD7E-73759C30EAA4}" srcOrd="10" destOrd="0" presId="urn:microsoft.com/office/officeart/2005/8/layout/cycle5"/>
    <dgm:cxn modelId="{D8DBFD2C-33A0-4D44-B73A-381669CAD083}"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p>
      </dgm:t>
    </dgm:pt>
    <dgm:pt modelId="{E6DAE479-3D40-5047-B5D2-D6AE9E64E05B}" type="sibTrans" cxnId="{706416ED-1990-2A4E-8539-DB4AC3774426}">
      <dgm:prSet/>
      <dgm:spPr>
        <a:ln w="76200" cmpd="sng">
          <a:solidFill>
            <a:srgbClr val="EB8324"/>
          </a:solidFill>
          <a:headEnd type="none"/>
          <a:tailEnd type="triangle"/>
        </a:ln>
      </dgm:spPr>
      <dgm:t>
        <a:bodyPr/>
        <a:lstStyle/>
        <a:p>
          <a:endParaRPr lang="en-US"/>
        </a:p>
      </dgm:t>
    </dgm:pt>
    <dgm:pt modelId="{59CFDDCA-FC7C-1642-8C52-CBB29CF84543}">
      <dgm:prSet phldrT="[Text]"/>
      <dgm:spPr>
        <a:solidFill>
          <a:schemeClr val="accent4">
            <a:lumMod val="50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p>
      </dgm:t>
    </dgm:pt>
    <dgm:pt modelId="{1020DDF4-2E4D-9C48-819F-F127DC23722D}" type="sibTrans" cxnId="{04E65D5A-D6B0-2544-B1DA-6274E9822D80}">
      <dgm:prSet/>
      <dgm:spPr>
        <a:ln w="76200" cmpd="sng">
          <a:solidFill>
            <a:srgbClr val="EB8324"/>
          </a:solidFill>
          <a:headEnd type="none"/>
          <a:tailEnd type="triangle"/>
        </a:ln>
      </dgm:spPr>
      <dgm:t>
        <a:bodyPr/>
        <a:lstStyle/>
        <a:p>
          <a:endParaRPr lang="en-US"/>
        </a:p>
      </dgm:t>
    </dgm:pt>
    <dgm:pt modelId="{FB018E01-B84C-4449-B537-A68D8149C894}">
      <dgm:prSet phldrT="[Text]"/>
      <dgm:spPr>
        <a:solidFill>
          <a:schemeClr val="accent4">
            <a:lumMod val="50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p>
      </dgm:t>
    </dgm:pt>
    <dgm:pt modelId="{C7E0D819-04F7-0142-A45B-C3474726C4F3}" type="sibTrans" cxnId="{07DB450A-A388-DA41-BBA1-005185DF8348}">
      <dgm:prSet/>
      <dgm:spPr>
        <a:ln w="76200" cmpd="sng">
          <a:solidFill>
            <a:srgbClr val="EB8324"/>
          </a:solidFill>
          <a:headEnd type="none"/>
          <a:tailEnd type="triangle"/>
        </a:ln>
      </dgm:spPr>
      <dgm:t>
        <a:bodyPr/>
        <a:lstStyle/>
        <a:p>
          <a:endParaRPr lang="en-US"/>
        </a:p>
      </dgm:t>
    </dgm:pt>
    <dgm:pt modelId="{4F5B987C-9D2B-B442-B160-9D3A69A461EE}">
      <dgm:prSet phldrT="[Text]"/>
      <dgm:spPr>
        <a:solidFill>
          <a:schemeClr val="accent4">
            <a:lumMod val="50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p>
      </dgm:t>
    </dgm:pt>
    <dgm:pt modelId="{FAD47BF6-77D6-5547-BF9A-D7E28D406142}" type="sibTrans" cxnId="{FAA8B177-2ECA-B941-9C20-31396CAC3084}">
      <dgm:prSet/>
      <dgm:spPr>
        <a:ln w="76200" cmpd="sng">
          <a:solidFill>
            <a:srgbClr val="EB8324"/>
          </a:solidFill>
          <a:headEnd type="none"/>
          <a:tailEnd type="triangle"/>
        </a:ln>
      </dgm:spPr>
      <dgm:t>
        <a:bodyPr/>
        <a:lstStyle/>
        <a:p>
          <a:endParaRPr lang="en-US"/>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5A46D3B1-69A3-214A-9560-F400B1AAABF7}" type="presOf" srcId="{1020DDF4-2E4D-9C48-819F-F127DC23722D}" destId="{C0F939E8-17B6-B74C-A980-0B004816B129}" srcOrd="0" destOrd="0" presId="urn:microsoft.com/office/officeart/2005/8/layout/cycle5"/>
    <dgm:cxn modelId="{07DB450A-A388-DA41-BBA1-005185DF8348}" srcId="{592C7256-9A89-4A43-9437-C23C8E410198}" destId="{FB018E01-B84C-4449-B537-A68D8149C894}" srcOrd="2" destOrd="0" parTransId="{520AB5AC-B0FB-374A-9A4F-2C2B62FA5371}" sibTransId="{C7E0D819-04F7-0142-A45B-C3474726C4F3}"/>
    <dgm:cxn modelId="{57648004-CEC1-EF44-9249-FF1088C202FB}" type="presOf" srcId="{592C7256-9A89-4A43-9437-C23C8E410198}" destId="{169EB01C-A7B1-6F48-A8DC-8B428A7026FB}"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A99AEDCB-1973-D845-9D46-05387DEB1025}" type="presOf" srcId="{59CFDDCA-FC7C-1642-8C52-CBB29CF84543}" destId="{7C26C112-6827-8E4F-B2D9-D5D65A50DE7C}"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F9719466-F09D-9D4B-9993-70C051518314}" type="presOf" srcId="{0FBEE34A-0356-8945-B2BF-A6035E395D45}" destId="{84C0C6A6-0145-EA49-80E4-7591E7AD89A5}" srcOrd="0" destOrd="0" presId="urn:microsoft.com/office/officeart/2005/8/layout/cycle5"/>
    <dgm:cxn modelId="{C6AC93EF-F7C2-FC4F-B8BC-15202DEFEE7B}" type="presOf" srcId="{C7E0D819-04F7-0142-A45B-C3474726C4F3}" destId="{2646C32D-DA64-734B-8E22-C3D2C01E9041}" srcOrd="0" destOrd="0" presId="urn:microsoft.com/office/officeart/2005/8/layout/cycle5"/>
    <dgm:cxn modelId="{0422BCB5-9200-EA44-A6C8-74D2D631A668}" type="presOf" srcId="{FB018E01-B84C-4449-B537-A68D8149C894}" destId="{BA84484A-B3BB-C94A-8345-EACA861E2215}" srcOrd="0" destOrd="0" presId="urn:microsoft.com/office/officeart/2005/8/layout/cycle5"/>
    <dgm:cxn modelId="{3910F53D-494E-294E-9556-33FC0BD443EA}" type="presOf" srcId="{FAD47BF6-77D6-5547-BF9A-D7E28D406142}" destId="{EB4CDB71-3E39-3048-A084-1BA85C5DE8C0}" srcOrd="0" destOrd="0" presId="urn:microsoft.com/office/officeart/2005/8/layout/cycle5"/>
    <dgm:cxn modelId="{8528A7F6-27A2-C148-BA92-59C98FFE753E}" type="presOf" srcId="{E6DAE479-3D40-5047-B5D2-D6AE9E64E05B}" destId="{7D022A6C-A8D2-F440-9041-81AB9065676F}"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443C3291-5B67-6449-84DF-9DDE071CC26E}" type="presOf" srcId="{4F5B987C-9D2B-B442-B160-9D3A69A461EE}" destId="{B3711BA1-3334-9047-B797-89F5B8FE57A0}" srcOrd="0" destOrd="0" presId="urn:microsoft.com/office/officeart/2005/8/layout/cycle5"/>
    <dgm:cxn modelId="{F7824ACE-A1FF-7F4B-B099-5988BFC1D915}" type="presParOf" srcId="{169EB01C-A7B1-6F48-A8DC-8B428A7026FB}" destId="{84C0C6A6-0145-EA49-80E4-7591E7AD89A5}" srcOrd="0" destOrd="0" presId="urn:microsoft.com/office/officeart/2005/8/layout/cycle5"/>
    <dgm:cxn modelId="{7EAC3209-F252-A548-B85E-F93F7CA63298}" type="presParOf" srcId="{169EB01C-A7B1-6F48-A8DC-8B428A7026FB}" destId="{9E29FF66-BEF0-5C47-8F2E-8F892A6B3C39}" srcOrd="1" destOrd="0" presId="urn:microsoft.com/office/officeart/2005/8/layout/cycle5"/>
    <dgm:cxn modelId="{95DFE191-5BB2-6A41-A91B-53488CA4F916}" type="presParOf" srcId="{169EB01C-A7B1-6F48-A8DC-8B428A7026FB}" destId="{7D022A6C-A8D2-F440-9041-81AB9065676F}" srcOrd="2" destOrd="0" presId="urn:microsoft.com/office/officeart/2005/8/layout/cycle5"/>
    <dgm:cxn modelId="{8F0BC668-B6C2-5B48-8F45-9BFAA20129BA}" type="presParOf" srcId="{169EB01C-A7B1-6F48-A8DC-8B428A7026FB}" destId="{7C26C112-6827-8E4F-B2D9-D5D65A50DE7C}" srcOrd="3" destOrd="0" presId="urn:microsoft.com/office/officeart/2005/8/layout/cycle5"/>
    <dgm:cxn modelId="{C38F1144-98EC-A843-B59F-EC48F6A66B30}" type="presParOf" srcId="{169EB01C-A7B1-6F48-A8DC-8B428A7026FB}" destId="{F03693A7-33FA-8E42-84F4-BA05081CF7F8}" srcOrd="4" destOrd="0" presId="urn:microsoft.com/office/officeart/2005/8/layout/cycle5"/>
    <dgm:cxn modelId="{0D33323D-B3D2-F445-A9B3-FC1F85935577}" type="presParOf" srcId="{169EB01C-A7B1-6F48-A8DC-8B428A7026FB}" destId="{C0F939E8-17B6-B74C-A980-0B004816B129}" srcOrd="5" destOrd="0" presId="urn:microsoft.com/office/officeart/2005/8/layout/cycle5"/>
    <dgm:cxn modelId="{76C6F227-6605-B742-9FFB-8DE6A0C0B412}" type="presParOf" srcId="{169EB01C-A7B1-6F48-A8DC-8B428A7026FB}" destId="{BA84484A-B3BB-C94A-8345-EACA861E2215}" srcOrd="6" destOrd="0" presId="urn:microsoft.com/office/officeart/2005/8/layout/cycle5"/>
    <dgm:cxn modelId="{BF97024F-CBF6-F843-B145-595DFCD5E1BE}" type="presParOf" srcId="{169EB01C-A7B1-6F48-A8DC-8B428A7026FB}" destId="{4C1E8399-1F69-3F42-83ED-4005A092F13C}" srcOrd="7" destOrd="0" presId="urn:microsoft.com/office/officeart/2005/8/layout/cycle5"/>
    <dgm:cxn modelId="{8EBCF1F1-F4B0-8241-BAAA-D46A6F401641}" type="presParOf" srcId="{169EB01C-A7B1-6F48-A8DC-8B428A7026FB}" destId="{2646C32D-DA64-734B-8E22-C3D2C01E9041}" srcOrd="8" destOrd="0" presId="urn:microsoft.com/office/officeart/2005/8/layout/cycle5"/>
    <dgm:cxn modelId="{F3F7993E-F01B-6B49-B448-170FB5950E80}" type="presParOf" srcId="{169EB01C-A7B1-6F48-A8DC-8B428A7026FB}" destId="{B3711BA1-3334-9047-B797-89F5B8FE57A0}" srcOrd="9" destOrd="0" presId="urn:microsoft.com/office/officeart/2005/8/layout/cycle5"/>
    <dgm:cxn modelId="{A21AB340-DC70-1743-9B0C-6D60C8C7E160}" type="presParOf" srcId="{169EB01C-A7B1-6F48-A8DC-8B428A7026FB}" destId="{D69BA042-79ED-CE45-BD7E-73759C30EAA4}" srcOrd="10" destOrd="0" presId="urn:microsoft.com/office/officeart/2005/8/layout/cycle5"/>
    <dgm:cxn modelId="{1E50CC15-0F3C-C04E-BEEC-B84922B70766}"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p>
      </dgm:t>
    </dgm:pt>
    <dgm:pt modelId="{E6DAE479-3D40-5047-B5D2-D6AE9E64E05B}" type="sibTrans" cxnId="{706416ED-1990-2A4E-8539-DB4AC3774426}">
      <dgm:prSet/>
      <dgm:spPr>
        <a:ln w="76200" cmpd="sng">
          <a:solidFill>
            <a:srgbClr val="EB8324"/>
          </a:solidFill>
          <a:headEnd type="none"/>
          <a:tailEnd type="triangle"/>
        </a:ln>
      </dgm:spPr>
      <dgm:t>
        <a:bodyPr/>
        <a:lstStyle/>
        <a:p>
          <a:endParaRPr lang="en-US"/>
        </a:p>
      </dgm:t>
    </dgm:pt>
    <dgm:pt modelId="{59CFDDCA-FC7C-1642-8C52-CBB29CF84543}">
      <dgm:prSet phldrT="[Text]"/>
      <dgm:spPr>
        <a:solidFill>
          <a:schemeClr val="accent4">
            <a:lumMod val="50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p>
      </dgm:t>
    </dgm:pt>
    <dgm:pt modelId="{1020DDF4-2E4D-9C48-819F-F127DC23722D}" type="sibTrans" cxnId="{04E65D5A-D6B0-2544-B1DA-6274E9822D80}">
      <dgm:prSet/>
      <dgm:spPr>
        <a:ln w="76200" cmpd="sng">
          <a:solidFill>
            <a:srgbClr val="EB8324"/>
          </a:solidFill>
          <a:headEnd type="none"/>
          <a:tailEnd type="triangle"/>
        </a:ln>
      </dgm:spPr>
      <dgm:t>
        <a:bodyPr/>
        <a:lstStyle/>
        <a:p>
          <a:endParaRPr lang="en-US"/>
        </a:p>
      </dgm:t>
    </dgm:pt>
    <dgm:pt modelId="{FB018E01-B84C-4449-B537-A68D8149C894}">
      <dgm:prSet phldrT="[Text]"/>
      <dgm:spPr>
        <a:solidFill>
          <a:schemeClr val="accent4">
            <a:lumMod val="50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p>
      </dgm:t>
    </dgm:pt>
    <dgm:pt modelId="{C7E0D819-04F7-0142-A45B-C3474726C4F3}" type="sibTrans" cxnId="{07DB450A-A388-DA41-BBA1-005185DF8348}">
      <dgm:prSet/>
      <dgm:spPr>
        <a:ln w="76200" cmpd="sng">
          <a:solidFill>
            <a:srgbClr val="EB8324"/>
          </a:solidFill>
          <a:headEnd type="none"/>
          <a:tailEnd type="triangle"/>
        </a:ln>
      </dgm:spPr>
      <dgm:t>
        <a:bodyPr/>
        <a:lstStyle/>
        <a:p>
          <a:endParaRPr lang="en-US"/>
        </a:p>
      </dgm:t>
    </dgm:pt>
    <dgm:pt modelId="{4F5B987C-9D2B-B442-B160-9D3A69A461EE}">
      <dgm:prSet phldrT="[Text]"/>
      <dgm:spPr>
        <a:solidFill>
          <a:schemeClr val="accent4">
            <a:lumMod val="50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p>
      </dgm:t>
    </dgm:pt>
    <dgm:pt modelId="{FAD47BF6-77D6-5547-BF9A-D7E28D406142}" type="sibTrans" cxnId="{FAA8B177-2ECA-B941-9C20-31396CAC3084}">
      <dgm:prSet/>
      <dgm:spPr>
        <a:ln w="76200" cmpd="sng">
          <a:solidFill>
            <a:srgbClr val="EB8324"/>
          </a:solidFill>
          <a:headEnd type="none"/>
          <a:tailEnd type="triangle"/>
        </a:ln>
      </dgm:spPr>
      <dgm:t>
        <a:bodyPr/>
        <a:lstStyle/>
        <a:p>
          <a:endParaRPr lang="en-US"/>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07DB450A-A388-DA41-BBA1-005185DF8348}" srcId="{592C7256-9A89-4A43-9437-C23C8E410198}" destId="{FB018E01-B84C-4449-B537-A68D8149C894}" srcOrd="2" destOrd="0" parTransId="{520AB5AC-B0FB-374A-9A4F-2C2B62FA5371}" sibTransId="{C7E0D819-04F7-0142-A45B-C3474726C4F3}"/>
    <dgm:cxn modelId="{E4E48549-FF00-814F-B60E-0B39AC12A8DC}" type="presOf" srcId="{FB018E01-B84C-4449-B537-A68D8149C894}" destId="{BA84484A-B3BB-C94A-8345-EACA861E2215}" srcOrd="0" destOrd="0" presId="urn:microsoft.com/office/officeart/2005/8/layout/cycle5"/>
    <dgm:cxn modelId="{AA076886-1963-2F4E-BCAA-42F48C8B160A}" type="presOf" srcId="{4F5B987C-9D2B-B442-B160-9D3A69A461EE}" destId="{B3711BA1-3334-9047-B797-89F5B8FE57A0}"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600B4FAC-190A-BB4F-8466-2016337396EB}" type="presOf" srcId="{FAD47BF6-77D6-5547-BF9A-D7E28D406142}" destId="{EB4CDB71-3E39-3048-A084-1BA85C5DE8C0}" srcOrd="0" destOrd="0" presId="urn:microsoft.com/office/officeart/2005/8/layout/cycle5"/>
    <dgm:cxn modelId="{CB20B4CA-8787-CB43-B04D-91622E2E4298}" type="presOf" srcId="{1020DDF4-2E4D-9C48-819F-F127DC23722D}" destId="{C0F939E8-17B6-B74C-A980-0B004816B129}" srcOrd="0" destOrd="0" presId="urn:microsoft.com/office/officeart/2005/8/layout/cycle5"/>
    <dgm:cxn modelId="{67C1F4DB-6A03-DD41-A878-9356F2C1CB46}" type="presOf" srcId="{59CFDDCA-FC7C-1642-8C52-CBB29CF84543}" destId="{7C26C112-6827-8E4F-B2D9-D5D65A50DE7C}" srcOrd="0" destOrd="0" presId="urn:microsoft.com/office/officeart/2005/8/layout/cycle5"/>
    <dgm:cxn modelId="{DA4454F5-FDD5-8E4E-85C3-5125B969C8F3}" type="presOf" srcId="{C7E0D819-04F7-0142-A45B-C3474726C4F3}" destId="{2646C32D-DA64-734B-8E22-C3D2C01E9041}"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9EC1A375-5D95-DD4E-835C-BB5FE0096E86}" type="presOf" srcId="{0FBEE34A-0356-8945-B2BF-A6035E395D45}" destId="{84C0C6A6-0145-EA49-80E4-7591E7AD89A5}" srcOrd="0" destOrd="0" presId="urn:microsoft.com/office/officeart/2005/8/layout/cycle5"/>
    <dgm:cxn modelId="{6FB390F0-E817-754B-BC92-CA6CE6EAB468}" type="presOf" srcId="{592C7256-9A89-4A43-9437-C23C8E410198}" destId="{169EB01C-A7B1-6F48-A8DC-8B428A7026FB}" srcOrd="0" destOrd="0" presId="urn:microsoft.com/office/officeart/2005/8/layout/cycle5"/>
    <dgm:cxn modelId="{4A6F3C5C-8815-F746-919F-3AB4D37716DD}" type="presOf" srcId="{E6DAE479-3D40-5047-B5D2-D6AE9E64E05B}" destId="{7D022A6C-A8D2-F440-9041-81AB9065676F}"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1FCD0EDD-7AAD-3242-A114-4807B4439A44}" type="presParOf" srcId="{169EB01C-A7B1-6F48-A8DC-8B428A7026FB}" destId="{84C0C6A6-0145-EA49-80E4-7591E7AD89A5}" srcOrd="0" destOrd="0" presId="urn:microsoft.com/office/officeart/2005/8/layout/cycle5"/>
    <dgm:cxn modelId="{F0A02D02-FDB6-E44C-80FD-B016A7BDBF0B}" type="presParOf" srcId="{169EB01C-A7B1-6F48-A8DC-8B428A7026FB}" destId="{9E29FF66-BEF0-5C47-8F2E-8F892A6B3C39}" srcOrd="1" destOrd="0" presId="urn:microsoft.com/office/officeart/2005/8/layout/cycle5"/>
    <dgm:cxn modelId="{C5073A22-F538-6446-93D7-97246E89D896}" type="presParOf" srcId="{169EB01C-A7B1-6F48-A8DC-8B428A7026FB}" destId="{7D022A6C-A8D2-F440-9041-81AB9065676F}" srcOrd="2" destOrd="0" presId="urn:microsoft.com/office/officeart/2005/8/layout/cycle5"/>
    <dgm:cxn modelId="{D145B5E3-3505-4241-91AC-11DCAFB0400E}" type="presParOf" srcId="{169EB01C-A7B1-6F48-A8DC-8B428A7026FB}" destId="{7C26C112-6827-8E4F-B2D9-D5D65A50DE7C}" srcOrd="3" destOrd="0" presId="urn:microsoft.com/office/officeart/2005/8/layout/cycle5"/>
    <dgm:cxn modelId="{A4436737-1A22-7741-AF04-98BB78B3A68A}" type="presParOf" srcId="{169EB01C-A7B1-6F48-A8DC-8B428A7026FB}" destId="{F03693A7-33FA-8E42-84F4-BA05081CF7F8}" srcOrd="4" destOrd="0" presId="urn:microsoft.com/office/officeart/2005/8/layout/cycle5"/>
    <dgm:cxn modelId="{508ADDF0-27A3-AD49-A7D0-1CFFA0EC025E}" type="presParOf" srcId="{169EB01C-A7B1-6F48-A8DC-8B428A7026FB}" destId="{C0F939E8-17B6-B74C-A980-0B004816B129}" srcOrd="5" destOrd="0" presId="urn:microsoft.com/office/officeart/2005/8/layout/cycle5"/>
    <dgm:cxn modelId="{0A1F1307-F4BA-1D41-AEA8-F344826F2203}" type="presParOf" srcId="{169EB01C-A7B1-6F48-A8DC-8B428A7026FB}" destId="{BA84484A-B3BB-C94A-8345-EACA861E2215}" srcOrd="6" destOrd="0" presId="urn:microsoft.com/office/officeart/2005/8/layout/cycle5"/>
    <dgm:cxn modelId="{75A34ED0-7315-B445-8208-0D9B22D7C4C6}" type="presParOf" srcId="{169EB01C-A7B1-6F48-A8DC-8B428A7026FB}" destId="{4C1E8399-1F69-3F42-83ED-4005A092F13C}" srcOrd="7" destOrd="0" presId="urn:microsoft.com/office/officeart/2005/8/layout/cycle5"/>
    <dgm:cxn modelId="{A0EFE971-D744-884E-B23D-2423A4190AEF}" type="presParOf" srcId="{169EB01C-A7B1-6F48-A8DC-8B428A7026FB}" destId="{2646C32D-DA64-734B-8E22-C3D2C01E9041}" srcOrd="8" destOrd="0" presId="urn:microsoft.com/office/officeart/2005/8/layout/cycle5"/>
    <dgm:cxn modelId="{B1902248-A73B-EA49-A966-DF5E459A8B7F}" type="presParOf" srcId="{169EB01C-A7B1-6F48-A8DC-8B428A7026FB}" destId="{B3711BA1-3334-9047-B797-89F5B8FE57A0}" srcOrd="9" destOrd="0" presId="urn:microsoft.com/office/officeart/2005/8/layout/cycle5"/>
    <dgm:cxn modelId="{DF737EDB-479A-9749-83D9-43CA5815D8B9}" type="presParOf" srcId="{169EB01C-A7B1-6F48-A8DC-8B428A7026FB}" destId="{D69BA042-79ED-CE45-BD7E-73759C30EAA4}" srcOrd="10" destOrd="0" presId="urn:microsoft.com/office/officeart/2005/8/layout/cycle5"/>
    <dgm:cxn modelId="{05F1E501-F3F0-3949-AFC3-68908E31CCA4}"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lumMod val="50000"/>
          </a:schemeClr>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p>
      </dgm:t>
    </dgm:pt>
    <dgm:pt modelId="{E6DAE479-3D40-5047-B5D2-D6AE9E64E05B}" type="sibTrans" cxnId="{706416ED-1990-2A4E-8539-DB4AC3774426}">
      <dgm:prSet/>
      <dgm:spPr>
        <a:ln w="76200" cmpd="sng">
          <a:solidFill>
            <a:srgbClr val="EB8324"/>
          </a:solidFill>
          <a:headEnd type="none"/>
          <a:tailEnd type="triangle"/>
        </a:ln>
      </dgm:spPr>
      <dgm:t>
        <a:bodyPr/>
        <a:lstStyle/>
        <a:p>
          <a:endParaRPr lang="en-US"/>
        </a:p>
      </dgm:t>
    </dgm:pt>
    <dgm:pt modelId="{59CFDDCA-FC7C-1642-8C52-CBB29CF84543}">
      <dgm:prSet phldrT="[Text]"/>
      <dgm:spPr>
        <a:solidFill>
          <a:schemeClr val="accent4"/>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p>
      </dgm:t>
    </dgm:pt>
    <dgm:pt modelId="{1020DDF4-2E4D-9C48-819F-F127DC23722D}" type="sibTrans" cxnId="{04E65D5A-D6B0-2544-B1DA-6274E9822D80}">
      <dgm:prSet/>
      <dgm:spPr>
        <a:ln w="76200" cmpd="sng">
          <a:solidFill>
            <a:srgbClr val="EB8324"/>
          </a:solidFill>
          <a:headEnd type="none"/>
          <a:tailEnd type="triangle"/>
        </a:ln>
      </dgm:spPr>
      <dgm:t>
        <a:bodyPr/>
        <a:lstStyle/>
        <a:p>
          <a:endParaRPr lang="en-US"/>
        </a:p>
      </dgm:t>
    </dgm:pt>
    <dgm:pt modelId="{FB018E01-B84C-4449-B537-A68D8149C894}">
      <dgm:prSet phldrT="[Text]"/>
      <dgm:spPr>
        <a:solidFill>
          <a:schemeClr val="accent4">
            <a:lumMod val="50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p>
      </dgm:t>
    </dgm:pt>
    <dgm:pt modelId="{C7E0D819-04F7-0142-A45B-C3474726C4F3}" type="sibTrans" cxnId="{07DB450A-A388-DA41-BBA1-005185DF8348}">
      <dgm:prSet/>
      <dgm:spPr>
        <a:ln w="76200" cmpd="sng">
          <a:solidFill>
            <a:srgbClr val="EB8324"/>
          </a:solidFill>
          <a:headEnd type="none"/>
          <a:tailEnd type="triangle"/>
        </a:ln>
      </dgm:spPr>
      <dgm:t>
        <a:bodyPr/>
        <a:lstStyle/>
        <a:p>
          <a:endParaRPr lang="en-US"/>
        </a:p>
      </dgm:t>
    </dgm:pt>
    <dgm:pt modelId="{4F5B987C-9D2B-B442-B160-9D3A69A461EE}">
      <dgm:prSet phldrT="[Text]"/>
      <dgm:spPr>
        <a:solidFill>
          <a:schemeClr val="accent4">
            <a:lumMod val="50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p>
      </dgm:t>
    </dgm:pt>
    <dgm:pt modelId="{FAD47BF6-77D6-5547-BF9A-D7E28D406142}" type="sibTrans" cxnId="{FAA8B177-2ECA-B941-9C20-31396CAC3084}">
      <dgm:prSet/>
      <dgm:spPr>
        <a:ln w="76200" cmpd="sng">
          <a:solidFill>
            <a:srgbClr val="EB8324"/>
          </a:solidFill>
          <a:headEnd type="none"/>
          <a:tailEnd type="triangle"/>
        </a:ln>
      </dgm:spPr>
      <dgm:t>
        <a:bodyPr/>
        <a:lstStyle/>
        <a:p>
          <a:endParaRPr lang="en-US"/>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01DEE204-59B5-144D-935A-6D776202239E}" type="presOf" srcId="{4F5B987C-9D2B-B442-B160-9D3A69A461EE}" destId="{B3711BA1-3334-9047-B797-89F5B8FE57A0}" srcOrd="0" destOrd="0" presId="urn:microsoft.com/office/officeart/2005/8/layout/cycle5"/>
    <dgm:cxn modelId="{8D0DA954-F1E3-3C45-8A98-F6C335DCF905}" type="presOf" srcId="{E6DAE479-3D40-5047-B5D2-D6AE9E64E05B}" destId="{7D022A6C-A8D2-F440-9041-81AB9065676F}" srcOrd="0" destOrd="0" presId="urn:microsoft.com/office/officeart/2005/8/layout/cycle5"/>
    <dgm:cxn modelId="{07DB450A-A388-DA41-BBA1-005185DF8348}" srcId="{592C7256-9A89-4A43-9437-C23C8E410198}" destId="{FB018E01-B84C-4449-B537-A68D8149C894}" srcOrd="2" destOrd="0" parTransId="{520AB5AC-B0FB-374A-9A4F-2C2B62FA5371}" sibTransId="{C7E0D819-04F7-0142-A45B-C3474726C4F3}"/>
    <dgm:cxn modelId="{DC768287-4117-D74C-99A6-EED9B48380D2}" type="presOf" srcId="{C7E0D819-04F7-0142-A45B-C3474726C4F3}" destId="{2646C32D-DA64-734B-8E22-C3D2C01E9041}" srcOrd="0" destOrd="0" presId="urn:microsoft.com/office/officeart/2005/8/layout/cycle5"/>
    <dgm:cxn modelId="{6D577F60-BCBE-2A44-943E-454750F5AAAE}" type="presOf" srcId="{FB018E01-B84C-4449-B537-A68D8149C894}" destId="{BA84484A-B3BB-C94A-8345-EACA861E2215}" srcOrd="0" destOrd="0" presId="urn:microsoft.com/office/officeart/2005/8/layout/cycle5"/>
    <dgm:cxn modelId="{4AE12171-7753-3042-816C-21A9904708E6}" type="presOf" srcId="{59CFDDCA-FC7C-1642-8C52-CBB29CF84543}" destId="{7C26C112-6827-8E4F-B2D9-D5D65A50DE7C}" srcOrd="0" destOrd="0" presId="urn:microsoft.com/office/officeart/2005/8/layout/cycle5"/>
    <dgm:cxn modelId="{0F65136D-9130-B142-842F-CEDBB901A933}" type="presOf" srcId="{592C7256-9A89-4A43-9437-C23C8E410198}" destId="{169EB01C-A7B1-6F48-A8DC-8B428A7026FB}"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FAA8B177-2ECA-B941-9C20-31396CAC3084}" srcId="{592C7256-9A89-4A43-9437-C23C8E410198}" destId="{4F5B987C-9D2B-B442-B160-9D3A69A461EE}" srcOrd="3" destOrd="0" parTransId="{DBC6AB92-8A3A-3A4D-A924-F3C253EAD51A}" sibTransId="{FAD47BF6-77D6-5547-BF9A-D7E28D406142}"/>
    <dgm:cxn modelId="{E8BBEC70-6192-784A-A777-EFE5D741BCE7}" type="presOf" srcId="{FAD47BF6-77D6-5547-BF9A-D7E28D406142}" destId="{EB4CDB71-3E39-3048-A084-1BA85C5DE8C0}" srcOrd="0" destOrd="0" presId="urn:microsoft.com/office/officeart/2005/8/layout/cycle5"/>
    <dgm:cxn modelId="{AC121AEC-1A6C-D541-8EC3-0AA5C0300B91}" type="presOf" srcId="{0FBEE34A-0356-8945-B2BF-A6035E395D45}" destId="{84C0C6A6-0145-EA49-80E4-7591E7AD89A5}"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DB290BBE-9394-D244-9608-31DE89607307}" type="presOf" srcId="{1020DDF4-2E4D-9C48-819F-F127DC23722D}" destId="{C0F939E8-17B6-B74C-A980-0B004816B129}" srcOrd="0" destOrd="0" presId="urn:microsoft.com/office/officeart/2005/8/layout/cycle5"/>
    <dgm:cxn modelId="{27AE8B83-A645-634B-818A-22AB63F2EE05}" type="presParOf" srcId="{169EB01C-A7B1-6F48-A8DC-8B428A7026FB}" destId="{84C0C6A6-0145-EA49-80E4-7591E7AD89A5}" srcOrd="0" destOrd="0" presId="urn:microsoft.com/office/officeart/2005/8/layout/cycle5"/>
    <dgm:cxn modelId="{3084BFD5-F776-EE4F-850D-ABDC555D55F2}" type="presParOf" srcId="{169EB01C-A7B1-6F48-A8DC-8B428A7026FB}" destId="{9E29FF66-BEF0-5C47-8F2E-8F892A6B3C39}" srcOrd="1" destOrd="0" presId="urn:microsoft.com/office/officeart/2005/8/layout/cycle5"/>
    <dgm:cxn modelId="{A4BBC62E-9A8C-374F-B11E-1E3A960A82C7}" type="presParOf" srcId="{169EB01C-A7B1-6F48-A8DC-8B428A7026FB}" destId="{7D022A6C-A8D2-F440-9041-81AB9065676F}" srcOrd="2" destOrd="0" presId="urn:microsoft.com/office/officeart/2005/8/layout/cycle5"/>
    <dgm:cxn modelId="{E2933555-DBB6-DB46-BF52-E7CD6D128B98}" type="presParOf" srcId="{169EB01C-A7B1-6F48-A8DC-8B428A7026FB}" destId="{7C26C112-6827-8E4F-B2D9-D5D65A50DE7C}" srcOrd="3" destOrd="0" presId="urn:microsoft.com/office/officeart/2005/8/layout/cycle5"/>
    <dgm:cxn modelId="{E8047CA8-BFDD-D240-90AA-4B3F1035ADEB}" type="presParOf" srcId="{169EB01C-A7B1-6F48-A8DC-8B428A7026FB}" destId="{F03693A7-33FA-8E42-84F4-BA05081CF7F8}" srcOrd="4" destOrd="0" presId="urn:microsoft.com/office/officeart/2005/8/layout/cycle5"/>
    <dgm:cxn modelId="{321F7A81-8219-A54F-8A2E-13E2E506D061}" type="presParOf" srcId="{169EB01C-A7B1-6F48-A8DC-8B428A7026FB}" destId="{C0F939E8-17B6-B74C-A980-0B004816B129}" srcOrd="5" destOrd="0" presId="urn:microsoft.com/office/officeart/2005/8/layout/cycle5"/>
    <dgm:cxn modelId="{88F75035-AA80-E844-8367-9853A4A07677}" type="presParOf" srcId="{169EB01C-A7B1-6F48-A8DC-8B428A7026FB}" destId="{BA84484A-B3BB-C94A-8345-EACA861E2215}" srcOrd="6" destOrd="0" presId="urn:microsoft.com/office/officeart/2005/8/layout/cycle5"/>
    <dgm:cxn modelId="{278A497D-1530-4449-9BB3-0AC14FDF8D5F}" type="presParOf" srcId="{169EB01C-A7B1-6F48-A8DC-8B428A7026FB}" destId="{4C1E8399-1F69-3F42-83ED-4005A092F13C}" srcOrd="7" destOrd="0" presId="urn:microsoft.com/office/officeart/2005/8/layout/cycle5"/>
    <dgm:cxn modelId="{57C43F17-E196-5947-93E6-079C773D3363}" type="presParOf" srcId="{169EB01C-A7B1-6F48-A8DC-8B428A7026FB}" destId="{2646C32D-DA64-734B-8E22-C3D2C01E9041}" srcOrd="8" destOrd="0" presId="urn:microsoft.com/office/officeart/2005/8/layout/cycle5"/>
    <dgm:cxn modelId="{F7074F9F-55D9-7B40-BC22-9B4EA79817BE}" type="presParOf" srcId="{169EB01C-A7B1-6F48-A8DC-8B428A7026FB}" destId="{B3711BA1-3334-9047-B797-89F5B8FE57A0}" srcOrd="9" destOrd="0" presId="urn:microsoft.com/office/officeart/2005/8/layout/cycle5"/>
    <dgm:cxn modelId="{2496DB92-1C5C-F44B-8B64-ABAF0DF50135}" type="presParOf" srcId="{169EB01C-A7B1-6F48-A8DC-8B428A7026FB}" destId="{D69BA042-79ED-CE45-BD7E-73759C30EAA4}" srcOrd="10" destOrd="0" presId="urn:microsoft.com/office/officeart/2005/8/layout/cycle5"/>
    <dgm:cxn modelId="{8EFFE814-C20C-FA4A-9553-FEA5C3EC9326}"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lumMod val="50000"/>
          </a:schemeClr>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p>
      </dgm:t>
    </dgm:pt>
    <dgm:pt modelId="{E6DAE479-3D40-5047-B5D2-D6AE9E64E05B}" type="sibTrans" cxnId="{706416ED-1990-2A4E-8539-DB4AC3774426}">
      <dgm:prSet/>
      <dgm:spPr>
        <a:ln w="76200" cmpd="sng">
          <a:solidFill>
            <a:srgbClr val="EB8324"/>
          </a:solidFill>
          <a:headEnd type="none"/>
          <a:tailEnd type="triangle"/>
        </a:ln>
      </dgm:spPr>
      <dgm:t>
        <a:bodyPr/>
        <a:lstStyle/>
        <a:p>
          <a:endParaRPr lang="en-US"/>
        </a:p>
      </dgm:t>
    </dgm:pt>
    <dgm:pt modelId="{59CFDDCA-FC7C-1642-8C52-CBB29CF84543}">
      <dgm:prSet phldrT="[Text]"/>
      <dgm:spPr>
        <a:solidFill>
          <a:schemeClr val="accent4">
            <a:lumMod val="50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p>
      </dgm:t>
    </dgm:pt>
    <dgm:pt modelId="{1020DDF4-2E4D-9C48-819F-F127DC23722D}" type="sibTrans" cxnId="{04E65D5A-D6B0-2544-B1DA-6274E9822D80}">
      <dgm:prSet/>
      <dgm:spPr>
        <a:ln w="76200" cmpd="sng">
          <a:solidFill>
            <a:srgbClr val="EB8324"/>
          </a:solidFill>
          <a:headEnd type="none"/>
          <a:tailEnd type="triangle"/>
        </a:ln>
      </dgm:spPr>
      <dgm:t>
        <a:bodyPr/>
        <a:lstStyle/>
        <a:p>
          <a:endParaRPr lang="en-US"/>
        </a:p>
      </dgm:t>
    </dgm:pt>
    <dgm:pt modelId="{FB018E01-B84C-4449-B537-A68D8149C894}">
      <dgm:prSet phldrT="[Text]"/>
      <dgm:spPr>
        <a:solidFill>
          <a:schemeClr val="accent4"/>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p>
      </dgm:t>
    </dgm:pt>
    <dgm:pt modelId="{C7E0D819-04F7-0142-A45B-C3474726C4F3}" type="sibTrans" cxnId="{07DB450A-A388-DA41-BBA1-005185DF8348}">
      <dgm:prSet/>
      <dgm:spPr>
        <a:ln w="76200" cmpd="sng">
          <a:solidFill>
            <a:srgbClr val="EB8324"/>
          </a:solidFill>
          <a:headEnd type="none"/>
          <a:tailEnd type="triangle"/>
        </a:ln>
      </dgm:spPr>
      <dgm:t>
        <a:bodyPr/>
        <a:lstStyle/>
        <a:p>
          <a:endParaRPr lang="en-US"/>
        </a:p>
      </dgm:t>
    </dgm:pt>
    <dgm:pt modelId="{4F5B987C-9D2B-B442-B160-9D3A69A461EE}">
      <dgm:prSet phldrT="[Text]"/>
      <dgm:spPr>
        <a:solidFill>
          <a:schemeClr val="accent4">
            <a:lumMod val="50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p>
      </dgm:t>
    </dgm:pt>
    <dgm:pt modelId="{FAD47BF6-77D6-5547-BF9A-D7E28D406142}" type="sibTrans" cxnId="{FAA8B177-2ECA-B941-9C20-31396CAC3084}">
      <dgm:prSet/>
      <dgm:spPr>
        <a:ln w="76200" cmpd="sng">
          <a:solidFill>
            <a:srgbClr val="EB8324"/>
          </a:solidFill>
          <a:headEnd type="none"/>
          <a:tailEnd type="triangle"/>
        </a:ln>
      </dgm:spPr>
      <dgm:t>
        <a:bodyPr/>
        <a:lstStyle/>
        <a:p>
          <a:endParaRPr lang="en-US"/>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07DB450A-A388-DA41-BBA1-005185DF8348}" srcId="{592C7256-9A89-4A43-9437-C23C8E410198}" destId="{FB018E01-B84C-4449-B537-A68D8149C894}" srcOrd="2" destOrd="0" parTransId="{520AB5AC-B0FB-374A-9A4F-2C2B62FA5371}" sibTransId="{C7E0D819-04F7-0142-A45B-C3474726C4F3}"/>
    <dgm:cxn modelId="{0EF0E433-B874-E046-840E-804E6C6D6F43}" type="presOf" srcId="{E6DAE479-3D40-5047-B5D2-D6AE9E64E05B}" destId="{7D022A6C-A8D2-F440-9041-81AB9065676F}" srcOrd="0" destOrd="0" presId="urn:microsoft.com/office/officeart/2005/8/layout/cycle5"/>
    <dgm:cxn modelId="{C8B8F175-1989-B746-87DA-70A8EAC8168D}" type="presOf" srcId="{C7E0D819-04F7-0142-A45B-C3474726C4F3}" destId="{2646C32D-DA64-734B-8E22-C3D2C01E9041}"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EFDFFE55-0EE4-FF4C-ABDE-AE435A34833E}" type="presOf" srcId="{59CFDDCA-FC7C-1642-8C52-CBB29CF84543}" destId="{7C26C112-6827-8E4F-B2D9-D5D65A50DE7C}" srcOrd="0" destOrd="0" presId="urn:microsoft.com/office/officeart/2005/8/layout/cycle5"/>
    <dgm:cxn modelId="{FBC99D78-8A7C-A44E-B195-BD897D309587}" type="presOf" srcId="{0FBEE34A-0356-8945-B2BF-A6035E395D45}" destId="{84C0C6A6-0145-EA49-80E4-7591E7AD89A5}" srcOrd="0" destOrd="0" presId="urn:microsoft.com/office/officeart/2005/8/layout/cycle5"/>
    <dgm:cxn modelId="{BCDB6751-EFC8-D646-9EC1-F2899DC7F692}" type="presOf" srcId="{4F5B987C-9D2B-B442-B160-9D3A69A461EE}" destId="{B3711BA1-3334-9047-B797-89F5B8FE57A0}" srcOrd="0" destOrd="0" presId="urn:microsoft.com/office/officeart/2005/8/layout/cycle5"/>
    <dgm:cxn modelId="{CC661A8B-6411-C949-9B42-2B469D0E0C39}" type="presOf" srcId="{FB018E01-B84C-4449-B537-A68D8149C894}" destId="{BA84484A-B3BB-C94A-8345-EACA861E2215}"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6C5EC6E1-3723-9C47-AA68-D13B569D4216}" type="presOf" srcId="{1020DDF4-2E4D-9C48-819F-F127DC23722D}" destId="{C0F939E8-17B6-B74C-A980-0B004816B129}" srcOrd="0" destOrd="0" presId="urn:microsoft.com/office/officeart/2005/8/layout/cycle5"/>
    <dgm:cxn modelId="{B073EFD1-B8BA-9B46-B5C9-A33D2B1893F8}" type="presOf" srcId="{FAD47BF6-77D6-5547-BF9A-D7E28D406142}" destId="{EB4CDB71-3E39-3048-A084-1BA85C5DE8C0}" srcOrd="0" destOrd="0" presId="urn:microsoft.com/office/officeart/2005/8/layout/cycle5"/>
    <dgm:cxn modelId="{D5FF54CD-1F2E-CE40-878C-649008421D54}" type="presOf" srcId="{592C7256-9A89-4A43-9437-C23C8E410198}" destId="{169EB01C-A7B1-6F48-A8DC-8B428A7026FB}"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9C3DCFB9-9A58-694A-9EC6-033693533D51}" type="presParOf" srcId="{169EB01C-A7B1-6F48-A8DC-8B428A7026FB}" destId="{84C0C6A6-0145-EA49-80E4-7591E7AD89A5}" srcOrd="0" destOrd="0" presId="urn:microsoft.com/office/officeart/2005/8/layout/cycle5"/>
    <dgm:cxn modelId="{D73ADB1D-081A-3847-9DD1-20C29A9852E4}" type="presParOf" srcId="{169EB01C-A7B1-6F48-A8DC-8B428A7026FB}" destId="{9E29FF66-BEF0-5C47-8F2E-8F892A6B3C39}" srcOrd="1" destOrd="0" presId="urn:microsoft.com/office/officeart/2005/8/layout/cycle5"/>
    <dgm:cxn modelId="{961E548D-34DF-3C4A-87E0-D8B134CA4362}" type="presParOf" srcId="{169EB01C-A7B1-6F48-A8DC-8B428A7026FB}" destId="{7D022A6C-A8D2-F440-9041-81AB9065676F}" srcOrd="2" destOrd="0" presId="urn:microsoft.com/office/officeart/2005/8/layout/cycle5"/>
    <dgm:cxn modelId="{8276E2A0-074B-5944-A8F4-874ECE2EBE78}" type="presParOf" srcId="{169EB01C-A7B1-6F48-A8DC-8B428A7026FB}" destId="{7C26C112-6827-8E4F-B2D9-D5D65A50DE7C}" srcOrd="3" destOrd="0" presId="urn:microsoft.com/office/officeart/2005/8/layout/cycle5"/>
    <dgm:cxn modelId="{CB85F178-65E5-1640-8BE3-F0D9CCB4FDED}" type="presParOf" srcId="{169EB01C-A7B1-6F48-A8DC-8B428A7026FB}" destId="{F03693A7-33FA-8E42-84F4-BA05081CF7F8}" srcOrd="4" destOrd="0" presId="urn:microsoft.com/office/officeart/2005/8/layout/cycle5"/>
    <dgm:cxn modelId="{4C46FDE8-B42A-9B4C-91C0-F17D1EA63576}" type="presParOf" srcId="{169EB01C-A7B1-6F48-A8DC-8B428A7026FB}" destId="{C0F939E8-17B6-B74C-A980-0B004816B129}" srcOrd="5" destOrd="0" presId="urn:microsoft.com/office/officeart/2005/8/layout/cycle5"/>
    <dgm:cxn modelId="{B94BD1C9-E5F9-DE43-BFC8-0F599E104C16}" type="presParOf" srcId="{169EB01C-A7B1-6F48-A8DC-8B428A7026FB}" destId="{BA84484A-B3BB-C94A-8345-EACA861E2215}" srcOrd="6" destOrd="0" presId="urn:microsoft.com/office/officeart/2005/8/layout/cycle5"/>
    <dgm:cxn modelId="{194D3808-D7D4-AA46-9554-7106DC0EA223}" type="presParOf" srcId="{169EB01C-A7B1-6F48-A8DC-8B428A7026FB}" destId="{4C1E8399-1F69-3F42-83ED-4005A092F13C}" srcOrd="7" destOrd="0" presId="urn:microsoft.com/office/officeart/2005/8/layout/cycle5"/>
    <dgm:cxn modelId="{1504328F-27D2-7C43-9723-9199F12844AD}" type="presParOf" srcId="{169EB01C-A7B1-6F48-A8DC-8B428A7026FB}" destId="{2646C32D-DA64-734B-8E22-C3D2C01E9041}" srcOrd="8" destOrd="0" presId="urn:microsoft.com/office/officeart/2005/8/layout/cycle5"/>
    <dgm:cxn modelId="{0EB40288-EB91-A946-9E2F-EB6DF1FF537A}" type="presParOf" srcId="{169EB01C-A7B1-6F48-A8DC-8B428A7026FB}" destId="{B3711BA1-3334-9047-B797-89F5B8FE57A0}" srcOrd="9" destOrd="0" presId="urn:microsoft.com/office/officeart/2005/8/layout/cycle5"/>
    <dgm:cxn modelId="{C065C664-0A3C-AE45-A148-3A1D6B2B4D03}" type="presParOf" srcId="{169EB01C-A7B1-6F48-A8DC-8B428A7026FB}" destId="{D69BA042-79ED-CE45-BD7E-73759C30EAA4}" srcOrd="10" destOrd="0" presId="urn:microsoft.com/office/officeart/2005/8/layout/cycle5"/>
    <dgm:cxn modelId="{065C6C99-2944-2548-A939-B3452E16B72E}"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lumMod val="50000"/>
          </a:schemeClr>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p>
      </dgm:t>
    </dgm:pt>
    <dgm:pt modelId="{E6DAE479-3D40-5047-B5D2-D6AE9E64E05B}" type="sibTrans" cxnId="{706416ED-1990-2A4E-8539-DB4AC3774426}">
      <dgm:prSet/>
      <dgm:spPr>
        <a:ln w="76200" cmpd="sng">
          <a:solidFill>
            <a:srgbClr val="EB8324"/>
          </a:solidFill>
          <a:headEnd type="none"/>
          <a:tailEnd type="triangle"/>
        </a:ln>
      </dgm:spPr>
      <dgm:t>
        <a:bodyPr/>
        <a:lstStyle/>
        <a:p>
          <a:endParaRPr lang="en-US"/>
        </a:p>
      </dgm:t>
    </dgm:pt>
    <dgm:pt modelId="{59CFDDCA-FC7C-1642-8C52-CBB29CF84543}">
      <dgm:prSet phldrT="[Text]"/>
      <dgm:spPr>
        <a:solidFill>
          <a:schemeClr val="accent4">
            <a:lumMod val="50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p>
      </dgm:t>
    </dgm:pt>
    <dgm:pt modelId="{1020DDF4-2E4D-9C48-819F-F127DC23722D}" type="sibTrans" cxnId="{04E65D5A-D6B0-2544-B1DA-6274E9822D80}">
      <dgm:prSet/>
      <dgm:spPr>
        <a:ln w="76200" cmpd="sng">
          <a:solidFill>
            <a:srgbClr val="EB8324"/>
          </a:solidFill>
          <a:headEnd type="none"/>
          <a:tailEnd type="triangle"/>
        </a:ln>
      </dgm:spPr>
      <dgm:t>
        <a:bodyPr/>
        <a:lstStyle/>
        <a:p>
          <a:endParaRPr lang="en-US"/>
        </a:p>
      </dgm:t>
    </dgm:pt>
    <dgm:pt modelId="{FB018E01-B84C-4449-B537-A68D8149C894}">
      <dgm:prSet phldrT="[Text]"/>
      <dgm:spPr>
        <a:solidFill>
          <a:schemeClr val="accent4">
            <a:lumMod val="50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p>
      </dgm:t>
    </dgm:pt>
    <dgm:pt modelId="{C7E0D819-04F7-0142-A45B-C3474726C4F3}" type="sibTrans" cxnId="{07DB450A-A388-DA41-BBA1-005185DF8348}">
      <dgm:prSet/>
      <dgm:spPr>
        <a:ln w="76200" cmpd="sng">
          <a:solidFill>
            <a:srgbClr val="EB8324"/>
          </a:solidFill>
          <a:headEnd type="none"/>
          <a:tailEnd type="triangle"/>
        </a:ln>
      </dgm:spPr>
      <dgm:t>
        <a:bodyPr/>
        <a:lstStyle/>
        <a:p>
          <a:endParaRPr lang="en-US"/>
        </a:p>
      </dgm:t>
    </dgm:pt>
    <dgm:pt modelId="{4F5B987C-9D2B-B442-B160-9D3A69A461EE}">
      <dgm:prSet phldrT="[Text]"/>
      <dgm:spPr>
        <a:solidFill>
          <a:schemeClr val="accent4"/>
        </a:solidFill>
      </dgm:spPr>
      <dgm:t>
        <a:bodyPr/>
        <a:lstStyle/>
        <a:p>
          <a:r>
            <a:rPr lang="en-US" b="1" dirty="0" smtClean="0"/>
            <a:t>PHASE 4: </a:t>
          </a:r>
          <a:r>
            <a:rPr lang="en-US" b="0" dirty="0" smtClean="0"/>
            <a:t>EVALUATE</a:t>
          </a:r>
          <a:endParaRPr lang="en-US" b="0" dirty="0"/>
        </a:p>
      </dgm:t>
    </dgm:pt>
    <dgm:pt modelId="{DBC6AB92-8A3A-3A4D-A924-F3C253EAD51A}" type="parTrans" cxnId="{FAA8B177-2ECA-B941-9C20-31396CAC3084}">
      <dgm:prSet/>
      <dgm:spPr/>
      <dgm:t>
        <a:bodyPr/>
        <a:lstStyle/>
        <a:p>
          <a:endParaRPr lang="en-US"/>
        </a:p>
      </dgm:t>
    </dgm:pt>
    <dgm:pt modelId="{FAD47BF6-77D6-5547-BF9A-D7E28D406142}" type="sibTrans" cxnId="{FAA8B177-2ECA-B941-9C20-31396CAC3084}">
      <dgm:prSet/>
      <dgm:spPr>
        <a:ln w="76200" cmpd="sng">
          <a:solidFill>
            <a:srgbClr val="EB8324"/>
          </a:solidFill>
          <a:headEnd type="none"/>
          <a:tailEnd type="triangle"/>
        </a:ln>
      </dgm:spPr>
      <dgm:t>
        <a:bodyPr/>
        <a:lstStyle/>
        <a:p>
          <a:endParaRPr lang="en-US"/>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07DB450A-A388-DA41-BBA1-005185DF8348}" srcId="{592C7256-9A89-4A43-9437-C23C8E410198}" destId="{FB018E01-B84C-4449-B537-A68D8149C894}" srcOrd="2" destOrd="0" parTransId="{520AB5AC-B0FB-374A-9A4F-2C2B62FA5371}" sibTransId="{C7E0D819-04F7-0142-A45B-C3474726C4F3}"/>
    <dgm:cxn modelId="{25D0E940-68F5-D249-B5B1-FDC57AB5174D}" type="presOf" srcId="{FAD47BF6-77D6-5547-BF9A-D7E28D406142}" destId="{EB4CDB71-3E39-3048-A084-1BA85C5DE8C0}" srcOrd="0" destOrd="0" presId="urn:microsoft.com/office/officeart/2005/8/layout/cycle5"/>
    <dgm:cxn modelId="{E8E56675-2A03-2B42-82A5-2C7E4A060BE9}" type="presOf" srcId="{FB018E01-B84C-4449-B537-A68D8149C894}" destId="{BA84484A-B3BB-C94A-8345-EACA861E2215}" srcOrd="0" destOrd="0" presId="urn:microsoft.com/office/officeart/2005/8/layout/cycle5"/>
    <dgm:cxn modelId="{9DB34E3C-1FCA-AE41-A017-A9171F3BF717}" type="presOf" srcId="{4F5B987C-9D2B-B442-B160-9D3A69A461EE}" destId="{B3711BA1-3334-9047-B797-89F5B8FE57A0}" srcOrd="0" destOrd="0" presId="urn:microsoft.com/office/officeart/2005/8/layout/cycle5"/>
    <dgm:cxn modelId="{1C766ABE-D688-CB4D-82A5-2CEA7DD93456}" type="presOf" srcId="{592C7256-9A89-4A43-9437-C23C8E410198}" destId="{169EB01C-A7B1-6F48-A8DC-8B428A7026FB}" srcOrd="0" destOrd="0" presId="urn:microsoft.com/office/officeart/2005/8/layout/cycle5"/>
    <dgm:cxn modelId="{4DADCAD2-27D2-5C4D-8B37-058668547B0F}" type="presOf" srcId="{E6DAE479-3D40-5047-B5D2-D6AE9E64E05B}" destId="{7D022A6C-A8D2-F440-9041-81AB9065676F}"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37FE59E4-AE70-1D49-B6AE-C6E591960C11}" type="presOf" srcId="{0FBEE34A-0356-8945-B2BF-A6035E395D45}" destId="{84C0C6A6-0145-EA49-80E4-7591E7AD89A5}"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0C0ECC0A-59EF-DE41-8323-84FC4B03530F}" type="presOf" srcId="{1020DDF4-2E4D-9C48-819F-F127DC23722D}" destId="{C0F939E8-17B6-B74C-A980-0B004816B129}" srcOrd="0" destOrd="0" presId="urn:microsoft.com/office/officeart/2005/8/layout/cycle5"/>
    <dgm:cxn modelId="{3EC26502-B6E2-4E49-BC64-DE30433CC687}" type="presOf" srcId="{59CFDDCA-FC7C-1642-8C52-CBB29CF84543}" destId="{7C26C112-6827-8E4F-B2D9-D5D65A50DE7C}" srcOrd="0" destOrd="0" presId="urn:microsoft.com/office/officeart/2005/8/layout/cycle5"/>
    <dgm:cxn modelId="{A015D71E-9212-BE4E-8729-47D45092768C}" type="presOf" srcId="{C7E0D819-04F7-0142-A45B-C3474726C4F3}" destId="{2646C32D-DA64-734B-8E22-C3D2C01E9041}"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21FD8101-448E-0B40-B5BA-478418AABB4F}" type="presParOf" srcId="{169EB01C-A7B1-6F48-A8DC-8B428A7026FB}" destId="{84C0C6A6-0145-EA49-80E4-7591E7AD89A5}" srcOrd="0" destOrd="0" presId="urn:microsoft.com/office/officeart/2005/8/layout/cycle5"/>
    <dgm:cxn modelId="{616E87CB-9727-E547-9EFE-7EA00E7E8051}" type="presParOf" srcId="{169EB01C-A7B1-6F48-A8DC-8B428A7026FB}" destId="{9E29FF66-BEF0-5C47-8F2E-8F892A6B3C39}" srcOrd="1" destOrd="0" presId="urn:microsoft.com/office/officeart/2005/8/layout/cycle5"/>
    <dgm:cxn modelId="{CBD4C3DB-BA0D-0849-81B8-F54282528F61}" type="presParOf" srcId="{169EB01C-A7B1-6F48-A8DC-8B428A7026FB}" destId="{7D022A6C-A8D2-F440-9041-81AB9065676F}" srcOrd="2" destOrd="0" presId="urn:microsoft.com/office/officeart/2005/8/layout/cycle5"/>
    <dgm:cxn modelId="{A062236C-31E8-4041-8CB2-5600FEB74D57}" type="presParOf" srcId="{169EB01C-A7B1-6F48-A8DC-8B428A7026FB}" destId="{7C26C112-6827-8E4F-B2D9-D5D65A50DE7C}" srcOrd="3" destOrd="0" presId="urn:microsoft.com/office/officeart/2005/8/layout/cycle5"/>
    <dgm:cxn modelId="{6232A4FC-35FD-BB48-A862-14CDF730EFB4}" type="presParOf" srcId="{169EB01C-A7B1-6F48-A8DC-8B428A7026FB}" destId="{F03693A7-33FA-8E42-84F4-BA05081CF7F8}" srcOrd="4" destOrd="0" presId="urn:microsoft.com/office/officeart/2005/8/layout/cycle5"/>
    <dgm:cxn modelId="{D9468D54-000C-FB43-A64C-ECA3DF435351}" type="presParOf" srcId="{169EB01C-A7B1-6F48-A8DC-8B428A7026FB}" destId="{C0F939E8-17B6-B74C-A980-0B004816B129}" srcOrd="5" destOrd="0" presId="urn:microsoft.com/office/officeart/2005/8/layout/cycle5"/>
    <dgm:cxn modelId="{A55E9F58-FE90-704E-8622-744B42AA74EB}" type="presParOf" srcId="{169EB01C-A7B1-6F48-A8DC-8B428A7026FB}" destId="{BA84484A-B3BB-C94A-8345-EACA861E2215}" srcOrd="6" destOrd="0" presId="urn:microsoft.com/office/officeart/2005/8/layout/cycle5"/>
    <dgm:cxn modelId="{DD49FCF5-5316-904C-A5C7-29A50FACC3E9}" type="presParOf" srcId="{169EB01C-A7B1-6F48-A8DC-8B428A7026FB}" destId="{4C1E8399-1F69-3F42-83ED-4005A092F13C}" srcOrd="7" destOrd="0" presId="urn:microsoft.com/office/officeart/2005/8/layout/cycle5"/>
    <dgm:cxn modelId="{2EF18970-0AFC-2F48-AA19-C5248EA2E2C0}" type="presParOf" srcId="{169EB01C-A7B1-6F48-A8DC-8B428A7026FB}" destId="{2646C32D-DA64-734B-8E22-C3D2C01E9041}" srcOrd="8" destOrd="0" presId="urn:microsoft.com/office/officeart/2005/8/layout/cycle5"/>
    <dgm:cxn modelId="{33B8C51B-D369-AE42-9047-256EC397FD3E}" type="presParOf" srcId="{169EB01C-A7B1-6F48-A8DC-8B428A7026FB}" destId="{B3711BA1-3334-9047-B797-89F5B8FE57A0}" srcOrd="9" destOrd="0" presId="urn:microsoft.com/office/officeart/2005/8/layout/cycle5"/>
    <dgm:cxn modelId="{525BA726-5672-1346-83C8-04DBC1FE8483}" type="presParOf" srcId="{169EB01C-A7B1-6F48-A8DC-8B428A7026FB}" destId="{D69BA042-79ED-CE45-BD7E-73759C30EAA4}" srcOrd="10" destOrd="0" presId="urn:microsoft.com/office/officeart/2005/8/layout/cycle5"/>
    <dgm:cxn modelId="{CBC953FE-C96C-174F-AF55-AEEE430A180F}"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3690193" y="1710"/>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1: </a:t>
          </a:r>
          <a:r>
            <a:rPr lang="en-US" sz="2700" kern="1200" dirty="0" smtClean="0">
              <a:latin typeface="Calibri" charset="0"/>
              <a:ea typeface="Calibri" charset="0"/>
              <a:cs typeface="Calibri" charset="0"/>
            </a:rPr>
            <a:t>DESIGN</a:t>
          </a:r>
          <a:endParaRPr lang="en-US" sz="2700" kern="1200" dirty="0">
            <a:latin typeface="Calibri" charset="0"/>
            <a:ea typeface="Calibri" charset="0"/>
            <a:cs typeface="Calibri" charset="0"/>
          </a:endParaRPr>
        </a:p>
      </dsp:txBody>
      <dsp:txXfrm>
        <a:off x="3746153" y="57670"/>
        <a:ext cx="1651693" cy="1034428"/>
      </dsp:txXfrm>
    </dsp:sp>
    <dsp:sp modelId="{7D022A6C-A8D2-F440-9041-81AB9065676F}">
      <dsp:nvSpPr>
        <dsp:cNvPr id="0" name=""/>
        <dsp:cNvSpPr/>
      </dsp:nvSpPr>
      <dsp:spPr>
        <a:xfrm>
          <a:off x="2676837" y="574884"/>
          <a:ext cx="3790324" cy="3790324"/>
        </a:xfrm>
        <a:custGeom>
          <a:avLst/>
          <a:gdLst/>
          <a:ahLst/>
          <a:cxnLst/>
          <a:rect l="0" t="0" r="0" b="0"/>
          <a:pathLst>
            <a:path>
              <a:moveTo>
                <a:pt x="3020799" y="370504"/>
              </a:moveTo>
              <a:arcTo wR="1895162" hR="1895162" stAng="183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5585355" y="1896872"/>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2: </a:t>
          </a:r>
          <a:r>
            <a:rPr lang="en-US" sz="2700" b="0" kern="1200" dirty="0" smtClean="0">
              <a:latin typeface="Calibri" charset="0"/>
              <a:ea typeface="Calibri" charset="0"/>
              <a:cs typeface="Calibri" charset="0"/>
            </a:rPr>
            <a:t>DEVELOP</a:t>
          </a:r>
          <a:endParaRPr lang="en-US" sz="2700" b="0" kern="1200" dirty="0">
            <a:latin typeface="Calibri" charset="0"/>
            <a:ea typeface="Calibri" charset="0"/>
            <a:cs typeface="Calibri" charset="0"/>
          </a:endParaRPr>
        </a:p>
      </dsp:txBody>
      <dsp:txXfrm>
        <a:off x="5641315" y="1952832"/>
        <a:ext cx="1651693" cy="1034428"/>
      </dsp:txXfrm>
    </dsp:sp>
    <dsp:sp modelId="{C0F939E8-17B6-B74C-A980-0B004816B129}">
      <dsp:nvSpPr>
        <dsp:cNvPr id="0" name=""/>
        <dsp:cNvSpPr/>
      </dsp:nvSpPr>
      <dsp:spPr>
        <a:xfrm>
          <a:off x="2676837" y="574884"/>
          <a:ext cx="3790324" cy="3790324"/>
        </a:xfrm>
        <a:custGeom>
          <a:avLst/>
          <a:gdLst/>
          <a:ahLst/>
          <a:cxnLst/>
          <a:rect l="0" t="0" r="0" b="0"/>
          <a:pathLst>
            <a:path>
              <a:moveTo>
                <a:pt x="3593957" y="2735241"/>
              </a:moveTo>
              <a:arcTo wR="1895162" hR="1895162" stAng="15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3690193" y="3792034"/>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3: </a:t>
          </a:r>
          <a:r>
            <a:rPr lang="en-US" sz="2700" kern="1200" dirty="0" smtClean="0">
              <a:latin typeface="Calibri" charset="0"/>
              <a:ea typeface="Calibri" charset="0"/>
              <a:cs typeface="Calibri" charset="0"/>
            </a:rPr>
            <a:t>CONDUCT</a:t>
          </a:r>
          <a:endParaRPr lang="en-US" sz="2700" kern="1200" dirty="0">
            <a:latin typeface="Calibri" charset="0"/>
            <a:ea typeface="Calibri" charset="0"/>
            <a:cs typeface="Calibri" charset="0"/>
          </a:endParaRPr>
        </a:p>
      </dsp:txBody>
      <dsp:txXfrm>
        <a:off x="3746153" y="3847994"/>
        <a:ext cx="1651693" cy="1034428"/>
      </dsp:txXfrm>
    </dsp:sp>
    <dsp:sp modelId="{2646C32D-DA64-734B-8E22-C3D2C01E9041}">
      <dsp:nvSpPr>
        <dsp:cNvPr id="0" name=""/>
        <dsp:cNvSpPr/>
      </dsp:nvSpPr>
      <dsp:spPr>
        <a:xfrm>
          <a:off x="2676837" y="574884"/>
          <a:ext cx="3790324" cy="3790324"/>
        </a:xfrm>
        <a:custGeom>
          <a:avLst/>
          <a:gdLst/>
          <a:ahLst/>
          <a:cxnLst/>
          <a:rect l="0" t="0" r="0" b="0"/>
          <a:pathLst>
            <a:path>
              <a:moveTo>
                <a:pt x="769525" y="3419819"/>
              </a:moveTo>
              <a:arcTo wR="1895162" hR="1895162" stAng="75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1795031" y="1896872"/>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4: </a:t>
          </a:r>
          <a:r>
            <a:rPr lang="en-US" sz="2700" b="0" kern="1200" dirty="0" smtClean="0">
              <a:latin typeface="Calibri" charset="0"/>
              <a:ea typeface="Calibri" charset="0"/>
              <a:cs typeface="Calibri" charset="0"/>
            </a:rPr>
            <a:t>EVALUATE</a:t>
          </a:r>
          <a:endParaRPr lang="en-US" sz="2700" b="0" kern="1200" dirty="0">
            <a:latin typeface="Calibri" charset="0"/>
            <a:ea typeface="Calibri" charset="0"/>
            <a:cs typeface="Calibri" charset="0"/>
          </a:endParaRPr>
        </a:p>
      </dsp:txBody>
      <dsp:txXfrm>
        <a:off x="1850991" y="1952832"/>
        <a:ext cx="1651693" cy="1034428"/>
      </dsp:txXfrm>
    </dsp:sp>
    <dsp:sp modelId="{EB4CDB71-3E39-3048-A084-1BA85C5DE8C0}">
      <dsp:nvSpPr>
        <dsp:cNvPr id="0" name=""/>
        <dsp:cNvSpPr/>
      </dsp:nvSpPr>
      <dsp:spPr>
        <a:xfrm>
          <a:off x="2676837" y="574884"/>
          <a:ext cx="3790324" cy="3790324"/>
        </a:xfrm>
        <a:custGeom>
          <a:avLst/>
          <a:gdLst/>
          <a:ahLst/>
          <a:cxnLst/>
          <a:rect l="0" t="0" r="0" b="0"/>
          <a:pathLst>
            <a:path>
              <a:moveTo>
                <a:pt x="196366" y="1055083"/>
              </a:moveTo>
              <a:arcTo wR="1895162" hR="1895162" stAng="123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1732448" y="1606"/>
          <a:ext cx="1288022" cy="837214"/>
        </a:xfrm>
        <a:prstGeom prst="roundRect">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1: </a:t>
          </a:r>
          <a:r>
            <a:rPr lang="en-US" sz="2000" kern="1200" dirty="0" smtClean="0">
              <a:latin typeface="Calibri" charset="0"/>
              <a:ea typeface="Calibri" charset="0"/>
              <a:cs typeface="Calibri" charset="0"/>
            </a:rPr>
            <a:t>DESIGN</a:t>
          </a:r>
          <a:endParaRPr lang="en-US" sz="2000" kern="1200" dirty="0">
            <a:latin typeface="Calibri" charset="0"/>
            <a:ea typeface="Calibri" charset="0"/>
            <a:cs typeface="Calibri" charset="0"/>
          </a:endParaRPr>
        </a:p>
      </dsp:txBody>
      <dsp:txXfrm>
        <a:off x="1773317" y="42475"/>
        <a:ext cx="1206284" cy="755476"/>
      </dsp:txXfrm>
    </dsp:sp>
    <dsp:sp modelId="{7D022A6C-A8D2-F440-9041-81AB9065676F}">
      <dsp:nvSpPr>
        <dsp:cNvPr id="0" name=""/>
        <dsp:cNvSpPr/>
      </dsp:nvSpPr>
      <dsp:spPr>
        <a:xfrm>
          <a:off x="994331" y="420213"/>
          <a:ext cx="2764256" cy="2764256"/>
        </a:xfrm>
        <a:custGeom>
          <a:avLst/>
          <a:gdLst/>
          <a:ahLst/>
          <a:cxnLst/>
          <a:rect l="0" t="0" r="0" b="0"/>
          <a:pathLst>
            <a:path>
              <a:moveTo>
                <a:pt x="2203632" y="270638"/>
              </a:moveTo>
              <a:arcTo wR="1382128" hR="1382128" stAng="183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3114576"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2: </a:t>
          </a:r>
          <a:r>
            <a:rPr lang="en-US" sz="2000" b="0" kern="1200" dirty="0" smtClean="0">
              <a:latin typeface="Calibri" charset="0"/>
              <a:ea typeface="Calibri" charset="0"/>
              <a:cs typeface="Calibri" charset="0"/>
            </a:rPr>
            <a:t>DEVELOP</a:t>
          </a:r>
          <a:endParaRPr lang="en-US" sz="2000" b="0" kern="1200" dirty="0">
            <a:latin typeface="Calibri" charset="0"/>
            <a:ea typeface="Calibri" charset="0"/>
            <a:cs typeface="Calibri" charset="0"/>
          </a:endParaRPr>
        </a:p>
      </dsp:txBody>
      <dsp:txXfrm>
        <a:off x="3155445" y="1424603"/>
        <a:ext cx="1206284" cy="755476"/>
      </dsp:txXfrm>
    </dsp:sp>
    <dsp:sp modelId="{C0F939E8-17B6-B74C-A980-0B004816B129}">
      <dsp:nvSpPr>
        <dsp:cNvPr id="0" name=""/>
        <dsp:cNvSpPr/>
      </dsp:nvSpPr>
      <dsp:spPr>
        <a:xfrm>
          <a:off x="994331" y="420213"/>
          <a:ext cx="2764256" cy="2764256"/>
        </a:xfrm>
        <a:custGeom>
          <a:avLst/>
          <a:gdLst/>
          <a:ahLst/>
          <a:cxnLst/>
          <a:rect l="0" t="0" r="0" b="0"/>
          <a:pathLst>
            <a:path>
              <a:moveTo>
                <a:pt x="2620906" y="1995076"/>
              </a:moveTo>
              <a:arcTo wR="1382128" hR="1382128" stAng="15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1732448" y="2765862"/>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3: </a:t>
          </a:r>
          <a:r>
            <a:rPr lang="en-US" sz="2000" kern="1200" dirty="0" smtClean="0">
              <a:latin typeface="Calibri" charset="0"/>
              <a:ea typeface="Calibri" charset="0"/>
              <a:cs typeface="Calibri" charset="0"/>
            </a:rPr>
            <a:t>CONDUCT</a:t>
          </a:r>
          <a:endParaRPr lang="en-US" sz="2000" kern="1200" dirty="0">
            <a:latin typeface="Calibri" charset="0"/>
            <a:ea typeface="Calibri" charset="0"/>
            <a:cs typeface="Calibri" charset="0"/>
          </a:endParaRPr>
        </a:p>
      </dsp:txBody>
      <dsp:txXfrm>
        <a:off x="1773317" y="2806731"/>
        <a:ext cx="1206284" cy="755476"/>
      </dsp:txXfrm>
    </dsp:sp>
    <dsp:sp modelId="{2646C32D-DA64-734B-8E22-C3D2C01E9041}">
      <dsp:nvSpPr>
        <dsp:cNvPr id="0" name=""/>
        <dsp:cNvSpPr/>
      </dsp:nvSpPr>
      <dsp:spPr>
        <a:xfrm>
          <a:off x="994331" y="420213"/>
          <a:ext cx="2764256" cy="2764256"/>
        </a:xfrm>
        <a:custGeom>
          <a:avLst/>
          <a:gdLst/>
          <a:ahLst/>
          <a:cxnLst/>
          <a:rect l="0" t="0" r="0" b="0"/>
          <a:pathLst>
            <a:path>
              <a:moveTo>
                <a:pt x="560623" y="2493617"/>
              </a:moveTo>
              <a:arcTo wR="1382128" hR="1382128" stAng="75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350320"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4: </a:t>
          </a:r>
          <a:r>
            <a:rPr lang="en-US" sz="2000" b="0" kern="1200" dirty="0" smtClean="0">
              <a:latin typeface="Calibri" charset="0"/>
              <a:ea typeface="Calibri" charset="0"/>
              <a:cs typeface="Calibri" charset="0"/>
            </a:rPr>
            <a:t>EVALUATE</a:t>
          </a:r>
          <a:endParaRPr lang="en-US" sz="2000" b="0" kern="1200" dirty="0">
            <a:latin typeface="Calibri" charset="0"/>
            <a:ea typeface="Calibri" charset="0"/>
            <a:cs typeface="Calibri" charset="0"/>
          </a:endParaRPr>
        </a:p>
      </dsp:txBody>
      <dsp:txXfrm>
        <a:off x="391189" y="1424603"/>
        <a:ext cx="1206284" cy="755476"/>
      </dsp:txXfrm>
    </dsp:sp>
    <dsp:sp modelId="{EB4CDB71-3E39-3048-A084-1BA85C5DE8C0}">
      <dsp:nvSpPr>
        <dsp:cNvPr id="0" name=""/>
        <dsp:cNvSpPr/>
      </dsp:nvSpPr>
      <dsp:spPr>
        <a:xfrm>
          <a:off x="994331" y="420213"/>
          <a:ext cx="2764256" cy="2764256"/>
        </a:xfrm>
        <a:custGeom>
          <a:avLst/>
          <a:gdLst/>
          <a:ahLst/>
          <a:cxnLst/>
          <a:rect l="0" t="0" r="0" b="0"/>
          <a:pathLst>
            <a:path>
              <a:moveTo>
                <a:pt x="143349" y="769179"/>
              </a:moveTo>
              <a:arcTo wR="1382128" hR="1382128" stAng="123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1732448" y="1606"/>
          <a:ext cx="1288022" cy="837214"/>
        </a:xfrm>
        <a:prstGeom prst="roundRect">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1: </a:t>
          </a:r>
          <a:r>
            <a:rPr lang="en-US" sz="2000" kern="1200" dirty="0" smtClean="0">
              <a:latin typeface="Calibri" charset="0"/>
              <a:ea typeface="Calibri" charset="0"/>
              <a:cs typeface="Calibri" charset="0"/>
            </a:rPr>
            <a:t>DESIGN</a:t>
          </a:r>
          <a:endParaRPr lang="en-US" sz="2000" kern="1200" dirty="0">
            <a:latin typeface="Calibri" charset="0"/>
            <a:ea typeface="Calibri" charset="0"/>
            <a:cs typeface="Calibri" charset="0"/>
          </a:endParaRPr>
        </a:p>
      </dsp:txBody>
      <dsp:txXfrm>
        <a:off x="1773317" y="42475"/>
        <a:ext cx="1206284" cy="755476"/>
      </dsp:txXfrm>
    </dsp:sp>
    <dsp:sp modelId="{7D022A6C-A8D2-F440-9041-81AB9065676F}">
      <dsp:nvSpPr>
        <dsp:cNvPr id="0" name=""/>
        <dsp:cNvSpPr/>
      </dsp:nvSpPr>
      <dsp:spPr>
        <a:xfrm>
          <a:off x="994331" y="420213"/>
          <a:ext cx="2764256" cy="2764256"/>
        </a:xfrm>
        <a:custGeom>
          <a:avLst/>
          <a:gdLst/>
          <a:ahLst/>
          <a:cxnLst/>
          <a:rect l="0" t="0" r="0" b="0"/>
          <a:pathLst>
            <a:path>
              <a:moveTo>
                <a:pt x="2203632" y="270638"/>
              </a:moveTo>
              <a:arcTo wR="1382128" hR="1382128" stAng="183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3114576"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2: </a:t>
          </a:r>
          <a:r>
            <a:rPr lang="en-US" sz="2000" b="0" kern="1200" dirty="0" smtClean="0">
              <a:latin typeface="Calibri" charset="0"/>
              <a:ea typeface="Calibri" charset="0"/>
              <a:cs typeface="Calibri" charset="0"/>
            </a:rPr>
            <a:t>DEVELOP</a:t>
          </a:r>
          <a:endParaRPr lang="en-US" sz="2000" b="0" kern="1200" dirty="0">
            <a:latin typeface="Calibri" charset="0"/>
            <a:ea typeface="Calibri" charset="0"/>
            <a:cs typeface="Calibri" charset="0"/>
          </a:endParaRPr>
        </a:p>
      </dsp:txBody>
      <dsp:txXfrm>
        <a:off x="3155445" y="1424603"/>
        <a:ext cx="1206284" cy="755476"/>
      </dsp:txXfrm>
    </dsp:sp>
    <dsp:sp modelId="{C0F939E8-17B6-B74C-A980-0B004816B129}">
      <dsp:nvSpPr>
        <dsp:cNvPr id="0" name=""/>
        <dsp:cNvSpPr/>
      </dsp:nvSpPr>
      <dsp:spPr>
        <a:xfrm>
          <a:off x="994331" y="420213"/>
          <a:ext cx="2764256" cy="2764256"/>
        </a:xfrm>
        <a:custGeom>
          <a:avLst/>
          <a:gdLst/>
          <a:ahLst/>
          <a:cxnLst/>
          <a:rect l="0" t="0" r="0" b="0"/>
          <a:pathLst>
            <a:path>
              <a:moveTo>
                <a:pt x="2620906" y="1995076"/>
              </a:moveTo>
              <a:arcTo wR="1382128" hR="1382128" stAng="15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1732448" y="2765862"/>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3: </a:t>
          </a:r>
          <a:r>
            <a:rPr lang="en-US" sz="2000" kern="1200" dirty="0" smtClean="0">
              <a:latin typeface="Calibri" charset="0"/>
              <a:ea typeface="Calibri" charset="0"/>
              <a:cs typeface="Calibri" charset="0"/>
            </a:rPr>
            <a:t>CONDUCT</a:t>
          </a:r>
          <a:endParaRPr lang="en-US" sz="2000" kern="1200" dirty="0">
            <a:latin typeface="Calibri" charset="0"/>
            <a:ea typeface="Calibri" charset="0"/>
            <a:cs typeface="Calibri" charset="0"/>
          </a:endParaRPr>
        </a:p>
      </dsp:txBody>
      <dsp:txXfrm>
        <a:off x="1773317" y="2806731"/>
        <a:ext cx="1206284" cy="755476"/>
      </dsp:txXfrm>
    </dsp:sp>
    <dsp:sp modelId="{2646C32D-DA64-734B-8E22-C3D2C01E9041}">
      <dsp:nvSpPr>
        <dsp:cNvPr id="0" name=""/>
        <dsp:cNvSpPr/>
      </dsp:nvSpPr>
      <dsp:spPr>
        <a:xfrm>
          <a:off x="994331" y="420213"/>
          <a:ext cx="2764256" cy="2764256"/>
        </a:xfrm>
        <a:custGeom>
          <a:avLst/>
          <a:gdLst/>
          <a:ahLst/>
          <a:cxnLst/>
          <a:rect l="0" t="0" r="0" b="0"/>
          <a:pathLst>
            <a:path>
              <a:moveTo>
                <a:pt x="560623" y="2493617"/>
              </a:moveTo>
              <a:arcTo wR="1382128" hR="1382128" stAng="75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350320"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4: </a:t>
          </a:r>
          <a:r>
            <a:rPr lang="en-US" sz="2000" b="0" kern="1200" dirty="0" smtClean="0">
              <a:latin typeface="Calibri" charset="0"/>
              <a:ea typeface="Calibri" charset="0"/>
              <a:cs typeface="Calibri" charset="0"/>
            </a:rPr>
            <a:t>EVALUATE</a:t>
          </a:r>
          <a:endParaRPr lang="en-US" sz="2000" b="0" kern="1200" dirty="0">
            <a:latin typeface="Calibri" charset="0"/>
            <a:ea typeface="Calibri" charset="0"/>
            <a:cs typeface="Calibri" charset="0"/>
          </a:endParaRPr>
        </a:p>
      </dsp:txBody>
      <dsp:txXfrm>
        <a:off x="391189" y="1424603"/>
        <a:ext cx="1206284" cy="755476"/>
      </dsp:txXfrm>
    </dsp:sp>
    <dsp:sp modelId="{EB4CDB71-3E39-3048-A084-1BA85C5DE8C0}">
      <dsp:nvSpPr>
        <dsp:cNvPr id="0" name=""/>
        <dsp:cNvSpPr/>
      </dsp:nvSpPr>
      <dsp:spPr>
        <a:xfrm>
          <a:off x="994331" y="420213"/>
          <a:ext cx="2764256" cy="2764256"/>
        </a:xfrm>
        <a:custGeom>
          <a:avLst/>
          <a:gdLst/>
          <a:ahLst/>
          <a:cxnLst/>
          <a:rect l="0" t="0" r="0" b="0"/>
          <a:pathLst>
            <a:path>
              <a:moveTo>
                <a:pt x="143349" y="769179"/>
              </a:moveTo>
              <a:arcTo wR="1382128" hR="1382128" stAng="123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1732448" y="1606"/>
          <a:ext cx="1288022" cy="837214"/>
        </a:xfrm>
        <a:prstGeom prst="roundRect">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1: </a:t>
          </a:r>
          <a:r>
            <a:rPr lang="en-US" sz="2000" kern="1200" dirty="0" smtClean="0">
              <a:latin typeface="Calibri" charset="0"/>
              <a:ea typeface="Calibri" charset="0"/>
              <a:cs typeface="Calibri" charset="0"/>
            </a:rPr>
            <a:t>DESIGN</a:t>
          </a:r>
          <a:endParaRPr lang="en-US" sz="2000" kern="1200" dirty="0">
            <a:latin typeface="Calibri" charset="0"/>
            <a:ea typeface="Calibri" charset="0"/>
            <a:cs typeface="Calibri" charset="0"/>
          </a:endParaRPr>
        </a:p>
      </dsp:txBody>
      <dsp:txXfrm>
        <a:off x="1773317" y="42475"/>
        <a:ext cx="1206284" cy="755476"/>
      </dsp:txXfrm>
    </dsp:sp>
    <dsp:sp modelId="{7D022A6C-A8D2-F440-9041-81AB9065676F}">
      <dsp:nvSpPr>
        <dsp:cNvPr id="0" name=""/>
        <dsp:cNvSpPr/>
      </dsp:nvSpPr>
      <dsp:spPr>
        <a:xfrm>
          <a:off x="994331" y="420213"/>
          <a:ext cx="2764256" cy="2764256"/>
        </a:xfrm>
        <a:custGeom>
          <a:avLst/>
          <a:gdLst/>
          <a:ahLst/>
          <a:cxnLst/>
          <a:rect l="0" t="0" r="0" b="0"/>
          <a:pathLst>
            <a:path>
              <a:moveTo>
                <a:pt x="2203632" y="270638"/>
              </a:moveTo>
              <a:arcTo wR="1382128" hR="1382128" stAng="183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3114576"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2: </a:t>
          </a:r>
          <a:r>
            <a:rPr lang="en-US" sz="2000" b="0" kern="1200" dirty="0" smtClean="0">
              <a:latin typeface="Calibri" charset="0"/>
              <a:ea typeface="Calibri" charset="0"/>
              <a:cs typeface="Calibri" charset="0"/>
            </a:rPr>
            <a:t>DEVELOP</a:t>
          </a:r>
          <a:endParaRPr lang="en-US" sz="2000" b="0" kern="1200" dirty="0">
            <a:latin typeface="Calibri" charset="0"/>
            <a:ea typeface="Calibri" charset="0"/>
            <a:cs typeface="Calibri" charset="0"/>
          </a:endParaRPr>
        </a:p>
      </dsp:txBody>
      <dsp:txXfrm>
        <a:off x="3155445" y="1424603"/>
        <a:ext cx="1206284" cy="755476"/>
      </dsp:txXfrm>
    </dsp:sp>
    <dsp:sp modelId="{C0F939E8-17B6-B74C-A980-0B004816B129}">
      <dsp:nvSpPr>
        <dsp:cNvPr id="0" name=""/>
        <dsp:cNvSpPr/>
      </dsp:nvSpPr>
      <dsp:spPr>
        <a:xfrm>
          <a:off x="994331" y="420213"/>
          <a:ext cx="2764256" cy="2764256"/>
        </a:xfrm>
        <a:custGeom>
          <a:avLst/>
          <a:gdLst/>
          <a:ahLst/>
          <a:cxnLst/>
          <a:rect l="0" t="0" r="0" b="0"/>
          <a:pathLst>
            <a:path>
              <a:moveTo>
                <a:pt x="2620906" y="1995076"/>
              </a:moveTo>
              <a:arcTo wR="1382128" hR="1382128" stAng="15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1732448" y="2765862"/>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3: </a:t>
          </a:r>
          <a:r>
            <a:rPr lang="en-US" sz="2000" kern="1200" dirty="0" smtClean="0">
              <a:latin typeface="Calibri" charset="0"/>
              <a:ea typeface="Calibri" charset="0"/>
              <a:cs typeface="Calibri" charset="0"/>
            </a:rPr>
            <a:t>CONDUCT</a:t>
          </a:r>
          <a:endParaRPr lang="en-US" sz="2000" kern="1200" dirty="0">
            <a:latin typeface="Calibri" charset="0"/>
            <a:ea typeface="Calibri" charset="0"/>
            <a:cs typeface="Calibri" charset="0"/>
          </a:endParaRPr>
        </a:p>
      </dsp:txBody>
      <dsp:txXfrm>
        <a:off x="1773317" y="2806731"/>
        <a:ext cx="1206284" cy="755476"/>
      </dsp:txXfrm>
    </dsp:sp>
    <dsp:sp modelId="{2646C32D-DA64-734B-8E22-C3D2C01E9041}">
      <dsp:nvSpPr>
        <dsp:cNvPr id="0" name=""/>
        <dsp:cNvSpPr/>
      </dsp:nvSpPr>
      <dsp:spPr>
        <a:xfrm>
          <a:off x="994331" y="420213"/>
          <a:ext cx="2764256" cy="2764256"/>
        </a:xfrm>
        <a:custGeom>
          <a:avLst/>
          <a:gdLst/>
          <a:ahLst/>
          <a:cxnLst/>
          <a:rect l="0" t="0" r="0" b="0"/>
          <a:pathLst>
            <a:path>
              <a:moveTo>
                <a:pt x="560623" y="2493617"/>
              </a:moveTo>
              <a:arcTo wR="1382128" hR="1382128" stAng="75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350320"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4: </a:t>
          </a:r>
          <a:r>
            <a:rPr lang="en-US" sz="2000" b="0" kern="1200" dirty="0" smtClean="0">
              <a:latin typeface="Calibri" charset="0"/>
              <a:ea typeface="Calibri" charset="0"/>
              <a:cs typeface="Calibri" charset="0"/>
            </a:rPr>
            <a:t>EVALUATE</a:t>
          </a:r>
          <a:endParaRPr lang="en-US" sz="2000" b="0" kern="1200" dirty="0">
            <a:latin typeface="Calibri" charset="0"/>
            <a:ea typeface="Calibri" charset="0"/>
            <a:cs typeface="Calibri" charset="0"/>
          </a:endParaRPr>
        </a:p>
      </dsp:txBody>
      <dsp:txXfrm>
        <a:off x="391189" y="1424603"/>
        <a:ext cx="1206284" cy="755476"/>
      </dsp:txXfrm>
    </dsp:sp>
    <dsp:sp modelId="{EB4CDB71-3E39-3048-A084-1BA85C5DE8C0}">
      <dsp:nvSpPr>
        <dsp:cNvPr id="0" name=""/>
        <dsp:cNvSpPr/>
      </dsp:nvSpPr>
      <dsp:spPr>
        <a:xfrm>
          <a:off x="994331" y="420213"/>
          <a:ext cx="2764256" cy="2764256"/>
        </a:xfrm>
        <a:custGeom>
          <a:avLst/>
          <a:gdLst/>
          <a:ahLst/>
          <a:cxnLst/>
          <a:rect l="0" t="0" r="0" b="0"/>
          <a:pathLst>
            <a:path>
              <a:moveTo>
                <a:pt x="143349" y="769179"/>
              </a:moveTo>
              <a:arcTo wR="1382128" hR="1382128" stAng="123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1732448" y="1606"/>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1: </a:t>
          </a:r>
          <a:r>
            <a:rPr lang="en-US" sz="2000" kern="1200" dirty="0" smtClean="0">
              <a:latin typeface="Calibri" charset="0"/>
              <a:ea typeface="Calibri" charset="0"/>
              <a:cs typeface="Calibri" charset="0"/>
            </a:rPr>
            <a:t>DESIGN</a:t>
          </a:r>
          <a:endParaRPr lang="en-US" sz="2000" kern="1200" dirty="0">
            <a:latin typeface="Calibri" charset="0"/>
            <a:ea typeface="Calibri" charset="0"/>
            <a:cs typeface="Calibri" charset="0"/>
          </a:endParaRPr>
        </a:p>
      </dsp:txBody>
      <dsp:txXfrm>
        <a:off x="1773317" y="42475"/>
        <a:ext cx="1206284" cy="755476"/>
      </dsp:txXfrm>
    </dsp:sp>
    <dsp:sp modelId="{7D022A6C-A8D2-F440-9041-81AB9065676F}">
      <dsp:nvSpPr>
        <dsp:cNvPr id="0" name=""/>
        <dsp:cNvSpPr/>
      </dsp:nvSpPr>
      <dsp:spPr>
        <a:xfrm>
          <a:off x="994331" y="420213"/>
          <a:ext cx="2764256" cy="2764256"/>
        </a:xfrm>
        <a:custGeom>
          <a:avLst/>
          <a:gdLst/>
          <a:ahLst/>
          <a:cxnLst/>
          <a:rect l="0" t="0" r="0" b="0"/>
          <a:pathLst>
            <a:path>
              <a:moveTo>
                <a:pt x="2203632" y="270638"/>
              </a:moveTo>
              <a:arcTo wR="1382128" hR="1382128" stAng="183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3114576" y="1383734"/>
          <a:ext cx="1288022" cy="837214"/>
        </a:xfrm>
        <a:prstGeom prst="roundRect">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2: </a:t>
          </a:r>
          <a:r>
            <a:rPr lang="en-US" sz="2000" b="0" kern="1200" dirty="0" smtClean="0">
              <a:latin typeface="Calibri" charset="0"/>
              <a:ea typeface="Calibri" charset="0"/>
              <a:cs typeface="Calibri" charset="0"/>
            </a:rPr>
            <a:t>DEVELOP</a:t>
          </a:r>
          <a:endParaRPr lang="en-US" sz="2000" b="0" kern="1200" dirty="0">
            <a:latin typeface="Calibri" charset="0"/>
            <a:ea typeface="Calibri" charset="0"/>
            <a:cs typeface="Calibri" charset="0"/>
          </a:endParaRPr>
        </a:p>
      </dsp:txBody>
      <dsp:txXfrm>
        <a:off x="3155445" y="1424603"/>
        <a:ext cx="1206284" cy="755476"/>
      </dsp:txXfrm>
    </dsp:sp>
    <dsp:sp modelId="{C0F939E8-17B6-B74C-A980-0B004816B129}">
      <dsp:nvSpPr>
        <dsp:cNvPr id="0" name=""/>
        <dsp:cNvSpPr/>
      </dsp:nvSpPr>
      <dsp:spPr>
        <a:xfrm>
          <a:off x="994331" y="420213"/>
          <a:ext cx="2764256" cy="2764256"/>
        </a:xfrm>
        <a:custGeom>
          <a:avLst/>
          <a:gdLst/>
          <a:ahLst/>
          <a:cxnLst/>
          <a:rect l="0" t="0" r="0" b="0"/>
          <a:pathLst>
            <a:path>
              <a:moveTo>
                <a:pt x="2620906" y="1995076"/>
              </a:moveTo>
              <a:arcTo wR="1382128" hR="1382128" stAng="15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1732448" y="2765862"/>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3: </a:t>
          </a:r>
          <a:r>
            <a:rPr lang="en-US" sz="2000" kern="1200" dirty="0" smtClean="0">
              <a:latin typeface="Calibri" charset="0"/>
              <a:ea typeface="Calibri" charset="0"/>
              <a:cs typeface="Calibri" charset="0"/>
            </a:rPr>
            <a:t>CONDUCT</a:t>
          </a:r>
          <a:endParaRPr lang="en-US" sz="2000" kern="1200" dirty="0">
            <a:latin typeface="Calibri" charset="0"/>
            <a:ea typeface="Calibri" charset="0"/>
            <a:cs typeface="Calibri" charset="0"/>
          </a:endParaRPr>
        </a:p>
      </dsp:txBody>
      <dsp:txXfrm>
        <a:off x="1773317" y="2806731"/>
        <a:ext cx="1206284" cy="755476"/>
      </dsp:txXfrm>
    </dsp:sp>
    <dsp:sp modelId="{2646C32D-DA64-734B-8E22-C3D2C01E9041}">
      <dsp:nvSpPr>
        <dsp:cNvPr id="0" name=""/>
        <dsp:cNvSpPr/>
      </dsp:nvSpPr>
      <dsp:spPr>
        <a:xfrm>
          <a:off x="994331" y="420213"/>
          <a:ext cx="2764256" cy="2764256"/>
        </a:xfrm>
        <a:custGeom>
          <a:avLst/>
          <a:gdLst/>
          <a:ahLst/>
          <a:cxnLst/>
          <a:rect l="0" t="0" r="0" b="0"/>
          <a:pathLst>
            <a:path>
              <a:moveTo>
                <a:pt x="560623" y="2493617"/>
              </a:moveTo>
              <a:arcTo wR="1382128" hR="1382128" stAng="75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350320"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4: </a:t>
          </a:r>
          <a:r>
            <a:rPr lang="en-US" sz="2000" b="0" kern="1200" dirty="0" smtClean="0">
              <a:latin typeface="Calibri" charset="0"/>
              <a:ea typeface="Calibri" charset="0"/>
              <a:cs typeface="Calibri" charset="0"/>
            </a:rPr>
            <a:t>EVALUATE</a:t>
          </a:r>
          <a:endParaRPr lang="en-US" sz="2000" b="0" kern="1200" dirty="0">
            <a:latin typeface="Calibri" charset="0"/>
            <a:ea typeface="Calibri" charset="0"/>
            <a:cs typeface="Calibri" charset="0"/>
          </a:endParaRPr>
        </a:p>
      </dsp:txBody>
      <dsp:txXfrm>
        <a:off x="391189" y="1424603"/>
        <a:ext cx="1206284" cy="755476"/>
      </dsp:txXfrm>
    </dsp:sp>
    <dsp:sp modelId="{EB4CDB71-3E39-3048-A084-1BA85C5DE8C0}">
      <dsp:nvSpPr>
        <dsp:cNvPr id="0" name=""/>
        <dsp:cNvSpPr/>
      </dsp:nvSpPr>
      <dsp:spPr>
        <a:xfrm>
          <a:off x="994331" y="420213"/>
          <a:ext cx="2764256" cy="2764256"/>
        </a:xfrm>
        <a:custGeom>
          <a:avLst/>
          <a:gdLst/>
          <a:ahLst/>
          <a:cxnLst/>
          <a:rect l="0" t="0" r="0" b="0"/>
          <a:pathLst>
            <a:path>
              <a:moveTo>
                <a:pt x="143349" y="769179"/>
              </a:moveTo>
              <a:arcTo wR="1382128" hR="1382128" stAng="123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1732448" y="1606"/>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1: </a:t>
          </a:r>
          <a:r>
            <a:rPr lang="en-US" sz="2000" kern="1200" dirty="0" smtClean="0">
              <a:latin typeface="Calibri" charset="0"/>
              <a:ea typeface="Calibri" charset="0"/>
              <a:cs typeface="Calibri" charset="0"/>
            </a:rPr>
            <a:t>DESIGN</a:t>
          </a:r>
          <a:endParaRPr lang="en-US" sz="2000" kern="1200" dirty="0">
            <a:latin typeface="Calibri" charset="0"/>
            <a:ea typeface="Calibri" charset="0"/>
            <a:cs typeface="Calibri" charset="0"/>
          </a:endParaRPr>
        </a:p>
      </dsp:txBody>
      <dsp:txXfrm>
        <a:off x="1773317" y="42475"/>
        <a:ext cx="1206284" cy="755476"/>
      </dsp:txXfrm>
    </dsp:sp>
    <dsp:sp modelId="{7D022A6C-A8D2-F440-9041-81AB9065676F}">
      <dsp:nvSpPr>
        <dsp:cNvPr id="0" name=""/>
        <dsp:cNvSpPr/>
      </dsp:nvSpPr>
      <dsp:spPr>
        <a:xfrm>
          <a:off x="994331" y="420213"/>
          <a:ext cx="2764256" cy="2764256"/>
        </a:xfrm>
        <a:custGeom>
          <a:avLst/>
          <a:gdLst/>
          <a:ahLst/>
          <a:cxnLst/>
          <a:rect l="0" t="0" r="0" b="0"/>
          <a:pathLst>
            <a:path>
              <a:moveTo>
                <a:pt x="2203632" y="270638"/>
              </a:moveTo>
              <a:arcTo wR="1382128" hR="1382128" stAng="183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3114576"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2: </a:t>
          </a:r>
          <a:r>
            <a:rPr lang="en-US" sz="2000" b="0" kern="1200" dirty="0" smtClean="0">
              <a:latin typeface="Calibri" charset="0"/>
              <a:ea typeface="Calibri" charset="0"/>
              <a:cs typeface="Calibri" charset="0"/>
            </a:rPr>
            <a:t>DEVELOP</a:t>
          </a:r>
          <a:endParaRPr lang="en-US" sz="2000" b="0" kern="1200" dirty="0">
            <a:latin typeface="Calibri" charset="0"/>
            <a:ea typeface="Calibri" charset="0"/>
            <a:cs typeface="Calibri" charset="0"/>
          </a:endParaRPr>
        </a:p>
      </dsp:txBody>
      <dsp:txXfrm>
        <a:off x="3155445" y="1424603"/>
        <a:ext cx="1206284" cy="755476"/>
      </dsp:txXfrm>
    </dsp:sp>
    <dsp:sp modelId="{C0F939E8-17B6-B74C-A980-0B004816B129}">
      <dsp:nvSpPr>
        <dsp:cNvPr id="0" name=""/>
        <dsp:cNvSpPr/>
      </dsp:nvSpPr>
      <dsp:spPr>
        <a:xfrm>
          <a:off x="994331" y="420213"/>
          <a:ext cx="2764256" cy="2764256"/>
        </a:xfrm>
        <a:custGeom>
          <a:avLst/>
          <a:gdLst/>
          <a:ahLst/>
          <a:cxnLst/>
          <a:rect l="0" t="0" r="0" b="0"/>
          <a:pathLst>
            <a:path>
              <a:moveTo>
                <a:pt x="2620906" y="1995076"/>
              </a:moveTo>
              <a:arcTo wR="1382128" hR="1382128" stAng="15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1732448" y="2765862"/>
          <a:ext cx="1288022" cy="837214"/>
        </a:xfrm>
        <a:prstGeom prst="roundRect">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3: </a:t>
          </a:r>
          <a:r>
            <a:rPr lang="en-US" sz="2000" kern="1200" dirty="0" smtClean="0">
              <a:latin typeface="Calibri" charset="0"/>
              <a:ea typeface="Calibri" charset="0"/>
              <a:cs typeface="Calibri" charset="0"/>
            </a:rPr>
            <a:t>CONDUCT</a:t>
          </a:r>
          <a:endParaRPr lang="en-US" sz="2000" kern="1200" dirty="0">
            <a:latin typeface="Calibri" charset="0"/>
            <a:ea typeface="Calibri" charset="0"/>
            <a:cs typeface="Calibri" charset="0"/>
          </a:endParaRPr>
        </a:p>
      </dsp:txBody>
      <dsp:txXfrm>
        <a:off x="1773317" y="2806731"/>
        <a:ext cx="1206284" cy="755476"/>
      </dsp:txXfrm>
    </dsp:sp>
    <dsp:sp modelId="{2646C32D-DA64-734B-8E22-C3D2C01E9041}">
      <dsp:nvSpPr>
        <dsp:cNvPr id="0" name=""/>
        <dsp:cNvSpPr/>
      </dsp:nvSpPr>
      <dsp:spPr>
        <a:xfrm>
          <a:off x="994331" y="420213"/>
          <a:ext cx="2764256" cy="2764256"/>
        </a:xfrm>
        <a:custGeom>
          <a:avLst/>
          <a:gdLst/>
          <a:ahLst/>
          <a:cxnLst/>
          <a:rect l="0" t="0" r="0" b="0"/>
          <a:pathLst>
            <a:path>
              <a:moveTo>
                <a:pt x="560623" y="2493617"/>
              </a:moveTo>
              <a:arcTo wR="1382128" hR="1382128" stAng="75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350320"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Calibri" charset="0"/>
              <a:ea typeface="Calibri" charset="0"/>
              <a:cs typeface="Calibri" charset="0"/>
            </a:rPr>
            <a:t>PHASE 4: </a:t>
          </a:r>
          <a:r>
            <a:rPr lang="en-US" sz="2000" b="0" kern="1200" dirty="0" smtClean="0">
              <a:latin typeface="Calibri" charset="0"/>
              <a:ea typeface="Calibri" charset="0"/>
              <a:cs typeface="Calibri" charset="0"/>
            </a:rPr>
            <a:t>EVALUATE</a:t>
          </a:r>
          <a:endParaRPr lang="en-US" sz="2000" b="0" kern="1200" dirty="0">
            <a:latin typeface="Calibri" charset="0"/>
            <a:ea typeface="Calibri" charset="0"/>
            <a:cs typeface="Calibri" charset="0"/>
          </a:endParaRPr>
        </a:p>
      </dsp:txBody>
      <dsp:txXfrm>
        <a:off x="391189" y="1424603"/>
        <a:ext cx="1206284" cy="755476"/>
      </dsp:txXfrm>
    </dsp:sp>
    <dsp:sp modelId="{EB4CDB71-3E39-3048-A084-1BA85C5DE8C0}">
      <dsp:nvSpPr>
        <dsp:cNvPr id="0" name=""/>
        <dsp:cNvSpPr/>
      </dsp:nvSpPr>
      <dsp:spPr>
        <a:xfrm>
          <a:off x="994331" y="420213"/>
          <a:ext cx="2764256" cy="2764256"/>
        </a:xfrm>
        <a:custGeom>
          <a:avLst/>
          <a:gdLst/>
          <a:ahLst/>
          <a:cxnLst/>
          <a:rect l="0" t="0" r="0" b="0"/>
          <a:pathLst>
            <a:path>
              <a:moveTo>
                <a:pt x="143349" y="769179"/>
              </a:moveTo>
              <a:arcTo wR="1382128" hR="1382128" stAng="123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1732448" y="1606"/>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Calibri" charset="0"/>
              <a:ea typeface="Calibri" charset="0"/>
              <a:cs typeface="Calibri" charset="0"/>
            </a:rPr>
            <a:t>PHASE 1: </a:t>
          </a:r>
          <a:r>
            <a:rPr lang="en-US" sz="1600" kern="1200" dirty="0" smtClean="0">
              <a:latin typeface="Calibri" charset="0"/>
              <a:ea typeface="Calibri" charset="0"/>
              <a:cs typeface="Calibri" charset="0"/>
            </a:rPr>
            <a:t>DESIGN</a:t>
          </a:r>
          <a:endParaRPr lang="en-US" sz="1600" kern="1200" dirty="0">
            <a:latin typeface="Calibri" charset="0"/>
            <a:ea typeface="Calibri" charset="0"/>
            <a:cs typeface="Calibri" charset="0"/>
          </a:endParaRPr>
        </a:p>
      </dsp:txBody>
      <dsp:txXfrm>
        <a:off x="1773317" y="42475"/>
        <a:ext cx="1206284" cy="755476"/>
      </dsp:txXfrm>
    </dsp:sp>
    <dsp:sp modelId="{7D022A6C-A8D2-F440-9041-81AB9065676F}">
      <dsp:nvSpPr>
        <dsp:cNvPr id="0" name=""/>
        <dsp:cNvSpPr/>
      </dsp:nvSpPr>
      <dsp:spPr>
        <a:xfrm>
          <a:off x="994331" y="420213"/>
          <a:ext cx="2764256" cy="2764256"/>
        </a:xfrm>
        <a:custGeom>
          <a:avLst/>
          <a:gdLst/>
          <a:ahLst/>
          <a:cxnLst/>
          <a:rect l="0" t="0" r="0" b="0"/>
          <a:pathLst>
            <a:path>
              <a:moveTo>
                <a:pt x="2203632" y="270638"/>
              </a:moveTo>
              <a:arcTo wR="1382128" hR="1382128" stAng="183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3114576" y="1383734"/>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Calibri" charset="0"/>
              <a:ea typeface="Calibri" charset="0"/>
              <a:cs typeface="Calibri" charset="0"/>
            </a:rPr>
            <a:t>PHASE 2: </a:t>
          </a:r>
          <a:r>
            <a:rPr lang="en-US" sz="1600" b="0" kern="1200" dirty="0" smtClean="0">
              <a:latin typeface="Calibri" charset="0"/>
              <a:ea typeface="Calibri" charset="0"/>
              <a:cs typeface="Calibri" charset="0"/>
            </a:rPr>
            <a:t>DEVELOP</a:t>
          </a:r>
          <a:endParaRPr lang="en-US" sz="1600" b="0" kern="1200" dirty="0">
            <a:latin typeface="Calibri" charset="0"/>
            <a:ea typeface="Calibri" charset="0"/>
            <a:cs typeface="Calibri" charset="0"/>
          </a:endParaRPr>
        </a:p>
      </dsp:txBody>
      <dsp:txXfrm>
        <a:off x="3155445" y="1424603"/>
        <a:ext cx="1206284" cy="755476"/>
      </dsp:txXfrm>
    </dsp:sp>
    <dsp:sp modelId="{C0F939E8-17B6-B74C-A980-0B004816B129}">
      <dsp:nvSpPr>
        <dsp:cNvPr id="0" name=""/>
        <dsp:cNvSpPr/>
      </dsp:nvSpPr>
      <dsp:spPr>
        <a:xfrm>
          <a:off x="994331" y="420213"/>
          <a:ext cx="2764256" cy="2764256"/>
        </a:xfrm>
        <a:custGeom>
          <a:avLst/>
          <a:gdLst/>
          <a:ahLst/>
          <a:cxnLst/>
          <a:rect l="0" t="0" r="0" b="0"/>
          <a:pathLst>
            <a:path>
              <a:moveTo>
                <a:pt x="2620906" y="1995076"/>
              </a:moveTo>
              <a:arcTo wR="1382128" hR="1382128" stAng="15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1732448" y="2765862"/>
          <a:ext cx="1288022" cy="837214"/>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Calibri" charset="0"/>
              <a:ea typeface="Calibri" charset="0"/>
              <a:cs typeface="Calibri" charset="0"/>
            </a:rPr>
            <a:t>PHASE 3: </a:t>
          </a:r>
          <a:r>
            <a:rPr lang="en-US" sz="1600" kern="1200" dirty="0" smtClean="0">
              <a:latin typeface="Calibri" charset="0"/>
              <a:ea typeface="Calibri" charset="0"/>
              <a:cs typeface="Calibri" charset="0"/>
            </a:rPr>
            <a:t>CONDUCT</a:t>
          </a:r>
          <a:endParaRPr lang="en-US" sz="1600" kern="1200" dirty="0">
            <a:latin typeface="Calibri" charset="0"/>
            <a:ea typeface="Calibri" charset="0"/>
            <a:cs typeface="Calibri" charset="0"/>
          </a:endParaRPr>
        </a:p>
      </dsp:txBody>
      <dsp:txXfrm>
        <a:off x="1773317" y="2806731"/>
        <a:ext cx="1206284" cy="755476"/>
      </dsp:txXfrm>
    </dsp:sp>
    <dsp:sp modelId="{2646C32D-DA64-734B-8E22-C3D2C01E9041}">
      <dsp:nvSpPr>
        <dsp:cNvPr id="0" name=""/>
        <dsp:cNvSpPr/>
      </dsp:nvSpPr>
      <dsp:spPr>
        <a:xfrm>
          <a:off x="994331" y="420213"/>
          <a:ext cx="2764256" cy="2764256"/>
        </a:xfrm>
        <a:custGeom>
          <a:avLst/>
          <a:gdLst/>
          <a:ahLst/>
          <a:cxnLst/>
          <a:rect l="0" t="0" r="0" b="0"/>
          <a:pathLst>
            <a:path>
              <a:moveTo>
                <a:pt x="560623" y="2493617"/>
              </a:moveTo>
              <a:arcTo wR="1382128" hR="1382128" stAng="7588092"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350320" y="1383734"/>
          <a:ext cx="1288022" cy="837214"/>
        </a:xfrm>
        <a:prstGeom prst="roundRect">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t>PHASE 4: </a:t>
          </a:r>
          <a:r>
            <a:rPr lang="en-US" sz="1600" b="0" kern="1200" dirty="0" smtClean="0"/>
            <a:t>EVALUATE</a:t>
          </a:r>
          <a:endParaRPr lang="en-US" sz="1600" b="0" kern="1200" dirty="0"/>
        </a:p>
      </dsp:txBody>
      <dsp:txXfrm>
        <a:off x="391189" y="1424603"/>
        <a:ext cx="1206284" cy="755476"/>
      </dsp:txXfrm>
    </dsp:sp>
    <dsp:sp modelId="{EB4CDB71-3E39-3048-A084-1BA85C5DE8C0}">
      <dsp:nvSpPr>
        <dsp:cNvPr id="0" name=""/>
        <dsp:cNvSpPr/>
      </dsp:nvSpPr>
      <dsp:spPr>
        <a:xfrm>
          <a:off x="994331" y="420213"/>
          <a:ext cx="2764256" cy="2764256"/>
        </a:xfrm>
        <a:custGeom>
          <a:avLst/>
          <a:gdLst/>
          <a:ahLst/>
          <a:cxnLst/>
          <a:rect l="0" t="0" r="0" b="0"/>
          <a:pathLst>
            <a:path>
              <a:moveTo>
                <a:pt x="143349" y="769179"/>
              </a:moveTo>
              <a:arcTo wR="1382128" hR="1382128" stAng="12379574" swAng="1632334"/>
            </a:path>
          </a:pathLst>
        </a:custGeom>
        <a:noFill/>
        <a:ln w="76200" cap="flat" cmpd="sng" algn="ctr">
          <a:solidFill>
            <a:srgbClr val="EB8324"/>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5322277" cy="457200"/>
          </a:xfrm>
          <a:prstGeom prst="rect">
            <a:avLst/>
          </a:prstGeom>
        </p:spPr>
        <p:txBody>
          <a:bodyPr vert="horz" lIns="91440" tIns="45720" rIns="91440" bIns="45720" rtlCol="0"/>
          <a:lstStyle>
            <a:lvl1pPr algn="l">
              <a:defRPr sz="1200"/>
            </a:lvl1pPr>
          </a:lstStyle>
          <a:p>
            <a:r>
              <a:rPr lang="en-US" dirty="0">
                <a:latin typeface="Lucida Sans Regular" charset="0"/>
                <a:ea typeface="Lucida Sans Regular" charset="0"/>
              </a:rPr>
              <a:t>Module 9: Exercise Creation </a:t>
            </a:r>
            <a:r>
              <a:rPr lang="en-US" dirty="0" smtClean="0">
                <a:latin typeface="Lucida Sans Regular" charset="0"/>
                <a:ea typeface="Lucida Sans Regular" charset="0"/>
              </a:rPr>
              <a:t>Lab</a:t>
            </a:r>
            <a:endParaRPr lang="en-US" dirty="0">
              <a:latin typeface="Lucida Sans Regular" charset="0"/>
              <a:ea typeface="Lucida Sans Regular"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a:latin typeface="Lucida Sans Regular" charset="0"/>
                <a:ea typeface="Lucida Sans Regular" charset="0"/>
              </a:rPr>
              <a:t>Student Guide</a:t>
            </a:r>
          </a:p>
          <a:p>
            <a:endParaRPr lang="en-US" dirty="0">
              <a:latin typeface="Lucida Sans Regular" charset="0"/>
              <a:ea typeface="Lucida Sans Regular" charset="0"/>
            </a:endParaRPr>
          </a:p>
        </p:txBody>
      </p:sp>
      <p:sp>
        <p:nvSpPr>
          <p:cNvPr id="6" name="Footer Placeholder 3"/>
          <p:cNvSpPr>
            <a:spLocks noGrp="1"/>
          </p:cNvSpPr>
          <p:nvPr>
            <p:ph type="ftr" sz="quarter" idx="2"/>
          </p:nvPr>
        </p:nvSpPr>
        <p:spPr>
          <a:xfrm>
            <a:off x="-1" y="8685213"/>
            <a:ext cx="3985847" cy="457200"/>
          </a:xfrm>
          <a:prstGeom prst="rect">
            <a:avLst/>
          </a:prstGeom>
        </p:spPr>
        <p:txBody>
          <a:bodyPr vert="horz" lIns="91440" tIns="45720" rIns="91440" bIns="45720" rtlCol="0" anchor="b"/>
          <a:lstStyle>
            <a:lvl1pPr algn="l">
              <a:defRPr sz="1200"/>
            </a:lvl1pPr>
          </a:lstStyle>
          <a:p>
            <a:r>
              <a:rPr lang="en-US" sz="800" dirty="0" smtClean="0">
                <a:latin typeface="Lucida Sans"/>
                <a:ea typeface="Lucida Sans Regular" charset="0"/>
              </a:rPr>
              <a:t>Module 9: Exercise Creation Lab © 2017 FIRST</a:t>
            </a:r>
            <a:endParaRPr lang="en-US" sz="800" dirty="0">
              <a:latin typeface="Lucida Sans"/>
              <a:ea typeface="Lucida Sans Regular" charset="0"/>
            </a:endParaRPr>
          </a:p>
        </p:txBody>
      </p:sp>
      <p:sp>
        <p:nvSpPr>
          <p:cNvPr id="7"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Lucida Sans"/>
                <a:ea typeface="Lucida Sans Regular" charset="0"/>
              </a:rPr>
              <a:t>‹#›</a:t>
            </a:fld>
            <a:endParaRPr lang="en-US" sz="800" dirty="0">
              <a:latin typeface="Lucida Sans"/>
              <a:ea typeface="Lucida Sans Regular" charset="0"/>
            </a:endParaRPr>
          </a:p>
        </p:txBody>
      </p:sp>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0" i="0">
                <a:latin typeface="Lucida Sans Regular" charset="0"/>
                <a:ea typeface="Lucida Sans Regular" charset="0"/>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0" i="0">
                <a:latin typeface="Lucida Sans Regular" charset="0"/>
                <a:ea typeface="Lucida Sans Regular" charset="0"/>
              </a:defRPr>
            </a:lvl1pPr>
          </a:lstStyle>
          <a:p>
            <a:pPr>
              <a:defRPr/>
            </a:pPr>
            <a:fld id="{81892EE4-E14D-4FAA-B9C1-98613337A36C}" type="datetime1">
              <a:rPr lang="en-US" altLang="en-US" smtClean="0"/>
              <a:pPr>
                <a:defRPr/>
              </a:pPr>
              <a:t>12/24/17</a:t>
            </a:fld>
            <a:endParaRPr lang="en-US" altLang="en-US" dirty="0"/>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3558" name="Rectangle 6"/>
          <p:cNvSpPr>
            <a:spLocks noGrp="1" noChangeArrowheads="1"/>
          </p:cNvSpPr>
          <p:nvPr>
            <p:ph type="ftr" sz="quarter" idx="4"/>
          </p:nvPr>
        </p:nvSpPr>
        <p:spPr bwMode="auto">
          <a:xfrm>
            <a:off x="0" y="8928556"/>
            <a:ext cx="2491388" cy="215444"/>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spAutoFit/>
          </a:bodyPr>
          <a:lstStyle>
            <a:lvl1pPr eaLnBrk="1" hangingPunct="1">
              <a:defRPr sz="800" b="0" i="0">
                <a:latin typeface="Lucida Sans Regular" charset="0"/>
                <a:ea typeface="Lucida Sans Regular" charset="0"/>
              </a:defRPr>
            </a:lvl1pPr>
          </a:lstStyle>
          <a:p>
            <a:pPr>
              <a:defRPr/>
            </a:pPr>
            <a:r>
              <a:rPr lang="en-US" altLang="en-US" dirty="0" smtClean="0"/>
              <a:t>Module 9: Exercise Creation Lab © 2017 FIRST</a:t>
            </a:r>
            <a:endParaRPr lang="en-US" altLang="en-US" dirty="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b="0" i="0">
                <a:latin typeface="Lucida Sans Regular" charset="0"/>
                <a:ea typeface="Lucida Sans Regular" charset="0"/>
              </a:defRPr>
            </a:lvl1pPr>
          </a:lstStyle>
          <a:p>
            <a:fld id="{F5E97437-CEF4-4036-91BC-BC5EA72D1A5E}" type="slidenum">
              <a:rPr lang="en-US" altLang="en-US" smtClean="0"/>
              <a:pPr/>
              <a:t>‹#›</a:t>
            </a:fld>
            <a:endParaRPr lang="en-US" altLang="en-US" dirty="0"/>
          </a:p>
        </p:txBody>
      </p:sp>
      <p:sp>
        <p:nvSpPr>
          <p:cNvPr id="2" name="Notes Placeholder 1"/>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txBox="1">
            <a:spLocks noChangeArrowheads="1"/>
          </p:cNvSpPr>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r" rtl="0" eaLnBrk="1" fontAlgn="base" hangingPunct="1">
              <a:spcBef>
                <a:spcPct val="0"/>
              </a:spcBef>
              <a:spcAft>
                <a:spcPct val="0"/>
              </a:spcAft>
              <a:defRPr sz="800" b="0" i="0" kern="1200">
                <a:solidFill>
                  <a:schemeClr val="tx1"/>
                </a:solidFill>
                <a:latin typeface="Lucida Sans Regular" charset="0"/>
                <a:ea typeface="Lucida Sans Regular"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fld id="{F5E97437-CEF4-4036-91BC-BC5EA72D1A5E}" type="slidenum">
              <a:rPr lang="en-US" altLang="en-US" smtClean="0"/>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hf hdr="0" dt="0"/>
  <p:notesStyle>
    <a:lvl1pPr algn="l" defTabSz="457200" rtl="0" eaLnBrk="0" fontAlgn="base" hangingPunct="0">
      <a:lnSpc>
        <a:spcPct val="90000"/>
      </a:lnSpc>
      <a:spcBef>
        <a:spcPts val="1600"/>
      </a:spcBef>
      <a:spcAft>
        <a:spcPct val="0"/>
      </a:spcAft>
      <a:defRPr sz="1200" b="0" i="0" kern="1200">
        <a:solidFill>
          <a:schemeClr val="tx1"/>
        </a:solidFill>
        <a:latin typeface="Lucida Sans Regular" charset="0"/>
        <a:ea typeface="Lucida Sans Regular" charset="0"/>
        <a:cs typeface="Lucida Sans Regular" charset="0"/>
      </a:defRPr>
    </a:lvl1pPr>
    <a:lvl2pPr marL="285750" indent="-195263" algn="l" defTabSz="457200" rtl="0" eaLnBrk="0" fontAlgn="base" hangingPunct="0">
      <a:lnSpc>
        <a:spcPct val="90000"/>
      </a:lnSpc>
      <a:spcBef>
        <a:spcPts val="1000"/>
      </a:spcBef>
      <a:spcAft>
        <a:spcPct val="0"/>
      </a:spcAft>
      <a:buFont typeface="Arial" charset="0"/>
      <a:buChar char="•"/>
      <a:tabLst/>
      <a:defRPr sz="1200" b="0" i="0" kern="1200">
        <a:solidFill>
          <a:schemeClr val="tx1"/>
        </a:solidFill>
        <a:latin typeface="Lucida Sans Regular" charset="0"/>
        <a:ea typeface="Lucida Sans Regular" charset="0"/>
        <a:cs typeface="+mn-cs"/>
      </a:defRPr>
    </a:lvl2pPr>
    <a:lvl3pPr marL="407988" indent="-136525"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Lucida Sans Regular" charset="0"/>
        <a:ea typeface="Lucida Sans Regular" charset="0"/>
        <a:cs typeface="+mn-cs"/>
      </a:defRPr>
    </a:lvl3pPr>
    <a:lvl4pPr marL="573088" indent="-165100" algn="l" defTabSz="457200" rtl="0" eaLnBrk="0" fontAlgn="base" hangingPunct="0">
      <a:lnSpc>
        <a:spcPct val="90000"/>
      </a:lnSpc>
      <a:spcBef>
        <a:spcPts val="400"/>
      </a:spcBef>
      <a:spcAft>
        <a:spcPct val="0"/>
      </a:spcAft>
      <a:buFont typeface="Arial" charset="0"/>
      <a:buChar char="•"/>
      <a:tabLst/>
      <a:defRPr sz="1200" b="0" i="0" kern="1200">
        <a:solidFill>
          <a:schemeClr val="tx1"/>
        </a:solidFill>
        <a:latin typeface="Lucida Sans Regular" charset="0"/>
        <a:ea typeface="Lucida Sans Regular" charset="0"/>
        <a:cs typeface="+mn-cs"/>
      </a:defRPr>
    </a:lvl4pPr>
    <a:lvl5pPr marL="755650" indent="-182563"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Lucida Sans Regular" charset="0"/>
        <a:ea typeface="Lucida Sans Regular"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Notes Placeholder 2"/>
          <p:cNvSpPr>
            <a:spLocks noGrp="1"/>
          </p:cNvSpPr>
          <p:nvPr>
            <p:ph type="body" idx="1"/>
          </p:nvPr>
        </p:nvSpPr>
        <p:spPr>
          <a:xfrm>
            <a:off x="1143000" y="4343400"/>
            <a:ext cx="4572000" cy="4114800"/>
          </a:xfrm>
          <a:prstGeom prst="rect">
            <a:avLst/>
          </a:prstGeom>
        </p:spPr>
        <p:txBody>
          <a:bodyPr/>
          <a:lstStyle/>
          <a:p>
            <a:r>
              <a:rPr lang="en-US" b="1" i="1" dirty="0"/>
              <a:t>Module 9</a:t>
            </a:r>
            <a:r>
              <a:rPr lang="en-US" i="1" dirty="0"/>
              <a:t>: </a:t>
            </a:r>
            <a:r>
              <a:rPr lang="en-US" i="1" dirty="0" smtClean="0"/>
              <a:t>120 </a:t>
            </a:r>
            <a:r>
              <a:rPr lang="en-US" i="1" dirty="0"/>
              <a:t>minutes</a:t>
            </a:r>
          </a:p>
          <a:p>
            <a:r>
              <a:rPr lang="en-US" b="1" dirty="0" smtClean="0"/>
              <a:t>Say</a:t>
            </a:r>
            <a:r>
              <a:rPr lang="en-US" b="1" dirty="0"/>
              <a:t>: </a:t>
            </a:r>
            <a:r>
              <a:rPr lang="en-US" dirty="0"/>
              <a:t>Module 9 is the end-of-course lab.</a:t>
            </a:r>
          </a:p>
        </p:txBody>
      </p:sp>
      <p:sp>
        <p:nvSpPr>
          <p:cNvPr id="6" name="Rectangle 6"/>
          <p:cNvSpPr>
            <a:spLocks noGrp="1" noChangeArrowheads="1"/>
          </p:cNvSpPr>
          <p:nvPr>
            <p:ph type="ftr" sz="quarter" idx="4"/>
          </p:nvPr>
        </p:nvSpPr>
        <p:spPr>
          <a:xfrm>
            <a:off x="0" y="8928556"/>
            <a:ext cx="2491388" cy="215444"/>
          </a:xfrm>
        </p:spPr>
        <p:txBody>
          <a:bodyPr/>
          <a:lstStyle>
            <a:lvl1pPr eaLnBrk="1" hangingPunct="1">
              <a:defRPr sz="1200">
                <a:latin typeface="Arial" charset="0"/>
                <a:ea typeface="ＭＳ Ｐゴシック" charset="-128"/>
              </a:defRPr>
            </a:lvl1pPr>
          </a:lstStyle>
          <a:p>
            <a:r>
              <a:rPr lang="en-US" altLang="en-US" sz="800" dirty="0" smtClean="0">
                <a:latin typeface="Lucida Grande"/>
                <a:ea typeface="Lucida Sans Regular" charset="0"/>
                <a:cs typeface="Lucida Grande"/>
              </a:rPr>
              <a:t>Module 9: Exercise Creation Lab © 2017 FIRST</a:t>
            </a:r>
            <a:endParaRPr lang="en-US" altLang="en-US" sz="800" dirty="0">
              <a:latin typeface="Lucida Grande"/>
              <a:ea typeface="Lucida Sans Regular" charset="0"/>
              <a:cs typeface="Lucida Grande"/>
            </a:endParaRP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922272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16138" y="196850"/>
            <a:ext cx="2625725" cy="1968500"/>
          </a:xfrm>
        </p:spPr>
      </p:sp>
      <p:sp>
        <p:nvSpPr>
          <p:cNvPr id="3" name="Notes Placeholder 2"/>
          <p:cNvSpPr>
            <a:spLocks noGrp="1"/>
          </p:cNvSpPr>
          <p:nvPr>
            <p:ph type="body" idx="1"/>
          </p:nvPr>
        </p:nvSpPr>
        <p:spPr>
          <a:xfrm>
            <a:off x="211929" y="2165025"/>
            <a:ext cx="6434142" cy="6126567"/>
          </a:xfrm>
          <a:prstGeom prst="rect">
            <a:avLst/>
          </a:prstGeom>
        </p:spPr>
        <p:txBody>
          <a:bodyPr/>
          <a:lstStyle/>
          <a:p>
            <a:pPr>
              <a:lnSpc>
                <a:spcPct val="100000"/>
              </a:lnSpc>
              <a:spcBef>
                <a:spcPts val="600"/>
              </a:spcBef>
              <a:defRPr/>
            </a:pPr>
            <a:r>
              <a:rPr lang="en-US" sz="900" b="1" dirty="0"/>
              <a:t>Lab: Phase 2: Develop: </a:t>
            </a:r>
            <a:r>
              <a:rPr lang="en-US" sz="900" i="1" dirty="0" smtClean="0"/>
              <a:t>30 </a:t>
            </a:r>
            <a:r>
              <a:rPr lang="en-US" sz="900" i="1" dirty="0"/>
              <a:t>minutes</a:t>
            </a:r>
          </a:p>
          <a:p>
            <a:pPr>
              <a:spcBef>
                <a:spcPts val="600"/>
              </a:spcBef>
            </a:pPr>
            <a:r>
              <a:rPr lang="en-US" sz="900" b="1" dirty="0" smtClean="0"/>
              <a:t>Say</a:t>
            </a:r>
            <a:r>
              <a:rPr lang="en-US" sz="900" b="1" dirty="0"/>
              <a:t>:</a:t>
            </a:r>
            <a:r>
              <a:rPr lang="en-US" sz="900" dirty="0"/>
              <a:t> The flow is as follows:</a:t>
            </a:r>
          </a:p>
          <a:p>
            <a:pPr lvl="1">
              <a:spcBef>
                <a:spcPts val="400"/>
              </a:spcBef>
              <a:buFont typeface="+mj-lt"/>
              <a:buAutoNum type="arabicPeriod"/>
            </a:pPr>
            <a:r>
              <a:rPr lang="en-US" sz="900" dirty="0" smtClean="0">
                <a:cs typeface="Lucida Sans Regular" charset="0"/>
              </a:rPr>
              <a:t>Set </a:t>
            </a:r>
            <a:r>
              <a:rPr lang="en-US" sz="900" dirty="0">
                <a:cs typeface="Lucida Sans Regular" charset="0"/>
              </a:rPr>
              <a:t>the exercise objectives and modalities: taking the initial parameters, define these at a high level. This corresponds to the scoping phase of an exercise. </a:t>
            </a:r>
          </a:p>
          <a:p>
            <a:pPr lvl="1">
              <a:spcBef>
                <a:spcPts val="400"/>
              </a:spcBef>
              <a:buFont typeface="+mj-lt"/>
              <a:buAutoNum type="arabicPeriod"/>
            </a:pPr>
            <a:r>
              <a:rPr lang="en-US" sz="900" dirty="0">
                <a:cs typeface="Lucida Sans Regular" charset="0"/>
              </a:rPr>
              <a:t> Define the scenario and storylines: develop these in greater detail.</a:t>
            </a:r>
          </a:p>
          <a:p>
            <a:pPr lvl="1">
              <a:spcBef>
                <a:spcPts val="400"/>
              </a:spcBef>
              <a:buFont typeface="+mj-lt"/>
              <a:buAutoNum type="arabicPeriod"/>
            </a:pPr>
            <a:r>
              <a:rPr lang="en-US" sz="900" dirty="0" smtClean="0">
                <a:cs typeface="Lucida Sans Regular" charset="0"/>
              </a:rPr>
              <a:t>Review </a:t>
            </a:r>
            <a:r>
              <a:rPr lang="en-US" sz="900" dirty="0">
                <a:cs typeface="Lucida Sans Regular" charset="0"/>
              </a:rPr>
              <a:t>exercise objectives and modalities: with the additional detail developed for the scenario and storylines, review objectives and modalities, and identify artifacts and logistical requirements.</a:t>
            </a:r>
          </a:p>
          <a:p>
            <a:pPr lvl="1">
              <a:spcBef>
                <a:spcPts val="400"/>
              </a:spcBef>
              <a:buFont typeface="+mj-lt"/>
              <a:buAutoNum type="arabicPeriod"/>
            </a:pPr>
            <a:r>
              <a:rPr lang="en-US" sz="900" dirty="0" smtClean="0">
                <a:cs typeface="Lucida Sans Regular" charset="0"/>
              </a:rPr>
              <a:t>Fully </a:t>
            </a:r>
            <a:r>
              <a:rPr lang="en-US" sz="900" dirty="0">
                <a:cs typeface="Lucida Sans Regular" charset="0"/>
              </a:rPr>
              <a:t>develop the scenario and storylines: complete the development of the storylines to the fullest extent possible</a:t>
            </a:r>
            <a:r>
              <a:rPr lang="en-US" sz="900" dirty="0" smtClean="0">
                <a:cs typeface="Lucida Sans Regular" charset="0"/>
              </a:rPr>
              <a:t>.</a:t>
            </a:r>
            <a:endParaRPr lang="en-US" sz="900" dirty="0"/>
          </a:p>
          <a:p>
            <a:pPr>
              <a:spcBef>
                <a:spcPts val="600"/>
              </a:spcBef>
            </a:pPr>
            <a:r>
              <a:rPr lang="en-US" sz="900" dirty="0"/>
              <a:t>Now develop the exercise</a:t>
            </a:r>
            <a:r>
              <a:rPr lang="en-US" sz="900" dirty="0" smtClean="0"/>
              <a:t>. You have another 30 minutes!</a:t>
            </a:r>
          </a:p>
          <a:p>
            <a:pPr>
              <a:spcBef>
                <a:spcPts val="800"/>
              </a:spcBef>
            </a:pPr>
            <a:r>
              <a:rPr lang="en-US" sz="900" b="1" dirty="0" smtClean="0"/>
              <a:t>Let</a:t>
            </a:r>
            <a:r>
              <a:rPr lang="en-US" sz="900" dirty="0" smtClean="0"/>
              <a:t> the learners figure things out and give feedback when asked or toward the end of the 30 minutes.</a:t>
            </a:r>
          </a:p>
          <a:p>
            <a:pPr>
              <a:spcBef>
                <a:spcPts val="600"/>
              </a:spcBef>
            </a:pPr>
            <a:r>
              <a:rPr lang="en-US" sz="900" b="1" dirty="0" smtClean="0"/>
              <a:t>Instructor </a:t>
            </a:r>
            <a:r>
              <a:rPr lang="en-US" sz="900" b="1" dirty="0"/>
              <a:t>notes:</a:t>
            </a:r>
            <a:r>
              <a:rPr lang="en-US" sz="900" dirty="0"/>
              <a:t> Once these responsibilities have been assigned, the executive sponsor starts the planning process by providing a timeline. The exercise will notionally be in four months, and the group will go through a set of exercise development tasks with ~5-min individual work periods to fulfill their responsibilities. </a:t>
            </a:r>
          </a:p>
          <a:p>
            <a:pPr>
              <a:spcBef>
                <a:spcPts val="600"/>
              </a:spcBef>
            </a:pPr>
            <a:r>
              <a:rPr lang="en-US" sz="900" dirty="0"/>
              <a:t>Each step starts with a short briefing by the executive sponsor, followed by the ~5-min individual work, followed by a group discussion on each student’s work led by the executive sponsor. Each step should take 20 minutes max. Each step is notionally assumed to take one month of real time, so as the group moves down the steps, they are moving closer to the exercise date and can no longer make certain adjustments. The executive sponsor should let small errors go through so that the students are faced with the problem of dealing with them as the planning evolves. </a:t>
            </a:r>
            <a:endParaRPr lang="en-US" sz="900" dirty="0" smtClean="0"/>
          </a:p>
          <a:p>
            <a:pPr>
              <a:spcBef>
                <a:spcPts val="600"/>
              </a:spcBef>
            </a:pPr>
            <a:r>
              <a:rPr lang="en-US" sz="900" dirty="0" smtClean="0"/>
              <a:t>For </a:t>
            </a:r>
            <a:r>
              <a:rPr lang="en-US" sz="900" dirty="0"/>
              <a:t>example, in the first step, each student will work individually on further defining the exercise objectives and what the modalities should be. Some will push for different exercise objectives that may be hard to achieve in a single exercise. Some will push for a table-top exercise while others will push for a functional exercise. During the discussion, the executive sponsor decides, taking as much as possible the inputs from the students without modifying them. At a later step, such as step 4 when the storylines get fully developed, the students will realize that they have some problems, such as the background scenario doesn’t support the storylines, the actions needed by the attacker don’t make technical or operational sense, that some objectives have dependencies that are risky, and so forth. When these things are discovered, the executive sponsor needs to let the students try to come up with solutions, not allowing them to go back to redo work that in reality they wouldn’t be able to do. The purpose is to teach them that the exercise planning process is never perfect and that small errors at the beginning can lead to a poorly designed exercise that is at high-risk of failure, and that often you realize it before the exercise but cannot redesign the exercise from scratch, and are limited to finding mitigation measures</a:t>
            </a:r>
            <a:r>
              <a:rPr lang="en-US" sz="900" dirty="0" smtClean="0"/>
              <a:t>.</a:t>
            </a:r>
            <a:endParaRPr lang="en-US" sz="900" i="1" dirty="0"/>
          </a:p>
          <a:p>
            <a:pPr>
              <a:spcBef>
                <a:spcPts val="600"/>
              </a:spcBef>
            </a:pPr>
            <a:r>
              <a:rPr lang="en-US" sz="900" dirty="0"/>
              <a:t>If it makes sense, during the 5-min individual work periods, interactions between students could be allowed as individual one-on-one private exchanges. These should not be grouped discussions. This would mimic coordination phone calls between planners, whereas the group discussions represent the planning meetings they would schedule in real life. In between these planning meetings, coordination is difficult and time-consuming, and allowing only one-on-one exchanges would reflect this reality</a:t>
            </a:r>
            <a:r>
              <a:rPr lang="en-US" sz="900" dirty="0" smtClean="0"/>
              <a:t>.</a:t>
            </a:r>
            <a:endParaRPr lang="en-US" sz="900" dirty="0"/>
          </a:p>
          <a:p>
            <a:pPr>
              <a:spcBef>
                <a:spcPts val="600"/>
              </a:spcBef>
            </a:pPr>
            <a:r>
              <a:rPr lang="en-US" sz="900" dirty="0"/>
              <a:t>At the end of this phase, the exercise is fully planned, and the students should have a set of notes jotted down to capture the outcome/decisions of the above steps and the resulting exercise plan</a:t>
            </a:r>
            <a:r>
              <a:rPr lang="en-US" sz="900" dirty="0" smtClean="0"/>
              <a:t>.</a:t>
            </a:r>
            <a:endParaRPr lang="en-US" sz="900" dirty="0"/>
          </a:p>
        </p:txBody>
      </p:sp>
      <p:sp>
        <p:nvSpPr>
          <p:cNvPr id="4" name="Footer Placeholder 3"/>
          <p:cNvSpPr>
            <a:spLocks noGrp="1"/>
          </p:cNvSpPr>
          <p:nvPr>
            <p:ph type="ftr" sz="quarter" idx="10"/>
          </p:nvPr>
        </p:nvSpPr>
        <p:spPr>
          <a:xfrm>
            <a:off x="0" y="8928556"/>
            <a:ext cx="2491388" cy="215444"/>
          </a:xfrm>
        </p:spPr>
        <p:txBody>
          <a:bodyPr/>
          <a:lstStyle/>
          <a:p>
            <a:pPr eaLnBrk="0" hangingPunct="0"/>
            <a:r>
              <a:rPr lang="en-US" sz="800" dirty="0" smtClean="0">
                <a:solidFill>
                  <a:prstClr val="black">
                    <a:lumMod val="65000"/>
                    <a:lumOff val="35000"/>
                  </a:prstClr>
                </a:solidFill>
                <a:cs typeface=""/>
              </a:rPr>
              <a:t>Module 9: Exercise Creation Lab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10</a:t>
            </a:fld>
            <a:endParaRPr lang="en-US" altLang="en-US" dirty="0"/>
          </a:p>
        </p:txBody>
      </p:sp>
    </p:spTree>
    <p:extLst>
      <p:ext uri="{BB962C8B-B14F-4D97-AF65-F5344CB8AC3E}">
        <p14:creationId xmlns:p14="http://schemas.microsoft.com/office/powerpoint/2010/main" val="1355005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8938" y="685800"/>
            <a:ext cx="3548062" cy="2662238"/>
          </a:xfrm>
        </p:spPr>
      </p:sp>
      <p:sp>
        <p:nvSpPr>
          <p:cNvPr id="3" name="Notes Placeholder 2"/>
          <p:cNvSpPr>
            <a:spLocks noGrp="1"/>
          </p:cNvSpPr>
          <p:nvPr>
            <p:ph type="body" idx="1"/>
          </p:nvPr>
        </p:nvSpPr>
        <p:spPr>
          <a:xfrm>
            <a:off x="304800" y="3440625"/>
            <a:ext cx="6248400" cy="5017576"/>
          </a:xfrm>
          <a:prstGeom prst="rect">
            <a:avLst/>
          </a:prstGeom>
        </p:spPr>
        <p:txBody>
          <a:bodyPr/>
          <a:lstStyle/>
          <a:p>
            <a:pPr>
              <a:lnSpc>
                <a:spcPct val="100000"/>
              </a:lnSpc>
              <a:spcBef>
                <a:spcPct val="30000"/>
              </a:spcBef>
              <a:defRPr/>
            </a:pPr>
            <a:r>
              <a:rPr lang="en-US" sz="1100" b="1" dirty="0"/>
              <a:t>Lab: Phase 3: Conduct: </a:t>
            </a:r>
            <a:r>
              <a:rPr lang="en-US" sz="1100" i="1" dirty="0" smtClean="0"/>
              <a:t>30 minutes</a:t>
            </a:r>
            <a:endParaRPr lang="en-US" sz="1100" b="1" dirty="0"/>
          </a:p>
          <a:p>
            <a:r>
              <a:rPr lang="en-US" sz="1100" b="1" dirty="0"/>
              <a:t>Instructor notes:</a:t>
            </a:r>
            <a:r>
              <a:rPr lang="en-US" sz="1100" dirty="0"/>
              <a:t> During this phase, exercise execution is simulated under the lead of the course instructor or executive sponsor. As the exercise starts, progress each storyline in parallel. </a:t>
            </a:r>
            <a:endParaRPr lang="en-US" sz="1100" b="1" dirty="0"/>
          </a:p>
          <a:p>
            <a:r>
              <a:rPr lang="en-US" sz="1100" b="1" dirty="0"/>
              <a:t>Say:</a:t>
            </a:r>
            <a:r>
              <a:rPr lang="en-US" sz="1100" dirty="0"/>
              <a:t> Go over the checklist of tasks that need to be performed prior to start of exercise. Then, as part of the Conduct phase of exercise creation, start the exercise! </a:t>
            </a:r>
            <a:r>
              <a:rPr lang="en-US" sz="1100" dirty="0" smtClean="0"/>
              <a:t>You have 30 minutes.</a:t>
            </a:r>
          </a:p>
          <a:p>
            <a:r>
              <a:rPr lang="en-US" sz="1100" b="1" dirty="0" smtClean="0"/>
              <a:t>Instructor </a:t>
            </a:r>
            <a:r>
              <a:rPr lang="en-US" sz="1100" b="1" dirty="0"/>
              <a:t>notes:</a:t>
            </a:r>
            <a:r>
              <a:rPr lang="en-US" sz="1100" dirty="0"/>
              <a:t> Five to 10 minutes into the exercise, inject problems to show weaknesses in the exercise plan, and to test whether the students are able to find elegant ways to recover. These problems can be an exercise audience not being able to solve a problem, they can be a failed comms link, a technical failure in the artifacts, they could be one of the training audience questioning the realism of a storyline, </a:t>
            </a:r>
            <a:r>
              <a:rPr lang="en-US" sz="1100" dirty="0" smtClean="0"/>
              <a:t>and so forth. </a:t>
            </a:r>
            <a:r>
              <a:rPr lang="en-US" sz="1100" dirty="0"/>
              <a:t>In general, this phase of the learning validation is less intense than the first one, and is more of a general discussion on how to handle problems and a chance to highlight the weaknesses introduced in the first phase. The duration of this phase will vary; if the planning was good, there might not be much to discuss outside of failures that come from external elements and for which contingency plans were needed. If the students made a bad exercise plan, the executive sponsor would highlight all of the problems through the simulated execution. (Assuming of course </a:t>
            </a:r>
            <a:r>
              <a:rPr lang="en-US" sz="1100" dirty="0" smtClean="0"/>
              <a:t>he or she </a:t>
            </a:r>
            <a:r>
              <a:rPr lang="en-US" sz="1100" dirty="0"/>
              <a:t>did not correct those in the previous phase, which shouldn’t be done.)</a:t>
            </a:r>
          </a:p>
          <a:p>
            <a:endParaRPr lang="en-US" sz="1100" dirty="0"/>
          </a:p>
        </p:txBody>
      </p:sp>
      <p:sp>
        <p:nvSpPr>
          <p:cNvPr id="4" name="Footer Placeholder 3"/>
          <p:cNvSpPr>
            <a:spLocks noGrp="1"/>
          </p:cNvSpPr>
          <p:nvPr>
            <p:ph type="ftr" sz="quarter" idx="10"/>
          </p:nvPr>
        </p:nvSpPr>
        <p:spPr>
          <a:xfrm>
            <a:off x="0" y="8928556"/>
            <a:ext cx="2491388" cy="215444"/>
          </a:xfrm>
        </p:spPr>
        <p:txBody>
          <a:bodyPr/>
          <a:lstStyle/>
          <a:p>
            <a:pPr eaLnBrk="0" hangingPunct="0"/>
            <a:r>
              <a:rPr lang="en-US" sz="800" dirty="0" smtClean="0">
                <a:solidFill>
                  <a:prstClr val="black">
                    <a:lumMod val="65000"/>
                    <a:lumOff val="35000"/>
                  </a:prstClr>
                </a:solidFill>
                <a:cs typeface=""/>
              </a:rPr>
              <a:t>Module 9: Exercise Creation Lab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11</a:t>
            </a:fld>
            <a:endParaRPr lang="en-US" altLang="en-US" dirty="0"/>
          </a:p>
        </p:txBody>
      </p:sp>
    </p:spTree>
    <p:extLst>
      <p:ext uri="{BB962C8B-B14F-4D97-AF65-F5344CB8AC3E}">
        <p14:creationId xmlns:p14="http://schemas.microsoft.com/office/powerpoint/2010/main" val="1433258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74295" y="4343400"/>
            <a:ext cx="5109410" cy="4114800"/>
          </a:xfrm>
          <a:prstGeom prst="rect">
            <a:avLst/>
          </a:prstGeom>
        </p:spPr>
        <p:txBody>
          <a:bodyPr/>
          <a:lstStyle/>
          <a:p>
            <a:pPr>
              <a:lnSpc>
                <a:spcPct val="100000"/>
              </a:lnSpc>
              <a:spcBef>
                <a:spcPct val="30000"/>
              </a:spcBef>
              <a:defRPr/>
            </a:pPr>
            <a:r>
              <a:rPr lang="en-US" b="1" dirty="0"/>
              <a:t>Lab: Phase 4: Evaluate: </a:t>
            </a:r>
            <a:r>
              <a:rPr lang="en-US" i="1" dirty="0"/>
              <a:t>10 </a:t>
            </a:r>
            <a:r>
              <a:rPr lang="en-US" i="1" dirty="0" smtClean="0"/>
              <a:t>minutes</a:t>
            </a:r>
            <a:endParaRPr lang="en-US" b="1" dirty="0"/>
          </a:p>
          <a:p>
            <a:r>
              <a:rPr lang="en-US" b="1" dirty="0"/>
              <a:t>Say:</a:t>
            </a:r>
            <a:r>
              <a:rPr lang="en-US" dirty="0"/>
              <a:t> Let’s debrief, while following the exercise creation guidelines to the final stage, Evaluate.</a:t>
            </a:r>
          </a:p>
          <a:p>
            <a:pPr marL="173038" lvl="1" indent="-173038"/>
            <a:r>
              <a:rPr lang="en-US" dirty="0">
                <a:cs typeface="Lucida Sans Regular" charset="0"/>
              </a:rPr>
              <a:t>How did exercise development go?</a:t>
            </a:r>
          </a:p>
          <a:p>
            <a:pPr marL="173038" lvl="1" indent="-173038"/>
            <a:r>
              <a:rPr lang="en-US" dirty="0">
                <a:cs typeface="Lucida Sans Regular" charset="0"/>
              </a:rPr>
              <a:t>What were some challenges and how did you overcome them?</a:t>
            </a:r>
          </a:p>
          <a:p>
            <a:pPr marL="173038" lvl="1" indent="-173038"/>
            <a:r>
              <a:rPr lang="en-US" dirty="0">
                <a:cs typeface="Lucida Sans Regular" charset="0"/>
              </a:rPr>
              <a:t>How did you work through any communication issues?</a:t>
            </a:r>
          </a:p>
          <a:p>
            <a:pPr marL="173038" lvl="1" indent="-173038"/>
            <a:r>
              <a:rPr lang="en-US" dirty="0">
                <a:cs typeface="Lucida Sans Regular" charset="0"/>
              </a:rPr>
              <a:t>What did you learn in putting together an exercise?</a:t>
            </a:r>
          </a:p>
          <a:p>
            <a:pPr marL="173038" lvl="1" indent="-173038"/>
            <a:r>
              <a:rPr lang="en-US" dirty="0">
                <a:cs typeface="Lucida Sans Regular" charset="0"/>
              </a:rPr>
              <a:t>What would you do differently when developing an exercise in your organization</a:t>
            </a:r>
            <a:r>
              <a:rPr lang="en-US" dirty="0" smtClean="0">
                <a:cs typeface="Lucida Sans Regular" charset="0"/>
              </a:rPr>
              <a:t>?</a:t>
            </a:r>
            <a:endParaRPr lang="en-US" dirty="0">
              <a:cs typeface="Lucida Sans Regular" charset="0"/>
            </a:endParaRPr>
          </a:p>
          <a:p>
            <a:r>
              <a:rPr lang="en-US" b="1" dirty="0"/>
              <a:t>Listen</a:t>
            </a:r>
            <a:r>
              <a:rPr lang="en-US" dirty="0"/>
              <a:t> to learner responses</a:t>
            </a:r>
            <a:r>
              <a:rPr lang="en-US" dirty="0" smtClean="0"/>
              <a:t>.</a:t>
            </a:r>
            <a:endParaRPr lang="en-US" dirty="0"/>
          </a:p>
          <a:p>
            <a:r>
              <a:rPr lang="en-US" b="1" dirty="0"/>
              <a:t>Redirect</a:t>
            </a:r>
            <a:r>
              <a:rPr lang="en-US" dirty="0"/>
              <a:t> learners back to following the exercise creation process of Design, Develop, Conduct, and Evaluate.</a:t>
            </a:r>
          </a:p>
        </p:txBody>
      </p:sp>
      <p:sp>
        <p:nvSpPr>
          <p:cNvPr id="4" name="Footer Placeholder 3"/>
          <p:cNvSpPr>
            <a:spLocks noGrp="1"/>
          </p:cNvSpPr>
          <p:nvPr>
            <p:ph type="ftr" sz="quarter" idx="10"/>
          </p:nvPr>
        </p:nvSpPr>
        <p:spPr>
          <a:xfrm>
            <a:off x="0" y="8928556"/>
            <a:ext cx="2491388" cy="215444"/>
          </a:xfrm>
        </p:spPr>
        <p:txBody>
          <a:bodyPr/>
          <a:lstStyle/>
          <a:p>
            <a:pPr eaLnBrk="0" hangingPunct="0"/>
            <a:r>
              <a:rPr lang="en-US" sz="800" dirty="0" smtClean="0">
                <a:solidFill>
                  <a:prstClr val="black">
                    <a:lumMod val="65000"/>
                    <a:lumOff val="35000"/>
                  </a:prstClr>
                </a:solidFill>
                <a:cs typeface=""/>
              </a:rPr>
              <a:t>Module 9: Exercise Creation Lab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12</a:t>
            </a:fld>
            <a:endParaRPr lang="en-US" altLang="en-US" dirty="0"/>
          </a:p>
        </p:txBody>
      </p:sp>
    </p:spTree>
    <p:extLst>
      <p:ext uri="{BB962C8B-B14F-4D97-AF65-F5344CB8AC3E}">
        <p14:creationId xmlns:p14="http://schemas.microsoft.com/office/powerpoint/2010/main" val="1760205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78042" y="4343400"/>
            <a:ext cx="5301916" cy="4114800"/>
          </a:xfrm>
          <a:prstGeom prst="rect">
            <a:avLst/>
          </a:prstGeom>
        </p:spPr>
        <p:txBody>
          <a:bodyPr/>
          <a:lstStyle/>
          <a:p>
            <a:pPr>
              <a:lnSpc>
                <a:spcPct val="100000"/>
              </a:lnSpc>
              <a:spcBef>
                <a:spcPct val="30000"/>
              </a:spcBef>
              <a:defRPr/>
            </a:pPr>
            <a:r>
              <a:rPr lang="en-US" altLang="en-US" b="1" dirty="0"/>
              <a:t>Conclusion: </a:t>
            </a:r>
            <a:r>
              <a:rPr lang="en-US" i="1" dirty="0"/>
              <a:t>1 minute</a:t>
            </a:r>
            <a:endParaRPr lang="en-US" b="1" i="1" dirty="0"/>
          </a:p>
          <a:p>
            <a:pPr>
              <a:lnSpc>
                <a:spcPct val="100000"/>
              </a:lnSpc>
              <a:spcBef>
                <a:spcPts val="800"/>
              </a:spcBef>
            </a:pPr>
            <a:r>
              <a:rPr lang="en-US" b="1" dirty="0" smtClean="0"/>
              <a:t>Say</a:t>
            </a:r>
            <a:r>
              <a:rPr lang="en-US" b="1" dirty="0"/>
              <a:t>: </a:t>
            </a:r>
            <a:r>
              <a:rPr lang="en-US" dirty="0"/>
              <a:t>Now that you’ve completed this lab, you should be able to:</a:t>
            </a:r>
          </a:p>
          <a:p>
            <a:pPr marL="171450" lvl="0" indent="-171450">
              <a:lnSpc>
                <a:spcPct val="100000"/>
              </a:lnSpc>
              <a:spcBef>
                <a:spcPts val="800"/>
              </a:spcBef>
              <a:buFont typeface="Arial" charset="0"/>
              <a:buChar char="•"/>
            </a:pPr>
            <a:r>
              <a:rPr lang="en-US" dirty="0"/>
              <a:t>Work through the various considerations in creating an exercise</a:t>
            </a:r>
          </a:p>
          <a:p>
            <a:pPr marL="171450" lvl="0" indent="-171450">
              <a:lnSpc>
                <a:spcPct val="100000"/>
              </a:lnSpc>
              <a:spcBef>
                <a:spcPts val="800"/>
              </a:spcBef>
              <a:buFont typeface="Arial" charset="0"/>
              <a:buChar char="•"/>
            </a:pPr>
            <a:r>
              <a:rPr lang="en-US" dirty="0"/>
              <a:t>Define more clearly how roles work in creating exercise programs</a:t>
            </a:r>
          </a:p>
          <a:p>
            <a:pPr marL="171450" lvl="0" indent="-171450">
              <a:lnSpc>
                <a:spcPct val="100000"/>
              </a:lnSpc>
              <a:spcBef>
                <a:spcPts val="800"/>
              </a:spcBef>
              <a:buFont typeface="Arial" charset="0"/>
              <a:buChar char="•"/>
            </a:pPr>
            <a:r>
              <a:rPr lang="en-US" dirty="0"/>
              <a:t>Identify real-world issues that occur when developing an </a:t>
            </a:r>
            <a:r>
              <a:rPr lang="en-US" dirty="0" smtClean="0"/>
              <a:t>exercise</a:t>
            </a:r>
            <a:endParaRPr lang="en-US" b="1" dirty="0"/>
          </a:p>
        </p:txBody>
      </p:sp>
      <p:sp>
        <p:nvSpPr>
          <p:cNvPr id="4" name="Footer Placeholder 3"/>
          <p:cNvSpPr>
            <a:spLocks noGrp="1"/>
          </p:cNvSpPr>
          <p:nvPr>
            <p:ph type="ftr" sz="quarter" idx="10"/>
          </p:nvPr>
        </p:nvSpPr>
        <p:spPr>
          <a:xfrm>
            <a:off x="0" y="8928556"/>
            <a:ext cx="2491388" cy="215444"/>
          </a:xfrm>
        </p:spPr>
        <p:txBody>
          <a:bodyPr/>
          <a:lstStyle/>
          <a:p>
            <a:pPr eaLnBrk="0" hangingPunct="0"/>
            <a:r>
              <a:rPr lang="en-US" sz="800" dirty="0" smtClean="0">
                <a:solidFill>
                  <a:prstClr val="black">
                    <a:lumMod val="65000"/>
                    <a:lumOff val="35000"/>
                  </a:prstClr>
                </a:solidFill>
                <a:cs typeface=""/>
              </a:rPr>
              <a:t>Module 9: Exercise Creation Lab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13</a:t>
            </a:fld>
            <a:endParaRPr lang="en-US" altLang="en-US" dirty="0"/>
          </a:p>
        </p:txBody>
      </p:sp>
    </p:spTree>
    <p:extLst>
      <p:ext uri="{BB962C8B-B14F-4D97-AF65-F5344CB8AC3E}">
        <p14:creationId xmlns:p14="http://schemas.microsoft.com/office/powerpoint/2010/main" val="1340916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xfrm>
            <a:off x="770021" y="4343400"/>
            <a:ext cx="5317958" cy="4114800"/>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altLang="en-US" b="1" dirty="0"/>
              <a:t>Questions?: </a:t>
            </a:r>
            <a:r>
              <a:rPr lang="en-US" altLang="en-US" i="1" dirty="0"/>
              <a:t>2 </a:t>
            </a:r>
            <a:r>
              <a:rPr lang="en-US" altLang="en-US" i="1" dirty="0" smtClean="0"/>
              <a:t>minutes</a:t>
            </a:r>
            <a:endParaRPr lang="en-US" altLang="en-US" dirty="0"/>
          </a:p>
          <a:p>
            <a:pPr eaLnBrk="1" hangingPunct="1">
              <a:defRPr/>
            </a:pPr>
            <a:r>
              <a:rPr lang="en-US" altLang="en-US" b="1" dirty="0"/>
              <a:t>Say: </a:t>
            </a:r>
            <a:r>
              <a:rPr lang="en-US" altLang="en-US" dirty="0"/>
              <a:t>Any questions</a:t>
            </a:r>
            <a:r>
              <a:rPr lang="en-US" altLang="en-US" dirty="0" smtClean="0"/>
              <a:t>?</a:t>
            </a:r>
            <a:endParaRPr lang="en-US" altLang="en-US" dirty="0"/>
          </a:p>
          <a:p>
            <a:pPr eaLnBrk="1" hangingPunct="1">
              <a:defRPr/>
            </a:pPr>
            <a:r>
              <a:rPr lang="en-US" altLang="en-US" b="1" dirty="0"/>
              <a:t>Ask </a:t>
            </a:r>
            <a:r>
              <a:rPr lang="en-US" altLang="en-US" dirty="0"/>
              <a:t>for structured feedback and put any large-scale questions or questions on a particular tangent that you don’t want to address at the moment in the “Parking Lot,” to address either after class or in a follow-up session</a:t>
            </a:r>
            <a:r>
              <a:rPr lang="en-US" altLang="en-US" dirty="0" smtClean="0"/>
              <a:t>.</a:t>
            </a:r>
            <a:endParaRPr lang="en-US" altLang="en-US" dirty="0"/>
          </a:p>
          <a:p>
            <a:r>
              <a:rPr lang="en-US" b="1" dirty="0"/>
              <a:t>Pass out </a:t>
            </a:r>
            <a:r>
              <a:rPr lang="en-US" dirty="0"/>
              <a:t>any handouts</a:t>
            </a:r>
            <a:r>
              <a:rPr lang="en-US" dirty="0" smtClean="0"/>
              <a:t>.</a:t>
            </a:r>
            <a:endParaRPr lang="en-US" b="1" dirty="0"/>
          </a:p>
          <a:p>
            <a:r>
              <a:rPr lang="en-US" b="1" dirty="0"/>
              <a:t>Wrap up</a:t>
            </a:r>
            <a:r>
              <a:rPr lang="en-US" dirty="0"/>
              <a:t> the class</a:t>
            </a:r>
            <a:r>
              <a:rPr lang="en-US" dirty="0" smtClean="0"/>
              <a:t>.</a:t>
            </a:r>
            <a:endParaRPr lang="en-US" dirty="0"/>
          </a:p>
          <a:p>
            <a:r>
              <a:rPr lang="en-US" b="1" dirty="0"/>
              <a:t>Dismiss</a:t>
            </a:r>
            <a:r>
              <a:rPr lang="en-US" dirty="0"/>
              <a:t> the students</a:t>
            </a:r>
            <a:r>
              <a:rPr lang="en-US" dirty="0" smtClean="0"/>
              <a:t>.</a:t>
            </a:r>
            <a:endParaRPr lang="en-US" dirty="0"/>
          </a:p>
        </p:txBody>
      </p:sp>
      <p:sp>
        <p:nvSpPr>
          <p:cNvPr id="2" name="Footer Placeholder 1"/>
          <p:cNvSpPr>
            <a:spLocks noGrp="1"/>
          </p:cNvSpPr>
          <p:nvPr>
            <p:ph type="ftr" sz="quarter" idx="10"/>
          </p:nvPr>
        </p:nvSpPr>
        <p:spPr>
          <a:xfrm>
            <a:off x="0" y="8928556"/>
            <a:ext cx="2491388" cy="215444"/>
          </a:xfrm>
        </p:spPr>
        <p:txBody>
          <a:bodyPr/>
          <a:lstStyle/>
          <a:p>
            <a:pPr eaLnBrk="0" hangingPunct="0"/>
            <a:r>
              <a:rPr lang="en-US" sz="800" dirty="0" smtClean="0">
                <a:solidFill>
                  <a:prstClr val="black">
                    <a:lumMod val="65000"/>
                    <a:lumOff val="35000"/>
                  </a:prstClr>
                </a:solidFill>
                <a:cs typeface=""/>
              </a:rPr>
              <a:t>Module 9: Exercise Creation Lab © 2017 FIRST</a:t>
            </a:r>
          </a:p>
        </p:txBody>
      </p:sp>
      <p:sp>
        <p:nvSpPr>
          <p:cNvPr id="8" name="Slide Number Placeholder 4"/>
          <p:cNvSpPr>
            <a:spLocks noGrp="1"/>
          </p:cNvSpPr>
          <p:nvPr>
            <p:ph type="sldNum" sz="quarter" idx="5"/>
          </p:nvPr>
        </p:nvSpPr>
        <p:spPr>
          <a:xfrm>
            <a:off x="3886200" y="8686800"/>
            <a:ext cx="2971800" cy="457200"/>
          </a:xfrm>
        </p:spPr>
        <p:txBody>
          <a:bodyPr/>
          <a:lstStyle/>
          <a:p>
            <a:fld id="{F5E97437-CEF4-4036-91BC-BC5EA72D1A5E}" type="slidenum">
              <a:rPr lang="en-US" altLang="en-US" smtClean="0"/>
              <a:pPr/>
              <a:t>14</a:t>
            </a:fld>
            <a:endParaRPr lang="en-US" altLang="en-US" dirty="0"/>
          </a:p>
        </p:txBody>
      </p:sp>
    </p:spTree>
    <p:extLst>
      <p:ext uri="{BB962C8B-B14F-4D97-AF65-F5344CB8AC3E}">
        <p14:creationId xmlns:p14="http://schemas.microsoft.com/office/powerpoint/2010/main" val="204806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304800" y="4343400"/>
            <a:ext cx="6248400" cy="4114800"/>
          </a:xfrm>
          <a:prstGeom prst="rect">
            <a:avLst/>
          </a:prstGeom>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p>
        </p:txBody>
      </p:sp>
      <p:sp>
        <p:nvSpPr>
          <p:cNvPr id="2" name="Footer Placeholder 1"/>
          <p:cNvSpPr>
            <a:spLocks noGrp="1"/>
          </p:cNvSpPr>
          <p:nvPr>
            <p:ph type="ftr" sz="quarter" idx="10"/>
          </p:nvPr>
        </p:nvSpPr>
        <p:spPr>
          <a:xfrm>
            <a:off x="0" y="8928556"/>
            <a:ext cx="2491388" cy="215444"/>
          </a:xfrm>
        </p:spPr>
        <p:txBody>
          <a:bodyPr/>
          <a:lstStyle/>
          <a:p>
            <a:pPr>
              <a:defRPr/>
            </a:pPr>
            <a:r>
              <a:rPr lang="en-US" altLang="en-US" dirty="0" smtClean="0"/>
              <a:t>Module 9: Exercise Creation Lab © 2017 FIRST</a:t>
            </a:r>
            <a:endParaRPr lang="en-US" altLang="en-US" dirty="0"/>
          </a:p>
        </p:txBody>
      </p:sp>
    </p:spTree>
    <p:extLst>
      <p:ext uri="{BB962C8B-B14F-4D97-AF65-F5344CB8AC3E}">
        <p14:creationId xmlns:p14="http://schemas.microsoft.com/office/powerpoint/2010/main" val="62381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2116583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0126" y="4343400"/>
            <a:ext cx="5237748" cy="4114800"/>
          </a:xfrm>
          <a:prstGeom prst="rect">
            <a:avLst/>
          </a:prstGeom>
        </p:spPr>
        <p:txBody>
          <a:bodyPr/>
          <a:lstStyle/>
          <a:p>
            <a:pPr>
              <a:lnSpc>
                <a:spcPct val="100000"/>
              </a:lnSpc>
              <a:spcBef>
                <a:spcPct val="30000"/>
              </a:spcBef>
              <a:defRPr/>
            </a:pPr>
            <a:r>
              <a:rPr lang="en-US" altLang="en-US" b="1" dirty="0"/>
              <a:t>Agenda: </a:t>
            </a:r>
            <a:r>
              <a:rPr lang="en-US" i="1" dirty="0"/>
              <a:t>1 </a:t>
            </a:r>
            <a:r>
              <a:rPr lang="en-US" i="1" dirty="0" smtClean="0"/>
              <a:t>minute</a:t>
            </a:r>
            <a:endParaRPr lang="en-US" b="1" dirty="0"/>
          </a:p>
          <a:p>
            <a:r>
              <a:rPr lang="en-US" b="1" dirty="0"/>
              <a:t>Say: </a:t>
            </a:r>
            <a:r>
              <a:rPr lang="en-US" dirty="0"/>
              <a:t>At the end of this lab, you will be able to:</a:t>
            </a:r>
          </a:p>
          <a:p>
            <a:pPr marL="171450" lvl="0" indent="-171450">
              <a:lnSpc>
                <a:spcPct val="100000"/>
              </a:lnSpc>
              <a:spcBef>
                <a:spcPts val="800"/>
              </a:spcBef>
              <a:buFont typeface="Arial" charset="0"/>
              <a:buChar char="•"/>
            </a:pPr>
            <a:r>
              <a:rPr lang="en-US" dirty="0"/>
              <a:t>Work through the various considerations in creating an exercise</a:t>
            </a:r>
          </a:p>
          <a:p>
            <a:pPr marL="171450" lvl="0" indent="-171450">
              <a:lnSpc>
                <a:spcPct val="100000"/>
              </a:lnSpc>
              <a:spcBef>
                <a:spcPts val="800"/>
              </a:spcBef>
              <a:buFont typeface="Arial" charset="0"/>
              <a:buChar char="•"/>
            </a:pPr>
            <a:r>
              <a:rPr lang="en-US" dirty="0"/>
              <a:t>Define more clearly how roles work in creating exercise programs</a:t>
            </a:r>
          </a:p>
          <a:p>
            <a:pPr marL="171450" lvl="0" indent="-171450">
              <a:lnSpc>
                <a:spcPct val="100000"/>
              </a:lnSpc>
              <a:spcBef>
                <a:spcPts val="800"/>
              </a:spcBef>
              <a:buFont typeface="Arial" charset="0"/>
              <a:buChar char="•"/>
            </a:pPr>
            <a:r>
              <a:rPr lang="en-US" dirty="0"/>
              <a:t>Identify real-world issues that occur when developing an </a:t>
            </a:r>
            <a:r>
              <a:rPr lang="en-US" dirty="0" smtClean="0"/>
              <a:t>exercise</a:t>
            </a:r>
            <a:endParaRPr lang="en-US" b="1" dirty="0"/>
          </a:p>
          <a:p>
            <a:r>
              <a:rPr lang="en-US" b="1" dirty="0"/>
              <a:t>Segue: </a:t>
            </a:r>
            <a:r>
              <a:rPr lang="en-US" dirty="0"/>
              <a:t>Let’s quickly review the four-part Exercise Creation process.</a:t>
            </a:r>
          </a:p>
        </p:txBody>
      </p:sp>
      <p:sp>
        <p:nvSpPr>
          <p:cNvPr id="4" name="Footer Placeholder 3"/>
          <p:cNvSpPr>
            <a:spLocks noGrp="1"/>
          </p:cNvSpPr>
          <p:nvPr>
            <p:ph type="ftr" sz="quarter" idx="10"/>
          </p:nvPr>
        </p:nvSpPr>
        <p:spPr>
          <a:xfrm>
            <a:off x="0" y="8928556"/>
            <a:ext cx="2491388" cy="215444"/>
          </a:xfrm>
        </p:spPr>
        <p:txBody>
          <a:bodyPr/>
          <a:lstStyle/>
          <a:p>
            <a:pPr eaLnBrk="0" hangingPunct="0"/>
            <a:r>
              <a:rPr lang="en-US" sz="800" dirty="0" smtClean="0">
                <a:solidFill>
                  <a:prstClr val="black">
                    <a:lumMod val="65000"/>
                    <a:lumOff val="35000"/>
                  </a:prstClr>
                </a:solidFill>
                <a:cs typeface=""/>
              </a:rPr>
              <a:t>Module 9: Exercise Creation Lab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3</a:t>
            </a:fld>
            <a:endParaRPr lang="en-US" altLang="en-US" dirty="0"/>
          </a:p>
        </p:txBody>
      </p:sp>
    </p:spTree>
    <p:extLst>
      <p:ext uri="{BB962C8B-B14F-4D97-AF65-F5344CB8AC3E}">
        <p14:creationId xmlns:p14="http://schemas.microsoft.com/office/powerpoint/2010/main" val="1237232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pPr marL="0" lvl="1" indent="0">
              <a:lnSpc>
                <a:spcPct val="100000"/>
              </a:lnSpc>
              <a:spcBef>
                <a:spcPct val="30000"/>
              </a:spcBef>
              <a:buNone/>
              <a:defRPr/>
            </a:pPr>
            <a:r>
              <a:rPr lang="en-US" b="1" dirty="0"/>
              <a:t>Exercise Creation Process</a:t>
            </a:r>
            <a:r>
              <a:rPr lang="en-US" altLang="en-US" b="1" dirty="0">
                <a:cs typeface="Lucida Sans Regular" charset="0"/>
              </a:rPr>
              <a:t>: </a:t>
            </a:r>
            <a:r>
              <a:rPr lang="en-US" i="1" dirty="0">
                <a:cs typeface="Lucida Sans Regular" charset="0"/>
              </a:rPr>
              <a:t>0 </a:t>
            </a:r>
            <a:r>
              <a:rPr lang="en-US" i="1" dirty="0" smtClean="0">
                <a:cs typeface="Lucida Sans Regular" charset="0"/>
              </a:rPr>
              <a:t>minutes</a:t>
            </a:r>
            <a:endParaRPr lang="en-US" dirty="0"/>
          </a:p>
          <a:p>
            <a:pPr lvl="0">
              <a:lnSpc>
                <a:spcPct val="100000"/>
              </a:lnSpc>
              <a:spcBef>
                <a:spcPts val="800"/>
              </a:spcBef>
            </a:pPr>
            <a:r>
              <a:rPr lang="en-US" b="1" dirty="0"/>
              <a:t>Say: </a:t>
            </a:r>
            <a:r>
              <a:rPr lang="en-US" dirty="0"/>
              <a:t>In the four-step exercise creation process, we are still in the Design phase</a:t>
            </a:r>
            <a:r>
              <a:rPr lang="en-US" dirty="0" smtClean="0"/>
              <a:t>.</a:t>
            </a:r>
            <a:endParaRPr lang="en-US" dirty="0"/>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4</a:t>
            </a:fld>
            <a:endParaRPr lang="en-US" altLang="en-US" dirty="0"/>
          </a:p>
        </p:txBody>
      </p:sp>
    </p:spTree>
    <p:extLst>
      <p:ext uri="{BB962C8B-B14F-4D97-AF65-F5344CB8AC3E}">
        <p14:creationId xmlns:p14="http://schemas.microsoft.com/office/powerpoint/2010/main" val="1163850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1022110" y="4343400"/>
            <a:ext cx="5057848" cy="4114800"/>
          </a:xfrm>
          <a:prstGeom prst="rect">
            <a:avLst/>
          </a:prstGeom>
        </p:spPr>
        <p:txBody>
          <a:bodyPr/>
          <a:lstStyle/>
          <a:p>
            <a:r>
              <a:rPr lang="en-US" b="1" dirty="0"/>
              <a:t>Lab: Tabletop Exercise: </a:t>
            </a:r>
            <a:r>
              <a:rPr lang="en-US" i="1" dirty="0"/>
              <a:t>1 </a:t>
            </a:r>
            <a:r>
              <a:rPr lang="en-US" i="1" dirty="0" smtClean="0"/>
              <a:t>minute</a:t>
            </a:r>
            <a:endParaRPr lang="en-US" dirty="0"/>
          </a:p>
          <a:p>
            <a:pPr marL="0" marR="0" lvl="1" indent="0" algn="l" defTabSz="457200" rtl="0" eaLnBrk="0" fontAlgn="base" latinLnBrk="0" hangingPunct="0">
              <a:lnSpc>
                <a:spcPct val="100000"/>
              </a:lnSpc>
              <a:spcBef>
                <a:spcPct val="30000"/>
              </a:spcBef>
              <a:spcAft>
                <a:spcPct val="0"/>
              </a:spcAft>
              <a:buClrTx/>
              <a:buSzTx/>
              <a:buFontTx/>
              <a:buNone/>
              <a:tabLst/>
              <a:defRPr/>
            </a:pPr>
            <a:r>
              <a:rPr lang="en-US" b="1" dirty="0"/>
              <a:t>Say: </a:t>
            </a:r>
            <a:r>
              <a:rPr lang="en-US" dirty="0"/>
              <a:t>I am going to assign roles to you so you can develop a tabletop exercise, or TTX. The task will have </a:t>
            </a:r>
            <a:r>
              <a:rPr lang="en-US" dirty="0" smtClean="0"/>
              <a:t>four </a:t>
            </a:r>
            <a:r>
              <a:rPr lang="en-US" dirty="0"/>
              <a:t>phases, one for </a:t>
            </a:r>
            <a:r>
              <a:rPr lang="en-US" dirty="0" smtClean="0"/>
              <a:t>each phase in the Exercise Creation Process. The task is mainly a group discussion and you will do individual and sub-group work.</a:t>
            </a:r>
            <a:endParaRPr lang="en-US" b="1" dirty="0"/>
          </a:p>
          <a:p>
            <a:r>
              <a:rPr lang="en-US" b="1" dirty="0"/>
              <a:t>Instructor notes: </a:t>
            </a:r>
            <a:r>
              <a:rPr lang="en-US" dirty="0"/>
              <a:t>This is the end-of-course lab to reinforce the topic of building an exercise. The task is mainly a group discussion with each student doing individual and sub-group work over a few periods of roughly five minutes</a:t>
            </a:r>
            <a:r>
              <a:rPr lang="en-US" dirty="0" smtClean="0"/>
              <a:t>.</a:t>
            </a:r>
            <a:endParaRPr lang="en-US" dirty="0"/>
          </a:p>
          <a:p>
            <a:r>
              <a:rPr lang="en-US" b="1" dirty="0"/>
              <a:t>Assumptions: </a:t>
            </a:r>
            <a:r>
              <a:rPr lang="en-US" dirty="0"/>
              <a:t>A class size of 10-15, with 90 minutes available for the task. A moderate-size exercise is assumed in which not all participants are in one location (geographically distributed). If that assumption does not hold, the roles of exercise controller and data collectors would become one and the same.</a:t>
            </a:r>
          </a:p>
        </p:txBody>
      </p:sp>
      <p:sp>
        <p:nvSpPr>
          <p:cNvPr id="4" name="Footer Placeholder 3"/>
          <p:cNvSpPr>
            <a:spLocks noGrp="1"/>
          </p:cNvSpPr>
          <p:nvPr>
            <p:ph type="ftr" sz="quarter" idx="10"/>
          </p:nvPr>
        </p:nvSpPr>
        <p:spPr>
          <a:xfrm>
            <a:off x="0" y="8928556"/>
            <a:ext cx="2491388" cy="215444"/>
          </a:xfrm>
        </p:spPr>
        <p:txBody>
          <a:bodyPr/>
          <a:lstStyle/>
          <a:p>
            <a:r>
              <a:rPr lang="en-US" sz="800" dirty="0" smtClean="0"/>
              <a:t>Module 9: Exercise Creation Lab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5</a:t>
            </a:fld>
            <a:endParaRPr lang="en-US" altLang="en-US" dirty="0"/>
          </a:p>
        </p:txBody>
      </p:sp>
      <p:sp>
        <p:nvSpPr>
          <p:cNvPr id="9" name="Slide Image Placeholder 8"/>
          <p:cNvSpPr>
            <a:spLocks noGrp="1" noRot="1" noChangeAspect="1"/>
          </p:cNvSpPr>
          <p:nvPr>
            <p:ph type="sldImg"/>
          </p:nvPr>
        </p:nvSpPr>
        <p:spPr/>
      </p:sp>
    </p:spTree>
    <p:extLst>
      <p:ext uri="{BB962C8B-B14F-4D97-AF65-F5344CB8AC3E}">
        <p14:creationId xmlns:p14="http://schemas.microsoft.com/office/powerpoint/2010/main" val="259038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0387" y="4343400"/>
            <a:ext cx="6145306" cy="4114800"/>
          </a:xfrm>
          <a:prstGeom prst="rect">
            <a:avLst/>
          </a:prstGeom>
        </p:spPr>
        <p:txBody>
          <a:bodyPr/>
          <a:lstStyle/>
          <a:p>
            <a:pPr>
              <a:lnSpc>
                <a:spcPct val="100000"/>
              </a:lnSpc>
              <a:spcBef>
                <a:spcPts val="800"/>
              </a:spcBef>
              <a:defRPr/>
            </a:pPr>
            <a:r>
              <a:rPr lang="en-US" sz="1100" b="1" dirty="0"/>
              <a:t>Lab: Materials Needed: </a:t>
            </a:r>
            <a:r>
              <a:rPr lang="en-US" sz="1100" i="1" dirty="0"/>
              <a:t>10 </a:t>
            </a:r>
            <a:r>
              <a:rPr lang="en-US" sz="1100" i="1" dirty="0" smtClean="0"/>
              <a:t>minutes</a:t>
            </a:r>
            <a:endParaRPr lang="en-US" sz="1100" b="1" dirty="0"/>
          </a:p>
          <a:p>
            <a:pPr>
              <a:spcBef>
                <a:spcPts val="800"/>
              </a:spcBef>
            </a:pPr>
            <a:r>
              <a:rPr lang="en-US" sz="1100" b="1" dirty="0"/>
              <a:t>Say:</a:t>
            </a:r>
            <a:r>
              <a:rPr lang="en-US" sz="1100" dirty="0"/>
              <a:t> Before we actually start planning the exercise, let’s figure out why there needs to be an exercise in the first place. We’re going to establish basic parameters to start the discussion, and you might have some of these parameters already in place from your executive sponsor before an exercise program gets underway.</a:t>
            </a:r>
          </a:p>
          <a:p>
            <a:pPr marL="171450" lvl="1" indent="-171450">
              <a:spcBef>
                <a:spcPts val="400"/>
              </a:spcBef>
            </a:pPr>
            <a:r>
              <a:rPr lang="en-US" sz="1100" dirty="0">
                <a:cs typeface="Lucida Sans Regular" charset="0"/>
              </a:rPr>
              <a:t>Who is the training audience?</a:t>
            </a:r>
          </a:p>
          <a:p>
            <a:pPr marL="171450" lvl="1" indent="-171450">
              <a:spcBef>
                <a:spcPts val="400"/>
              </a:spcBef>
            </a:pPr>
            <a:r>
              <a:rPr lang="en-US" sz="1100" dirty="0">
                <a:cs typeface="Lucida Sans Regular" charset="0"/>
              </a:rPr>
              <a:t>What are some pre-selected exercise objectives?</a:t>
            </a:r>
          </a:p>
          <a:p>
            <a:pPr marL="171450" lvl="1" indent="-171450">
              <a:spcBef>
                <a:spcPts val="400"/>
              </a:spcBef>
            </a:pPr>
            <a:r>
              <a:rPr lang="en-US" sz="1100" dirty="0">
                <a:cs typeface="Lucida Sans Regular" charset="0"/>
              </a:rPr>
              <a:t>What are the constraints</a:t>
            </a:r>
            <a:r>
              <a:rPr lang="en-US" sz="1100" dirty="0" smtClean="0">
                <a:cs typeface="Lucida Sans Regular" charset="0"/>
              </a:rPr>
              <a:t>?</a:t>
            </a:r>
            <a:endParaRPr lang="en-US" sz="1100" dirty="0"/>
          </a:p>
          <a:p>
            <a:pPr>
              <a:spcBef>
                <a:spcPts val="800"/>
              </a:spcBef>
            </a:pPr>
            <a:r>
              <a:rPr lang="en-US" sz="1100" b="1" dirty="0"/>
              <a:t>Instructor notes:</a:t>
            </a:r>
            <a:r>
              <a:rPr lang="en-US" sz="1100" dirty="0"/>
              <a:t> The purpose is to kick-start the discussion on some basis to avoid wasting time, which would likely occur if starting with a blank sheet of paper. These inputs can be adjusted to meet the specific needs and characteristics of the specific audience. They should generate one page of text at most. </a:t>
            </a:r>
          </a:p>
          <a:p>
            <a:pPr>
              <a:spcBef>
                <a:spcPts val="800"/>
              </a:spcBef>
            </a:pPr>
            <a:r>
              <a:rPr lang="en-US" sz="1100" dirty="0"/>
              <a:t>Here are some parameters:</a:t>
            </a:r>
          </a:p>
          <a:p>
            <a:pPr marL="171450" lvl="1" indent="-171450">
              <a:spcBef>
                <a:spcPts val="400"/>
              </a:spcBef>
            </a:pPr>
            <a:r>
              <a:rPr lang="en-US" sz="1100" dirty="0">
                <a:cs typeface="Lucida Sans Regular" charset="0"/>
              </a:rPr>
              <a:t>Training audience (identify 4-5 organizations, such as government departments)</a:t>
            </a:r>
          </a:p>
          <a:p>
            <a:pPr marL="171450" lvl="1" indent="-171450">
              <a:spcBef>
                <a:spcPts val="400"/>
              </a:spcBef>
            </a:pPr>
            <a:r>
              <a:rPr lang="en-US" sz="1100" dirty="0">
                <a:cs typeface="Lucida Sans Regular" charset="0"/>
              </a:rPr>
              <a:t>Exercise objectives (establish 3-6 vaguely defined objectives that will require refinement, which is part of the validation task)</a:t>
            </a:r>
          </a:p>
          <a:p>
            <a:pPr marL="171450" lvl="1" indent="-171450">
              <a:spcBef>
                <a:spcPts val="400"/>
              </a:spcBef>
            </a:pPr>
            <a:r>
              <a:rPr lang="en-US" sz="1100" dirty="0">
                <a:cs typeface="Lucida Sans Regular" charset="0"/>
              </a:rPr>
              <a:t>Constraints (e.g. the exercise must last three days, it has to have hands-on aspects, PR aspects, it will have groups in different time zones, and so forth).</a:t>
            </a:r>
            <a:endParaRPr lang="en-US" sz="1100" dirty="0"/>
          </a:p>
        </p:txBody>
      </p:sp>
      <p:sp>
        <p:nvSpPr>
          <p:cNvPr id="4" name="Footer Placeholder 3"/>
          <p:cNvSpPr>
            <a:spLocks noGrp="1"/>
          </p:cNvSpPr>
          <p:nvPr>
            <p:ph type="ftr" sz="quarter" idx="10"/>
          </p:nvPr>
        </p:nvSpPr>
        <p:spPr>
          <a:xfrm>
            <a:off x="0" y="8928556"/>
            <a:ext cx="2491388" cy="215444"/>
          </a:xfrm>
        </p:spPr>
        <p:txBody>
          <a:bodyPr/>
          <a:lstStyle/>
          <a:p>
            <a:pPr eaLnBrk="0" hangingPunct="0"/>
            <a:r>
              <a:rPr lang="en-US" sz="800" dirty="0" smtClean="0">
                <a:solidFill>
                  <a:prstClr val="black">
                    <a:lumMod val="65000"/>
                    <a:lumOff val="35000"/>
                  </a:prstClr>
                </a:solidFill>
                <a:cs typeface=""/>
              </a:rPr>
              <a:t>Module 9: Exercise Creation Lab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6</a:t>
            </a:fld>
            <a:endParaRPr lang="en-US" altLang="en-US" dirty="0"/>
          </a:p>
        </p:txBody>
      </p:sp>
    </p:spTree>
    <p:extLst>
      <p:ext uri="{BB962C8B-B14F-4D97-AF65-F5344CB8AC3E}">
        <p14:creationId xmlns:p14="http://schemas.microsoft.com/office/powerpoint/2010/main" val="1762287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105842" y="2929180"/>
            <a:ext cx="6646316" cy="5444798"/>
          </a:xfrm>
          <a:prstGeom prst="rect">
            <a:avLst/>
          </a:prstGeom>
        </p:spPr>
        <p:txBody>
          <a:bodyPr/>
          <a:lstStyle/>
          <a:p>
            <a:pPr>
              <a:spcBef>
                <a:spcPts val="500"/>
              </a:spcBef>
              <a:defRPr/>
            </a:pPr>
            <a:r>
              <a:rPr lang="en-US" sz="1000" b="1" dirty="0"/>
              <a:t>Lab: Phase 1: Design, Planning: </a:t>
            </a:r>
            <a:r>
              <a:rPr lang="en-US" sz="1000" i="1" dirty="0"/>
              <a:t>5 </a:t>
            </a:r>
            <a:r>
              <a:rPr lang="en-US" sz="1000" i="1" dirty="0" smtClean="0"/>
              <a:t>minutes</a:t>
            </a:r>
            <a:endParaRPr lang="en-US" sz="1000" b="1" dirty="0"/>
          </a:p>
          <a:p>
            <a:pPr>
              <a:spcBef>
                <a:spcPts val="500"/>
              </a:spcBef>
            </a:pPr>
            <a:r>
              <a:rPr lang="en-US" sz="1000" b="1" dirty="0"/>
              <a:t>Say: </a:t>
            </a:r>
            <a:r>
              <a:rPr lang="en-US" sz="1000" dirty="0"/>
              <a:t>We will start the exercise in the first phase of exercise creation, Design, by discussing roles. </a:t>
            </a:r>
          </a:p>
          <a:p>
            <a:pPr>
              <a:spcBef>
                <a:spcPts val="500"/>
              </a:spcBef>
            </a:pPr>
            <a:r>
              <a:rPr lang="en-US" sz="1000" b="1" dirty="0"/>
              <a:t>Instructor notes: </a:t>
            </a:r>
            <a:r>
              <a:rPr lang="en-US" sz="1000" dirty="0"/>
              <a:t>During this phase, assign the students to the following roles:</a:t>
            </a:r>
          </a:p>
          <a:p>
            <a:pPr marL="347663" lvl="1" indent="-174625">
              <a:spcBef>
                <a:spcPts val="200"/>
              </a:spcBef>
            </a:pPr>
            <a:r>
              <a:rPr lang="en-US" sz="1000" dirty="0"/>
              <a:t>Program coordinator (1)</a:t>
            </a:r>
          </a:p>
          <a:p>
            <a:pPr marL="347663" lvl="1" indent="-174625">
              <a:spcBef>
                <a:spcPts val="200"/>
              </a:spcBef>
            </a:pPr>
            <a:r>
              <a:rPr lang="en-US" sz="1000" dirty="0"/>
              <a:t>Core planning team (2-4)</a:t>
            </a:r>
          </a:p>
          <a:p>
            <a:pPr marL="347663" lvl="1" indent="-174625">
              <a:spcBef>
                <a:spcPts val="200"/>
              </a:spcBef>
            </a:pPr>
            <a:r>
              <a:rPr lang="en-US" sz="1000" dirty="0"/>
              <a:t>Technical planners (1-2)</a:t>
            </a:r>
          </a:p>
          <a:p>
            <a:pPr marL="347663" lvl="1" indent="-174625">
              <a:spcBef>
                <a:spcPts val="200"/>
              </a:spcBef>
            </a:pPr>
            <a:r>
              <a:rPr lang="en-US" sz="1000" dirty="0"/>
              <a:t>Exercise facilitators (2-4)</a:t>
            </a:r>
          </a:p>
          <a:p>
            <a:pPr marL="347663" lvl="1" indent="-174625">
              <a:spcBef>
                <a:spcPts val="200"/>
              </a:spcBef>
            </a:pPr>
            <a:r>
              <a:rPr lang="en-US" sz="1000" dirty="0"/>
              <a:t>Data collectors (2-4) </a:t>
            </a:r>
            <a:endParaRPr lang="en-US" sz="1000" b="1" dirty="0"/>
          </a:p>
          <a:p>
            <a:pPr>
              <a:spcBef>
                <a:spcPts val="700"/>
              </a:spcBef>
            </a:pPr>
            <a:r>
              <a:rPr lang="en-US" sz="1000" b="1" dirty="0"/>
              <a:t>Say: </a:t>
            </a:r>
            <a:r>
              <a:rPr lang="en-US" sz="1000" dirty="0"/>
              <a:t>Here is what each role is responsible for:</a:t>
            </a:r>
          </a:p>
          <a:p>
            <a:pPr lvl="0">
              <a:spcBef>
                <a:spcPts val="700"/>
              </a:spcBef>
            </a:pPr>
            <a:r>
              <a:rPr lang="en-US" sz="1000" b="1" dirty="0"/>
              <a:t>Program coordinator: </a:t>
            </a:r>
            <a:r>
              <a:rPr lang="en-US" sz="1000" dirty="0"/>
              <a:t>must come up with a background scenario with a set of events that give a road-to-crisis, a flow of events into which the core planning team will merge their flow of sub-events, and a closure that will bring the exercise to a graceful end.</a:t>
            </a:r>
          </a:p>
          <a:p>
            <a:pPr lvl="0">
              <a:spcBef>
                <a:spcPts val="700"/>
              </a:spcBef>
            </a:pPr>
            <a:r>
              <a:rPr lang="en-US" sz="1000" b="1" dirty="0"/>
              <a:t>Core planning team: </a:t>
            </a:r>
            <a:r>
              <a:rPr lang="en-US" sz="1000" dirty="0"/>
              <a:t>they get assigned the exercise objectives and must develop a storyline that fits in the background scenario while achieving their assigned objectives for their assigned training audience. They are also responsible for planning the development of the technical artifacts and coming up with all logistical aspects of the exercise.</a:t>
            </a:r>
          </a:p>
          <a:p>
            <a:pPr lvl="0">
              <a:spcBef>
                <a:spcPts val="700"/>
              </a:spcBef>
            </a:pPr>
            <a:r>
              <a:rPr lang="en-US" sz="1000" b="1" dirty="0"/>
              <a:t>Technical planner: </a:t>
            </a:r>
            <a:r>
              <a:rPr lang="en-US" sz="1000" dirty="0"/>
              <a:t>as members of the Core Planning Team, responsible for planning the development of the technical artifacts and coming up with all logistical aspects of the exercise.</a:t>
            </a:r>
          </a:p>
          <a:p>
            <a:pPr lvl="0">
              <a:spcBef>
                <a:spcPts val="700"/>
              </a:spcBef>
            </a:pPr>
            <a:r>
              <a:rPr lang="en-US" sz="1000" b="1" dirty="0"/>
              <a:t>Exercise facilitators: </a:t>
            </a:r>
            <a:r>
              <a:rPr lang="en-US" sz="1000" dirty="0"/>
              <a:t>they are looking after the training audience and will ensure their exercise participants’ overall role and responsibilities and engagement in the course of exercise events get properly addressed. During execution, they will sit at the exercise location, so they will not know what is happening with their training audience except as relayed by their data collectors.</a:t>
            </a:r>
          </a:p>
          <a:p>
            <a:pPr lvl="0">
              <a:spcBef>
                <a:spcPts val="700"/>
              </a:spcBef>
            </a:pPr>
            <a:r>
              <a:rPr lang="en-US" sz="1000" b="1" dirty="0"/>
              <a:t>Data collectors: </a:t>
            </a:r>
            <a:r>
              <a:rPr lang="en-US" sz="1000" dirty="0"/>
              <a:t>they are also looking after their training audience, but are generally more aware of the audience’s day-to-day work, and will be looking at and recording the details of their exercise work. </a:t>
            </a:r>
          </a:p>
          <a:p>
            <a:pPr>
              <a:spcBef>
                <a:spcPts val="700"/>
              </a:spcBef>
            </a:pPr>
            <a:r>
              <a:rPr lang="en-US" sz="1000" b="1" dirty="0"/>
              <a:t>Instructor notes: </a:t>
            </a:r>
            <a:r>
              <a:rPr lang="en-US" sz="1000" dirty="0"/>
              <a:t>The course instructor can take the role of the executive sponsor, who gives the parameters for the lab exercise to the students. Or, the executive sponsor role could be given to the most senior and knowledgeable student.</a:t>
            </a:r>
          </a:p>
          <a:p>
            <a:pPr>
              <a:spcBef>
                <a:spcPts val="700"/>
              </a:spcBef>
            </a:pPr>
            <a:r>
              <a:rPr lang="en-US" sz="1000" dirty="0"/>
              <a:t>The roles of exercise facilitators and data collectors should be given to people who know how one of the training audience organizations works in sufficient detail.</a:t>
            </a:r>
          </a:p>
        </p:txBody>
      </p:sp>
      <p:sp>
        <p:nvSpPr>
          <p:cNvPr id="4" name="Footer Placeholder 3"/>
          <p:cNvSpPr>
            <a:spLocks noGrp="1"/>
          </p:cNvSpPr>
          <p:nvPr>
            <p:ph type="ftr" sz="quarter" idx="10"/>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p>
            <a:pPr eaLnBrk="0" hangingPunct="0"/>
            <a:r>
              <a:rPr lang="en-US" sz="800" dirty="0" smtClean="0">
                <a:solidFill>
                  <a:prstClr val="black">
                    <a:lumMod val="65000"/>
                    <a:lumOff val="35000"/>
                  </a:prstClr>
                </a:solidFill>
                <a:cs typeface=""/>
              </a:rPr>
              <a:t>Module 9: Exercise Creation Lab © 2017 FIRST</a:t>
            </a:r>
            <a:endParaRPr lang="en-US" sz="800" dirty="0">
              <a:solidFill>
                <a:prstClr val="black">
                  <a:lumMod val="65000"/>
                  <a:lumOff val="35000"/>
                </a:prstClr>
              </a:solidFill>
              <a:cs typeface=""/>
            </a:endParaRP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7</a:t>
            </a:fld>
            <a:endParaRPr lang="en-US" altLang="en-US" dirty="0"/>
          </a:p>
        </p:txBody>
      </p:sp>
      <p:sp>
        <p:nvSpPr>
          <p:cNvPr id="9" name="Slide Image Placeholder 8"/>
          <p:cNvSpPr>
            <a:spLocks noGrp="1" noRot="1" noChangeAspect="1"/>
          </p:cNvSpPr>
          <p:nvPr>
            <p:ph type="sldImg"/>
          </p:nvPr>
        </p:nvSpPr>
        <p:spPr>
          <a:xfrm>
            <a:off x="2046288" y="685800"/>
            <a:ext cx="2805112" cy="2103438"/>
          </a:xfrm>
        </p:spPr>
      </p:sp>
    </p:spTree>
    <p:extLst>
      <p:ext uri="{BB962C8B-B14F-4D97-AF65-F5344CB8AC3E}">
        <p14:creationId xmlns:p14="http://schemas.microsoft.com/office/powerpoint/2010/main" val="734965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pPr>
              <a:lnSpc>
                <a:spcPct val="100000"/>
              </a:lnSpc>
              <a:spcBef>
                <a:spcPct val="30000"/>
              </a:spcBef>
              <a:defRPr/>
            </a:pPr>
            <a:r>
              <a:rPr lang="en-US" b="1" dirty="0"/>
              <a:t>Lab: Phase 1: Design, Planning: </a:t>
            </a:r>
            <a:r>
              <a:rPr lang="en-US" i="1" dirty="0"/>
              <a:t>4 </a:t>
            </a:r>
            <a:r>
              <a:rPr lang="en-US" i="1" dirty="0" smtClean="0"/>
              <a:t>minutes</a:t>
            </a:r>
            <a:endParaRPr lang="en-US" dirty="0"/>
          </a:p>
          <a:p>
            <a:r>
              <a:rPr lang="en-US" b="1" dirty="0"/>
              <a:t>Say:</a:t>
            </a:r>
            <a:r>
              <a:rPr lang="en-US" dirty="0"/>
              <a:t> As part of the Design phase, here are the parameters for the exercise. </a:t>
            </a:r>
          </a:p>
          <a:p>
            <a:r>
              <a:rPr lang="en-US" b="1" dirty="0"/>
              <a:t>Instructor notes:</a:t>
            </a:r>
            <a:r>
              <a:rPr lang="en-US" dirty="0"/>
              <a:t> The parameters include what we established before: a list of the training audience members (4-5 organizations, such as government departments), some vaguely defined exercise objectives (probably 3-6 objectives that will require refinement, which is part of the validation task), and the constraints (e.g. the exercise must last three days, it has to have hands-on aspects, PR aspects, it will have groups in different time zones, and so forth</a:t>
            </a:r>
            <a:r>
              <a:rPr lang="en-US" dirty="0" smtClean="0"/>
              <a:t>).</a:t>
            </a:r>
            <a:endParaRPr lang="en-US" dirty="0"/>
          </a:p>
        </p:txBody>
      </p:sp>
      <p:sp>
        <p:nvSpPr>
          <p:cNvPr id="4" name="Footer Placeholder 3"/>
          <p:cNvSpPr>
            <a:spLocks noGrp="1"/>
          </p:cNvSpPr>
          <p:nvPr>
            <p:ph type="ftr" sz="quarter" idx="10"/>
          </p:nvPr>
        </p:nvSpPr>
        <p:spPr>
          <a:xfrm>
            <a:off x="0" y="8928556"/>
            <a:ext cx="2491388" cy="215444"/>
          </a:xfrm>
        </p:spPr>
        <p:txBody>
          <a:bodyPr/>
          <a:lstStyle/>
          <a:p>
            <a:pPr eaLnBrk="0" hangingPunct="0"/>
            <a:r>
              <a:rPr lang="en-US" sz="800" dirty="0" smtClean="0">
                <a:solidFill>
                  <a:prstClr val="black">
                    <a:lumMod val="65000"/>
                    <a:lumOff val="35000"/>
                  </a:prstClr>
                </a:solidFill>
                <a:cs typeface=""/>
              </a:rPr>
              <a:t>Module 9: Exercise Creation Lab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8</a:t>
            </a:fld>
            <a:endParaRPr lang="en-US" altLang="en-US" dirty="0"/>
          </a:p>
        </p:txBody>
      </p:sp>
    </p:spTree>
    <p:extLst>
      <p:ext uri="{BB962C8B-B14F-4D97-AF65-F5344CB8AC3E}">
        <p14:creationId xmlns:p14="http://schemas.microsoft.com/office/powerpoint/2010/main" val="1957358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06588" y="685800"/>
            <a:ext cx="3300412" cy="2476500"/>
          </a:xfrm>
        </p:spPr>
      </p:sp>
      <p:sp>
        <p:nvSpPr>
          <p:cNvPr id="3" name="Notes Placeholder 2"/>
          <p:cNvSpPr>
            <a:spLocks noGrp="1"/>
          </p:cNvSpPr>
          <p:nvPr>
            <p:ph type="body" idx="1"/>
          </p:nvPr>
        </p:nvSpPr>
        <p:spPr>
          <a:xfrm>
            <a:off x="266280" y="3564610"/>
            <a:ext cx="6243842" cy="4893590"/>
          </a:xfrm>
          <a:prstGeom prst="rect">
            <a:avLst/>
          </a:prstGeom>
        </p:spPr>
        <p:txBody>
          <a:bodyPr/>
          <a:lstStyle/>
          <a:p>
            <a:pPr>
              <a:lnSpc>
                <a:spcPct val="100000"/>
              </a:lnSpc>
              <a:spcBef>
                <a:spcPts val="800"/>
              </a:spcBef>
              <a:defRPr/>
            </a:pPr>
            <a:r>
              <a:rPr lang="en-US" sz="1000" b="1" dirty="0"/>
              <a:t>Lab: Phase 1: Design, Needs Assessment: </a:t>
            </a:r>
            <a:r>
              <a:rPr lang="en-US" sz="1000" i="1" dirty="0" smtClean="0"/>
              <a:t>30 minutes</a:t>
            </a:r>
            <a:endParaRPr lang="en-US" sz="1000" b="1" dirty="0"/>
          </a:p>
          <a:p>
            <a:pPr>
              <a:spcBef>
                <a:spcPts val="800"/>
              </a:spcBef>
            </a:pPr>
            <a:r>
              <a:rPr lang="en-US" sz="1000" b="1" dirty="0"/>
              <a:t>Say: </a:t>
            </a:r>
            <a:r>
              <a:rPr lang="en-US" sz="1000" dirty="0"/>
              <a:t>Now, still as part of the Design phase, let’s do a needs assessment for the exercise</a:t>
            </a:r>
            <a:r>
              <a:rPr lang="en-US" sz="1000" dirty="0" smtClean="0"/>
              <a:t>. You have 30 minutes!</a:t>
            </a:r>
            <a:endParaRPr lang="en-US" sz="1000" dirty="0"/>
          </a:p>
          <a:p>
            <a:pPr>
              <a:spcBef>
                <a:spcPts val="800"/>
              </a:spcBef>
            </a:pPr>
            <a:r>
              <a:rPr lang="en-US" sz="1000" b="1" dirty="0"/>
              <a:t>Instructor notes:</a:t>
            </a:r>
            <a:r>
              <a:rPr lang="en-US" sz="1000" dirty="0"/>
              <a:t> This is part of the Phase 1 where students will start to design an exercise. The instructor should ask students to propose their answers and this should be used if the group cannot reach a consensus. Given that the communication is always crucial and is missing at the beginning, answers below should be applicable to most organizations</a:t>
            </a:r>
            <a:r>
              <a:rPr lang="en-US" sz="1000" dirty="0" smtClean="0"/>
              <a:t>.</a:t>
            </a:r>
          </a:p>
          <a:p>
            <a:pPr>
              <a:spcBef>
                <a:spcPts val="800"/>
              </a:spcBef>
            </a:pPr>
            <a:r>
              <a:rPr lang="en-US" sz="1000" b="1" dirty="0" smtClean="0"/>
              <a:t>Let</a:t>
            </a:r>
            <a:r>
              <a:rPr lang="en-US" sz="1000" dirty="0" smtClean="0"/>
              <a:t> the learners figure things out and give feedback when asked or toward the end of the 30 minutes.</a:t>
            </a:r>
            <a:endParaRPr lang="en-US" sz="1000" dirty="0"/>
          </a:p>
          <a:p>
            <a:pPr>
              <a:spcBef>
                <a:spcPts val="800"/>
              </a:spcBef>
            </a:pPr>
            <a:r>
              <a:rPr lang="en-US" sz="1000" b="1" dirty="0"/>
              <a:t>Who: </a:t>
            </a:r>
            <a:r>
              <a:rPr lang="en-US" sz="1000" dirty="0"/>
              <a:t>The following groups need to be involved: CSIRT, PR/Marketing, legal, IT/Network, Risk, 2-3 main Business Units, CEO.</a:t>
            </a:r>
          </a:p>
          <a:p>
            <a:pPr>
              <a:spcBef>
                <a:spcPts val="800"/>
              </a:spcBef>
            </a:pPr>
            <a:r>
              <a:rPr lang="en-US" sz="1000" b="1" dirty="0"/>
              <a:t>What: </a:t>
            </a:r>
            <a:r>
              <a:rPr lang="en-US" sz="1000" dirty="0"/>
              <a:t>An organization needs to test the way it communicates internally during an incident.</a:t>
            </a:r>
          </a:p>
          <a:p>
            <a:pPr>
              <a:spcBef>
                <a:spcPts val="800"/>
              </a:spcBef>
            </a:pPr>
            <a:r>
              <a:rPr lang="en-US" sz="1000" b="1" dirty="0"/>
              <a:t>Why: </a:t>
            </a:r>
            <a:r>
              <a:rPr lang="en-US" sz="1000" dirty="0"/>
              <a:t>After a few incidents, it became apparent that not everyone in the organization knows who needs to be contacted, when and how. This creates unnecessary delays in communication, leads to a feeling that things are happening haphazardly and increases the stress level.</a:t>
            </a:r>
          </a:p>
          <a:p>
            <a:pPr>
              <a:spcBef>
                <a:spcPts val="800"/>
              </a:spcBef>
            </a:pPr>
            <a:r>
              <a:rPr lang="en-US" sz="1000" b="1" dirty="0"/>
              <a:t>Where: </a:t>
            </a:r>
            <a:r>
              <a:rPr lang="en-US" sz="1000" dirty="0"/>
              <a:t>The exercise will happen onsite.</a:t>
            </a:r>
          </a:p>
          <a:p>
            <a:pPr>
              <a:spcBef>
                <a:spcPts val="800"/>
              </a:spcBef>
            </a:pPr>
            <a:r>
              <a:rPr lang="en-US" sz="1000" b="1" dirty="0"/>
              <a:t>When: </a:t>
            </a:r>
            <a:r>
              <a:rPr lang="en-US" sz="1000" dirty="0"/>
              <a:t>Four months from now. The exercise will last a full day.</a:t>
            </a:r>
          </a:p>
          <a:p>
            <a:pPr>
              <a:spcBef>
                <a:spcPts val="800"/>
              </a:spcBef>
            </a:pPr>
            <a:r>
              <a:rPr lang="en-US" sz="1000" b="1" dirty="0"/>
              <a:t>How: </a:t>
            </a:r>
            <a:r>
              <a:rPr lang="en-US" sz="1000" dirty="0"/>
              <a:t>A sufficiently large room to accommodate all participants must be booked. Two smaller, but adjacent, rooms also need to be booked. They will be used as break rooms as needed. All participants must clear their calendars and, for all practical purposes, they have taken a day off. Catering must be arranged.</a:t>
            </a:r>
          </a:p>
          <a:p>
            <a:pPr>
              <a:spcBef>
                <a:spcPts val="800"/>
              </a:spcBef>
            </a:pPr>
            <a:endParaRPr lang="en-US" sz="1000" dirty="0"/>
          </a:p>
        </p:txBody>
      </p:sp>
      <p:sp>
        <p:nvSpPr>
          <p:cNvPr id="4" name="Footer Placeholder 3"/>
          <p:cNvSpPr>
            <a:spLocks noGrp="1"/>
          </p:cNvSpPr>
          <p:nvPr>
            <p:ph type="ftr" sz="quarter" idx="10"/>
          </p:nvPr>
        </p:nvSpPr>
        <p:spPr>
          <a:xfrm>
            <a:off x="0" y="8928556"/>
            <a:ext cx="2491388" cy="215444"/>
          </a:xfrm>
        </p:spPr>
        <p:txBody>
          <a:bodyPr/>
          <a:lstStyle/>
          <a:p>
            <a:pPr eaLnBrk="0" hangingPunct="0"/>
            <a:r>
              <a:rPr lang="en-US" sz="800" dirty="0" smtClean="0">
                <a:solidFill>
                  <a:prstClr val="black">
                    <a:lumMod val="65000"/>
                    <a:lumOff val="35000"/>
                  </a:prstClr>
                </a:solidFill>
                <a:cs typeface=""/>
              </a:rPr>
              <a:t>Module 9: Exercise Creation Lab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9</a:t>
            </a:fld>
            <a:endParaRPr lang="en-US" altLang="en-US" dirty="0"/>
          </a:p>
        </p:txBody>
      </p:sp>
    </p:spTree>
    <p:extLst>
      <p:ext uri="{BB962C8B-B14F-4D97-AF65-F5344CB8AC3E}">
        <p14:creationId xmlns:p14="http://schemas.microsoft.com/office/powerpoint/2010/main" val="502076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estions">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p:nvSpPr>
        <p:spPr>
          <a:xfrm>
            <a:off x="475861" y="335902"/>
            <a:ext cx="1900200" cy="584775"/>
          </a:xfrm>
          <a:prstGeom prst="rect">
            <a:avLst/>
          </a:prstGeom>
          <a:noFill/>
        </p:spPr>
        <p:txBody>
          <a:bodyPr wrap="none" rtlCol="0">
            <a:spAutoFit/>
          </a:bodyPr>
          <a:lstStyle/>
          <a:p>
            <a:r>
              <a:rPr lang="en-GB" sz="3200" b="1" dirty="0" smtClean="0">
                <a:latin typeface="Calibri" charset="0"/>
                <a:ea typeface="Calibri" charset="0"/>
                <a:cs typeface="Calibri" charset="0"/>
              </a:rPr>
              <a:t>Questions</a:t>
            </a:r>
            <a:endParaRPr lang="en-GB" sz="3200" b="1" dirty="0">
              <a:latin typeface="Calibri" charset="0"/>
              <a:ea typeface="Calibri" charset="0"/>
              <a:cs typeface="Calibri" charset="0"/>
            </a:endParaRPr>
          </a:p>
        </p:txBody>
      </p:sp>
    </p:spTree>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s (Regular) with Lead-in Text">
    <p:bg>
      <p:bgPr>
        <a:solidFill>
          <a:srgbClr val="FFC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47472"/>
            <a:ext cx="8229600" cy="584775"/>
          </a:xfr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defRPr lang="en-US" dirty="0"/>
            </a:lvl1pPr>
          </a:lstStyle>
          <a:p>
            <a:pPr lvl="0"/>
            <a:r>
              <a:rPr lang="en-US" smtClean="0"/>
              <a:t>Click to edit Master title style</a:t>
            </a:r>
            <a:endParaRPr lang="en-US" dirty="0"/>
          </a:p>
        </p:txBody>
      </p:sp>
      <p:sp>
        <p:nvSpPr>
          <p:cNvPr id="4" name="Footer Placeholder 4"/>
          <p:cNvSpPr>
            <a:spLocks noGrp="1"/>
          </p:cNvSpPr>
          <p:nvPr>
            <p:ph type="ftr" sz="quarter" idx="3"/>
          </p:nvPr>
        </p:nvSpPr>
        <p:spPr>
          <a:xfrm>
            <a:off x="6652613" y="6642556"/>
            <a:ext cx="2491387" cy="215444"/>
          </a:xfrm>
          <a:prstGeom prst="rect">
            <a:avLst/>
          </a:prstGeom>
        </p:spPr>
        <p:txBody>
          <a:bodyPr wrap="none">
            <a:spAutoFit/>
          </a:bodyPr>
          <a:lstStyle>
            <a:lvl1pPr>
              <a:defRPr lang="en-US" sz="800">
                <a:solidFill>
                  <a:schemeClr val="tx1">
                    <a:lumMod val="65000"/>
                    <a:lumOff val="35000"/>
                  </a:schemeClr>
                </a:solidFill>
                <a:effectLst/>
                <a:latin typeface="Lucida Sans"/>
              </a:defRPr>
            </a:lvl1pPr>
          </a:lstStyle>
          <a:p>
            <a:pPr algn="r"/>
            <a:r>
              <a:rPr lang="en-US" dirty="0" smtClean="0"/>
              <a:t>Module 9: Exercise Creation Lab © 2017 FIRST</a:t>
            </a:r>
            <a:endParaRPr lang="en-US" dirty="0"/>
          </a:p>
        </p:txBody>
      </p:sp>
      <p:sp>
        <p:nvSpPr>
          <p:cNvPr id="6" name="Content Placeholder 5"/>
          <p:cNvSpPr>
            <a:spLocks noGrp="1"/>
          </p:cNvSpPr>
          <p:nvPr>
            <p:ph sz="quarter" idx="10"/>
          </p:nvPr>
        </p:nvSpPr>
        <p:spPr>
          <a:xfrm>
            <a:off x="457200" y="1216152"/>
            <a:ext cx="8229600" cy="5148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09768232"/>
      </p:ext>
    </p:extLst>
  </p:cSld>
  <p:clrMapOvr>
    <a:masterClrMapping/>
  </p:clrMapOvr>
  <p:transition spd="med">
    <p:fade/>
  </p:transition>
  <p:extLst mod="1">
    <p:ext uri="{DCECCB84-F9BA-43D5-87BE-67443E8EF086}">
      <p15:sldGuideLst xmlns:p15="http://schemas.microsoft.com/office/powerpoint/2012/main">
        <p15:guide id="1" orient="horz" pos="756">
          <p15:clr>
            <a:srgbClr val="FBAE40"/>
          </p15:clr>
        </p15:guide>
        <p15:guide id="2" pos="2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a:p>
        </p:txBody>
      </p:sp>
    </p:spTree>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dirty="0"/>
          </a:p>
        </p:txBody>
      </p:sp>
    </p:spTree>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Tree>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Lab Title">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Lab Contents">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65000"/>
                    <a:lumOff val="35000"/>
                  </a:schemeClr>
                </a:solidFill>
                <a:latin typeface="Calibri" charset="0"/>
                <a:ea typeface="Calibri" charset="0"/>
                <a:cs typeface="Calibri" charset="0"/>
              </a:rPr>
              <a:t>Module 9: Exercise Creation Lab, Version 1.1, © </a:t>
            </a:r>
            <a:r>
              <a:rPr lang="en-US" sz="800" dirty="0" smtClean="0">
                <a:solidFill>
                  <a:schemeClr val="tx1">
                    <a:lumMod val="65000"/>
                    <a:lumOff val="35000"/>
                  </a:schemeClr>
                </a:solidFill>
                <a:latin typeface="Calibri" charset="0"/>
                <a:ea typeface="Calibri" charset="0"/>
                <a:cs typeface="Calibri" charset="0"/>
              </a:rPr>
              <a:t>2017, FIRST </a:t>
            </a:r>
            <a:r>
              <a:rPr lang="en-US" sz="800" dirty="0" smtClean="0">
                <a:solidFill>
                  <a:schemeClr val="tx1">
                    <a:lumMod val="65000"/>
                    <a:lumOff val="35000"/>
                  </a:schemeClr>
                </a:solidFill>
                <a:latin typeface="Calibri" charset="0"/>
                <a:ea typeface="Calibri" charset="0"/>
                <a:cs typeface="Calibri" charset="0"/>
              </a:rPr>
              <a:t>Inc.</a:t>
            </a:r>
          </a:p>
        </p:txBody>
      </p:sp>
    </p:spTree>
    <p:extLst>
      <p:ext uri="{BB962C8B-B14F-4D97-AF65-F5344CB8AC3E}">
        <p14:creationId xmlns:p14="http://schemas.microsoft.com/office/powerpoint/2010/main" val="25320847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transition spd="med">
    <p:fade/>
  </p:transition>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768"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p:txBody>
          <a:bodyPr>
            <a:normAutofit fontScale="90000"/>
          </a:bodyPr>
          <a:lstStyle/>
          <a:p>
            <a:r>
              <a:rPr lang="en-US" altLang="en-US" dirty="0" smtClean="0"/>
              <a:t>Module 9: </a:t>
            </a:r>
            <a:br>
              <a:rPr lang="en-US" altLang="en-US" dirty="0" smtClean="0"/>
            </a:br>
            <a:r>
              <a:rPr lang="en-US" dirty="0" smtClean="0"/>
              <a:t>Exercise Creation Lab</a:t>
            </a:r>
            <a:br>
              <a:rPr lang="en-US" dirty="0" smtClean="0"/>
            </a:br>
            <a:endParaRPr lang="en-US" altLang="en-US" dirty="0"/>
          </a:p>
        </p:txBody>
      </p:sp>
      <p:sp>
        <p:nvSpPr>
          <p:cNvPr id="3" name="Subtitle 2"/>
          <p:cNvSpPr>
            <a:spLocks noGrp="1"/>
          </p:cNvSpPr>
          <p:nvPr>
            <p:ph type="subTitle" idx="1"/>
          </p:nvPr>
        </p:nvSpPr>
        <p:spPr/>
        <p:txBody>
          <a:bodyPr/>
          <a:lstStyle/>
          <a:p>
            <a:pPr>
              <a:defRPr/>
            </a:pPr>
            <a:r>
              <a:rPr lang="en-US" altLang="en-US" dirty="0"/>
              <a:t>[Presenter Name]</a:t>
            </a:r>
          </a:p>
          <a:p>
            <a:pPr>
              <a:defRPr/>
            </a:pPr>
            <a:r>
              <a:rPr lang="en-US" altLang="en-US" dirty="0"/>
              <a:t>[Date</a:t>
            </a:r>
            <a:r>
              <a:rPr lang="en-US" altLang="en-US" dirty="0" smtClean="0"/>
              <a:t>]</a:t>
            </a:r>
            <a:endParaRPr lang="en-US" altLang="en-US" dirty="0"/>
          </a:p>
        </p:txBody>
      </p:sp>
    </p:spTree>
    <p:extLst>
      <p:ext uri="{BB962C8B-B14F-4D97-AF65-F5344CB8AC3E}">
        <p14:creationId xmlns:p14="http://schemas.microsoft.com/office/powerpoint/2010/main" val="2079769355"/>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457200" lvl="1" indent="-457200">
              <a:buFont typeface="+mj-lt"/>
              <a:buAutoNum type="arabicPeriod"/>
            </a:pPr>
            <a:r>
              <a:rPr lang="en-US" dirty="0" smtClean="0"/>
              <a:t>Set </a:t>
            </a:r>
            <a:r>
              <a:rPr lang="en-US" dirty="0"/>
              <a:t>the exercise objectives and modalities </a:t>
            </a:r>
          </a:p>
          <a:p>
            <a:pPr marL="457200" lvl="1" indent="-457200">
              <a:buFont typeface="+mj-lt"/>
              <a:buAutoNum type="arabicPeriod"/>
            </a:pPr>
            <a:r>
              <a:rPr lang="en-US" dirty="0"/>
              <a:t>Define the scenario and storylines</a:t>
            </a:r>
          </a:p>
          <a:p>
            <a:pPr marL="457200" lvl="1" indent="-457200">
              <a:buFont typeface="+mj-lt"/>
              <a:buAutoNum type="arabicPeriod"/>
            </a:pPr>
            <a:r>
              <a:rPr lang="en-US" dirty="0"/>
              <a:t>Review exercise objectives </a:t>
            </a:r>
            <a:r>
              <a:rPr lang="en-US" dirty="0" smtClean="0"/>
              <a:t/>
            </a:r>
            <a:br>
              <a:rPr lang="en-US" dirty="0" smtClean="0"/>
            </a:br>
            <a:r>
              <a:rPr lang="en-US" dirty="0" smtClean="0"/>
              <a:t>and </a:t>
            </a:r>
            <a:r>
              <a:rPr lang="en-US" dirty="0"/>
              <a:t>modalities</a:t>
            </a:r>
          </a:p>
          <a:p>
            <a:pPr marL="457200" lvl="1" indent="-457200">
              <a:buFont typeface="+mj-lt"/>
              <a:buAutoNum type="arabicPeriod"/>
            </a:pPr>
            <a:r>
              <a:rPr lang="en-US" dirty="0"/>
              <a:t>Fully develop scenario </a:t>
            </a:r>
            <a:r>
              <a:rPr lang="en-US" dirty="0" smtClean="0"/>
              <a:t/>
            </a:r>
            <a:br>
              <a:rPr lang="en-US" dirty="0" smtClean="0"/>
            </a:br>
            <a:r>
              <a:rPr lang="en-US" dirty="0" smtClean="0"/>
              <a:t>and storylines</a:t>
            </a:r>
            <a:endParaRPr lang="en-US" dirty="0"/>
          </a:p>
        </p:txBody>
      </p:sp>
      <p:sp>
        <p:nvSpPr>
          <p:cNvPr id="2" name="Title 1"/>
          <p:cNvSpPr>
            <a:spLocks noGrp="1"/>
          </p:cNvSpPr>
          <p:nvPr>
            <p:ph type="title"/>
          </p:nvPr>
        </p:nvSpPr>
        <p:spPr/>
        <p:txBody>
          <a:bodyPr/>
          <a:lstStyle/>
          <a:p>
            <a:r>
              <a:rPr lang="en-US" dirty="0"/>
              <a:t>Lab: Phase </a:t>
            </a:r>
            <a:r>
              <a:rPr lang="en-US" dirty="0" smtClean="0"/>
              <a:t>2: Develop</a:t>
            </a:r>
            <a:endParaRPr lang="en-US" dirty="0"/>
          </a:p>
        </p:txBody>
      </p:sp>
      <p:grpSp>
        <p:nvGrpSpPr>
          <p:cNvPr id="8" name="Group 7"/>
          <p:cNvGrpSpPr/>
          <p:nvPr/>
        </p:nvGrpSpPr>
        <p:grpSpPr>
          <a:xfrm>
            <a:off x="4295390" y="2355948"/>
            <a:ext cx="4752920" cy="3997221"/>
            <a:chOff x="4295390" y="2355948"/>
            <a:chExt cx="4752920" cy="3997221"/>
          </a:xfrm>
        </p:grpSpPr>
        <p:graphicFrame>
          <p:nvGraphicFramePr>
            <p:cNvPr id="9" name="Diagram 8"/>
            <p:cNvGraphicFramePr/>
            <p:nvPr>
              <p:extLst>
                <p:ext uri="{D42A27DB-BD31-4B8C-83A1-F6EECF244321}">
                  <p14:modId xmlns:p14="http://schemas.microsoft.com/office/powerpoint/2010/main" val="2147319597"/>
                </p:ext>
              </p:extLst>
            </p:nvPr>
          </p:nvGraphicFramePr>
          <p:xfrm>
            <a:off x="4295390" y="2748486"/>
            <a:ext cx="4752920" cy="3604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5384448" y="2355948"/>
              <a:ext cx="2561920" cy="307777"/>
            </a:xfrm>
            <a:prstGeom prst="rect">
              <a:avLst/>
            </a:prstGeom>
          </p:spPr>
          <p:txBody>
            <a:bodyPr wrap="none">
              <a:spAutoFit/>
            </a:bodyPr>
            <a:lstStyle/>
            <a:p>
              <a:pPr algn="ctr"/>
              <a:r>
                <a:rPr lang="en-US" sz="1400" b="1" dirty="0">
                  <a:latin typeface="Lucida Grande"/>
                  <a:ea typeface="Lucida Sans Regular" charset="0"/>
                  <a:cs typeface="Lucida Grande"/>
                </a:rPr>
                <a:t>Exercise Creation Process</a:t>
              </a:r>
            </a:p>
          </p:txBody>
        </p:sp>
      </p:grpSp>
    </p:spTree>
    <p:extLst>
      <p:ext uri="{BB962C8B-B14F-4D97-AF65-F5344CB8AC3E}">
        <p14:creationId xmlns:p14="http://schemas.microsoft.com/office/powerpoint/2010/main" val="936402402"/>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sz="2800" dirty="0" smtClean="0"/>
              <a:t>Start </a:t>
            </a:r>
            <a:r>
              <a:rPr lang="en-US" sz="2800" dirty="0"/>
              <a:t>the exercise!</a:t>
            </a:r>
          </a:p>
          <a:p>
            <a:endParaRPr lang="en-US" sz="2800" dirty="0"/>
          </a:p>
        </p:txBody>
      </p:sp>
      <p:sp>
        <p:nvSpPr>
          <p:cNvPr id="2" name="Title 1"/>
          <p:cNvSpPr>
            <a:spLocks noGrp="1"/>
          </p:cNvSpPr>
          <p:nvPr>
            <p:ph type="title"/>
          </p:nvPr>
        </p:nvSpPr>
        <p:spPr/>
        <p:txBody>
          <a:bodyPr/>
          <a:lstStyle/>
          <a:p>
            <a:r>
              <a:rPr lang="en-US" dirty="0"/>
              <a:t>Lab: Phase </a:t>
            </a:r>
            <a:r>
              <a:rPr lang="en-US" dirty="0" smtClean="0"/>
              <a:t>3: Conduct</a:t>
            </a:r>
            <a:endParaRPr lang="en-US" dirty="0"/>
          </a:p>
        </p:txBody>
      </p:sp>
      <p:grpSp>
        <p:nvGrpSpPr>
          <p:cNvPr id="8" name="Group 7"/>
          <p:cNvGrpSpPr/>
          <p:nvPr/>
        </p:nvGrpSpPr>
        <p:grpSpPr>
          <a:xfrm>
            <a:off x="4295390" y="2355948"/>
            <a:ext cx="4752920" cy="3997221"/>
            <a:chOff x="4295390" y="2355948"/>
            <a:chExt cx="4752920" cy="3997221"/>
          </a:xfrm>
        </p:grpSpPr>
        <p:graphicFrame>
          <p:nvGraphicFramePr>
            <p:cNvPr id="9" name="Diagram 8"/>
            <p:cNvGraphicFramePr/>
            <p:nvPr>
              <p:extLst>
                <p:ext uri="{D42A27DB-BD31-4B8C-83A1-F6EECF244321}">
                  <p14:modId xmlns:p14="http://schemas.microsoft.com/office/powerpoint/2010/main" val="1537778944"/>
                </p:ext>
              </p:extLst>
            </p:nvPr>
          </p:nvGraphicFramePr>
          <p:xfrm>
            <a:off x="4295390" y="2748486"/>
            <a:ext cx="4752920" cy="3604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5384448" y="2355948"/>
              <a:ext cx="2561920" cy="307777"/>
            </a:xfrm>
            <a:prstGeom prst="rect">
              <a:avLst/>
            </a:prstGeom>
          </p:spPr>
          <p:txBody>
            <a:bodyPr wrap="none">
              <a:spAutoFit/>
            </a:bodyPr>
            <a:lstStyle/>
            <a:p>
              <a:pPr algn="ctr"/>
              <a:r>
                <a:rPr lang="en-US" sz="1400" b="1" dirty="0">
                  <a:latin typeface="Lucida Grande"/>
                  <a:ea typeface="Lucida Sans Regular" charset="0"/>
                  <a:cs typeface="Lucida Grande"/>
                </a:rPr>
                <a:t>Exercise Creation Process</a:t>
              </a:r>
            </a:p>
          </p:txBody>
        </p:sp>
      </p:grpSp>
    </p:spTree>
    <p:extLst>
      <p:ext uri="{BB962C8B-B14F-4D97-AF65-F5344CB8AC3E}">
        <p14:creationId xmlns:p14="http://schemas.microsoft.com/office/powerpoint/2010/main" val="1655769998"/>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lnSpcReduction="10000"/>
          </a:bodyPr>
          <a:lstStyle/>
          <a:p>
            <a:pPr marL="0" indent="-342900">
              <a:spcBef>
                <a:spcPts val="1680"/>
              </a:spcBef>
            </a:pPr>
            <a:r>
              <a:rPr lang="en-US" dirty="0" smtClean="0"/>
              <a:t>How did exercise development go?</a:t>
            </a:r>
          </a:p>
          <a:p>
            <a:pPr marL="0" indent="-342900">
              <a:spcBef>
                <a:spcPts val="1680"/>
              </a:spcBef>
            </a:pPr>
            <a:r>
              <a:rPr lang="en-US" dirty="0" smtClean="0"/>
              <a:t>What were some challenges and how did you overcome them?</a:t>
            </a:r>
          </a:p>
          <a:p>
            <a:pPr marL="0" indent="-342900">
              <a:spcBef>
                <a:spcPts val="1680"/>
              </a:spcBef>
            </a:pPr>
            <a:r>
              <a:rPr lang="en-US" dirty="0" smtClean="0"/>
              <a:t>How did you work through </a:t>
            </a:r>
            <a:br>
              <a:rPr lang="en-US" dirty="0" smtClean="0"/>
            </a:br>
            <a:r>
              <a:rPr lang="en-US" dirty="0" smtClean="0"/>
              <a:t>any communication issues?</a:t>
            </a:r>
          </a:p>
          <a:p>
            <a:pPr marL="0" indent="-342900">
              <a:spcBef>
                <a:spcPts val="1680"/>
              </a:spcBef>
            </a:pPr>
            <a:r>
              <a:rPr lang="en-US" dirty="0" smtClean="0"/>
              <a:t>What did you learn in putting </a:t>
            </a:r>
            <a:br>
              <a:rPr lang="en-US" dirty="0" smtClean="0"/>
            </a:br>
            <a:r>
              <a:rPr lang="en-US" dirty="0" smtClean="0"/>
              <a:t>together an exercise?</a:t>
            </a:r>
          </a:p>
          <a:p>
            <a:pPr marL="0" indent="-342900">
              <a:spcBef>
                <a:spcPts val="1680"/>
              </a:spcBef>
            </a:pPr>
            <a:r>
              <a:rPr lang="en-US" dirty="0" smtClean="0"/>
              <a:t>What would you do </a:t>
            </a:r>
            <a:br>
              <a:rPr lang="en-US" dirty="0" smtClean="0"/>
            </a:br>
            <a:r>
              <a:rPr lang="en-US" dirty="0" smtClean="0"/>
              <a:t>differently in your </a:t>
            </a:r>
            <a:br>
              <a:rPr lang="en-US" dirty="0" smtClean="0"/>
            </a:br>
            <a:r>
              <a:rPr lang="en-US" dirty="0" smtClean="0"/>
              <a:t>organization?</a:t>
            </a:r>
            <a:endParaRPr lang="en-US" dirty="0"/>
          </a:p>
        </p:txBody>
      </p:sp>
      <p:sp>
        <p:nvSpPr>
          <p:cNvPr id="2" name="Title 1"/>
          <p:cNvSpPr>
            <a:spLocks noGrp="1"/>
          </p:cNvSpPr>
          <p:nvPr>
            <p:ph type="title"/>
          </p:nvPr>
        </p:nvSpPr>
        <p:spPr/>
        <p:txBody>
          <a:bodyPr/>
          <a:lstStyle/>
          <a:p>
            <a:r>
              <a:rPr lang="en-US" dirty="0" smtClean="0"/>
              <a:t>Lab: Phase 4: Evaluate</a:t>
            </a:r>
            <a:endParaRPr lang="en-US" dirty="0"/>
          </a:p>
        </p:txBody>
      </p:sp>
      <p:grpSp>
        <p:nvGrpSpPr>
          <p:cNvPr id="8" name="Group 7"/>
          <p:cNvGrpSpPr/>
          <p:nvPr/>
        </p:nvGrpSpPr>
        <p:grpSpPr>
          <a:xfrm>
            <a:off x="4264910" y="2650908"/>
            <a:ext cx="4752920" cy="3997221"/>
            <a:chOff x="4295390" y="2355948"/>
            <a:chExt cx="4752920" cy="3997221"/>
          </a:xfrm>
        </p:grpSpPr>
        <p:graphicFrame>
          <p:nvGraphicFramePr>
            <p:cNvPr id="9" name="Diagram 8"/>
            <p:cNvGraphicFramePr/>
            <p:nvPr>
              <p:extLst>
                <p:ext uri="{D42A27DB-BD31-4B8C-83A1-F6EECF244321}">
                  <p14:modId xmlns:p14="http://schemas.microsoft.com/office/powerpoint/2010/main" val="485020163"/>
                </p:ext>
              </p:extLst>
            </p:nvPr>
          </p:nvGraphicFramePr>
          <p:xfrm>
            <a:off x="4295390" y="2748486"/>
            <a:ext cx="4752920" cy="3604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5384448" y="2355948"/>
              <a:ext cx="2561920" cy="307777"/>
            </a:xfrm>
            <a:prstGeom prst="rect">
              <a:avLst/>
            </a:prstGeom>
          </p:spPr>
          <p:txBody>
            <a:bodyPr wrap="none">
              <a:spAutoFit/>
            </a:bodyPr>
            <a:lstStyle/>
            <a:p>
              <a:pPr algn="ctr"/>
              <a:r>
                <a:rPr lang="en-US" sz="1400" b="1" dirty="0">
                  <a:latin typeface="Lucida Grande"/>
                  <a:ea typeface="Lucida Sans Regular" charset="0"/>
                  <a:cs typeface="Lucida Grande"/>
                </a:rPr>
                <a:t>Exercise Creation Process</a:t>
              </a:r>
            </a:p>
          </p:txBody>
        </p:sp>
      </p:grpSp>
    </p:spTree>
    <p:extLst>
      <p:ext uri="{BB962C8B-B14F-4D97-AF65-F5344CB8AC3E}">
        <p14:creationId xmlns:p14="http://schemas.microsoft.com/office/powerpoint/2010/main" val="452549521"/>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dirty="0" smtClean="0"/>
              <a:t>Now that you</a:t>
            </a:r>
            <a:r>
              <a:rPr lang="uk-UA" dirty="0" smtClean="0"/>
              <a:t>’</a:t>
            </a:r>
            <a:r>
              <a:rPr lang="en-US" dirty="0" smtClean="0"/>
              <a:t>ve completed this lab, you should be able to:</a:t>
            </a:r>
          </a:p>
          <a:p>
            <a:r>
              <a:rPr lang="en-US" dirty="0" smtClean="0"/>
              <a:t>Work through the various considerations in creating an exercise</a:t>
            </a:r>
          </a:p>
          <a:p>
            <a:r>
              <a:rPr lang="en-US" dirty="0" smtClean="0"/>
              <a:t>Define more clearly how roles work in creating exercise programs</a:t>
            </a:r>
          </a:p>
          <a:p>
            <a:r>
              <a:rPr lang="en-US" dirty="0" smtClean="0"/>
              <a:t>Identify real-world issues that occur when developing an exercise</a:t>
            </a:r>
            <a:endParaRPr lang="en-US" dirty="0"/>
          </a:p>
        </p:txBody>
      </p:sp>
      <p:sp>
        <p:nvSpPr>
          <p:cNvPr id="2" name="Title 1"/>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37772868"/>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2089459"/>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789246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Commons </a:t>
            </a:r>
            <a:r>
              <a:rPr lang="en-GB" sz="1600" dirty="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13286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dirty="0" smtClean="0"/>
              <a:t>At the end of this lab, you will be able to:</a:t>
            </a:r>
          </a:p>
          <a:p>
            <a:r>
              <a:rPr lang="en-US" dirty="0" smtClean="0"/>
              <a:t>Work through the various considerations in creating an exercise</a:t>
            </a:r>
          </a:p>
          <a:p>
            <a:r>
              <a:rPr lang="en-US" dirty="0" smtClean="0"/>
              <a:t>Define more clearly how roles work in creating exercise programs</a:t>
            </a:r>
          </a:p>
          <a:p>
            <a:r>
              <a:rPr lang="en-US" dirty="0" smtClean="0"/>
              <a:t>Identify real-world issues that occur when developing an exercise</a:t>
            </a:r>
            <a:endParaRPr lang="en-US" dirty="0"/>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1727950175"/>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47663"/>
            <a:ext cx="8229600" cy="584200"/>
          </a:xfrm>
        </p:spPr>
        <p:txBody>
          <a:bodyPr/>
          <a:lstStyle/>
          <a:p>
            <a:pPr lvl="0"/>
            <a:r>
              <a:rPr lang="en-US" dirty="0" smtClean="0"/>
              <a:t>Exercise Creation Process</a:t>
            </a:r>
            <a:endParaRPr lang="en-US" dirty="0"/>
          </a:p>
        </p:txBody>
      </p:sp>
      <p:graphicFrame>
        <p:nvGraphicFramePr>
          <p:cNvPr id="7" name="Diagram 6"/>
          <p:cNvGraphicFramePr/>
          <p:nvPr>
            <p:extLst>
              <p:ext uri="{D42A27DB-BD31-4B8C-83A1-F6EECF244321}">
                <p14:modId xmlns:p14="http://schemas.microsoft.com/office/powerpoint/2010/main" val="2127250327"/>
              </p:ext>
            </p:extLst>
          </p:nvPr>
        </p:nvGraphicFramePr>
        <p:xfrm>
          <a:off x="74702" y="1391444"/>
          <a:ext cx="9144000" cy="4940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bwMode="auto">
          <a:xfrm>
            <a:off x="5585938" y="1596236"/>
            <a:ext cx="2339904"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Establish teams and scope the exercise</a:t>
            </a:r>
          </a:p>
        </p:txBody>
      </p:sp>
      <p:sp>
        <p:nvSpPr>
          <p:cNvPr id="14" name="TextBox 13"/>
          <p:cNvSpPr txBox="1"/>
          <p:nvPr/>
        </p:nvSpPr>
        <p:spPr bwMode="auto">
          <a:xfrm>
            <a:off x="7486770" y="3274002"/>
            <a:ext cx="1625145" cy="116955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Develop all documentation necessary</a:t>
            </a:r>
            <a:r>
              <a:rPr kumimoji="0" lang="en-US" sz="1400" i="0" u="none" strike="noStrike" kern="1200" cap="none" spc="0" normalizeH="0" noProof="0" dirty="0" smtClean="0">
                <a:ln>
                  <a:noFill/>
                </a:ln>
                <a:effectLst/>
                <a:uLnTx/>
                <a:uFillTx/>
                <a:latin typeface="Calibri" charset="0"/>
                <a:ea typeface="Calibri" charset="0"/>
                <a:cs typeface="Calibri" charset="0"/>
              </a:rPr>
              <a:t> for the </a:t>
            </a:r>
            <a:r>
              <a:rPr lang="en-US" sz="1400" dirty="0" smtClean="0">
                <a:latin typeface="Calibri" charset="0"/>
                <a:ea typeface="Calibri" charset="0"/>
                <a:cs typeface="Calibri" charset="0"/>
              </a:rPr>
              <a:t>operation</a:t>
            </a:r>
            <a:r>
              <a:rPr kumimoji="0" lang="en-US" sz="1400" i="0" u="none" strike="noStrike" kern="1200" cap="none" spc="0" normalizeH="0" noProof="0" dirty="0" smtClean="0">
                <a:ln>
                  <a:noFill/>
                </a:ln>
                <a:effectLst/>
                <a:uLnTx/>
                <a:uFillTx/>
                <a:latin typeface="Calibri" charset="0"/>
                <a:ea typeface="Calibri" charset="0"/>
                <a:cs typeface="Calibri" charset="0"/>
              </a:rPr>
              <a:t> </a:t>
            </a:r>
            <a:br>
              <a:rPr kumimoji="0" lang="en-US" sz="1400" i="0" u="none" strike="noStrike" kern="1200" cap="none" spc="0" normalizeH="0" noProof="0" dirty="0" smtClean="0">
                <a:ln>
                  <a:noFill/>
                </a:ln>
                <a:effectLst/>
                <a:uLnTx/>
                <a:uFillTx/>
                <a:latin typeface="Calibri" charset="0"/>
                <a:ea typeface="Calibri" charset="0"/>
                <a:cs typeface="Calibri" charset="0"/>
              </a:rPr>
            </a:br>
            <a:r>
              <a:rPr kumimoji="0" lang="en-US" sz="1400" i="0" u="none" strike="noStrike" kern="1200" cap="none" spc="0" normalizeH="0" noProof="0" dirty="0" smtClean="0">
                <a:ln>
                  <a:noFill/>
                </a:ln>
                <a:effectLst/>
                <a:uLnTx/>
                <a:uFillTx/>
                <a:latin typeface="Calibri" charset="0"/>
                <a:ea typeface="Calibri" charset="0"/>
                <a:cs typeface="Calibri" charset="0"/>
              </a:rPr>
              <a:t>of the exercise</a:t>
            </a:r>
            <a:endParaRPr kumimoji="0" lang="en-US" sz="1400" i="0" u="none" strike="noStrike" kern="1200" cap="none" spc="0" normalizeH="0" baseline="0" noProof="0" dirty="0" smtClean="0">
              <a:ln>
                <a:noFill/>
              </a:ln>
              <a:effectLst/>
              <a:uLnTx/>
              <a:uFillTx/>
              <a:latin typeface="Calibri" charset="0"/>
              <a:ea typeface="Calibri" charset="0"/>
              <a:cs typeface="Calibri" charset="0"/>
            </a:endParaRPr>
          </a:p>
        </p:txBody>
      </p:sp>
      <p:sp>
        <p:nvSpPr>
          <p:cNvPr id="15" name="TextBox 14"/>
          <p:cNvSpPr txBox="1"/>
          <p:nvPr/>
        </p:nvSpPr>
        <p:spPr bwMode="auto">
          <a:xfrm>
            <a:off x="5571333" y="5529665"/>
            <a:ext cx="2339904"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Conduct</a:t>
            </a:r>
            <a:r>
              <a:rPr kumimoji="0" lang="en-US" sz="1400" i="0" u="none" strike="noStrike" kern="1200" cap="none" spc="0" normalizeH="0" noProof="0" dirty="0" smtClean="0">
                <a:ln>
                  <a:noFill/>
                </a:ln>
                <a:effectLst/>
                <a:uLnTx/>
                <a:uFillTx/>
                <a:latin typeface="Calibri" charset="0"/>
                <a:ea typeface="Calibri" charset="0"/>
                <a:cs typeface="Calibri" charset="0"/>
              </a:rPr>
              <a:t> the </a:t>
            </a:r>
            <a:br>
              <a:rPr kumimoji="0" lang="en-US" sz="1400" i="0" u="none" strike="noStrike" kern="1200" cap="none" spc="0" normalizeH="0" noProof="0" dirty="0" smtClean="0">
                <a:ln>
                  <a:noFill/>
                </a:ln>
                <a:effectLst/>
                <a:uLnTx/>
                <a:uFillTx/>
                <a:latin typeface="Calibri" charset="0"/>
                <a:ea typeface="Calibri" charset="0"/>
                <a:cs typeface="Calibri" charset="0"/>
              </a:rPr>
            </a:br>
            <a:r>
              <a:rPr kumimoji="0" lang="en-US" sz="1400" i="0" u="none" strike="noStrike" kern="1200" cap="none" spc="0" normalizeH="0" noProof="0" dirty="0" smtClean="0">
                <a:ln>
                  <a:noFill/>
                </a:ln>
                <a:effectLst/>
                <a:uLnTx/>
                <a:uFillTx/>
                <a:latin typeface="Calibri" charset="0"/>
                <a:ea typeface="Calibri" charset="0"/>
                <a:cs typeface="Calibri" charset="0"/>
              </a:rPr>
              <a:t>exercise</a:t>
            </a:r>
            <a:endParaRPr kumimoji="0" lang="en-US" sz="1400" i="0" u="none" strike="noStrike" kern="1200" cap="none" spc="0" normalizeH="0" baseline="0" noProof="0" dirty="0" smtClean="0">
              <a:ln>
                <a:noFill/>
              </a:ln>
              <a:effectLst/>
              <a:uLnTx/>
              <a:uFillTx/>
              <a:latin typeface="Calibri" charset="0"/>
              <a:ea typeface="Calibri" charset="0"/>
              <a:cs typeface="Calibri" charset="0"/>
            </a:endParaRPr>
          </a:p>
        </p:txBody>
      </p:sp>
      <p:sp>
        <p:nvSpPr>
          <p:cNvPr id="16" name="TextBox 15"/>
          <p:cNvSpPr txBox="1"/>
          <p:nvPr/>
        </p:nvSpPr>
        <p:spPr bwMode="auto">
          <a:xfrm>
            <a:off x="64168" y="3489445"/>
            <a:ext cx="1726419" cy="738664"/>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Document lessons learned from the event</a:t>
            </a:r>
          </a:p>
        </p:txBody>
      </p:sp>
    </p:spTree>
    <p:extLst>
      <p:ext uri="{BB962C8B-B14F-4D97-AF65-F5344CB8AC3E}">
        <p14:creationId xmlns:p14="http://schemas.microsoft.com/office/powerpoint/2010/main" val="1634926942"/>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You will be assigned roles to develop a tabletop exercise (TTE)</a:t>
            </a:r>
          </a:p>
          <a:p>
            <a:r>
              <a:rPr lang="en-US" dirty="0" smtClean="0"/>
              <a:t>The task will have 4 phases, one for each phase in the Exercise Creation Process</a:t>
            </a:r>
          </a:p>
          <a:p>
            <a:r>
              <a:rPr lang="en-US" dirty="0" smtClean="0"/>
              <a:t>The task is mainly a group discussion and you will do individual and sub-group work</a:t>
            </a:r>
            <a:endParaRPr lang="en-US" dirty="0"/>
          </a:p>
        </p:txBody>
      </p:sp>
      <p:sp>
        <p:nvSpPr>
          <p:cNvPr id="2" name="Title 1"/>
          <p:cNvSpPr>
            <a:spLocks noGrp="1"/>
          </p:cNvSpPr>
          <p:nvPr>
            <p:ph type="title"/>
          </p:nvPr>
        </p:nvSpPr>
        <p:spPr/>
        <p:txBody>
          <a:bodyPr/>
          <a:lstStyle/>
          <a:p>
            <a:r>
              <a:rPr lang="en-US" dirty="0" smtClean="0"/>
              <a:t>Lab: Tabletop Exercise</a:t>
            </a:r>
            <a:endParaRPr lang="en-US" dirty="0"/>
          </a:p>
        </p:txBody>
      </p:sp>
    </p:spTree>
    <p:extLst>
      <p:ext uri="{BB962C8B-B14F-4D97-AF65-F5344CB8AC3E}">
        <p14:creationId xmlns:p14="http://schemas.microsoft.com/office/powerpoint/2010/main" val="1548115125"/>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b="1" dirty="0" smtClean="0"/>
              <a:t>Establish </a:t>
            </a:r>
            <a:r>
              <a:rPr lang="en-US" b="1" dirty="0"/>
              <a:t>basic parameters to start the discussion:</a:t>
            </a:r>
          </a:p>
          <a:p>
            <a:pPr lvl="1"/>
            <a:r>
              <a:rPr lang="en-US" dirty="0" smtClean="0"/>
              <a:t>An evaluation of </a:t>
            </a:r>
            <a:r>
              <a:rPr lang="en-US" dirty="0"/>
              <a:t>the training audience</a:t>
            </a:r>
          </a:p>
          <a:p>
            <a:pPr lvl="1"/>
            <a:r>
              <a:rPr lang="en-US" dirty="0"/>
              <a:t>Pre-selected exercise objectives</a:t>
            </a:r>
          </a:p>
          <a:p>
            <a:pPr lvl="1"/>
            <a:r>
              <a:rPr lang="en-US" dirty="0"/>
              <a:t>Constraints</a:t>
            </a:r>
          </a:p>
          <a:p>
            <a:endParaRPr lang="en-US" dirty="0"/>
          </a:p>
        </p:txBody>
      </p:sp>
      <p:sp>
        <p:nvSpPr>
          <p:cNvPr id="2" name="Title 1"/>
          <p:cNvSpPr>
            <a:spLocks noGrp="1"/>
          </p:cNvSpPr>
          <p:nvPr>
            <p:ph type="title"/>
          </p:nvPr>
        </p:nvSpPr>
        <p:spPr/>
        <p:txBody>
          <a:bodyPr/>
          <a:lstStyle/>
          <a:p>
            <a:r>
              <a:rPr lang="en-US" dirty="0"/>
              <a:t>Lab: Materials </a:t>
            </a:r>
            <a:r>
              <a:rPr lang="en-US" dirty="0" smtClean="0"/>
              <a:t>Needed</a:t>
            </a:r>
            <a:endParaRPr lang="en-US" dirty="0"/>
          </a:p>
        </p:txBody>
      </p:sp>
    </p:spTree>
    <p:extLst>
      <p:ext uri="{BB962C8B-B14F-4D97-AF65-F5344CB8AC3E}">
        <p14:creationId xmlns:p14="http://schemas.microsoft.com/office/powerpoint/2010/main" val="716145692"/>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b="1" dirty="0" smtClean="0"/>
              <a:t>You </a:t>
            </a:r>
            <a:r>
              <a:rPr lang="en-US" b="1" dirty="0"/>
              <a:t>will be assigned a role:</a:t>
            </a:r>
          </a:p>
          <a:p>
            <a:r>
              <a:rPr lang="en-US" dirty="0"/>
              <a:t>Program Coordinator</a:t>
            </a:r>
          </a:p>
          <a:p>
            <a:r>
              <a:rPr lang="en-US" dirty="0"/>
              <a:t>Core Planning Team</a:t>
            </a:r>
          </a:p>
          <a:p>
            <a:r>
              <a:rPr lang="en-US" dirty="0"/>
              <a:t>Technical Planner</a:t>
            </a:r>
          </a:p>
          <a:p>
            <a:r>
              <a:rPr lang="en-US" dirty="0"/>
              <a:t>Exercise Facilitators</a:t>
            </a:r>
          </a:p>
          <a:p>
            <a:r>
              <a:rPr lang="en-US" dirty="0"/>
              <a:t>Data Collectors</a:t>
            </a:r>
          </a:p>
        </p:txBody>
      </p:sp>
      <p:sp>
        <p:nvSpPr>
          <p:cNvPr id="2" name="Title 1"/>
          <p:cNvSpPr>
            <a:spLocks noGrp="1"/>
          </p:cNvSpPr>
          <p:nvPr>
            <p:ph type="title"/>
          </p:nvPr>
        </p:nvSpPr>
        <p:spPr/>
        <p:txBody>
          <a:bodyPr/>
          <a:lstStyle/>
          <a:p>
            <a:r>
              <a:rPr lang="en-US" dirty="0"/>
              <a:t>Lab: Phase </a:t>
            </a:r>
            <a:r>
              <a:rPr lang="en-US" dirty="0" smtClean="0"/>
              <a:t>1: Design, Planning</a:t>
            </a:r>
            <a:endParaRPr lang="en-US" dirty="0"/>
          </a:p>
        </p:txBody>
      </p:sp>
      <p:grpSp>
        <p:nvGrpSpPr>
          <p:cNvPr id="5" name="Group 4"/>
          <p:cNvGrpSpPr/>
          <p:nvPr/>
        </p:nvGrpSpPr>
        <p:grpSpPr>
          <a:xfrm>
            <a:off x="4295390" y="2355948"/>
            <a:ext cx="4752920" cy="3997221"/>
            <a:chOff x="4295390" y="2355948"/>
            <a:chExt cx="4752920" cy="3997221"/>
          </a:xfrm>
        </p:grpSpPr>
        <p:graphicFrame>
          <p:nvGraphicFramePr>
            <p:cNvPr id="6" name="Diagram 5"/>
            <p:cNvGraphicFramePr/>
            <p:nvPr>
              <p:extLst>
                <p:ext uri="{D42A27DB-BD31-4B8C-83A1-F6EECF244321}">
                  <p14:modId xmlns:p14="http://schemas.microsoft.com/office/powerpoint/2010/main" val="1804760529"/>
                </p:ext>
              </p:extLst>
            </p:nvPr>
          </p:nvGraphicFramePr>
          <p:xfrm>
            <a:off x="4295390" y="2748486"/>
            <a:ext cx="4752920" cy="3604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5384448" y="2355948"/>
              <a:ext cx="2561920" cy="307777"/>
            </a:xfrm>
            <a:prstGeom prst="rect">
              <a:avLst/>
            </a:prstGeom>
          </p:spPr>
          <p:txBody>
            <a:bodyPr wrap="none">
              <a:spAutoFit/>
            </a:bodyPr>
            <a:lstStyle/>
            <a:p>
              <a:pPr algn="ctr"/>
              <a:r>
                <a:rPr lang="en-US" sz="1400" b="1" dirty="0">
                  <a:latin typeface="Lucida Grande"/>
                  <a:ea typeface="Lucida Sans Regular" charset="0"/>
                  <a:cs typeface="Lucida Grande"/>
                </a:rPr>
                <a:t>Exercise Creation Process</a:t>
              </a:r>
            </a:p>
          </p:txBody>
        </p:sp>
      </p:grpSp>
    </p:spTree>
    <p:extLst>
      <p:ext uri="{BB962C8B-B14F-4D97-AF65-F5344CB8AC3E}">
        <p14:creationId xmlns:p14="http://schemas.microsoft.com/office/powerpoint/2010/main" val="674174968"/>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dirty="0" smtClean="0"/>
              <a:t>Parameters </a:t>
            </a:r>
            <a:r>
              <a:rPr lang="en-US" dirty="0"/>
              <a:t>for the exercise</a:t>
            </a:r>
          </a:p>
          <a:p>
            <a:endParaRPr lang="en-US" dirty="0"/>
          </a:p>
        </p:txBody>
      </p:sp>
      <p:sp>
        <p:nvSpPr>
          <p:cNvPr id="2" name="Title 1"/>
          <p:cNvSpPr>
            <a:spLocks noGrp="1"/>
          </p:cNvSpPr>
          <p:nvPr>
            <p:ph type="title"/>
          </p:nvPr>
        </p:nvSpPr>
        <p:spPr/>
        <p:txBody>
          <a:bodyPr/>
          <a:lstStyle/>
          <a:p>
            <a:r>
              <a:rPr lang="en-US" dirty="0"/>
              <a:t>Lab: Phase </a:t>
            </a:r>
            <a:r>
              <a:rPr lang="en-US" dirty="0" smtClean="0"/>
              <a:t>1: Design, Planning</a:t>
            </a:r>
            <a:endParaRPr lang="en-US" dirty="0"/>
          </a:p>
        </p:txBody>
      </p:sp>
      <p:grpSp>
        <p:nvGrpSpPr>
          <p:cNvPr id="8" name="Group 7"/>
          <p:cNvGrpSpPr/>
          <p:nvPr/>
        </p:nvGrpSpPr>
        <p:grpSpPr>
          <a:xfrm>
            <a:off x="4295390" y="2355948"/>
            <a:ext cx="4752920" cy="3997221"/>
            <a:chOff x="4295390" y="2355948"/>
            <a:chExt cx="4752920" cy="3997221"/>
          </a:xfrm>
        </p:grpSpPr>
        <p:graphicFrame>
          <p:nvGraphicFramePr>
            <p:cNvPr id="9" name="Diagram 8"/>
            <p:cNvGraphicFramePr/>
            <p:nvPr>
              <p:extLst>
                <p:ext uri="{D42A27DB-BD31-4B8C-83A1-F6EECF244321}">
                  <p14:modId xmlns:p14="http://schemas.microsoft.com/office/powerpoint/2010/main" val="1551180675"/>
                </p:ext>
              </p:extLst>
            </p:nvPr>
          </p:nvGraphicFramePr>
          <p:xfrm>
            <a:off x="4295390" y="2748486"/>
            <a:ext cx="4752920" cy="3604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5384448" y="2355948"/>
              <a:ext cx="2561920" cy="307777"/>
            </a:xfrm>
            <a:prstGeom prst="rect">
              <a:avLst/>
            </a:prstGeom>
          </p:spPr>
          <p:txBody>
            <a:bodyPr wrap="none">
              <a:spAutoFit/>
            </a:bodyPr>
            <a:lstStyle/>
            <a:p>
              <a:pPr algn="ctr"/>
              <a:r>
                <a:rPr lang="en-US" sz="1400" b="1" dirty="0">
                  <a:latin typeface="Lucida Grande"/>
                  <a:ea typeface="Lucida Sans Regular" charset="0"/>
                  <a:cs typeface="Lucida Grande"/>
                </a:rPr>
                <a:t>Exercise Creation Process</a:t>
              </a:r>
            </a:p>
          </p:txBody>
        </p:sp>
      </p:grpSp>
    </p:spTree>
    <p:extLst>
      <p:ext uri="{BB962C8B-B14F-4D97-AF65-F5344CB8AC3E}">
        <p14:creationId xmlns:p14="http://schemas.microsoft.com/office/powerpoint/2010/main" val="240968884"/>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b="1" dirty="0" smtClean="0"/>
              <a:t>Questions to evaluate:</a:t>
            </a:r>
          </a:p>
          <a:p>
            <a:r>
              <a:rPr lang="en-US" dirty="0" smtClean="0"/>
              <a:t>Who?</a:t>
            </a:r>
          </a:p>
          <a:p>
            <a:r>
              <a:rPr lang="en-US" dirty="0" smtClean="0"/>
              <a:t>What?</a:t>
            </a:r>
          </a:p>
          <a:p>
            <a:r>
              <a:rPr lang="en-US" dirty="0" smtClean="0"/>
              <a:t>Why?</a:t>
            </a:r>
          </a:p>
          <a:p>
            <a:r>
              <a:rPr lang="en-US" dirty="0" smtClean="0"/>
              <a:t>Where?</a:t>
            </a:r>
          </a:p>
          <a:p>
            <a:r>
              <a:rPr lang="en-US" dirty="0" smtClean="0"/>
              <a:t>When?</a:t>
            </a:r>
          </a:p>
          <a:p>
            <a:r>
              <a:rPr lang="en-US" dirty="0" smtClean="0"/>
              <a:t>How?</a:t>
            </a:r>
          </a:p>
          <a:p>
            <a:endParaRPr lang="en-US" dirty="0"/>
          </a:p>
        </p:txBody>
      </p:sp>
      <p:sp>
        <p:nvSpPr>
          <p:cNvPr id="2" name="Title 1"/>
          <p:cNvSpPr>
            <a:spLocks noGrp="1"/>
          </p:cNvSpPr>
          <p:nvPr>
            <p:ph type="title"/>
          </p:nvPr>
        </p:nvSpPr>
        <p:spPr/>
        <p:txBody>
          <a:bodyPr>
            <a:normAutofit fontScale="90000"/>
          </a:bodyPr>
          <a:lstStyle/>
          <a:p>
            <a:r>
              <a:rPr lang="en-US" dirty="0" smtClean="0"/>
              <a:t>Lab: Phase 1: Design, </a:t>
            </a:r>
            <a:br>
              <a:rPr lang="en-US" dirty="0" smtClean="0"/>
            </a:br>
            <a:r>
              <a:rPr lang="en-US" dirty="0" smtClean="0"/>
              <a:t>Needs Assessment</a:t>
            </a:r>
            <a:endParaRPr lang="en-US" dirty="0"/>
          </a:p>
        </p:txBody>
      </p:sp>
      <p:grpSp>
        <p:nvGrpSpPr>
          <p:cNvPr id="8" name="Group 7"/>
          <p:cNvGrpSpPr/>
          <p:nvPr/>
        </p:nvGrpSpPr>
        <p:grpSpPr>
          <a:xfrm>
            <a:off x="4295390" y="2355948"/>
            <a:ext cx="4752920" cy="3997221"/>
            <a:chOff x="4295390" y="2355948"/>
            <a:chExt cx="4752920" cy="3997221"/>
          </a:xfrm>
        </p:grpSpPr>
        <p:graphicFrame>
          <p:nvGraphicFramePr>
            <p:cNvPr id="9" name="Diagram 8"/>
            <p:cNvGraphicFramePr/>
            <p:nvPr>
              <p:extLst>
                <p:ext uri="{D42A27DB-BD31-4B8C-83A1-F6EECF244321}">
                  <p14:modId xmlns:p14="http://schemas.microsoft.com/office/powerpoint/2010/main" val="242130145"/>
                </p:ext>
              </p:extLst>
            </p:nvPr>
          </p:nvGraphicFramePr>
          <p:xfrm>
            <a:off x="4295390" y="2748486"/>
            <a:ext cx="4752920" cy="3604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9"/>
            <p:cNvSpPr/>
            <p:nvPr/>
          </p:nvSpPr>
          <p:spPr>
            <a:xfrm>
              <a:off x="5384448" y="2355948"/>
              <a:ext cx="2561920" cy="307777"/>
            </a:xfrm>
            <a:prstGeom prst="rect">
              <a:avLst/>
            </a:prstGeom>
          </p:spPr>
          <p:txBody>
            <a:bodyPr wrap="none">
              <a:spAutoFit/>
            </a:bodyPr>
            <a:lstStyle/>
            <a:p>
              <a:pPr algn="ctr"/>
              <a:r>
                <a:rPr lang="en-US" sz="1400" b="1" dirty="0">
                  <a:latin typeface="Lucida Grande"/>
                  <a:ea typeface="Lucida Sans Regular" charset="0"/>
                  <a:cs typeface="Lucida Grande"/>
                </a:rPr>
                <a:t>Exercise Creation Process</a:t>
              </a:r>
            </a:p>
          </p:txBody>
        </p:sp>
      </p:grpSp>
    </p:spTree>
    <p:extLst>
      <p:ext uri="{BB962C8B-B14F-4D97-AF65-F5344CB8AC3E}">
        <p14:creationId xmlns:p14="http://schemas.microsoft.com/office/powerpoint/2010/main" val="27245558"/>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FIRST_Training_4-3_03</Template>
  <TotalTime>17803</TotalTime>
  <Words>2833</Words>
  <Application>Microsoft Macintosh PowerPoint</Application>
  <PresentationFormat>On-screen Show (4:3)</PresentationFormat>
  <Paragraphs>221</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Aharoni</vt:lpstr>
      <vt:lpstr>Calibri</vt:lpstr>
      <vt:lpstr>Lucida Grande</vt:lpstr>
      <vt:lpstr>Lucida Sans</vt:lpstr>
      <vt:lpstr>Lucida Sans Regular</vt:lpstr>
      <vt:lpstr>ＭＳ Ｐゴシック</vt:lpstr>
      <vt:lpstr>Arial</vt:lpstr>
      <vt:lpstr>Custom Design</vt:lpstr>
      <vt:lpstr>Module 9:  Exercise Creation Lab </vt:lpstr>
      <vt:lpstr>Copyright</vt:lpstr>
      <vt:lpstr>Agenda</vt:lpstr>
      <vt:lpstr>Exercise Creation Process</vt:lpstr>
      <vt:lpstr>Lab: Tabletop Exercise</vt:lpstr>
      <vt:lpstr>Lab: Materials Needed</vt:lpstr>
      <vt:lpstr>Lab: Phase 1: Design, Planning</vt:lpstr>
      <vt:lpstr>Lab: Phase 1: Design, Planning</vt:lpstr>
      <vt:lpstr>Lab: Phase 1: Design,  Needs Assessment</vt:lpstr>
      <vt:lpstr>Lab: Phase 2: Develop</vt:lpstr>
      <vt:lpstr>Lab: Phase 3: Conduct</vt:lpstr>
      <vt:lpstr>Lab: Phase 4: Evaluate</vt:lpstr>
      <vt:lpstr>Conclusion</vt:lpstr>
      <vt:lpstr>PowerPoint Presentation</vt:lpstr>
      <vt:lpstr>PowerPoint Presentation</vt:lpstr>
    </vt:vector>
  </TitlesOfParts>
  <Manager/>
  <Company/>
  <LinksUpToDate>false</LinksUpToDate>
  <SharedDoc>false</SharedDoc>
  <HyperlinkBase/>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Exercise Course</dc:title>
  <dc:subject/>
  <dc:creator>FIRST.org</dc:creator>
  <cp:keywords/>
  <dc:description/>
  <cp:lastModifiedBy>Serge Droz</cp:lastModifiedBy>
  <cp:revision>290</cp:revision>
  <cp:lastPrinted>2017-08-18T18:15:08Z</cp:lastPrinted>
  <dcterms:created xsi:type="dcterms:W3CDTF">2017-06-18T18:57:04Z</dcterms:created>
  <dcterms:modified xsi:type="dcterms:W3CDTF">2017-12-24T10:32:12Z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