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3"/>
  </p:notesMasterIdLst>
  <p:sldIdLst>
    <p:sldId id="256" r:id="rId2"/>
    <p:sldId id="2115" r:id="rId3"/>
    <p:sldId id="297" r:id="rId4"/>
    <p:sldId id="2105" r:id="rId5"/>
    <p:sldId id="259" r:id="rId6"/>
    <p:sldId id="261" r:id="rId7"/>
    <p:sldId id="260" r:id="rId8"/>
    <p:sldId id="262" r:id="rId9"/>
    <p:sldId id="263" r:id="rId10"/>
    <p:sldId id="268" r:id="rId11"/>
    <p:sldId id="264" r:id="rId12"/>
    <p:sldId id="269" r:id="rId13"/>
    <p:sldId id="2095" r:id="rId14"/>
    <p:sldId id="2107" r:id="rId15"/>
    <p:sldId id="265" r:id="rId16"/>
    <p:sldId id="2108" r:id="rId17"/>
    <p:sldId id="2109" r:id="rId18"/>
    <p:sldId id="372" r:id="rId19"/>
    <p:sldId id="374" r:id="rId20"/>
    <p:sldId id="373" r:id="rId21"/>
    <p:sldId id="375" r:id="rId22"/>
    <p:sldId id="274" r:id="rId23"/>
    <p:sldId id="277" r:id="rId24"/>
    <p:sldId id="2112" r:id="rId25"/>
    <p:sldId id="2102" r:id="rId26"/>
    <p:sldId id="276" r:id="rId27"/>
    <p:sldId id="2113" r:id="rId28"/>
    <p:sldId id="279" r:id="rId29"/>
    <p:sldId id="2091" r:id="rId30"/>
    <p:sldId id="2097" r:id="rId31"/>
    <p:sldId id="376" r:id="rId32"/>
    <p:sldId id="288" r:id="rId33"/>
    <p:sldId id="287" r:id="rId34"/>
    <p:sldId id="282" r:id="rId35"/>
    <p:sldId id="289" r:id="rId36"/>
    <p:sldId id="281" r:id="rId37"/>
    <p:sldId id="285" r:id="rId38"/>
    <p:sldId id="2111" r:id="rId39"/>
    <p:sldId id="283" r:id="rId40"/>
    <p:sldId id="290" r:id="rId41"/>
    <p:sldId id="292" r:id="rId42"/>
    <p:sldId id="293" r:id="rId43"/>
    <p:sldId id="294" r:id="rId44"/>
    <p:sldId id="386" r:id="rId45"/>
    <p:sldId id="1335" r:id="rId46"/>
    <p:sldId id="1336" r:id="rId47"/>
    <p:sldId id="1337" r:id="rId48"/>
    <p:sldId id="2114" r:id="rId49"/>
    <p:sldId id="284" r:id="rId50"/>
    <p:sldId id="295" r:id="rId51"/>
    <p:sldId id="25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4689"/>
  </p:normalViewPr>
  <p:slideViewPr>
    <p:cSldViewPr snapToGrid="0">
      <p:cViewPr varScale="1">
        <p:scale>
          <a:sx n="155" d="100"/>
          <a:sy n="155" d="100"/>
        </p:scale>
        <p:origin x="3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DACAB-A4AC-40D5-B366-BDF02E65434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1093E8C-B4A6-4B3A-BCF0-1EC48AF33A95}">
      <dgm:prSet/>
      <dgm:spPr/>
      <dgm:t>
        <a:bodyPr/>
        <a:lstStyle/>
        <a:p>
          <a:pPr rtl="0"/>
          <a:r>
            <a:rPr lang="en-US" dirty="0"/>
            <a:t>Which (of my) products are at risk?</a:t>
          </a:r>
          <a:endParaRPr lang="de-DE" dirty="0"/>
        </a:p>
      </dgm:t>
    </dgm:pt>
    <dgm:pt modelId="{4DB4F5FB-2E22-4C77-B310-D0A54B5F98E4}" type="parTrans" cxnId="{67A9C7E9-9769-4F7C-B0A2-AE50826BC0A3}">
      <dgm:prSet/>
      <dgm:spPr/>
      <dgm:t>
        <a:bodyPr/>
        <a:lstStyle/>
        <a:p>
          <a:endParaRPr lang="de-DE"/>
        </a:p>
      </dgm:t>
    </dgm:pt>
    <dgm:pt modelId="{82C5E3D4-D0D7-42DB-9DE6-A5C19C69165D}" type="sibTrans" cxnId="{67A9C7E9-9769-4F7C-B0A2-AE50826BC0A3}">
      <dgm:prSet/>
      <dgm:spPr/>
      <dgm:t>
        <a:bodyPr/>
        <a:lstStyle/>
        <a:p>
          <a:endParaRPr lang="de-DE"/>
        </a:p>
      </dgm:t>
    </dgm:pt>
    <dgm:pt modelId="{98885CBE-442A-4B1B-AB98-5D073637C9A0}">
      <dgm:prSet/>
      <dgm:spPr/>
      <dgm:t>
        <a:bodyPr/>
        <a:lstStyle/>
        <a:p>
          <a:pPr rtl="0"/>
          <a:r>
            <a:rPr lang="en-US" dirty="0"/>
            <a:t>What are mitigation measures?</a:t>
          </a:r>
          <a:endParaRPr lang="de-DE" dirty="0"/>
        </a:p>
      </dgm:t>
    </dgm:pt>
    <dgm:pt modelId="{0F4FBDD9-9611-4525-8325-F3D11109516A}" type="parTrans" cxnId="{1B40B476-F8DD-49E7-8301-6BA1C57D572F}">
      <dgm:prSet/>
      <dgm:spPr/>
      <dgm:t>
        <a:bodyPr/>
        <a:lstStyle/>
        <a:p>
          <a:endParaRPr lang="de-DE"/>
        </a:p>
      </dgm:t>
    </dgm:pt>
    <dgm:pt modelId="{70A41E99-C6F9-4F02-AAC5-5456277B5912}" type="sibTrans" cxnId="{1B40B476-F8DD-49E7-8301-6BA1C57D572F}">
      <dgm:prSet/>
      <dgm:spPr/>
      <dgm:t>
        <a:bodyPr/>
        <a:lstStyle/>
        <a:p>
          <a:endParaRPr lang="de-DE"/>
        </a:p>
      </dgm:t>
    </dgm:pt>
    <dgm:pt modelId="{F24EFB9E-AA04-46EC-849F-A0CA919BBEFF}" type="pres">
      <dgm:prSet presAssocID="{304DACAB-A4AC-40D5-B366-BDF02E65434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6DF143B-5206-4F51-B1AF-D1358877A51B}" type="pres">
      <dgm:prSet presAssocID="{71093E8C-B4A6-4B3A-BCF0-1EC48AF33A95}" presName="root" presStyleCnt="0"/>
      <dgm:spPr/>
    </dgm:pt>
    <dgm:pt modelId="{2CB82A00-F82F-4DA2-ACE9-D9F3E3BF77B2}" type="pres">
      <dgm:prSet presAssocID="{71093E8C-B4A6-4B3A-BCF0-1EC48AF33A95}" presName="rootComposite" presStyleCnt="0"/>
      <dgm:spPr/>
    </dgm:pt>
    <dgm:pt modelId="{76907B6E-2897-4E2A-8F01-A669C59293F6}" type="pres">
      <dgm:prSet presAssocID="{71093E8C-B4A6-4B3A-BCF0-1EC48AF33A95}" presName="rootText" presStyleLbl="node1" presStyleIdx="0" presStyleCnt="2"/>
      <dgm:spPr/>
    </dgm:pt>
    <dgm:pt modelId="{999A6A36-75A1-4D3F-85CA-82F2B2AA03E1}" type="pres">
      <dgm:prSet presAssocID="{71093E8C-B4A6-4B3A-BCF0-1EC48AF33A95}" presName="rootConnector" presStyleLbl="node1" presStyleIdx="0" presStyleCnt="2"/>
      <dgm:spPr/>
    </dgm:pt>
    <dgm:pt modelId="{D53D34DF-9B21-4E1D-99B2-7F67E439A7C7}" type="pres">
      <dgm:prSet presAssocID="{71093E8C-B4A6-4B3A-BCF0-1EC48AF33A95}" presName="childShape" presStyleCnt="0"/>
      <dgm:spPr/>
    </dgm:pt>
    <dgm:pt modelId="{613DD71B-0042-41E4-BEF9-9936317AFBCE}" type="pres">
      <dgm:prSet presAssocID="{98885CBE-442A-4B1B-AB98-5D073637C9A0}" presName="root" presStyleCnt="0"/>
      <dgm:spPr/>
    </dgm:pt>
    <dgm:pt modelId="{EC896C42-7CCB-4228-BF8C-2CCD8D0304D1}" type="pres">
      <dgm:prSet presAssocID="{98885CBE-442A-4B1B-AB98-5D073637C9A0}" presName="rootComposite" presStyleCnt="0"/>
      <dgm:spPr/>
    </dgm:pt>
    <dgm:pt modelId="{CE0F2E9A-FC48-41F5-B973-C53CB1BE0154}" type="pres">
      <dgm:prSet presAssocID="{98885CBE-442A-4B1B-AB98-5D073637C9A0}" presName="rootText" presStyleLbl="node1" presStyleIdx="1" presStyleCnt="2"/>
      <dgm:spPr/>
    </dgm:pt>
    <dgm:pt modelId="{9140A752-BBA2-4CBD-8546-6DCF1F495E03}" type="pres">
      <dgm:prSet presAssocID="{98885CBE-442A-4B1B-AB98-5D073637C9A0}" presName="rootConnector" presStyleLbl="node1" presStyleIdx="1" presStyleCnt="2"/>
      <dgm:spPr/>
    </dgm:pt>
    <dgm:pt modelId="{9023F176-CD18-414C-A6B2-A61BBE2D9B66}" type="pres">
      <dgm:prSet presAssocID="{98885CBE-442A-4B1B-AB98-5D073637C9A0}" presName="childShape" presStyleCnt="0"/>
      <dgm:spPr/>
    </dgm:pt>
  </dgm:ptLst>
  <dgm:cxnLst>
    <dgm:cxn modelId="{37B76C25-C48D-4BC8-8FE8-3FD11C1846D3}" type="presOf" srcId="{71093E8C-B4A6-4B3A-BCF0-1EC48AF33A95}" destId="{76907B6E-2897-4E2A-8F01-A669C59293F6}" srcOrd="0" destOrd="0" presId="urn:microsoft.com/office/officeart/2005/8/layout/hierarchy3"/>
    <dgm:cxn modelId="{8460C025-3E57-432F-8B75-3BE41E08DE5F}" type="presOf" srcId="{98885CBE-442A-4B1B-AB98-5D073637C9A0}" destId="{9140A752-BBA2-4CBD-8546-6DCF1F495E03}" srcOrd="1" destOrd="0" presId="urn:microsoft.com/office/officeart/2005/8/layout/hierarchy3"/>
    <dgm:cxn modelId="{DAC79E45-5CCF-4B11-8BD1-53B8EBD819C4}" type="presOf" srcId="{71093E8C-B4A6-4B3A-BCF0-1EC48AF33A95}" destId="{999A6A36-75A1-4D3F-85CA-82F2B2AA03E1}" srcOrd="1" destOrd="0" presId="urn:microsoft.com/office/officeart/2005/8/layout/hierarchy3"/>
    <dgm:cxn modelId="{9414784B-8749-47D2-BAFB-30B0A79E62D5}" type="presOf" srcId="{304DACAB-A4AC-40D5-B366-BDF02E65434D}" destId="{F24EFB9E-AA04-46EC-849F-A0CA919BBEFF}" srcOrd="0" destOrd="0" presId="urn:microsoft.com/office/officeart/2005/8/layout/hierarchy3"/>
    <dgm:cxn modelId="{1B40B476-F8DD-49E7-8301-6BA1C57D572F}" srcId="{304DACAB-A4AC-40D5-B366-BDF02E65434D}" destId="{98885CBE-442A-4B1B-AB98-5D073637C9A0}" srcOrd="1" destOrd="0" parTransId="{0F4FBDD9-9611-4525-8325-F3D11109516A}" sibTransId="{70A41E99-C6F9-4F02-AAC5-5456277B5912}"/>
    <dgm:cxn modelId="{22283FBC-1B33-4E6E-93AB-03765792D857}" type="presOf" srcId="{98885CBE-442A-4B1B-AB98-5D073637C9A0}" destId="{CE0F2E9A-FC48-41F5-B973-C53CB1BE0154}" srcOrd="0" destOrd="0" presId="urn:microsoft.com/office/officeart/2005/8/layout/hierarchy3"/>
    <dgm:cxn modelId="{67A9C7E9-9769-4F7C-B0A2-AE50826BC0A3}" srcId="{304DACAB-A4AC-40D5-B366-BDF02E65434D}" destId="{71093E8C-B4A6-4B3A-BCF0-1EC48AF33A95}" srcOrd="0" destOrd="0" parTransId="{4DB4F5FB-2E22-4C77-B310-D0A54B5F98E4}" sibTransId="{82C5E3D4-D0D7-42DB-9DE6-A5C19C69165D}"/>
    <dgm:cxn modelId="{808DEE01-BF9B-4E24-84F3-BDF516E5A301}" type="presParOf" srcId="{F24EFB9E-AA04-46EC-849F-A0CA919BBEFF}" destId="{66DF143B-5206-4F51-B1AF-D1358877A51B}" srcOrd="0" destOrd="0" presId="urn:microsoft.com/office/officeart/2005/8/layout/hierarchy3"/>
    <dgm:cxn modelId="{05184734-048A-4350-97F7-A80A04F48CDE}" type="presParOf" srcId="{66DF143B-5206-4F51-B1AF-D1358877A51B}" destId="{2CB82A00-F82F-4DA2-ACE9-D9F3E3BF77B2}" srcOrd="0" destOrd="0" presId="urn:microsoft.com/office/officeart/2005/8/layout/hierarchy3"/>
    <dgm:cxn modelId="{FA5F5908-E88B-495F-B2A5-A1E7824D742D}" type="presParOf" srcId="{2CB82A00-F82F-4DA2-ACE9-D9F3E3BF77B2}" destId="{76907B6E-2897-4E2A-8F01-A669C59293F6}" srcOrd="0" destOrd="0" presId="urn:microsoft.com/office/officeart/2005/8/layout/hierarchy3"/>
    <dgm:cxn modelId="{0E4314E7-972F-4257-B1A1-748B21E684B6}" type="presParOf" srcId="{2CB82A00-F82F-4DA2-ACE9-D9F3E3BF77B2}" destId="{999A6A36-75A1-4D3F-85CA-82F2B2AA03E1}" srcOrd="1" destOrd="0" presId="urn:microsoft.com/office/officeart/2005/8/layout/hierarchy3"/>
    <dgm:cxn modelId="{17F03B1E-E653-475C-93C4-C3D50E82B37D}" type="presParOf" srcId="{66DF143B-5206-4F51-B1AF-D1358877A51B}" destId="{D53D34DF-9B21-4E1D-99B2-7F67E439A7C7}" srcOrd="1" destOrd="0" presId="urn:microsoft.com/office/officeart/2005/8/layout/hierarchy3"/>
    <dgm:cxn modelId="{B63936F7-1F2E-4CEA-A698-34CBF43F86DA}" type="presParOf" srcId="{F24EFB9E-AA04-46EC-849F-A0CA919BBEFF}" destId="{613DD71B-0042-41E4-BEF9-9936317AFBCE}" srcOrd="1" destOrd="0" presId="urn:microsoft.com/office/officeart/2005/8/layout/hierarchy3"/>
    <dgm:cxn modelId="{29C1E8BC-3604-4E00-9CFD-C48F43303FD4}" type="presParOf" srcId="{613DD71B-0042-41E4-BEF9-9936317AFBCE}" destId="{EC896C42-7CCB-4228-BF8C-2CCD8D0304D1}" srcOrd="0" destOrd="0" presId="urn:microsoft.com/office/officeart/2005/8/layout/hierarchy3"/>
    <dgm:cxn modelId="{BD8F7126-868B-43B2-AEB6-E96A1BF93CF8}" type="presParOf" srcId="{EC896C42-7CCB-4228-BF8C-2CCD8D0304D1}" destId="{CE0F2E9A-FC48-41F5-B973-C53CB1BE0154}" srcOrd="0" destOrd="0" presId="urn:microsoft.com/office/officeart/2005/8/layout/hierarchy3"/>
    <dgm:cxn modelId="{92F5C4F5-0362-4398-B088-47109741C8AE}" type="presParOf" srcId="{EC896C42-7CCB-4228-BF8C-2CCD8D0304D1}" destId="{9140A752-BBA2-4CBD-8546-6DCF1F495E03}" srcOrd="1" destOrd="0" presId="urn:microsoft.com/office/officeart/2005/8/layout/hierarchy3"/>
    <dgm:cxn modelId="{F729325A-6E99-4AE0-95CA-9F69064856A7}" type="presParOf" srcId="{613DD71B-0042-41E4-BEF9-9936317AFBCE}" destId="{9023F176-CD18-414C-A6B2-A61BBE2D9B6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E21439-1CC6-46E7-94EC-5B95437181F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54817792-9BA0-4C15-AEA2-B8987F10B723}">
      <dgm:prSet/>
      <dgm:spPr/>
      <dgm:t>
        <a:bodyPr/>
        <a:lstStyle/>
        <a:p>
          <a:pPr rtl="0"/>
          <a:r>
            <a:rPr lang="en-US"/>
            <a:t>Security Advisories</a:t>
          </a:r>
          <a:endParaRPr lang="de-DE"/>
        </a:p>
      </dgm:t>
    </dgm:pt>
    <dgm:pt modelId="{338C0572-CD7D-4775-9035-C1B70E3C3EA5}" type="parTrans" cxnId="{54415D8F-5105-4FEA-B049-3544C9181461}">
      <dgm:prSet/>
      <dgm:spPr/>
      <dgm:t>
        <a:bodyPr/>
        <a:lstStyle/>
        <a:p>
          <a:endParaRPr lang="de-DE"/>
        </a:p>
      </dgm:t>
    </dgm:pt>
    <dgm:pt modelId="{0543E7D2-D090-423C-A846-49BEBB469E62}" type="sibTrans" cxnId="{54415D8F-5105-4FEA-B049-3544C9181461}">
      <dgm:prSet/>
      <dgm:spPr/>
      <dgm:t>
        <a:bodyPr/>
        <a:lstStyle/>
        <a:p>
          <a:endParaRPr lang="de-DE"/>
        </a:p>
      </dgm:t>
    </dgm:pt>
    <dgm:pt modelId="{C5784340-0E31-4F36-A7EC-05A0F6278E3C}">
      <dgm:prSet/>
      <dgm:spPr/>
      <dgm:t>
        <a:bodyPr/>
        <a:lstStyle/>
        <a:p>
          <a:pPr rtl="0"/>
          <a:r>
            <a:rPr lang="en-US"/>
            <a:t>Ask the vendor</a:t>
          </a:r>
          <a:endParaRPr lang="de-DE"/>
        </a:p>
      </dgm:t>
    </dgm:pt>
    <dgm:pt modelId="{C0B003EF-F597-4EB2-90CE-2C00C94A5C14}" type="parTrans" cxnId="{6F195FC4-8441-48D1-A28F-0E5A8009FD42}">
      <dgm:prSet/>
      <dgm:spPr/>
      <dgm:t>
        <a:bodyPr/>
        <a:lstStyle/>
        <a:p>
          <a:endParaRPr lang="de-DE"/>
        </a:p>
      </dgm:t>
    </dgm:pt>
    <dgm:pt modelId="{FAFDE013-A5D4-463B-B380-2C5C18232D8B}" type="sibTrans" cxnId="{6F195FC4-8441-48D1-A28F-0E5A8009FD42}">
      <dgm:prSet/>
      <dgm:spPr/>
      <dgm:t>
        <a:bodyPr/>
        <a:lstStyle/>
        <a:p>
          <a:endParaRPr lang="de-DE"/>
        </a:p>
      </dgm:t>
    </dgm:pt>
    <dgm:pt modelId="{405DE77A-674F-4D01-AA01-32EDCE6FED91}">
      <dgm:prSet/>
      <dgm:spPr/>
      <dgm:t>
        <a:bodyPr/>
        <a:lstStyle/>
        <a:p>
          <a:pPr rtl="0"/>
          <a:r>
            <a:rPr lang="en-US"/>
            <a:t>Own investigation</a:t>
          </a:r>
          <a:endParaRPr lang="de-DE"/>
        </a:p>
      </dgm:t>
    </dgm:pt>
    <dgm:pt modelId="{DBA6BEF7-4E38-4CEC-A98D-17F5B8CCBC50}" type="parTrans" cxnId="{35C3D250-A28E-4BF7-90AA-60B337642B61}">
      <dgm:prSet/>
      <dgm:spPr/>
      <dgm:t>
        <a:bodyPr/>
        <a:lstStyle/>
        <a:p>
          <a:endParaRPr lang="de-DE"/>
        </a:p>
      </dgm:t>
    </dgm:pt>
    <dgm:pt modelId="{770AAC31-D121-4D35-A45B-DF75FDBE2AED}" type="sibTrans" cxnId="{35C3D250-A28E-4BF7-90AA-60B337642B61}">
      <dgm:prSet/>
      <dgm:spPr/>
      <dgm:t>
        <a:bodyPr/>
        <a:lstStyle/>
        <a:p>
          <a:endParaRPr lang="de-DE"/>
        </a:p>
      </dgm:t>
    </dgm:pt>
    <dgm:pt modelId="{689F273F-6339-4429-8CD9-3447FB2A8FAB}">
      <dgm:prSet/>
      <dgm:spPr/>
      <dgm:t>
        <a:bodyPr/>
        <a:lstStyle/>
        <a:p>
          <a:pPr rtl="0"/>
          <a:r>
            <a:rPr lang="en-US"/>
            <a:t>SBOM</a:t>
          </a:r>
          <a:endParaRPr lang="de-DE"/>
        </a:p>
      </dgm:t>
    </dgm:pt>
    <dgm:pt modelId="{1470E7B6-9732-4D68-8D9C-56AD44396A5B}" type="parTrans" cxnId="{2150DDD1-880E-42D7-9D17-34BBCAE00D76}">
      <dgm:prSet/>
      <dgm:spPr/>
      <dgm:t>
        <a:bodyPr/>
        <a:lstStyle/>
        <a:p>
          <a:endParaRPr lang="de-DE"/>
        </a:p>
      </dgm:t>
    </dgm:pt>
    <dgm:pt modelId="{F51D4F0C-E9DC-46D5-BBBE-E0B705E4E136}" type="sibTrans" cxnId="{2150DDD1-880E-42D7-9D17-34BBCAE00D76}">
      <dgm:prSet/>
      <dgm:spPr/>
      <dgm:t>
        <a:bodyPr/>
        <a:lstStyle/>
        <a:p>
          <a:endParaRPr lang="de-DE"/>
        </a:p>
      </dgm:t>
    </dgm:pt>
    <dgm:pt modelId="{240C73EC-CFA9-4079-8DA3-721B446B9F78}" type="pres">
      <dgm:prSet presAssocID="{DAE21439-1CC6-46E7-94EC-5B95437181FB}" presName="Name0" presStyleCnt="0">
        <dgm:presLayoutVars>
          <dgm:dir/>
          <dgm:animLvl val="lvl"/>
          <dgm:resizeHandles val="exact"/>
        </dgm:presLayoutVars>
      </dgm:prSet>
      <dgm:spPr/>
    </dgm:pt>
    <dgm:pt modelId="{B945236C-A4CE-4990-8112-A8ADEB3F58D1}" type="pres">
      <dgm:prSet presAssocID="{54817792-9BA0-4C15-AEA2-B8987F10B723}" presName="composite" presStyleCnt="0"/>
      <dgm:spPr/>
    </dgm:pt>
    <dgm:pt modelId="{67D3A2D2-90E0-401B-A59E-6C1C86CBFE26}" type="pres">
      <dgm:prSet presAssocID="{54817792-9BA0-4C15-AEA2-B8987F10B72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CD4CC2C-7353-4C97-9D28-A48F886A3863}" type="pres">
      <dgm:prSet presAssocID="{54817792-9BA0-4C15-AEA2-B8987F10B723}" presName="desTx" presStyleLbl="alignAccFollowNode1" presStyleIdx="0" presStyleCnt="4">
        <dgm:presLayoutVars>
          <dgm:bulletEnabled val="1"/>
        </dgm:presLayoutVars>
      </dgm:prSet>
      <dgm:spPr/>
    </dgm:pt>
    <dgm:pt modelId="{18D61F5F-C7E6-4E5E-8189-30CA4F5923DF}" type="pres">
      <dgm:prSet presAssocID="{0543E7D2-D090-423C-A846-49BEBB469E62}" presName="space" presStyleCnt="0"/>
      <dgm:spPr/>
    </dgm:pt>
    <dgm:pt modelId="{8B82786D-E7C5-4FE8-92BE-3517ED516677}" type="pres">
      <dgm:prSet presAssocID="{C5784340-0E31-4F36-A7EC-05A0F6278E3C}" presName="composite" presStyleCnt="0"/>
      <dgm:spPr/>
    </dgm:pt>
    <dgm:pt modelId="{F0A10AE1-CDC6-4A61-B8C6-4D3C4AA6299B}" type="pres">
      <dgm:prSet presAssocID="{C5784340-0E31-4F36-A7EC-05A0F6278E3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6387047-1B08-4513-A662-41053A426EFB}" type="pres">
      <dgm:prSet presAssocID="{C5784340-0E31-4F36-A7EC-05A0F6278E3C}" presName="desTx" presStyleLbl="alignAccFollowNode1" presStyleIdx="1" presStyleCnt="4">
        <dgm:presLayoutVars>
          <dgm:bulletEnabled val="1"/>
        </dgm:presLayoutVars>
      </dgm:prSet>
      <dgm:spPr/>
    </dgm:pt>
    <dgm:pt modelId="{07C3B362-D9C7-4942-AA11-C9F43445AA74}" type="pres">
      <dgm:prSet presAssocID="{FAFDE013-A5D4-463B-B380-2C5C18232D8B}" presName="space" presStyleCnt="0"/>
      <dgm:spPr/>
    </dgm:pt>
    <dgm:pt modelId="{20B12F34-868D-47E4-BA2A-0EC80860FC0F}" type="pres">
      <dgm:prSet presAssocID="{405DE77A-674F-4D01-AA01-32EDCE6FED91}" presName="composite" presStyleCnt="0"/>
      <dgm:spPr/>
    </dgm:pt>
    <dgm:pt modelId="{5C34D8A8-5C24-47AE-95D2-106D3D6BA991}" type="pres">
      <dgm:prSet presAssocID="{405DE77A-674F-4D01-AA01-32EDCE6FED9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58B6D7D-B0BC-4C9F-9B57-89A7125E8ACD}" type="pres">
      <dgm:prSet presAssocID="{405DE77A-674F-4D01-AA01-32EDCE6FED91}" presName="desTx" presStyleLbl="alignAccFollowNode1" presStyleIdx="2" presStyleCnt="4">
        <dgm:presLayoutVars>
          <dgm:bulletEnabled val="1"/>
        </dgm:presLayoutVars>
      </dgm:prSet>
      <dgm:spPr/>
    </dgm:pt>
    <dgm:pt modelId="{5287C3B2-D473-488B-AD6A-7BEA24076E81}" type="pres">
      <dgm:prSet presAssocID="{770AAC31-D121-4D35-A45B-DF75FDBE2AED}" presName="space" presStyleCnt="0"/>
      <dgm:spPr/>
    </dgm:pt>
    <dgm:pt modelId="{1705FF74-64A8-4257-B110-0096AF00E36D}" type="pres">
      <dgm:prSet presAssocID="{689F273F-6339-4429-8CD9-3447FB2A8FAB}" presName="composite" presStyleCnt="0"/>
      <dgm:spPr/>
    </dgm:pt>
    <dgm:pt modelId="{EA7A360F-532D-42CB-80E7-0E86C0E98A86}" type="pres">
      <dgm:prSet presAssocID="{689F273F-6339-4429-8CD9-3447FB2A8FA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0FB34F5-B56C-4D9D-9FD3-6D233DD6ACB6}" type="pres">
      <dgm:prSet presAssocID="{689F273F-6339-4429-8CD9-3447FB2A8FA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9347C48-5490-47B3-8735-6E12CC1154F2}" type="presOf" srcId="{C5784340-0E31-4F36-A7EC-05A0F6278E3C}" destId="{F0A10AE1-CDC6-4A61-B8C6-4D3C4AA6299B}" srcOrd="0" destOrd="0" presId="urn:microsoft.com/office/officeart/2005/8/layout/hList1"/>
    <dgm:cxn modelId="{35C3D250-A28E-4BF7-90AA-60B337642B61}" srcId="{DAE21439-1CC6-46E7-94EC-5B95437181FB}" destId="{405DE77A-674F-4D01-AA01-32EDCE6FED91}" srcOrd="2" destOrd="0" parTransId="{DBA6BEF7-4E38-4CEC-A98D-17F5B8CCBC50}" sibTransId="{770AAC31-D121-4D35-A45B-DF75FDBE2AED}"/>
    <dgm:cxn modelId="{079DB477-3129-4888-ADA4-5667AED2041C}" type="presOf" srcId="{405DE77A-674F-4D01-AA01-32EDCE6FED91}" destId="{5C34D8A8-5C24-47AE-95D2-106D3D6BA991}" srcOrd="0" destOrd="0" presId="urn:microsoft.com/office/officeart/2005/8/layout/hList1"/>
    <dgm:cxn modelId="{018DE47D-C9CA-4D3D-872C-B3123F9888B2}" type="presOf" srcId="{DAE21439-1CC6-46E7-94EC-5B95437181FB}" destId="{240C73EC-CFA9-4079-8DA3-721B446B9F78}" srcOrd="0" destOrd="0" presId="urn:microsoft.com/office/officeart/2005/8/layout/hList1"/>
    <dgm:cxn modelId="{54415D8F-5105-4FEA-B049-3544C9181461}" srcId="{DAE21439-1CC6-46E7-94EC-5B95437181FB}" destId="{54817792-9BA0-4C15-AEA2-B8987F10B723}" srcOrd="0" destOrd="0" parTransId="{338C0572-CD7D-4775-9035-C1B70E3C3EA5}" sibTransId="{0543E7D2-D090-423C-A846-49BEBB469E62}"/>
    <dgm:cxn modelId="{B14D53C4-38E5-442C-A84D-6506640013DE}" type="presOf" srcId="{689F273F-6339-4429-8CD9-3447FB2A8FAB}" destId="{EA7A360F-532D-42CB-80E7-0E86C0E98A86}" srcOrd="0" destOrd="0" presId="urn:microsoft.com/office/officeart/2005/8/layout/hList1"/>
    <dgm:cxn modelId="{6F195FC4-8441-48D1-A28F-0E5A8009FD42}" srcId="{DAE21439-1CC6-46E7-94EC-5B95437181FB}" destId="{C5784340-0E31-4F36-A7EC-05A0F6278E3C}" srcOrd="1" destOrd="0" parTransId="{C0B003EF-F597-4EB2-90CE-2C00C94A5C14}" sibTransId="{FAFDE013-A5D4-463B-B380-2C5C18232D8B}"/>
    <dgm:cxn modelId="{2150DDD1-880E-42D7-9D17-34BBCAE00D76}" srcId="{DAE21439-1CC6-46E7-94EC-5B95437181FB}" destId="{689F273F-6339-4429-8CD9-3447FB2A8FAB}" srcOrd="3" destOrd="0" parTransId="{1470E7B6-9732-4D68-8D9C-56AD44396A5B}" sibTransId="{F51D4F0C-E9DC-46D5-BBBE-E0B705E4E136}"/>
    <dgm:cxn modelId="{79F4FCD6-3E1B-45D7-A6A7-3F3D68EC826C}" type="presOf" srcId="{54817792-9BA0-4C15-AEA2-B8987F10B723}" destId="{67D3A2D2-90E0-401B-A59E-6C1C86CBFE26}" srcOrd="0" destOrd="0" presId="urn:microsoft.com/office/officeart/2005/8/layout/hList1"/>
    <dgm:cxn modelId="{E01EB164-E36D-476A-AA0F-4DCF7E93C276}" type="presParOf" srcId="{240C73EC-CFA9-4079-8DA3-721B446B9F78}" destId="{B945236C-A4CE-4990-8112-A8ADEB3F58D1}" srcOrd="0" destOrd="0" presId="urn:microsoft.com/office/officeart/2005/8/layout/hList1"/>
    <dgm:cxn modelId="{14FA7F1E-B958-4238-ACD0-24B8654EDD49}" type="presParOf" srcId="{B945236C-A4CE-4990-8112-A8ADEB3F58D1}" destId="{67D3A2D2-90E0-401B-A59E-6C1C86CBFE26}" srcOrd="0" destOrd="0" presId="urn:microsoft.com/office/officeart/2005/8/layout/hList1"/>
    <dgm:cxn modelId="{8337BD97-E9D0-4BD2-ABB7-0B00A90414BF}" type="presParOf" srcId="{B945236C-A4CE-4990-8112-A8ADEB3F58D1}" destId="{3CD4CC2C-7353-4C97-9D28-A48F886A3863}" srcOrd="1" destOrd="0" presId="urn:microsoft.com/office/officeart/2005/8/layout/hList1"/>
    <dgm:cxn modelId="{D5EC31C5-7804-43EB-8B52-FAEE44A02A29}" type="presParOf" srcId="{240C73EC-CFA9-4079-8DA3-721B446B9F78}" destId="{18D61F5F-C7E6-4E5E-8189-30CA4F5923DF}" srcOrd="1" destOrd="0" presId="urn:microsoft.com/office/officeart/2005/8/layout/hList1"/>
    <dgm:cxn modelId="{BE9962EC-F695-4B20-9280-502964FC7761}" type="presParOf" srcId="{240C73EC-CFA9-4079-8DA3-721B446B9F78}" destId="{8B82786D-E7C5-4FE8-92BE-3517ED516677}" srcOrd="2" destOrd="0" presId="urn:microsoft.com/office/officeart/2005/8/layout/hList1"/>
    <dgm:cxn modelId="{7EB81349-0A7A-41D8-8274-F86B5D43A2A5}" type="presParOf" srcId="{8B82786D-E7C5-4FE8-92BE-3517ED516677}" destId="{F0A10AE1-CDC6-4A61-B8C6-4D3C4AA6299B}" srcOrd="0" destOrd="0" presId="urn:microsoft.com/office/officeart/2005/8/layout/hList1"/>
    <dgm:cxn modelId="{E0E8AFE7-6ED8-4F82-AA3B-64A181808BB7}" type="presParOf" srcId="{8B82786D-E7C5-4FE8-92BE-3517ED516677}" destId="{96387047-1B08-4513-A662-41053A426EFB}" srcOrd="1" destOrd="0" presId="urn:microsoft.com/office/officeart/2005/8/layout/hList1"/>
    <dgm:cxn modelId="{2B063503-76AE-4DAA-ABAC-86C6A1CC83A7}" type="presParOf" srcId="{240C73EC-CFA9-4079-8DA3-721B446B9F78}" destId="{07C3B362-D9C7-4942-AA11-C9F43445AA74}" srcOrd="3" destOrd="0" presId="urn:microsoft.com/office/officeart/2005/8/layout/hList1"/>
    <dgm:cxn modelId="{64722E9C-50FA-449A-BAF1-EDEE8248F10E}" type="presParOf" srcId="{240C73EC-CFA9-4079-8DA3-721B446B9F78}" destId="{20B12F34-868D-47E4-BA2A-0EC80860FC0F}" srcOrd="4" destOrd="0" presId="urn:microsoft.com/office/officeart/2005/8/layout/hList1"/>
    <dgm:cxn modelId="{91753C69-CEB2-426B-96C7-960E88727C60}" type="presParOf" srcId="{20B12F34-868D-47E4-BA2A-0EC80860FC0F}" destId="{5C34D8A8-5C24-47AE-95D2-106D3D6BA991}" srcOrd="0" destOrd="0" presId="urn:microsoft.com/office/officeart/2005/8/layout/hList1"/>
    <dgm:cxn modelId="{540AE249-A902-4DCF-A1F6-E70A22199480}" type="presParOf" srcId="{20B12F34-868D-47E4-BA2A-0EC80860FC0F}" destId="{E58B6D7D-B0BC-4C9F-9B57-89A7125E8ACD}" srcOrd="1" destOrd="0" presId="urn:microsoft.com/office/officeart/2005/8/layout/hList1"/>
    <dgm:cxn modelId="{B5511BCA-D8C4-4252-848F-905F0E0B303D}" type="presParOf" srcId="{240C73EC-CFA9-4079-8DA3-721B446B9F78}" destId="{5287C3B2-D473-488B-AD6A-7BEA24076E81}" srcOrd="5" destOrd="0" presId="urn:microsoft.com/office/officeart/2005/8/layout/hList1"/>
    <dgm:cxn modelId="{D393616D-1624-430A-B050-4720634AD255}" type="presParOf" srcId="{240C73EC-CFA9-4079-8DA3-721B446B9F78}" destId="{1705FF74-64A8-4257-B110-0096AF00E36D}" srcOrd="6" destOrd="0" presId="urn:microsoft.com/office/officeart/2005/8/layout/hList1"/>
    <dgm:cxn modelId="{99DAEB8C-9833-4B3A-9803-305C2FAEB0BF}" type="presParOf" srcId="{1705FF74-64A8-4257-B110-0096AF00E36D}" destId="{EA7A360F-532D-42CB-80E7-0E86C0E98A86}" srcOrd="0" destOrd="0" presId="urn:microsoft.com/office/officeart/2005/8/layout/hList1"/>
    <dgm:cxn modelId="{B7868635-A7C1-4C74-AF7C-C2D6F673C563}" type="presParOf" srcId="{1705FF74-64A8-4257-B110-0096AF00E36D}" destId="{F0FB34F5-B56C-4D9D-9FD3-6D233DD6ACB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E21439-1CC6-46E7-94EC-5B95437181F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4817792-9BA0-4C15-AEA2-B8987F10B723}">
      <dgm:prSet/>
      <dgm:spPr/>
      <dgm:t>
        <a:bodyPr/>
        <a:lstStyle/>
        <a:p>
          <a:pPr rtl="0"/>
          <a:r>
            <a:rPr lang="en-US" dirty="0"/>
            <a:t>Security Advisories</a:t>
          </a:r>
          <a:endParaRPr lang="de-DE" dirty="0"/>
        </a:p>
      </dgm:t>
    </dgm:pt>
    <dgm:pt modelId="{338C0572-CD7D-4775-9035-C1B70E3C3EA5}" type="parTrans" cxnId="{54415D8F-5105-4FEA-B049-3544C9181461}">
      <dgm:prSet/>
      <dgm:spPr/>
      <dgm:t>
        <a:bodyPr/>
        <a:lstStyle/>
        <a:p>
          <a:endParaRPr lang="de-DE"/>
        </a:p>
      </dgm:t>
    </dgm:pt>
    <dgm:pt modelId="{0543E7D2-D090-423C-A846-49BEBB469E62}" type="sibTrans" cxnId="{54415D8F-5105-4FEA-B049-3544C9181461}">
      <dgm:prSet/>
      <dgm:spPr/>
      <dgm:t>
        <a:bodyPr/>
        <a:lstStyle/>
        <a:p>
          <a:endParaRPr lang="de-DE"/>
        </a:p>
      </dgm:t>
    </dgm:pt>
    <dgm:pt modelId="{C5784340-0E31-4F36-A7EC-05A0F6278E3C}">
      <dgm:prSet/>
      <dgm:spPr/>
      <dgm:t>
        <a:bodyPr/>
        <a:lstStyle/>
        <a:p>
          <a:pPr rtl="0"/>
          <a:r>
            <a:rPr lang="en-US" dirty="0"/>
            <a:t>Ask the vendor</a:t>
          </a:r>
          <a:endParaRPr lang="de-DE" dirty="0"/>
        </a:p>
      </dgm:t>
    </dgm:pt>
    <dgm:pt modelId="{C0B003EF-F597-4EB2-90CE-2C00C94A5C14}" type="parTrans" cxnId="{6F195FC4-8441-48D1-A28F-0E5A8009FD42}">
      <dgm:prSet/>
      <dgm:spPr/>
      <dgm:t>
        <a:bodyPr/>
        <a:lstStyle/>
        <a:p>
          <a:endParaRPr lang="de-DE"/>
        </a:p>
      </dgm:t>
    </dgm:pt>
    <dgm:pt modelId="{FAFDE013-A5D4-463B-B380-2C5C18232D8B}" type="sibTrans" cxnId="{6F195FC4-8441-48D1-A28F-0E5A8009FD42}">
      <dgm:prSet/>
      <dgm:spPr/>
      <dgm:t>
        <a:bodyPr/>
        <a:lstStyle/>
        <a:p>
          <a:endParaRPr lang="de-DE"/>
        </a:p>
      </dgm:t>
    </dgm:pt>
    <dgm:pt modelId="{405DE77A-674F-4D01-AA01-32EDCE6FED91}">
      <dgm:prSet/>
      <dgm:spPr/>
      <dgm:t>
        <a:bodyPr/>
        <a:lstStyle/>
        <a:p>
          <a:pPr rtl="0"/>
          <a:r>
            <a:rPr lang="en-US" dirty="0"/>
            <a:t>Own investigation</a:t>
          </a:r>
          <a:endParaRPr lang="de-DE" dirty="0"/>
        </a:p>
      </dgm:t>
    </dgm:pt>
    <dgm:pt modelId="{DBA6BEF7-4E38-4CEC-A98D-17F5B8CCBC50}" type="parTrans" cxnId="{35C3D250-A28E-4BF7-90AA-60B337642B61}">
      <dgm:prSet/>
      <dgm:spPr/>
      <dgm:t>
        <a:bodyPr/>
        <a:lstStyle/>
        <a:p>
          <a:endParaRPr lang="de-DE"/>
        </a:p>
      </dgm:t>
    </dgm:pt>
    <dgm:pt modelId="{770AAC31-D121-4D35-A45B-DF75FDBE2AED}" type="sibTrans" cxnId="{35C3D250-A28E-4BF7-90AA-60B337642B61}">
      <dgm:prSet/>
      <dgm:spPr/>
      <dgm:t>
        <a:bodyPr/>
        <a:lstStyle/>
        <a:p>
          <a:endParaRPr lang="de-DE"/>
        </a:p>
      </dgm:t>
    </dgm:pt>
    <dgm:pt modelId="{689F273F-6339-4429-8CD9-3447FB2A8FAB}">
      <dgm:prSet/>
      <dgm:spPr/>
      <dgm:t>
        <a:bodyPr/>
        <a:lstStyle/>
        <a:p>
          <a:pPr rtl="0"/>
          <a:r>
            <a:rPr lang="en-US" dirty="0"/>
            <a:t>SBOM</a:t>
          </a:r>
          <a:endParaRPr lang="de-DE" dirty="0"/>
        </a:p>
      </dgm:t>
    </dgm:pt>
    <dgm:pt modelId="{1470E7B6-9732-4D68-8D9C-56AD44396A5B}" type="parTrans" cxnId="{2150DDD1-880E-42D7-9D17-34BBCAE00D76}">
      <dgm:prSet/>
      <dgm:spPr/>
      <dgm:t>
        <a:bodyPr/>
        <a:lstStyle/>
        <a:p>
          <a:endParaRPr lang="de-DE"/>
        </a:p>
      </dgm:t>
    </dgm:pt>
    <dgm:pt modelId="{F51D4F0C-E9DC-46D5-BBBE-E0B705E4E136}" type="sibTrans" cxnId="{2150DDD1-880E-42D7-9D17-34BBCAE00D76}">
      <dgm:prSet/>
      <dgm:spPr/>
      <dgm:t>
        <a:bodyPr/>
        <a:lstStyle/>
        <a:p>
          <a:endParaRPr lang="de-DE"/>
        </a:p>
      </dgm:t>
    </dgm:pt>
    <dgm:pt modelId="{AEE8A7DA-0401-4E88-BCC3-6109A531F9B6}">
      <dgm:prSet custT="1"/>
      <dgm:spPr/>
      <dgm:t>
        <a:bodyPr/>
        <a:lstStyle/>
        <a:p>
          <a:pPr rtl="0"/>
          <a:r>
            <a:rPr lang="en-US" sz="2400" noProof="0" dirty="0"/>
            <a:t>Vendor hasn‘t issued one</a:t>
          </a:r>
        </a:p>
      </dgm:t>
    </dgm:pt>
    <dgm:pt modelId="{ADD91EF6-58AC-4CC7-9A5E-DB868104C97E}" type="parTrans" cxnId="{B2C4E86F-EF1A-430E-B483-E5E3613B3D7F}">
      <dgm:prSet/>
      <dgm:spPr/>
      <dgm:t>
        <a:bodyPr/>
        <a:lstStyle/>
        <a:p>
          <a:endParaRPr lang="en-US"/>
        </a:p>
      </dgm:t>
    </dgm:pt>
    <dgm:pt modelId="{9C8941BA-1809-4B7C-87D3-5F1822DA4BD2}" type="sibTrans" cxnId="{B2C4E86F-EF1A-430E-B483-E5E3613B3D7F}">
      <dgm:prSet/>
      <dgm:spPr/>
      <dgm:t>
        <a:bodyPr/>
        <a:lstStyle/>
        <a:p>
          <a:endParaRPr lang="en-US"/>
        </a:p>
      </dgm:t>
    </dgm:pt>
    <dgm:pt modelId="{74CD2C7F-D310-4D86-AEF8-A3BE50F8B820}">
      <dgm:prSet/>
      <dgm:spPr/>
      <dgm:t>
        <a:bodyPr/>
        <a:lstStyle/>
        <a:p>
          <a:pPr rtl="0"/>
          <a:r>
            <a:rPr lang="en-US" noProof="0" dirty="0"/>
            <a:t>Just got a support ticket</a:t>
          </a:r>
        </a:p>
      </dgm:t>
    </dgm:pt>
    <dgm:pt modelId="{18B2812B-AF1A-4198-9F6B-4F585669BE65}" type="parTrans" cxnId="{90132C3B-8A34-42C6-B2CB-37304CDDB1D9}">
      <dgm:prSet/>
      <dgm:spPr/>
      <dgm:t>
        <a:bodyPr/>
        <a:lstStyle/>
        <a:p>
          <a:endParaRPr lang="en-US"/>
        </a:p>
      </dgm:t>
    </dgm:pt>
    <dgm:pt modelId="{3A7FBE5A-1290-4896-B390-955588407C8A}" type="sibTrans" cxnId="{90132C3B-8A34-42C6-B2CB-37304CDDB1D9}">
      <dgm:prSet/>
      <dgm:spPr/>
      <dgm:t>
        <a:bodyPr/>
        <a:lstStyle/>
        <a:p>
          <a:endParaRPr lang="en-US"/>
        </a:p>
      </dgm:t>
    </dgm:pt>
    <dgm:pt modelId="{6333E96B-48E9-44DA-9119-01AD94F47B4D}">
      <dgm:prSet/>
      <dgm:spPr/>
      <dgm:t>
        <a:bodyPr/>
        <a:lstStyle/>
        <a:p>
          <a:pPr rtl="0"/>
          <a:r>
            <a:rPr lang="en-US" noProof="0" dirty="0"/>
            <a:t>Time consuming</a:t>
          </a:r>
        </a:p>
      </dgm:t>
    </dgm:pt>
    <dgm:pt modelId="{F1643097-06CB-449B-9460-BA423A4AAA27}" type="parTrans" cxnId="{7FC9D5AE-7353-4F42-BB88-9518E28E8C2E}">
      <dgm:prSet/>
      <dgm:spPr/>
      <dgm:t>
        <a:bodyPr/>
        <a:lstStyle/>
        <a:p>
          <a:endParaRPr lang="en-US"/>
        </a:p>
      </dgm:t>
    </dgm:pt>
    <dgm:pt modelId="{FA63C3B8-C037-42A9-B824-31C538F98048}" type="sibTrans" cxnId="{7FC9D5AE-7353-4F42-BB88-9518E28E8C2E}">
      <dgm:prSet/>
      <dgm:spPr/>
      <dgm:t>
        <a:bodyPr/>
        <a:lstStyle/>
        <a:p>
          <a:endParaRPr lang="en-US"/>
        </a:p>
      </dgm:t>
    </dgm:pt>
    <dgm:pt modelId="{47C6B5F4-0F08-43B7-917D-6D89F88DDF36}">
      <dgm:prSet/>
      <dgm:spPr/>
      <dgm:t>
        <a:bodyPr/>
        <a:lstStyle/>
        <a:p>
          <a:pPr rtl="0"/>
          <a:r>
            <a:rPr lang="en-US" noProof="0" dirty="0"/>
            <a:t>Where to start?</a:t>
          </a:r>
        </a:p>
      </dgm:t>
    </dgm:pt>
    <dgm:pt modelId="{AE7BF09C-EB41-4BC1-89CF-68988DA37534}" type="parTrans" cxnId="{998589C2-6B36-480E-A573-1E59C7588AFF}">
      <dgm:prSet/>
      <dgm:spPr/>
      <dgm:t>
        <a:bodyPr/>
        <a:lstStyle/>
        <a:p>
          <a:endParaRPr lang="en-US"/>
        </a:p>
      </dgm:t>
    </dgm:pt>
    <dgm:pt modelId="{9FAEC135-3A07-4ECC-A531-16836281ED35}" type="sibTrans" cxnId="{998589C2-6B36-480E-A573-1E59C7588AFF}">
      <dgm:prSet/>
      <dgm:spPr/>
      <dgm:t>
        <a:bodyPr/>
        <a:lstStyle/>
        <a:p>
          <a:endParaRPr lang="en-US"/>
        </a:p>
      </dgm:t>
    </dgm:pt>
    <dgm:pt modelId="{0310FC16-38BC-4550-A7DB-DBCF1C68237A}">
      <dgm:prSet custT="1"/>
      <dgm:spPr/>
      <dgm:t>
        <a:bodyPr/>
        <a:lstStyle/>
        <a:p>
          <a:pPr rtl="0"/>
          <a:r>
            <a:rPr lang="en-US" sz="2400" noProof="0" dirty="0"/>
            <a:t>Do you have it?</a:t>
          </a:r>
        </a:p>
      </dgm:t>
    </dgm:pt>
    <dgm:pt modelId="{AED28B91-8C7E-46F3-B887-2377EAB45D7E}" type="parTrans" cxnId="{54818E47-1151-494E-A916-C63459D0CEA6}">
      <dgm:prSet/>
      <dgm:spPr/>
      <dgm:t>
        <a:bodyPr/>
        <a:lstStyle/>
        <a:p>
          <a:endParaRPr lang="en-US"/>
        </a:p>
      </dgm:t>
    </dgm:pt>
    <dgm:pt modelId="{D2FC18AE-9454-4466-8ECD-AE6E05D5A8BD}" type="sibTrans" cxnId="{54818E47-1151-494E-A916-C63459D0CEA6}">
      <dgm:prSet/>
      <dgm:spPr/>
      <dgm:t>
        <a:bodyPr/>
        <a:lstStyle/>
        <a:p>
          <a:endParaRPr lang="en-US"/>
        </a:p>
      </dgm:t>
    </dgm:pt>
    <dgm:pt modelId="{69F99E35-022F-460E-8681-A67156C1A4C1}">
      <dgm:prSet custT="1"/>
      <dgm:spPr/>
      <dgm:t>
        <a:bodyPr/>
        <a:lstStyle/>
        <a:p>
          <a:pPr rtl="0"/>
          <a:r>
            <a:rPr lang="en-US" sz="2400" noProof="0" dirty="0"/>
            <a:t>Does it have enough details?</a:t>
          </a:r>
        </a:p>
      </dgm:t>
    </dgm:pt>
    <dgm:pt modelId="{4374DE56-A348-4790-B118-C19B79CF367D}" type="parTrans" cxnId="{AC03C492-8C7C-4BC3-BC19-213B40FF9D36}">
      <dgm:prSet/>
      <dgm:spPr/>
      <dgm:t>
        <a:bodyPr/>
        <a:lstStyle/>
        <a:p>
          <a:endParaRPr lang="en-US"/>
        </a:p>
      </dgm:t>
    </dgm:pt>
    <dgm:pt modelId="{F455878F-F18C-43E6-8229-A74BB07263B5}" type="sibTrans" cxnId="{AC03C492-8C7C-4BC3-BC19-213B40FF9D36}">
      <dgm:prSet/>
      <dgm:spPr/>
      <dgm:t>
        <a:bodyPr/>
        <a:lstStyle/>
        <a:p>
          <a:endParaRPr lang="en-US"/>
        </a:p>
      </dgm:t>
    </dgm:pt>
    <dgm:pt modelId="{681A05C0-1FC5-44E6-B973-AA11108E04BC}">
      <dgm:prSet custT="1"/>
      <dgm:spPr/>
      <dgm:t>
        <a:bodyPr/>
        <a:lstStyle/>
        <a:p>
          <a:pPr rtl="0"/>
          <a:r>
            <a:rPr lang="en-US" sz="2400" noProof="0" dirty="0"/>
            <a:t>Product is not mentioned in it</a:t>
          </a:r>
        </a:p>
      </dgm:t>
    </dgm:pt>
    <dgm:pt modelId="{2F8AF928-4749-4D91-93CC-217D431BF395}" type="parTrans" cxnId="{5DEAF181-1A13-48F6-9F88-497C1FCC8BA1}">
      <dgm:prSet/>
      <dgm:spPr/>
      <dgm:t>
        <a:bodyPr/>
        <a:lstStyle/>
        <a:p>
          <a:endParaRPr lang="en-US"/>
        </a:p>
      </dgm:t>
    </dgm:pt>
    <dgm:pt modelId="{5CEBD854-B1F8-41B3-B9D2-BED6089AECD9}" type="sibTrans" cxnId="{5DEAF181-1A13-48F6-9F88-497C1FCC8BA1}">
      <dgm:prSet/>
      <dgm:spPr/>
      <dgm:t>
        <a:bodyPr/>
        <a:lstStyle/>
        <a:p>
          <a:endParaRPr lang="en-US"/>
        </a:p>
      </dgm:t>
    </dgm:pt>
    <dgm:pt modelId="{240C73EC-CFA9-4079-8DA3-721B446B9F78}" type="pres">
      <dgm:prSet presAssocID="{DAE21439-1CC6-46E7-94EC-5B95437181FB}" presName="Name0" presStyleCnt="0">
        <dgm:presLayoutVars>
          <dgm:dir/>
          <dgm:animLvl val="lvl"/>
          <dgm:resizeHandles val="exact"/>
        </dgm:presLayoutVars>
      </dgm:prSet>
      <dgm:spPr/>
    </dgm:pt>
    <dgm:pt modelId="{B945236C-A4CE-4990-8112-A8ADEB3F58D1}" type="pres">
      <dgm:prSet presAssocID="{54817792-9BA0-4C15-AEA2-B8987F10B723}" presName="composite" presStyleCnt="0"/>
      <dgm:spPr/>
    </dgm:pt>
    <dgm:pt modelId="{67D3A2D2-90E0-401B-A59E-6C1C86CBFE26}" type="pres">
      <dgm:prSet presAssocID="{54817792-9BA0-4C15-AEA2-B8987F10B72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CD4CC2C-7353-4C97-9D28-A48F886A3863}" type="pres">
      <dgm:prSet presAssocID="{54817792-9BA0-4C15-AEA2-B8987F10B723}" presName="desTx" presStyleLbl="alignAccFollowNode1" presStyleIdx="0" presStyleCnt="4">
        <dgm:presLayoutVars>
          <dgm:bulletEnabled val="1"/>
        </dgm:presLayoutVars>
      </dgm:prSet>
      <dgm:spPr/>
    </dgm:pt>
    <dgm:pt modelId="{18D61F5F-C7E6-4E5E-8189-30CA4F5923DF}" type="pres">
      <dgm:prSet presAssocID="{0543E7D2-D090-423C-A846-49BEBB469E62}" presName="space" presStyleCnt="0"/>
      <dgm:spPr/>
    </dgm:pt>
    <dgm:pt modelId="{8B82786D-E7C5-4FE8-92BE-3517ED516677}" type="pres">
      <dgm:prSet presAssocID="{C5784340-0E31-4F36-A7EC-05A0F6278E3C}" presName="composite" presStyleCnt="0"/>
      <dgm:spPr/>
    </dgm:pt>
    <dgm:pt modelId="{F0A10AE1-CDC6-4A61-B8C6-4D3C4AA6299B}" type="pres">
      <dgm:prSet presAssocID="{C5784340-0E31-4F36-A7EC-05A0F6278E3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6387047-1B08-4513-A662-41053A426EFB}" type="pres">
      <dgm:prSet presAssocID="{C5784340-0E31-4F36-A7EC-05A0F6278E3C}" presName="desTx" presStyleLbl="alignAccFollowNode1" presStyleIdx="1" presStyleCnt="4">
        <dgm:presLayoutVars>
          <dgm:bulletEnabled val="1"/>
        </dgm:presLayoutVars>
      </dgm:prSet>
      <dgm:spPr/>
    </dgm:pt>
    <dgm:pt modelId="{07C3B362-D9C7-4942-AA11-C9F43445AA74}" type="pres">
      <dgm:prSet presAssocID="{FAFDE013-A5D4-463B-B380-2C5C18232D8B}" presName="space" presStyleCnt="0"/>
      <dgm:spPr/>
    </dgm:pt>
    <dgm:pt modelId="{20B12F34-868D-47E4-BA2A-0EC80860FC0F}" type="pres">
      <dgm:prSet presAssocID="{405DE77A-674F-4D01-AA01-32EDCE6FED91}" presName="composite" presStyleCnt="0"/>
      <dgm:spPr/>
    </dgm:pt>
    <dgm:pt modelId="{5C34D8A8-5C24-47AE-95D2-106D3D6BA991}" type="pres">
      <dgm:prSet presAssocID="{405DE77A-674F-4D01-AA01-32EDCE6FED9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58B6D7D-B0BC-4C9F-9B57-89A7125E8ACD}" type="pres">
      <dgm:prSet presAssocID="{405DE77A-674F-4D01-AA01-32EDCE6FED91}" presName="desTx" presStyleLbl="alignAccFollowNode1" presStyleIdx="2" presStyleCnt="4">
        <dgm:presLayoutVars>
          <dgm:bulletEnabled val="1"/>
        </dgm:presLayoutVars>
      </dgm:prSet>
      <dgm:spPr/>
    </dgm:pt>
    <dgm:pt modelId="{5287C3B2-D473-488B-AD6A-7BEA24076E81}" type="pres">
      <dgm:prSet presAssocID="{770AAC31-D121-4D35-A45B-DF75FDBE2AED}" presName="space" presStyleCnt="0"/>
      <dgm:spPr/>
    </dgm:pt>
    <dgm:pt modelId="{1705FF74-64A8-4257-B110-0096AF00E36D}" type="pres">
      <dgm:prSet presAssocID="{689F273F-6339-4429-8CD9-3447FB2A8FAB}" presName="composite" presStyleCnt="0"/>
      <dgm:spPr/>
    </dgm:pt>
    <dgm:pt modelId="{EA7A360F-532D-42CB-80E7-0E86C0E98A86}" type="pres">
      <dgm:prSet presAssocID="{689F273F-6339-4429-8CD9-3447FB2A8FA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0FB34F5-B56C-4D9D-9FD3-6D233DD6ACB6}" type="pres">
      <dgm:prSet presAssocID="{689F273F-6339-4429-8CD9-3447FB2A8FA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9AFEF2A-C7FC-4324-9238-32C9534523EC}" type="presOf" srcId="{47C6B5F4-0F08-43B7-917D-6D89F88DDF36}" destId="{E58B6D7D-B0BC-4C9F-9B57-89A7125E8ACD}" srcOrd="0" destOrd="1" presId="urn:microsoft.com/office/officeart/2005/8/layout/hList1"/>
    <dgm:cxn modelId="{42B11436-F8E4-4BD0-A4C5-8EAB0DD10E71}" type="presOf" srcId="{0310FC16-38BC-4550-A7DB-DBCF1C68237A}" destId="{F0FB34F5-B56C-4D9D-9FD3-6D233DD6ACB6}" srcOrd="0" destOrd="0" presId="urn:microsoft.com/office/officeart/2005/8/layout/hList1"/>
    <dgm:cxn modelId="{90132C3B-8A34-42C6-B2CB-37304CDDB1D9}" srcId="{C5784340-0E31-4F36-A7EC-05A0F6278E3C}" destId="{74CD2C7F-D310-4D86-AEF8-A3BE50F8B820}" srcOrd="0" destOrd="0" parTransId="{18B2812B-AF1A-4198-9F6B-4F585669BE65}" sibTransId="{3A7FBE5A-1290-4896-B390-955588407C8A}"/>
    <dgm:cxn modelId="{54818E47-1151-494E-A916-C63459D0CEA6}" srcId="{689F273F-6339-4429-8CD9-3447FB2A8FAB}" destId="{0310FC16-38BC-4550-A7DB-DBCF1C68237A}" srcOrd="0" destOrd="0" parTransId="{AED28B91-8C7E-46F3-B887-2377EAB45D7E}" sibTransId="{D2FC18AE-9454-4466-8ECD-AE6E05D5A8BD}"/>
    <dgm:cxn modelId="{99347C48-5490-47B3-8735-6E12CC1154F2}" type="presOf" srcId="{C5784340-0E31-4F36-A7EC-05A0F6278E3C}" destId="{F0A10AE1-CDC6-4A61-B8C6-4D3C4AA6299B}" srcOrd="0" destOrd="0" presId="urn:microsoft.com/office/officeart/2005/8/layout/hList1"/>
    <dgm:cxn modelId="{35C3D250-A28E-4BF7-90AA-60B337642B61}" srcId="{DAE21439-1CC6-46E7-94EC-5B95437181FB}" destId="{405DE77A-674F-4D01-AA01-32EDCE6FED91}" srcOrd="2" destOrd="0" parTransId="{DBA6BEF7-4E38-4CEC-A98D-17F5B8CCBC50}" sibTransId="{770AAC31-D121-4D35-A45B-DF75FDBE2AED}"/>
    <dgm:cxn modelId="{43142164-4FCA-4309-A8DD-6673AE2EA872}" type="presOf" srcId="{AEE8A7DA-0401-4E88-BCC3-6109A531F9B6}" destId="{3CD4CC2C-7353-4C97-9D28-A48F886A3863}" srcOrd="0" destOrd="0" presId="urn:microsoft.com/office/officeart/2005/8/layout/hList1"/>
    <dgm:cxn modelId="{B2C4E86F-EF1A-430E-B483-E5E3613B3D7F}" srcId="{54817792-9BA0-4C15-AEA2-B8987F10B723}" destId="{AEE8A7DA-0401-4E88-BCC3-6109A531F9B6}" srcOrd="0" destOrd="0" parTransId="{ADD91EF6-58AC-4CC7-9A5E-DB868104C97E}" sibTransId="{9C8941BA-1809-4B7C-87D3-5F1822DA4BD2}"/>
    <dgm:cxn modelId="{079DB477-3129-4888-ADA4-5667AED2041C}" type="presOf" srcId="{405DE77A-674F-4D01-AA01-32EDCE6FED91}" destId="{5C34D8A8-5C24-47AE-95D2-106D3D6BA991}" srcOrd="0" destOrd="0" presId="urn:microsoft.com/office/officeart/2005/8/layout/hList1"/>
    <dgm:cxn modelId="{60D15E7D-0572-478C-BE8A-595448C77062}" type="presOf" srcId="{69F99E35-022F-460E-8681-A67156C1A4C1}" destId="{F0FB34F5-B56C-4D9D-9FD3-6D233DD6ACB6}" srcOrd="0" destOrd="1" presId="urn:microsoft.com/office/officeart/2005/8/layout/hList1"/>
    <dgm:cxn modelId="{018DE47D-C9CA-4D3D-872C-B3123F9888B2}" type="presOf" srcId="{DAE21439-1CC6-46E7-94EC-5B95437181FB}" destId="{240C73EC-CFA9-4079-8DA3-721B446B9F78}" srcOrd="0" destOrd="0" presId="urn:microsoft.com/office/officeart/2005/8/layout/hList1"/>
    <dgm:cxn modelId="{5DEAF181-1A13-48F6-9F88-497C1FCC8BA1}" srcId="{54817792-9BA0-4C15-AEA2-B8987F10B723}" destId="{681A05C0-1FC5-44E6-B973-AA11108E04BC}" srcOrd="1" destOrd="0" parTransId="{2F8AF928-4749-4D91-93CC-217D431BF395}" sibTransId="{5CEBD854-B1F8-41B3-B9D2-BED6089AECD9}"/>
    <dgm:cxn modelId="{54415D8F-5105-4FEA-B049-3544C9181461}" srcId="{DAE21439-1CC6-46E7-94EC-5B95437181FB}" destId="{54817792-9BA0-4C15-AEA2-B8987F10B723}" srcOrd="0" destOrd="0" parTransId="{338C0572-CD7D-4775-9035-C1B70E3C3EA5}" sibTransId="{0543E7D2-D090-423C-A846-49BEBB469E62}"/>
    <dgm:cxn modelId="{AC03C492-8C7C-4BC3-BC19-213B40FF9D36}" srcId="{689F273F-6339-4429-8CD9-3447FB2A8FAB}" destId="{69F99E35-022F-460E-8681-A67156C1A4C1}" srcOrd="1" destOrd="0" parTransId="{4374DE56-A348-4790-B118-C19B79CF367D}" sibTransId="{F455878F-F18C-43E6-8229-A74BB07263B5}"/>
    <dgm:cxn modelId="{7FC9D5AE-7353-4F42-BB88-9518E28E8C2E}" srcId="{405DE77A-674F-4D01-AA01-32EDCE6FED91}" destId="{6333E96B-48E9-44DA-9119-01AD94F47B4D}" srcOrd="0" destOrd="0" parTransId="{F1643097-06CB-449B-9460-BA423A4AAA27}" sibTransId="{FA63C3B8-C037-42A9-B824-31C538F98048}"/>
    <dgm:cxn modelId="{9F9C5EBF-B5A6-4329-9BF2-823106B3BA62}" type="presOf" srcId="{6333E96B-48E9-44DA-9119-01AD94F47B4D}" destId="{E58B6D7D-B0BC-4C9F-9B57-89A7125E8ACD}" srcOrd="0" destOrd="0" presId="urn:microsoft.com/office/officeart/2005/8/layout/hList1"/>
    <dgm:cxn modelId="{998589C2-6B36-480E-A573-1E59C7588AFF}" srcId="{405DE77A-674F-4D01-AA01-32EDCE6FED91}" destId="{47C6B5F4-0F08-43B7-917D-6D89F88DDF36}" srcOrd="1" destOrd="0" parTransId="{AE7BF09C-EB41-4BC1-89CF-68988DA37534}" sibTransId="{9FAEC135-3A07-4ECC-A531-16836281ED35}"/>
    <dgm:cxn modelId="{B14D53C4-38E5-442C-A84D-6506640013DE}" type="presOf" srcId="{689F273F-6339-4429-8CD9-3447FB2A8FAB}" destId="{EA7A360F-532D-42CB-80E7-0E86C0E98A86}" srcOrd="0" destOrd="0" presId="urn:microsoft.com/office/officeart/2005/8/layout/hList1"/>
    <dgm:cxn modelId="{6F195FC4-8441-48D1-A28F-0E5A8009FD42}" srcId="{DAE21439-1CC6-46E7-94EC-5B95437181FB}" destId="{C5784340-0E31-4F36-A7EC-05A0F6278E3C}" srcOrd="1" destOrd="0" parTransId="{C0B003EF-F597-4EB2-90CE-2C00C94A5C14}" sibTransId="{FAFDE013-A5D4-463B-B380-2C5C18232D8B}"/>
    <dgm:cxn modelId="{2150DDD1-880E-42D7-9D17-34BBCAE00D76}" srcId="{DAE21439-1CC6-46E7-94EC-5B95437181FB}" destId="{689F273F-6339-4429-8CD9-3447FB2A8FAB}" srcOrd="3" destOrd="0" parTransId="{1470E7B6-9732-4D68-8D9C-56AD44396A5B}" sibTransId="{F51D4F0C-E9DC-46D5-BBBE-E0B705E4E136}"/>
    <dgm:cxn modelId="{79F4FCD6-3E1B-45D7-A6A7-3F3D68EC826C}" type="presOf" srcId="{54817792-9BA0-4C15-AEA2-B8987F10B723}" destId="{67D3A2D2-90E0-401B-A59E-6C1C86CBFE26}" srcOrd="0" destOrd="0" presId="urn:microsoft.com/office/officeart/2005/8/layout/hList1"/>
    <dgm:cxn modelId="{7B04BEDE-1874-47C8-8F4F-CC93011A07AF}" type="presOf" srcId="{74CD2C7F-D310-4D86-AEF8-A3BE50F8B820}" destId="{96387047-1B08-4513-A662-41053A426EFB}" srcOrd="0" destOrd="0" presId="urn:microsoft.com/office/officeart/2005/8/layout/hList1"/>
    <dgm:cxn modelId="{05E9AAEA-AA4F-4DAD-94D7-64E1F4EF13AE}" type="presOf" srcId="{681A05C0-1FC5-44E6-B973-AA11108E04BC}" destId="{3CD4CC2C-7353-4C97-9D28-A48F886A3863}" srcOrd="0" destOrd="1" presId="urn:microsoft.com/office/officeart/2005/8/layout/hList1"/>
    <dgm:cxn modelId="{E01EB164-E36D-476A-AA0F-4DCF7E93C276}" type="presParOf" srcId="{240C73EC-CFA9-4079-8DA3-721B446B9F78}" destId="{B945236C-A4CE-4990-8112-A8ADEB3F58D1}" srcOrd="0" destOrd="0" presId="urn:microsoft.com/office/officeart/2005/8/layout/hList1"/>
    <dgm:cxn modelId="{14FA7F1E-B958-4238-ACD0-24B8654EDD49}" type="presParOf" srcId="{B945236C-A4CE-4990-8112-A8ADEB3F58D1}" destId="{67D3A2D2-90E0-401B-A59E-6C1C86CBFE26}" srcOrd="0" destOrd="0" presId="urn:microsoft.com/office/officeart/2005/8/layout/hList1"/>
    <dgm:cxn modelId="{8337BD97-E9D0-4BD2-ABB7-0B00A90414BF}" type="presParOf" srcId="{B945236C-A4CE-4990-8112-A8ADEB3F58D1}" destId="{3CD4CC2C-7353-4C97-9D28-A48F886A3863}" srcOrd="1" destOrd="0" presId="urn:microsoft.com/office/officeart/2005/8/layout/hList1"/>
    <dgm:cxn modelId="{D5EC31C5-7804-43EB-8B52-FAEE44A02A29}" type="presParOf" srcId="{240C73EC-CFA9-4079-8DA3-721B446B9F78}" destId="{18D61F5F-C7E6-4E5E-8189-30CA4F5923DF}" srcOrd="1" destOrd="0" presId="urn:microsoft.com/office/officeart/2005/8/layout/hList1"/>
    <dgm:cxn modelId="{BE9962EC-F695-4B20-9280-502964FC7761}" type="presParOf" srcId="{240C73EC-CFA9-4079-8DA3-721B446B9F78}" destId="{8B82786D-E7C5-4FE8-92BE-3517ED516677}" srcOrd="2" destOrd="0" presId="urn:microsoft.com/office/officeart/2005/8/layout/hList1"/>
    <dgm:cxn modelId="{7EB81349-0A7A-41D8-8274-F86B5D43A2A5}" type="presParOf" srcId="{8B82786D-E7C5-4FE8-92BE-3517ED516677}" destId="{F0A10AE1-CDC6-4A61-B8C6-4D3C4AA6299B}" srcOrd="0" destOrd="0" presId="urn:microsoft.com/office/officeart/2005/8/layout/hList1"/>
    <dgm:cxn modelId="{E0E8AFE7-6ED8-4F82-AA3B-64A181808BB7}" type="presParOf" srcId="{8B82786D-E7C5-4FE8-92BE-3517ED516677}" destId="{96387047-1B08-4513-A662-41053A426EFB}" srcOrd="1" destOrd="0" presId="urn:microsoft.com/office/officeart/2005/8/layout/hList1"/>
    <dgm:cxn modelId="{2B063503-76AE-4DAA-ABAC-86C6A1CC83A7}" type="presParOf" srcId="{240C73EC-CFA9-4079-8DA3-721B446B9F78}" destId="{07C3B362-D9C7-4942-AA11-C9F43445AA74}" srcOrd="3" destOrd="0" presId="urn:microsoft.com/office/officeart/2005/8/layout/hList1"/>
    <dgm:cxn modelId="{64722E9C-50FA-449A-BAF1-EDEE8248F10E}" type="presParOf" srcId="{240C73EC-CFA9-4079-8DA3-721B446B9F78}" destId="{20B12F34-868D-47E4-BA2A-0EC80860FC0F}" srcOrd="4" destOrd="0" presId="urn:microsoft.com/office/officeart/2005/8/layout/hList1"/>
    <dgm:cxn modelId="{91753C69-CEB2-426B-96C7-960E88727C60}" type="presParOf" srcId="{20B12F34-868D-47E4-BA2A-0EC80860FC0F}" destId="{5C34D8A8-5C24-47AE-95D2-106D3D6BA991}" srcOrd="0" destOrd="0" presId="urn:microsoft.com/office/officeart/2005/8/layout/hList1"/>
    <dgm:cxn modelId="{540AE249-A902-4DCF-A1F6-E70A22199480}" type="presParOf" srcId="{20B12F34-868D-47E4-BA2A-0EC80860FC0F}" destId="{E58B6D7D-B0BC-4C9F-9B57-89A7125E8ACD}" srcOrd="1" destOrd="0" presId="urn:microsoft.com/office/officeart/2005/8/layout/hList1"/>
    <dgm:cxn modelId="{B5511BCA-D8C4-4252-848F-905F0E0B303D}" type="presParOf" srcId="{240C73EC-CFA9-4079-8DA3-721B446B9F78}" destId="{5287C3B2-D473-488B-AD6A-7BEA24076E81}" srcOrd="5" destOrd="0" presId="urn:microsoft.com/office/officeart/2005/8/layout/hList1"/>
    <dgm:cxn modelId="{D393616D-1624-430A-B050-4720634AD255}" type="presParOf" srcId="{240C73EC-CFA9-4079-8DA3-721B446B9F78}" destId="{1705FF74-64A8-4257-B110-0096AF00E36D}" srcOrd="6" destOrd="0" presId="urn:microsoft.com/office/officeart/2005/8/layout/hList1"/>
    <dgm:cxn modelId="{99DAEB8C-9833-4B3A-9803-305C2FAEB0BF}" type="presParOf" srcId="{1705FF74-64A8-4257-B110-0096AF00E36D}" destId="{EA7A360F-532D-42CB-80E7-0E86C0E98A86}" srcOrd="0" destOrd="0" presId="urn:microsoft.com/office/officeart/2005/8/layout/hList1"/>
    <dgm:cxn modelId="{B7868635-A7C1-4C74-AF7C-C2D6F673C563}" type="presParOf" srcId="{1705FF74-64A8-4257-B110-0096AF00E36D}" destId="{F0FB34F5-B56C-4D9D-9FD3-6D233DD6ACB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DA3A03-7BDC-B34B-85BE-6E924B52F079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A8C98E-1D1C-7240-9B31-AEE029CE1AA3}">
      <dgm:prSet phldrT="[Text]"/>
      <dgm:spPr/>
      <dgm:t>
        <a:bodyPr/>
        <a:lstStyle/>
        <a:p>
          <a:r>
            <a:rPr lang="en-US" dirty="0"/>
            <a:t>Status</a:t>
          </a:r>
        </a:p>
      </dgm:t>
    </dgm:pt>
    <dgm:pt modelId="{B5664132-572F-B64E-89EB-BD15496F9B68}" type="parTrans" cxnId="{87D1A580-23F9-6147-BE5D-35B864DB0A28}">
      <dgm:prSet/>
      <dgm:spPr/>
      <dgm:t>
        <a:bodyPr/>
        <a:lstStyle/>
        <a:p>
          <a:endParaRPr lang="en-US"/>
        </a:p>
      </dgm:t>
    </dgm:pt>
    <dgm:pt modelId="{46A06478-047D-0D4E-8FA0-51CE10321C5A}" type="sibTrans" cxnId="{87D1A580-23F9-6147-BE5D-35B864DB0A28}">
      <dgm:prSet/>
      <dgm:spPr/>
      <dgm:t>
        <a:bodyPr/>
        <a:lstStyle/>
        <a:p>
          <a:endParaRPr lang="en-US"/>
        </a:p>
      </dgm:t>
    </dgm:pt>
    <dgm:pt modelId="{63F815CA-C830-8B42-A56B-228A10C92535}">
      <dgm:prSet phldrT="[Text]"/>
      <dgm:spPr/>
      <dgm:t>
        <a:bodyPr/>
        <a:lstStyle/>
        <a:p>
          <a:r>
            <a:rPr lang="en-US" dirty="0"/>
            <a:t>Vulnerability</a:t>
          </a:r>
        </a:p>
      </dgm:t>
    </dgm:pt>
    <dgm:pt modelId="{FF26554C-D1B4-0F45-BFAD-0EE12CF6AD2C}" type="parTrans" cxnId="{698D6E6B-B0C7-8D44-A45C-B0AE4D91A4FC}">
      <dgm:prSet/>
      <dgm:spPr/>
      <dgm:t>
        <a:bodyPr/>
        <a:lstStyle/>
        <a:p>
          <a:endParaRPr lang="en-US"/>
        </a:p>
      </dgm:t>
    </dgm:pt>
    <dgm:pt modelId="{5B93BA81-A1C3-CD46-80D2-1D69E46B3AD2}" type="sibTrans" cxnId="{698D6E6B-B0C7-8D44-A45C-B0AE4D91A4FC}">
      <dgm:prSet/>
      <dgm:spPr/>
      <dgm:t>
        <a:bodyPr/>
        <a:lstStyle/>
        <a:p>
          <a:endParaRPr lang="en-US"/>
        </a:p>
      </dgm:t>
    </dgm:pt>
    <dgm:pt modelId="{7AF969E0-C875-B946-8CD0-1EFAD5EEED6F}">
      <dgm:prSet phldrT="[Text]"/>
      <dgm:spPr/>
      <dgm:t>
        <a:bodyPr/>
        <a:lstStyle/>
        <a:p>
          <a:r>
            <a:rPr lang="en-US" dirty="0"/>
            <a:t>Product</a:t>
          </a:r>
        </a:p>
      </dgm:t>
    </dgm:pt>
    <dgm:pt modelId="{1C6E9DAA-B6EC-974C-AD18-D511DCDEEE29}" type="parTrans" cxnId="{69C4135E-D18A-7643-9DE2-CF7999040405}">
      <dgm:prSet/>
      <dgm:spPr/>
      <dgm:t>
        <a:bodyPr/>
        <a:lstStyle/>
        <a:p>
          <a:endParaRPr lang="en-US"/>
        </a:p>
      </dgm:t>
    </dgm:pt>
    <dgm:pt modelId="{7DBF123A-E7ED-E444-8C3D-A0C56E27C7B7}" type="sibTrans" cxnId="{69C4135E-D18A-7643-9DE2-CF7999040405}">
      <dgm:prSet/>
      <dgm:spPr/>
      <dgm:t>
        <a:bodyPr/>
        <a:lstStyle/>
        <a:p>
          <a:endParaRPr lang="en-US"/>
        </a:p>
      </dgm:t>
    </dgm:pt>
    <dgm:pt modelId="{698D9000-BEFC-D34B-BA54-53B0F8FB3B9E}" type="pres">
      <dgm:prSet presAssocID="{F0DA3A03-7BDC-B34B-85BE-6E924B52F079}" presName="Name0" presStyleCnt="0">
        <dgm:presLayoutVars>
          <dgm:dir/>
          <dgm:resizeHandles val="exact"/>
        </dgm:presLayoutVars>
      </dgm:prSet>
      <dgm:spPr/>
    </dgm:pt>
    <dgm:pt modelId="{A82B0C6E-643B-DD42-9FD9-07D28A4D0669}" type="pres">
      <dgm:prSet presAssocID="{0FA8C98E-1D1C-7240-9B31-AEE029CE1AA3}" presName="node" presStyleLbl="node1" presStyleIdx="0" presStyleCnt="3">
        <dgm:presLayoutVars>
          <dgm:bulletEnabled val="1"/>
        </dgm:presLayoutVars>
      </dgm:prSet>
      <dgm:spPr/>
    </dgm:pt>
    <dgm:pt modelId="{BEC6C3C0-9A87-714E-9E4D-34DB4882CB57}" type="pres">
      <dgm:prSet presAssocID="{46A06478-047D-0D4E-8FA0-51CE10321C5A}" presName="sibTrans" presStyleLbl="sibTrans2D1" presStyleIdx="0" presStyleCnt="3"/>
      <dgm:spPr/>
    </dgm:pt>
    <dgm:pt modelId="{9D0AC2E9-70D6-004E-852A-95C5C633C277}" type="pres">
      <dgm:prSet presAssocID="{46A06478-047D-0D4E-8FA0-51CE10321C5A}" presName="connectorText" presStyleLbl="sibTrans2D1" presStyleIdx="0" presStyleCnt="3"/>
      <dgm:spPr/>
    </dgm:pt>
    <dgm:pt modelId="{92F378AE-8F18-5747-B859-101F4A8C7D98}" type="pres">
      <dgm:prSet presAssocID="{63F815CA-C830-8B42-A56B-228A10C92535}" presName="node" presStyleLbl="node1" presStyleIdx="1" presStyleCnt="3">
        <dgm:presLayoutVars>
          <dgm:bulletEnabled val="1"/>
        </dgm:presLayoutVars>
      </dgm:prSet>
      <dgm:spPr/>
    </dgm:pt>
    <dgm:pt modelId="{D9A7F111-1F22-CB44-B8E9-704F45AE7AC8}" type="pres">
      <dgm:prSet presAssocID="{5B93BA81-A1C3-CD46-80D2-1D69E46B3AD2}" presName="sibTrans" presStyleLbl="sibTrans2D1" presStyleIdx="1" presStyleCnt="3"/>
      <dgm:spPr/>
    </dgm:pt>
    <dgm:pt modelId="{430F9387-EB17-D04E-B7F0-CA8B294758F9}" type="pres">
      <dgm:prSet presAssocID="{5B93BA81-A1C3-CD46-80D2-1D69E46B3AD2}" presName="connectorText" presStyleLbl="sibTrans2D1" presStyleIdx="1" presStyleCnt="3"/>
      <dgm:spPr/>
    </dgm:pt>
    <dgm:pt modelId="{B588C205-602F-1B48-B81A-0055F5674BD6}" type="pres">
      <dgm:prSet presAssocID="{7AF969E0-C875-B946-8CD0-1EFAD5EEED6F}" presName="node" presStyleLbl="node1" presStyleIdx="2" presStyleCnt="3">
        <dgm:presLayoutVars>
          <dgm:bulletEnabled val="1"/>
        </dgm:presLayoutVars>
      </dgm:prSet>
      <dgm:spPr/>
    </dgm:pt>
    <dgm:pt modelId="{0FF8CB9B-A50A-9643-893F-961CAF0E7BFF}" type="pres">
      <dgm:prSet presAssocID="{7DBF123A-E7ED-E444-8C3D-A0C56E27C7B7}" presName="sibTrans" presStyleLbl="sibTrans2D1" presStyleIdx="2" presStyleCnt="3"/>
      <dgm:spPr/>
    </dgm:pt>
    <dgm:pt modelId="{3DEE2873-5353-CD42-9511-227F07E85368}" type="pres">
      <dgm:prSet presAssocID="{7DBF123A-E7ED-E444-8C3D-A0C56E27C7B7}" presName="connectorText" presStyleLbl="sibTrans2D1" presStyleIdx="2" presStyleCnt="3"/>
      <dgm:spPr/>
    </dgm:pt>
  </dgm:ptLst>
  <dgm:cxnLst>
    <dgm:cxn modelId="{54E8581C-44AB-EC48-B7FE-466F34EA097F}" type="presOf" srcId="{46A06478-047D-0D4E-8FA0-51CE10321C5A}" destId="{BEC6C3C0-9A87-714E-9E4D-34DB4882CB57}" srcOrd="0" destOrd="0" presId="urn:microsoft.com/office/officeart/2005/8/layout/cycle7"/>
    <dgm:cxn modelId="{8782E044-BA59-8443-A8D9-7C808FC39074}" type="presOf" srcId="{0FA8C98E-1D1C-7240-9B31-AEE029CE1AA3}" destId="{A82B0C6E-643B-DD42-9FD9-07D28A4D0669}" srcOrd="0" destOrd="0" presId="urn:microsoft.com/office/officeart/2005/8/layout/cycle7"/>
    <dgm:cxn modelId="{05E8E857-F427-F44F-9D2C-356858C97B28}" type="presOf" srcId="{7DBF123A-E7ED-E444-8C3D-A0C56E27C7B7}" destId="{0FF8CB9B-A50A-9643-893F-961CAF0E7BFF}" srcOrd="0" destOrd="0" presId="urn:microsoft.com/office/officeart/2005/8/layout/cycle7"/>
    <dgm:cxn modelId="{69C4135E-D18A-7643-9DE2-CF7999040405}" srcId="{F0DA3A03-7BDC-B34B-85BE-6E924B52F079}" destId="{7AF969E0-C875-B946-8CD0-1EFAD5EEED6F}" srcOrd="2" destOrd="0" parTransId="{1C6E9DAA-B6EC-974C-AD18-D511DCDEEE29}" sibTransId="{7DBF123A-E7ED-E444-8C3D-A0C56E27C7B7}"/>
    <dgm:cxn modelId="{7E3F2563-3840-574D-9E68-33CA83B308A6}" type="presOf" srcId="{5B93BA81-A1C3-CD46-80D2-1D69E46B3AD2}" destId="{D9A7F111-1F22-CB44-B8E9-704F45AE7AC8}" srcOrd="0" destOrd="0" presId="urn:microsoft.com/office/officeart/2005/8/layout/cycle7"/>
    <dgm:cxn modelId="{698D6E6B-B0C7-8D44-A45C-B0AE4D91A4FC}" srcId="{F0DA3A03-7BDC-B34B-85BE-6E924B52F079}" destId="{63F815CA-C830-8B42-A56B-228A10C92535}" srcOrd="1" destOrd="0" parTransId="{FF26554C-D1B4-0F45-BFAD-0EE12CF6AD2C}" sibTransId="{5B93BA81-A1C3-CD46-80D2-1D69E46B3AD2}"/>
    <dgm:cxn modelId="{0076E870-BFA4-F847-97E8-C678FD0439C8}" type="presOf" srcId="{7DBF123A-E7ED-E444-8C3D-A0C56E27C7B7}" destId="{3DEE2873-5353-CD42-9511-227F07E85368}" srcOrd="1" destOrd="0" presId="urn:microsoft.com/office/officeart/2005/8/layout/cycle7"/>
    <dgm:cxn modelId="{D0C69173-BD2E-454E-A644-708F9EF0B495}" type="presOf" srcId="{F0DA3A03-7BDC-B34B-85BE-6E924B52F079}" destId="{698D9000-BEFC-D34B-BA54-53B0F8FB3B9E}" srcOrd="0" destOrd="0" presId="urn:microsoft.com/office/officeart/2005/8/layout/cycle7"/>
    <dgm:cxn modelId="{87D1A580-23F9-6147-BE5D-35B864DB0A28}" srcId="{F0DA3A03-7BDC-B34B-85BE-6E924B52F079}" destId="{0FA8C98E-1D1C-7240-9B31-AEE029CE1AA3}" srcOrd="0" destOrd="0" parTransId="{B5664132-572F-B64E-89EB-BD15496F9B68}" sibTransId="{46A06478-047D-0D4E-8FA0-51CE10321C5A}"/>
    <dgm:cxn modelId="{26655C88-9566-6B42-8D4D-C6C7CFCCDEEC}" type="presOf" srcId="{63F815CA-C830-8B42-A56B-228A10C92535}" destId="{92F378AE-8F18-5747-B859-101F4A8C7D98}" srcOrd="0" destOrd="0" presId="urn:microsoft.com/office/officeart/2005/8/layout/cycle7"/>
    <dgm:cxn modelId="{715BC59D-CF3B-3B46-8B8C-588C4B75413F}" type="presOf" srcId="{7AF969E0-C875-B946-8CD0-1EFAD5EEED6F}" destId="{B588C205-602F-1B48-B81A-0055F5674BD6}" srcOrd="0" destOrd="0" presId="urn:microsoft.com/office/officeart/2005/8/layout/cycle7"/>
    <dgm:cxn modelId="{C242B4B1-3492-AB4C-895F-A11CE9C03117}" type="presOf" srcId="{46A06478-047D-0D4E-8FA0-51CE10321C5A}" destId="{9D0AC2E9-70D6-004E-852A-95C5C633C277}" srcOrd="1" destOrd="0" presId="urn:microsoft.com/office/officeart/2005/8/layout/cycle7"/>
    <dgm:cxn modelId="{2469EBF6-E381-6E46-9AE4-543E512F19BB}" type="presOf" srcId="{5B93BA81-A1C3-CD46-80D2-1D69E46B3AD2}" destId="{430F9387-EB17-D04E-B7F0-CA8B294758F9}" srcOrd="1" destOrd="0" presId="urn:microsoft.com/office/officeart/2005/8/layout/cycle7"/>
    <dgm:cxn modelId="{A3209ACC-2E37-EC4E-8300-60598D5F34CA}" type="presParOf" srcId="{698D9000-BEFC-D34B-BA54-53B0F8FB3B9E}" destId="{A82B0C6E-643B-DD42-9FD9-07D28A4D0669}" srcOrd="0" destOrd="0" presId="urn:microsoft.com/office/officeart/2005/8/layout/cycle7"/>
    <dgm:cxn modelId="{22D62203-E0E0-DD46-8F3F-66E465CD0B29}" type="presParOf" srcId="{698D9000-BEFC-D34B-BA54-53B0F8FB3B9E}" destId="{BEC6C3C0-9A87-714E-9E4D-34DB4882CB57}" srcOrd="1" destOrd="0" presId="urn:microsoft.com/office/officeart/2005/8/layout/cycle7"/>
    <dgm:cxn modelId="{0C957686-B0D5-F840-84CA-B53EC488618E}" type="presParOf" srcId="{BEC6C3C0-9A87-714E-9E4D-34DB4882CB57}" destId="{9D0AC2E9-70D6-004E-852A-95C5C633C277}" srcOrd="0" destOrd="0" presId="urn:microsoft.com/office/officeart/2005/8/layout/cycle7"/>
    <dgm:cxn modelId="{3F1AA8A7-8287-A245-AFF4-D664D6565198}" type="presParOf" srcId="{698D9000-BEFC-D34B-BA54-53B0F8FB3B9E}" destId="{92F378AE-8F18-5747-B859-101F4A8C7D98}" srcOrd="2" destOrd="0" presId="urn:microsoft.com/office/officeart/2005/8/layout/cycle7"/>
    <dgm:cxn modelId="{245E6B9E-58D6-B54D-8D08-11A5EACEB52C}" type="presParOf" srcId="{698D9000-BEFC-D34B-BA54-53B0F8FB3B9E}" destId="{D9A7F111-1F22-CB44-B8E9-704F45AE7AC8}" srcOrd="3" destOrd="0" presId="urn:microsoft.com/office/officeart/2005/8/layout/cycle7"/>
    <dgm:cxn modelId="{615622D2-13C7-244C-8F6F-3619A59A5667}" type="presParOf" srcId="{D9A7F111-1F22-CB44-B8E9-704F45AE7AC8}" destId="{430F9387-EB17-D04E-B7F0-CA8B294758F9}" srcOrd="0" destOrd="0" presId="urn:microsoft.com/office/officeart/2005/8/layout/cycle7"/>
    <dgm:cxn modelId="{04CCE0CF-17B9-0149-99B3-24493D8152F8}" type="presParOf" srcId="{698D9000-BEFC-D34B-BA54-53B0F8FB3B9E}" destId="{B588C205-602F-1B48-B81A-0055F5674BD6}" srcOrd="4" destOrd="0" presId="urn:microsoft.com/office/officeart/2005/8/layout/cycle7"/>
    <dgm:cxn modelId="{49EDE63E-7541-1F4C-A159-695104F9A907}" type="presParOf" srcId="{698D9000-BEFC-D34B-BA54-53B0F8FB3B9E}" destId="{0FF8CB9B-A50A-9643-893F-961CAF0E7BFF}" srcOrd="5" destOrd="0" presId="urn:microsoft.com/office/officeart/2005/8/layout/cycle7"/>
    <dgm:cxn modelId="{FDD6D45D-BB35-114C-93BE-98E3422C7F38}" type="presParOf" srcId="{0FF8CB9B-A50A-9643-893F-961CAF0E7BFF}" destId="{3DEE2873-5353-CD42-9511-227F07E8536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054451-324C-45A6-9649-21D26944F85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501F97D0-5BCF-4A62-91F1-8381B042B562}">
      <dgm:prSet phldrT="[Text]"/>
      <dgm:spPr/>
      <dgm:t>
        <a:bodyPr/>
        <a:lstStyle/>
        <a:p>
          <a:r>
            <a:rPr lang="en-US" noProof="0" dirty="0">
              <a:solidFill>
                <a:schemeClr val="bg1"/>
              </a:solidFill>
            </a:rPr>
            <a:t>Vendor vulnerability management</a:t>
          </a:r>
        </a:p>
      </dgm:t>
    </dgm:pt>
    <dgm:pt modelId="{01F08CEA-7D83-468D-B909-81F2AE4C75F2}" type="parTrans" cxnId="{FF397CE6-B606-47DE-A5A4-51E9D36DE61D}">
      <dgm:prSet/>
      <dgm:spPr/>
      <dgm:t>
        <a:bodyPr/>
        <a:lstStyle/>
        <a:p>
          <a:endParaRPr lang="de-DE"/>
        </a:p>
      </dgm:t>
    </dgm:pt>
    <dgm:pt modelId="{B94CB00D-60D7-4598-B3E5-448451646820}" type="sibTrans" cxnId="{FF397CE6-B606-47DE-A5A4-51E9D36DE61D}">
      <dgm:prSet/>
      <dgm:spPr/>
      <dgm:t>
        <a:bodyPr/>
        <a:lstStyle/>
        <a:p>
          <a:endParaRPr lang="de-DE"/>
        </a:p>
      </dgm:t>
    </dgm:pt>
    <dgm:pt modelId="{62CD9705-DED2-4585-8FBD-D958876EDDDD}">
      <dgm:prSet phldrT="[Text]"/>
      <dgm:spPr/>
      <dgm:t>
        <a:bodyPr/>
        <a:lstStyle/>
        <a:p>
          <a:r>
            <a:rPr lang="en-US" noProof="0" dirty="0">
              <a:solidFill>
                <a:schemeClr val="bg1"/>
              </a:solidFill>
            </a:rPr>
            <a:t>Security Advisory</a:t>
          </a:r>
        </a:p>
      </dgm:t>
    </dgm:pt>
    <dgm:pt modelId="{10D763EA-DF0F-4D48-9C95-D24CD28CAD7B}" type="parTrans" cxnId="{16552831-0B96-49D4-A012-BBAF23CE33C9}">
      <dgm:prSet/>
      <dgm:spPr/>
      <dgm:t>
        <a:bodyPr/>
        <a:lstStyle/>
        <a:p>
          <a:endParaRPr lang="de-DE"/>
        </a:p>
      </dgm:t>
    </dgm:pt>
    <dgm:pt modelId="{CEE35998-3B7B-4499-8A98-E93706B9B754}" type="sibTrans" cxnId="{16552831-0B96-49D4-A012-BBAF23CE33C9}">
      <dgm:prSet/>
      <dgm:spPr/>
      <dgm:t>
        <a:bodyPr/>
        <a:lstStyle/>
        <a:p>
          <a:endParaRPr lang="de-DE"/>
        </a:p>
      </dgm:t>
    </dgm:pt>
    <dgm:pt modelId="{1A00418B-87F2-429D-9A85-BFCB88F4A534}">
      <dgm:prSet phldrT="[Text]"/>
      <dgm:spPr/>
      <dgm:t>
        <a:bodyPr/>
        <a:lstStyle/>
        <a:p>
          <a:r>
            <a:rPr lang="en-US" noProof="0" dirty="0">
              <a:solidFill>
                <a:schemeClr val="bg1"/>
              </a:solidFill>
            </a:rPr>
            <a:t>Customer vulnerability management</a:t>
          </a:r>
        </a:p>
      </dgm:t>
    </dgm:pt>
    <dgm:pt modelId="{8B14F9D8-5CBA-4762-ADEE-03B34F0F12F9}" type="parTrans" cxnId="{486547AD-1925-4555-B3D9-14FD02D66BE6}">
      <dgm:prSet/>
      <dgm:spPr/>
      <dgm:t>
        <a:bodyPr/>
        <a:lstStyle/>
        <a:p>
          <a:endParaRPr lang="de-DE"/>
        </a:p>
      </dgm:t>
    </dgm:pt>
    <dgm:pt modelId="{48A0F590-CA82-43BF-8B63-99284A4C0A63}" type="sibTrans" cxnId="{486547AD-1925-4555-B3D9-14FD02D66BE6}">
      <dgm:prSet/>
      <dgm:spPr/>
      <dgm:t>
        <a:bodyPr/>
        <a:lstStyle/>
        <a:p>
          <a:endParaRPr lang="de-DE"/>
        </a:p>
      </dgm:t>
    </dgm:pt>
    <dgm:pt modelId="{BB47B9E2-6058-4A80-B3C3-EDE63BEF0247}" type="pres">
      <dgm:prSet presAssocID="{4C054451-324C-45A6-9649-21D26944F856}" presName="Name0" presStyleCnt="0">
        <dgm:presLayoutVars>
          <dgm:dir/>
          <dgm:resizeHandles val="exact"/>
        </dgm:presLayoutVars>
      </dgm:prSet>
      <dgm:spPr/>
    </dgm:pt>
    <dgm:pt modelId="{42E2D47F-4D39-435D-9486-8D96FB0B1E00}" type="pres">
      <dgm:prSet presAssocID="{4C054451-324C-45A6-9649-21D26944F856}" presName="arrow" presStyleLbl="bgShp" presStyleIdx="0" presStyleCnt="1"/>
      <dgm:spPr/>
    </dgm:pt>
    <dgm:pt modelId="{45250BF8-B8A4-48F8-83E6-2B574FBF5AB1}" type="pres">
      <dgm:prSet presAssocID="{4C054451-324C-45A6-9649-21D26944F856}" presName="points" presStyleCnt="0"/>
      <dgm:spPr/>
    </dgm:pt>
    <dgm:pt modelId="{352D06D9-5588-4189-9F5F-9C8196F8EEA9}" type="pres">
      <dgm:prSet presAssocID="{501F97D0-5BCF-4A62-91F1-8381B042B562}" presName="compositeA" presStyleCnt="0"/>
      <dgm:spPr/>
    </dgm:pt>
    <dgm:pt modelId="{521AB3B7-C002-478D-BB55-AE17A080D064}" type="pres">
      <dgm:prSet presAssocID="{501F97D0-5BCF-4A62-91F1-8381B042B562}" presName="textA" presStyleLbl="revTx" presStyleIdx="0" presStyleCnt="3">
        <dgm:presLayoutVars>
          <dgm:bulletEnabled val="1"/>
        </dgm:presLayoutVars>
      </dgm:prSet>
      <dgm:spPr/>
    </dgm:pt>
    <dgm:pt modelId="{AB10EE10-28FC-43FE-A022-2216B36E916C}" type="pres">
      <dgm:prSet presAssocID="{501F97D0-5BCF-4A62-91F1-8381B042B562}" presName="circleA" presStyleLbl="node1" presStyleIdx="0" presStyleCnt="3"/>
      <dgm:spPr>
        <a:solidFill>
          <a:srgbClr val="7030A0"/>
        </a:solidFill>
        <a:ln>
          <a:solidFill>
            <a:srgbClr val="7030A0"/>
          </a:solidFill>
        </a:ln>
      </dgm:spPr>
    </dgm:pt>
    <dgm:pt modelId="{45B9B97D-B3C9-4736-BC20-53A1B51F45BF}" type="pres">
      <dgm:prSet presAssocID="{501F97D0-5BCF-4A62-91F1-8381B042B562}" presName="spaceA" presStyleCnt="0"/>
      <dgm:spPr/>
    </dgm:pt>
    <dgm:pt modelId="{7F6F060A-2581-4CD7-B60D-AD3424742E45}" type="pres">
      <dgm:prSet presAssocID="{B94CB00D-60D7-4598-B3E5-448451646820}" presName="space" presStyleCnt="0"/>
      <dgm:spPr/>
    </dgm:pt>
    <dgm:pt modelId="{C356A921-1E74-4E37-B588-0B6072363E6A}" type="pres">
      <dgm:prSet presAssocID="{62CD9705-DED2-4585-8FBD-D958876EDDDD}" presName="compositeB" presStyleCnt="0"/>
      <dgm:spPr/>
    </dgm:pt>
    <dgm:pt modelId="{99A2CA38-4B6D-4298-AFCB-D4F8558F0885}" type="pres">
      <dgm:prSet presAssocID="{62CD9705-DED2-4585-8FBD-D958876EDDDD}" presName="textB" presStyleLbl="revTx" presStyleIdx="1" presStyleCnt="3">
        <dgm:presLayoutVars>
          <dgm:bulletEnabled val="1"/>
        </dgm:presLayoutVars>
      </dgm:prSet>
      <dgm:spPr/>
    </dgm:pt>
    <dgm:pt modelId="{1AEEF6FB-CF98-491C-A621-89FD08C9BE5B}" type="pres">
      <dgm:prSet presAssocID="{62CD9705-DED2-4585-8FBD-D958876EDDDD}" presName="circleB" presStyleLbl="node1" presStyleIdx="1" presStyleCnt="3"/>
      <dgm:spPr>
        <a:solidFill>
          <a:srgbClr val="FFFF00"/>
        </a:solidFill>
        <a:ln>
          <a:solidFill>
            <a:srgbClr val="FFFF00"/>
          </a:solidFill>
        </a:ln>
      </dgm:spPr>
    </dgm:pt>
    <dgm:pt modelId="{0AAD569A-1A6F-4CBD-BE0D-B6A576C00A99}" type="pres">
      <dgm:prSet presAssocID="{62CD9705-DED2-4585-8FBD-D958876EDDDD}" presName="spaceB" presStyleCnt="0"/>
      <dgm:spPr/>
    </dgm:pt>
    <dgm:pt modelId="{4FB45831-B9AB-4844-8413-12A1D567E278}" type="pres">
      <dgm:prSet presAssocID="{CEE35998-3B7B-4499-8A98-E93706B9B754}" presName="space" presStyleCnt="0"/>
      <dgm:spPr/>
    </dgm:pt>
    <dgm:pt modelId="{BEFA27C4-2A67-4D7E-956E-4D4A126AC324}" type="pres">
      <dgm:prSet presAssocID="{1A00418B-87F2-429D-9A85-BFCB88F4A534}" presName="compositeA" presStyleCnt="0"/>
      <dgm:spPr/>
    </dgm:pt>
    <dgm:pt modelId="{743EDF3A-A37F-4CB7-B02E-43EA6567DBBD}" type="pres">
      <dgm:prSet presAssocID="{1A00418B-87F2-429D-9A85-BFCB88F4A534}" presName="textA" presStyleLbl="revTx" presStyleIdx="2" presStyleCnt="3">
        <dgm:presLayoutVars>
          <dgm:bulletEnabled val="1"/>
        </dgm:presLayoutVars>
      </dgm:prSet>
      <dgm:spPr/>
    </dgm:pt>
    <dgm:pt modelId="{C1C5E9D2-E1E9-47A5-BFEA-B4D8BE156AEE}" type="pres">
      <dgm:prSet presAssocID="{1A00418B-87F2-429D-9A85-BFCB88F4A534}" presName="circleA" presStyleLbl="node1" presStyleIdx="2" presStyleCnt="3"/>
      <dgm:spPr>
        <a:ln>
          <a:solidFill>
            <a:schemeClr val="accent1"/>
          </a:solidFill>
        </a:ln>
      </dgm:spPr>
    </dgm:pt>
    <dgm:pt modelId="{AD7E3388-AD31-4C83-901C-61676872E64D}" type="pres">
      <dgm:prSet presAssocID="{1A00418B-87F2-429D-9A85-BFCB88F4A534}" presName="spaceA" presStyleCnt="0"/>
      <dgm:spPr/>
    </dgm:pt>
  </dgm:ptLst>
  <dgm:cxnLst>
    <dgm:cxn modelId="{16552831-0B96-49D4-A012-BBAF23CE33C9}" srcId="{4C054451-324C-45A6-9649-21D26944F856}" destId="{62CD9705-DED2-4585-8FBD-D958876EDDDD}" srcOrd="1" destOrd="0" parTransId="{10D763EA-DF0F-4D48-9C95-D24CD28CAD7B}" sibTransId="{CEE35998-3B7B-4499-8A98-E93706B9B754}"/>
    <dgm:cxn modelId="{99BD8F39-4120-4E1C-82A1-4B9EF363072C}" type="presOf" srcId="{62CD9705-DED2-4585-8FBD-D958876EDDDD}" destId="{99A2CA38-4B6D-4298-AFCB-D4F8558F0885}" srcOrd="0" destOrd="0" presId="urn:microsoft.com/office/officeart/2005/8/layout/hProcess11"/>
    <dgm:cxn modelId="{E35E8658-008E-4CF0-B4CA-19666149F99A}" type="presOf" srcId="{501F97D0-5BCF-4A62-91F1-8381B042B562}" destId="{521AB3B7-C002-478D-BB55-AE17A080D064}" srcOrd="0" destOrd="0" presId="urn:microsoft.com/office/officeart/2005/8/layout/hProcess11"/>
    <dgm:cxn modelId="{5C471F5B-1046-438B-9CF1-AC658686EE51}" type="presOf" srcId="{4C054451-324C-45A6-9649-21D26944F856}" destId="{BB47B9E2-6058-4A80-B3C3-EDE63BEF0247}" srcOrd="0" destOrd="0" presId="urn:microsoft.com/office/officeart/2005/8/layout/hProcess11"/>
    <dgm:cxn modelId="{FFAB4D6B-C67C-4811-BC5C-664939D8A604}" type="presOf" srcId="{1A00418B-87F2-429D-9A85-BFCB88F4A534}" destId="{743EDF3A-A37F-4CB7-B02E-43EA6567DBBD}" srcOrd="0" destOrd="0" presId="urn:microsoft.com/office/officeart/2005/8/layout/hProcess11"/>
    <dgm:cxn modelId="{486547AD-1925-4555-B3D9-14FD02D66BE6}" srcId="{4C054451-324C-45A6-9649-21D26944F856}" destId="{1A00418B-87F2-429D-9A85-BFCB88F4A534}" srcOrd="2" destOrd="0" parTransId="{8B14F9D8-5CBA-4762-ADEE-03B34F0F12F9}" sibTransId="{48A0F590-CA82-43BF-8B63-99284A4C0A63}"/>
    <dgm:cxn modelId="{FF397CE6-B606-47DE-A5A4-51E9D36DE61D}" srcId="{4C054451-324C-45A6-9649-21D26944F856}" destId="{501F97D0-5BCF-4A62-91F1-8381B042B562}" srcOrd="0" destOrd="0" parTransId="{01F08CEA-7D83-468D-B909-81F2AE4C75F2}" sibTransId="{B94CB00D-60D7-4598-B3E5-448451646820}"/>
    <dgm:cxn modelId="{26D30E1D-CCB4-46AF-82B8-BA4E6C283697}" type="presParOf" srcId="{BB47B9E2-6058-4A80-B3C3-EDE63BEF0247}" destId="{42E2D47F-4D39-435D-9486-8D96FB0B1E00}" srcOrd="0" destOrd="0" presId="urn:microsoft.com/office/officeart/2005/8/layout/hProcess11"/>
    <dgm:cxn modelId="{63D0A047-DB39-40C0-92B7-D27A95543E51}" type="presParOf" srcId="{BB47B9E2-6058-4A80-B3C3-EDE63BEF0247}" destId="{45250BF8-B8A4-48F8-83E6-2B574FBF5AB1}" srcOrd="1" destOrd="0" presId="urn:microsoft.com/office/officeart/2005/8/layout/hProcess11"/>
    <dgm:cxn modelId="{EBE6B61D-3738-47A4-81BA-C00F7F4F362D}" type="presParOf" srcId="{45250BF8-B8A4-48F8-83E6-2B574FBF5AB1}" destId="{352D06D9-5588-4189-9F5F-9C8196F8EEA9}" srcOrd="0" destOrd="0" presId="urn:microsoft.com/office/officeart/2005/8/layout/hProcess11"/>
    <dgm:cxn modelId="{ADD33C16-7C26-4439-BE84-6D28D30EF44F}" type="presParOf" srcId="{352D06D9-5588-4189-9F5F-9C8196F8EEA9}" destId="{521AB3B7-C002-478D-BB55-AE17A080D064}" srcOrd="0" destOrd="0" presId="urn:microsoft.com/office/officeart/2005/8/layout/hProcess11"/>
    <dgm:cxn modelId="{572A58D6-A13B-4AF3-8FD3-2FBF6F2BE736}" type="presParOf" srcId="{352D06D9-5588-4189-9F5F-9C8196F8EEA9}" destId="{AB10EE10-28FC-43FE-A022-2216B36E916C}" srcOrd="1" destOrd="0" presId="urn:microsoft.com/office/officeart/2005/8/layout/hProcess11"/>
    <dgm:cxn modelId="{B3A437A1-AD15-4727-A245-3AF54A419CEC}" type="presParOf" srcId="{352D06D9-5588-4189-9F5F-9C8196F8EEA9}" destId="{45B9B97D-B3C9-4736-BC20-53A1B51F45BF}" srcOrd="2" destOrd="0" presId="urn:microsoft.com/office/officeart/2005/8/layout/hProcess11"/>
    <dgm:cxn modelId="{B13C8A68-B32D-45F0-B7F8-1EDCB29498F6}" type="presParOf" srcId="{45250BF8-B8A4-48F8-83E6-2B574FBF5AB1}" destId="{7F6F060A-2581-4CD7-B60D-AD3424742E45}" srcOrd="1" destOrd="0" presId="urn:microsoft.com/office/officeart/2005/8/layout/hProcess11"/>
    <dgm:cxn modelId="{FD1964A2-8643-473E-9F30-E50872B18962}" type="presParOf" srcId="{45250BF8-B8A4-48F8-83E6-2B574FBF5AB1}" destId="{C356A921-1E74-4E37-B588-0B6072363E6A}" srcOrd="2" destOrd="0" presId="urn:microsoft.com/office/officeart/2005/8/layout/hProcess11"/>
    <dgm:cxn modelId="{4CD30295-A2EA-4540-91A7-F6E120DF0E1D}" type="presParOf" srcId="{C356A921-1E74-4E37-B588-0B6072363E6A}" destId="{99A2CA38-4B6D-4298-AFCB-D4F8558F0885}" srcOrd="0" destOrd="0" presId="urn:microsoft.com/office/officeart/2005/8/layout/hProcess11"/>
    <dgm:cxn modelId="{6365285F-B71A-4333-B7AC-7FF4D5C6AD3E}" type="presParOf" srcId="{C356A921-1E74-4E37-B588-0B6072363E6A}" destId="{1AEEF6FB-CF98-491C-A621-89FD08C9BE5B}" srcOrd="1" destOrd="0" presId="urn:microsoft.com/office/officeart/2005/8/layout/hProcess11"/>
    <dgm:cxn modelId="{97C7DD9B-B84E-4C61-BD08-5BCD8D0FA862}" type="presParOf" srcId="{C356A921-1E74-4E37-B588-0B6072363E6A}" destId="{0AAD569A-1A6F-4CBD-BE0D-B6A576C00A99}" srcOrd="2" destOrd="0" presId="urn:microsoft.com/office/officeart/2005/8/layout/hProcess11"/>
    <dgm:cxn modelId="{CD00AC9D-CBBF-4C0D-80A0-4E9E28BD6904}" type="presParOf" srcId="{45250BF8-B8A4-48F8-83E6-2B574FBF5AB1}" destId="{4FB45831-B9AB-4844-8413-12A1D567E278}" srcOrd="3" destOrd="0" presId="urn:microsoft.com/office/officeart/2005/8/layout/hProcess11"/>
    <dgm:cxn modelId="{18233242-70F2-47F9-BFF5-4A8ED592A9FF}" type="presParOf" srcId="{45250BF8-B8A4-48F8-83E6-2B574FBF5AB1}" destId="{BEFA27C4-2A67-4D7E-956E-4D4A126AC324}" srcOrd="4" destOrd="0" presId="urn:microsoft.com/office/officeart/2005/8/layout/hProcess11"/>
    <dgm:cxn modelId="{35F2A27A-13C9-4292-8F1F-061956BB72BB}" type="presParOf" srcId="{BEFA27C4-2A67-4D7E-956E-4D4A126AC324}" destId="{743EDF3A-A37F-4CB7-B02E-43EA6567DBBD}" srcOrd="0" destOrd="0" presId="urn:microsoft.com/office/officeart/2005/8/layout/hProcess11"/>
    <dgm:cxn modelId="{9AC9B918-4C3E-41C7-AC9F-A701639BE9BA}" type="presParOf" srcId="{BEFA27C4-2A67-4D7E-956E-4D4A126AC324}" destId="{C1C5E9D2-E1E9-47A5-BFEA-B4D8BE156AEE}" srcOrd="1" destOrd="0" presId="urn:microsoft.com/office/officeart/2005/8/layout/hProcess11"/>
    <dgm:cxn modelId="{B44C36CB-2D59-4026-AB60-D321094B33A8}" type="presParOf" srcId="{BEFA27C4-2A67-4D7E-956E-4D4A126AC324}" destId="{AD7E3388-AD31-4C83-901C-61676872E64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054451-324C-45A6-9649-21D26944F85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501F97D0-5BCF-4A62-91F1-8381B042B562}">
      <dgm:prSet phldrT="[Text]"/>
      <dgm:spPr/>
      <dgm:t>
        <a:bodyPr/>
        <a:lstStyle/>
        <a:p>
          <a:r>
            <a:rPr lang="en-US" noProof="0" dirty="0">
              <a:solidFill>
                <a:schemeClr val="bg1"/>
              </a:solidFill>
            </a:rPr>
            <a:t>Vendor vulnerability management</a:t>
          </a:r>
        </a:p>
      </dgm:t>
    </dgm:pt>
    <dgm:pt modelId="{01F08CEA-7D83-468D-B909-81F2AE4C75F2}" type="parTrans" cxnId="{FF397CE6-B606-47DE-A5A4-51E9D36DE61D}">
      <dgm:prSet/>
      <dgm:spPr/>
      <dgm:t>
        <a:bodyPr/>
        <a:lstStyle/>
        <a:p>
          <a:endParaRPr lang="de-DE"/>
        </a:p>
      </dgm:t>
    </dgm:pt>
    <dgm:pt modelId="{B94CB00D-60D7-4598-B3E5-448451646820}" type="sibTrans" cxnId="{FF397CE6-B606-47DE-A5A4-51E9D36DE61D}">
      <dgm:prSet/>
      <dgm:spPr/>
      <dgm:t>
        <a:bodyPr/>
        <a:lstStyle/>
        <a:p>
          <a:endParaRPr lang="de-DE"/>
        </a:p>
      </dgm:t>
    </dgm:pt>
    <dgm:pt modelId="{62CD9705-DED2-4585-8FBD-D958876EDDDD}">
      <dgm:prSet phldrT="[Text]"/>
      <dgm:spPr/>
      <dgm:t>
        <a:bodyPr/>
        <a:lstStyle/>
        <a:p>
          <a:r>
            <a:rPr lang="en-US" noProof="0" dirty="0">
              <a:solidFill>
                <a:schemeClr val="bg1"/>
              </a:solidFill>
            </a:rPr>
            <a:t>VEX</a:t>
          </a:r>
        </a:p>
      </dgm:t>
    </dgm:pt>
    <dgm:pt modelId="{10D763EA-DF0F-4D48-9C95-D24CD28CAD7B}" type="parTrans" cxnId="{16552831-0B96-49D4-A012-BBAF23CE33C9}">
      <dgm:prSet/>
      <dgm:spPr/>
      <dgm:t>
        <a:bodyPr/>
        <a:lstStyle/>
        <a:p>
          <a:endParaRPr lang="de-DE"/>
        </a:p>
      </dgm:t>
    </dgm:pt>
    <dgm:pt modelId="{CEE35998-3B7B-4499-8A98-E93706B9B754}" type="sibTrans" cxnId="{16552831-0B96-49D4-A012-BBAF23CE33C9}">
      <dgm:prSet/>
      <dgm:spPr/>
      <dgm:t>
        <a:bodyPr/>
        <a:lstStyle/>
        <a:p>
          <a:endParaRPr lang="de-DE"/>
        </a:p>
      </dgm:t>
    </dgm:pt>
    <dgm:pt modelId="{1A00418B-87F2-429D-9A85-BFCB88F4A534}">
      <dgm:prSet phldrT="[Text]"/>
      <dgm:spPr/>
      <dgm:t>
        <a:bodyPr/>
        <a:lstStyle/>
        <a:p>
          <a:r>
            <a:rPr lang="en-US" noProof="0" dirty="0">
              <a:solidFill>
                <a:schemeClr val="bg1"/>
              </a:solidFill>
            </a:rPr>
            <a:t>Customer vulnerability management</a:t>
          </a:r>
        </a:p>
      </dgm:t>
    </dgm:pt>
    <dgm:pt modelId="{8B14F9D8-5CBA-4762-ADEE-03B34F0F12F9}" type="parTrans" cxnId="{486547AD-1925-4555-B3D9-14FD02D66BE6}">
      <dgm:prSet/>
      <dgm:spPr/>
      <dgm:t>
        <a:bodyPr/>
        <a:lstStyle/>
        <a:p>
          <a:endParaRPr lang="de-DE"/>
        </a:p>
      </dgm:t>
    </dgm:pt>
    <dgm:pt modelId="{48A0F590-CA82-43BF-8B63-99284A4C0A63}" type="sibTrans" cxnId="{486547AD-1925-4555-B3D9-14FD02D66BE6}">
      <dgm:prSet/>
      <dgm:spPr/>
      <dgm:t>
        <a:bodyPr/>
        <a:lstStyle/>
        <a:p>
          <a:endParaRPr lang="de-DE"/>
        </a:p>
      </dgm:t>
    </dgm:pt>
    <dgm:pt modelId="{BB47B9E2-6058-4A80-B3C3-EDE63BEF0247}" type="pres">
      <dgm:prSet presAssocID="{4C054451-324C-45A6-9649-21D26944F856}" presName="Name0" presStyleCnt="0">
        <dgm:presLayoutVars>
          <dgm:dir/>
          <dgm:resizeHandles val="exact"/>
        </dgm:presLayoutVars>
      </dgm:prSet>
      <dgm:spPr/>
    </dgm:pt>
    <dgm:pt modelId="{42E2D47F-4D39-435D-9486-8D96FB0B1E00}" type="pres">
      <dgm:prSet presAssocID="{4C054451-324C-45A6-9649-21D26944F856}" presName="arrow" presStyleLbl="bgShp" presStyleIdx="0" presStyleCnt="1"/>
      <dgm:spPr/>
    </dgm:pt>
    <dgm:pt modelId="{45250BF8-B8A4-48F8-83E6-2B574FBF5AB1}" type="pres">
      <dgm:prSet presAssocID="{4C054451-324C-45A6-9649-21D26944F856}" presName="points" presStyleCnt="0"/>
      <dgm:spPr/>
    </dgm:pt>
    <dgm:pt modelId="{352D06D9-5588-4189-9F5F-9C8196F8EEA9}" type="pres">
      <dgm:prSet presAssocID="{501F97D0-5BCF-4A62-91F1-8381B042B562}" presName="compositeA" presStyleCnt="0"/>
      <dgm:spPr/>
    </dgm:pt>
    <dgm:pt modelId="{521AB3B7-C002-478D-BB55-AE17A080D064}" type="pres">
      <dgm:prSet presAssocID="{501F97D0-5BCF-4A62-91F1-8381B042B562}" presName="textA" presStyleLbl="revTx" presStyleIdx="0" presStyleCnt="3">
        <dgm:presLayoutVars>
          <dgm:bulletEnabled val="1"/>
        </dgm:presLayoutVars>
      </dgm:prSet>
      <dgm:spPr/>
    </dgm:pt>
    <dgm:pt modelId="{AB10EE10-28FC-43FE-A022-2216B36E916C}" type="pres">
      <dgm:prSet presAssocID="{501F97D0-5BCF-4A62-91F1-8381B042B562}" presName="circleA" presStyleLbl="node1" presStyleIdx="0" presStyleCnt="3"/>
      <dgm:spPr>
        <a:solidFill>
          <a:srgbClr val="7030A0"/>
        </a:solidFill>
        <a:ln>
          <a:solidFill>
            <a:srgbClr val="7030A0"/>
          </a:solidFill>
        </a:ln>
      </dgm:spPr>
    </dgm:pt>
    <dgm:pt modelId="{45B9B97D-B3C9-4736-BC20-53A1B51F45BF}" type="pres">
      <dgm:prSet presAssocID="{501F97D0-5BCF-4A62-91F1-8381B042B562}" presName="spaceA" presStyleCnt="0"/>
      <dgm:spPr/>
    </dgm:pt>
    <dgm:pt modelId="{7F6F060A-2581-4CD7-B60D-AD3424742E45}" type="pres">
      <dgm:prSet presAssocID="{B94CB00D-60D7-4598-B3E5-448451646820}" presName="space" presStyleCnt="0"/>
      <dgm:spPr/>
    </dgm:pt>
    <dgm:pt modelId="{C356A921-1E74-4E37-B588-0B6072363E6A}" type="pres">
      <dgm:prSet presAssocID="{62CD9705-DED2-4585-8FBD-D958876EDDDD}" presName="compositeB" presStyleCnt="0"/>
      <dgm:spPr/>
    </dgm:pt>
    <dgm:pt modelId="{99A2CA38-4B6D-4298-AFCB-D4F8558F0885}" type="pres">
      <dgm:prSet presAssocID="{62CD9705-DED2-4585-8FBD-D958876EDDDD}" presName="textB" presStyleLbl="revTx" presStyleIdx="1" presStyleCnt="3">
        <dgm:presLayoutVars>
          <dgm:bulletEnabled val="1"/>
        </dgm:presLayoutVars>
      </dgm:prSet>
      <dgm:spPr/>
    </dgm:pt>
    <dgm:pt modelId="{1AEEF6FB-CF98-491C-A621-89FD08C9BE5B}" type="pres">
      <dgm:prSet presAssocID="{62CD9705-DED2-4585-8FBD-D958876EDDDD}" presName="circleB" presStyleLbl="node1" presStyleIdx="1" presStyleCnt="3"/>
      <dgm:spPr>
        <a:solidFill>
          <a:srgbClr val="FFFF00"/>
        </a:solidFill>
        <a:ln>
          <a:solidFill>
            <a:srgbClr val="FFFF00"/>
          </a:solidFill>
        </a:ln>
      </dgm:spPr>
    </dgm:pt>
    <dgm:pt modelId="{0AAD569A-1A6F-4CBD-BE0D-B6A576C00A99}" type="pres">
      <dgm:prSet presAssocID="{62CD9705-DED2-4585-8FBD-D958876EDDDD}" presName="spaceB" presStyleCnt="0"/>
      <dgm:spPr/>
    </dgm:pt>
    <dgm:pt modelId="{4FB45831-B9AB-4844-8413-12A1D567E278}" type="pres">
      <dgm:prSet presAssocID="{CEE35998-3B7B-4499-8A98-E93706B9B754}" presName="space" presStyleCnt="0"/>
      <dgm:spPr/>
    </dgm:pt>
    <dgm:pt modelId="{BEFA27C4-2A67-4D7E-956E-4D4A126AC324}" type="pres">
      <dgm:prSet presAssocID="{1A00418B-87F2-429D-9A85-BFCB88F4A534}" presName="compositeA" presStyleCnt="0"/>
      <dgm:spPr/>
    </dgm:pt>
    <dgm:pt modelId="{743EDF3A-A37F-4CB7-B02E-43EA6567DBBD}" type="pres">
      <dgm:prSet presAssocID="{1A00418B-87F2-429D-9A85-BFCB88F4A534}" presName="textA" presStyleLbl="revTx" presStyleIdx="2" presStyleCnt="3">
        <dgm:presLayoutVars>
          <dgm:bulletEnabled val="1"/>
        </dgm:presLayoutVars>
      </dgm:prSet>
      <dgm:spPr/>
    </dgm:pt>
    <dgm:pt modelId="{C1C5E9D2-E1E9-47A5-BFEA-B4D8BE156AEE}" type="pres">
      <dgm:prSet presAssocID="{1A00418B-87F2-429D-9A85-BFCB88F4A534}" presName="circleA" presStyleLbl="node1" presStyleIdx="2" presStyleCnt="3"/>
      <dgm:spPr>
        <a:ln>
          <a:solidFill>
            <a:schemeClr val="accent1"/>
          </a:solidFill>
        </a:ln>
      </dgm:spPr>
    </dgm:pt>
    <dgm:pt modelId="{AD7E3388-AD31-4C83-901C-61676872E64D}" type="pres">
      <dgm:prSet presAssocID="{1A00418B-87F2-429D-9A85-BFCB88F4A534}" presName="spaceA" presStyleCnt="0"/>
      <dgm:spPr/>
    </dgm:pt>
  </dgm:ptLst>
  <dgm:cxnLst>
    <dgm:cxn modelId="{16552831-0B96-49D4-A012-BBAF23CE33C9}" srcId="{4C054451-324C-45A6-9649-21D26944F856}" destId="{62CD9705-DED2-4585-8FBD-D958876EDDDD}" srcOrd="1" destOrd="0" parTransId="{10D763EA-DF0F-4D48-9C95-D24CD28CAD7B}" sibTransId="{CEE35998-3B7B-4499-8A98-E93706B9B754}"/>
    <dgm:cxn modelId="{99BD8F39-4120-4E1C-82A1-4B9EF363072C}" type="presOf" srcId="{62CD9705-DED2-4585-8FBD-D958876EDDDD}" destId="{99A2CA38-4B6D-4298-AFCB-D4F8558F0885}" srcOrd="0" destOrd="0" presId="urn:microsoft.com/office/officeart/2005/8/layout/hProcess11"/>
    <dgm:cxn modelId="{E35E8658-008E-4CF0-B4CA-19666149F99A}" type="presOf" srcId="{501F97D0-5BCF-4A62-91F1-8381B042B562}" destId="{521AB3B7-C002-478D-BB55-AE17A080D064}" srcOrd="0" destOrd="0" presId="urn:microsoft.com/office/officeart/2005/8/layout/hProcess11"/>
    <dgm:cxn modelId="{5C471F5B-1046-438B-9CF1-AC658686EE51}" type="presOf" srcId="{4C054451-324C-45A6-9649-21D26944F856}" destId="{BB47B9E2-6058-4A80-B3C3-EDE63BEF0247}" srcOrd="0" destOrd="0" presId="urn:microsoft.com/office/officeart/2005/8/layout/hProcess11"/>
    <dgm:cxn modelId="{FFAB4D6B-C67C-4811-BC5C-664939D8A604}" type="presOf" srcId="{1A00418B-87F2-429D-9A85-BFCB88F4A534}" destId="{743EDF3A-A37F-4CB7-B02E-43EA6567DBBD}" srcOrd="0" destOrd="0" presId="urn:microsoft.com/office/officeart/2005/8/layout/hProcess11"/>
    <dgm:cxn modelId="{486547AD-1925-4555-B3D9-14FD02D66BE6}" srcId="{4C054451-324C-45A6-9649-21D26944F856}" destId="{1A00418B-87F2-429D-9A85-BFCB88F4A534}" srcOrd="2" destOrd="0" parTransId="{8B14F9D8-5CBA-4762-ADEE-03B34F0F12F9}" sibTransId="{48A0F590-CA82-43BF-8B63-99284A4C0A63}"/>
    <dgm:cxn modelId="{FF397CE6-B606-47DE-A5A4-51E9D36DE61D}" srcId="{4C054451-324C-45A6-9649-21D26944F856}" destId="{501F97D0-5BCF-4A62-91F1-8381B042B562}" srcOrd="0" destOrd="0" parTransId="{01F08CEA-7D83-468D-B909-81F2AE4C75F2}" sibTransId="{B94CB00D-60D7-4598-B3E5-448451646820}"/>
    <dgm:cxn modelId="{26D30E1D-CCB4-46AF-82B8-BA4E6C283697}" type="presParOf" srcId="{BB47B9E2-6058-4A80-B3C3-EDE63BEF0247}" destId="{42E2D47F-4D39-435D-9486-8D96FB0B1E00}" srcOrd="0" destOrd="0" presId="urn:microsoft.com/office/officeart/2005/8/layout/hProcess11"/>
    <dgm:cxn modelId="{63D0A047-DB39-40C0-92B7-D27A95543E51}" type="presParOf" srcId="{BB47B9E2-6058-4A80-B3C3-EDE63BEF0247}" destId="{45250BF8-B8A4-48F8-83E6-2B574FBF5AB1}" srcOrd="1" destOrd="0" presId="urn:microsoft.com/office/officeart/2005/8/layout/hProcess11"/>
    <dgm:cxn modelId="{EBE6B61D-3738-47A4-81BA-C00F7F4F362D}" type="presParOf" srcId="{45250BF8-B8A4-48F8-83E6-2B574FBF5AB1}" destId="{352D06D9-5588-4189-9F5F-9C8196F8EEA9}" srcOrd="0" destOrd="0" presId="urn:microsoft.com/office/officeart/2005/8/layout/hProcess11"/>
    <dgm:cxn modelId="{ADD33C16-7C26-4439-BE84-6D28D30EF44F}" type="presParOf" srcId="{352D06D9-5588-4189-9F5F-9C8196F8EEA9}" destId="{521AB3B7-C002-478D-BB55-AE17A080D064}" srcOrd="0" destOrd="0" presId="urn:microsoft.com/office/officeart/2005/8/layout/hProcess11"/>
    <dgm:cxn modelId="{572A58D6-A13B-4AF3-8FD3-2FBF6F2BE736}" type="presParOf" srcId="{352D06D9-5588-4189-9F5F-9C8196F8EEA9}" destId="{AB10EE10-28FC-43FE-A022-2216B36E916C}" srcOrd="1" destOrd="0" presId="urn:microsoft.com/office/officeart/2005/8/layout/hProcess11"/>
    <dgm:cxn modelId="{B3A437A1-AD15-4727-A245-3AF54A419CEC}" type="presParOf" srcId="{352D06D9-5588-4189-9F5F-9C8196F8EEA9}" destId="{45B9B97D-B3C9-4736-BC20-53A1B51F45BF}" srcOrd="2" destOrd="0" presId="urn:microsoft.com/office/officeart/2005/8/layout/hProcess11"/>
    <dgm:cxn modelId="{B13C8A68-B32D-45F0-B7F8-1EDCB29498F6}" type="presParOf" srcId="{45250BF8-B8A4-48F8-83E6-2B574FBF5AB1}" destId="{7F6F060A-2581-4CD7-B60D-AD3424742E45}" srcOrd="1" destOrd="0" presId="urn:microsoft.com/office/officeart/2005/8/layout/hProcess11"/>
    <dgm:cxn modelId="{FD1964A2-8643-473E-9F30-E50872B18962}" type="presParOf" srcId="{45250BF8-B8A4-48F8-83E6-2B574FBF5AB1}" destId="{C356A921-1E74-4E37-B588-0B6072363E6A}" srcOrd="2" destOrd="0" presId="urn:microsoft.com/office/officeart/2005/8/layout/hProcess11"/>
    <dgm:cxn modelId="{4CD30295-A2EA-4540-91A7-F6E120DF0E1D}" type="presParOf" srcId="{C356A921-1E74-4E37-B588-0B6072363E6A}" destId="{99A2CA38-4B6D-4298-AFCB-D4F8558F0885}" srcOrd="0" destOrd="0" presId="urn:microsoft.com/office/officeart/2005/8/layout/hProcess11"/>
    <dgm:cxn modelId="{6365285F-B71A-4333-B7AC-7FF4D5C6AD3E}" type="presParOf" srcId="{C356A921-1E74-4E37-B588-0B6072363E6A}" destId="{1AEEF6FB-CF98-491C-A621-89FD08C9BE5B}" srcOrd="1" destOrd="0" presId="urn:microsoft.com/office/officeart/2005/8/layout/hProcess11"/>
    <dgm:cxn modelId="{97C7DD9B-B84E-4C61-BD08-5BCD8D0FA862}" type="presParOf" srcId="{C356A921-1E74-4E37-B588-0B6072363E6A}" destId="{0AAD569A-1A6F-4CBD-BE0D-B6A576C00A99}" srcOrd="2" destOrd="0" presId="urn:microsoft.com/office/officeart/2005/8/layout/hProcess11"/>
    <dgm:cxn modelId="{CD00AC9D-CBBF-4C0D-80A0-4E9E28BD6904}" type="presParOf" srcId="{45250BF8-B8A4-48F8-83E6-2B574FBF5AB1}" destId="{4FB45831-B9AB-4844-8413-12A1D567E278}" srcOrd="3" destOrd="0" presId="urn:microsoft.com/office/officeart/2005/8/layout/hProcess11"/>
    <dgm:cxn modelId="{18233242-70F2-47F9-BFF5-4A8ED592A9FF}" type="presParOf" srcId="{45250BF8-B8A4-48F8-83E6-2B574FBF5AB1}" destId="{BEFA27C4-2A67-4D7E-956E-4D4A126AC324}" srcOrd="4" destOrd="0" presId="urn:microsoft.com/office/officeart/2005/8/layout/hProcess11"/>
    <dgm:cxn modelId="{35F2A27A-13C9-4292-8F1F-061956BB72BB}" type="presParOf" srcId="{BEFA27C4-2A67-4D7E-956E-4D4A126AC324}" destId="{743EDF3A-A37F-4CB7-B02E-43EA6567DBBD}" srcOrd="0" destOrd="0" presId="urn:microsoft.com/office/officeart/2005/8/layout/hProcess11"/>
    <dgm:cxn modelId="{9AC9B918-4C3E-41C7-AC9F-A701639BE9BA}" type="presParOf" srcId="{BEFA27C4-2A67-4D7E-956E-4D4A126AC324}" destId="{C1C5E9D2-E1E9-47A5-BFEA-B4D8BE156AEE}" srcOrd="1" destOrd="0" presId="urn:microsoft.com/office/officeart/2005/8/layout/hProcess11"/>
    <dgm:cxn modelId="{B44C36CB-2D59-4026-AB60-D321094B33A8}" type="presParOf" srcId="{BEFA27C4-2A67-4D7E-956E-4D4A126AC324}" destId="{AD7E3388-AD31-4C83-901C-61676872E64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054451-324C-45A6-9649-21D26944F85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501F97D0-5BCF-4A62-91F1-8381B042B562}">
      <dgm:prSet phldrT="[Text]"/>
      <dgm:spPr/>
      <dgm:t>
        <a:bodyPr/>
        <a:lstStyle/>
        <a:p>
          <a:r>
            <a:rPr lang="en-US" noProof="0" dirty="0">
              <a:solidFill>
                <a:schemeClr val="bg1"/>
              </a:solidFill>
            </a:rPr>
            <a:t>Vendor vulnerability management</a:t>
          </a:r>
        </a:p>
      </dgm:t>
    </dgm:pt>
    <dgm:pt modelId="{01F08CEA-7D83-468D-B909-81F2AE4C75F2}" type="parTrans" cxnId="{FF397CE6-B606-47DE-A5A4-51E9D36DE61D}">
      <dgm:prSet/>
      <dgm:spPr/>
      <dgm:t>
        <a:bodyPr/>
        <a:lstStyle/>
        <a:p>
          <a:endParaRPr lang="de-DE"/>
        </a:p>
      </dgm:t>
    </dgm:pt>
    <dgm:pt modelId="{B94CB00D-60D7-4598-B3E5-448451646820}" type="sibTrans" cxnId="{FF397CE6-B606-47DE-A5A4-51E9D36DE61D}">
      <dgm:prSet/>
      <dgm:spPr/>
      <dgm:t>
        <a:bodyPr/>
        <a:lstStyle/>
        <a:p>
          <a:endParaRPr lang="de-DE"/>
        </a:p>
      </dgm:t>
    </dgm:pt>
    <dgm:pt modelId="{62CD9705-DED2-4585-8FBD-D958876EDDDD}">
      <dgm:prSet phldrT="[Text]"/>
      <dgm:spPr/>
      <dgm:t>
        <a:bodyPr/>
        <a:lstStyle/>
        <a:p>
          <a:r>
            <a:rPr lang="en-US" noProof="0" dirty="0">
              <a:solidFill>
                <a:schemeClr val="bg1"/>
              </a:solidFill>
            </a:rPr>
            <a:t>VEX</a:t>
          </a:r>
        </a:p>
      </dgm:t>
    </dgm:pt>
    <dgm:pt modelId="{10D763EA-DF0F-4D48-9C95-D24CD28CAD7B}" type="parTrans" cxnId="{16552831-0B96-49D4-A012-BBAF23CE33C9}">
      <dgm:prSet/>
      <dgm:spPr/>
      <dgm:t>
        <a:bodyPr/>
        <a:lstStyle/>
        <a:p>
          <a:endParaRPr lang="de-DE"/>
        </a:p>
      </dgm:t>
    </dgm:pt>
    <dgm:pt modelId="{CEE35998-3B7B-4499-8A98-E93706B9B754}" type="sibTrans" cxnId="{16552831-0B96-49D4-A012-BBAF23CE33C9}">
      <dgm:prSet/>
      <dgm:spPr/>
      <dgm:t>
        <a:bodyPr/>
        <a:lstStyle/>
        <a:p>
          <a:endParaRPr lang="de-DE"/>
        </a:p>
      </dgm:t>
    </dgm:pt>
    <dgm:pt modelId="{1A00418B-87F2-429D-9A85-BFCB88F4A534}">
      <dgm:prSet phldrT="[Text]"/>
      <dgm:spPr/>
      <dgm:t>
        <a:bodyPr/>
        <a:lstStyle/>
        <a:p>
          <a:r>
            <a:rPr lang="en-US" noProof="0" dirty="0">
              <a:solidFill>
                <a:schemeClr val="bg1"/>
              </a:solidFill>
            </a:rPr>
            <a:t>Customer vulnerability management</a:t>
          </a:r>
        </a:p>
      </dgm:t>
    </dgm:pt>
    <dgm:pt modelId="{8B14F9D8-5CBA-4762-ADEE-03B34F0F12F9}" type="parTrans" cxnId="{486547AD-1925-4555-B3D9-14FD02D66BE6}">
      <dgm:prSet/>
      <dgm:spPr/>
      <dgm:t>
        <a:bodyPr/>
        <a:lstStyle/>
        <a:p>
          <a:endParaRPr lang="de-DE"/>
        </a:p>
      </dgm:t>
    </dgm:pt>
    <dgm:pt modelId="{48A0F590-CA82-43BF-8B63-99284A4C0A63}" type="sibTrans" cxnId="{486547AD-1925-4555-B3D9-14FD02D66BE6}">
      <dgm:prSet/>
      <dgm:spPr/>
      <dgm:t>
        <a:bodyPr/>
        <a:lstStyle/>
        <a:p>
          <a:endParaRPr lang="de-DE"/>
        </a:p>
      </dgm:t>
    </dgm:pt>
    <dgm:pt modelId="{BB47B9E2-6058-4A80-B3C3-EDE63BEF0247}" type="pres">
      <dgm:prSet presAssocID="{4C054451-324C-45A6-9649-21D26944F856}" presName="Name0" presStyleCnt="0">
        <dgm:presLayoutVars>
          <dgm:dir/>
          <dgm:resizeHandles val="exact"/>
        </dgm:presLayoutVars>
      </dgm:prSet>
      <dgm:spPr/>
    </dgm:pt>
    <dgm:pt modelId="{42E2D47F-4D39-435D-9486-8D96FB0B1E00}" type="pres">
      <dgm:prSet presAssocID="{4C054451-324C-45A6-9649-21D26944F856}" presName="arrow" presStyleLbl="bgShp" presStyleIdx="0" presStyleCnt="1"/>
      <dgm:spPr/>
    </dgm:pt>
    <dgm:pt modelId="{45250BF8-B8A4-48F8-83E6-2B574FBF5AB1}" type="pres">
      <dgm:prSet presAssocID="{4C054451-324C-45A6-9649-21D26944F856}" presName="points" presStyleCnt="0"/>
      <dgm:spPr/>
    </dgm:pt>
    <dgm:pt modelId="{352D06D9-5588-4189-9F5F-9C8196F8EEA9}" type="pres">
      <dgm:prSet presAssocID="{501F97D0-5BCF-4A62-91F1-8381B042B562}" presName="compositeA" presStyleCnt="0"/>
      <dgm:spPr/>
    </dgm:pt>
    <dgm:pt modelId="{521AB3B7-C002-478D-BB55-AE17A080D064}" type="pres">
      <dgm:prSet presAssocID="{501F97D0-5BCF-4A62-91F1-8381B042B562}" presName="textA" presStyleLbl="revTx" presStyleIdx="0" presStyleCnt="3">
        <dgm:presLayoutVars>
          <dgm:bulletEnabled val="1"/>
        </dgm:presLayoutVars>
      </dgm:prSet>
      <dgm:spPr/>
    </dgm:pt>
    <dgm:pt modelId="{AB10EE10-28FC-43FE-A022-2216B36E916C}" type="pres">
      <dgm:prSet presAssocID="{501F97D0-5BCF-4A62-91F1-8381B042B562}" presName="circleA" presStyleLbl="node1" presStyleIdx="0" presStyleCnt="3"/>
      <dgm:spPr>
        <a:solidFill>
          <a:srgbClr val="7030A0"/>
        </a:solidFill>
        <a:ln>
          <a:solidFill>
            <a:srgbClr val="7030A0"/>
          </a:solidFill>
        </a:ln>
      </dgm:spPr>
    </dgm:pt>
    <dgm:pt modelId="{45B9B97D-B3C9-4736-BC20-53A1B51F45BF}" type="pres">
      <dgm:prSet presAssocID="{501F97D0-5BCF-4A62-91F1-8381B042B562}" presName="spaceA" presStyleCnt="0"/>
      <dgm:spPr/>
    </dgm:pt>
    <dgm:pt modelId="{7F6F060A-2581-4CD7-B60D-AD3424742E45}" type="pres">
      <dgm:prSet presAssocID="{B94CB00D-60D7-4598-B3E5-448451646820}" presName="space" presStyleCnt="0"/>
      <dgm:spPr/>
    </dgm:pt>
    <dgm:pt modelId="{C356A921-1E74-4E37-B588-0B6072363E6A}" type="pres">
      <dgm:prSet presAssocID="{62CD9705-DED2-4585-8FBD-D958876EDDDD}" presName="compositeB" presStyleCnt="0"/>
      <dgm:spPr/>
    </dgm:pt>
    <dgm:pt modelId="{99A2CA38-4B6D-4298-AFCB-D4F8558F0885}" type="pres">
      <dgm:prSet presAssocID="{62CD9705-DED2-4585-8FBD-D958876EDDDD}" presName="textB" presStyleLbl="revTx" presStyleIdx="1" presStyleCnt="3">
        <dgm:presLayoutVars>
          <dgm:bulletEnabled val="1"/>
        </dgm:presLayoutVars>
      </dgm:prSet>
      <dgm:spPr/>
    </dgm:pt>
    <dgm:pt modelId="{1AEEF6FB-CF98-491C-A621-89FD08C9BE5B}" type="pres">
      <dgm:prSet presAssocID="{62CD9705-DED2-4585-8FBD-D958876EDDDD}" presName="circleB" presStyleLbl="node1" presStyleIdx="1" presStyleCnt="3"/>
      <dgm:spPr>
        <a:solidFill>
          <a:srgbClr val="FFFF00"/>
        </a:solidFill>
        <a:ln>
          <a:solidFill>
            <a:srgbClr val="FFFF00"/>
          </a:solidFill>
        </a:ln>
      </dgm:spPr>
    </dgm:pt>
    <dgm:pt modelId="{0AAD569A-1A6F-4CBD-BE0D-B6A576C00A99}" type="pres">
      <dgm:prSet presAssocID="{62CD9705-DED2-4585-8FBD-D958876EDDDD}" presName="spaceB" presStyleCnt="0"/>
      <dgm:spPr/>
    </dgm:pt>
    <dgm:pt modelId="{4FB45831-B9AB-4844-8413-12A1D567E278}" type="pres">
      <dgm:prSet presAssocID="{CEE35998-3B7B-4499-8A98-E93706B9B754}" presName="space" presStyleCnt="0"/>
      <dgm:spPr/>
    </dgm:pt>
    <dgm:pt modelId="{BEFA27C4-2A67-4D7E-956E-4D4A126AC324}" type="pres">
      <dgm:prSet presAssocID="{1A00418B-87F2-429D-9A85-BFCB88F4A534}" presName="compositeA" presStyleCnt="0"/>
      <dgm:spPr/>
    </dgm:pt>
    <dgm:pt modelId="{743EDF3A-A37F-4CB7-B02E-43EA6567DBBD}" type="pres">
      <dgm:prSet presAssocID="{1A00418B-87F2-429D-9A85-BFCB88F4A534}" presName="textA" presStyleLbl="revTx" presStyleIdx="2" presStyleCnt="3">
        <dgm:presLayoutVars>
          <dgm:bulletEnabled val="1"/>
        </dgm:presLayoutVars>
      </dgm:prSet>
      <dgm:spPr/>
    </dgm:pt>
    <dgm:pt modelId="{C1C5E9D2-E1E9-47A5-BFEA-B4D8BE156AEE}" type="pres">
      <dgm:prSet presAssocID="{1A00418B-87F2-429D-9A85-BFCB88F4A534}" presName="circleA" presStyleLbl="node1" presStyleIdx="2" presStyleCnt="3"/>
      <dgm:spPr>
        <a:ln>
          <a:solidFill>
            <a:schemeClr val="accent1"/>
          </a:solidFill>
        </a:ln>
      </dgm:spPr>
    </dgm:pt>
    <dgm:pt modelId="{AD7E3388-AD31-4C83-901C-61676872E64D}" type="pres">
      <dgm:prSet presAssocID="{1A00418B-87F2-429D-9A85-BFCB88F4A534}" presName="spaceA" presStyleCnt="0"/>
      <dgm:spPr/>
    </dgm:pt>
  </dgm:ptLst>
  <dgm:cxnLst>
    <dgm:cxn modelId="{16552831-0B96-49D4-A012-BBAF23CE33C9}" srcId="{4C054451-324C-45A6-9649-21D26944F856}" destId="{62CD9705-DED2-4585-8FBD-D958876EDDDD}" srcOrd="1" destOrd="0" parTransId="{10D763EA-DF0F-4D48-9C95-D24CD28CAD7B}" sibTransId="{CEE35998-3B7B-4499-8A98-E93706B9B754}"/>
    <dgm:cxn modelId="{99BD8F39-4120-4E1C-82A1-4B9EF363072C}" type="presOf" srcId="{62CD9705-DED2-4585-8FBD-D958876EDDDD}" destId="{99A2CA38-4B6D-4298-AFCB-D4F8558F0885}" srcOrd="0" destOrd="0" presId="urn:microsoft.com/office/officeart/2005/8/layout/hProcess11"/>
    <dgm:cxn modelId="{E35E8658-008E-4CF0-B4CA-19666149F99A}" type="presOf" srcId="{501F97D0-5BCF-4A62-91F1-8381B042B562}" destId="{521AB3B7-C002-478D-BB55-AE17A080D064}" srcOrd="0" destOrd="0" presId="urn:microsoft.com/office/officeart/2005/8/layout/hProcess11"/>
    <dgm:cxn modelId="{5C471F5B-1046-438B-9CF1-AC658686EE51}" type="presOf" srcId="{4C054451-324C-45A6-9649-21D26944F856}" destId="{BB47B9E2-6058-4A80-B3C3-EDE63BEF0247}" srcOrd="0" destOrd="0" presId="urn:microsoft.com/office/officeart/2005/8/layout/hProcess11"/>
    <dgm:cxn modelId="{FFAB4D6B-C67C-4811-BC5C-664939D8A604}" type="presOf" srcId="{1A00418B-87F2-429D-9A85-BFCB88F4A534}" destId="{743EDF3A-A37F-4CB7-B02E-43EA6567DBBD}" srcOrd="0" destOrd="0" presId="urn:microsoft.com/office/officeart/2005/8/layout/hProcess11"/>
    <dgm:cxn modelId="{486547AD-1925-4555-B3D9-14FD02D66BE6}" srcId="{4C054451-324C-45A6-9649-21D26944F856}" destId="{1A00418B-87F2-429D-9A85-BFCB88F4A534}" srcOrd="2" destOrd="0" parTransId="{8B14F9D8-5CBA-4762-ADEE-03B34F0F12F9}" sibTransId="{48A0F590-CA82-43BF-8B63-99284A4C0A63}"/>
    <dgm:cxn modelId="{FF397CE6-B606-47DE-A5A4-51E9D36DE61D}" srcId="{4C054451-324C-45A6-9649-21D26944F856}" destId="{501F97D0-5BCF-4A62-91F1-8381B042B562}" srcOrd="0" destOrd="0" parTransId="{01F08CEA-7D83-468D-B909-81F2AE4C75F2}" sibTransId="{B94CB00D-60D7-4598-B3E5-448451646820}"/>
    <dgm:cxn modelId="{26D30E1D-CCB4-46AF-82B8-BA4E6C283697}" type="presParOf" srcId="{BB47B9E2-6058-4A80-B3C3-EDE63BEF0247}" destId="{42E2D47F-4D39-435D-9486-8D96FB0B1E00}" srcOrd="0" destOrd="0" presId="urn:microsoft.com/office/officeart/2005/8/layout/hProcess11"/>
    <dgm:cxn modelId="{63D0A047-DB39-40C0-92B7-D27A95543E51}" type="presParOf" srcId="{BB47B9E2-6058-4A80-B3C3-EDE63BEF0247}" destId="{45250BF8-B8A4-48F8-83E6-2B574FBF5AB1}" srcOrd="1" destOrd="0" presId="urn:microsoft.com/office/officeart/2005/8/layout/hProcess11"/>
    <dgm:cxn modelId="{EBE6B61D-3738-47A4-81BA-C00F7F4F362D}" type="presParOf" srcId="{45250BF8-B8A4-48F8-83E6-2B574FBF5AB1}" destId="{352D06D9-5588-4189-9F5F-9C8196F8EEA9}" srcOrd="0" destOrd="0" presId="urn:microsoft.com/office/officeart/2005/8/layout/hProcess11"/>
    <dgm:cxn modelId="{ADD33C16-7C26-4439-BE84-6D28D30EF44F}" type="presParOf" srcId="{352D06D9-5588-4189-9F5F-9C8196F8EEA9}" destId="{521AB3B7-C002-478D-BB55-AE17A080D064}" srcOrd="0" destOrd="0" presId="urn:microsoft.com/office/officeart/2005/8/layout/hProcess11"/>
    <dgm:cxn modelId="{572A58D6-A13B-4AF3-8FD3-2FBF6F2BE736}" type="presParOf" srcId="{352D06D9-5588-4189-9F5F-9C8196F8EEA9}" destId="{AB10EE10-28FC-43FE-A022-2216B36E916C}" srcOrd="1" destOrd="0" presId="urn:microsoft.com/office/officeart/2005/8/layout/hProcess11"/>
    <dgm:cxn modelId="{B3A437A1-AD15-4727-A245-3AF54A419CEC}" type="presParOf" srcId="{352D06D9-5588-4189-9F5F-9C8196F8EEA9}" destId="{45B9B97D-B3C9-4736-BC20-53A1B51F45BF}" srcOrd="2" destOrd="0" presId="urn:microsoft.com/office/officeart/2005/8/layout/hProcess11"/>
    <dgm:cxn modelId="{B13C8A68-B32D-45F0-B7F8-1EDCB29498F6}" type="presParOf" srcId="{45250BF8-B8A4-48F8-83E6-2B574FBF5AB1}" destId="{7F6F060A-2581-4CD7-B60D-AD3424742E45}" srcOrd="1" destOrd="0" presId="urn:microsoft.com/office/officeart/2005/8/layout/hProcess11"/>
    <dgm:cxn modelId="{FD1964A2-8643-473E-9F30-E50872B18962}" type="presParOf" srcId="{45250BF8-B8A4-48F8-83E6-2B574FBF5AB1}" destId="{C356A921-1E74-4E37-B588-0B6072363E6A}" srcOrd="2" destOrd="0" presId="urn:microsoft.com/office/officeart/2005/8/layout/hProcess11"/>
    <dgm:cxn modelId="{4CD30295-A2EA-4540-91A7-F6E120DF0E1D}" type="presParOf" srcId="{C356A921-1E74-4E37-B588-0B6072363E6A}" destId="{99A2CA38-4B6D-4298-AFCB-D4F8558F0885}" srcOrd="0" destOrd="0" presId="urn:microsoft.com/office/officeart/2005/8/layout/hProcess11"/>
    <dgm:cxn modelId="{6365285F-B71A-4333-B7AC-7FF4D5C6AD3E}" type="presParOf" srcId="{C356A921-1E74-4E37-B588-0B6072363E6A}" destId="{1AEEF6FB-CF98-491C-A621-89FD08C9BE5B}" srcOrd="1" destOrd="0" presId="urn:microsoft.com/office/officeart/2005/8/layout/hProcess11"/>
    <dgm:cxn modelId="{97C7DD9B-B84E-4C61-BD08-5BCD8D0FA862}" type="presParOf" srcId="{C356A921-1E74-4E37-B588-0B6072363E6A}" destId="{0AAD569A-1A6F-4CBD-BE0D-B6A576C00A99}" srcOrd="2" destOrd="0" presId="urn:microsoft.com/office/officeart/2005/8/layout/hProcess11"/>
    <dgm:cxn modelId="{CD00AC9D-CBBF-4C0D-80A0-4E9E28BD6904}" type="presParOf" srcId="{45250BF8-B8A4-48F8-83E6-2B574FBF5AB1}" destId="{4FB45831-B9AB-4844-8413-12A1D567E278}" srcOrd="3" destOrd="0" presId="urn:microsoft.com/office/officeart/2005/8/layout/hProcess11"/>
    <dgm:cxn modelId="{18233242-70F2-47F9-BFF5-4A8ED592A9FF}" type="presParOf" srcId="{45250BF8-B8A4-48F8-83E6-2B574FBF5AB1}" destId="{BEFA27C4-2A67-4D7E-956E-4D4A126AC324}" srcOrd="4" destOrd="0" presId="urn:microsoft.com/office/officeart/2005/8/layout/hProcess11"/>
    <dgm:cxn modelId="{35F2A27A-13C9-4292-8F1F-061956BB72BB}" type="presParOf" srcId="{BEFA27C4-2A67-4D7E-956E-4D4A126AC324}" destId="{743EDF3A-A37F-4CB7-B02E-43EA6567DBBD}" srcOrd="0" destOrd="0" presId="urn:microsoft.com/office/officeart/2005/8/layout/hProcess11"/>
    <dgm:cxn modelId="{9AC9B918-4C3E-41C7-AC9F-A701639BE9BA}" type="presParOf" srcId="{BEFA27C4-2A67-4D7E-956E-4D4A126AC324}" destId="{C1C5E9D2-E1E9-47A5-BFEA-B4D8BE156AEE}" srcOrd="1" destOrd="0" presId="urn:microsoft.com/office/officeart/2005/8/layout/hProcess11"/>
    <dgm:cxn modelId="{B44C36CB-2D59-4026-AB60-D321094B33A8}" type="presParOf" srcId="{BEFA27C4-2A67-4D7E-956E-4D4A126AC324}" destId="{AD7E3388-AD31-4C83-901C-61676872E64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054451-324C-45A6-9649-21D26944F85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501F97D0-5BCF-4A62-91F1-8381B042B562}">
      <dgm:prSet phldrT="[Text]"/>
      <dgm:spPr/>
      <dgm:t>
        <a:bodyPr/>
        <a:lstStyle/>
        <a:p>
          <a:r>
            <a:rPr lang="en-US" noProof="0" dirty="0">
              <a:solidFill>
                <a:schemeClr val="bg1"/>
              </a:solidFill>
            </a:rPr>
            <a:t>Vendor vulnerability management</a:t>
          </a:r>
        </a:p>
      </dgm:t>
    </dgm:pt>
    <dgm:pt modelId="{01F08CEA-7D83-468D-B909-81F2AE4C75F2}" type="parTrans" cxnId="{FF397CE6-B606-47DE-A5A4-51E9D36DE61D}">
      <dgm:prSet/>
      <dgm:spPr/>
      <dgm:t>
        <a:bodyPr/>
        <a:lstStyle/>
        <a:p>
          <a:endParaRPr lang="de-DE"/>
        </a:p>
      </dgm:t>
    </dgm:pt>
    <dgm:pt modelId="{B94CB00D-60D7-4598-B3E5-448451646820}" type="sibTrans" cxnId="{FF397CE6-B606-47DE-A5A4-51E9D36DE61D}">
      <dgm:prSet/>
      <dgm:spPr/>
      <dgm:t>
        <a:bodyPr/>
        <a:lstStyle/>
        <a:p>
          <a:endParaRPr lang="de-DE"/>
        </a:p>
      </dgm:t>
    </dgm:pt>
    <dgm:pt modelId="{62CD9705-DED2-4585-8FBD-D958876EDDDD}">
      <dgm:prSet phldrT="[Text]"/>
      <dgm:spPr/>
      <dgm:t>
        <a:bodyPr/>
        <a:lstStyle/>
        <a:p>
          <a:r>
            <a:rPr lang="en-US" noProof="0" dirty="0">
              <a:solidFill>
                <a:schemeClr val="bg1"/>
              </a:solidFill>
            </a:rPr>
            <a:t>VEX</a:t>
          </a:r>
        </a:p>
      </dgm:t>
    </dgm:pt>
    <dgm:pt modelId="{10D763EA-DF0F-4D48-9C95-D24CD28CAD7B}" type="parTrans" cxnId="{16552831-0B96-49D4-A012-BBAF23CE33C9}">
      <dgm:prSet/>
      <dgm:spPr/>
      <dgm:t>
        <a:bodyPr/>
        <a:lstStyle/>
        <a:p>
          <a:endParaRPr lang="de-DE"/>
        </a:p>
      </dgm:t>
    </dgm:pt>
    <dgm:pt modelId="{CEE35998-3B7B-4499-8A98-E93706B9B754}" type="sibTrans" cxnId="{16552831-0B96-49D4-A012-BBAF23CE33C9}">
      <dgm:prSet/>
      <dgm:spPr/>
      <dgm:t>
        <a:bodyPr/>
        <a:lstStyle/>
        <a:p>
          <a:endParaRPr lang="de-DE"/>
        </a:p>
      </dgm:t>
    </dgm:pt>
    <dgm:pt modelId="{1A00418B-87F2-429D-9A85-BFCB88F4A534}">
      <dgm:prSet phldrT="[Text]"/>
      <dgm:spPr/>
      <dgm:t>
        <a:bodyPr/>
        <a:lstStyle/>
        <a:p>
          <a:r>
            <a:rPr lang="en-US" noProof="0" dirty="0">
              <a:solidFill>
                <a:schemeClr val="bg1"/>
              </a:solidFill>
            </a:rPr>
            <a:t>Customer vulnerability management</a:t>
          </a:r>
        </a:p>
      </dgm:t>
    </dgm:pt>
    <dgm:pt modelId="{8B14F9D8-5CBA-4762-ADEE-03B34F0F12F9}" type="parTrans" cxnId="{486547AD-1925-4555-B3D9-14FD02D66BE6}">
      <dgm:prSet/>
      <dgm:spPr/>
      <dgm:t>
        <a:bodyPr/>
        <a:lstStyle/>
        <a:p>
          <a:endParaRPr lang="de-DE"/>
        </a:p>
      </dgm:t>
    </dgm:pt>
    <dgm:pt modelId="{48A0F590-CA82-43BF-8B63-99284A4C0A63}" type="sibTrans" cxnId="{486547AD-1925-4555-B3D9-14FD02D66BE6}">
      <dgm:prSet/>
      <dgm:spPr/>
      <dgm:t>
        <a:bodyPr/>
        <a:lstStyle/>
        <a:p>
          <a:endParaRPr lang="de-DE"/>
        </a:p>
      </dgm:t>
    </dgm:pt>
    <dgm:pt modelId="{BB47B9E2-6058-4A80-B3C3-EDE63BEF0247}" type="pres">
      <dgm:prSet presAssocID="{4C054451-324C-45A6-9649-21D26944F856}" presName="Name0" presStyleCnt="0">
        <dgm:presLayoutVars>
          <dgm:dir/>
          <dgm:resizeHandles val="exact"/>
        </dgm:presLayoutVars>
      </dgm:prSet>
      <dgm:spPr/>
    </dgm:pt>
    <dgm:pt modelId="{42E2D47F-4D39-435D-9486-8D96FB0B1E00}" type="pres">
      <dgm:prSet presAssocID="{4C054451-324C-45A6-9649-21D26944F856}" presName="arrow" presStyleLbl="bgShp" presStyleIdx="0" presStyleCnt="1"/>
      <dgm:spPr/>
    </dgm:pt>
    <dgm:pt modelId="{45250BF8-B8A4-48F8-83E6-2B574FBF5AB1}" type="pres">
      <dgm:prSet presAssocID="{4C054451-324C-45A6-9649-21D26944F856}" presName="points" presStyleCnt="0"/>
      <dgm:spPr/>
    </dgm:pt>
    <dgm:pt modelId="{352D06D9-5588-4189-9F5F-9C8196F8EEA9}" type="pres">
      <dgm:prSet presAssocID="{501F97D0-5BCF-4A62-91F1-8381B042B562}" presName="compositeA" presStyleCnt="0"/>
      <dgm:spPr/>
    </dgm:pt>
    <dgm:pt modelId="{521AB3B7-C002-478D-BB55-AE17A080D064}" type="pres">
      <dgm:prSet presAssocID="{501F97D0-5BCF-4A62-91F1-8381B042B562}" presName="textA" presStyleLbl="revTx" presStyleIdx="0" presStyleCnt="3">
        <dgm:presLayoutVars>
          <dgm:bulletEnabled val="1"/>
        </dgm:presLayoutVars>
      </dgm:prSet>
      <dgm:spPr/>
    </dgm:pt>
    <dgm:pt modelId="{AB10EE10-28FC-43FE-A022-2216B36E916C}" type="pres">
      <dgm:prSet presAssocID="{501F97D0-5BCF-4A62-91F1-8381B042B562}" presName="circleA" presStyleLbl="node1" presStyleIdx="0" presStyleCnt="3"/>
      <dgm:spPr>
        <a:solidFill>
          <a:srgbClr val="7030A0"/>
        </a:solidFill>
        <a:ln>
          <a:solidFill>
            <a:srgbClr val="7030A0"/>
          </a:solidFill>
        </a:ln>
      </dgm:spPr>
    </dgm:pt>
    <dgm:pt modelId="{45B9B97D-B3C9-4736-BC20-53A1B51F45BF}" type="pres">
      <dgm:prSet presAssocID="{501F97D0-5BCF-4A62-91F1-8381B042B562}" presName="spaceA" presStyleCnt="0"/>
      <dgm:spPr/>
    </dgm:pt>
    <dgm:pt modelId="{7F6F060A-2581-4CD7-B60D-AD3424742E45}" type="pres">
      <dgm:prSet presAssocID="{B94CB00D-60D7-4598-B3E5-448451646820}" presName="space" presStyleCnt="0"/>
      <dgm:spPr/>
    </dgm:pt>
    <dgm:pt modelId="{C356A921-1E74-4E37-B588-0B6072363E6A}" type="pres">
      <dgm:prSet presAssocID="{62CD9705-DED2-4585-8FBD-D958876EDDDD}" presName="compositeB" presStyleCnt="0"/>
      <dgm:spPr/>
    </dgm:pt>
    <dgm:pt modelId="{99A2CA38-4B6D-4298-AFCB-D4F8558F0885}" type="pres">
      <dgm:prSet presAssocID="{62CD9705-DED2-4585-8FBD-D958876EDDDD}" presName="textB" presStyleLbl="revTx" presStyleIdx="1" presStyleCnt="3">
        <dgm:presLayoutVars>
          <dgm:bulletEnabled val="1"/>
        </dgm:presLayoutVars>
      </dgm:prSet>
      <dgm:spPr/>
    </dgm:pt>
    <dgm:pt modelId="{1AEEF6FB-CF98-491C-A621-89FD08C9BE5B}" type="pres">
      <dgm:prSet presAssocID="{62CD9705-DED2-4585-8FBD-D958876EDDDD}" presName="circleB" presStyleLbl="node1" presStyleIdx="1" presStyleCnt="3"/>
      <dgm:spPr>
        <a:solidFill>
          <a:srgbClr val="FFFF00"/>
        </a:solidFill>
        <a:ln>
          <a:solidFill>
            <a:srgbClr val="FFFF00"/>
          </a:solidFill>
        </a:ln>
      </dgm:spPr>
    </dgm:pt>
    <dgm:pt modelId="{0AAD569A-1A6F-4CBD-BE0D-B6A576C00A99}" type="pres">
      <dgm:prSet presAssocID="{62CD9705-DED2-4585-8FBD-D958876EDDDD}" presName="spaceB" presStyleCnt="0"/>
      <dgm:spPr/>
    </dgm:pt>
    <dgm:pt modelId="{4FB45831-B9AB-4844-8413-12A1D567E278}" type="pres">
      <dgm:prSet presAssocID="{CEE35998-3B7B-4499-8A98-E93706B9B754}" presName="space" presStyleCnt="0"/>
      <dgm:spPr/>
    </dgm:pt>
    <dgm:pt modelId="{BEFA27C4-2A67-4D7E-956E-4D4A126AC324}" type="pres">
      <dgm:prSet presAssocID="{1A00418B-87F2-429D-9A85-BFCB88F4A534}" presName="compositeA" presStyleCnt="0"/>
      <dgm:spPr/>
    </dgm:pt>
    <dgm:pt modelId="{743EDF3A-A37F-4CB7-B02E-43EA6567DBBD}" type="pres">
      <dgm:prSet presAssocID="{1A00418B-87F2-429D-9A85-BFCB88F4A534}" presName="textA" presStyleLbl="revTx" presStyleIdx="2" presStyleCnt="3">
        <dgm:presLayoutVars>
          <dgm:bulletEnabled val="1"/>
        </dgm:presLayoutVars>
      </dgm:prSet>
      <dgm:spPr/>
    </dgm:pt>
    <dgm:pt modelId="{C1C5E9D2-E1E9-47A5-BFEA-B4D8BE156AEE}" type="pres">
      <dgm:prSet presAssocID="{1A00418B-87F2-429D-9A85-BFCB88F4A534}" presName="circleA" presStyleLbl="node1" presStyleIdx="2" presStyleCnt="3"/>
      <dgm:spPr>
        <a:ln>
          <a:solidFill>
            <a:schemeClr val="accent1"/>
          </a:solidFill>
        </a:ln>
      </dgm:spPr>
    </dgm:pt>
    <dgm:pt modelId="{AD7E3388-AD31-4C83-901C-61676872E64D}" type="pres">
      <dgm:prSet presAssocID="{1A00418B-87F2-429D-9A85-BFCB88F4A534}" presName="spaceA" presStyleCnt="0"/>
      <dgm:spPr/>
    </dgm:pt>
  </dgm:ptLst>
  <dgm:cxnLst>
    <dgm:cxn modelId="{16552831-0B96-49D4-A012-BBAF23CE33C9}" srcId="{4C054451-324C-45A6-9649-21D26944F856}" destId="{62CD9705-DED2-4585-8FBD-D958876EDDDD}" srcOrd="1" destOrd="0" parTransId="{10D763EA-DF0F-4D48-9C95-D24CD28CAD7B}" sibTransId="{CEE35998-3B7B-4499-8A98-E93706B9B754}"/>
    <dgm:cxn modelId="{99BD8F39-4120-4E1C-82A1-4B9EF363072C}" type="presOf" srcId="{62CD9705-DED2-4585-8FBD-D958876EDDDD}" destId="{99A2CA38-4B6D-4298-AFCB-D4F8558F0885}" srcOrd="0" destOrd="0" presId="urn:microsoft.com/office/officeart/2005/8/layout/hProcess11"/>
    <dgm:cxn modelId="{E35E8658-008E-4CF0-B4CA-19666149F99A}" type="presOf" srcId="{501F97D0-5BCF-4A62-91F1-8381B042B562}" destId="{521AB3B7-C002-478D-BB55-AE17A080D064}" srcOrd="0" destOrd="0" presId="urn:microsoft.com/office/officeart/2005/8/layout/hProcess11"/>
    <dgm:cxn modelId="{5C471F5B-1046-438B-9CF1-AC658686EE51}" type="presOf" srcId="{4C054451-324C-45A6-9649-21D26944F856}" destId="{BB47B9E2-6058-4A80-B3C3-EDE63BEF0247}" srcOrd="0" destOrd="0" presId="urn:microsoft.com/office/officeart/2005/8/layout/hProcess11"/>
    <dgm:cxn modelId="{FFAB4D6B-C67C-4811-BC5C-664939D8A604}" type="presOf" srcId="{1A00418B-87F2-429D-9A85-BFCB88F4A534}" destId="{743EDF3A-A37F-4CB7-B02E-43EA6567DBBD}" srcOrd="0" destOrd="0" presId="urn:microsoft.com/office/officeart/2005/8/layout/hProcess11"/>
    <dgm:cxn modelId="{486547AD-1925-4555-B3D9-14FD02D66BE6}" srcId="{4C054451-324C-45A6-9649-21D26944F856}" destId="{1A00418B-87F2-429D-9A85-BFCB88F4A534}" srcOrd="2" destOrd="0" parTransId="{8B14F9D8-5CBA-4762-ADEE-03B34F0F12F9}" sibTransId="{48A0F590-CA82-43BF-8B63-99284A4C0A63}"/>
    <dgm:cxn modelId="{FF397CE6-B606-47DE-A5A4-51E9D36DE61D}" srcId="{4C054451-324C-45A6-9649-21D26944F856}" destId="{501F97D0-5BCF-4A62-91F1-8381B042B562}" srcOrd="0" destOrd="0" parTransId="{01F08CEA-7D83-468D-B909-81F2AE4C75F2}" sibTransId="{B94CB00D-60D7-4598-B3E5-448451646820}"/>
    <dgm:cxn modelId="{26D30E1D-CCB4-46AF-82B8-BA4E6C283697}" type="presParOf" srcId="{BB47B9E2-6058-4A80-B3C3-EDE63BEF0247}" destId="{42E2D47F-4D39-435D-9486-8D96FB0B1E00}" srcOrd="0" destOrd="0" presId="urn:microsoft.com/office/officeart/2005/8/layout/hProcess11"/>
    <dgm:cxn modelId="{63D0A047-DB39-40C0-92B7-D27A95543E51}" type="presParOf" srcId="{BB47B9E2-6058-4A80-B3C3-EDE63BEF0247}" destId="{45250BF8-B8A4-48F8-83E6-2B574FBF5AB1}" srcOrd="1" destOrd="0" presId="urn:microsoft.com/office/officeart/2005/8/layout/hProcess11"/>
    <dgm:cxn modelId="{EBE6B61D-3738-47A4-81BA-C00F7F4F362D}" type="presParOf" srcId="{45250BF8-B8A4-48F8-83E6-2B574FBF5AB1}" destId="{352D06D9-5588-4189-9F5F-9C8196F8EEA9}" srcOrd="0" destOrd="0" presId="urn:microsoft.com/office/officeart/2005/8/layout/hProcess11"/>
    <dgm:cxn modelId="{ADD33C16-7C26-4439-BE84-6D28D30EF44F}" type="presParOf" srcId="{352D06D9-5588-4189-9F5F-9C8196F8EEA9}" destId="{521AB3B7-C002-478D-BB55-AE17A080D064}" srcOrd="0" destOrd="0" presId="urn:microsoft.com/office/officeart/2005/8/layout/hProcess11"/>
    <dgm:cxn modelId="{572A58D6-A13B-4AF3-8FD3-2FBF6F2BE736}" type="presParOf" srcId="{352D06D9-5588-4189-9F5F-9C8196F8EEA9}" destId="{AB10EE10-28FC-43FE-A022-2216B36E916C}" srcOrd="1" destOrd="0" presId="urn:microsoft.com/office/officeart/2005/8/layout/hProcess11"/>
    <dgm:cxn modelId="{B3A437A1-AD15-4727-A245-3AF54A419CEC}" type="presParOf" srcId="{352D06D9-5588-4189-9F5F-9C8196F8EEA9}" destId="{45B9B97D-B3C9-4736-BC20-53A1B51F45BF}" srcOrd="2" destOrd="0" presId="urn:microsoft.com/office/officeart/2005/8/layout/hProcess11"/>
    <dgm:cxn modelId="{B13C8A68-B32D-45F0-B7F8-1EDCB29498F6}" type="presParOf" srcId="{45250BF8-B8A4-48F8-83E6-2B574FBF5AB1}" destId="{7F6F060A-2581-4CD7-B60D-AD3424742E45}" srcOrd="1" destOrd="0" presId="urn:microsoft.com/office/officeart/2005/8/layout/hProcess11"/>
    <dgm:cxn modelId="{FD1964A2-8643-473E-9F30-E50872B18962}" type="presParOf" srcId="{45250BF8-B8A4-48F8-83E6-2B574FBF5AB1}" destId="{C356A921-1E74-4E37-B588-0B6072363E6A}" srcOrd="2" destOrd="0" presId="urn:microsoft.com/office/officeart/2005/8/layout/hProcess11"/>
    <dgm:cxn modelId="{4CD30295-A2EA-4540-91A7-F6E120DF0E1D}" type="presParOf" srcId="{C356A921-1E74-4E37-B588-0B6072363E6A}" destId="{99A2CA38-4B6D-4298-AFCB-D4F8558F0885}" srcOrd="0" destOrd="0" presId="urn:microsoft.com/office/officeart/2005/8/layout/hProcess11"/>
    <dgm:cxn modelId="{6365285F-B71A-4333-B7AC-7FF4D5C6AD3E}" type="presParOf" srcId="{C356A921-1E74-4E37-B588-0B6072363E6A}" destId="{1AEEF6FB-CF98-491C-A621-89FD08C9BE5B}" srcOrd="1" destOrd="0" presId="urn:microsoft.com/office/officeart/2005/8/layout/hProcess11"/>
    <dgm:cxn modelId="{97C7DD9B-B84E-4C61-BD08-5BCD8D0FA862}" type="presParOf" srcId="{C356A921-1E74-4E37-B588-0B6072363E6A}" destId="{0AAD569A-1A6F-4CBD-BE0D-B6A576C00A99}" srcOrd="2" destOrd="0" presId="urn:microsoft.com/office/officeart/2005/8/layout/hProcess11"/>
    <dgm:cxn modelId="{CD00AC9D-CBBF-4C0D-80A0-4E9E28BD6904}" type="presParOf" srcId="{45250BF8-B8A4-48F8-83E6-2B574FBF5AB1}" destId="{4FB45831-B9AB-4844-8413-12A1D567E278}" srcOrd="3" destOrd="0" presId="urn:microsoft.com/office/officeart/2005/8/layout/hProcess11"/>
    <dgm:cxn modelId="{18233242-70F2-47F9-BFF5-4A8ED592A9FF}" type="presParOf" srcId="{45250BF8-B8A4-48F8-83E6-2B574FBF5AB1}" destId="{BEFA27C4-2A67-4D7E-956E-4D4A126AC324}" srcOrd="4" destOrd="0" presId="urn:microsoft.com/office/officeart/2005/8/layout/hProcess11"/>
    <dgm:cxn modelId="{35F2A27A-13C9-4292-8F1F-061956BB72BB}" type="presParOf" srcId="{BEFA27C4-2A67-4D7E-956E-4D4A126AC324}" destId="{743EDF3A-A37F-4CB7-B02E-43EA6567DBBD}" srcOrd="0" destOrd="0" presId="urn:microsoft.com/office/officeart/2005/8/layout/hProcess11"/>
    <dgm:cxn modelId="{9AC9B918-4C3E-41C7-AC9F-A701639BE9BA}" type="presParOf" srcId="{BEFA27C4-2A67-4D7E-956E-4D4A126AC324}" destId="{C1C5E9D2-E1E9-47A5-BFEA-B4D8BE156AEE}" srcOrd="1" destOrd="0" presId="urn:microsoft.com/office/officeart/2005/8/layout/hProcess11"/>
    <dgm:cxn modelId="{B44C36CB-2D59-4026-AB60-D321094B33A8}" type="presParOf" srcId="{BEFA27C4-2A67-4D7E-956E-4D4A126AC324}" destId="{AD7E3388-AD31-4C83-901C-61676872E64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054451-324C-45A6-9649-21D26944F85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501F97D0-5BCF-4A62-91F1-8381B042B562}">
      <dgm:prSet phldrT="[Text]"/>
      <dgm:spPr/>
      <dgm:t>
        <a:bodyPr/>
        <a:lstStyle/>
        <a:p>
          <a:r>
            <a:rPr lang="en-US" noProof="0" dirty="0">
              <a:solidFill>
                <a:schemeClr val="bg1"/>
              </a:solidFill>
            </a:rPr>
            <a:t>Vendor vulnerability management</a:t>
          </a:r>
        </a:p>
      </dgm:t>
    </dgm:pt>
    <dgm:pt modelId="{01F08CEA-7D83-468D-B909-81F2AE4C75F2}" type="parTrans" cxnId="{FF397CE6-B606-47DE-A5A4-51E9D36DE61D}">
      <dgm:prSet/>
      <dgm:spPr/>
      <dgm:t>
        <a:bodyPr/>
        <a:lstStyle/>
        <a:p>
          <a:endParaRPr lang="de-DE"/>
        </a:p>
      </dgm:t>
    </dgm:pt>
    <dgm:pt modelId="{B94CB00D-60D7-4598-B3E5-448451646820}" type="sibTrans" cxnId="{FF397CE6-B606-47DE-A5A4-51E9D36DE61D}">
      <dgm:prSet/>
      <dgm:spPr/>
      <dgm:t>
        <a:bodyPr/>
        <a:lstStyle/>
        <a:p>
          <a:endParaRPr lang="de-DE"/>
        </a:p>
      </dgm:t>
    </dgm:pt>
    <dgm:pt modelId="{62CD9705-DED2-4585-8FBD-D958876EDDDD}">
      <dgm:prSet phldrT="[Text]"/>
      <dgm:spPr/>
      <dgm:t>
        <a:bodyPr/>
        <a:lstStyle/>
        <a:p>
          <a:r>
            <a:rPr lang="en-US" noProof="0" dirty="0">
              <a:solidFill>
                <a:schemeClr val="bg1"/>
              </a:solidFill>
            </a:rPr>
            <a:t>VEX</a:t>
          </a:r>
        </a:p>
      </dgm:t>
    </dgm:pt>
    <dgm:pt modelId="{10D763EA-DF0F-4D48-9C95-D24CD28CAD7B}" type="parTrans" cxnId="{16552831-0B96-49D4-A012-BBAF23CE33C9}">
      <dgm:prSet/>
      <dgm:spPr/>
      <dgm:t>
        <a:bodyPr/>
        <a:lstStyle/>
        <a:p>
          <a:endParaRPr lang="de-DE"/>
        </a:p>
      </dgm:t>
    </dgm:pt>
    <dgm:pt modelId="{CEE35998-3B7B-4499-8A98-E93706B9B754}" type="sibTrans" cxnId="{16552831-0B96-49D4-A012-BBAF23CE33C9}">
      <dgm:prSet/>
      <dgm:spPr/>
      <dgm:t>
        <a:bodyPr/>
        <a:lstStyle/>
        <a:p>
          <a:endParaRPr lang="de-DE"/>
        </a:p>
      </dgm:t>
    </dgm:pt>
    <dgm:pt modelId="{1A00418B-87F2-429D-9A85-BFCB88F4A534}">
      <dgm:prSet phldrT="[Text]"/>
      <dgm:spPr/>
      <dgm:t>
        <a:bodyPr/>
        <a:lstStyle/>
        <a:p>
          <a:r>
            <a:rPr lang="en-US" noProof="0" dirty="0">
              <a:solidFill>
                <a:schemeClr val="bg1"/>
              </a:solidFill>
            </a:rPr>
            <a:t>Customer vulnerability management</a:t>
          </a:r>
        </a:p>
      </dgm:t>
    </dgm:pt>
    <dgm:pt modelId="{8B14F9D8-5CBA-4762-ADEE-03B34F0F12F9}" type="parTrans" cxnId="{486547AD-1925-4555-B3D9-14FD02D66BE6}">
      <dgm:prSet/>
      <dgm:spPr/>
      <dgm:t>
        <a:bodyPr/>
        <a:lstStyle/>
        <a:p>
          <a:endParaRPr lang="de-DE"/>
        </a:p>
      </dgm:t>
    </dgm:pt>
    <dgm:pt modelId="{48A0F590-CA82-43BF-8B63-99284A4C0A63}" type="sibTrans" cxnId="{486547AD-1925-4555-B3D9-14FD02D66BE6}">
      <dgm:prSet/>
      <dgm:spPr/>
      <dgm:t>
        <a:bodyPr/>
        <a:lstStyle/>
        <a:p>
          <a:endParaRPr lang="de-DE"/>
        </a:p>
      </dgm:t>
    </dgm:pt>
    <dgm:pt modelId="{BB47B9E2-6058-4A80-B3C3-EDE63BEF0247}" type="pres">
      <dgm:prSet presAssocID="{4C054451-324C-45A6-9649-21D26944F856}" presName="Name0" presStyleCnt="0">
        <dgm:presLayoutVars>
          <dgm:dir/>
          <dgm:resizeHandles val="exact"/>
        </dgm:presLayoutVars>
      </dgm:prSet>
      <dgm:spPr/>
    </dgm:pt>
    <dgm:pt modelId="{42E2D47F-4D39-435D-9486-8D96FB0B1E00}" type="pres">
      <dgm:prSet presAssocID="{4C054451-324C-45A6-9649-21D26944F856}" presName="arrow" presStyleLbl="bgShp" presStyleIdx="0" presStyleCnt="1"/>
      <dgm:spPr/>
    </dgm:pt>
    <dgm:pt modelId="{45250BF8-B8A4-48F8-83E6-2B574FBF5AB1}" type="pres">
      <dgm:prSet presAssocID="{4C054451-324C-45A6-9649-21D26944F856}" presName="points" presStyleCnt="0"/>
      <dgm:spPr/>
    </dgm:pt>
    <dgm:pt modelId="{352D06D9-5588-4189-9F5F-9C8196F8EEA9}" type="pres">
      <dgm:prSet presAssocID="{501F97D0-5BCF-4A62-91F1-8381B042B562}" presName="compositeA" presStyleCnt="0"/>
      <dgm:spPr/>
    </dgm:pt>
    <dgm:pt modelId="{521AB3B7-C002-478D-BB55-AE17A080D064}" type="pres">
      <dgm:prSet presAssocID="{501F97D0-5BCF-4A62-91F1-8381B042B562}" presName="textA" presStyleLbl="revTx" presStyleIdx="0" presStyleCnt="3">
        <dgm:presLayoutVars>
          <dgm:bulletEnabled val="1"/>
        </dgm:presLayoutVars>
      </dgm:prSet>
      <dgm:spPr/>
    </dgm:pt>
    <dgm:pt modelId="{AB10EE10-28FC-43FE-A022-2216B36E916C}" type="pres">
      <dgm:prSet presAssocID="{501F97D0-5BCF-4A62-91F1-8381B042B562}" presName="circleA" presStyleLbl="node1" presStyleIdx="0" presStyleCnt="3"/>
      <dgm:spPr>
        <a:solidFill>
          <a:srgbClr val="7030A0"/>
        </a:solidFill>
        <a:ln>
          <a:solidFill>
            <a:srgbClr val="7030A0"/>
          </a:solidFill>
        </a:ln>
      </dgm:spPr>
    </dgm:pt>
    <dgm:pt modelId="{45B9B97D-B3C9-4736-BC20-53A1B51F45BF}" type="pres">
      <dgm:prSet presAssocID="{501F97D0-5BCF-4A62-91F1-8381B042B562}" presName="spaceA" presStyleCnt="0"/>
      <dgm:spPr/>
    </dgm:pt>
    <dgm:pt modelId="{7F6F060A-2581-4CD7-B60D-AD3424742E45}" type="pres">
      <dgm:prSet presAssocID="{B94CB00D-60D7-4598-B3E5-448451646820}" presName="space" presStyleCnt="0"/>
      <dgm:spPr/>
    </dgm:pt>
    <dgm:pt modelId="{C356A921-1E74-4E37-B588-0B6072363E6A}" type="pres">
      <dgm:prSet presAssocID="{62CD9705-DED2-4585-8FBD-D958876EDDDD}" presName="compositeB" presStyleCnt="0"/>
      <dgm:spPr/>
    </dgm:pt>
    <dgm:pt modelId="{99A2CA38-4B6D-4298-AFCB-D4F8558F0885}" type="pres">
      <dgm:prSet presAssocID="{62CD9705-DED2-4585-8FBD-D958876EDDDD}" presName="textB" presStyleLbl="revTx" presStyleIdx="1" presStyleCnt="3">
        <dgm:presLayoutVars>
          <dgm:bulletEnabled val="1"/>
        </dgm:presLayoutVars>
      </dgm:prSet>
      <dgm:spPr/>
    </dgm:pt>
    <dgm:pt modelId="{1AEEF6FB-CF98-491C-A621-89FD08C9BE5B}" type="pres">
      <dgm:prSet presAssocID="{62CD9705-DED2-4585-8FBD-D958876EDDDD}" presName="circleB" presStyleLbl="node1" presStyleIdx="1" presStyleCnt="3"/>
      <dgm:spPr>
        <a:solidFill>
          <a:srgbClr val="FFFF00"/>
        </a:solidFill>
        <a:ln>
          <a:solidFill>
            <a:srgbClr val="FFFF00"/>
          </a:solidFill>
        </a:ln>
      </dgm:spPr>
    </dgm:pt>
    <dgm:pt modelId="{0AAD569A-1A6F-4CBD-BE0D-B6A576C00A99}" type="pres">
      <dgm:prSet presAssocID="{62CD9705-DED2-4585-8FBD-D958876EDDDD}" presName="spaceB" presStyleCnt="0"/>
      <dgm:spPr/>
    </dgm:pt>
    <dgm:pt modelId="{4FB45831-B9AB-4844-8413-12A1D567E278}" type="pres">
      <dgm:prSet presAssocID="{CEE35998-3B7B-4499-8A98-E93706B9B754}" presName="space" presStyleCnt="0"/>
      <dgm:spPr/>
    </dgm:pt>
    <dgm:pt modelId="{BEFA27C4-2A67-4D7E-956E-4D4A126AC324}" type="pres">
      <dgm:prSet presAssocID="{1A00418B-87F2-429D-9A85-BFCB88F4A534}" presName="compositeA" presStyleCnt="0"/>
      <dgm:spPr/>
    </dgm:pt>
    <dgm:pt modelId="{743EDF3A-A37F-4CB7-B02E-43EA6567DBBD}" type="pres">
      <dgm:prSet presAssocID="{1A00418B-87F2-429D-9A85-BFCB88F4A534}" presName="textA" presStyleLbl="revTx" presStyleIdx="2" presStyleCnt="3">
        <dgm:presLayoutVars>
          <dgm:bulletEnabled val="1"/>
        </dgm:presLayoutVars>
      </dgm:prSet>
      <dgm:spPr/>
    </dgm:pt>
    <dgm:pt modelId="{C1C5E9D2-E1E9-47A5-BFEA-B4D8BE156AEE}" type="pres">
      <dgm:prSet presAssocID="{1A00418B-87F2-429D-9A85-BFCB88F4A534}" presName="circleA" presStyleLbl="node1" presStyleIdx="2" presStyleCnt="3"/>
      <dgm:spPr>
        <a:ln>
          <a:solidFill>
            <a:schemeClr val="accent1"/>
          </a:solidFill>
        </a:ln>
      </dgm:spPr>
    </dgm:pt>
    <dgm:pt modelId="{AD7E3388-AD31-4C83-901C-61676872E64D}" type="pres">
      <dgm:prSet presAssocID="{1A00418B-87F2-429D-9A85-BFCB88F4A534}" presName="spaceA" presStyleCnt="0"/>
      <dgm:spPr/>
    </dgm:pt>
  </dgm:ptLst>
  <dgm:cxnLst>
    <dgm:cxn modelId="{16552831-0B96-49D4-A012-BBAF23CE33C9}" srcId="{4C054451-324C-45A6-9649-21D26944F856}" destId="{62CD9705-DED2-4585-8FBD-D958876EDDDD}" srcOrd="1" destOrd="0" parTransId="{10D763EA-DF0F-4D48-9C95-D24CD28CAD7B}" sibTransId="{CEE35998-3B7B-4499-8A98-E93706B9B754}"/>
    <dgm:cxn modelId="{99BD8F39-4120-4E1C-82A1-4B9EF363072C}" type="presOf" srcId="{62CD9705-DED2-4585-8FBD-D958876EDDDD}" destId="{99A2CA38-4B6D-4298-AFCB-D4F8558F0885}" srcOrd="0" destOrd="0" presId="urn:microsoft.com/office/officeart/2005/8/layout/hProcess11"/>
    <dgm:cxn modelId="{E35E8658-008E-4CF0-B4CA-19666149F99A}" type="presOf" srcId="{501F97D0-5BCF-4A62-91F1-8381B042B562}" destId="{521AB3B7-C002-478D-BB55-AE17A080D064}" srcOrd="0" destOrd="0" presId="urn:microsoft.com/office/officeart/2005/8/layout/hProcess11"/>
    <dgm:cxn modelId="{5C471F5B-1046-438B-9CF1-AC658686EE51}" type="presOf" srcId="{4C054451-324C-45A6-9649-21D26944F856}" destId="{BB47B9E2-6058-4A80-B3C3-EDE63BEF0247}" srcOrd="0" destOrd="0" presId="urn:microsoft.com/office/officeart/2005/8/layout/hProcess11"/>
    <dgm:cxn modelId="{FFAB4D6B-C67C-4811-BC5C-664939D8A604}" type="presOf" srcId="{1A00418B-87F2-429D-9A85-BFCB88F4A534}" destId="{743EDF3A-A37F-4CB7-B02E-43EA6567DBBD}" srcOrd="0" destOrd="0" presId="urn:microsoft.com/office/officeart/2005/8/layout/hProcess11"/>
    <dgm:cxn modelId="{486547AD-1925-4555-B3D9-14FD02D66BE6}" srcId="{4C054451-324C-45A6-9649-21D26944F856}" destId="{1A00418B-87F2-429D-9A85-BFCB88F4A534}" srcOrd="2" destOrd="0" parTransId="{8B14F9D8-5CBA-4762-ADEE-03B34F0F12F9}" sibTransId="{48A0F590-CA82-43BF-8B63-99284A4C0A63}"/>
    <dgm:cxn modelId="{FF397CE6-B606-47DE-A5A4-51E9D36DE61D}" srcId="{4C054451-324C-45A6-9649-21D26944F856}" destId="{501F97D0-5BCF-4A62-91F1-8381B042B562}" srcOrd="0" destOrd="0" parTransId="{01F08CEA-7D83-468D-B909-81F2AE4C75F2}" sibTransId="{B94CB00D-60D7-4598-B3E5-448451646820}"/>
    <dgm:cxn modelId="{26D30E1D-CCB4-46AF-82B8-BA4E6C283697}" type="presParOf" srcId="{BB47B9E2-6058-4A80-B3C3-EDE63BEF0247}" destId="{42E2D47F-4D39-435D-9486-8D96FB0B1E00}" srcOrd="0" destOrd="0" presId="urn:microsoft.com/office/officeart/2005/8/layout/hProcess11"/>
    <dgm:cxn modelId="{63D0A047-DB39-40C0-92B7-D27A95543E51}" type="presParOf" srcId="{BB47B9E2-6058-4A80-B3C3-EDE63BEF0247}" destId="{45250BF8-B8A4-48F8-83E6-2B574FBF5AB1}" srcOrd="1" destOrd="0" presId="urn:microsoft.com/office/officeart/2005/8/layout/hProcess11"/>
    <dgm:cxn modelId="{EBE6B61D-3738-47A4-81BA-C00F7F4F362D}" type="presParOf" srcId="{45250BF8-B8A4-48F8-83E6-2B574FBF5AB1}" destId="{352D06D9-5588-4189-9F5F-9C8196F8EEA9}" srcOrd="0" destOrd="0" presId="urn:microsoft.com/office/officeart/2005/8/layout/hProcess11"/>
    <dgm:cxn modelId="{ADD33C16-7C26-4439-BE84-6D28D30EF44F}" type="presParOf" srcId="{352D06D9-5588-4189-9F5F-9C8196F8EEA9}" destId="{521AB3B7-C002-478D-BB55-AE17A080D064}" srcOrd="0" destOrd="0" presId="urn:microsoft.com/office/officeart/2005/8/layout/hProcess11"/>
    <dgm:cxn modelId="{572A58D6-A13B-4AF3-8FD3-2FBF6F2BE736}" type="presParOf" srcId="{352D06D9-5588-4189-9F5F-9C8196F8EEA9}" destId="{AB10EE10-28FC-43FE-A022-2216B36E916C}" srcOrd="1" destOrd="0" presId="urn:microsoft.com/office/officeart/2005/8/layout/hProcess11"/>
    <dgm:cxn modelId="{B3A437A1-AD15-4727-A245-3AF54A419CEC}" type="presParOf" srcId="{352D06D9-5588-4189-9F5F-9C8196F8EEA9}" destId="{45B9B97D-B3C9-4736-BC20-53A1B51F45BF}" srcOrd="2" destOrd="0" presId="urn:microsoft.com/office/officeart/2005/8/layout/hProcess11"/>
    <dgm:cxn modelId="{B13C8A68-B32D-45F0-B7F8-1EDCB29498F6}" type="presParOf" srcId="{45250BF8-B8A4-48F8-83E6-2B574FBF5AB1}" destId="{7F6F060A-2581-4CD7-B60D-AD3424742E45}" srcOrd="1" destOrd="0" presId="urn:microsoft.com/office/officeart/2005/8/layout/hProcess11"/>
    <dgm:cxn modelId="{FD1964A2-8643-473E-9F30-E50872B18962}" type="presParOf" srcId="{45250BF8-B8A4-48F8-83E6-2B574FBF5AB1}" destId="{C356A921-1E74-4E37-B588-0B6072363E6A}" srcOrd="2" destOrd="0" presId="urn:microsoft.com/office/officeart/2005/8/layout/hProcess11"/>
    <dgm:cxn modelId="{4CD30295-A2EA-4540-91A7-F6E120DF0E1D}" type="presParOf" srcId="{C356A921-1E74-4E37-B588-0B6072363E6A}" destId="{99A2CA38-4B6D-4298-AFCB-D4F8558F0885}" srcOrd="0" destOrd="0" presId="urn:microsoft.com/office/officeart/2005/8/layout/hProcess11"/>
    <dgm:cxn modelId="{6365285F-B71A-4333-B7AC-7FF4D5C6AD3E}" type="presParOf" srcId="{C356A921-1E74-4E37-B588-0B6072363E6A}" destId="{1AEEF6FB-CF98-491C-A621-89FD08C9BE5B}" srcOrd="1" destOrd="0" presId="urn:microsoft.com/office/officeart/2005/8/layout/hProcess11"/>
    <dgm:cxn modelId="{97C7DD9B-B84E-4C61-BD08-5BCD8D0FA862}" type="presParOf" srcId="{C356A921-1E74-4E37-B588-0B6072363E6A}" destId="{0AAD569A-1A6F-4CBD-BE0D-B6A576C00A99}" srcOrd="2" destOrd="0" presId="urn:microsoft.com/office/officeart/2005/8/layout/hProcess11"/>
    <dgm:cxn modelId="{CD00AC9D-CBBF-4C0D-80A0-4E9E28BD6904}" type="presParOf" srcId="{45250BF8-B8A4-48F8-83E6-2B574FBF5AB1}" destId="{4FB45831-B9AB-4844-8413-12A1D567E278}" srcOrd="3" destOrd="0" presId="urn:microsoft.com/office/officeart/2005/8/layout/hProcess11"/>
    <dgm:cxn modelId="{18233242-70F2-47F9-BFF5-4A8ED592A9FF}" type="presParOf" srcId="{45250BF8-B8A4-48F8-83E6-2B574FBF5AB1}" destId="{BEFA27C4-2A67-4D7E-956E-4D4A126AC324}" srcOrd="4" destOrd="0" presId="urn:microsoft.com/office/officeart/2005/8/layout/hProcess11"/>
    <dgm:cxn modelId="{35F2A27A-13C9-4292-8F1F-061956BB72BB}" type="presParOf" srcId="{BEFA27C4-2A67-4D7E-956E-4D4A126AC324}" destId="{743EDF3A-A37F-4CB7-B02E-43EA6567DBBD}" srcOrd="0" destOrd="0" presId="urn:microsoft.com/office/officeart/2005/8/layout/hProcess11"/>
    <dgm:cxn modelId="{9AC9B918-4C3E-41C7-AC9F-A701639BE9BA}" type="presParOf" srcId="{BEFA27C4-2A67-4D7E-956E-4D4A126AC324}" destId="{C1C5E9D2-E1E9-47A5-BFEA-B4D8BE156AEE}" srcOrd="1" destOrd="0" presId="urn:microsoft.com/office/officeart/2005/8/layout/hProcess11"/>
    <dgm:cxn modelId="{B44C36CB-2D59-4026-AB60-D321094B33A8}" type="presParOf" srcId="{BEFA27C4-2A67-4D7E-956E-4D4A126AC324}" destId="{AD7E3388-AD31-4C83-901C-61676872E64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07B6E-2897-4E2A-8F01-A669C59293F6}">
      <dsp:nvSpPr>
        <dsp:cNvPr id="0" name=""/>
        <dsp:cNvSpPr/>
      </dsp:nvSpPr>
      <dsp:spPr>
        <a:xfrm>
          <a:off x="1409" y="892811"/>
          <a:ext cx="5131428" cy="2565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Which (of my) products are at risk?</a:t>
          </a:r>
          <a:endParaRPr lang="de-DE" sz="5400" kern="1200" dirty="0"/>
        </a:p>
      </dsp:txBody>
      <dsp:txXfrm>
        <a:off x="76556" y="967958"/>
        <a:ext cx="4981134" cy="2415420"/>
      </dsp:txXfrm>
    </dsp:sp>
    <dsp:sp modelId="{CE0F2E9A-FC48-41F5-B973-C53CB1BE0154}">
      <dsp:nvSpPr>
        <dsp:cNvPr id="0" name=""/>
        <dsp:cNvSpPr/>
      </dsp:nvSpPr>
      <dsp:spPr>
        <a:xfrm>
          <a:off x="6415695" y="892811"/>
          <a:ext cx="5131428" cy="2565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What are mitigation measures?</a:t>
          </a:r>
          <a:endParaRPr lang="de-DE" sz="5400" kern="1200" dirty="0"/>
        </a:p>
      </dsp:txBody>
      <dsp:txXfrm>
        <a:off x="6490842" y="967958"/>
        <a:ext cx="4981134" cy="2415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3A2D2-90E0-401B-A59E-6C1C86CBFE26}">
      <dsp:nvSpPr>
        <dsp:cNvPr id="0" name=""/>
        <dsp:cNvSpPr/>
      </dsp:nvSpPr>
      <dsp:spPr>
        <a:xfrm>
          <a:off x="4341" y="1053494"/>
          <a:ext cx="2610825" cy="101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Security Advisories</a:t>
          </a:r>
          <a:endParaRPr lang="de-DE" sz="2800" kern="1200"/>
        </a:p>
      </dsp:txBody>
      <dsp:txXfrm>
        <a:off x="4341" y="1053494"/>
        <a:ext cx="2610825" cy="1014589"/>
      </dsp:txXfrm>
    </dsp:sp>
    <dsp:sp modelId="{3CD4CC2C-7353-4C97-9D28-A48F886A3863}">
      <dsp:nvSpPr>
        <dsp:cNvPr id="0" name=""/>
        <dsp:cNvSpPr/>
      </dsp:nvSpPr>
      <dsp:spPr>
        <a:xfrm>
          <a:off x="4341" y="2068083"/>
          <a:ext cx="2610825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10AE1-CDC6-4A61-B8C6-4D3C4AA6299B}">
      <dsp:nvSpPr>
        <dsp:cNvPr id="0" name=""/>
        <dsp:cNvSpPr/>
      </dsp:nvSpPr>
      <dsp:spPr>
        <a:xfrm>
          <a:off x="2980683" y="1053494"/>
          <a:ext cx="2610825" cy="101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Ask the vendor</a:t>
          </a:r>
          <a:endParaRPr lang="de-DE" sz="2800" kern="1200"/>
        </a:p>
      </dsp:txBody>
      <dsp:txXfrm>
        <a:off x="2980683" y="1053494"/>
        <a:ext cx="2610825" cy="1014589"/>
      </dsp:txXfrm>
    </dsp:sp>
    <dsp:sp modelId="{96387047-1B08-4513-A662-41053A426EFB}">
      <dsp:nvSpPr>
        <dsp:cNvPr id="0" name=""/>
        <dsp:cNvSpPr/>
      </dsp:nvSpPr>
      <dsp:spPr>
        <a:xfrm>
          <a:off x="2980683" y="2068083"/>
          <a:ext cx="2610825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4D8A8-5C24-47AE-95D2-106D3D6BA991}">
      <dsp:nvSpPr>
        <dsp:cNvPr id="0" name=""/>
        <dsp:cNvSpPr/>
      </dsp:nvSpPr>
      <dsp:spPr>
        <a:xfrm>
          <a:off x="5957024" y="1053494"/>
          <a:ext cx="2610825" cy="101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Own investigation</a:t>
          </a:r>
          <a:endParaRPr lang="de-DE" sz="2800" kern="1200"/>
        </a:p>
      </dsp:txBody>
      <dsp:txXfrm>
        <a:off x="5957024" y="1053494"/>
        <a:ext cx="2610825" cy="1014589"/>
      </dsp:txXfrm>
    </dsp:sp>
    <dsp:sp modelId="{E58B6D7D-B0BC-4C9F-9B57-89A7125E8ACD}">
      <dsp:nvSpPr>
        <dsp:cNvPr id="0" name=""/>
        <dsp:cNvSpPr/>
      </dsp:nvSpPr>
      <dsp:spPr>
        <a:xfrm>
          <a:off x="5957024" y="2068083"/>
          <a:ext cx="2610825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A360F-532D-42CB-80E7-0E86C0E98A86}">
      <dsp:nvSpPr>
        <dsp:cNvPr id="0" name=""/>
        <dsp:cNvSpPr/>
      </dsp:nvSpPr>
      <dsp:spPr>
        <a:xfrm>
          <a:off x="8933366" y="1053494"/>
          <a:ext cx="2610825" cy="101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SBOM</a:t>
          </a:r>
          <a:endParaRPr lang="de-DE" sz="2800" kern="1200"/>
        </a:p>
      </dsp:txBody>
      <dsp:txXfrm>
        <a:off x="8933366" y="1053494"/>
        <a:ext cx="2610825" cy="1014589"/>
      </dsp:txXfrm>
    </dsp:sp>
    <dsp:sp modelId="{F0FB34F5-B56C-4D9D-9FD3-6D233DD6ACB6}">
      <dsp:nvSpPr>
        <dsp:cNvPr id="0" name=""/>
        <dsp:cNvSpPr/>
      </dsp:nvSpPr>
      <dsp:spPr>
        <a:xfrm>
          <a:off x="8933366" y="2068083"/>
          <a:ext cx="2610825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3A2D2-90E0-401B-A59E-6C1C86CBFE26}">
      <dsp:nvSpPr>
        <dsp:cNvPr id="0" name=""/>
        <dsp:cNvSpPr/>
      </dsp:nvSpPr>
      <dsp:spPr>
        <a:xfrm>
          <a:off x="4341" y="641572"/>
          <a:ext cx="2610825" cy="101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Security Advisories</a:t>
          </a:r>
          <a:endParaRPr lang="de-DE" sz="2800" kern="1200" dirty="0"/>
        </a:p>
      </dsp:txBody>
      <dsp:txXfrm>
        <a:off x="4341" y="641572"/>
        <a:ext cx="2610825" cy="1014589"/>
      </dsp:txXfrm>
    </dsp:sp>
    <dsp:sp modelId="{3CD4CC2C-7353-4C97-9D28-A48F886A3863}">
      <dsp:nvSpPr>
        <dsp:cNvPr id="0" name=""/>
        <dsp:cNvSpPr/>
      </dsp:nvSpPr>
      <dsp:spPr>
        <a:xfrm>
          <a:off x="4341" y="1656161"/>
          <a:ext cx="2610825" cy="20536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noProof="0" dirty="0"/>
            <a:t>Vendor hasn‘t issued one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noProof="0" dirty="0"/>
            <a:t>Product is not mentioned in it</a:t>
          </a:r>
        </a:p>
      </dsp:txBody>
      <dsp:txXfrm>
        <a:off x="4341" y="1656161"/>
        <a:ext cx="2610825" cy="2053603"/>
      </dsp:txXfrm>
    </dsp:sp>
    <dsp:sp modelId="{F0A10AE1-CDC6-4A61-B8C6-4D3C4AA6299B}">
      <dsp:nvSpPr>
        <dsp:cNvPr id="0" name=""/>
        <dsp:cNvSpPr/>
      </dsp:nvSpPr>
      <dsp:spPr>
        <a:xfrm>
          <a:off x="2980683" y="641572"/>
          <a:ext cx="2610825" cy="101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Ask the vendor</a:t>
          </a:r>
          <a:endParaRPr lang="de-DE" sz="2800" kern="1200" dirty="0"/>
        </a:p>
      </dsp:txBody>
      <dsp:txXfrm>
        <a:off x="2980683" y="641572"/>
        <a:ext cx="2610825" cy="1014589"/>
      </dsp:txXfrm>
    </dsp:sp>
    <dsp:sp modelId="{96387047-1B08-4513-A662-41053A426EFB}">
      <dsp:nvSpPr>
        <dsp:cNvPr id="0" name=""/>
        <dsp:cNvSpPr/>
      </dsp:nvSpPr>
      <dsp:spPr>
        <a:xfrm>
          <a:off x="2980683" y="1656161"/>
          <a:ext cx="2610825" cy="20536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noProof="0" dirty="0"/>
            <a:t>Just got a support ticket</a:t>
          </a:r>
        </a:p>
      </dsp:txBody>
      <dsp:txXfrm>
        <a:off x="2980683" y="1656161"/>
        <a:ext cx="2610825" cy="2053603"/>
      </dsp:txXfrm>
    </dsp:sp>
    <dsp:sp modelId="{5C34D8A8-5C24-47AE-95D2-106D3D6BA991}">
      <dsp:nvSpPr>
        <dsp:cNvPr id="0" name=""/>
        <dsp:cNvSpPr/>
      </dsp:nvSpPr>
      <dsp:spPr>
        <a:xfrm>
          <a:off x="5957024" y="641572"/>
          <a:ext cx="2610825" cy="101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Own investigation</a:t>
          </a:r>
          <a:endParaRPr lang="de-DE" sz="2800" kern="1200" dirty="0"/>
        </a:p>
      </dsp:txBody>
      <dsp:txXfrm>
        <a:off x="5957024" y="641572"/>
        <a:ext cx="2610825" cy="1014589"/>
      </dsp:txXfrm>
    </dsp:sp>
    <dsp:sp modelId="{E58B6D7D-B0BC-4C9F-9B57-89A7125E8ACD}">
      <dsp:nvSpPr>
        <dsp:cNvPr id="0" name=""/>
        <dsp:cNvSpPr/>
      </dsp:nvSpPr>
      <dsp:spPr>
        <a:xfrm>
          <a:off x="5957024" y="1656161"/>
          <a:ext cx="2610825" cy="20536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noProof="0" dirty="0"/>
            <a:t>Time consuming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noProof="0" dirty="0"/>
            <a:t>Where to start?</a:t>
          </a:r>
        </a:p>
      </dsp:txBody>
      <dsp:txXfrm>
        <a:off x="5957024" y="1656161"/>
        <a:ext cx="2610825" cy="2053603"/>
      </dsp:txXfrm>
    </dsp:sp>
    <dsp:sp modelId="{EA7A360F-532D-42CB-80E7-0E86C0E98A86}">
      <dsp:nvSpPr>
        <dsp:cNvPr id="0" name=""/>
        <dsp:cNvSpPr/>
      </dsp:nvSpPr>
      <dsp:spPr>
        <a:xfrm>
          <a:off x="8933366" y="641572"/>
          <a:ext cx="2610825" cy="101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SBOM</a:t>
          </a:r>
          <a:endParaRPr lang="de-DE" sz="2800" kern="1200" dirty="0"/>
        </a:p>
      </dsp:txBody>
      <dsp:txXfrm>
        <a:off x="8933366" y="641572"/>
        <a:ext cx="2610825" cy="1014589"/>
      </dsp:txXfrm>
    </dsp:sp>
    <dsp:sp modelId="{F0FB34F5-B56C-4D9D-9FD3-6D233DD6ACB6}">
      <dsp:nvSpPr>
        <dsp:cNvPr id="0" name=""/>
        <dsp:cNvSpPr/>
      </dsp:nvSpPr>
      <dsp:spPr>
        <a:xfrm>
          <a:off x="8933366" y="1656161"/>
          <a:ext cx="2610825" cy="20536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noProof="0" dirty="0"/>
            <a:t>Do you have it?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noProof="0" dirty="0"/>
            <a:t>Does it have enough details?</a:t>
          </a:r>
        </a:p>
      </dsp:txBody>
      <dsp:txXfrm>
        <a:off x="8933366" y="1656161"/>
        <a:ext cx="2610825" cy="2053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B0C6E-643B-DD42-9FD9-07D28A4D0669}">
      <dsp:nvSpPr>
        <dsp:cNvPr id="0" name=""/>
        <dsp:cNvSpPr/>
      </dsp:nvSpPr>
      <dsp:spPr>
        <a:xfrm>
          <a:off x="2351833" y="1134"/>
          <a:ext cx="2379501" cy="1189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Status</a:t>
          </a:r>
        </a:p>
      </dsp:txBody>
      <dsp:txXfrm>
        <a:off x="2386680" y="35981"/>
        <a:ext cx="2309807" cy="1120056"/>
      </dsp:txXfrm>
    </dsp:sp>
    <dsp:sp modelId="{BEC6C3C0-9A87-714E-9E4D-34DB4882CB57}">
      <dsp:nvSpPr>
        <dsp:cNvPr id="0" name=""/>
        <dsp:cNvSpPr/>
      </dsp:nvSpPr>
      <dsp:spPr>
        <a:xfrm rot="3600000">
          <a:off x="3904189" y="2088663"/>
          <a:ext cx="1238772" cy="4164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029113" y="2171945"/>
        <a:ext cx="988924" cy="249848"/>
      </dsp:txXfrm>
    </dsp:sp>
    <dsp:sp modelId="{92F378AE-8F18-5747-B859-101F4A8C7D98}">
      <dsp:nvSpPr>
        <dsp:cNvPr id="0" name=""/>
        <dsp:cNvSpPr/>
      </dsp:nvSpPr>
      <dsp:spPr>
        <a:xfrm>
          <a:off x="4315816" y="3402853"/>
          <a:ext cx="2379501" cy="1189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Vulnerability</a:t>
          </a:r>
        </a:p>
      </dsp:txBody>
      <dsp:txXfrm>
        <a:off x="4350663" y="3437700"/>
        <a:ext cx="2309807" cy="1120056"/>
      </dsp:txXfrm>
    </dsp:sp>
    <dsp:sp modelId="{D9A7F111-1F22-CB44-B8E9-704F45AE7AC8}">
      <dsp:nvSpPr>
        <dsp:cNvPr id="0" name=""/>
        <dsp:cNvSpPr/>
      </dsp:nvSpPr>
      <dsp:spPr>
        <a:xfrm rot="10800000">
          <a:off x="2922197" y="3789522"/>
          <a:ext cx="1238772" cy="4164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047121" y="3872804"/>
        <a:ext cx="988924" cy="249848"/>
      </dsp:txXfrm>
    </dsp:sp>
    <dsp:sp modelId="{B588C205-602F-1B48-B81A-0055F5674BD6}">
      <dsp:nvSpPr>
        <dsp:cNvPr id="0" name=""/>
        <dsp:cNvSpPr/>
      </dsp:nvSpPr>
      <dsp:spPr>
        <a:xfrm>
          <a:off x="387849" y="3402853"/>
          <a:ext cx="2379501" cy="1189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Product</a:t>
          </a:r>
        </a:p>
      </dsp:txBody>
      <dsp:txXfrm>
        <a:off x="422696" y="3437700"/>
        <a:ext cx="2309807" cy="1120056"/>
      </dsp:txXfrm>
    </dsp:sp>
    <dsp:sp modelId="{0FF8CB9B-A50A-9643-893F-961CAF0E7BFF}">
      <dsp:nvSpPr>
        <dsp:cNvPr id="0" name=""/>
        <dsp:cNvSpPr/>
      </dsp:nvSpPr>
      <dsp:spPr>
        <a:xfrm rot="18000000">
          <a:off x="1940206" y="2088663"/>
          <a:ext cx="1238772" cy="4164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065130" y="2171945"/>
        <a:ext cx="988924" cy="2498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2D47F-4D39-435D-9486-8D96FB0B1E00}">
      <dsp:nvSpPr>
        <dsp:cNvPr id="0" name=""/>
        <dsp:cNvSpPr/>
      </dsp:nvSpPr>
      <dsp:spPr>
        <a:xfrm>
          <a:off x="0" y="1305401"/>
          <a:ext cx="11549061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AB3B7-C002-478D-BB55-AE17A080D064}">
      <dsp:nvSpPr>
        <dsp:cNvPr id="0" name=""/>
        <dsp:cNvSpPr/>
      </dsp:nvSpPr>
      <dsp:spPr>
        <a:xfrm>
          <a:off x="5075" y="0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Vendor vulnerability management</a:t>
          </a:r>
        </a:p>
      </dsp:txBody>
      <dsp:txXfrm>
        <a:off x="5075" y="0"/>
        <a:ext cx="3349679" cy="1740535"/>
      </dsp:txXfrm>
    </dsp:sp>
    <dsp:sp modelId="{AB10EE10-28FC-43FE-A022-2216B36E916C}">
      <dsp:nvSpPr>
        <dsp:cNvPr id="0" name=""/>
        <dsp:cNvSpPr/>
      </dsp:nvSpPr>
      <dsp:spPr>
        <a:xfrm>
          <a:off x="1462347" y="1958102"/>
          <a:ext cx="435133" cy="43513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2CA38-4B6D-4298-AFCB-D4F8558F0885}">
      <dsp:nvSpPr>
        <dsp:cNvPr id="0" name=""/>
        <dsp:cNvSpPr/>
      </dsp:nvSpPr>
      <dsp:spPr>
        <a:xfrm>
          <a:off x="3522238" y="2610802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Security Advisory</a:t>
          </a:r>
        </a:p>
      </dsp:txBody>
      <dsp:txXfrm>
        <a:off x="3522238" y="2610802"/>
        <a:ext cx="3349679" cy="1740535"/>
      </dsp:txXfrm>
    </dsp:sp>
    <dsp:sp modelId="{1AEEF6FB-CF98-491C-A621-89FD08C9BE5B}">
      <dsp:nvSpPr>
        <dsp:cNvPr id="0" name=""/>
        <dsp:cNvSpPr/>
      </dsp:nvSpPr>
      <dsp:spPr>
        <a:xfrm>
          <a:off x="4979511" y="1958102"/>
          <a:ext cx="435133" cy="435133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EDF3A-A37F-4CB7-B02E-43EA6567DBBD}">
      <dsp:nvSpPr>
        <dsp:cNvPr id="0" name=""/>
        <dsp:cNvSpPr/>
      </dsp:nvSpPr>
      <dsp:spPr>
        <a:xfrm>
          <a:off x="7039401" y="0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Customer vulnerability management</a:t>
          </a:r>
        </a:p>
      </dsp:txBody>
      <dsp:txXfrm>
        <a:off x="7039401" y="0"/>
        <a:ext cx="3349679" cy="1740535"/>
      </dsp:txXfrm>
    </dsp:sp>
    <dsp:sp modelId="{C1C5E9D2-E1E9-47A5-BFEA-B4D8BE156AEE}">
      <dsp:nvSpPr>
        <dsp:cNvPr id="0" name=""/>
        <dsp:cNvSpPr/>
      </dsp:nvSpPr>
      <dsp:spPr>
        <a:xfrm>
          <a:off x="849667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2D47F-4D39-435D-9486-8D96FB0B1E00}">
      <dsp:nvSpPr>
        <dsp:cNvPr id="0" name=""/>
        <dsp:cNvSpPr/>
      </dsp:nvSpPr>
      <dsp:spPr>
        <a:xfrm>
          <a:off x="0" y="1305401"/>
          <a:ext cx="11549061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AB3B7-C002-478D-BB55-AE17A080D064}">
      <dsp:nvSpPr>
        <dsp:cNvPr id="0" name=""/>
        <dsp:cNvSpPr/>
      </dsp:nvSpPr>
      <dsp:spPr>
        <a:xfrm>
          <a:off x="5075" y="0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Vendor vulnerability management</a:t>
          </a:r>
        </a:p>
      </dsp:txBody>
      <dsp:txXfrm>
        <a:off x="5075" y="0"/>
        <a:ext cx="3349679" cy="1740535"/>
      </dsp:txXfrm>
    </dsp:sp>
    <dsp:sp modelId="{AB10EE10-28FC-43FE-A022-2216B36E916C}">
      <dsp:nvSpPr>
        <dsp:cNvPr id="0" name=""/>
        <dsp:cNvSpPr/>
      </dsp:nvSpPr>
      <dsp:spPr>
        <a:xfrm>
          <a:off x="1462347" y="1958102"/>
          <a:ext cx="435133" cy="43513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2CA38-4B6D-4298-AFCB-D4F8558F0885}">
      <dsp:nvSpPr>
        <dsp:cNvPr id="0" name=""/>
        <dsp:cNvSpPr/>
      </dsp:nvSpPr>
      <dsp:spPr>
        <a:xfrm>
          <a:off x="3522238" y="2610802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VEX</a:t>
          </a:r>
        </a:p>
      </dsp:txBody>
      <dsp:txXfrm>
        <a:off x="3522238" y="2610802"/>
        <a:ext cx="3349679" cy="1740535"/>
      </dsp:txXfrm>
    </dsp:sp>
    <dsp:sp modelId="{1AEEF6FB-CF98-491C-A621-89FD08C9BE5B}">
      <dsp:nvSpPr>
        <dsp:cNvPr id="0" name=""/>
        <dsp:cNvSpPr/>
      </dsp:nvSpPr>
      <dsp:spPr>
        <a:xfrm>
          <a:off x="4979511" y="1958102"/>
          <a:ext cx="435133" cy="435133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EDF3A-A37F-4CB7-B02E-43EA6567DBBD}">
      <dsp:nvSpPr>
        <dsp:cNvPr id="0" name=""/>
        <dsp:cNvSpPr/>
      </dsp:nvSpPr>
      <dsp:spPr>
        <a:xfrm>
          <a:off x="7039401" y="0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Customer vulnerability management</a:t>
          </a:r>
        </a:p>
      </dsp:txBody>
      <dsp:txXfrm>
        <a:off x="7039401" y="0"/>
        <a:ext cx="3349679" cy="1740535"/>
      </dsp:txXfrm>
    </dsp:sp>
    <dsp:sp modelId="{C1C5E9D2-E1E9-47A5-BFEA-B4D8BE156AEE}">
      <dsp:nvSpPr>
        <dsp:cNvPr id="0" name=""/>
        <dsp:cNvSpPr/>
      </dsp:nvSpPr>
      <dsp:spPr>
        <a:xfrm>
          <a:off x="849667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2D47F-4D39-435D-9486-8D96FB0B1E00}">
      <dsp:nvSpPr>
        <dsp:cNvPr id="0" name=""/>
        <dsp:cNvSpPr/>
      </dsp:nvSpPr>
      <dsp:spPr>
        <a:xfrm>
          <a:off x="0" y="1305401"/>
          <a:ext cx="11549061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AB3B7-C002-478D-BB55-AE17A080D064}">
      <dsp:nvSpPr>
        <dsp:cNvPr id="0" name=""/>
        <dsp:cNvSpPr/>
      </dsp:nvSpPr>
      <dsp:spPr>
        <a:xfrm>
          <a:off x="5075" y="0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Vendor vulnerability management</a:t>
          </a:r>
        </a:p>
      </dsp:txBody>
      <dsp:txXfrm>
        <a:off x="5075" y="0"/>
        <a:ext cx="3349679" cy="1740535"/>
      </dsp:txXfrm>
    </dsp:sp>
    <dsp:sp modelId="{AB10EE10-28FC-43FE-A022-2216B36E916C}">
      <dsp:nvSpPr>
        <dsp:cNvPr id="0" name=""/>
        <dsp:cNvSpPr/>
      </dsp:nvSpPr>
      <dsp:spPr>
        <a:xfrm>
          <a:off x="1462347" y="1958102"/>
          <a:ext cx="435133" cy="43513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2CA38-4B6D-4298-AFCB-D4F8558F0885}">
      <dsp:nvSpPr>
        <dsp:cNvPr id="0" name=""/>
        <dsp:cNvSpPr/>
      </dsp:nvSpPr>
      <dsp:spPr>
        <a:xfrm>
          <a:off x="3522238" y="2610802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VEX</a:t>
          </a:r>
        </a:p>
      </dsp:txBody>
      <dsp:txXfrm>
        <a:off x="3522238" y="2610802"/>
        <a:ext cx="3349679" cy="1740535"/>
      </dsp:txXfrm>
    </dsp:sp>
    <dsp:sp modelId="{1AEEF6FB-CF98-491C-A621-89FD08C9BE5B}">
      <dsp:nvSpPr>
        <dsp:cNvPr id="0" name=""/>
        <dsp:cNvSpPr/>
      </dsp:nvSpPr>
      <dsp:spPr>
        <a:xfrm>
          <a:off x="4979511" y="1958102"/>
          <a:ext cx="435133" cy="435133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EDF3A-A37F-4CB7-B02E-43EA6567DBBD}">
      <dsp:nvSpPr>
        <dsp:cNvPr id="0" name=""/>
        <dsp:cNvSpPr/>
      </dsp:nvSpPr>
      <dsp:spPr>
        <a:xfrm>
          <a:off x="7039401" y="0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Customer vulnerability management</a:t>
          </a:r>
        </a:p>
      </dsp:txBody>
      <dsp:txXfrm>
        <a:off x="7039401" y="0"/>
        <a:ext cx="3349679" cy="1740535"/>
      </dsp:txXfrm>
    </dsp:sp>
    <dsp:sp modelId="{C1C5E9D2-E1E9-47A5-BFEA-B4D8BE156AEE}">
      <dsp:nvSpPr>
        <dsp:cNvPr id="0" name=""/>
        <dsp:cNvSpPr/>
      </dsp:nvSpPr>
      <dsp:spPr>
        <a:xfrm>
          <a:off x="849667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2D47F-4D39-435D-9486-8D96FB0B1E00}">
      <dsp:nvSpPr>
        <dsp:cNvPr id="0" name=""/>
        <dsp:cNvSpPr/>
      </dsp:nvSpPr>
      <dsp:spPr>
        <a:xfrm>
          <a:off x="0" y="1305401"/>
          <a:ext cx="11549061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AB3B7-C002-478D-BB55-AE17A080D064}">
      <dsp:nvSpPr>
        <dsp:cNvPr id="0" name=""/>
        <dsp:cNvSpPr/>
      </dsp:nvSpPr>
      <dsp:spPr>
        <a:xfrm>
          <a:off x="5075" y="0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Vendor vulnerability management</a:t>
          </a:r>
        </a:p>
      </dsp:txBody>
      <dsp:txXfrm>
        <a:off x="5075" y="0"/>
        <a:ext cx="3349679" cy="1740535"/>
      </dsp:txXfrm>
    </dsp:sp>
    <dsp:sp modelId="{AB10EE10-28FC-43FE-A022-2216B36E916C}">
      <dsp:nvSpPr>
        <dsp:cNvPr id="0" name=""/>
        <dsp:cNvSpPr/>
      </dsp:nvSpPr>
      <dsp:spPr>
        <a:xfrm>
          <a:off x="1462347" y="1958102"/>
          <a:ext cx="435133" cy="43513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2CA38-4B6D-4298-AFCB-D4F8558F0885}">
      <dsp:nvSpPr>
        <dsp:cNvPr id="0" name=""/>
        <dsp:cNvSpPr/>
      </dsp:nvSpPr>
      <dsp:spPr>
        <a:xfrm>
          <a:off x="3522238" y="2610802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VEX</a:t>
          </a:r>
        </a:p>
      </dsp:txBody>
      <dsp:txXfrm>
        <a:off x="3522238" y="2610802"/>
        <a:ext cx="3349679" cy="1740535"/>
      </dsp:txXfrm>
    </dsp:sp>
    <dsp:sp modelId="{1AEEF6FB-CF98-491C-A621-89FD08C9BE5B}">
      <dsp:nvSpPr>
        <dsp:cNvPr id="0" name=""/>
        <dsp:cNvSpPr/>
      </dsp:nvSpPr>
      <dsp:spPr>
        <a:xfrm>
          <a:off x="4979511" y="1958102"/>
          <a:ext cx="435133" cy="435133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EDF3A-A37F-4CB7-B02E-43EA6567DBBD}">
      <dsp:nvSpPr>
        <dsp:cNvPr id="0" name=""/>
        <dsp:cNvSpPr/>
      </dsp:nvSpPr>
      <dsp:spPr>
        <a:xfrm>
          <a:off x="7039401" y="0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Customer vulnerability management</a:t>
          </a:r>
        </a:p>
      </dsp:txBody>
      <dsp:txXfrm>
        <a:off x="7039401" y="0"/>
        <a:ext cx="3349679" cy="1740535"/>
      </dsp:txXfrm>
    </dsp:sp>
    <dsp:sp modelId="{C1C5E9D2-E1E9-47A5-BFEA-B4D8BE156AEE}">
      <dsp:nvSpPr>
        <dsp:cNvPr id="0" name=""/>
        <dsp:cNvSpPr/>
      </dsp:nvSpPr>
      <dsp:spPr>
        <a:xfrm>
          <a:off x="849667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2D47F-4D39-435D-9486-8D96FB0B1E00}">
      <dsp:nvSpPr>
        <dsp:cNvPr id="0" name=""/>
        <dsp:cNvSpPr/>
      </dsp:nvSpPr>
      <dsp:spPr>
        <a:xfrm>
          <a:off x="0" y="1305401"/>
          <a:ext cx="11549061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AB3B7-C002-478D-BB55-AE17A080D064}">
      <dsp:nvSpPr>
        <dsp:cNvPr id="0" name=""/>
        <dsp:cNvSpPr/>
      </dsp:nvSpPr>
      <dsp:spPr>
        <a:xfrm>
          <a:off x="5075" y="0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Vendor vulnerability management</a:t>
          </a:r>
        </a:p>
      </dsp:txBody>
      <dsp:txXfrm>
        <a:off x="5075" y="0"/>
        <a:ext cx="3349679" cy="1740535"/>
      </dsp:txXfrm>
    </dsp:sp>
    <dsp:sp modelId="{AB10EE10-28FC-43FE-A022-2216B36E916C}">
      <dsp:nvSpPr>
        <dsp:cNvPr id="0" name=""/>
        <dsp:cNvSpPr/>
      </dsp:nvSpPr>
      <dsp:spPr>
        <a:xfrm>
          <a:off x="1462347" y="1958102"/>
          <a:ext cx="435133" cy="43513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2CA38-4B6D-4298-AFCB-D4F8558F0885}">
      <dsp:nvSpPr>
        <dsp:cNvPr id="0" name=""/>
        <dsp:cNvSpPr/>
      </dsp:nvSpPr>
      <dsp:spPr>
        <a:xfrm>
          <a:off x="3522238" y="2610802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VEX</a:t>
          </a:r>
        </a:p>
      </dsp:txBody>
      <dsp:txXfrm>
        <a:off x="3522238" y="2610802"/>
        <a:ext cx="3349679" cy="1740535"/>
      </dsp:txXfrm>
    </dsp:sp>
    <dsp:sp modelId="{1AEEF6FB-CF98-491C-A621-89FD08C9BE5B}">
      <dsp:nvSpPr>
        <dsp:cNvPr id="0" name=""/>
        <dsp:cNvSpPr/>
      </dsp:nvSpPr>
      <dsp:spPr>
        <a:xfrm>
          <a:off x="4979511" y="1958102"/>
          <a:ext cx="435133" cy="435133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EDF3A-A37F-4CB7-B02E-43EA6567DBBD}">
      <dsp:nvSpPr>
        <dsp:cNvPr id="0" name=""/>
        <dsp:cNvSpPr/>
      </dsp:nvSpPr>
      <dsp:spPr>
        <a:xfrm>
          <a:off x="7039401" y="0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Customer vulnerability management</a:t>
          </a:r>
        </a:p>
      </dsp:txBody>
      <dsp:txXfrm>
        <a:off x="7039401" y="0"/>
        <a:ext cx="3349679" cy="1740535"/>
      </dsp:txXfrm>
    </dsp:sp>
    <dsp:sp modelId="{C1C5E9D2-E1E9-47A5-BFEA-B4D8BE156AEE}">
      <dsp:nvSpPr>
        <dsp:cNvPr id="0" name=""/>
        <dsp:cNvSpPr/>
      </dsp:nvSpPr>
      <dsp:spPr>
        <a:xfrm>
          <a:off x="849667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B2F03-CCC1-499F-9BD5-74DEEA8625A4}" type="datetimeFigureOut">
              <a:rPr lang="de-DE" smtClean="0"/>
              <a:t>15.07.22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87210-8E0D-4B8D-B1F7-32BE6A378D4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32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ellysikkema?utm_source=unsplash&amp;utm_medium=referral&amp;utm_content=creditCopyTex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to-do-list?utm_source=unsplash&amp;utm_medium=referral&amp;utm_content=creditCopyText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arvelous?utm_source=unsplash&amp;utm_medium=referral&amp;utm_content=creditCopyText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use-case?utm_source=unsplash&amp;utm_medium=referral&amp;utm_content=creditCopyText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antesson89?utm_source=unsplash&amp;utm_medium=referral&amp;utm_content=creditCopyText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automation?utm_source=unsplash&amp;utm_medium=referral&amp;utm_content=creditCopyText" TargetMode="Externa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b`y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Brett Sayles: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www.pexels.com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/photo/people-riding-on-there-perspective-horse-in-farm-1069731/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97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096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Allan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 Mikael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Blomkvist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www.pexels.com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/photo/woman-wearing-helmet-and-safety-vest-8960933/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17D99-C0ED-8B42-9A0F-A53B133BC1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5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THomas</a:t>
            </a:r>
            <a:endParaRPr lang="de-DE" dirty="0"/>
          </a:p>
          <a:p>
            <a:r>
              <a:rPr lang="de-DE" dirty="0" err="1"/>
              <a:t>If</a:t>
            </a:r>
            <a:r>
              <a:rPr lang="de-DE" dirty="0"/>
              <a:t> I </a:t>
            </a:r>
            <a:r>
              <a:rPr lang="de-DE" dirty="0" err="1"/>
              <a:t>use</a:t>
            </a:r>
            <a:r>
              <a:rPr lang="de-DE" dirty="0"/>
              <a:t> Log4j 2 in a vulnerable</a:t>
            </a:r>
            <a:r>
              <a:rPr lang="de-DE" baseline="0" dirty="0"/>
              <a:t> </a:t>
            </a:r>
            <a:r>
              <a:rPr lang="de-DE" baseline="0" dirty="0" err="1"/>
              <a:t>version</a:t>
            </a:r>
            <a:r>
              <a:rPr lang="de-DE" baseline="0" dirty="0"/>
              <a:t> and pass just </a:t>
            </a:r>
            <a:r>
              <a:rPr lang="de-DE" baseline="0" dirty="0" err="1"/>
              <a:t>hard-coded</a:t>
            </a:r>
            <a:r>
              <a:rPr lang="de-DE" baseline="0" dirty="0"/>
              <a:t> </a:t>
            </a:r>
            <a:r>
              <a:rPr lang="de-DE" baseline="0" dirty="0" err="1"/>
              <a:t>strings</a:t>
            </a:r>
            <a:r>
              <a:rPr lang="de-DE" baseline="0" dirty="0"/>
              <a:t> =&gt; </a:t>
            </a:r>
            <a:r>
              <a:rPr lang="de-DE" baseline="0" dirty="0" err="1"/>
              <a:t>no</a:t>
            </a:r>
            <a:r>
              <a:rPr lang="de-DE" baseline="0" dirty="0"/>
              <a:t> </a:t>
            </a:r>
            <a:r>
              <a:rPr lang="de-DE" baseline="0" dirty="0" err="1"/>
              <a:t>issue</a:t>
            </a:r>
            <a:r>
              <a:rPr lang="de-DE" baseline="0" dirty="0"/>
              <a:t>.</a:t>
            </a:r>
          </a:p>
          <a:p>
            <a:endParaRPr lang="de-DE" baseline="0" dirty="0"/>
          </a:p>
          <a:p>
            <a:r>
              <a:rPr lang="de-DE" baseline="0" dirty="0" err="1"/>
              <a:t>Let‘s</a:t>
            </a:r>
            <a:r>
              <a:rPr lang="de-DE" baseline="0" dirty="0"/>
              <a:t> deal </a:t>
            </a:r>
            <a:r>
              <a:rPr lang="de-DE" baseline="0" dirty="0" err="1"/>
              <a:t>with</a:t>
            </a:r>
            <a:r>
              <a:rPr lang="de-DE" baseline="0" dirty="0"/>
              <a:t> </a:t>
            </a:r>
            <a:r>
              <a:rPr lang="de-DE" baseline="0" dirty="0" err="1"/>
              <a:t>exploitability</a:t>
            </a:r>
            <a:r>
              <a:rPr lang="de-DE" baseline="0" dirty="0"/>
              <a:t> </a:t>
            </a:r>
            <a:r>
              <a:rPr lang="de-DE" baseline="0" dirty="0" err="1"/>
              <a:t>first</a:t>
            </a:r>
            <a:r>
              <a:rPr lang="de-DE" baseline="0" dirty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883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Allan</a:t>
            </a:r>
          </a:p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Kelly Sikkema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17D99-C0ED-8B42-9A0F-A53B133BC1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48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2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Allan</a:t>
            </a:r>
          </a:p>
          <a:p>
            <a:r>
              <a:rPr lang="en-US" sz="132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Actions are recommended to remediate or address this vulnerability.</a:t>
            </a:r>
          </a:p>
          <a:p>
            <a:r>
              <a:rPr lang="en-US" dirty="0">
                <a:effectLst/>
              </a:rPr>
              <a:t>This could include for instance learning more about the vulnerability and context, and/or making a risk-based decision to patch or apply defense-in-depth measures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4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2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Actions are recommended to remediate or address this vulnerability.</a:t>
            </a:r>
          </a:p>
          <a:p>
            <a:r>
              <a:rPr lang="en-US" dirty="0">
                <a:effectLst/>
              </a:rPr>
              <a:t>This could include for instance learning more about the vulnerability and context, and/or making a risk-based decision to patch or apply defense-in-depth measures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22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2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Actions are recommended to remediate or address this vulnerability.</a:t>
            </a:r>
          </a:p>
          <a:p>
            <a:r>
              <a:rPr lang="en-US" dirty="0">
                <a:effectLst/>
              </a:rPr>
              <a:t>This could include for instance learning more about the vulnerability and context, and/or making a risk-based decision to patch or apply defense-in-depth measures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33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2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No remediation is required regarding this vulnerability.</a:t>
            </a:r>
          </a:p>
          <a:p>
            <a:r>
              <a:rPr lang="en-US" dirty="0">
                <a:effectLst/>
              </a:rPr>
              <a:t>This could for instance be because the code referenced in the vulnerability is not present, not exposed, compensating controls exist, or other factors.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28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2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No remediation is required regarding this vulnerability.</a:t>
            </a:r>
          </a:p>
          <a:p>
            <a:r>
              <a:rPr lang="en-US" dirty="0">
                <a:effectLst/>
              </a:rPr>
              <a:t>This could for instance be because the code referenced in the vulnerability is not present, not exposed, compensating controls exist, or other factors.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31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Obviouls</a:t>
            </a:r>
            <a:r>
              <a:rPr lang="de-DE" baseline="0" dirty="0" err="1"/>
              <a:t>ly</a:t>
            </a:r>
            <a:r>
              <a:rPr lang="de-DE" baseline="0" dirty="0"/>
              <a:t> not </a:t>
            </a:r>
            <a:r>
              <a:rPr lang="de-DE" baseline="0" dirty="0" err="1"/>
              <a:t>as</a:t>
            </a:r>
            <a:r>
              <a:rPr lang="de-DE" baseline="0" dirty="0"/>
              <a:t> a press </a:t>
            </a:r>
            <a:r>
              <a:rPr lang="de-DE" baseline="0" dirty="0" err="1"/>
              <a:t>release</a:t>
            </a:r>
            <a:r>
              <a:rPr lang="de-DE" baseline="0" dirty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0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Julia Child in her kitchen as photographed ©Lynn Gilbert, 1978</a:t>
            </a:r>
          </a:p>
          <a:p>
            <a:endParaRPr lang="en-US" dirty="0"/>
          </a:p>
          <a:p>
            <a:r>
              <a:rPr lang="en-US" dirty="0"/>
              <a:t>allan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545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186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Thomas</a:t>
            </a:r>
          </a:p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Marvin Meyer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17D99-C0ED-8B42-9A0F-A53B133BC1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4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861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Thomas</a:t>
            </a:r>
          </a:p>
          <a:p>
            <a:r>
              <a:rPr lang="de-DE" dirty="0"/>
              <a:t>But </a:t>
            </a:r>
            <a:r>
              <a:rPr lang="de-DE" dirty="0" err="1"/>
              <a:t>how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implement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224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2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Allan</a:t>
            </a:r>
          </a:p>
          <a:p>
            <a:r>
              <a:rPr lang="en-US" sz="132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Actions are recommended to remediate or address this vulnerability.</a:t>
            </a:r>
          </a:p>
          <a:p>
            <a:r>
              <a:rPr lang="en-US" dirty="0">
                <a:effectLst/>
              </a:rPr>
              <a:t>This could include for instance learning more about the vulnerability and context, and/or making a risk-based decision to patch or apply defense-in-depth measures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31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506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THomas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mohamed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abdelghaffar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www.pexels.com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/photo/man-in-black-jacket-771742/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17D99-C0ED-8B42-9A0F-A53B133BC1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44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681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Allan</a:t>
            </a:r>
          </a:p>
          <a:p>
            <a:r>
              <a:rPr lang="en-US" dirty="0"/>
              <a:t>Metadata (author, id, dates)</a:t>
            </a:r>
          </a:p>
          <a:p>
            <a:r>
              <a:rPr lang="en-US" dirty="0"/>
              <a:t>Products</a:t>
            </a:r>
          </a:p>
          <a:p>
            <a:r>
              <a:rPr lang="en-US" dirty="0"/>
              <a:t>Vulnerabilities</a:t>
            </a:r>
          </a:p>
          <a:p>
            <a:pPr lvl="1"/>
            <a:r>
              <a:rPr lang="en-US" dirty="0"/>
              <a:t>ID</a:t>
            </a:r>
          </a:p>
          <a:p>
            <a:pPr lvl="1"/>
            <a:r>
              <a:rPr lang="en-US" dirty="0"/>
              <a:t>Details</a:t>
            </a:r>
          </a:p>
          <a:p>
            <a:pPr lvl="1"/>
            <a:r>
              <a:rPr lang="en-US" dirty="0"/>
              <a:t>Product status</a:t>
            </a:r>
          </a:p>
          <a:p>
            <a:pPr lvl="1"/>
            <a:r>
              <a:rPr lang="en-US" dirty="0"/>
              <a:t>Action statement (remediations) or impact statement (why not affected)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821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Thomas</a:t>
            </a:r>
          </a:p>
          <a:p>
            <a:r>
              <a:rPr lang="en-US" dirty="0"/>
              <a:t>Acknowledge that </a:t>
            </a:r>
            <a:r>
              <a:rPr lang="en-US" dirty="0" err="1"/>
              <a:t>it’simplemented</a:t>
            </a:r>
            <a:r>
              <a:rPr lang="en-US" dirty="0"/>
              <a:t> in ”product families” which can be a bit confusing at first, but we have very good reasons.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17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17D99-C0ED-8B42-9A0F-A53B133BC1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231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Thomas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9650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THomas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7416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1102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2172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Scalable</a:t>
            </a:r>
            <a:r>
              <a:rPr lang="de-DE" baseline="0" dirty="0"/>
              <a:t> </a:t>
            </a:r>
            <a:r>
              <a:rPr lang="de-DE" baseline="0" dirty="0" err="1"/>
              <a:t>format</a:t>
            </a:r>
            <a:r>
              <a:rPr lang="de-DE" baseline="0" dirty="0"/>
              <a:t>, easy </a:t>
            </a:r>
            <a:r>
              <a:rPr lang="de-DE" baseline="0" dirty="0" err="1"/>
              <a:t>distribution</a:t>
            </a:r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542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Scalable</a:t>
            </a:r>
            <a:r>
              <a:rPr lang="de-DE" baseline="0" dirty="0"/>
              <a:t> </a:t>
            </a:r>
            <a:r>
              <a:rPr lang="de-DE" baseline="0" dirty="0" err="1"/>
              <a:t>format</a:t>
            </a:r>
            <a:r>
              <a:rPr lang="de-DE" baseline="0" dirty="0"/>
              <a:t>, easy </a:t>
            </a:r>
            <a:r>
              <a:rPr lang="de-DE" baseline="0" dirty="0" err="1"/>
              <a:t>distribution</a:t>
            </a:r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2733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Scalable</a:t>
            </a:r>
            <a:r>
              <a:rPr lang="de-DE" baseline="0" dirty="0"/>
              <a:t> </a:t>
            </a:r>
            <a:r>
              <a:rPr lang="de-DE" baseline="0" dirty="0" err="1"/>
              <a:t>format</a:t>
            </a:r>
            <a:r>
              <a:rPr lang="de-DE" baseline="0" dirty="0"/>
              <a:t>, easy </a:t>
            </a:r>
            <a:r>
              <a:rPr lang="de-DE" baseline="0" dirty="0" err="1"/>
              <a:t>distribution</a:t>
            </a:r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7828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Scalable</a:t>
            </a:r>
            <a:r>
              <a:rPr lang="de-DE" baseline="0" dirty="0"/>
              <a:t> </a:t>
            </a:r>
            <a:r>
              <a:rPr lang="de-DE" baseline="0" dirty="0" err="1"/>
              <a:t>format</a:t>
            </a:r>
            <a:r>
              <a:rPr lang="de-DE" baseline="0" dirty="0"/>
              <a:t>, easy </a:t>
            </a:r>
            <a:r>
              <a:rPr lang="de-DE" baseline="0" dirty="0" err="1"/>
              <a:t>distribution</a:t>
            </a:r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395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Scalable</a:t>
            </a:r>
            <a:r>
              <a:rPr lang="de-DE" baseline="0" dirty="0"/>
              <a:t> </a:t>
            </a:r>
            <a:r>
              <a:rPr lang="de-DE" baseline="0" dirty="0" err="1"/>
              <a:t>format</a:t>
            </a:r>
            <a:r>
              <a:rPr lang="de-DE" baseline="0" dirty="0"/>
              <a:t>, easy </a:t>
            </a:r>
            <a:r>
              <a:rPr lang="de-DE" baseline="0" dirty="0" err="1"/>
              <a:t>distribution</a:t>
            </a:r>
            <a:endParaRPr lang="de-DE" baseline="0" dirty="0"/>
          </a:p>
          <a:p>
            <a:r>
              <a:rPr lang="de-DE" dirty="0"/>
              <a:t>Tools </a:t>
            </a:r>
            <a:r>
              <a:rPr lang="de-DE" dirty="0" err="1"/>
              <a:t>assit</a:t>
            </a:r>
            <a:r>
              <a:rPr lang="de-DE" dirty="0"/>
              <a:t> – but not </a:t>
            </a:r>
            <a:r>
              <a:rPr lang="de-DE" dirty="0" err="1"/>
              <a:t>the</a:t>
            </a:r>
            <a:r>
              <a:rPr lang="de-DE" dirty="0"/>
              <a:t>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automation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9462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Allan</a:t>
            </a:r>
          </a:p>
        </p:txBody>
      </p:sp>
    </p:spTree>
    <p:extLst>
      <p:ext uri="{BB962C8B-B14F-4D97-AF65-F5344CB8AC3E}">
        <p14:creationId xmlns:p14="http://schemas.microsoft.com/office/powerpoint/2010/main" val="3695434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4589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1335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Thomas: distribution</a:t>
            </a:r>
          </a:p>
          <a:p>
            <a:r>
              <a:rPr lang="en-US" dirty="0"/>
              <a:t>Allan: integration, linking</a:t>
            </a:r>
          </a:p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Andrea De Santis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17D99-C0ED-8B42-9A0F-A53B133BC19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542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Thomas </a:t>
            </a:r>
          </a:p>
          <a:p>
            <a:r>
              <a:rPr lang="en-US" dirty="0"/>
              <a:t>Culture shift from vulnerability compliance to vulnerability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6866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@Allan</a:t>
            </a:r>
            <a:r>
              <a:rPr lang="de-DE" baseline="0" dirty="0"/>
              <a:t>: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could</a:t>
            </a:r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274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183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6997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049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THomas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637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7210-8E0D-4B8D-B1F7-32BE6A378D4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9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528B-35A4-474F-A621-63C840F6A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8825" y="1122363"/>
            <a:ext cx="7572588" cy="356478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A7EF8-FA40-42AF-A733-46C36535F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8825" y="5004118"/>
            <a:ext cx="7572588" cy="1423775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71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840671" y="3841749"/>
            <a:ext cx="3970330" cy="247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840670" y="1226343"/>
            <a:ext cx="3970330" cy="247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11015" y="1226344"/>
            <a:ext cx="7434385" cy="507285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6729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24FA8-C539-4E23-9C74-25B855E6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A6F2-0BB8-4C27-A2EF-CD5A45E52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1892-00CA-4213-9C0A-57CF6F35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feld 6"/>
          <p:cNvSpPr txBox="1"/>
          <p:nvPr userDrawn="1"/>
        </p:nvSpPr>
        <p:spPr>
          <a:xfrm>
            <a:off x="9404130" y="6378704"/>
            <a:ext cx="146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solidFill>
                  <a:srgbClr val="FF8200"/>
                </a:solidFill>
              </a:rPr>
              <a:t>#</a:t>
            </a:r>
            <a:r>
              <a:rPr lang="de-DE" b="1" i="1" dirty="0">
                <a:solidFill>
                  <a:schemeClr val="bg1"/>
                </a:solidFill>
              </a:rPr>
              <a:t>VEX</a:t>
            </a:r>
            <a:r>
              <a:rPr lang="de-DE" b="1" i="1" dirty="0">
                <a:solidFill>
                  <a:srgbClr val="FF8200"/>
                </a:solidFill>
              </a:rPr>
              <a:t> #</a:t>
            </a:r>
            <a:r>
              <a:rPr lang="de-DE" b="1" i="1" dirty="0" err="1">
                <a:solidFill>
                  <a:schemeClr val="bg1"/>
                </a:solidFill>
              </a:rPr>
              <a:t>oCSAF</a:t>
            </a:r>
            <a:endParaRPr lang="de-DE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0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FF2E-BF6E-4AF0-BADD-92DF1E2C2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74EF0-838F-49D0-9887-AD2408982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893" y="1825625"/>
            <a:ext cx="568790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39224-1989-461A-ADC2-1B20D941B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0822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42F78-D92F-467C-8BFB-9B812C7F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feld 4"/>
          <p:cNvSpPr txBox="1"/>
          <p:nvPr userDrawn="1"/>
        </p:nvSpPr>
        <p:spPr>
          <a:xfrm>
            <a:off x="9404130" y="6378704"/>
            <a:ext cx="146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solidFill>
                  <a:srgbClr val="FF8200"/>
                </a:solidFill>
              </a:rPr>
              <a:t>#</a:t>
            </a:r>
            <a:r>
              <a:rPr lang="de-DE" b="1" i="1" dirty="0">
                <a:solidFill>
                  <a:schemeClr val="bg1"/>
                </a:solidFill>
              </a:rPr>
              <a:t>VEX</a:t>
            </a:r>
            <a:r>
              <a:rPr lang="de-DE" b="1" i="1" dirty="0">
                <a:solidFill>
                  <a:srgbClr val="FF8200"/>
                </a:solidFill>
              </a:rPr>
              <a:t> #</a:t>
            </a:r>
            <a:r>
              <a:rPr lang="de-DE" b="1" i="1" dirty="0" err="1">
                <a:solidFill>
                  <a:schemeClr val="bg1"/>
                </a:solidFill>
              </a:rPr>
              <a:t>oCSAF</a:t>
            </a:r>
            <a:endParaRPr lang="de-DE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2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BDF2-AA84-482E-879E-3AA4610F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2971D-535D-4940-B166-8960C5EC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feld 3"/>
          <p:cNvSpPr txBox="1"/>
          <p:nvPr userDrawn="1"/>
        </p:nvSpPr>
        <p:spPr>
          <a:xfrm>
            <a:off x="9404130" y="6378704"/>
            <a:ext cx="146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solidFill>
                  <a:srgbClr val="FF8200"/>
                </a:solidFill>
              </a:rPr>
              <a:t>#</a:t>
            </a:r>
            <a:r>
              <a:rPr lang="de-DE" b="1" i="1" dirty="0">
                <a:solidFill>
                  <a:schemeClr val="bg1"/>
                </a:solidFill>
              </a:rPr>
              <a:t>VEX</a:t>
            </a:r>
            <a:r>
              <a:rPr lang="de-DE" b="1" i="1" dirty="0">
                <a:solidFill>
                  <a:srgbClr val="FF8200"/>
                </a:solidFill>
              </a:rPr>
              <a:t> #</a:t>
            </a:r>
            <a:r>
              <a:rPr lang="de-DE" b="1" i="1" dirty="0" err="1">
                <a:solidFill>
                  <a:schemeClr val="bg1"/>
                </a:solidFill>
              </a:rPr>
              <a:t>oCSAF</a:t>
            </a:r>
            <a:endParaRPr lang="de-DE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7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52D3E-53B7-4653-8964-1F592D19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feld 4"/>
          <p:cNvSpPr txBox="1"/>
          <p:nvPr userDrawn="1"/>
        </p:nvSpPr>
        <p:spPr>
          <a:xfrm>
            <a:off x="9404130" y="6378704"/>
            <a:ext cx="146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solidFill>
                  <a:srgbClr val="FF8200"/>
                </a:solidFill>
              </a:rPr>
              <a:t>#</a:t>
            </a:r>
            <a:r>
              <a:rPr lang="de-DE" b="1" i="1" dirty="0">
                <a:solidFill>
                  <a:schemeClr val="bg1"/>
                </a:solidFill>
              </a:rPr>
              <a:t>VEX</a:t>
            </a:r>
            <a:r>
              <a:rPr lang="de-DE" b="1" i="1" dirty="0">
                <a:solidFill>
                  <a:srgbClr val="FF8200"/>
                </a:solidFill>
              </a:rPr>
              <a:t> #</a:t>
            </a:r>
            <a:r>
              <a:rPr lang="de-DE" b="1" i="1" dirty="0" err="1">
                <a:solidFill>
                  <a:schemeClr val="bg1"/>
                </a:solidFill>
              </a:rPr>
              <a:t>oCSAF</a:t>
            </a:r>
            <a:endParaRPr lang="de-DE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9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8DA4-F03F-4E21-AC03-BFDFCD169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88" y="457200"/>
            <a:ext cx="44130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9B1E6-0AEA-4574-9E47-C687316A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4982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2AD72-641E-4B33-BB2A-2266CCEC9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988" y="2057400"/>
            <a:ext cx="44130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1E75B-C708-4ABD-949B-24E16EEB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feld 5"/>
          <p:cNvSpPr txBox="1"/>
          <p:nvPr userDrawn="1"/>
        </p:nvSpPr>
        <p:spPr>
          <a:xfrm>
            <a:off x="9404130" y="6378704"/>
            <a:ext cx="146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solidFill>
                  <a:srgbClr val="FF8200"/>
                </a:solidFill>
              </a:rPr>
              <a:t>#</a:t>
            </a:r>
            <a:r>
              <a:rPr lang="de-DE" b="1" i="1" dirty="0">
                <a:solidFill>
                  <a:schemeClr val="bg1"/>
                </a:solidFill>
              </a:rPr>
              <a:t>VEX</a:t>
            </a:r>
            <a:r>
              <a:rPr lang="de-DE" b="1" i="1" dirty="0">
                <a:solidFill>
                  <a:srgbClr val="FF8200"/>
                </a:solidFill>
              </a:rPr>
              <a:t> #</a:t>
            </a:r>
            <a:r>
              <a:rPr lang="de-DE" b="1" i="1" dirty="0" err="1">
                <a:solidFill>
                  <a:schemeClr val="bg1"/>
                </a:solidFill>
              </a:rPr>
              <a:t>oCSAF</a:t>
            </a:r>
            <a:endParaRPr lang="de-DE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7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86CB4B4D-7CA3-9044-876B-883B54F8677D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488D7C78-60DE-F149-8354-104FAEBB00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159239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00" baseline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33D8FF27-A2E4-6345-BB51-FCA368E526BC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89000" y="3859343"/>
            <a:ext cx="10414000" cy="232409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None/>
              <a:defRPr sz="2000" baseline="0"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Helvetica Neue"/>
              </a:defRPr>
            </a:lvl1pPr>
            <a:lvl2pPr marL="0" indent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None/>
              <a:defRPr sz="1667" baseline="0"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Helvetica Neue"/>
              </a:defRPr>
            </a:lvl2pPr>
            <a:lvl3pPr marL="0" indent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None/>
              <a:defRPr sz="1500" baseline="0"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Helvetica Neue"/>
              </a:defRPr>
            </a:lvl3pPr>
            <a:lvl4pPr marL="0" indent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None/>
              <a:defRPr sz="1500" baseline="0"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Helvetica Neue"/>
              </a:defRPr>
            </a:lvl4pPr>
            <a:lvl5pPr marL="0" indent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None/>
              <a:defRPr sz="1167" baseline="0"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Helvetica Neue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07851854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13833" y="1199015"/>
            <a:ext cx="10972800" cy="45921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13834" y="320040"/>
            <a:ext cx="8873065" cy="8046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54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D4881A15-A1B4-4740-A02C-A2AA4E11E75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89000" y="1524000"/>
            <a:ext cx="10414000" cy="4659443"/>
          </a:xfrm>
          <a:prstGeom prst="rect">
            <a:avLst/>
          </a:prstGeom>
        </p:spPr>
        <p:txBody>
          <a:bodyPr anchor="t"/>
          <a:lstStyle>
            <a:lvl1pPr marL="285739" indent="-285739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285739" indent="-285739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Font typeface="Arial" panose="020B0604020202020204" pitchFamily="34" charset="0"/>
              <a:buChar char="•"/>
              <a:defRPr sz="1667" baseline="0"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238115" indent="-238115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Font typeface="Arial" panose="020B0604020202020204" pitchFamily="34" charset="0"/>
              <a:buChar char="•"/>
              <a:defRPr sz="1500" baseline="0"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238115" indent="-238115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Font typeface="Arial" panose="020B0604020202020204" pitchFamily="34" charset="0"/>
              <a:buChar char="•"/>
              <a:defRPr sz="1500" baseline="0"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38115" indent="-238115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Font typeface="Arial" panose="020B0604020202020204" pitchFamily="34" charset="0"/>
              <a:buChar char="•"/>
              <a:defRPr sz="1167" baseline="0"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00122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7AB38E-53CB-49CE-A043-D7096C78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93" y="365125"/>
            <a:ext cx="115485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2B9BB-3EEA-4821-B452-DE0887A63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893" y="1825625"/>
            <a:ext cx="115485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3E49D-2052-4989-BAB3-1EB76AF40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9399" y="6503670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B0B1DC16-CF0D-4007-9F54-845E36C06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unsplash.com/s/photos/medical-devices?utm_source=unsplash&amp;utm_medium=referral&amp;utm_content=creditCopyText" TargetMode="External"/><Relationship Id="rId4" Type="http://schemas.openxmlformats.org/officeDocument/2006/relationships/hyperlink" Target="https://unsplash.com/@mattplate?utm_source=unsplash&amp;utm_medium=referral&amp;utm_content=creditCopyText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isa.gov/SBOM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af.io/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CA09A-8D73-485C-A7F7-CDB351E9A4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VEXed</a:t>
            </a:r>
            <a:r>
              <a:rPr lang="en-US" dirty="0"/>
              <a:t> by vulnerabilities that don’t affect your product? </a:t>
            </a:r>
            <a:br>
              <a:rPr lang="en-US" dirty="0"/>
            </a:br>
            <a:r>
              <a:rPr lang="en-US" dirty="0"/>
              <a:t>Try this!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E2103-CC70-455C-8403-5571D08B4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Allan Friedman (CISA, USA)</a:t>
            </a:r>
          </a:p>
          <a:p>
            <a:r>
              <a:rPr lang="en-US" dirty="0"/>
              <a:t>Thomas Schmidt (BSI, Germany)</a:t>
            </a:r>
          </a:p>
        </p:txBody>
      </p:sp>
    </p:spTree>
    <p:extLst>
      <p:ext uri="{BB962C8B-B14F-4D97-AF65-F5344CB8AC3E}">
        <p14:creationId xmlns:p14="http://schemas.microsoft.com/office/powerpoint/2010/main" val="3118097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ways to find products at risk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173629"/>
              </p:ext>
            </p:extLst>
          </p:nvPr>
        </p:nvGraphicFramePr>
        <p:xfrm>
          <a:off x="331893" y="1825625"/>
          <a:ext cx="1154853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4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vulnerabilities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59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</a:t>
            </a:r>
            <a:r>
              <a:rPr lang="en-US" strike="sngStrike" dirty="0"/>
              <a:t>vulnerabilities</a:t>
            </a:r>
            <a:r>
              <a:rPr lang="en-US" dirty="0"/>
              <a:t> CVEs</a:t>
            </a:r>
            <a:endParaRPr lang="en-US" strike="sngStrik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12</a:t>
            </a:fld>
            <a:endParaRPr lang="en-US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477" y="1557190"/>
            <a:ext cx="5181056" cy="484428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443544" y="6001368"/>
            <a:ext cx="2871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https://opensourcesecurity.io/2021/03/30/its-time-to-fix-cve/</a:t>
            </a:r>
          </a:p>
        </p:txBody>
      </p:sp>
    </p:spTree>
    <p:extLst>
      <p:ext uri="{BB962C8B-B14F-4D97-AF65-F5344CB8AC3E}">
        <p14:creationId xmlns:p14="http://schemas.microsoft.com/office/powerpoint/2010/main" val="638945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55964-75C0-4741-BA11-5BEC40C68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BA1F8-000E-8744-BFE5-71DEFB21B9D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ign on a wall&#10;&#10;Description automatically generated with medium confidence">
            <a:extLst>
              <a:ext uri="{FF2B5EF4-FFF2-40B4-BE49-F238E27FC236}">
                <a16:creationId xmlns:a16="http://schemas.microsoft.com/office/drawing/2014/main" id="{1875C3AF-4BE4-294F-AA11-6BED29251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82616" cy="9211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3DDCE-95E1-2944-92D1-8F51FC6E6C9D}"/>
              </a:ext>
            </a:extLst>
          </p:cNvPr>
          <p:cNvSpPr txBox="1"/>
          <p:nvPr/>
        </p:nvSpPr>
        <p:spPr>
          <a:xfrm>
            <a:off x="6219099" y="6535623"/>
            <a:ext cx="5279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sadsnaps</a:t>
            </a:r>
            <a:r>
              <a:rPr lang="en-US" dirty="0"/>
              <a:t>/2983577932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C15217-D278-6847-9049-313F97F6731A}"/>
              </a:ext>
            </a:extLst>
          </p:cNvPr>
          <p:cNvSpPr/>
          <p:nvPr/>
        </p:nvSpPr>
        <p:spPr>
          <a:xfrm rot="19935901">
            <a:off x="4950387" y="5585735"/>
            <a:ext cx="4384964" cy="7065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Vulnerabilities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AB3103-AB59-F83B-50D4-E39CE45980B0}"/>
              </a:ext>
            </a:extLst>
          </p:cNvPr>
          <p:cNvSpPr txBox="1"/>
          <p:nvPr/>
        </p:nvSpPr>
        <p:spPr>
          <a:xfrm>
            <a:off x="1828799" y="181319"/>
            <a:ext cx="8534401" cy="14465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We will know about more </a:t>
            </a:r>
            <a:r>
              <a:rPr lang="en-US" sz="4400" u="sng" dirty="0">
                <a:solidFill>
                  <a:schemeClr val="bg1"/>
                </a:solidFill>
              </a:rPr>
              <a:t>potential</a:t>
            </a:r>
            <a:endParaRPr lang="en-US" sz="2400" u="sng" dirty="0">
              <a:solidFill>
                <a:schemeClr val="bg1"/>
              </a:solidFill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 vulnerabilities with SBOM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2164536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55EF1F-CE03-21B2-3C0E-7C26435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9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asset owners </a:t>
            </a:r>
            <a:br>
              <a:rPr lang="en-US" dirty="0"/>
            </a:br>
            <a:r>
              <a:rPr lang="en-US" dirty="0"/>
              <a:t>and product managers </a:t>
            </a:r>
            <a:br>
              <a:rPr lang="en-US" dirty="0"/>
            </a:br>
            <a:r>
              <a:rPr lang="en-US" dirty="0"/>
              <a:t>want </a:t>
            </a:r>
            <a:r>
              <a:rPr lang="en-US" i="1" dirty="0"/>
              <a:t>today?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FEF245D-F0EA-8502-DAC0-DE77033D08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871" y="31668"/>
            <a:ext cx="4550609" cy="6826332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C8181E-204E-6C5F-D188-4FF7E9479F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15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to solve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security advisories is rising</a:t>
            </a:r>
          </a:p>
          <a:p>
            <a:r>
              <a:rPr lang="en-US" dirty="0"/>
              <a:t>SBOM adds to overload</a:t>
            </a:r>
          </a:p>
          <a:p>
            <a:r>
              <a:rPr lang="en-US" dirty="0"/>
              <a:t>Not every vulnerability can be exploited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15</a:t>
            </a:fld>
            <a:endParaRPr lang="en-US"/>
          </a:p>
        </p:txBody>
      </p:sp>
      <p:sp>
        <p:nvSpPr>
          <p:cNvPr id="5" name="Geschweifte Klammer rechts 4"/>
          <p:cNvSpPr/>
          <p:nvPr/>
        </p:nvSpPr>
        <p:spPr>
          <a:xfrm>
            <a:off x="6700205" y="2006825"/>
            <a:ext cx="356050" cy="477430"/>
          </a:xfrm>
          <a:prstGeom prst="rightBrac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Geschweifte Klammer rechts 5"/>
          <p:cNvSpPr/>
          <p:nvPr/>
        </p:nvSpPr>
        <p:spPr>
          <a:xfrm>
            <a:off x="6700205" y="2619192"/>
            <a:ext cx="356050" cy="477430"/>
          </a:xfrm>
          <a:prstGeom prst="rightBrac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444673" y="1983930"/>
            <a:ext cx="245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Scalability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444673" y="2596297"/>
            <a:ext cx="245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Exploitability</a:t>
            </a:r>
          </a:p>
        </p:txBody>
      </p:sp>
    </p:spTree>
    <p:extLst>
      <p:ext uri="{BB962C8B-B14F-4D97-AF65-F5344CB8AC3E}">
        <p14:creationId xmlns:p14="http://schemas.microsoft.com/office/powerpoint/2010/main" val="1248220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and holding a piece of paper&#10;&#10;Description automatically generated with low confidence">
            <a:extLst>
              <a:ext uri="{FF2B5EF4-FFF2-40B4-BE49-F238E27FC236}">
                <a16:creationId xmlns:a16="http://schemas.microsoft.com/office/drawing/2014/main" id="{13649025-80BD-650D-1232-D2E2AF697D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are we actually trying to do?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568203" y="1232300"/>
            <a:ext cx="365760" cy="36512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B0B1DC16-CF0D-4007-9F54-845E36C06545}" type="slidenum">
              <a:rPr lang="en-US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5516" y="3417573"/>
            <a:ext cx="5013436" cy="2619839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Optimize time to handle “real” vulnerabilities</a:t>
            </a:r>
          </a:p>
          <a:p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Minimize list of products with an unknown status</a:t>
            </a:r>
          </a:p>
          <a:p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Document analysis result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7957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3C773-6A05-E74E-994A-3CE98E87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“exploitable”?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A72FB-1A90-C244-A460-1463AF2893E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402222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3C773-6A05-E74E-994A-3CE98E87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“affected”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A72FB-1A90-C244-A460-1463AF2893E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z="2800" dirty="0"/>
              <a:t>Do I need to do anything?</a:t>
            </a:r>
          </a:p>
        </p:txBody>
      </p:sp>
    </p:spTree>
    <p:extLst>
      <p:ext uri="{BB962C8B-B14F-4D97-AF65-F5344CB8AC3E}">
        <p14:creationId xmlns:p14="http://schemas.microsoft.com/office/powerpoint/2010/main" val="94957007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3C773-6A05-E74E-994A-3CE98E87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“affected”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A72FB-1A90-C244-A460-1463AF2893E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>
                <a:latin typeface="Helvetica Neue"/>
              </a:rPr>
              <a:t>Actions are recommended to remediate or address this vulnerability.</a:t>
            </a:r>
          </a:p>
          <a:p>
            <a:r>
              <a:rPr lang="en-US" dirty="0"/>
              <a:t>This could include: learning more about the vulnerability and context, and/or </a:t>
            </a:r>
            <a:br>
              <a:rPr lang="en-US" dirty="0"/>
            </a:br>
            <a:r>
              <a:rPr lang="en-US" dirty="0"/>
              <a:t>making a risk-based decision to patch or apply defense-in-depth measures</a:t>
            </a:r>
          </a:p>
        </p:txBody>
      </p:sp>
    </p:spTree>
    <p:extLst>
      <p:ext uri="{BB962C8B-B14F-4D97-AF65-F5344CB8AC3E}">
        <p14:creationId xmlns:p14="http://schemas.microsoft.com/office/powerpoint/2010/main" val="41586781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B63F3-DA9C-B9DD-0989-99630E6DC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E14A8-6328-80CA-E953-040BA041B3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DA7D3-606E-B1AB-BCBA-E8BC891339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EAFC4-5D70-007E-4A8E-FF152D06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788B6-654F-EDE7-63F4-D0EFB4356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F0737FA5-1B78-4C25-184E-288A83C8F377}"/>
              </a:ext>
            </a:extLst>
          </p:cNvPr>
          <p:cNvSpPr txBox="1">
            <a:spLocks/>
          </p:cNvSpPr>
          <p:nvPr/>
        </p:nvSpPr>
        <p:spPr>
          <a:xfrm>
            <a:off x="484293" y="1978025"/>
            <a:ext cx="5687907" cy="3129915"/>
          </a:xfrm>
          <a:prstGeom prst="rect">
            <a:avLst/>
          </a:prstGeom>
          <a:solidFill>
            <a:schemeClr val="bg2">
              <a:lumMod val="25000"/>
              <a:alpha val="4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b="1" dirty="0"/>
              <a:t>Allan Friedman</a:t>
            </a:r>
          </a:p>
          <a:p>
            <a:r>
              <a:rPr lang="de-DE" dirty="0"/>
              <a:t>aka Doc SBOM</a:t>
            </a:r>
          </a:p>
          <a:p>
            <a:r>
              <a:rPr lang="de-DE" sz="2600" dirty="0"/>
              <a:t>Not </a:t>
            </a:r>
            <a:r>
              <a:rPr lang="de-DE" sz="2600" dirty="0" err="1"/>
              <a:t>really</a:t>
            </a:r>
            <a:r>
              <a:rPr lang="de-DE" sz="2600" dirty="0"/>
              <a:t> an “expert,” just </a:t>
            </a:r>
            <a:r>
              <a:rPr lang="de-DE" sz="2600" dirty="0" err="1"/>
              <a:t>talks</a:t>
            </a:r>
            <a:r>
              <a:rPr lang="de-DE" sz="2600" dirty="0"/>
              <a:t> a </a:t>
            </a:r>
            <a:r>
              <a:rPr lang="de-DE" sz="2600" dirty="0" err="1"/>
              <a:t>lot</a:t>
            </a:r>
            <a:endParaRPr lang="de-DE" sz="2600" dirty="0"/>
          </a:p>
          <a:p>
            <a:r>
              <a:rPr lang="de-DE" dirty="0"/>
              <a:t>@</a:t>
            </a:r>
            <a:r>
              <a:rPr lang="de-DE" dirty="0" err="1"/>
              <a:t>allanfriedman</a:t>
            </a:r>
            <a:r>
              <a:rPr lang="de-DE" dirty="0"/>
              <a:t> on </a:t>
            </a:r>
            <a:r>
              <a:rPr lang="de-DE" dirty="0" err="1"/>
              <a:t>twitter</a:t>
            </a:r>
            <a:endParaRPr lang="de-DE" dirty="0"/>
          </a:p>
          <a:p>
            <a:r>
              <a:rPr lang="de-DE" dirty="0"/>
              <a:t>Primary </a:t>
            </a:r>
            <a:r>
              <a:rPr lang="de-DE" dirty="0" err="1"/>
              <a:t>nerd</a:t>
            </a:r>
            <a:r>
              <a:rPr lang="de-DE" dirty="0"/>
              <a:t> </a:t>
            </a:r>
            <a:r>
              <a:rPr lang="de-DE" dirty="0" err="1"/>
              <a:t>wrangler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SBOM &amp; VEX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FB72898-5E81-655F-D351-FFE7DE7612B6}"/>
              </a:ext>
            </a:extLst>
          </p:cNvPr>
          <p:cNvSpPr txBox="1">
            <a:spLocks/>
          </p:cNvSpPr>
          <p:nvPr/>
        </p:nvSpPr>
        <p:spPr>
          <a:xfrm>
            <a:off x="6324599" y="1978025"/>
            <a:ext cx="5708227" cy="3129915"/>
          </a:xfrm>
          <a:prstGeom prst="rect">
            <a:avLst/>
          </a:prstGeom>
          <a:solidFill>
            <a:schemeClr val="bg2">
              <a:lumMod val="25000"/>
              <a:alpha val="49738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b="1" dirty="0"/>
              <a:t>Thomas Schmidt</a:t>
            </a:r>
          </a:p>
          <a:p>
            <a:r>
              <a:rPr lang="de-DE" dirty="0"/>
              <a:t>aka The ICS Cowboy</a:t>
            </a:r>
          </a:p>
          <a:p>
            <a:r>
              <a:rPr lang="de-DE" dirty="0"/>
              <a:t>OT and </a:t>
            </a:r>
            <a:r>
              <a:rPr lang="de-DE" dirty="0" err="1"/>
              <a:t>automation</a:t>
            </a:r>
            <a:r>
              <a:rPr lang="de-DE" dirty="0"/>
              <a:t> expert</a:t>
            </a:r>
          </a:p>
          <a:p>
            <a:r>
              <a:rPr lang="de-DE" dirty="0" err="1"/>
              <a:t>Actively</a:t>
            </a:r>
            <a:r>
              <a:rPr lang="de-DE" dirty="0"/>
              <a:t> </a:t>
            </a:r>
            <a:r>
              <a:rPr lang="de-DE" dirty="0" err="1"/>
              <a:t>avoids</a:t>
            </a:r>
            <a:r>
              <a:rPr lang="de-DE" dirty="0"/>
              <a:t> social </a:t>
            </a:r>
            <a:r>
              <a:rPr lang="de-DE" dirty="0" err="1"/>
              <a:t>media</a:t>
            </a:r>
            <a:endParaRPr lang="de-DE" dirty="0"/>
          </a:p>
          <a:p>
            <a:r>
              <a:rPr lang="de-DE" dirty="0"/>
              <a:t>Primary </a:t>
            </a:r>
            <a:r>
              <a:rPr lang="de-DE" dirty="0" err="1"/>
              <a:t>nerd</a:t>
            </a:r>
            <a:r>
              <a:rPr lang="de-DE" dirty="0"/>
              <a:t> </a:t>
            </a:r>
            <a:r>
              <a:rPr lang="de-DE" dirty="0" err="1"/>
              <a:t>wrangler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CSAF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420FD220-9447-6313-E593-B80E2487B8F2}"/>
              </a:ext>
            </a:extLst>
          </p:cNvPr>
          <p:cNvSpPr txBox="1">
            <a:spLocks/>
          </p:cNvSpPr>
          <p:nvPr/>
        </p:nvSpPr>
        <p:spPr>
          <a:xfrm>
            <a:off x="484293" y="517525"/>
            <a:ext cx="115485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Who are we? Just a couple of nerd-wranglers</a:t>
            </a:r>
          </a:p>
        </p:txBody>
      </p:sp>
    </p:spTree>
    <p:extLst>
      <p:ext uri="{BB962C8B-B14F-4D97-AF65-F5344CB8AC3E}">
        <p14:creationId xmlns:p14="http://schemas.microsoft.com/office/powerpoint/2010/main" val="22982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3BBE-47FC-0E48-9CC5-797989E4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“Not Affected”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8F338-B6A0-0141-9DC1-DB853E7D113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z="3600" dirty="0"/>
              <a:t>You’re good.</a:t>
            </a:r>
          </a:p>
        </p:txBody>
      </p:sp>
    </p:spTree>
    <p:extLst>
      <p:ext uri="{BB962C8B-B14F-4D97-AF65-F5344CB8AC3E}">
        <p14:creationId xmlns:p14="http://schemas.microsoft.com/office/powerpoint/2010/main" val="409342699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3BBE-47FC-0E48-9CC5-797989E4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“Not Affected”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8F338-B6A0-0141-9DC1-DB853E7D113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>
                <a:latin typeface="Helvetica Neue"/>
              </a:rPr>
              <a:t> No remediation is required regarding this vulnerability.</a:t>
            </a:r>
          </a:p>
          <a:p>
            <a:r>
              <a:rPr lang="en-US" dirty="0"/>
              <a:t>This could be because the code referenced in the vulnerability is </a:t>
            </a:r>
            <a:br>
              <a:rPr lang="en-US" dirty="0"/>
            </a:br>
            <a:r>
              <a:rPr lang="en-US" dirty="0"/>
              <a:t>not present, not exposed, compensating controls exist, or other factors. </a:t>
            </a:r>
          </a:p>
        </p:txBody>
      </p:sp>
    </p:spTree>
    <p:extLst>
      <p:ext uri="{BB962C8B-B14F-4D97-AF65-F5344CB8AC3E}">
        <p14:creationId xmlns:p14="http://schemas.microsoft.com/office/powerpoint/2010/main" val="67717238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Communicate “not </a:t>
            </a:r>
            <a:r>
              <a:rPr lang="en-US" strike="sngStrike" dirty="0"/>
              <a:t>exploitable</a:t>
            </a:r>
            <a:r>
              <a:rPr lang="en-US" dirty="0"/>
              <a:t> affected”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22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9722" y="186530"/>
            <a:ext cx="7688611" cy="621043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292827" y="4792337"/>
            <a:ext cx="4139074" cy="285706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7" name="Gerader Verbinder 6"/>
          <p:cNvCxnSpPr>
            <a:stCxn id="9" idx="1"/>
            <a:endCxn id="6" idx="1"/>
          </p:cNvCxnSpPr>
          <p:nvPr/>
        </p:nvCxnSpPr>
        <p:spPr>
          <a:xfrm>
            <a:off x="331893" y="3198879"/>
            <a:ext cx="3960934" cy="1736311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Gerader Verbinder 7"/>
          <p:cNvCxnSpPr>
            <a:stCxn id="6" idx="3"/>
            <a:endCxn id="9" idx="3"/>
          </p:cNvCxnSpPr>
          <p:nvPr/>
        </p:nvCxnSpPr>
        <p:spPr>
          <a:xfrm flipV="1">
            <a:off x="8431901" y="3198879"/>
            <a:ext cx="3448525" cy="1736311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893" y="2786815"/>
            <a:ext cx="11548533" cy="82412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03206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call it VEX!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</a:t>
            </a:r>
            <a:r>
              <a:rPr lang="en-US" dirty="0"/>
              <a:t>ulnerability </a:t>
            </a:r>
            <a:r>
              <a:rPr lang="en-US" b="1" dirty="0"/>
              <a:t>E</a:t>
            </a:r>
            <a:r>
              <a:rPr lang="en-US" dirty="0"/>
              <a:t>xploitability </a:t>
            </a:r>
            <a:r>
              <a:rPr lang="en-US" dirty="0" err="1"/>
              <a:t>e</a:t>
            </a:r>
            <a:r>
              <a:rPr lang="en-US" b="1" dirty="0" err="1"/>
              <a:t>X</a:t>
            </a:r>
            <a:r>
              <a:rPr lang="en-US" dirty="0" err="1"/>
              <a:t>change</a:t>
            </a:r>
            <a:endParaRPr lang="en-US" dirty="0"/>
          </a:p>
          <a:p>
            <a:r>
              <a:rPr lang="en-US" dirty="0"/>
              <a:t>Communicate product status explicit</a:t>
            </a:r>
          </a:p>
          <a:p>
            <a:r>
              <a:rPr lang="en-US" dirty="0"/>
              <a:t>Machine-readable to address scalability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85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indoor, person, computer&#10;&#10;Description automatically generated">
            <a:extLst>
              <a:ext uri="{FF2B5EF4-FFF2-40B4-BE49-F238E27FC236}">
                <a16:creationId xmlns:a16="http://schemas.microsoft.com/office/drawing/2014/main" id="{8FF75AF5-0F53-57AD-0DAC-E5CAF64EF8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311472" y="-478"/>
            <a:ext cx="8074479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11507-30B8-E687-6F64-A271258D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Use cases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B71350-83B4-9EEE-2746-846BC6A48BC5}"/>
              </a:ext>
            </a:extLst>
          </p:cNvPr>
          <p:cNvSpPr txBox="1"/>
          <p:nvPr/>
        </p:nvSpPr>
        <p:spPr>
          <a:xfrm>
            <a:off x="484240" y="1896477"/>
            <a:ext cx="5648680" cy="4154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(Media-)hyped vulnerabilities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False-positives in security scanners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 depth security analysis of products</a:t>
            </a:r>
          </a:p>
        </p:txBody>
      </p:sp>
    </p:spTree>
    <p:extLst>
      <p:ext uri="{BB962C8B-B14F-4D97-AF65-F5344CB8AC3E}">
        <p14:creationId xmlns:p14="http://schemas.microsoft.com/office/powerpoint/2010/main" val="747701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0C67-ED05-6C46-A574-ADDADB76F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“Modality” of VEX – Use Cases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0997F0B-6EC6-AC47-B5EF-8EDBB4FE1BE1}"/>
              </a:ext>
            </a:extLst>
          </p:cNvPr>
          <p:cNvGrpSpPr/>
          <p:nvPr/>
        </p:nvGrpSpPr>
        <p:grpSpPr>
          <a:xfrm>
            <a:off x="1505472" y="2953265"/>
            <a:ext cx="926760" cy="1664044"/>
            <a:chOff x="1112105" y="2953265"/>
            <a:chExt cx="926760" cy="16640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9305BEA-A4C6-044D-896C-7BA57329EEAC}"/>
                </a:ext>
              </a:extLst>
            </p:cNvPr>
            <p:cNvSpPr/>
            <p:nvPr/>
          </p:nvSpPr>
          <p:spPr>
            <a:xfrm>
              <a:off x="1112108" y="2953265"/>
              <a:ext cx="926757" cy="47573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Product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5BC09F-1F66-FB4C-B44C-C46DC6C129B9}"/>
                </a:ext>
              </a:extLst>
            </p:cNvPr>
            <p:cNvSpPr/>
            <p:nvPr/>
          </p:nvSpPr>
          <p:spPr>
            <a:xfrm>
              <a:off x="1112105" y="3904734"/>
              <a:ext cx="926757" cy="35628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vuln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1BE181-B4F2-FA48-8DCE-125CCE40C43F}"/>
                </a:ext>
              </a:extLst>
            </p:cNvPr>
            <p:cNvSpPr/>
            <p:nvPr/>
          </p:nvSpPr>
          <p:spPr>
            <a:xfrm>
              <a:off x="1112107" y="4261022"/>
              <a:ext cx="926757" cy="3562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status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0D0A314-9AC4-124F-8B2C-A575787B1767}"/>
                </a:ext>
              </a:extLst>
            </p:cNvPr>
            <p:cNvCxnSpPr>
              <a:stCxn id="3" idx="2"/>
              <a:endCxn id="4" idx="0"/>
            </p:cNvCxnSpPr>
            <p:nvPr/>
          </p:nvCxnSpPr>
          <p:spPr>
            <a:xfrm flipH="1">
              <a:off x="1575484" y="3429000"/>
              <a:ext cx="3" cy="475734"/>
            </a:xfrm>
            <a:prstGeom prst="line">
              <a:avLst/>
            </a:prstGeom>
            <a:ln w="381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7CAFE72-8CC2-544E-A6A6-B26F7AD65D52}"/>
              </a:ext>
            </a:extLst>
          </p:cNvPr>
          <p:cNvGrpSpPr/>
          <p:nvPr/>
        </p:nvGrpSpPr>
        <p:grpSpPr>
          <a:xfrm>
            <a:off x="3918301" y="2953265"/>
            <a:ext cx="2849608" cy="1664044"/>
            <a:chOff x="2376953" y="2953265"/>
            <a:chExt cx="2849608" cy="166404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4A5A72-F253-E149-AC70-10043EBE33C8}"/>
                </a:ext>
              </a:extLst>
            </p:cNvPr>
            <p:cNvSpPr/>
            <p:nvPr/>
          </p:nvSpPr>
          <p:spPr>
            <a:xfrm>
              <a:off x="3334608" y="2953265"/>
              <a:ext cx="926757" cy="47573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Product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454C2B-1196-834A-B76B-10EFDFECE819}"/>
                </a:ext>
              </a:extLst>
            </p:cNvPr>
            <p:cNvSpPr/>
            <p:nvPr/>
          </p:nvSpPr>
          <p:spPr>
            <a:xfrm>
              <a:off x="3334606" y="3904735"/>
              <a:ext cx="926757" cy="35628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vuln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DB8E17-87B9-1349-9AA8-974D7A2EE5F6}"/>
                </a:ext>
              </a:extLst>
            </p:cNvPr>
            <p:cNvSpPr/>
            <p:nvPr/>
          </p:nvSpPr>
          <p:spPr>
            <a:xfrm>
              <a:off x="3334607" y="4261022"/>
              <a:ext cx="926757" cy="3562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status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29E7140-E4DC-4644-A329-422409EE051D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flipH="1">
              <a:off x="3797985" y="3429000"/>
              <a:ext cx="2" cy="475735"/>
            </a:xfrm>
            <a:prstGeom prst="line">
              <a:avLst/>
            </a:prstGeom>
            <a:ln w="381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628FAD-94AD-824A-8742-AE14CB5ECB7A}"/>
                </a:ext>
              </a:extLst>
            </p:cNvPr>
            <p:cNvSpPr/>
            <p:nvPr/>
          </p:nvSpPr>
          <p:spPr>
            <a:xfrm>
              <a:off x="4299804" y="2953265"/>
              <a:ext cx="926757" cy="4757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Product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FF12B6-5F4F-9443-8814-23619174D96A}"/>
                </a:ext>
              </a:extLst>
            </p:cNvPr>
            <p:cNvSpPr/>
            <p:nvPr/>
          </p:nvSpPr>
          <p:spPr>
            <a:xfrm>
              <a:off x="2376953" y="2953265"/>
              <a:ext cx="926757" cy="4757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Product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AECB14-25F8-7F4A-8F13-C0A907C0D040}"/>
                </a:ext>
              </a:extLst>
            </p:cNvPr>
            <p:cNvCxnSpPr>
              <a:cxnSpLocks/>
              <a:stCxn id="13" idx="2"/>
              <a:endCxn id="9" idx="0"/>
            </p:cNvCxnSpPr>
            <p:nvPr/>
          </p:nvCxnSpPr>
          <p:spPr>
            <a:xfrm>
              <a:off x="2840332" y="3429000"/>
              <a:ext cx="957653" cy="475735"/>
            </a:xfrm>
            <a:prstGeom prst="line">
              <a:avLst/>
            </a:prstGeom>
            <a:ln w="381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E524F0E-FDB4-B242-8996-2C6A2C93B6C6}"/>
                </a:ext>
              </a:extLst>
            </p:cNvPr>
            <p:cNvCxnSpPr>
              <a:cxnSpLocks/>
              <a:stCxn id="12" idx="2"/>
              <a:endCxn id="9" idx="0"/>
            </p:cNvCxnSpPr>
            <p:nvPr/>
          </p:nvCxnSpPr>
          <p:spPr>
            <a:xfrm flipH="1">
              <a:off x="3797985" y="3429000"/>
              <a:ext cx="965198" cy="475735"/>
            </a:xfrm>
            <a:prstGeom prst="line">
              <a:avLst/>
            </a:prstGeom>
            <a:ln w="381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9FA2012-66E7-7D43-99C3-B148CD4457CE}"/>
              </a:ext>
            </a:extLst>
          </p:cNvPr>
          <p:cNvGrpSpPr/>
          <p:nvPr/>
        </p:nvGrpSpPr>
        <p:grpSpPr>
          <a:xfrm>
            <a:off x="7752156" y="2953265"/>
            <a:ext cx="2864359" cy="1664044"/>
            <a:chOff x="7208107" y="2953265"/>
            <a:chExt cx="2864359" cy="166404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AE44361-E69A-D146-8CB8-167F29A811AF}"/>
                </a:ext>
              </a:extLst>
            </p:cNvPr>
            <p:cNvSpPr/>
            <p:nvPr/>
          </p:nvSpPr>
          <p:spPr>
            <a:xfrm>
              <a:off x="8173308" y="2953265"/>
              <a:ext cx="926757" cy="47573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Product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CB432E3-0055-2045-BE50-8303F02248CB}"/>
                </a:ext>
              </a:extLst>
            </p:cNvPr>
            <p:cNvSpPr/>
            <p:nvPr/>
          </p:nvSpPr>
          <p:spPr>
            <a:xfrm>
              <a:off x="8173306" y="3904735"/>
              <a:ext cx="926757" cy="35628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vuln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FDE498-7064-4E47-853A-4FE06EEDABFB}"/>
                </a:ext>
              </a:extLst>
            </p:cNvPr>
            <p:cNvSpPr/>
            <p:nvPr/>
          </p:nvSpPr>
          <p:spPr>
            <a:xfrm>
              <a:off x="8173307" y="4261022"/>
              <a:ext cx="926757" cy="3562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status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B20D87E-C3CE-A04F-A222-1C8541A0B1FF}"/>
                </a:ext>
              </a:extLst>
            </p:cNvPr>
            <p:cNvCxnSpPr>
              <a:stCxn id="20" idx="2"/>
              <a:endCxn id="21" idx="0"/>
            </p:cNvCxnSpPr>
            <p:nvPr/>
          </p:nvCxnSpPr>
          <p:spPr>
            <a:xfrm flipH="1">
              <a:off x="8636685" y="3429000"/>
              <a:ext cx="2" cy="475735"/>
            </a:xfrm>
            <a:prstGeom prst="line">
              <a:avLst/>
            </a:prstGeom>
            <a:ln w="381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5B333C1-A405-1E46-A47E-E16F5F2525AA}"/>
                </a:ext>
              </a:extLst>
            </p:cNvPr>
            <p:cNvSpPr/>
            <p:nvPr/>
          </p:nvSpPr>
          <p:spPr>
            <a:xfrm>
              <a:off x="7208107" y="3904735"/>
              <a:ext cx="926757" cy="356287"/>
            </a:xfrm>
            <a:prstGeom prst="rect">
              <a:avLst/>
            </a:prstGeom>
            <a:solidFill>
              <a:schemeClr val="accent2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vuln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2A59BB-54EE-904E-A62B-FEF32FA4E694}"/>
                </a:ext>
              </a:extLst>
            </p:cNvPr>
            <p:cNvSpPr/>
            <p:nvPr/>
          </p:nvSpPr>
          <p:spPr>
            <a:xfrm>
              <a:off x="7208108" y="4261022"/>
              <a:ext cx="926757" cy="3562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status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8E4358-0603-6441-B88E-D380AE6A193E}"/>
                </a:ext>
              </a:extLst>
            </p:cNvPr>
            <p:cNvSpPr/>
            <p:nvPr/>
          </p:nvSpPr>
          <p:spPr>
            <a:xfrm>
              <a:off x="9145708" y="3904735"/>
              <a:ext cx="926757" cy="356287"/>
            </a:xfrm>
            <a:prstGeom prst="rect">
              <a:avLst/>
            </a:prstGeom>
            <a:solidFill>
              <a:schemeClr val="accent6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vuln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F102C02-0053-1A43-B25D-0922A146B3B9}"/>
                </a:ext>
              </a:extLst>
            </p:cNvPr>
            <p:cNvSpPr/>
            <p:nvPr/>
          </p:nvSpPr>
          <p:spPr>
            <a:xfrm>
              <a:off x="9145709" y="4261022"/>
              <a:ext cx="926757" cy="3562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status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EA8B1DC-9642-654F-9C72-F1FC34D0D3A9}"/>
                </a:ext>
              </a:extLst>
            </p:cNvPr>
            <p:cNvCxnSpPr>
              <a:cxnSpLocks/>
              <a:stCxn id="20" idx="2"/>
              <a:endCxn id="24" idx="0"/>
            </p:cNvCxnSpPr>
            <p:nvPr/>
          </p:nvCxnSpPr>
          <p:spPr>
            <a:xfrm flipH="1">
              <a:off x="7671486" y="3429000"/>
              <a:ext cx="965201" cy="475735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9C5DCC-732C-1A45-A408-A6DC46CAB90B}"/>
                </a:ext>
              </a:extLst>
            </p:cNvPr>
            <p:cNvCxnSpPr>
              <a:cxnSpLocks/>
              <a:stCxn id="20" idx="2"/>
              <a:endCxn id="26" idx="0"/>
            </p:cNvCxnSpPr>
            <p:nvPr/>
          </p:nvCxnSpPr>
          <p:spPr>
            <a:xfrm>
              <a:off x="8636687" y="3429000"/>
              <a:ext cx="972400" cy="475735"/>
            </a:xfrm>
            <a:prstGeom prst="line">
              <a:avLst/>
            </a:prstGeom>
            <a:ln w="38100">
              <a:solidFill>
                <a:schemeClr val="accent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7548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Save money!</a:t>
            </a:r>
          </a:p>
          <a:p>
            <a:r>
              <a:rPr lang="en-US" dirty="0"/>
              <a:t>Reduce human workload!</a:t>
            </a:r>
          </a:p>
          <a:p>
            <a:r>
              <a:rPr lang="en-US" dirty="0"/>
              <a:t>Spread the word about the good work your PSIRT does!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18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3C773-6A05-E74E-994A-3CE98E87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Too good to be true?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A72FB-1A90-C244-A460-1463AF2893E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z="2800" dirty="0"/>
              <a:t>No one could ever build a spec that could do all this, right?</a:t>
            </a:r>
          </a:p>
        </p:txBody>
      </p:sp>
    </p:spTree>
    <p:extLst>
      <p:ext uri="{BB962C8B-B14F-4D97-AF65-F5344CB8AC3E}">
        <p14:creationId xmlns:p14="http://schemas.microsoft.com/office/powerpoint/2010/main" val="300660782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Common Security Advisory Framework</a:t>
            </a:r>
          </a:p>
          <a:p>
            <a:pPr marL="342900" indent="-342900"/>
            <a:r>
              <a:rPr lang="en-US" dirty="0"/>
              <a:t>Machine-readable format for security advisories (JSON)</a:t>
            </a:r>
          </a:p>
          <a:p>
            <a:pPr marL="342900" indent="-342900"/>
            <a:r>
              <a:rPr lang="en-US" dirty="0"/>
              <a:t>Standardized way of distribution security advisories</a:t>
            </a:r>
          </a:p>
          <a:p>
            <a:pPr marL="342900" indent="-342900"/>
            <a:r>
              <a:rPr lang="en-US" dirty="0"/>
              <a:t>Build with automation in mind</a:t>
            </a:r>
          </a:p>
          <a:p>
            <a:pPr marL="342900" indent="-342900"/>
            <a:r>
              <a:rPr lang="en-US" dirty="0"/>
              <a:t>Standardized tool set</a:t>
            </a:r>
          </a:p>
          <a:p>
            <a:pPr marL="342900" indent="-342900"/>
            <a:r>
              <a:rPr lang="en-US" dirty="0"/>
              <a:t>Guidance to actionable information</a:t>
            </a:r>
          </a:p>
          <a:p>
            <a:pPr marL="342900" indent="-342900"/>
            <a:r>
              <a:rPr lang="en-US" dirty="0"/>
              <a:t>Successor of CSAF CVRF 1.2</a:t>
            </a:r>
          </a:p>
          <a:p>
            <a:pPr marL="342900" indent="-342900"/>
            <a:r>
              <a:rPr lang="en-US" dirty="0"/>
              <a:t>OASIS Open Standard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28</a:t>
            </a:fld>
            <a:endParaRPr lang="en-US"/>
          </a:p>
        </p:txBody>
      </p:sp>
      <p:sp>
        <p:nvSpPr>
          <p:cNvPr id="5" name="Textfeld 4"/>
          <p:cNvSpPr txBox="1"/>
          <p:nvPr/>
        </p:nvSpPr>
        <p:spPr bwMode="gray">
          <a:xfrm>
            <a:off x="479376" y="5210616"/>
            <a:ext cx="1123287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>
                <a:solidFill>
                  <a:srgbClr val="FF8200"/>
                </a:solidFill>
              </a:rPr>
              <a:t>Ready to use!</a:t>
            </a:r>
          </a:p>
        </p:txBody>
      </p:sp>
      <p:pic>
        <p:nvPicPr>
          <p:cNvPr id="1028" name="Picture 4" descr="Mobirise">
            <a:extLst>
              <a:ext uri="{FF2B5EF4-FFF2-40B4-BE49-F238E27FC236}">
                <a16:creationId xmlns:a16="http://schemas.microsoft.com/office/drawing/2014/main" id="{CB26F874-F554-DBE7-1CF7-3D4A796E4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6564" y="590084"/>
            <a:ext cx="2739191" cy="87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8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F2A253-F1BA-994B-A947-787A8E09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6140449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VEX and CSAF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D8DFF7-BC92-F946-A6EF-E88AF4A687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7030" y="2461666"/>
            <a:ext cx="6140449" cy="2862288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endParaRPr lang="en-US" sz="22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2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200" dirty="0">
              <a:solidFill>
                <a:schemeClr val="bg1">
                  <a:alpha val="80000"/>
                </a:schemeClr>
              </a:solidFill>
            </a:endParaRPr>
          </a:p>
          <a:p>
            <a:pPr marL="457200"/>
            <a:r>
              <a:rPr lang="en-US" sz="3000" dirty="0">
                <a:solidFill>
                  <a:schemeClr val="bg1">
                    <a:alpha val="80000"/>
                  </a:schemeClr>
                </a:solidFill>
              </a:rPr>
              <a:t>VEX is a </a:t>
            </a:r>
            <a:r>
              <a:rPr lang="en-US" sz="3000" u="sng" dirty="0">
                <a:solidFill>
                  <a:schemeClr val="bg1">
                    <a:alpha val="80000"/>
                  </a:schemeClr>
                </a:solidFill>
              </a:rPr>
              <a:t>profile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</a:rPr>
              <a:t> in CSAF</a:t>
            </a:r>
          </a:p>
          <a:p>
            <a:pPr marL="457200"/>
            <a:r>
              <a:rPr lang="en-US" sz="3000" dirty="0">
                <a:solidFill>
                  <a:schemeClr val="bg1">
                    <a:alpha val="80000"/>
                  </a:schemeClr>
                </a:solidFill>
              </a:rPr>
              <a:t>Specific, mandatory fields</a:t>
            </a:r>
          </a:p>
          <a:p>
            <a:pPr marL="457200"/>
            <a:r>
              <a:rPr lang="en-US" sz="3000" dirty="0">
                <a:solidFill>
                  <a:schemeClr val="bg1">
                    <a:alpha val="80000"/>
                  </a:schemeClr>
                </a:solidFill>
              </a:rPr>
              <a:t>Uses same infrastructure and systems</a:t>
            </a:r>
          </a:p>
          <a:p>
            <a:pPr marL="457200"/>
            <a:r>
              <a:rPr lang="en-US" sz="3000" dirty="0">
                <a:solidFill>
                  <a:schemeClr val="bg1">
                    <a:alpha val="80000"/>
                  </a:schemeClr>
                </a:solidFill>
              </a:rPr>
              <a:t>VEX is parallel to SBOM </a:t>
            </a:r>
            <a:br>
              <a:rPr lang="en-US" sz="30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en-US" sz="3000" dirty="0">
                <a:solidFill>
                  <a:schemeClr val="bg1">
                    <a:alpha val="80000"/>
                  </a:schemeClr>
                </a:solidFill>
              </a:rPr>
              <a:t>(not necessarily in the SBOM)</a:t>
            </a:r>
          </a:p>
          <a:p>
            <a:endParaRPr lang="en-US" sz="22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159C7-D7AF-1329-113C-420273DA45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6398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56E0-BCF7-1B54-C317-2181D153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93" y="2510917"/>
            <a:ext cx="11548534" cy="1325563"/>
          </a:xfrm>
        </p:spPr>
        <p:txBody>
          <a:bodyPr/>
          <a:lstStyle/>
          <a:p>
            <a:r>
              <a:rPr lang="en-US" dirty="0"/>
              <a:t>Caveat:</a:t>
            </a:r>
            <a:br>
              <a:rPr lang="en-US" dirty="0"/>
            </a:br>
            <a:r>
              <a:rPr lang="en-US" dirty="0"/>
              <a:t>Still cooking this 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86171-378B-E708-0C6D-F88C82B1AB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FA3E8-2DDC-B689-3F6C-923C7EAD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person cooking in a kitchen&#10;&#10;Description automatically generated with medium confidence">
            <a:extLst>
              <a:ext uri="{FF2B5EF4-FFF2-40B4-BE49-F238E27FC236}">
                <a16:creationId xmlns:a16="http://schemas.microsoft.com/office/drawing/2014/main" id="{12F893A0-D17E-52BC-B9E8-4C74E79A3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4765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A9E052A-875E-794C-9C54-D7FDC7FDC014}"/>
              </a:ext>
            </a:extLst>
          </p:cNvPr>
          <p:cNvGraphicFramePr/>
          <p:nvPr/>
        </p:nvGraphicFramePr>
        <p:xfrm>
          <a:off x="2965621" y="1745277"/>
          <a:ext cx="7083168" cy="4593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58C38D1-FE09-E440-868A-9BD1B117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52884"/>
            <a:ext cx="10414000" cy="1592393"/>
          </a:xfrm>
        </p:spPr>
        <p:txBody>
          <a:bodyPr>
            <a:normAutofit/>
          </a:bodyPr>
          <a:lstStyle/>
          <a:p>
            <a:r>
              <a:rPr lang="en-US" sz="4400" dirty="0"/>
              <a:t>Needed fields for VEX</a:t>
            </a:r>
          </a:p>
        </p:txBody>
      </p:sp>
    </p:spTree>
    <p:extLst>
      <p:ext uri="{BB962C8B-B14F-4D97-AF65-F5344CB8AC3E}">
        <p14:creationId xmlns:p14="http://schemas.microsoft.com/office/powerpoint/2010/main" val="264452009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"/>
          </p:nvPr>
        </p:nvSpPr>
        <p:spPr>
          <a:xfrm>
            <a:off x="336177" y="1419412"/>
            <a:ext cx="6103470" cy="4659443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Required fields for a VEX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284310-91E0-5041-B229-2DF294B8627B}"/>
              </a:ext>
            </a:extLst>
          </p:cNvPr>
          <p:cNvSpPr/>
          <p:nvPr/>
        </p:nvSpPr>
        <p:spPr>
          <a:xfrm>
            <a:off x="3645648" y="2303749"/>
            <a:ext cx="5259295" cy="820866"/>
          </a:xfrm>
          <a:prstGeom prst="rect">
            <a:avLst/>
          </a:prstGeom>
          <a:solidFill>
            <a:srgbClr val="92D050"/>
          </a:solidFill>
          <a:ln w="12700" cap="flat">
            <a:solidFill>
              <a:schemeClr val="tx2">
                <a:lumMod val="1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687889" hangingPunct="0"/>
            <a:r>
              <a:rPr lang="en-US" sz="2667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Metadata</a:t>
            </a:r>
          </a:p>
          <a:p>
            <a:pPr algn="ctr" defTabSz="687889" hangingPunct="0"/>
            <a:r>
              <a:rPr lang="en-US" sz="2667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(author, id, timestamp)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870EA-8A43-6844-A076-EEB5BCAE0A77}"/>
              </a:ext>
            </a:extLst>
          </p:cNvPr>
          <p:cNvSpPr/>
          <p:nvPr/>
        </p:nvSpPr>
        <p:spPr>
          <a:xfrm>
            <a:off x="3645649" y="3103649"/>
            <a:ext cx="2629648" cy="410433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687889" hangingPunct="0"/>
            <a:r>
              <a:rPr lang="en-US" sz="2667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Product 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BFCDDB-9AF6-1347-9A7D-FA3F1EF997CA}"/>
              </a:ext>
            </a:extLst>
          </p:cNvPr>
          <p:cNvSpPr/>
          <p:nvPr/>
        </p:nvSpPr>
        <p:spPr>
          <a:xfrm>
            <a:off x="3645649" y="3514178"/>
            <a:ext cx="2629648" cy="22054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bg2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687889" hangingPunct="0"/>
            <a:r>
              <a:rPr lang="en-US" sz="2333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Vulnerability ID</a:t>
            </a:r>
          </a:p>
          <a:p>
            <a:pPr algn="ctr" defTabSz="687889" hangingPunct="0"/>
            <a:r>
              <a:rPr lang="en-US" sz="2333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Vuln details</a:t>
            </a:r>
          </a:p>
          <a:p>
            <a:pPr algn="ctr" defTabSz="687889" hangingPunct="0"/>
            <a:r>
              <a:rPr lang="en-US" sz="2333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Product Status</a:t>
            </a:r>
          </a:p>
          <a:p>
            <a:pPr algn="ctr" defTabSz="687889" hangingPunct="0"/>
            <a:r>
              <a:rPr lang="en-US" sz="2333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Action statement / Impact statement</a:t>
            </a:r>
            <a:endParaRPr lang="en-US" sz="2333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ctr" defTabSz="687889" hangingPunct="0"/>
            <a:endParaRPr lang="en-US" sz="2667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EB248F-6C60-7547-9686-823C628D46DD}"/>
              </a:ext>
            </a:extLst>
          </p:cNvPr>
          <p:cNvSpPr/>
          <p:nvPr/>
        </p:nvSpPr>
        <p:spPr>
          <a:xfrm>
            <a:off x="6275296" y="3103649"/>
            <a:ext cx="2629648" cy="410433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687889" hangingPunct="0"/>
            <a:r>
              <a:rPr lang="en-US" sz="2667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Product id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52E4B8-57D3-204F-876E-55A49A3DA1CE}"/>
              </a:ext>
            </a:extLst>
          </p:cNvPr>
          <p:cNvSpPr/>
          <p:nvPr/>
        </p:nvSpPr>
        <p:spPr>
          <a:xfrm>
            <a:off x="6275295" y="3514178"/>
            <a:ext cx="2629648" cy="22054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bg2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687889" hangingPunct="0"/>
            <a:r>
              <a:rPr lang="en-US" sz="2333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Vulnerability ID</a:t>
            </a:r>
          </a:p>
          <a:p>
            <a:pPr algn="ctr" defTabSz="687889" hangingPunct="0"/>
            <a:r>
              <a:rPr lang="en-US" sz="2333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Vuln details</a:t>
            </a:r>
          </a:p>
          <a:p>
            <a:pPr algn="ctr" defTabSz="687889" hangingPunct="0"/>
            <a:r>
              <a:rPr lang="en-US" sz="2333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Product Status</a:t>
            </a:r>
          </a:p>
          <a:p>
            <a:pPr algn="ctr" defTabSz="687889" hangingPunct="0"/>
            <a:r>
              <a:rPr lang="en-US" sz="2333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Action statement / Impact statement</a:t>
            </a:r>
            <a:endParaRPr lang="en-US" sz="2333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ctr" defTabSz="687889" hangingPunct="0"/>
            <a:endParaRPr lang="en-US" sz="2667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9378003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893" y="1498918"/>
            <a:ext cx="11223384" cy="46780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fields – VEX metadata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32</a:t>
            </a:fld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1359461" y="2257678"/>
            <a:ext cx="4005558" cy="9144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359461" y="1848552"/>
            <a:ext cx="4005558" cy="40912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544229" y="3550031"/>
            <a:ext cx="4775650" cy="19658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544229" y="3904476"/>
            <a:ext cx="4775650" cy="19658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544229" y="4108381"/>
            <a:ext cx="4775650" cy="129709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544229" y="3746281"/>
            <a:ext cx="4005558" cy="150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6829677" y="1833716"/>
            <a:ext cx="218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VEX format identifier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829677" y="2463241"/>
            <a:ext cx="218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Author and role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820602" y="3597034"/>
            <a:ext cx="246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Identifier String of VEX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820602" y="4226558"/>
            <a:ext cx="246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Timestamp</a:t>
            </a:r>
          </a:p>
        </p:txBody>
      </p:sp>
    </p:spTree>
    <p:extLst>
      <p:ext uri="{BB962C8B-B14F-4D97-AF65-F5344CB8AC3E}">
        <p14:creationId xmlns:p14="http://schemas.microsoft.com/office/powerpoint/2010/main" val="2005418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893" y="1700314"/>
            <a:ext cx="11224800" cy="45159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fields – Product details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33</a:t>
            </a:fld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2701391" y="3567859"/>
            <a:ext cx="3132967" cy="19658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701391" y="3782158"/>
            <a:ext cx="3132967" cy="1910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6684021" y="3690866"/>
            <a:ext cx="476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Product Identifier for reference within document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684021" y="3481483"/>
            <a:ext cx="350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Human-readable product name</a:t>
            </a:r>
          </a:p>
        </p:txBody>
      </p:sp>
      <p:sp>
        <p:nvSpPr>
          <p:cNvPr id="22" name="Rechteck 21"/>
          <p:cNvSpPr/>
          <p:nvPr/>
        </p:nvSpPr>
        <p:spPr>
          <a:xfrm>
            <a:off x="1398573" y="1920046"/>
            <a:ext cx="4775650" cy="40923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6684021" y="2174417"/>
            <a:ext cx="350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Product identifier</a:t>
            </a:r>
          </a:p>
        </p:txBody>
      </p:sp>
    </p:spTree>
    <p:extLst>
      <p:ext uri="{BB962C8B-B14F-4D97-AF65-F5344CB8AC3E}">
        <p14:creationId xmlns:p14="http://schemas.microsoft.com/office/powerpoint/2010/main" val="3171416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statuses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Affected </a:t>
            </a:r>
            <a:r>
              <a:rPr lang="en-US" dirty="0">
                <a:sym typeface="Wingdings" panose="05000000000000000000" pitchFamily="2" charset="2"/>
              </a:rPr>
              <a:t> impact statement</a:t>
            </a:r>
            <a:endParaRPr lang="en-US" dirty="0"/>
          </a:p>
          <a:p>
            <a:r>
              <a:rPr lang="en-US" dirty="0"/>
              <a:t>Affected </a:t>
            </a:r>
            <a:r>
              <a:rPr lang="en-US" dirty="0">
                <a:sym typeface="Wingdings" panose="05000000000000000000" pitchFamily="2" charset="2"/>
              </a:rPr>
              <a:t> action statement</a:t>
            </a:r>
            <a:endParaRPr lang="en-US" dirty="0"/>
          </a:p>
          <a:p>
            <a:r>
              <a:rPr lang="en-US" dirty="0"/>
              <a:t>Fixed</a:t>
            </a:r>
          </a:p>
          <a:p>
            <a:r>
              <a:rPr lang="en-US" dirty="0"/>
              <a:t>Under Investigation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74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893" y="1700314"/>
            <a:ext cx="11530369" cy="46005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fields – Vulnerability and Product status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35</a:t>
            </a:fld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1312975" y="1976742"/>
            <a:ext cx="3132967" cy="19658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206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312975" y="3712315"/>
            <a:ext cx="3132967" cy="746397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7665104" y="3815935"/>
            <a:ext cx="306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Product status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665104" y="1894914"/>
            <a:ext cx="350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Identifier of vulnerability</a:t>
            </a:r>
          </a:p>
        </p:txBody>
      </p:sp>
      <p:sp>
        <p:nvSpPr>
          <p:cNvPr id="22" name="Rechteck 21"/>
          <p:cNvSpPr/>
          <p:nvPr/>
        </p:nvSpPr>
        <p:spPr>
          <a:xfrm>
            <a:off x="1312976" y="2174417"/>
            <a:ext cx="10549285" cy="151644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7665104" y="2174417"/>
            <a:ext cx="350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Vulnerability description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1312974" y="4467373"/>
            <a:ext cx="5646176" cy="137507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7665104" y="4970245"/>
            <a:ext cx="306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Impact statement</a:t>
            </a:r>
          </a:p>
        </p:txBody>
      </p:sp>
    </p:spTree>
    <p:extLst>
      <p:ext uri="{BB962C8B-B14F-4D97-AF65-F5344CB8AC3E}">
        <p14:creationId xmlns:p14="http://schemas.microsoft.com/office/powerpoint/2010/main" val="3861792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link to an SBOM?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Product identification helpers:</a:t>
            </a:r>
          </a:p>
          <a:p>
            <a:r>
              <a:rPr lang="en-US" dirty="0"/>
              <a:t>Retrievable SBOM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36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10" y="2815684"/>
            <a:ext cx="4119695" cy="118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06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link to an SBOM component?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CycloneDX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SPDX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37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01" y="2357732"/>
            <a:ext cx="11955031" cy="129177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88" y="4340828"/>
            <a:ext cx="11932478" cy="12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80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402E-A6ED-A4D2-F651-11760BA4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97" y="817971"/>
            <a:ext cx="10515600" cy="1325563"/>
          </a:xfrm>
        </p:spPr>
        <p:txBody>
          <a:bodyPr/>
          <a:lstStyle/>
          <a:p>
            <a:r>
              <a:rPr lang="en-US" dirty="0"/>
              <a:t>Status </a:t>
            </a:r>
            <a:br>
              <a:rPr lang="en-US" dirty="0"/>
            </a:br>
            <a:r>
              <a:rPr lang="en-US" dirty="0"/>
              <a:t>Justifications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F67C05-84D9-40AE-47DD-1000BE119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88" y="3277363"/>
            <a:ext cx="11997023" cy="244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6E17DA-1775-6EC3-FF36-118D2C8EED23}"/>
              </a:ext>
            </a:extLst>
          </p:cNvPr>
          <p:cNvSpPr txBox="1"/>
          <p:nvPr/>
        </p:nvSpPr>
        <p:spPr>
          <a:xfrm>
            <a:off x="4815840" y="1081705"/>
            <a:ext cx="710619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Component_not_present</a:t>
            </a:r>
            <a:endParaRPr lang="en-US" sz="2200" b="0" i="0" u="none" strike="noStrike" dirty="0">
              <a:solidFill>
                <a:schemeClr val="bg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Vulnerable_code_of_component_not_present</a:t>
            </a:r>
            <a:endParaRPr lang="en-US" sz="2200" b="0" i="0" u="none" strike="noStrike" dirty="0">
              <a:solidFill>
                <a:schemeClr val="bg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Vulnerable_code_cannot_be_controlled_by_adversary</a:t>
            </a:r>
            <a:endParaRPr lang="en-US" b="0" i="0" u="none" strike="noStrike" dirty="0">
              <a:solidFill>
                <a:schemeClr val="bg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Vulnerable_code_not_in_execute_path</a:t>
            </a:r>
            <a:endParaRPr lang="en-US" sz="2200" b="0" i="0" u="none" strike="noStrike" dirty="0">
              <a:solidFill>
                <a:schemeClr val="bg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Inline_mitigations_already_exist</a:t>
            </a:r>
            <a:endParaRPr lang="en-US" sz="2200" b="0" i="0" u="none" strike="noStrike" dirty="0">
              <a:solidFill>
                <a:schemeClr val="bg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91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solved?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442992"/>
              </p:ext>
            </p:extLst>
          </p:nvPr>
        </p:nvGraphicFramePr>
        <p:xfrm>
          <a:off x="331788" y="1825625"/>
          <a:ext cx="115490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3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28B56-0A49-6B49-A74A-10CC4571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But there’s plenty to sample today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E5143-E2A8-904B-9B2E-4D87E025E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5B6D8A-BDA0-A1A6-D1A3-5A1B284994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4102" y="1524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5312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solved?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827106"/>
              </p:ext>
            </p:extLst>
          </p:nvPr>
        </p:nvGraphicFramePr>
        <p:xfrm>
          <a:off x="331788" y="1825625"/>
          <a:ext cx="115490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40</a:t>
            </a:fld>
            <a:endParaRPr lang="en-US"/>
          </a:p>
        </p:txBody>
      </p:sp>
      <p:sp>
        <p:nvSpPr>
          <p:cNvPr id="8" name="Textfeld 7"/>
          <p:cNvSpPr txBox="1"/>
          <p:nvPr/>
        </p:nvSpPr>
        <p:spPr bwMode="gray">
          <a:xfrm>
            <a:off x="4289222" y="3614102"/>
            <a:ext cx="2847953" cy="774383"/>
          </a:xfrm>
          <a:prstGeom prst="round2SameRect">
            <a:avLst/>
          </a:prstGeom>
          <a:solidFill>
            <a:srgbClr val="99E3FA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400" dirty="0"/>
              <a:t>CSAF format and distribution / retrieval</a:t>
            </a:r>
          </a:p>
        </p:txBody>
      </p:sp>
    </p:spTree>
    <p:extLst>
      <p:ext uri="{BB962C8B-B14F-4D97-AF65-F5344CB8AC3E}">
        <p14:creationId xmlns:p14="http://schemas.microsoft.com/office/powerpoint/2010/main" val="37995192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assist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827106"/>
              </p:ext>
            </p:extLst>
          </p:nvPr>
        </p:nvGraphicFramePr>
        <p:xfrm>
          <a:off x="331788" y="1825625"/>
          <a:ext cx="115490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41</a:t>
            </a:fld>
            <a:endParaRPr lang="en-US"/>
          </a:p>
        </p:txBody>
      </p:sp>
      <p:sp>
        <p:nvSpPr>
          <p:cNvPr id="8" name="Textfeld 7"/>
          <p:cNvSpPr txBox="1"/>
          <p:nvPr/>
        </p:nvSpPr>
        <p:spPr bwMode="gray">
          <a:xfrm>
            <a:off x="4289222" y="3614102"/>
            <a:ext cx="2847953" cy="774383"/>
          </a:xfrm>
          <a:prstGeom prst="round2SameRect">
            <a:avLst/>
          </a:prstGeom>
          <a:solidFill>
            <a:srgbClr val="99E3FA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400" dirty="0"/>
              <a:t>CSAF format and distribution / retrieval</a:t>
            </a:r>
          </a:p>
        </p:txBody>
      </p:sp>
      <p:sp>
        <p:nvSpPr>
          <p:cNvPr id="7" name="Textfeld 6"/>
          <p:cNvSpPr txBox="1"/>
          <p:nvPr/>
        </p:nvSpPr>
        <p:spPr bwMode="gray">
          <a:xfrm>
            <a:off x="1232889" y="3539628"/>
            <a:ext cx="1572593" cy="923330"/>
          </a:xfrm>
          <a:prstGeom prst="rect">
            <a:avLst/>
          </a:prstGeom>
          <a:solidFill>
            <a:srgbClr val="FFE9A3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dirty="0"/>
              <a:t>CSAF content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25215185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assist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827106"/>
              </p:ext>
            </p:extLst>
          </p:nvPr>
        </p:nvGraphicFramePr>
        <p:xfrm>
          <a:off x="331788" y="1825625"/>
          <a:ext cx="115490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42</a:t>
            </a:fld>
            <a:endParaRPr lang="en-US"/>
          </a:p>
        </p:txBody>
      </p:sp>
      <p:sp>
        <p:nvSpPr>
          <p:cNvPr id="8" name="Textfeld 7"/>
          <p:cNvSpPr txBox="1"/>
          <p:nvPr/>
        </p:nvSpPr>
        <p:spPr bwMode="gray">
          <a:xfrm>
            <a:off x="4289222" y="3614102"/>
            <a:ext cx="2847953" cy="774383"/>
          </a:xfrm>
          <a:prstGeom prst="round2SameRect">
            <a:avLst/>
          </a:prstGeom>
          <a:solidFill>
            <a:srgbClr val="99E3FA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400" dirty="0"/>
              <a:t>CSAF format and distribution / retrieval</a:t>
            </a:r>
          </a:p>
        </p:txBody>
      </p:sp>
      <p:sp>
        <p:nvSpPr>
          <p:cNvPr id="7" name="Textfeld 6"/>
          <p:cNvSpPr txBox="1"/>
          <p:nvPr/>
        </p:nvSpPr>
        <p:spPr bwMode="gray">
          <a:xfrm>
            <a:off x="1232889" y="3539628"/>
            <a:ext cx="1572593" cy="923330"/>
          </a:xfrm>
          <a:prstGeom prst="rect">
            <a:avLst/>
          </a:prstGeom>
          <a:solidFill>
            <a:srgbClr val="FFE9A3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dirty="0"/>
              <a:t>CSAF content management system</a:t>
            </a:r>
          </a:p>
        </p:txBody>
      </p:sp>
      <p:sp>
        <p:nvSpPr>
          <p:cNvPr id="9" name="Textfeld 8"/>
          <p:cNvSpPr txBox="1"/>
          <p:nvPr/>
        </p:nvSpPr>
        <p:spPr bwMode="gray">
          <a:xfrm>
            <a:off x="8254476" y="3539628"/>
            <a:ext cx="1572593" cy="923330"/>
          </a:xfrm>
          <a:prstGeom prst="rect">
            <a:avLst/>
          </a:prstGeom>
          <a:solidFill>
            <a:srgbClr val="FFE9A3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dirty="0"/>
              <a:t>CSAF asset matching system</a:t>
            </a:r>
          </a:p>
        </p:txBody>
      </p:sp>
    </p:spTree>
    <p:extLst>
      <p:ext uri="{BB962C8B-B14F-4D97-AF65-F5344CB8AC3E}">
        <p14:creationId xmlns:p14="http://schemas.microsoft.com/office/powerpoint/2010/main" val="294317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assist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827106"/>
              </p:ext>
            </p:extLst>
          </p:nvPr>
        </p:nvGraphicFramePr>
        <p:xfrm>
          <a:off x="331788" y="1825625"/>
          <a:ext cx="115490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43</a:t>
            </a:fld>
            <a:endParaRPr lang="en-US"/>
          </a:p>
        </p:txBody>
      </p:sp>
      <p:sp>
        <p:nvSpPr>
          <p:cNvPr id="8" name="Textfeld 7"/>
          <p:cNvSpPr txBox="1"/>
          <p:nvPr/>
        </p:nvSpPr>
        <p:spPr bwMode="gray">
          <a:xfrm>
            <a:off x="4289222" y="3614102"/>
            <a:ext cx="2847953" cy="774383"/>
          </a:xfrm>
          <a:prstGeom prst="round2SameRect">
            <a:avLst/>
          </a:prstGeom>
          <a:solidFill>
            <a:srgbClr val="99E3FA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400" dirty="0"/>
              <a:t>CSAF format and distribution / retrieval</a:t>
            </a:r>
          </a:p>
        </p:txBody>
      </p:sp>
      <p:sp>
        <p:nvSpPr>
          <p:cNvPr id="7" name="Textfeld 6"/>
          <p:cNvSpPr txBox="1"/>
          <p:nvPr/>
        </p:nvSpPr>
        <p:spPr bwMode="gray">
          <a:xfrm>
            <a:off x="2025908" y="3539628"/>
            <a:ext cx="1572593" cy="923330"/>
          </a:xfrm>
          <a:prstGeom prst="rect">
            <a:avLst/>
          </a:prstGeom>
          <a:solidFill>
            <a:srgbClr val="FFE9A3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dirty="0"/>
              <a:t>CSAF content management system</a:t>
            </a:r>
          </a:p>
        </p:txBody>
      </p:sp>
      <p:sp>
        <p:nvSpPr>
          <p:cNvPr id="9" name="Textfeld 8"/>
          <p:cNvSpPr txBox="1"/>
          <p:nvPr/>
        </p:nvSpPr>
        <p:spPr bwMode="gray">
          <a:xfrm>
            <a:off x="8254476" y="3539628"/>
            <a:ext cx="1572593" cy="923330"/>
          </a:xfrm>
          <a:prstGeom prst="rect">
            <a:avLst/>
          </a:prstGeom>
          <a:solidFill>
            <a:srgbClr val="FFE9A3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dirty="0"/>
              <a:t>CSAF asset matching system</a:t>
            </a:r>
          </a:p>
        </p:txBody>
      </p:sp>
      <p:sp>
        <p:nvSpPr>
          <p:cNvPr id="10" name="Textfeld 9"/>
          <p:cNvSpPr txBox="1"/>
          <p:nvPr/>
        </p:nvSpPr>
        <p:spPr bwMode="gray">
          <a:xfrm>
            <a:off x="453315" y="3539628"/>
            <a:ext cx="1572593" cy="923330"/>
          </a:xfrm>
          <a:prstGeom prst="rect">
            <a:avLst/>
          </a:prstGeom>
          <a:solidFill>
            <a:srgbClr val="FFE9A3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dirty="0"/>
              <a:t>CSAF SBOM matching system</a:t>
            </a:r>
          </a:p>
        </p:txBody>
      </p:sp>
    </p:spTree>
    <p:extLst>
      <p:ext uri="{BB962C8B-B14F-4D97-AF65-F5344CB8AC3E}">
        <p14:creationId xmlns:p14="http://schemas.microsoft.com/office/powerpoint/2010/main" val="1730225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FA198A-2B90-A543-98FF-131B574958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927743" y="0"/>
            <a:ext cx="13188521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98C5AE-F88A-714A-9D1F-D90D9D40F2C3}"/>
              </a:ext>
            </a:extLst>
          </p:cNvPr>
          <p:cNvSpPr txBox="1"/>
          <p:nvPr/>
        </p:nvSpPr>
        <p:spPr>
          <a:xfrm>
            <a:off x="3320717" y="2278006"/>
            <a:ext cx="8559241" cy="77799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333" tIns="42333" rIns="42333" bIns="42333" numCol="1" spcCol="38100" rtlCol="0" anchor="ctr">
            <a:spAutoFit/>
          </a:bodyPr>
          <a:lstStyle/>
          <a:p>
            <a:pPr algn="ctr" defTabSz="687889" hangingPunct="0"/>
            <a:r>
              <a:rPr lang="en-US" sz="4500" dirty="0">
                <a:solidFill>
                  <a:schemeClr val="tx2">
                    <a:lumMod val="10000"/>
                  </a:schemeClr>
                </a:solidFill>
                <a:latin typeface="Franklin Gothic Medium" panose="020B0603020102020204" pitchFamily="34" charset="0"/>
                <a:ea typeface="Asap SemiBold"/>
                <a:cs typeface="Asap SemiBold"/>
                <a:sym typeface="Asap SemiBold"/>
              </a:rPr>
              <a:t>Starting to implement this today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3E4927-4889-784A-875E-EE2ABA85C498}"/>
              </a:ext>
            </a:extLst>
          </p:cNvPr>
          <p:cNvSpPr/>
          <p:nvPr/>
        </p:nvSpPr>
        <p:spPr>
          <a:xfrm>
            <a:off x="8728678" y="6188847"/>
            <a:ext cx="30670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Photo by </a:t>
            </a:r>
            <a:r>
              <a:rPr lang="en-US" sz="15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Matías Ramos</a:t>
            </a:r>
            <a:r>
              <a:rPr lang="en-US" sz="1500" dirty="0">
                <a:solidFill>
                  <a:schemeClr val="bg1"/>
                </a:solidFill>
              </a:rPr>
              <a:t> on </a:t>
            </a:r>
            <a:r>
              <a:rPr lang="en-US" sz="15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621145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F91D-F839-9541-97B9-808E01700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060" y="-186035"/>
            <a:ext cx="7064709" cy="205124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Franklin Gothic Medium" panose="020B0603020102020204" pitchFamily="34" charset="0"/>
              </a:rPr>
              <a:t>Executive Order 14028 (May 12, 2021)</a:t>
            </a:r>
            <a:br>
              <a:rPr lang="en-US" sz="3200" dirty="0">
                <a:latin typeface="Franklin Gothic Medium" panose="020B0603020102020204" pitchFamily="34" charset="0"/>
              </a:rPr>
            </a:br>
            <a:r>
              <a:rPr lang="en-US" sz="3200" dirty="0">
                <a:latin typeface="Franklin Gothic Medium" panose="020B0603020102020204" pitchFamily="34" charset="0"/>
              </a:rPr>
              <a:t>“Improving the Nation’s Cybersecurity”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6FBAC5-441E-6C40-8CAF-685330BC1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CB2CB-9FC9-1546-BA50-4B6AB706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6"/>
            <a:ext cx="5489526" cy="4056617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/>
              <a:t>"The trust we place in our digital infrastructure should be proportional to how trustworthy and transparent that infrastructure is...”</a:t>
            </a:r>
          </a:p>
          <a:p>
            <a:pPr fontAlgn="base"/>
            <a:r>
              <a:rPr lang="en-US" sz="1800" dirty="0"/>
              <a:t>The EO defines SBOM and identifies the value proposition in 10(j)</a:t>
            </a:r>
          </a:p>
          <a:p>
            <a:pPr fontAlgn="base"/>
            <a:r>
              <a:rPr lang="en-US" sz="1800" dirty="0"/>
              <a:t>Section 4: Enhancing Software Supply Chain Security.</a:t>
            </a:r>
          </a:p>
          <a:p>
            <a:pPr lvl="1" fontAlgn="base"/>
            <a:r>
              <a:rPr lang="en-US" sz="1800" dirty="0"/>
              <a:t>4(f) – NTIA defines the “minimum elements” of SBOM</a:t>
            </a:r>
          </a:p>
          <a:p>
            <a:pPr lvl="1" fontAlgn="base"/>
            <a:r>
              <a:rPr lang="en-US" sz="1800" dirty="0"/>
              <a:t>4(e)(vii) –USG defines guidance on  “providing a purchaser a Software Bill of Materials (SBOM) for each product”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954878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F91D-F839-9541-97B9-808E01700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060" y="-186035"/>
            <a:ext cx="7064709" cy="205124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Franklin Gothic Medium" panose="020B0603020102020204" pitchFamily="34" charset="0"/>
              </a:rPr>
              <a:t>Executive Order 14028 (May 12, 2021)</a:t>
            </a:r>
            <a:br>
              <a:rPr lang="en-US" sz="3200" dirty="0">
                <a:latin typeface="Franklin Gothic Medium" panose="020B0603020102020204" pitchFamily="34" charset="0"/>
              </a:rPr>
            </a:br>
            <a:r>
              <a:rPr lang="en-US" sz="3200" dirty="0">
                <a:latin typeface="Franklin Gothic Medium" panose="020B0603020102020204" pitchFamily="34" charset="0"/>
              </a:rPr>
              <a:t>“Improving the Nation’s Cybersecurity”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6FBAC5-441E-6C40-8CAF-685330BC1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CB2CB-9FC9-1546-BA50-4B6AB706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6"/>
            <a:ext cx="5489526" cy="4056617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/>
              <a:t>"The trust we place in our digital infrastructure should be proportional to how trustworthy and transparent that infrastructure is...”</a:t>
            </a:r>
          </a:p>
          <a:p>
            <a:pPr fontAlgn="base"/>
            <a:r>
              <a:rPr lang="en-US" sz="1800" dirty="0"/>
              <a:t>The EO defines SBOM and identifies the value proposition in 10(j)</a:t>
            </a:r>
          </a:p>
          <a:p>
            <a:pPr fontAlgn="base"/>
            <a:r>
              <a:rPr lang="en-US" sz="1800" dirty="0"/>
              <a:t>Section 4: Enhancing Software Supply Chain Security.</a:t>
            </a:r>
          </a:p>
          <a:p>
            <a:pPr lvl="1" fontAlgn="base"/>
            <a:r>
              <a:rPr lang="en-US" sz="1800" dirty="0"/>
              <a:t>4(f) – NTIA defines the “minimum elements” of SBOM</a:t>
            </a:r>
          </a:p>
          <a:p>
            <a:pPr lvl="1" fontAlgn="base"/>
            <a:r>
              <a:rPr lang="en-US" sz="1800" dirty="0"/>
              <a:t>4(e)(vii) –USG defines guidance on  “providing a purchaser a Software Bill of Materials (SBOM) for each product”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ADF82-DD3D-E749-B558-C29BBDFBAA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219" y="928589"/>
            <a:ext cx="4979987" cy="5461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2351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F91D-F839-9541-97B9-808E01700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060" y="-186035"/>
            <a:ext cx="7064709" cy="205124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Franklin Gothic Medium" panose="020B0603020102020204" pitchFamily="34" charset="0"/>
              </a:rPr>
              <a:t>Executive Order 14028 (May 12, 2021)</a:t>
            </a:r>
            <a:br>
              <a:rPr lang="en-US" sz="3200" dirty="0">
                <a:latin typeface="Franklin Gothic Medium" panose="020B0603020102020204" pitchFamily="34" charset="0"/>
              </a:rPr>
            </a:br>
            <a:r>
              <a:rPr lang="en-US" sz="3200" dirty="0">
                <a:latin typeface="Franklin Gothic Medium" panose="020B0603020102020204" pitchFamily="34" charset="0"/>
              </a:rPr>
              <a:t>“Improving the Nation’s Cybersecurity”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6FBAC5-441E-6C40-8CAF-685330BC1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CB2CB-9FC9-1546-BA50-4B6AB706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6"/>
            <a:ext cx="5489526" cy="4056617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/>
              <a:t>"The trust we place in our digital infrastructure should be proportional to how trustworthy and transparent that infrastructure is...”</a:t>
            </a:r>
          </a:p>
          <a:p>
            <a:pPr fontAlgn="base"/>
            <a:r>
              <a:rPr lang="en-US" sz="1800" dirty="0"/>
              <a:t>The EO defines SBOM and identifies the value proposition in 10(j)</a:t>
            </a:r>
          </a:p>
          <a:p>
            <a:pPr fontAlgn="base"/>
            <a:r>
              <a:rPr lang="en-US" sz="1800" dirty="0"/>
              <a:t>Section 4: Enhancing Software Supply Chain Security.</a:t>
            </a:r>
          </a:p>
          <a:p>
            <a:pPr lvl="1" fontAlgn="base"/>
            <a:r>
              <a:rPr lang="en-US" sz="1800" dirty="0"/>
              <a:t>4(f) – NTIA defines the “minimum elements” of SBOM</a:t>
            </a:r>
          </a:p>
          <a:p>
            <a:pPr lvl="1" fontAlgn="base"/>
            <a:r>
              <a:rPr lang="en-US" sz="1800" dirty="0"/>
              <a:t>4(e)(vii) –USG defines guidance on  “providing a purchaser a Software Bill of Materials (SBOM) for each product”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ADF82-DD3D-E749-B558-C29BBDFBAA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219" y="928589"/>
            <a:ext cx="4979987" cy="5461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A9A01A-90F9-CB4D-A9A1-C4ECF4096E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060" y="2793788"/>
            <a:ext cx="4961368" cy="3577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138689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30BA-A74C-5DB2-2464-07790484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343354"/>
            <a:ext cx="10515600" cy="1325563"/>
          </a:xfrm>
        </p:spPr>
        <p:txBody>
          <a:bodyPr/>
          <a:lstStyle/>
          <a:p>
            <a:r>
              <a:rPr lang="en-US" dirty="0"/>
              <a:t>Next steps: Automation</a:t>
            </a:r>
            <a:br>
              <a:rPr lang="en-US" dirty="0"/>
            </a:br>
            <a:r>
              <a:rPr lang="en-US" dirty="0"/>
              <a:t>Opportunities &amp; Challenges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2BA47E-90B8-0DC0-E6E3-4098B1D582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2338" y="0"/>
            <a:ext cx="5486797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9FB0D-E8B6-B1AE-2FC7-EB6F37983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930128"/>
            <a:ext cx="5846379" cy="4351338"/>
          </a:xfrm>
        </p:spPr>
        <p:txBody>
          <a:bodyPr>
            <a:normAutofit/>
          </a:bodyPr>
          <a:lstStyle/>
          <a:p>
            <a:r>
              <a:rPr lang="en-US" dirty="0"/>
              <a:t>Distribution &amp; retrieval of VEX</a:t>
            </a:r>
          </a:p>
          <a:p>
            <a:pPr lvl="1"/>
            <a:r>
              <a:rPr lang="en-US" dirty="0"/>
              <a:t>Push vs Pull</a:t>
            </a:r>
          </a:p>
          <a:p>
            <a:pPr lvl="1"/>
            <a:r>
              <a:rPr lang="en-US" dirty="0"/>
              <a:t>Aggregation?</a:t>
            </a:r>
          </a:p>
          <a:p>
            <a:r>
              <a:rPr lang="en-US" dirty="0"/>
              <a:t>Integration of VEX with existing tools</a:t>
            </a:r>
          </a:p>
          <a:p>
            <a:pPr lvl="1"/>
            <a:r>
              <a:rPr lang="en-US" dirty="0"/>
              <a:t>Trust judgements vs. policies</a:t>
            </a:r>
          </a:p>
          <a:p>
            <a:r>
              <a:rPr lang="en-US" dirty="0"/>
              <a:t>Linking VEX data</a:t>
            </a:r>
          </a:p>
          <a:p>
            <a:pPr lvl="1"/>
            <a:r>
              <a:rPr lang="en-US" dirty="0"/>
              <a:t>SBOMs </a:t>
            </a:r>
            <a:r>
              <a:rPr lang="en-US" sz="3200" i="1" dirty="0"/>
              <a:t>✓</a:t>
            </a:r>
            <a:endParaRPr lang="en-US" sz="3200" dirty="0"/>
          </a:p>
          <a:p>
            <a:pPr lvl="1"/>
            <a:r>
              <a:rPr lang="en-US" dirty="0"/>
              <a:t>SBOM components </a:t>
            </a:r>
            <a:r>
              <a:rPr lang="en-US" sz="3200" i="1" dirty="0"/>
              <a:t>✓</a:t>
            </a:r>
            <a:endParaRPr lang="en-US" sz="3200" dirty="0"/>
          </a:p>
          <a:p>
            <a:pPr lvl="1"/>
            <a:r>
              <a:rPr lang="en-US" dirty="0"/>
              <a:t>Software identifiers </a:t>
            </a:r>
            <a:r>
              <a:rPr lang="en-US" sz="3200" dirty="0"/>
              <a:t>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012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– Hard work!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Convince companies to use VEX broadly</a:t>
            </a:r>
          </a:p>
          <a:p>
            <a:r>
              <a:rPr lang="en-US" dirty="0"/>
              <a:t>Facilitate a shift in culture: from vulnerability compliance to vulnerability risk</a:t>
            </a:r>
          </a:p>
          <a:p>
            <a:r>
              <a:rPr lang="en-US" dirty="0"/>
              <a:t>Tools to assist with VEX generation and consumption</a:t>
            </a:r>
          </a:p>
          <a:p>
            <a:r>
              <a:rPr lang="en-US" dirty="0"/>
              <a:t>Solve unique product identifiers!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5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121" y="1628775"/>
            <a:ext cx="9139758" cy="410527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 bwMode="gray">
          <a:xfrm>
            <a:off x="3676069" y="6249831"/>
            <a:ext cx="820853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/>
              <a:t>https://github.com/lunasec-io/lunasec/blob/998c69decc0894a214efa035854b48b1af18eb6e/docs/static/img/log4shell-logo.png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543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Action items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vulnerabilities discovered rising</a:t>
            </a:r>
          </a:p>
          <a:p>
            <a:r>
              <a:rPr lang="en-US" dirty="0"/>
              <a:t>SBOM is going to come</a:t>
            </a:r>
          </a:p>
          <a:p>
            <a:r>
              <a:rPr lang="en-US" dirty="0"/>
              <a:t>Not all vulnerabilities are exploitable</a:t>
            </a:r>
          </a:p>
          <a:p>
            <a:endParaRPr lang="en-US" dirty="0"/>
          </a:p>
          <a:p>
            <a:pPr marL="342900" indent="-342900"/>
            <a:r>
              <a:rPr lang="en-US" b="1" dirty="0"/>
              <a:t>Ask your vendors to provide VEX</a:t>
            </a:r>
          </a:p>
          <a:p>
            <a:pPr marL="342900" indent="-342900"/>
            <a:r>
              <a:rPr lang="en-US" b="1" dirty="0"/>
              <a:t>Clean up your SBOM / asset inventory</a:t>
            </a:r>
          </a:p>
          <a:p>
            <a:pPr marL="342900" indent="-342900"/>
            <a:r>
              <a:rPr lang="en-US" b="1" dirty="0"/>
              <a:t>Spread the word! #VEX #</a:t>
            </a:r>
            <a:r>
              <a:rPr lang="en-US" b="1" dirty="0" err="1"/>
              <a:t>oCSAF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50</a:t>
            </a:fld>
            <a:endParaRPr lang="en-US"/>
          </a:p>
        </p:txBody>
      </p:sp>
      <p:sp>
        <p:nvSpPr>
          <p:cNvPr id="5" name="Geschweifte Klammer rechts 4"/>
          <p:cNvSpPr/>
          <p:nvPr/>
        </p:nvSpPr>
        <p:spPr>
          <a:xfrm>
            <a:off x="6918690" y="2095838"/>
            <a:ext cx="356050" cy="1035780"/>
          </a:xfrm>
          <a:prstGeom prst="rightBrac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557961" y="2352118"/>
            <a:ext cx="368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Minimize  &amp; Prioritize!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FD0EC-8057-D15D-C568-3010C72A3797}"/>
              </a:ext>
            </a:extLst>
          </p:cNvPr>
          <p:cNvSpPr txBox="1"/>
          <p:nvPr/>
        </p:nvSpPr>
        <p:spPr>
          <a:xfrm>
            <a:off x="6214497" y="497663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VEX and </a:t>
            </a:r>
            <a:r>
              <a:rPr lang="de-DE" sz="2400" dirty="0" err="1">
                <a:solidFill>
                  <a:schemeClr val="bg1"/>
                </a:solidFill>
              </a:rPr>
              <a:t>other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resources</a:t>
            </a:r>
            <a:r>
              <a:rPr lang="de-DE" sz="2400" dirty="0">
                <a:solidFill>
                  <a:schemeClr val="bg1"/>
                </a:solidFill>
              </a:rPr>
              <a:t>: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cisa.gov/SBOM</a:t>
            </a:r>
            <a:r>
              <a:rPr lang="de-DE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de-DE" sz="2400" dirty="0">
                <a:solidFill>
                  <a:schemeClr val="bg1"/>
                </a:solidFill>
              </a:rPr>
              <a:t>CSAF </a:t>
            </a:r>
            <a:r>
              <a:rPr lang="de-DE" sz="2400" dirty="0" err="1">
                <a:solidFill>
                  <a:schemeClr val="bg1"/>
                </a:solidFill>
              </a:rPr>
              <a:t>information</a:t>
            </a:r>
            <a:r>
              <a:rPr lang="de-DE" sz="2400" dirty="0">
                <a:solidFill>
                  <a:schemeClr val="bg1"/>
                </a:solidFill>
              </a:rPr>
              <a:t>: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csaf.io</a:t>
            </a:r>
            <a:r>
              <a:rPr lang="de-DE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</a:t>
            </a:r>
          </a:p>
          <a:p>
            <a:r>
              <a:rPr lang="de-DE" sz="2400" dirty="0" err="1">
                <a:solidFill>
                  <a:schemeClr val="bg1"/>
                </a:solidFill>
              </a:rPr>
              <a:t>Join</a:t>
            </a:r>
            <a:r>
              <a:rPr lang="de-DE" sz="2400" dirty="0">
                <a:solidFill>
                  <a:schemeClr val="bg1"/>
                </a:solidFill>
              </a:rPr>
              <a:t> SBOM </a:t>
            </a:r>
            <a:r>
              <a:rPr lang="de-DE" sz="2400" dirty="0" err="1">
                <a:solidFill>
                  <a:schemeClr val="bg1"/>
                </a:solidFill>
              </a:rPr>
              <a:t>work</a:t>
            </a:r>
            <a:r>
              <a:rPr lang="de-DE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 </a:t>
            </a:r>
            <a:r>
              <a:rPr lang="de-DE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SBOM@cisa.dhs.gov</a:t>
            </a:r>
            <a:endParaRPr lang="de-DE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491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B03E5-1B87-4B7E-9ABE-E46162B2D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Best Practices &amp;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F689F-C214-4DFC-8671-BA578BB1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yourself to your audience with an intro slide. Include your Twitter handle at the start so that your attendees can live tweet (if you approve). </a:t>
            </a:r>
          </a:p>
          <a:p>
            <a:r>
              <a:rPr lang="en-US" dirty="0"/>
              <a:t>Repeat your contact details at the end of your presentation.</a:t>
            </a:r>
          </a:p>
          <a:p>
            <a:r>
              <a:rPr lang="en-US" dirty="0"/>
              <a:t>Keep your slides clean and easy to read. </a:t>
            </a:r>
          </a:p>
          <a:p>
            <a:pPr lvl="1"/>
            <a:r>
              <a:rPr lang="en-US" dirty="0"/>
              <a:t>Don’t throw too much text into one slide – be courteous to those that may be in the back of the room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/>
              <a:t>Include images when it makes sense for visual interest.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8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to know?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729009"/>
              </p:ext>
            </p:extLst>
          </p:nvPr>
        </p:nvGraphicFramePr>
        <p:xfrm>
          <a:off x="331893" y="1825625"/>
          <a:ext cx="1154853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7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ways to find products at risk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310376"/>
              </p:ext>
            </p:extLst>
          </p:nvPr>
        </p:nvGraphicFramePr>
        <p:xfrm>
          <a:off x="331893" y="1825625"/>
          <a:ext cx="1154853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49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vendors do you have?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999" y="1281846"/>
            <a:ext cx="7674426" cy="5336124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8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9992710" y="5817476"/>
            <a:ext cx="21992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https://iot-analytics.com/wp/wp-content/uploads/2019/01/I4.0-Vendor-Landscape-v4.5.jpg</a:t>
            </a:r>
          </a:p>
        </p:txBody>
      </p:sp>
    </p:spTree>
    <p:extLst>
      <p:ext uri="{BB962C8B-B14F-4D97-AF65-F5344CB8AC3E}">
        <p14:creationId xmlns:p14="http://schemas.microsoft.com/office/powerpoint/2010/main" val="184613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DC16-CF0D-4007-9F54-845E36C06545}" type="slidenum">
              <a:rPr lang="en-US" smtClean="0"/>
              <a:t>9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789" y="89754"/>
            <a:ext cx="3246125" cy="180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258" y="1647520"/>
            <a:ext cx="3246125" cy="180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79" y="1326226"/>
            <a:ext cx="3246125" cy="180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218" y="694062"/>
            <a:ext cx="3246125" cy="18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464" y="180788"/>
            <a:ext cx="3246125" cy="180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297" y="3061432"/>
            <a:ext cx="3246125" cy="18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747" y="1799976"/>
            <a:ext cx="3246125" cy="180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3" y="2986464"/>
            <a:ext cx="3246125" cy="180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625" y="159119"/>
            <a:ext cx="3246125" cy="180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295" y="3188119"/>
            <a:ext cx="3246125" cy="180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626" y="4861432"/>
            <a:ext cx="3246125" cy="180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248" y="2855444"/>
            <a:ext cx="3246125" cy="180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913" y="4132806"/>
            <a:ext cx="3246125" cy="180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009" y="1920870"/>
            <a:ext cx="3246125" cy="1800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620" y="3290584"/>
            <a:ext cx="3246125" cy="180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034" y="4479428"/>
            <a:ext cx="3246125" cy="1800000"/>
          </a:xfrm>
          <a:prstGeom prst="rect">
            <a:avLst/>
          </a:prstGeom>
        </p:spPr>
      </p:pic>
      <p:pic>
        <p:nvPicPr>
          <p:cNvPr id="21" name="Inhaltsplatzhalter 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47" y="4581247"/>
            <a:ext cx="324612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24114</TotalTime>
  <Words>1970</Words>
  <Application>Microsoft Macintosh PowerPoint</Application>
  <PresentationFormat>Widescreen</PresentationFormat>
  <Paragraphs>393</Paragraphs>
  <Slides>51</Slides>
  <Notes>43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Calibri Light</vt:lpstr>
      <vt:lpstr>Courier New</vt:lpstr>
      <vt:lpstr>Franklin Gothic Medium</vt:lpstr>
      <vt:lpstr>Helvetica Neue</vt:lpstr>
      <vt:lpstr>Helvetica Neue Medium</vt:lpstr>
      <vt:lpstr>Times New Roman</vt:lpstr>
      <vt:lpstr>Custom Design</vt:lpstr>
      <vt:lpstr>VEXed by vulnerabilities that don’t affect your product?  Try this!</vt:lpstr>
      <vt:lpstr>PowerPoint Presentation</vt:lpstr>
      <vt:lpstr>Caveat: Still cooking this up</vt:lpstr>
      <vt:lpstr>But there’s plenty to sample today</vt:lpstr>
      <vt:lpstr>PowerPoint Presentation</vt:lpstr>
      <vt:lpstr>What do we need to know?</vt:lpstr>
      <vt:lpstr>Potential ways to find products at risk</vt:lpstr>
      <vt:lpstr>How many vendors do you have?</vt:lpstr>
      <vt:lpstr>Find</vt:lpstr>
      <vt:lpstr>Potential ways to find products at risk</vt:lpstr>
      <vt:lpstr>Number of vulnerabilities</vt:lpstr>
      <vt:lpstr>Number of vulnerabilities CVEs</vt:lpstr>
      <vt:lpstr>PowerPoint Presentation</vt:lpstr>
      <vt:lpstr>What do asset owners  and product managers  want today?</vt:lpstr>
      <vt:lpstr>Problems to solve</vt:lpstr>
      <vt:lpstr>What are we actually trying to do?</vt:lpstr>
      <vt:lpstr>“exploitable”?</vt:lpstr>
      <vt:lpstr>“affected”</vt:lpstr>
      <vt:lpstr>“affected”</vt:lpstr>
      <vt:lpstr>“Not Affected”</vt:lpstr>
      <vt:lpstr>“Not Affected”</vt:lpstr>
      <vt:lpstr>Communicate “not exploitable affected”</vt:lpstr>
      <vt:lpstr>Let’s call it VEX!</vt:lpstr>
      <vt:lpstr>Use cases </vt:lpstr>
      <vt:lpstr>“Modality” of VEX – Use Cases</vt:lpstr>
      <vt:lpstr>Benefits</vt:lpstr>
      <vt:lpstr>Too good to be true?</vt:lpstr>
      <vt:lpstr>PowerPoint Presentation</vt:lpstr>
      <vt:lpstr>VEX and CSAF</vt:lpstr>
      <vt:lpstr>Needed fields for VEX</vt:lpstr>
      <vt:lpstr>PowerPoint Presentation</vt:lpstr>
      <vt:lpstr>Required fields – VEX metadata</vt:lpstr>
      <vt:lpstr>Required fields – Product details</vt:lpstr>
      <vt:lpstr>Product statuses</vt:lpstr>
      <vt:lpstr>Required fields – Vulnerability and Product status</vt:lpstr>
      <vt:lpstr>How to link to an SBOM?</vt:lpstr>
      <vt:lpstr>How to link to an SBOM component?</vt:lpstr>
      <vt:lpstr>Status  Justifications </vt:lpstr>
      <vt:lpstr>Problems solved?</vt:lpstr>
      <vt:lpstr>Problems solved?</vt:lpstr>
      <vt:lpstr>Tools assist</vt:lpstr>
      <vt:lpstr>Tools assist</vt:lpstr>
      <vt:lpstr>Tools assist</vt:lpstr>
      <vt:lpstr>PowerPoint Presentation</vt:lpstr>
      <vt:lpstr>Executive Order 14028 (May 12, 2021) “Improving the Nation’s Cybersecurity”</vt:lpstr>
      <vt:lpstr>Executive Order 14028 (May 12, 2021) “Improving the Nation’s Cybersecurity”</vt:lpstr>
      <vt:lpstr>Executive Order 14028 (May 12, 2021) “Improving the Nation’s Cybersecurity”</vt:lpstr>
      <vt:lpstr>Next steps: Automation Opportunities &amp; Challenges</vt:lpstr>
      <vt:lpstr>Next steps – Hard work!</vt:lpstr>
      <vt:lpstr>Summary &amp; Action items</vt:lpstr>
      <vt:lpstr>Presentation Best Practices &amp; Suggestions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Traci Wei</dc:creator>
  <cp:lastModifiedBy>Friedman, Allan</cp:lastModifiedBy>
  <cp:revision>35</cp:revision>
  <dcterms:created xsi:type="dcterms:W3CDTF">2022-02-15T22:21:54Z</dcterms:created>
  <dcterms:modified xsi:type="dcterms:W3CDTF">2022-07-15T18:26:29Z</dcterms:modified>
</cp:coreProperties>
</file>