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43" r:id="rId4"/>
    <p:sldMasterId id="2147483984" r:id="rId5"/>
    <p:sldMasterId id="2147484004" r:id="rId6"/>
    <p:sldMasterId id="2147484024" r:id="rId7"/>
    <p:sldMasterId id="2147484044" r:id="rId8"/>
    <p:sldMasterId id="2147484064" r:id="rId9"/>
  </p:sldMasterIdLst>
  <p:notesMasterIdLst>
    <p:notesMasterId r:id="rId33"/>
  </p:notesMasterIdLst>
  <p:handoutMasterIdLst>
    <p:handoutMasterId r:id="rId34"/>
  </p:handoutMasterIdLst>
  <p:sldIdLst>
    <p:sldId id="256" r:id="rId10"/>
    <p:sldId id="258" r:id="rId11"/>
    <p:sldId id="259" r:id="rId12"/>
    <p:sldId id="260" r:id="rId13"/>
    <p:sldId id="261" r:id="rId14"/>
    <p:sldId id="689" r:id="rId15"/>
    <p:sldId id="680" r:id="rId16"/>
    <p:sldId id="679" r:id="rId17"/>
    <p:sldId id="681" r:id="rId18"/>
    <p:sldId id="683" r:id="rId19"/>
    <p:sldId id="277" r:id="rId20"/>
    <p:sldId id="270" r:id="rId21"/>
    <p:sldId id="272" r:id="rId22"/>
    <p:sldId id="691" r:id="rId23"/>
    <p:sldId id="677" r:id="rId24"/>
    <p:sldId id="275" r:id="rId25"/>
    <p:sldId id="686" r:id="rId26"/>
    <p:sldId id="687" r:id="rId27"/>
    <p:sldId id="669" r:id="rId28"/>
    <p:sldId id="668" r:id="rId29"/>
    <p:sldId id="685" r:id="rId30"/>
    <p:sldId id="266" r:id="rId31"/>
    <p:sldId id="688" r:id="rId32"/>
  </p:sldIdLst>
  <p:sldSz cx="12192000" cy="6858000"/>
  <p:notesSz cx="6858000" cy="9144000"/>
  <p:embeddedFontLst>
    <p:embeddedFont>
      <p:font typeface="Archivo" pitchFamily="2"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TitlingGothicFB" pitchFamily="2" charset="0"/>
      <p:regular r:id="rId43"/>
    </p:embeddedFont>
  </p:embeddedFont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3CB3EB-92A0-9D68-AF2E-5131A69D0735}" name="Surmeli, Mehmet" initials="SM" userId="S::surmme@F-Secure.com::577b8232-6478-49db-95e7-2bf710c8f21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7B12"/>
    <a:srgbClr val="FEF8E2"/>
    <a:srgbClr val="0E163F"/>
    <a:srgbClr val="E0EBFF"/>
    <a:srgbClr val="1E1E1E"/>
    <a:srgbClr val="142D6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E14A4-6ACB-4D56-950C-BD91FF85A76D}" v="2843" dt="2022-07-15T08:44:07.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1" d="100"/>
          <a:sy n="121" d="100"/>
        </p:scale>
        <p:origin x="156"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font" Target="fonts/font2.fntdata"/><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font" Target="fonts/font1.fntdata"/><Relationship Id="rId43" Type="http://schemas.openxmlformats.org/officeDocument/2006/relationships/font" Target="fonts/font9.fntdata"/><Relationship Id="rId48" Type="http://schemas.microsoft.com/office/2016/11/relationships/changesInfo" Target="changesInfos/changesInfo1.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een, Joani" userId="S::greejo@f-secure.com::ebd7dcf5-9b3b-46d6-91e9-50ec016c097d" providerId="AD" clId="Web-{3732B699-2D45-34EC-99C0-F60D456A5ADC}"/>
    <pc:docChg chg="modSld">
      <pc:chgData name="Green, Joani" userId="S::greejo@f-secure.com::ebd7dcf5-9b3b-46d6-91e9-50ec016c097d" providerId="AD" clId="Web-{3732B699-2D45-34EC-99C0-F60D456A5ADC}" dt="2022-05-24T08:16:33.271" v="42"/>
      <pc:docMkLst>
        <pc:docMk/>
      </pc:docMkLst>
      <pc:sldChg chg="delSp modSp">
        <pc:chgData name="Green, Joani" userId="S::greejo@f-secure.com::ebd7dcf5-9b3b-46d6-91e9-50ec016c097d" providerId="AD" clId="Web-{3732B699-2D45-34EC-99C0-F60D456A5ADC}" dt="2022-05-24T08:13:04.749" v="1"/>
        <pc:sldMkLst>
          <pc:docMk/>
          <pc:sldMk cId="72129033" sldId="258"/>
        </pc:sldMkLst>
        <pc:spChg chg="del mod">
          <ac:chgData name="Green, Joani" userId="S::greejo@f-secure.com::ebd7dcf5-9b3b-46d6-91e9-50ec016c097d" providerId="AD" clId="Web-{3732B699-2D45-34EC-99C0-F60D456A5ADC}" dt="2022-05-24T08:13:04.749" v="1"/>
          <ac:spMkLst>
            <pc:docMk/>
            <pc:sldMk cId="72129033" sldId="258"/>
            <ac:spMk id="3" creationId="{475A2C56-A84C-9828-946E-84402A45F48F}"/>
          </ac:spMkLst>
        </pc:spChg>
      </pc:sldChg>
      <pc:sldChg chg="delSp modSp">
        <pc:chgData name="Green, Joani" userId="S::greejo@f-secure.com::ebd7dcf5-9b3b-46d6-91e9-50ec016c097d" providerId="AD" clId="Web-{3732B699-2D45-34EC-99C0-F60D456A5ADC}" dt="2022-05-24T08:16:33.271" v="42"/>
        <pc:sldMkLst>
          <pc:docMk/>
          <pc:sldMk cId="2375220202" sldId="270"/>
        </pc:sldMkLst>
        <pc:spChg chg="mod">
          <ac:chgData name="Green, Joani" userId="S::greejo@f-secure.com::ebd7dcf5-9b3b-46d6-91e9-50ec016c097d" providerId="AD" clId="Web-{3732B699-2D45-34EC-99C0-F60D456A5ADC}" dt="2022-05-24T08:15:19.425" v="18" actId="1076"/>
          <ac:spMkLst>
            <pc:docMk/>
            <pc:sldMk cId="2375220202" sldId="270"/>
            <ac:spMk id="2" creationId="{716C5420-13EA-4642-BD8A-33AE3C68FFA1}"/>
          </ac:spMkLst>
        </pc:spChg>
        <pc:spChg chg="mod">
          <ac:chgData name="Green, Joani" userId="S::greejo@f-secure.com::ebd7dcf5-9b3b-46d6-91e9-50ec016c097d" providerId="AD" clId="Web-{3732B699-2D45-34EC-99C0-F60D456A5ADC}" dt="2022-05-24T08:15:35.238" v="30" actId="20577"/>
          <ac:spMkLst>
            <pc:docMk/>
            <pc:sldMk cId="2375220202" sldId="270"/>
            <ac:spMk id="19" creationId="{D7B287D4-0ECE-435B-B7F0-EA30A506FE78}"/>
          </ac:spMkLst>
        </pc:spChg>
        <pc:spChg chg="mod">
          <ac:chgData name="Green, Joani" userId="S::greejo@f-secure.com::ebd7dcf5-9b3b-46d6-91e9-50ec016c097d" providerId="AD" clId="Web-{3732B699-2D45-34EC-99C0-F60D456A5ADC}" dt="2022-05-24T08:15:18.831" v="17" actId="1076"/>
          <ac:spMkLst>
            <pc:docMk/>
            <pc:sldMk cId="2375220202" sldId="270"/>
            <ac:spMk id="27" creationId="{6F90BB11-4E79-4116-A516-767B27B9AE1E}"/>
          </ac:spMkLst>
        </pc:spChg>
        <pc:spChg chg="mod">
          <ac:chgData name="Green, Joani" userId="S::greejo@f-secure.com::ebd7dcf5-9b3b-46d6-91e9-50ec016c097d" providerId="AD" clId="Web-{3732B699-2D45-34EC-99C0-F60D456A5ADC}" dt="2022-05-24T08:15:46.801" v="31" actId="14100"/>
          <ac:spMkLst>
            <pc:docMk/>
            <pc:sldMk cId="2375220202" sldId="270"/>
            <ac:spMk id="28" creationId="{709538EF-8DD1-4BB4-891B-7A061C698A85}"/>
          </ac:spMkLst>
        </pc:spChg>
        <pc:spChg chg="mod">
          <ac:chgData name="Green, Joani" userId="S::greejo@f-secure.com::ebd7dcf5-9b3b-46d6-91e9-50ec016c097d" providerId="AD" clId="Web-{3732B699-2D45-34EC-99C0-F60D456A5ADC}" dt="2022-05-24T08:15:50.238" v="32" actId="1076"/>
          <ac:spMkLst>
            <pc:docMk/>
            <pc:sldMk cId="2375220202" sldId="270"/>
            <ac:spMk id="32" creationId="{361BEB1D-10D4-4494-9F05-A113D22572DB}"/>
          </ac:spMkLst>
        </pc:spChg>
        <pc:spChg chg="del">
          <ac:chgData name="Green, Joani" userId="S::greejo@f-secure.com::ebd7dcf5-9b3b-46d6-91e9-50ec016c097d" providerId="AD" clId="Web-{3732B699-2D45-34EC-99C0-F60D456A5ADC}" dt="2022-05-24T08:16:33.271" v="42"/>
          <ac:spMkLst>
            <pc:docMk/>
            <pc:sldMk cId="2375220202" sldId="270"/>
            <ac:spMk id="45" creationId="{FD6E2FEF-E26D-41BA-AC42-64A0F66573F0}"/>
          </ac:spMkLst>
        </pc:spChg>
        <pc:picChg chg="mod">
          <ac:chgData name="Green, Joani" userId="S::greejo@f-secure.com::ebd7dcf5-9b3b-46d6-91e9-50ec016c097d" providerId="AD" clId="Web-{3732B699-2D45-34EC-99C0-F60D456A5ADC}" dt="2022-05-24T08:16:12.708" v="41" actId="1076"/>
          <ac:picMkLst>
            <pc:docMk/>
            <pc:sldMk cId="2375220202" sldId="270"/>
            <ac:picMk id="17" creationId="{A6FA3215-815B-4B0D-9232-32166E90297B}"/>
          </ac:picMkLst>
        </pc:picChg>
        <pc:picChg chg="mod">
          <ac:chgData name="Green, Joani" userId="S::greejo@f-secure.com::ebd7dcf5-9b3b-46d6-91e9-50ec016c097d" providerId="AD" clId="Web-{3732B699-2D45-34EC-99C0-F60D456A5ADC}" dt="2022-05-24T08:14:44.721" v="9" actId="1076"/>
          <ac:picMkLst>
            <pc:docMk/>
            <pc:sldMk cId="2375220202" sldId="270"/>
            <ac:picMk id="26" creationId="{F9FD2F8A-3191-452C-A227-EB70A4B33B4C}"/>
          </ac:picMkLst>
        </pc:picChg>
        <pc:picChg chg="mod">
          <ac:chgData name="Green, Joani" userId="S::greejo@f-secure.com::ebd7dcf5-9b3b-46d6-91e9-50ec016c097d" providerId="AD" clId="Web-{3732B699-2D45-34EC-99C0-F60D456A5ADC}" dt="2022-05-24T08:14:32.345" v="6" actId="1076"/>
          <ac:picMkLst>
            <pc:docMk/>
            <pc:sldMk cId="2375220202" sldId="270"/>
            <ac:picMk id="36" creationId="{6C71D8B9-632D-4132-BD21-4B0718A75A8B}"/>
          </ac:picMkLst>
        </pc:picChg>
        <pc:cxnChg chg="mod">
          <ac:chgData name="Green, Joani" userId="S::greejo@f-secure.com::ebd7dcf5-9b3b-46d6-91e9-50ec016c097d" providerId="AD" clId="Web-{3732B699-2D45-34EC-99C0-F60D456A5ADC}" dt="2022-05-24T08:16:12.708" v="41" actId="1076"/>
          <ac:cxnSpMkLst>
            <pc:docMk/>
            <pc:sldMk cId="2375220202" sldId="270"/>
            <ac:cxnSpMk id="21" creationId="{BF172E1A-48B7-4551-B78B-19F7B76C8589}"/>
          </ac:cxnSpMkLst>
        </pc:cxnChg>
        <pc:cxnChg chg="del mod">
          <ac:chgData name="Green, Joani" userId="S::greejo@f-secure.com::ebd7dcf5-9b3b-46d6-91e9-50ec016c097d" providerId="AD" clId="Web-{3732B699-2D45-34EC-99C0-F60D456A5ADC}" dt="2022-05-24T08:15:53.582" v="33"/>
          <ac:cxnSpMkLst>
            <pc:docMk/>
            <pc:sldMk cId="2375220202" sldId="270"/>
            <ac:cxnSpMk id="24" creationId="{7F38EDAF-F680-43DC-B2E9-5888555C79E7}"/>
          </ac:cxnSpMkLst>
        </pc:cxnChg>
        <pc:cxnChg chg="mod">
          <ac:chgData name="Green, Joani" userId="S::greejo@f-secure.com::ebd7dcf5-9b3b-46d6-91e9-50ec016c097d" providerId="AD" clId="Web-{3732B699-2D45-34EC-99C0-F60D456A5ADC}" dt="2022-05-24T08:14:48.143" v="10" actId="1076"/>
          <ac:cxnSpMkLst>
            <pc:docMk/>
            <pc:sldMk cId="2375220202" sldId="270"/>
            <ac:cxnSpMk id="29" creationId="{16F7E138-856C-4382-877F-C683CB8FDD27}"/>
          </ac:cxnSpMkLst>
        </pc:cxnChg>
        <pc:cxnChg chg="mod">
          <ac:chgData name="Green, Joani" userId="S::greejo@f-secure.com::ebd7dcf5-9b3b-46d6-91e9-50ec016c097d" providerId="AD" clId="Web-{3732B699-2D45-34EC-99C0-F60D456A5ADC}" dt="2022-05-24T08:14:42.596" v="8" actId="1076"/>
          <ac:cxnSpMkLst>
            <pc:docMk/>
            <pc:sldMk cId="2375220202" sldId="270"/>
            <ac:cxnSpMk id="37" creationId="{FB4428A2-E5F7-45EB-A0C7-2864E7FCA829}"/>
          </ac:cxnSpMkLst>
        </pc:cxnChg>
      </pc:sldChg>
      <pc:sldChg chg="modSp">
        <pc:chgData name="Green, Joani" userId="S::greejo@f-secure.com::ebd7dcf5-9b3b-46d6-91e9-50ec016c097d" providerId="AD" clId="Web-{3732B699-2D45-34EC-99C0-F60D456A5ADC}" dt="2022-05-24T08:13:41.891" v="4" actId="14100"/>
        <pc:sldMkLst>
          <pc:docMk/>
          <pc:sldMk cId="4131770618" sldId="272"/>
        </pc:sldMkLst>
        <pc:spChg chg="mod">
          <ac:chgData name="Green, Joani" userId="S::greejo@f-secure.com::ebd7dcf5-9b3b-46d6-91e9-50ec016c097d" providerId="AD" clId="Web-{3732B699-2D45-34EC-99C0-F60D456A5ADC}" dt="2022-05-24T08:13:41.891" v="4" actId="14100"/>
          <ac:spMkLst>
            <pc:docMk/>
            <pc:sldMk cId="4131770618" sldId="272"/>
            <ac:spMk id="22" creationId="{EAF37D24-350B-4945-A720-3AE35A9FC77C}"/>
          </ac:spMkLst>
        </pc:spChg>
        <pc:spChg chg="mod">
          <ac:chgData name="Green, Joani" userId="S::greejo@f-secure.com::ebd7dcf5-9b3b-46d6-91e9-50ec016c097d" providerId="AD" clId="Web-{3732B699-2D45-34EC-99C0-F60D456A5ADC}" dt="2022-05-24T08:13:36.953" v="3" actId="14100"/>
          <ac:spMkLst>
            <pc:docMk/>
            <pc:sldMk cId="4131770618" sldId="272"/>
            <ac:spMk id="48" creationId="{EEAB89C3-E933-40E0-8F6E-5EE5B0E77462}"/>
          </ac:spMkLst>
        </pc:spChg>
      </pc:sldChg>
    </pc:docChg>
  </pc:docChgLst>
  <pc:docChgLst>
    <pc:chgData name="Green, Joani" userId="S::greejo@f-secure.com::ebd7dcf5-9b3b-46d6-91e9-50ec016c097d" providerId="AD" clId="Web-{D106B622-2080-4DA4-A8A8-9FBAE4273993}"/>
    <pc:docChg chg="addSld modSld">
      <pc:chgData name="Green, Joani" userId="S::greejo@f-secure.com::ebd7dcf5-9b3b-46d6-91e9-50ec016c097d" providerId="AD" clId="Web-{D106B622-2080-4DA4-A8A8-9FBAE4273993}" dt="2022-05-23T14:43:01.857" v="129" actId="1076"/>
      <pc:docMkLst>
        <pc:docMk/>
      </pc:docMkLst>
      <pc:sldChg chg="modSp">
        <pc:chgData name="Green, Joani" userId="S::greejo@f-secure.com::ebd7dcf5-9b3b-46d6-91e9-50ec016c097d" providerId="AD" clId="Web-{D106B622-2080-4DA4-A8A8-9FBAE4273993}" dt="2022-05-23T14:40:19.759" v="32" actId="20577"/>
        <pc:sldMkLst>
          <pc:docMk/>
          <pc:sldMk cId="2669177893" sldId="256"/>
        </pc:sldMkLst>
        <pc:spChg chg="mod">
          <ac:chgData name="Green, Joani" userId="S::greejo@f-secure.com::ebd7dcf5-9b3b-46d6-91e9-50ec016c097d" providerId="AD" clId="Web-{D106B622-2080-4DA4-A8A8-9FBAE4273993}" dt="2022-05-23T14:40:14.728" v="20" actId="20577"/>
          <ac:spMkLst>
            <pc:docMk/>
            <pc:sldMk cId="2669177893" sldId="256"/>
            <ac:spMk id="2" creationId="{C14F5872-20FB-43E4-A9EB-904C332F9997}"/>
          </ac:spMkLst>
        </pc:spChg>
        <pc:spChg chg="mod">
          <ac:chgData name="Green, Joani" userId="S::greejo@f-secure.com::ebd7dcf5-9b3b-46d6-91e9-50ec016c097d" providerId="AD" clId="Web-{D106B622-2080-4DA4-A8A8-9FBAE4273993}" dt="2022-05-23T14:40:19.759" v="32" actId="20577"/>
          <ac:spMkLst>
            <pc:docMk/>
            <pc:sldMk cId="2669177893" sldId="256"/>
            <ac:spMk id="3" creationId="{9F8DF921-6409-4B2E-A909-6C1E84EBE8F0}"/>
          </ac:spMkLst>
        </pc:spChg>
      </pc:sldChg>
      <pc:sldChg chg="addSp delSp modSp new">
        <pc:chgData name="Green, Joani" userId="S::greejo@f-secure.com::ebd7dcf5-9b3b-46d6-91e9-50ec016c097d" providerId="AD" clId="Web-{D106B622-2080-4DA4-A8A8-9FBAE4273993}" dt="2022-05-23T14:43:01.857" v="129" actId="1076"/>
        <pc:sldMkLst>
          <pc:docMk/>
          <pc:sldMk cId="72129033" sldId="258"/>
        </pc:sldMkLst>
        <pc:spChg chg="del">
          <ac:chgData name="Green, Joani" userId="S::greejo@f-secure.com::ebd7dcf5-9b3b-46d6-91e9-50ec016c097d" providerId="AD" clId="Web-{D106B622-2080-4DA4-A8A8-9FBAE4273993}" dt="2022-05-23T14:42:49.653" v="125"/>
          <ac:spMkLst>
            <pc:docMk/>
            <pc:sldMk cId="72129033" sldId="258"/>
            <ac:spMk id="2" creationId="{94FFE275-38F7-8A06-EC23-9FB324FE2318}"/>
          </ac:spMkLst>
        </pc:spChg>
        <pc:spChg chg="add del">
          <ac:chgData name="Green, Joani" userId="S::greejo@f-secure.com::ebd7dcf5-9b3b-46d6-91e9-50ec016c097d" providerId="AD" clId="Web-{D106B622-2080-4DA4-A8A8-9FBAE4273993}" dt="2022-05-23T14:42:24.934" v="124"/>
          <ac:spMkLst>
            <pc:docMk/>
            <pc:sldMk cId="72129033" sldId="258"/>
            <ac:spMk id="3" creationId="{475A2C56-A84C-9828-946E-84402A45F48F}"/>
          </ac:spMkLst>
        </pc:spChg>
        <pc:spChg chg="mod">
          <ac:chgData name="Green, Joani" userId="S::greejo@f-secure.com::ebd7dcf5-9b3b-46d6-91e9-50ec016c097d" providerId="AD" clId="Web-{D106B622-2080-4DA4-A8A8-9FBAE4273993}" dt="2022-05-23T14:40:28.759" v="37" actId="20577"/>
          <ac:spMkLst>
            <pc:docMk/>
            <pc:sldMk cId="72129033" sldId="258"/>
            <ac:spMk id="4" creationId="{BE5E6545-DA47-5892-9363-035FD9603B33}"/>
          </ac:spMkLst>
        </pc:spChg>
        <pc:picChg chg="add del mod ord modCrop">
          <ac:chgData name="Green, Joani" userId="S::greejo@f-secure.com::ebd7dcf5-9b3b-46d6-91e9-50ec016c097d" providerId="AD" clId="Web-{D106B622-2080-4DA4-A8A8-9FBAE4273993}" dt="2022-05-23T14:42:24.934" v="124"/>
          <ac:picMkLst>
            <pc:docMk/>
            <pc:sldMk cId="72129033" sldId="258"/>
            <ac:picMk id="5" creationId="{B986503A-AD1A-7B36-624D-182755DEE285}"/>
          </ac:picMkLst>
        </pc:picChg>
        <pc:picChg chg="add mod ord">
          <ac:chgData name="Green, Joani" userId="S::greejo@f-secure.com::ebd7dcf5-9b3b-46d6-91e9-50ec016c097d" providerId="AD" clId="Web-{D106B622-2080-4DA4-A8A8-9FBAE4273993}" dt="2022-05-23T14:43:01.857" v="129" actId="1076"/>
          <ac:picMkLst>
            <pc:docMk/>
            <pc:sldMk cId="72129033" sldId="258"/>
            <ac:picMk id="6" creationId="{6BB10A09-643F-6D8F-9E04-875F5C05C38C}"/>
          </ac:picMkLst>
        </pc:picChg>
      </pc:sldChg>
      <pc:sldChg chg="addSp delSp modSp new mod modClrScheme chgLayout">
        <pc:chgData name="Green, Joani" userId="S::greejo@f-secure.com::ebd7dcf5-9b3b-46d6-91e9-50ec016c097d" providerId="AD" clId="Web-{D106B622-2080-4DA4-A8A8-9FBAE4273993}" dt="2022-05-23T14:42:09.106" v="122"/>
        <pc:sldMkLst>
          <pc:docMk/>
          <pc:sldMk cId="2781434365" sldId="259"/>
        </pc:sldMkLst>
        <pc:spChg chg="mod ord">
          <ac:chgData name="Green, Joani" userId="S::greejo@f-secure.com::ebd7dcf5-9b3b-46d6-91e9-50ec016c097d" providerId="AD" clId="Web-{D106B622-2080-4DA4-A8A8-9FBAE4273993}" dt="2022-05-23T14:41:27.011" v="84" actId="20577"/>
          <ac:spMkLst>
            <pc:docMk/>
            <pc:sldMk cId="2781434365" sldId="259"/>
            <ac:spMk id="2" creationId="{745AA9BE-6386-B1AC-2973-078587CCFDA6}"/>
          </ac:spMkLst>
        </pc:spChg>
        <pc:spChg chg="mod ord">
          <ac:chgData name="Green, Joani" userId="S::greejo@f-secure.com::ebd7dcf5-9b3b-46d6-91e9-50ec016c097d" providerId="AD" clId="Web-{D106B622-2080-4DA4-A8A8-9FBAE4273993}" dt="2022-05-23T14:40:42.385" v="39"/>
          <ac:spMkLst>
            <pc:docMk/>
            <pc:sldMk cId="2781434365" sldId="259"/>
            <ac:spMk id="3" creationId="{47872F54-5992-B448-D7CE-55202DBAF4D1}"/>
          </ac:spMkLst>
        </pc:spChg>
        <pc:spChg chg="mod ord">
          <ac:chgData name="Green, Joani" userId="S::greejo@f-secure.com::ebd7dcf5-9b3b-46d6-91e9-50ec016c097d" providerId="AD" clId="Web-{D106B622-2080-4DA4-A8A8-9FBAE4273993}" dt="2022-05-23T14:40:42.385" v="39"/>
          <ac:spMkLst>
            <pc:docMk/>
            <pc:sldMk cId="2781434365" sldId="259"/>
            <ac:spMk id="4" creationId="{5F954F99-42B6-5C2B-0AB0-B2542FEF9E36}"/>
          </ac:spMkLst>
        </pc:spChg>
        <pc:spChg chg="add mod ord">
          <ac:chgData name="Green, Joani" userId="S::greejo@f-secure.com::ebd7dcf5-9b3b-46d6-91e9-50ec016c097d" providerId="AD" clId="Web-{D106B622-2080-4DA4-A8A8-9FBAE4273993}" dt="2022-05-23T14:41:28.651" v="85" actId="20577"/>
          <ac:spMkLst>
            <pc:docMk/>
            <pc:sldMk cId="2781434365" sldId="259"/>
            <ac:spMk id="5" creationId="{92E06073-D677-2BF6-A60D-D8A289B19E53}"/>
          </ac:spMkLst>
        </pc:spChg>
        <pc:spChg chg="add mod ord">
          <ac:chgData name="Green, Joani" userId="S::greejo@f-secure.com::ebd7dcf5-9b3b-46d6-91e9-50ec016c097d" providerId="AD" clId="Web-{D106B622-2080-4DA4-A8A8-9FBAE4273993}" dt="2022-05-23T14:41:38.261" v="91" actId="20577"/>
          <ac:spMkLst>
            <pc:docMk/>
            <pc:sldMk cId="2781434365" sldId="259"/>
            <ac:spMk id="6" creationId="{7DBD999E-1067-53A7-20EE-01ABE040D53C}"/>
          </ac:spMkLst>
        </pc:spChg>
        <pc:spChg chg="add del mod ord">
          <ac:chgData name="Green, Joani" userId="S::greejo@f-secure.com::ebd7dcf5-9b3b-46d6-91e9-50ec016c097d" providerId="AD" clId="Web-{D106B622-2080-4DA4-A8A8-9FBAE4273993}" dt="2022-05-23T14:42:09.106" v="122"/>
          <ac:spMkLst>
            <pc:docMk/>
            <pc:sldMk cId="2781434365" sldId="259"/>
            <ac:spMk id="7" creationId="{4BB2F35D-3AB8-D393-685A-49D543C0A7D4}"/>
          </ac:spMkLst>
        </pc:spChg>
        <pc:spChg chg="add del mod ord">
          <ac:chgData name="Green, Joani" userId="S::greejo@f-secure.com::ebd7dcf5-9b3b-46d6-91e9-50ec016c097d" providerId="AD" clId="Web-{D106B622-2080-4DA4-A8A8-9FBAE4273993}" dt="2022-05-23T14:42:05.527" v="119"/>
          <ac:spMkLst>
            <pc:docMk/>
            <pc:sldMk cId="2781434365" sldId="259"/>
            <ac:spMk id="8" creationId="{49D3F2DF-0320-4615-B82A-59F80FC2653E}"/>
          </ac:spMkLst>
        </pc:spChg>
        <pc:spChg chg="add del mod ord">
          <ac:chgData name="Green, Joani" userId="S::greejo@f-secure.com::ebd7dcf5-9b3b-46d6-91e9-50ec016c097d" providerId="AD" clId="Web-{D106B622-2080-4DA4-A8A8-9FBAE4273993}" dt="2022-05-23T14:42:04.418" v="118"/>
          <ac:spMkLst>
            <pc:docMk/>
            <pc:sldMk cId="2781434365" sldId="259"/>
            <ac:spMk id="9" creationId="{B583168C-3944-0E26-E4F1-4D2EA8B2734C}"/>
          </ac:spMkLst>
        </pc:spChg>
        <pc:spChg chg="add mod ord">
          <ac:chgData name="Green, Joani" userId="S::greejo@f-secure.com::ebd7dcf5-9b3b-46d6-91e9-50ec016c097d" providerId="AD" clId="Web-{D106B622-2080-4DA4-A8A8-9FBAE4273993}" dt="2022-05-23T14:41:25.573" v="83" actId="20577"/>
          <ac:spMkLst>
            <pc:docMk/>
            <pc:sldMk cId="2781434365" sldId="259"/>
            <ac:spMk id="10" creationId="{72B1C775-ACFA-048F-EE96-71EDC1E12D6D}"/>
          </ac:spMkLst>
        </pc:spChg>
        <pc:spChg chg="add mod ord">
          <ac:chgData name="Green, Joani" userId="S::greejo@f-secure.com::ebd7dcf5-9b3b-46d6-91e9-50ec016c097d" providerId="AD" clId="Web-{D106B622-2080-4DA4-A8A8-9FBAE4273993}" dt="2022-05-23T14:41:42.964" v="92" actId="20577"/>
          <ac:spMkLst>
            <pc:docMk/>
            <pc:sldMk cId="2781434365" sldId="259"/>
            <ac:spMk id="11" creationId="{8141D2B4-E493-4FDB-8730-4DC89B8BF2C6}"/>
          </ac:spMkLst>
        </pc:spChg>
        <pc:spChg chg="add mod ord">
          <ac:chgData name="Green, Joani" userId="S::greejo@f-secure.com::ebd7dcf5-9b3b-46d6-91e9-50ec016c097d" providerId="AD" clId="Web-{D106B622-2080-4DA4-A8A8-9FBAE4273993}" dt="2022-05-23T14:41:53.027" v="116" actId="20577"/>
          <ac:spMkLst>
            <pc:docMk/>
            <pc:sldMk cId="2781434365" sldId="259"/>
            <ac:spMk id="12" creationId="{E3E26A15-FA7E-210B-C959-6036E45A1F01}"/>
          </ac:spMkLst>
        </pc:spChg>
        <pc:spChg chg="add del mod ord">
          <ac:chgData name="Green, Joani" userId="S::greejo@f-secure.com::ebd7dcf5-9b3b-46d6-91e9-50ec016c097d" providerId="AD" clId="Web-{D106B622-2080-4DA4-A8A8-9FBAE4273993}" dt="2022-05-23T14:42:07.684" v="121"/>
          <ac:spMkLst>
            <pc:docMk/>
            <pc:sldMk cId="2781434365" sldId="259"/>
            <ac:spMk id="13" creationId="{013625AB-94EF-C1B7-52DF-6E0598F964C4}"/>
          </ac:spMkLst>
        </pc:spChg>
        <pc:spChg chg="add del mod ord">
          <ac:chgData name="Green, Joani" userId="S::greejo@f-secure.com::ebd7dcf5-9b3b-46d6-91e9-50ec016c097d" providerId="AD" clId="Web-{D106B622-2080-4DA4-A8A8-9FBAE4273993}" dt="2022-05-23T14:42:06.293" v="120"/>
          <ac:spMkLst>
            <pc:docMk/>
            <pc:sldMk cId="2781434365" sldId="259"/>
            <ac:spMk id="14" creationId="{293536A2-8C26-DCC5-C2E6-533A49D2D88C}"/>
          </ac:spMkLst>
        </pc:spChg>
        <pc:spChg chg="add del mod ord">
          <ac:chgData name="Green, Joani" userId="S::greejo@f-secure.com::ebd7dcf5-9b3b-46d6-91e9-50ec016c097d" providerId="AD" clId="Web-{D106B622-2080-4DA4-A8A8-9FBAE4273993}" dt="2022-05-23T14:42:03.152" v="117"/>
          <ac:spMkLst>
            <pc:docMk/>
            <pc:sldMk cId="2781434365" sldId="259"/>
            <ac:spMk id="15" creationId="{3751E20C-D061-7435-0419-F029CD85FAA1}"/>
          </ac:spMkLst>
        </pc:spChg>
        <pc:spChg chg="add mod ord">
          <ac:chgData name="Green, Joani" userId="S::greejo@f-secure.com::ebd7dcf5-9b3b-46d6-91e9-50ec016c097d" providerId="AD" clId="Web-{D106B622-2080-4DA4-A8A8-9FBAE4273993}" dt="2022-05-23T14:40:42.385" v="39"/>
          <ac:spMkLst>
            <pc:docMk/>
            <pc:sldMk cId="2781434365" sldId="259"/>
            <ac:spMk id="16" creationId="{E2CD0E63-5CCE-192B-14D3-E397D10B5632}"/>
          </ac:spMkLst>
        </pc:spChg>
      </pc:sldChg>
    </pc:docChg>
  </pc:docChgLst>
  <pc:docChgLst>
    <pc:chgData name="Green, Joani" userId="ebd7dcf5-9b3b-46d6-91e9-50ec016c097d" providerId="ADAL" clId="{51E75B59-34C2-48F9-8920-CB2E7AF71A09}"/>
    <pc:docChg chg="undo custSel addSld delSld modSld sldOrd modMainMaster">
      <pc:chgData name="Green, Joani" userId="ebd7dcf5-9b3b-46d6-91e9-50ec016c097d" providerId="ADAL" clId="{51E75B59-34C2-48F9-8920-CB2E7AF71A09}" dt="2022-05-24T09:13:26.026" v="3767" actId="20577"/>
      <pc:docMkLst>
        <pc:docMk/>
      </pc:docMkLst>
      <pc:sldChg chg="addSp delSp modSp mod modClrScheme chgLayout">
        <pc:chgData name="Green, Joani" userId="ebd7dcf5-9b3b-46d6-91e9-50ec016c097d" providerId="ADAL" clId="{51E75B59-34C2-48F9-8920-CB2E7AF71A09}" dt="2022-05-24T08:40:07.036" v="2027" actId="20577"/>
        <pc:sldMkLst>
          <pc:docMk/>
          <pc:sldMk cId="2839000638" sldId="257"/>
        </pc:sldMkLst>
        <pc:spChg chg="del mod ord">
          <ac:chgData name="Green, Joani" userId="ebd7dcf5-9b3b-46d6-91e9-50ec016c097d" providerId="ADAL" clId="{51E75B59-34C2-48F9-8920-CB2E7AF71A09}" dt="2022-05-24T08:32:27.349" v="1140" actId="700"/>
          <ac:spMkLst>
            <pc:docMk/>
            <pc:sldMk cId="2839000638" sldId="257"/>
            <ac:spMk id="2" creationId="{6C3DD016-3C92-4958-A840-B96D89F05D0E}"/>
          </ac:spMkLst>
        </pc:spChg>
        <pc:spChg chg="del">
          <ac:chgData name="Green, Joani" userId="ebd7dcf5-9b3b-46d6-91e9-50ec016c097d" providerId="ADAL" clId="{51E75B59-34C2-48F9-8920-CB2E7AF71A09}" dt="2022-05-24T08:32:27.349" v="1140" actId="700"/>
          <ac:spMkLst>
            <pc:docMk/>
            <pc:sldMk cId="2839000638" sldId="257"/>
            <ac:spMk id="3" creationId="{079E4A37-6458-4108-BAD7-F2435402BA05}"/>
          </ac:spMkLst>
        </pc:spChg>
        <pc:spChg chg="mod ord">
          <ac:chgData name="Green, Joani" userId="ebd7dcf5-9b3b-46d6-91e9-50ec016c097d" providerId="ADAL" clId="{51E75B59-34C2-48F9-8920-CB2E7AF71A09}" dt="2022-05-24T08:32:27.349" v="1140" actId="700"/>
          <ac:spMkLst>
            <pc:docMk/>
            <pc:sldMk cId="2839000638" sldId="257"/>
            <ac:spMk id="4" creationId="{AB441D1C-24F0-413F-BF29-03644A142184}"/>
          </ac:spMkLst>
        </pc:spChg>
        <pc:spChg chg="add mod ord">
          <ac:chgData name="Green, Joani" userId="ebd7dcf5-9b3b-46d6-91e9-50ec016c097d" providerId="ADAL" clId="{51E75B59-34C2-48F9-8920-CB2E7AF71A09}" dt="2022-05-24T08:40:07.036" v="2027" actId="20577"/>
          <ac:spMkLst>
            <pc:docMk/>
            <pc:sldMk cId="2839000638" sldId="257"/>
            <ac:spMk id="5" creationId="{C217E7E8-10BC-4E4A-AADF-A313CA26A1E3}"/>
          </ac:spMkLst>
        </pc:spChg>
      </pc:sldChg>
      <pc:sldChg chg="addSp modSp mod">
        <pc:chgData name="Green, Joani" userId="ebd7dcf5-9b3b-46d6-91e9-50ec016c097d" providerId="ADAL" clId="{51E75B59-34C2-48F9-8920-CB2E7AF71A09}" dt="2022-05-24T08:53:43.077" v="2669" actId="20577"/>
        <pc:sldMkLst>
          <pc:docMk/>
          <pc:sldMk cId="72129033" sldId="258"/>
        </pc:sldMkLst>
        <pc:spChg chg="add mod">
          <ac:chgData name="Green, Joani" userId="ebd7dcf5-9b3b-46d6-91e9-50ec016c097d" providerId="ADAL" clId="{51E75B59-34C2-48F9-8920-CB2E7AF71A09}" dt="2022-05-24T08:53:43.077" v="2669" actId="20577"/>
          <ac:spMkLst>
            <pc:docMk/>
            <pc:sldMk cId="72129033" sldId="258"/>
            <ac:spMk id="2" creationId="{60E5B024-FBA6-418A-8DAA-7600312004CD}"/>
          </ac:spMkLst>
        </pc:spChg>
      </pc:sldChg>
      <pc:sldChg chg="modSp mod">
        <pc:chgData name="Green, Joani" userId="ebd7dcf5-9b3b-46d6-91e9-50ec016c097d" providerId="ADAL" clId="{51E75B59-34C2-48F9-8920-CB2E7AF71A09}" dt="2022-05-23T14:44:29.721" v="63" actId="313"/>
        <pc:sldMkLst>
          <pc:docMk/>
          <pc:sldMk cId="2781434365" sldId="259"/>
        </pc:sldMkLst>
        <pc:spChg chg="mod">
          <ac:chgData name="Green, Joani" userId="ebd7dcf5-9b3b-46d6-91e9-50ec016c097d" providerId="ADAL" clId="{51E75B59-34C2-48F9-8920-CB2E7AF71A09}" dt="2022-05-23T14:44:29.721" v="63" actId="313"/>
          <ac:spMkLst>
            <pc:docMk/>
            <pc:sldMk cId="2781434365" sldId="259"/>
            <ac:spMk id="10" creationId="{72B1C775-ACFA-048F-EE96-71EDC1E12D6D}"/>
          </ac:spMkLst>
        </pc:spChg>
      </pc:sldChg>
      <pc:sldChg chg="addSp delSp modSp new mod modClrScheme chgLayout">
        <pc:chgData name="Green, Joani" userId="ebd7dcf5-9b3b-46d6-91e9-50ec016c097d" providerId="ADAL" clId="{51E75B59-34C2-48F9-8920-CB2E7AF71A09}" dt="2022-05-23T14:45:43.772" v="92" actId="20577"/>
        <pc:sldMkLst>
          <pc:docMk/>
          <pc:sldMk cId="2270654264" sldId="260"/>
        </pc:sldMkLst>
        <pc:spChg chg="del mod ord">
          <ac:chgData name="Green, Joani" userId="ebd7dcf5-9b3b-46d6-91e9-50ec016c097d" providerId="ADAL" clId="{51E75B59-34C2-48F9-8920-CB2E7AF71A09}" dt="2022-05-23T14:45:28.804" v="65" actId="700"/>
          <ac:spMkLst>
            <pc:docMk/>
            <pc:sldMk cId="2270654264" sldId="260"/>
            <ac:spMk id="2" creationId="{BDBD05F2-CDC0-4F35-B781-D60F609BCF25}"/>
          </ac:spMkLst>
        </pc:spChg>
        <pc:spChg chg="del mod ord">
          <ac:chgData name="Green, Joani" userId="ebd7dcf5-9b3b-46d6-91e9-50ec016c097d" providerId="ADAL" clId="{51E75B59-34C2-48F9-8920-CB2E7AF71A09}" dt="2022-05-23T14:45:28.804" v="65" actId="700"/>
          <ac:spMkLst>
            <pc:docMk/>
            <pc:sldMk cId="2270654264" sldId="260"/>
            <ac:spMk id="3" creationId="{366DDD3A-ECE0-4703-A14D-BD5505F6F314}"/>
          </ac:spMkLst>
        </pc:spChg>
        <pc:spChg chg="del mod ord">
          <ac:chgData name="Green, Joani" userId="ebd7dcf5-9b3b-46d6-91e9-50ec016c097d" providerId="ADAL" clId="{51E75B59-34C2-48F9-8920-CB2E7AF71A09}" dt="2022-05-23T14:45:28.804" v="65" actId="700"/>
          <ac:spMkLst>
            <pc:docMk/>
            <pc:sldMk cId="2270654264" sldId="260"/>
            <ac:spMk id="4" creationId="{8BD32C25-79DD-4790-B09E-5CE9D3096F8D}"/>
          </ac:spMkLst>
        </pc:spChg>
        <pc:spChg chg="add mod ord">
          <ac:chgData name="Green, Joani" userId="ebd7dcf5-9b3b-46d6-91e9-50ec016c097d" providerId="ADAL" clId="{51E75B59-34C2-48F9-8920-CB2E7AF71A09}" dt="2022-05-23T14:45:43.772" v="92" actId="20577"/>
          <ac:spMkLst>
            <pc:docMk/>
            <pc:sldMk cId="2270654264" sldId="260"/>
            <ac:spMk id="5" creationId="{9F731C22-42E2-4143-8D2A-8608885F64E2}"/>
          </ac:spMkLst>
        </pc:spChg>
        <pc:spChg chg="add mod ord">
          <ac:chgData name="Green, Joani" userId="ebd7dcf5-9b3b-46d6-91e9-50ec016c097d" providerId="ADAL" clId="{51E75B59-34C2-48F9-8920-CB2E7AF71A09}" dt="2022-05-23T14:45:28.804" v="65" actId="700"/>
          <ac:spMkLst>
            <pc:docMk/>
            <pc:sldMk cId="2270654264" sldId="260"/>
            <ac:spMk id="6" creationId="{11D27A4D-DA1D-462C-B285-422CC4B044EF}"/>
          </ac:spMkLst>
        </pc:spChg>
        <pc:spChg chg="add mod ord">
          <ac:chgData name="Green, Joani" userId="ebd7dcf5-9b3b-46d6-91e9-50ec016c097d" providerId="ADAL" clId="{51E75B59-34C2-48F9-8920-CB2E7AF71A09}" dt="2022-05-23T14:45:28.804" v="65" actId="700"/>
          <ac:spMkLst>
            <pc:docMk/>
            <pc:sldMk cId="2270654264" sldId="260"/>
            <ac:spMk id="7" creationId="{5EE8BD07-9531-4A37-B1DA-708EBC0AE49A}"/>
          </ac:spMkLst>
        </pc:spChg>
        <pc:spChg chg="add mod ord">
          <ac:chgData name="Green, Joani" userId="ebd7dcf5-9b3b-46d6-91e9-50ec016c097d" providerId="ADAL" clId="{51E75B59-34C2-48F9-8920-CB2E7AF71A09}" dt="2022-05-23T14:45:28.804" v="65" actId="700"/>
          <ac:spMkLst>
            <pc:docMk/>
            <pc:sldMk cId="2270654264" sldId="260"/>
            <ac:spMk id="8" creationId="{2121A5DA-8C2E-47B8-A958-A84D85CBA32C}"/>
          </ac:spMkLst>
        </pc:spChg>
      </pc:sldChg>
      <pc:sldChg chg="modSp mod">
        <pc:chgData name="Green, Joani" userId="ebd7dcf5-9b3b-46d6-91e9-50ec016c097d" providerId="ADAL" clId="{51E75B59-34C2-48F9-8920-CB2E7AF71A09}" dt="2022-05-24T08:55:35.861" v="2878" actId="20577"/>
        <pc:sldMkLst>
          <pc:docMk/>
          <pc:sldMk cId="1284273353" sldId="261"/>
        </pc:sldMkLst>
        <pc:spChg chg="mod">
          <ac:chgData name="Green, Joani" userId="ebd7dcf5-9b3b-46d6-91e9-50ec016c097d" providerId="ADAL" clId="{51E75B59-34C2-48F9-8920-CB2E7AF71A09}" dt="2022-05-24T08:55:35.861" v="2878" actId="20577"/>
          <ac:spMkLst>
            <pc:docMk/>
            <pc:sldMk cId="1284273353" sldId="261"/>
            <ac:spMk id="6" creationId="{653CDF99-43A1-484D-B14D-E3F22F1A1437}"/>
          </ac:spMkLst>
        </pc:spChg>
      </pc:sldChg>
      <pc:sldChg chg="addSp delSp modSp mod">
        <pc:chgData name="Green, Joani" userId="ebd7dcf5-9b3b-46d6-91e9-50ec016c097d" providerId="ADAL" clId="{51E75B59-34C2-48F9-8920-CB2E7AF71A09}" dt="2022-05-23T14:47:41.694" v="99" actId="14100"/>
        <pc:sldMkLst>
          <pc:docMk/>
          <pc:sldMk cId="2933777313" sldId="262"/>
        </pc:sldMkLst>
        <pc:spChg chg="mod">
          <ac:chgData name="Green, Joani" userId="ebd7dcf5-9b3b-46d6-91e9-50ec016c097d" providerId="ADAL" clId="{51E75B59-34C2-48F9-8920-CB2E7AF71A09}" dt="2022-05-23T14:46:30.663" v="93" actId="1076"/>
          <ac:spMkLst>
            <pc:docMk/>
            <pc:sldMk cId="2933777313" sldId="262"/>
            <ac:spMk id="2" creationId="{CFB2030F-D0DF-4CB0-84DA-3AB8A11F0B44}"/>
          </ac:spMkLst>
        </pc:spChg>
        <pc:spChg chg="add mod">
          <ac:chgData name="Green, Joani" userId="ebd7dcf5-9b3b-46d6-91e9-50ec016c097d" providerId="ADAL" clId="{51E75B59-34C2-48F9-8920-CB2E7AF71A09}" dt="2022-05-23T14:47:41.694" v="99" actId="14100"/>
          <ac:spMkLst>
            <pc:docMk/>
            <pc:sldMk cId="2933777313" sldId="262"/>
            <ac:spMk id="6" creationId="{4B6E2DAF-DD86-43A0-88D3-5548F4A236CC}"/>
          </ac:spMkLst>
        </pc:spChg>
        <pc:spChg chg="del">
          <ac:chgData name="Green, Joani" userId="ebd7dcf5-9b3b-46d6-91e9-50ec016c097d" providerId="ADAL" clId="{51E75B59-34C2-48F9-8920-CB2E7AF71A09}" dt="2022-05-23T14:46:33.815" v="94" actId="478"/>
          <ac:spMkLst>
            <pc:docMk/>
            <pc:sldMk cId="2933777313" sldId="262"/>
            <ac:spMk id="14" creationId="{1D0BC7C1-78F3-46DF-87D3-4A69E5B4D36D}"/>
          </ac:spMkLst>
        </pc:spChg>
        <pc:cxnChg chg="mod">
          <ac:chgData name="Green, Joani" userId="ebd7dcf5-9b3b-46d6-91e9-50ec016c097d" providerId="ADAL" clId="{51E75B59-34C2-48F9-8920-CB2E7AF71A09}" dt="2022-05-23T14:47:02.774" v="96" actId="208"/>
          <ac:cxnSpMkLst>
            <pc:docMk/>
            <pc:sldMk cId="2933777313" sldId="262"/>
            <ac:cxnSpMk id="9" creationId="{A9BE8CA9-74FB-4276-BDB6-B30EC54F9E57}"/>
          </ac:cxnSpMkLst>
        </pc:cxnChg>
        <pc:cxnChg chg="mod">
          <ac:chgData name="Green, Joani" userId="ebd7dcf5-9b3b-46d6-91e9-50ec016c097d" providerId="ADAL" clId="{51E75B59-34C2-48F9-8920-CB2E7AF71A09}" dt="2022-05-23T14:47:06.954" v="97" actId="14100"/>
          <ac:cxnSpMkLst>
            <pc:docMk/>
            <pc:sldMk cId="2933777313" sldId="262"/>
            <ac:cxnSpMk id="16" creationId="{876AF02B-26D8-4889-A439-40363607DF80}"/>
          </ac:cxnSpMkLst>
        </pc:cxnChg>
      </pc:sldChg>
      <pc:sldChg chg="modSp mod">
        <pc:chgData name="Green, Joani" userId="ebd7dcf5-9b3b-46d6-91e9-50ec016c097d" providerId="ADAL" clId="{51E75B59-34C2-48F9-8920-CB2E7AF71A09}" dt="2022-05-24T08:56:03.451" v="2883" actId="207"/>
        <pc:sldMkLst>
          <pc:docMk/>
          <pc:sldMk cId="2012584243" sldId="263"/>
        </pc:sldMkLst>
        <pc:spChg chg="mod">
          <ac:chgData name="Green, Joani" userId="ebd7dcf5-9b3b-46d6-91e9-50ec016c097d" providerId="ADAL" clId="{51E75B59-34C2-48F9-8920-CB2E7AF71A09}" dt="2022-05-24T08:56:03.451" v="2883" actId="207"/>
          <ac:spMkLst>
            <pc:docMk/>
            <pc:sldMk cId="2012584243" sldId="263"/>
            <ac:spMk id="5" creationId="{04010AB9-B319-427F-8BB0-B8B6DAED8624}"/>
          </ac:spMkLst>
        </pc:spChg>
        <pc:picChg chg="mod">
          <ac:chgData name="Green, Joani" userId="ebd7dcf5-9b3b-46d6-91e9-50ec016c097d" providerId="ADAL" clId="{51E75B59-34C2-48F9-8920-CB2E7AF71A09}" dt="2022-05-24T08:55:56.405" v="2882" actId="1076"/>
          <ac:picMkLst>
            <pc:docMk/>
            <pc:sldMk cId="2012584243" sldId="263"/>
            <ac:picMk id="7" creationId="{26AA8972-1AC2-43BD-825D-6062ECD215ED}"/>
          </ac:picMkLst>
        </pc:picChg>
        <pc:picChg chg="mod">
          <ac:chgData name="Green, Joani" userId="ebd7dcf5-9b3b-46d6-91e9-50ec016c097d" providerId="ADAL" clId="{51E75B59-34C2-48F9-8920-CB2E7AF71A09}" dt="2022-05-24T08:55:53.250" v="2881" actId="1076"/>
          <ac:picMkLst>
            <pc:docMk/>
            <pc:sldMk cId="2012584243" sldId="263"/>
            <ac:picMk id="8" creationId="{E9080BB7-56DC-46F5-9EFB-F60F955DA6AB}"/>
          </ac:picMkLst>
        </pc:picChg>
        <pc:picChg chg="mod">
          <ac:chgData name="Green, Joani" userId="ebd7dcf5-9b3b-46d6-91e9-50ec016c097d" providerId="ADAL" clId="{51E75B59-34C2-48F9-8920-CB2E7AF71A09}" dt="2022-05-24T08:55:51.754" v="2880" actId="1076"/>
          <ac:picMkLst>
            <pc:docMk/>
            <pc:sldMk cId="2012584243" sldId="263"/>
            <ac:picMk id="9" creationId="{305A989A-8097-492D-B934-224C527B8EC7}"/>
          </ac:picMkLst>
        </pc:picChg>
        <pc:picChg chg="mod">
          <ac:chgData name="Green, Joani" userId="ebd7dcf5-9b3b-46d6-91e9-50ec016c097d" providerId="ADAL" clId="{51E75B59-34C2-48F9-8920-CB2E7AF71A09}" dt="2022-05-24T08:55:50.199" v="2879" actId="1076"/>
          <ac:picMkLst>
            <pc:docMk/>
            <pc:sldMk cId="2012584243" sldId="263"/>
            <ac:picMk id="10" creationId="{3AD9FA8E-F137-4B47-B706-CE3BB2DE96B9}"/>
          </ac:picMkLst>
        </pc:picChg>
      </pc:sldChg>
      <pc:sldChg chg="modSp mod">
        <pc:chgData name="Green, Joani" userId="ebd7dcf5-9b3b-46d6-91e9-50ec016c097d" providerId="ADAL" clId="{51E75B59-34C2-48F9-8920-CB2E7AF71A09}" dt="2022-05-23T14:48:02.027" v="101" actId="1076"/>
        <pc:sldMkLst>
          <pc:docMk/>
          <pc:sldMk cId="1482465400" sldId="264"/>
        </pc:sldMkLst>
        <pc:picChg chg="mod">
          <ac:chgData name="Green, Joani" userId="ebd7dcf5-9b3b-46d6-91e9-50ec016c097d" providerId="ADAL" clId="{51E75B59-34C2-48F9-8920-CB2E7AF71A09}" dt="2022-05-23T14:48:02.027" v="101" actId="1076"/>
          <ac:picMkLst>
            <pc:docMk/>
            <pc:sldMk cId="1482465400" sldId="264"/>
            <ac:picMk id="12" creationId="{478B30DD-B02E-4D8A-9413-72E2FD79532D}"/>
          </ac:picMkLst>
        </pc:picChg>
      </pc:sldChg>
      <pc:sldChg chg="delSp modSp mod">
        <pc:chgData name="Green, Joani" userId="ebd7dcf5-9b3b-46d6-91e9-50ec016c097d" providerId="ADAL" clId="{51E75B59-34C2-48F9-8920-CB2E7AF71A09}" dt="2022-05-24T08:56:18.418" v="2885" actId="14100"/>
        <pc:sldMkLst>
          <pc:docMk/>
          <pc:sldMk cId="2890406949" sldId="265"/>
        </pc:sldMkLst>
        <pc:spChg chg="del">
          <ac:chgData name="Green, Joani" userId="ebd7dcf5-9b3b-46d6-91e9-50ec016c097d" providerId="ADAL" clId="{51E75B59-34C2-48F9-8920-CB2E7AF71A09}" dt="2022-05-24T08:56:15.825" v="2884" actId="478"/>
          <ac:spMkLst>
            <pc:docMk/>
            <pc:sldMk cId="2890406949" sldId="265"/>
            <ac:spMk id="3" creationId="{77F1A200-E605-458D-BC09-3157368BFC6E}"/>
          </ac:spMkLst>
        </pc:spChg>
        <pc:spChg chg="mod">
          <ac:chgData name="Green, Joani" userId="ebd7dcf5-9b3b-46d6-91e9-50ec016c097d" providerId="ADAL" clId="{51E75B59-34C2-48F9-8920-CB2E7AF71A09}" dt="2022-05-24T08:56:18.418" v="2885" actId="14100"/>
          <ac:spMkLst>
            <pc:docMk/>
            <pc:sldMk cId="2890406949" sldId="265"/>
            <ac:spMk id="22" creationId="{EAF37D24-350B-4945-A720-3AE35A9FC77C}"/>
          </ac:spMkLst>
        </pc:spChg>
        <pc:cxnChg chg="mod">
          <ac:chgData name="Green, Joani" userId="ebd7dcf5-9b3b-46d6-91e9-50ec016c097d" providerId="ADAL" clId="{51E75B59-34C2-48F9-8920-CB2E7AF71A09}" dt="2022-05-23T14:48:28.290" v="102" actId="14100"/>
          <ac:cxnSpMkLst>
            <pc:docMk/>
            <pc:sldMk cId="2890406949" sldId="265"/>
            <ac:cxnSpMk id="58" creationId="{A168B942-1874-47DB-A148-A731524716D5}"/>
          </ac:cxnSpMkLst>
        </pc:cxnChg>
        <pc:cxnChg chg="mod">
          <ac:chgData name="Green, Joani" userId="ebd7dcf5-9b3b-46d6-91e9-50ec016c097d" providerId="ADAL" clId="{51E75B59-34C2-48F9-8920-CB2E7AF71A09}" dt="2022-05-23T14:48:28.290" v="102" actId="14100"/>
          <ac:cxnSpMkLst>
            <pc:docMk/>
            <pc:sldMk cId="2890406949" sldId="265"/>
            <ac:cxnSpMk id="61" creationId="{2C687301-6072-4A97-9FE2-0E6BE02126B3}"/>
          </ac:cxnSpMkLst>
        </pc:cxnChg>
        <pc:cxnChg chg="mod">
          <ac:chgData name="Green, Joani" userId="ebd7dcf5-9b3b-46d6-91e9-50ec016c097d" providerId="ADAL" clId="{51E75B59-34C2-48F9-8920-CB2E7AF71A09}" dt="2022-05-23T14:48:28.290" v="102" actId="14100"/>
          <ac:cxnSpMkLst>
            <pc:docMk/>
            <pc:sldMk cId="2890406949" sldId="265"/>
            <ac:cxnSpMk id="92" creationId="{88DBA606-4740-42AB-87EB-19E008411007}"/>
          </ac:cxnSpMkLst>
        </pc:cxnChg>
      </pc:sldChg>
      <pc:sldChg chg="modSp mod">
        <pc:chgData name="Green, Joani" userId="ebd7dcf5-9b3b-46d6-91e9-50ec016c097d" providerId="ADAL" clId="{51E75B59-34C2-48F9-8920-CB2E7AF71A09}" dt="2022-05-23T14:48:35.950" v="103" actId="1076"/>
        <pc:sldMkLst>
          <pc:docMk/>
          <pc:sldMk cId="4254369853" sldId="266"/>
        </pc:sldMkLst>
        <pc:spChg chg="mod">
          <ac:chgData name="Green, Joani" userId="ebd7dcf5-9b3b-46d6-91e9-50ec016c097d" providerId="ADAL" clId="{51E75B59-34C2-48F9-8920-CB2E7AF71A09}" dt="2022-05-23T14:48:35.950" v="103" actId="1076"/>
          <ac:spMkLst>
            <pc:docMk/>
            <pc:sldMk cId="4254369853" sldId="266"/>
            <ac:spMk id="3" creationId="{737DFC38-EEFA-4120-910D-78CC6E633FB7}"/>
          </ac:spMkLst>
        </pc:spChg>
      </pc:sldChg>
      <pc:sldChg chg="modSp mod">
        <pc:chgData name="Green, Joani" userId="ebd7dcf5-9b3b-46d6-91e9-50ec016c097d" providerId="ADAL" clId="{51E75B59-34C2-48F9-8920-CB2E7AF71A09}" dt="2022-05-24T08:56:33.764" v="2887" actId="14100"/>
        <pc:sldMkLst>
          <pc:docMk/>
          <pc:sldMk cId="1461531026" sldId="267"/>
        </pc:sldMkLst>
        <pc:spChg chg="mod">
          <ac:chgData name="Green, Joani" userId="ebd7dcf5-9b3b-46d6-91e9-50ec016c097d" providerId="ADAL" clId="{51E75B59-34C2-48F9-8920-CB2E7AF71A09}" dt="2022-05-24T08:56:31.447" v="2886" actId="1076"/>
          <ac:spMkLst>
            <pc:docMk/>
            <pc:sldMk cId="1461531026" sldId="267"/>
            <ac:spMk id="2" creationId="{7403D748-FEF4-4286-8A5C-DD4E9D87BC5C}"/>
          </ac:spMkLst>
        </pc:spChg>
        <pc:spChg chg="mod">
          <ac:chgData name="Green, Joani" userId="ebd7dcf5-9b3b-46d6-91e9-50ec016c097d" providerId="ADAL" clId="{51E75B59-34C2-48F9-8920-CB2E7AF71A09}" dt="2022-05-24T08:56:33.764" v="2887" actId="14100"/>
          <ac:spMkLst>
            <pc:docMk/>
            <pc:sldMk cId="1461531026" sldId="267"/>
            <ac:spMk id="7" creationId="{998E5B50-F92A-436F-965F-51F611AB83B7}"/>
          </ac:spMkLst>
        </pc:spChg>
      </pc:sldChg>
      <pc:sldChg chg="modSp mod">
        <pc:chgData name="Green, Joani" userId="ebd7dcf5-9b3b-46d6-91e9-50ec016c097d" providerId="ADAL" clId="{51E75B59-34C2-48F9-8920-CB2E7AF71A09}" dt="2022-05-23T14:48:57.229" v="107" actId="20577"/>
        <pc:sldMkLst>
          <pc:docMk/>
          <pc:sldMk cId="2803298546" sldId="268"/>
        </pc:sldMkLst>
        <pc:spChg chg="mod">
          <ac:chgData name="Green, Joani" userId="ebd7dcf5-9b3b-46d6-91e9-50ec016c097d" providerId="ADAL" clId="{51E75B59-34C2-48F9-8920-CB2E7AF71A09}" dt="2022-05-23T14:48:57.229" v="107" actId="20577"/>
          <ac:spMkLst>
            <pc:docMk/>
            <pc:sldMk cId="2803298546" sldId="268"/>
            <ac:spMk id="8" creationId="{3F103454-646D-4B40-8673-E855BB79A1D4}"/>
          </ac:spMkLst>
        </pc:spChg>
      </pc:sldChg>
      <pc:sldChg chg="del">
        <pc:chgData name="Green, Joani" userId="ebd7dcf5-9b3b-46d6-91e9-50ec016c097d" providerId="ADAL" clId="{51E75B59-34C2-48F9-8920-CB2E7AF71A09}" dt="2022-05-23T14:49:10.256" v="108" actId="2696"/>
        <pc:sldMkLst>
          <pc:docMk/>
          <pc:sldMk cId="2485053107" sldId="269"/>
        </pc:sldMkLst>
      </pc:sldChg>
      <pc:sldChg chg="addSp modSp mod">
        <pc:chgData name="Green, Joani" userId="ebd7dcf5-9b3b-46d6-91e9-50ec016c097d" providerId="ADAL" clId="{51E75B59-34C2-48F9-8920-CB2E7AF71A09}" dt="2022-05-24T08:32:08.480" v="1120" actId="14100"/>
        <pc:sldMkLst>
          <pc:docMk/>
          <pc:sldMk cId="2375220202" sldId="270"/>
        </pc:sldMkLst>
        <pc:spChg chg="mod">
          <ac:chgData name="Green, Joani" userId="ebd7dcf5-9b3b-46d6-91e9-50ec016c097d" providerId="ADAL" clId="{51E75B59-34C2-48F9-8920-CB2E7AF71A09}" dt="2022-05-24T08:29:23.855" v="1052" actId="20577"/>
          <ac:spMkLst>
            <pc:docMk/>
            <pc:sldMk cId="2375220202" sldId="270"/>
            <ac:spMk id="3" creationId="{A760B57E-E3F6-40D5-BB75-E4F9FE11590D}"/>
          </ac:spMkLst>
        </pc:spChg>
        <pc:spChg chg="mod">
          <ac:chgData name="Green, Joani" userId="ebd7dcf5-9b3b-46d6-91e9-50ec016c097d" providerId="ADAL" clId="{51E75B59-34C2-48F9-8920-CB2E7AF71A09}" dt="2022-05-23T14:49:21.137" v="111" actId="1076"/>
          <ac:spMkLst>
            <pc:docMk/>
            <pc:sldMk cId="2375220202" sldId="270"/>
            <ac:spMk id="28" creationId="{709538EF-8DD1-4BB4-891B-7A061C698A85}"/>
          </ac:spMkLst>
        </pc:spChg>
        <pc:spChg chg="add mod">
          <ac:chgData name="Green, Joani" userId="ebd7dcf5-9b3b-46d6-91e9-50ec016c097d" providerId="ADAL" clId="{51E75B59-34C2-48F9-8920-CB2E7AF71A09}" dt="2022-05-24T08:30:54.275" v="1102" actId="207"/>
          <ac:spMkLst>
            <pc:docMk/>
            <pc:sldMk cId="2375220202" sldId="270"/>
            <ac:spMk id="30" creationId="{A5CD6FA7-F6A6-4C53-920D-D983DE97E338}"/>
          </ac:spMkLst>
        </pc:spChg>
        <pc:spChg chg="add mod">
          <ac:chgData name="Green, Joani" userId="ebd7dcf5-9b3b-46d6-91e9-50ec016c097d" providerId="ADAL" clId="{51E75B59-34C2-48F9-8920-CB2E7AF71A09}" dt="2022-05-24T08:30:22.684" v="1099" actId="688"/>
          <ac:spMkLst>
            <pc:docMk/>
            <pc:sldMk cId="2375220202" sldId="270"/>
            <ac:spMk id="31" creationId="{7D2AC171-0CDF-422F-AAF4-88F3324EB410}"/>
          </ac:spMkLst>
        </pc:spChg>
        <pc:spChg chg="mod">
          <ac:chgData name="Green, Joani" userId="ebd7dcf5-9b3b-46d6-91e9-50ec016c097d" providerId="ADAL" clId="{51E75B59-34C2-48F9-8920-CB2E7AF71A09}" dt="2022-05-24T08:29:43.295" v="1053" actId="1076"/>
          <ac:spMkLst>
            <pc:docMk/>
            <pc:sldMk cId="2375220202" sldId="270"/>
            <ac:spMk id="42" creationId="{FC114666-F8C3-4FC0-8EFD-238D74CA28F7}"/>
          </ac:spMkLst>
        </pc:spChg>
        <pc:picChg chg="mod">
          <ac:chgData name="Green, Joani" userId="ebd7dcf5-9b3b-46d6-91e9-50ec016c097d" providerId="ADAL" clId="{51E75B59-34C2-48F9-8920-CB2E7AF71A09}" dt="2022-05-24T08:29:43.295" v="1053" actId="1076"/>
          <ac:picMkLst>
            <pc:docMk/>
            <pc:sldMk cId="2375220202" sldId="270"/>
            <ac:picMk id="47" creationId="{E8626690-6F91-4536-B704-C88E8392C0DB}"/>
          </ac:picMkLst>
        </pc:picChg>
        <pc:cxnChg chg="mod">
          <ac:chgData name="Green, Joani" userId="ebd7dcf5-9b3b-46d6-91e9-50ec016c097d" providerId="ADAL" clId="{51E75B59-34C2-48F9-8920-CB2E7AF71A09}" dt="2022-05-24T08:31:59.682" v="1117" actId="14100"/>
          <ac:cxnSpMkLst>
            <pc:docMk/>
            <pc:sldMk cId="2375220202" sldId="270"/>
            <ac:cxnSpMk id="29" creationId="{16F7E138-856C-4382-877F-C683CB8FDD27}"/>
          </ac:cxnSpMkLst>
        </pc:cxnChg>
        <pc:cxnChg chg="mod">
          <ac:chgData name="Green, Joani" userId="ebd7dcf5-9b3b-46d6-91e9-50ec016c097d" providerId="ADAL" clId="{51E75B59-34C2-48F9-8920-CB2E7AF71A09}" dt="2022-05-24T08:32:08.480" v="1120" actId="14100"/>
          <ac:cxnSpMkLst>
            <pc:docMk/>
            <pc:sldMk cId="2375220202" sldId="270"/>
            <ac:cxnSpMk id="37" creationId="{FB4428A2-E5F7-45EB-A0C7-2864E7FCA829}"/>
          </ac:cxnSpMkLst>
        </pc:cxnChg>
      </pc:sldChg>
      <pc:sldChg chg="modSp mod">
        <pc:chgData name="Green, Joani" userId="ebd7dcf5-9b3b-46d6-91e9-50ec016c097d" providerId="ADAL" clId="{51E75B59-34C2-48F9-8920-CB2E7AF71A09}" dt="2022-05-24T08:31:23.164" v="1114" actId="20577"/>
        <pc:sldMkLst>
          <pc:docMk/>
          <pc:sldMk cId="1387702276" sldId="271"/>
        </pc:sldMkLst>
        <pc:spChg chg="mod">
          <ac:chgData name="Green, Joani" userId="ebd7dcf5-9b3b-46d6-91e9-50ec016c097d" providerId="ADAL" clId="{51E75B59-34C2-48F9-8920-CB2E7AF71A09}" dt="2022-05-24T08:31:23.164" v="1114" actId="20577"/>
          <ac:spMkLst>
            <pc:docMk/>
            <pc:sldMk cId="1387702276" sldId="271"/>
            <ac:spMk id="9" creationId="{D1E10BA9-9A3A-4D08-8EAD-A7BF1F221CDA}"/>
          </ac:spMkLst>
        </pc:spChg>
        <pc:picChg chg="mod">
          <ac:chgData name="Green, Joani" userId="ebd7dcf5-9b3b-46d6-91e9-50ec016c097d" providerId="ADAL" clId="{51E75B59-34C2-48F9-8920-CB2E7AF71A09}" dt="2022-05-23T14:49:32.048" v="112" actId="14100"/>
          <ac:picMkLst>
            <pc:docMk/>
            <pc:sldMk cId="1387702276" sldId="271"/>
            <ac:picMk id="6" creationId="{CFBC6122-B54B-44C7-8EA8-00652A141795}"/>
          </ac:picMkLst>
        </pc:picChg>
      </pc:sldChg>
      <pc:sldChg chg="modSp mod modNotesTx">
        <pc:chgData name="Green, Joani" userId="ebd7dcf5-9b3b-46d6-91e9-50ec016c097d" providerId="ADAL" clId="{51E75B59-34C2-48F9-8920-CB2E7AF71A09}" dt="2022-05-24T08:31:53.316" v="1116" actId="14100"/>
        <pc:sldMkLst>
          <pc:docMk/>
          <pc:sldMk cId="4131770618" sldId="272"/>
        </pc:sldMkLst>
        <pc:spChg chg="mod">
          <ac:chgData name="Green, Joani" userId="ebd7dcf5-9b3b-46d6-91e9-50ec016c097d" providerId="ADAL" clId="{51E75B59-34C2-48F9-8920-CB2E7AF71A09}" dt="2022-05-24T08:18:28.339" v="289" actId="1076"/>
          <ac:spMkLst>
            <pc:docMk/>
            <pc:sldMk cId="4131770618" sldId="272"/>
            <ac:spMk id="25" creationId="{BDD6BA5E-6189-4EE8-A482-A2FA22A23436}"/>
          </ac:spMkLst>
        </pc:spChg>
        <pc:spChg chg="mod">
          <ac:chgData name="Green, Joani" userId="ebd7dcf5-9b3b-46d6-91e9-50ec016c097d" providerId="ADAL" clId="{51E75B59-34C2-48F9-8920-CB2E7AF71A09}" dt="2022-05-23T14:49:38.898" v="113" actId="14100"/>
          <ac:spMkLst>
            <pc:docMk/>
            <pc:sldMk cId="4131770618" sldId="272"/>
            <ac:spMk id="48" creationId="{EEAB89C3-E933-40E0-8F6E-5EE5B0E77462}"/>
          </ac:spMkLst>
        </pc:spChg>
        <pc:spChg chg="mod">
          <ac:chgData name="Green, Joani" userId="ebd7dcf5-9b3b-46d6-91e9-50ec016c097d" providerId="ADAL" clId="{51E75B59-34C2-48F9-8920-CB2E7AF71A09}" dt="2022-05-23T14:49:53.540" v="138" actId="1035"/>
          <ac:spMkLst>
            <pc:docMk/>
            <pc:sldMk cId="4131770618" sldId="272"/>
            <ac:spMk id="145" creationId="{83FB2DA1-98E6-48C6-8ECF-5628365FBFDC}"/>
          </ac:spMkLst>
        </pc:spChg>
        <pc:picChg chg="mod">
          <ac:chgData name="Green, Joani" userId="ebd7dcf5-9b3b-46d6-91e9-50ec016c097d" providerId="ADAL" clId="{51E75B59-34C2-48F9-8920-CB2E7AF71A09}" dt="2022-05-24T08:18:38.583" v="291" actId="1076"/>
          <ac:picMkLst>
            <pc:docMk/>
            <pc:sldMk cId="4131770618" sldId="272"/>
            <ac:picMk id="82" creationId="{F2946882-B228-49C6-A9B5-3E87168B398D}"/>
          </ac:picMkLst>
        </pc:picChg>
        <pc:picChg chg="mod">
          <ac:chgData name="Green, Joani" userId="ebd7dcf5-9b3b-46d6-91e9-50ec016c097d" providerId="ADAL" clId="{51E75B59-34C2-48F9-8920-CB2E7AF71A09}" dt="2022-05-23T14:49:53.540" v="138" actId="1035"/>
          <ac:picMkLst>
            <pc:docMk/>
            <pc:sldMk cId="4131770618" sldId="272"/>
            <ac:picMk id="1046" creationId="{8A855AC4-ADA6-49B6-80F4-A26F32E5FD59}"/>
          </ac:picMkLst>
        </pc:picChg>
        <pc:cxnChg chg="mod">
          <ac:chgData name="Green, Joani" userId="ebd7dcf5-9b3b-46d6-91e9-50ec016c097d" providerId="ADAL" clId="{51E75B59-34C2-48F9-8920-CB2E7AF71A09}" dt="2022-05-24T08:31:50.810" v="1115" actId="14100"/>
          <ac:cxnSpMkLst>
            <pc:docMk/>
            <pc:sldMk cId="4131770618" sldId="272"/>
            <ac:cxnSpMk id="44" creationId="{D83EBE02-345D-4437-B989-D950A8E5EB27}"/>
          </ac:cxnSpMkLst>
        </pc:cxnChg>
        <pc:cxnChg chg="mod">
          <ac:chgData name="Green, Joani" userId="ebd7dcf5-9b3b-46d6-91e9-50ec016c097d" providerId="ADAL" clId="{51E75B59-34C2-48F9-8920-CB2E7AF71A09}" dt="2022-05-24T08:31:53.316" v="1116" actId="14100"/>
          <ac:cxnSpMkLst>
            <pc:docMk/>
            <pc:sldMk cId="4131770618" sldId="272"/>
            <ac:cxnSpMk id="52" creationId="{BAF40FE9-619E-4932-8379-6168593EF520}"/>
          </ac:cxnSpMkLst>
        </pc:cxnChg>
        <pc:cxnChg chg="mod">
          <ac:chgData name="Green, Joani" userId="ebd7dcf5-9b3b-46d6-91e9-50ec016c097d" providerId="ADAL" clId="{51E75B59-34C2-48F9-8920-CB2E7AF71A09}" dt="2022-05-24T08:18:38.583" v="291" actId="1076"/>
          <ac:cxnSpMkLst>
            <pc:docMk/>
            <pc:sldMk cId="4131770618" sldId="272"/>
            <ac:cxnSpMk id="101" creationId="{C3BB89F3-BB3A-4504-AFA7-6A2336CA1AEE}"/>
          </ac:cxnSpMkLst>
        </pc:cxnChg>
        <pc:cxnChg chg="mod">
          <ac:chgData name="Green, Joani" userId="ebd7dcf5-9b3b-46d6-91e9-50ec016c097d" providerId="ADAL" clId="{51E75B59-34C2-48F9-8920-CB2E7AF71A09}" dt="2022-05-24T08:18:33.806" v="290" actId="14100"/>
          <ac:cxnSpMkLst>
            <pc:docMk/>
            <pc:sldMk cId="4131770618" sldId="272"/>
            <ac:cxnSpMk id="1048" creationId="{C907E3D1-7139-4D03-B24B-D8FE4D0A8F7A}"/>
          </ac:cxnSpMkLst>
        </pc:cxnChg>
      </pc:sldChg>
      <pc:sldChg chg="del modNotesTx">
        <pc:chgData name="Green, Joani" userId="ebd7dcf5-9b3b-46d6-91e9-50ec016c097d" providerId="ADAL" clId="{51E75B59-34C2-48F9-8920-CB2E7AF71A09}" dt="2022-05-24T08:18:22.404" v="288" actId="47"/>
        <pc:sldMkLst>
          <pc:docMk/>
          <pc:sldMk cId="3459953713" sldId="273"/>
        </pc:sldMkLst>
      </pc:sldChg>
      <pc:sldChg chg="modSp del mod">
        <pc:chgData name="Green, Joani" userId="ebd7dcf5-9b3b-46d6-91e9-50ec016c097d" providerId="ADAL" clId="{51E75B59-34C2-48F9-8920-CB2E7AF71A09}" dt="2022-05-24T08:18:22.404" v="288" actId="47"/>
        <pc:sldMkLst>
          <pc:docMk/>
          <pc:sldMk cId="193223787" sldId="274"/>
        </pc:sldMkLst>
        <pc:spChg chg="mod">
          <ac:chgData name="Green, Joani" userId="ebd7dcf5-9b3b-46d6-91e9-50ec016c097d" providerId="ADAL" clId="{51E75B59-34C2-48F9-8920-CB2E7AF71A09}" dt="2022-05-23T14:51:58.565" v="256" actId="20577"/>
          <ac:spMkLst>
            <pc:docMk/>
            <pc:sldMk cId="193223787" sldId="274"/>
            <ac:spMk id="3" creationId="{DD07DA31-A200-4737-89B9-084D5AB07007}"/>
          </ac:spMkLst>
        </pc:spChg>
        <pc:spChg chg="mod">
          <ac:chgData name="Green, Joani" userId="ebd7dcf5-9b3b-46d6-91e9-50ec016c097d" providerId="ADAL" clId="{51E75B59-34C2-48F9-8920-CB2E7AF71A09}" dt="2022-05-23T14:50:51.621" v="209" actId="20577"/>
          <ac:spMkLst>
            <pc:docMk/>
            <pc:sldMk cId="193223787" sldId="274"/>
            <ac:spMk id="7" creationId="{853C7937-D92F-4E90-A2FE-6F55CB4E1DE0}"/>
          </ac:spMkLst>
        </pc:spChg>
      </pc:sldChg>
      <pc:sldChg chg="addSp delSp modSp new mod modClrScheme chgLayout">
        <pc:chgData name="Green, Joani" userId="ebd7dcf5-9b3b-46d6-91e9-50ec016c097d" providerId="ADAL" clId="{51E75B59-34C2-48F9-8920-CB2E7AF71A09}" dt="2022-05-23T14:52:25.563" v="284" actId="700"/>
        <pc:sldMkLst>
          <pc:docMk/>
          <pc:sldMk cId="2290634020" sldId="275"/>
        </pc:sldMkLst>
        <pc:spChg chg="mod ord">
          <ac:chgData name="Green, Joani" userId="ebd7dcf5-9b3b-46d6-91e9-50ec016c097d" providerId="ADAL" clId="{51E75B59-34C2-48F9-8920-CB2E7AF71A09}" dt="2022-05-23T14:52:25.563" v="284" actId="700"/>
          <ac:spMkLst>
            <pc:docMk/>
            <pc:sldMk cId="2290634020" sldId="275"/>
            <ac:spMk id="2" creationId="{CD6D7705-F084-411C-BC85-72E7E7244B3D}"/>
          </ac:spMkLst>
        </pc:spChg>
        <pc:spChg chg="del mod ord">
          <ac:chgData name="Green, Joani" userId="ebd7dcf5-9b3b-46d6-91e9-50ec016c097d" providerId="ADAL" clId="{51E75B59-34C2-48F9-8920-CB2E7AF71A09}" dt="2022-05-23T14:52:25.563" v="284" actId="700"/>
          <ac:spMkLst>
            <pc:docMk/>
            <pc:sldMk cId="2290634020" sldId="275"/>
            <ac:spMk id="3" creationId="{2D3C7CBF-9192-4FFB-86C7-4766A8C80BC9}"/>
          </ac:spMkLst>
        </pc:spChg>
        <pc:spChg chg="add mod ord">
          <ac:chgData name="Green, Joani" userId="ebd7dcf5-9b3b-46d6-91e9-50ec016c097d" providerId="ADAL" clId="{51E75B59-34C2-48F9-8920-CB2E7AF71A09}" dt="2022-05-23T14:52:25.563" v="284" actId="700"/>
          <ac:spMkLst>
            <pc:docMk/>
            <pc:sldMk cId="2290634020" sldId="275"/>
            <ac:spMk id="4" creationId="{23DADDE5-E775-401B-9AC6-5FBCC622EA68}"/>
          </ac:spMkLst>
        </pc:spChg>
        <pc:spChg chg="add mod ord">
          <ac:chgData name="Green, Joani" userId="ebd7dcf5-9b3b-46d6-91e9-50ec016c097d" providerId="ADAL" clId="{51E75B59-34C2-48F9-8920-CB2E7AF71A09}" dt="2022-05-23T14:52:25.563" v="284" actId="700"/>
          <ac:spMkLst>
            <pc:docMk/>
            <pc:sldMk cId="2290634020" sldId="275"/>
            <ac:spMk id="5" creationId="{98DEFBD5-BE56-40D1-ADAC-61FF40B0F8C0}"/>
          </ac:spMkLst>
        </pc:spChg>
      </pc:sldChg>
      <pc:sldChg chg="modSp new del mod">
        <pc:chgData name="Green, Joani" userId="ebd7dcf5-9b3b-46d6-91e9-50ec016c097d" providerId="ADAL" clId="{51E75B59-34C2-48F9-8920-CB2E7AF71A09}" dt="2022-05-24T08:19:27.494" v="374" actId="47"/>
        <pc:sldMkLst>
          <pc:docMk/>
          <pc:sldMk cId="2354057826" sldId="276"/>
        </pc:sldMkLst>
        <pc:spChg chg="mod">
          <ac:chgData name="Green, Joani" userId="ebd7dcf5-9b3b-46d6-91e9-50ec016c097d" providerId="ADAL" clId="{51E75B59-34C2-48F9-8920-CB2E7AF71A09}" dt="2022-05-24T08:18:59.751" v="321" actId="20577"/>
          <ac:spMkLst>
            <pc:docMk/>
            <pc:sldMk cId="2354057826" sldId="276"/>
            <ac:spMk id="2" creationId="{7BE893B7-DB3F-4F36-918D-4D2C3983E7E2}"/>
          </ac:spMkLst>
        </pc:spChg>
        <pc:spChg chg="mod">
          <ac:chgData name="Green, Joani" userId="ebd7dcf5-9b3b-46d6-91e9-50ec016c097d" providerId="ADAL" clId="{51E75B59-34C2-48F9-8920-CB2E7AF71A09}" dt="2022-05-24T08:19:22.396" v="373" actId="20577"/>
          <ac:spMkLst>
            <pc:docMk/>
            <pc:sldMk cId="2354057826" sldId="276"/>
            <ac:spMk id="3" creationId="{1E5BCFC0-4598-469E-ABCD-3817ACC51649}"/>
          </ac:spMkLst>
        </pc:spChg>
      </pc:sldChg>
      <pc:sldChg chg="addSp delSp new del mod">
        <pc:chgData name="Green, Joani" userId="ebd7dcf5-9b3b-46d6-91e9-50ec016c097d" providerId="ADAL" clId="{51E75B59-34C2-48F9-8920-CB2E7AF71A09}" dt="2022-05-24T08:21:39.518" v="627" actId="47"/>
        <pc:sldMkLst>
          <pc:docMk/>
          <pc:sldMk cId="3715456167" sldId="276"/>
        </pc:sldMkLst>
        <pc:spChg chg="del">
          <ac:chgData name="Green, Joani" userId="ebd7dcf5-9b3b-46d6-91e9-50ec016c097d" providerId="ADAL" clId="{51E75B59-34C2-48F9-8920-CB2E7AF71A09}" dt="2022-05-24T08:21:16.199" v="626" actId="478"/>
          <ac:spMkLst>
            <pc:docMk/>
            <pc:sldMk cId="3715456167" sldId="276"/>
            <ac:spMk id="2" creationId="{5673E45D-E44D-4276-85A8-97E28D1187A1}"/>
          </ac:spMkLst>
        </pc:spChg>
        <pc:spChg chg="del">
          <ac:chgData name="Green, Joani" userId="ebd7dcf5-9b3b-46d6-91e9-50ec016c097d" providerId="ADAL" clId="{51E75B59-34C2-48F9-8920-CB2E7AF71A09}" dt="2022-05-24T08:21:13.756" v="625" actId="478"/>
          <ac:spMkLst>
            <pc:docMk/>
            <pc:sldMk cId="3715456167" sldId="276"/>
            <ac:spMk id="3" creationId="{2B48441E-23A8-4270-AE7A-34A9ECA2B30A}"/>
          </ac:spMkLst>
        </pc:spChg>
        <pc:spChg chg="add del">
          <ac:chgData name="Green, Joani" userId="ebd7dcf5-9b3b-46d6-91e9-50ec016c097d" providerId="ADAL" clId="{51E75B59-34C2-48F9-8920-CB2E7AF71A09}" dt="2022-05-24T08:21:11.072" v="624"/>
          <ac:spMkLst>
            <pc:docMk/>
            <pc:sldMk cId="3715456167" sldId="276"/>
            <ac:spMk id="4" creationId="{537F452C-CE2A-402F-8BB3-BAD5B0809879}"/>
          </ac:spMkLst>
        </pc:spChg>
        <pc:spChg chg="add del">
          <ac:chgData name="Green, Joani" userId="ebd7dcf5-9b3b-46d6-91e9-50ec016c097d" providerId="ADAL" clId="{51E75B59-34C2-48F9-8920-CB2E7AF71A09}" dt="2022-05-24T08:21:11.072" v="624"/>
          <ac:spMkLst>
            <pc:docMk/>
            <pc:sldMk cId="3715456167" sldId="276"/>
            <ac:spMk id="5" creationId="{22180645-54CC-428F-AFE3-1B13C81F6463}"/>
          </ac:spMkLst>
        </pc:spChg>
        <pc:picChg chg="add del">
          <ac:chgData name="Green, Joani" userId="ebd7dcf5-9b3b-46d6-91e9-50ec016c097d" providerId="ADAL" clId="{51E75B59-34C2-48F9-8920-CB2E7AF71A09}" dt="2022-05-24T08:21:11.072" v="624"/>
          <ac:picMkLst>
            <pc:docMk/>
            <pc:sldMk cId="3715456167" sldId="276"/>
            <ac:picMk id="1026" creationId="{470C8AED-84C0-4E11-8AB0-C6F144C39115}"/>
          </ac:picMkLst>
        </pc:picChg>
        <pc:picChg chg="add del">
          <ac:chgData name="Green, Joani" userId="ebd7dcf5-9b3b-46d6-91e9-50ec016c097d" providerId="ADAL" clId="{51E75B59-34C2-48F9-8920-CB2E7AF71A09}" dt="2022-05-24T08:21:11.072" v="624"/>
          <ac:picMkLst>
            <pc:docMk/>
            <pc:sldMk cId="3715456167" sldId="276"/>
            <ac:picMk id="1027" creationId="{05C021A1-3763-41B9-A435-C0486D43AA7C}"/>
          </ac:picMkLst>
        </pc:picChg>
        <pc:picChg chg="add del">
          <ac:chgData name="Green, Joani" userId="ebd7dcf5-9b3b-46d6-91e9-50ec016c097d" providerId="ADAL" clId="{51E75B59-34C2-48F9-8920-CB2E7AF71A09}" dt="2022-05-24T08:21:11.072" v="624"/>
          <ac:picMkLst>
            <pc:docMk/>
            <pc:sldMk cId="3715456167" sldId="276"/>
            <ac:picMk id="1028" creationId="{7070CDD8-FDF9-418D-BAE8-3E4BF2DF353E}"/>
          </ac:picMkLst>
        </pc:picChg>
        <pc:picChg chg="add del">
          <ac:chgData name="Green, Joani" userId="ebd7dcf5-9b3b-46d6-91e9-50ec016c097d" providerId="ADAL" clId="{51E75B59-34C2-48F9-8920-CB2E7AF71A09}" dt="2022-05-24T08:21:11.072" v="624"/>
          <ac:picMkLst>
            <pc:docMk/>
            <pc:sldMk cId="3715456167" sldId="276"/>
            <ac:picMk id="1029" creationId="{0D1357FC-CAE0-4B5A-9B24-E33D7B15E2BD}"/>
          </ac:picMkLst>
        </pc:picChg>
        <pc:picChg chg="add del">
          <ac:chgData name="Green, Joani" userId="ebd7dcf5-9b3b-46d6-91e9-50ec016c097d" providerId="ADAL" clId="{51E75B59-34C2-48F9-8920-CB2E7AF71A09}" dt="2022-05-24T08:21:11.072" v="624"/>
          <ac:picMkLst>
            <pc:docMk/>
            <pc:sldMk cId="3715456167" sldId="276"/>
            <ac:picMk id="1030" creationId="{41EAAF81-05CF-49DA-A414-19AB2ED0983A}"/>
          </ac:picMkLst>
        </pc:picChg>
        <pc:picChg chg="add del">
          <ac:chgData name="Green, Joani" userId="ebd7dcf5-9b3b-46d6-91e9-50ec016c097d" providerId="ADAL" clId="{51E75B59-34C2-48F9-8920-CB2E7AF71A09}" dt="2022-05-24T08:21:11.072" v="624"/>
          <ac:picMkLst>
            <pc:docMk/>
            <pc:sldMk cId="3715456167" sldId="276"/>
            <ac:picMk id="1031" creationId="{6AD0D3E3-46EE-40FC-ACFE-4F0EDBCAB5C1}"/>
          </ac:picMkLst>
        </pc:picChg>
        <pc:picChg chg="add del">
          <ac:chgData name="Green, Joani" userId="ebd7dcf5-9b3b-46d6-91e9-50ec016c097d" providerId="ADAL" clId="{51E75B59-34C2-48F9-8920-CB2E7AF71A09}" dt="2022-05-24T08:21:11.072" v="624"/>
          <ac:picMkLst>
            <pc:docMk/>
            <pc:sldMk cId="3715456167" sldId="276"/>
            <ac:picMk id="1032" creationId="{C2F2C689-4E9B-4C28-97F1-86351B539C00}"/>
          </ac:picMkLst>
        </pc:picChg>
        <pc:picChg chg="add del">
          <ac:chgData name="Green, Joani" userId="ebd7dcf5-9b3b-46d6-91e9-50ec016c097d" providerId="ADAL" clId="{51E75B59-34C2-48F9-8920-CB2E7AF71A09}" dt="2022-05-24T08:21:11.072" v="624"/>
          <ac:picMkLst>
            <pc:docMk/>
            <pc:sldMk cId="3715456167" sldId="276"/>
            <ac:picMk id="1033" creationId="{BA0D6DCB-8E29-40EB-A0E9-E01731D52370}"/>
          </ac:picMkLst>
        </pc:picChg>
        <pc:picChg chg="add del">
          <ac:chgData name="Green, Joani" userId="ebd7dcf5-9b3b-46d6-91e9-50ec016c097d" providerId="ADAL" clId="{51E75B59-34C2-48F9-8920-CB2E7AF71A09}" dt="2022-05-24T08:21:11.072" v="624"/>
          <ac:picMkLst>
            <pc:docMk/>
            <pc:sldMk cId="3715456167" sldId="276"/>
            <ac:picMk id="1034" creationId="{C693F025-16FB-4C80-8077-6D4858B8CB6D}"/>
          </ac:picMkLst>
        </pc:picChg>
        <pc:picChg chg="add del">
          <ac:chgData name="Green, Joani" userId="ebd7dcf5-9b3b-46d6-91e9-50ec016c097d" providerId="ADAL" clId="{51E75B59-34C2-48F9-8920-CB2E7AF71A09}" dt="2022-05-24T08:21:11.072" v="624"/>
          <ac:picMkLst>
            <pc:docMk/>
            <pc:sldMk cId="3715456167" sldId="276"/>
            <ac:picMk id="1035" creationId="{5F4FFF39-0BBD-46B8-9BFF-D7FDF53047A0}"/>
          </ac:picMkLst>
        </pc:picChg>
        <pc:picChg chg="add del">
          <ac:chgData name="Green, Joani" userId="ebd7dcf5-9b3b-46d6-91e9-50ec016c097d" providerId="ADAL" clId="{51E75B59-34C2-48F9-8920-CB2E7AF71A09}" dt="2022-05-24T08:21:11.072" v="624"/>
          <ac:picMkLst>
            <pc:docMk/>
            <pc:sldMk cId="3715456167" sldId="276"/>
            <ac:picMk id="1036" creationId="{49D056DA-6EEE-49E8-8839-255DE4765E56}"/>
          </ac:picMkLst>
        </pc:picChg>
        <pc:picChg chg="add del">
          <ac:chgData name="Green, Joani" userId="ebd7dcf5-9b3b-46d6-91e9-50ec016c097d" providerId="ADAL" clId="{51E75B59-34C2-48F9-8920-CB2E7AF71A09}" dt="2022-05-24T08:21:11.072" v="624"/>
          <ac:picMkLst>
            <pc:docMk/>
            <pc:sldMk cId="3715456167" sldId="276"/>
            <ac:picMk id="1037" creationId="{33AD3496-BCFB-4AD2-8BD6-9A2C68615992}"/>
          </ac:picMkLst>
        </pc:picChg>
        <pc:picChg chg="add del">
          <ac:chgData name="Green, Joani" userId="ebd7dcf5-9b3b-46d6-91e9-50ec016c097d" providerId="ADAL" clId="{51E75B59-34C2-48F9-8920-CB2E7AF71A09}" dt="2022-05-24T08:21:11.072" v="624"/>
          <ac:picMkLst>
            <pc:docMk/>
            <pc:sldMk cId="3715456167" sldId="276"/>
            <ac:picMk id="1038" creationId="{9962AB4B-EB2D-4045-B4FA-2F22C792F6D5}"/>
          </ac:picMkLst>
        </pc:picChg>
        <pc:picChg chg="add del">
          <ac:chgData name="Green, Joani" userId="ebd7dcf5-9b3b-46d6-91e9-50ec016c097d" providerId="ADAL" clId="{51E75B59-34C2-48F9-8920-CB2E7AF71A09}" dt="2022-05-24T08:21:11.072" v="624"/>
          <ac:picMkLst>
            <pc:docMk/>
            <pc:sldMk cId="3715456167" sldId="276"/>
            <ac:picMk id="1039" creationId="{E76D23A1-18D5-4D87-9A13-8B6A5B01A651}"/>
          </ac:picMkLst>
        </pc:picChg>
        <pc:picChg chg="add del">
          <ac:chgData name="Green, Joani" userId="ebd7dcf5-9b3b-46d6-91e9-50ec016c097d" providerId="ADAL" clId="{51E75B59-34C2-48F9-8920-CB2E7AF71A09}" dt="2022-05-24T08:21:11.072" v="624"/>
          <ac:picMkLst>
            <pc:docMk/>
            <pc:sldMk cId="3715456167" sldId="276"/>
            <ac:picMk id="1040" creationId="{89087E5D-1804-4C5E-9411-E9B6EFDEBE65}"/>
          </ac:picMkLst>
        </pc:picChg>
      </pc:sldChg>
      <pc:sldChg chg="addSp delSp modSp mod modNotesTx">
        <pc:chgData name="Green, Joani" userId="ebd7dcf5-9b3b-46d6-91e9-50ec016c097d" providerId="ADAL" clId="{51E75B59-34C2-48F9-8920-CB2E7AF71A09}" dt="2022-05-24T08:28:49.249" v="1042" actId="113"/>
        <pc:sldMkLst>
          <pc:docMk/>
          <pc:sldMk cId="2485053107" sldId="277"/>
        </pc:sldMkLst>
        <pc:spChg chg="add del mod">
          <ac:chgData name="Green, Joani" userId="ebd7dcf5-9b3b-46d6-91e9-50ec016c097d" providerId="ADAL" clId="{51E75B59-34C2-48F9-8920-CB2E7AF71A09}" dt="2022-05-24T08:24:10.620" v="707" actId="478"/>
          <ac:spMkLst>
            <pc:docMk/>
            <pc:sldMk cId="2485053107" sldId="277"/>
            <ac:spMk id="30" creationId="{DDFC364F-862C-42A5-9ADE-AEE68B2AF144}"/>
          </ac:spMkLst>
        </pc:spChg>
        <pc:spChg chg="add mod">
          <ac:chgData name="Green, Joani" userId="ebd7dcf5-9b3b-46d6-91e9-50ec016c097d" providerId="ADAL" clId="{51E75B59-34C2-48F9-8920-CB2E7AF71A09}" dt="2022-05-24T08:24:50.846" v="736" actId="1076"/>
          <ac:spMkLst>
            <pc:docMk/>
            <pc:sldMk cId="2485053107" sldId="277"/>
            <ac:spMk id="31" creationId="{3C3F9BBE-0532-4A85-A39F-2137E99A8E0D}"/>
          </ac:spMkLst>
        </pc:spChg>
        <pc:spChg chg="mod">
          <ac:chgData name="Green, Joani" userId="ebd7dcf5-9b3b-46d6-91e9-50ec016c097d" providerId="ADAL" clId="{51E75B59-34C2-48F9-8920-CB2E7AF71A09}" dt="2022-05-24T08:28:49.249" v="1042" actId="113"/>
          <ac:spMkLst>
            <pc:docMk/>
            <pc:sldMk cId="2485053107" sldId="277"/>
            <ac:spMk id="44" creationId="{CE293A0B-84EF-45ED-B793-24D5D57172F7}"/>
          </ac:spMkLst>
        </pc:spChg>
        <pc:spChg chg="add mod">
          <ac:chgData name="Green, Joani" userId="ebd7dcf5-9b3b-46d6-91e9-50ec016c097d" providerId="ADAL" clId="{51E75B59-34C2-48F9-8920-CB2E7AF71A09}" dt="2022-05-24T08:27:24.861" v="958" actId="20577"/>
          <ac:spMkLst>
            <pc:docMk/>
            <pc:sldMk cId="2485053107" sldId="277"/>
            <ac:spMk id="46" creationId="{B080C16D-4053-4B6D-9DC1-D61FA067C16E}"/>
          </ac:spMkLst>
        </pc:spChg>
        <pc:spChg chg="mod">
          <ac:chgData name="Green, Joani" userId="ebd7dcf5-9b3b-46d6-91e9-50ec016c097d" providerId="ADAL" clId="{51E75B59-34C2-48F9-8920-CB2E7AF71A09}" dt="2022-05-24T08:26:51.117" v="954" actId="1076"/>
          <ac:spMkLst>
            <pc:docMk/>
            <pc:sldMk cId="2485053107" sldId="277"/>
            <ac:spMk id="47" creationId="{4DE84CC6-0C31-40DD-BFA7-1779226C7BE8}"/>
          </ac:spMkLst>
        </pc:spChg>
        <pc:spChg chg="add mod">
          <ac:chgData name="Green, Joani" userId="ebd7dcf5-9b3b-46d6-91e9-50ec016c097d" providerId="ADAL" clId="{51E75B59-34C2-48F9-8920-CB2E7AF71A09}" dt="2022-05-24T08:28:05.672" v="993" actId="20577"/>
          <ac:spMkLst>
            <pc:docMk/>
            <pc:sldMk cId="2485053107" sldId="277"/>
            <ac:spMk id="48" creationId="{778C46FB-D2EF-45BE-A730-129D6A2399BE}"/>
          </ac:spMkLst>
        </pc:spChg>
        <pc:spChg chg="mod">
          <ac:chgData name="Green, Joani" userId="ebd7dcf5-9b3b-46d6-91e9-50ec016c097d" providerId="ADAL" clId="{51E75B59-34C2-48F9-8920-CB2E7AF71A09}" dt="2022-05-24T08:26:56.825" v="957" actId="1076"/>
          <ac:spMkLst>
            <pc:docMk/>
            <pc:sldMk cId="2485053107" sldId="277"/>
            <ac:spMk id="50" creationId="{00DE2588-A221-448F-A21D-B8EC42D97441}"/>
          </ac:spMkLst>
        </pc:spChg>
        <pc:spChg chg="add mod">
          <ac:chgData name="Green, Joani" userId="ebd7dcf5-9b3b-46d6-91e9-50ec016c097d" providerId="ADAL" clId="{51E75B59-34C2-48F9-8920-CB2E7AF71A09}" dt="2022-05-24T08:28:01.587" v="991" actId="1076"/>
          <ac:spMkLst>
            <pc:docMk/>
            <pc:sldMk cId="2485053107" sldId="277"/>
            <ac:spMk id="51" creationId="{D0F143D9-995A-4F13-9614-A213BA73FE1B}"/>
          </ac:spMkLst>
        </pc:spChg>
        <pc:spChg chg="add mod">
          <ac:chgData name="Green, Joani" userId="ebd7dcf5-9b3b-46d6-91e9-50ec016c097d" providerId="ADAL" clId="{51E75B59-34C2-48F9-8920-CB2E7AF71A09}" dt="2022-05-24T08:28:29.659" v="1037" actId="20577"/>
          <ac:spMkLst>
            <pc:docMk/>
            <pc:sldMk cId="2485053107" sldId="277"/>
            <ac:spMk id="52" creationId="{3BEF90AA-0339-463B-8E29-54517A271EC7}"/>
          </ac:spMkLst>
        </pc:spChg>
        <pc:spChg chg="mod">
          <ac:chgData name="Green, Joani" userId="ebd7dcf5-9b3b-46d6-91e9-50ec016c097d" providerId="ADAL" clId="{51E75B59-34C2-48F9-8920-CB2E7AF71A09}" dt="2022-05-24T08:26:54.808" v="956" actId="1076"/>
          <ac:spMkLst>
            <pc:docMk/>
            <pc:sldMk cId="2485053107" sldId="277"/>
            <ac:spMk id="53" creationId="{33DA16AC-F02E-40B1-AD35-7B46655C5B7E}"/>
          </ac:spMkLst>
        </pc:spChg>
        <pc:spChg chg="add mod">
          <ac:chgData name="Green, Joani" userId="ebd7dcf5-9b3b-46d6-91e9-50ec016c097d" providerId="ADAL" clId="{51E75B59-34C2-48F9-8920-CB2E7AF71A09}" dt="2022-05-24T08:28:39.049" v="1041" actId="1076"/>
          <ac:spMkLst>
            <pc:docMk/>
            <pc:sldMk cId="2485053107" sldId="277"/>
            <ac:spMk id="54" creationId="{5D338726-8A3A-413A-B4DC-47A86F9D30F5}"/>
          </ac:spMkLst>
        </pc:spChg>
        <pc:picChg chg="add del mod">
          <ac:chgData name="Green, Joani" userId="ebd7dcf5-9b3b-46d6-91e9-50ec016c097d" providerId="ADAL" clId="{51E75B59-34C2-48F9-8920-CB2E7AF71A09}" dt="2022-05-24T08:25:35.555" v="813" actId="478"/>
          <ac:picMkLst>
            <pc:docMk/>
            <pc:sldMk cId="2485053107" sldId="277"/>
            <ac:picMk id="22" creationId="{6AB4EDA4-BEB8-48DE-9781-62326ED6FE55}"/>
          </ac:picMkLst>
        </pc:picChg>
        <pc:picChg chg="mod">
          <ac:chgData name="Green, Joani" userId="ebd7dcf5-9b3b-46d6-91e9-50ec016c097d" providerId="ADAL" clId="{51E75B59-34C2-48F9-8920-CB2E7AF71A09}" dt="2022-05-24T08:26:53" v="955" actId="1076"/>
          <ac:picMkLst>
            <pc:docMk/>
            <pc:sldMk cId="2485053107" sldId="277"/>
            <ac:picMk id="49" creationId="{5E1CF3B9-8F29-4630-87D8-4AF4B3B0F47F}"/>
          </ac:picMkLst>
        </pc:picChg>
      </pc:sldChg>
      <pc:sldChg chg="modSp new mod">
        <pc:chgData name="Green, Joani" userId="ebd7dcf5-9b3b-46d6-91e9-50ec016c097d" providerId="ADAL" clId="{51E75B59-34C2-48F9-8920-CB2E7AF71A09}" dt="2022-05-24T08:55:04.842" v="2838" actId="20577"/>
        <pc:sldMkLst>
          <pc:docMk/>
          <pc:sldMk cId="329688224" sldId="278"/>
        </pc:sldMkLst>
        <pc:spChg chg="mod">
          <ac:chgData name="Green, Joani" userId="ebd7dcf5-9b3b-46d6-91e9-50ec016c097d" providerId="ADAL" clId="{51E75B59-34C2-48F9-8920-CB2E7AF71A09}" dt="2022-05-24T08:55:04.842" v="2838" actId="20577"/>
          <ac:spMkLst>
            <pc:docMk/>
            <pc:sldMk cId="329688224" sldId="278"/>
            <ac:spMk id="2" creationId="{23BA9E75-7B68-4138-B9AF-2C6AFEAD4156}"/>
          </ac:spMkLst>
        </pc:spChg>
        <pc:spChg chg="mod">
          <ac:chgData name="Green, Joani" userId="ebd7dcf5-9b3b-46d6-91e9-50ec016c097d" providerId="ADAL" clId="{51E75B59-34C2-48F9-8920-CB2E7AF71A09}" dt="2022-05-24T08:40:21.744" v="2050" actId="20577"/>
          <ac:spMkLst>
            <pc:docMk/>
            <pc:sldMk cId="329688224" sldId="278"/>
            <ac:spMk id="3" creationId="{81353A59-8952-4B26-A289-61B7BDCD306E}"/>
          </ac:spMkLst>
        </pc:spChg>
      </pc:sldChg>
      <pc:sldChg chg="addSp modSp mod modClrScheme chgLayout modNotesTx">
        <pc:chgData name="Green, Joani" userId="ebd7dcf5-9b3b-46d6-91e9-50ec016c097d" providerId="ADAL" clId="{51E75B59-34C2-48F9-8920-CB2E7AF71A09}" dt="2022-05-24T08:51:37.576" v="2511" actId="20577"/>
        <pc:sldMkLst>
          <pc:docMk/>
          <pc:sldMk cId="3499003435" sldId="659"/>
        </pc:sldMkLst>
        <pc:spChg chg="add mod ord">
          <ac:chgData name="Green, Joani" userId="ebd7dcf5-9b3b-46d6-91e9-50ec016c097d" providerId="ADAL" clId="{51E75B59-34C2-48F9-8920-CB2E7AF71A09}" dt="2022-05-24T08:48:06.426" v="2344" actId="700"/>
          <ac:spMkLst>
            <pc:docMk/>
            <pc:sldMk cId="3499003435" sldId="659"/>
            <ac:spMk id="2" creationId="{E0A20305-70A3-4366-BF38-E11655CEA400}"/>
          </ac:spMkLst>
        </pc:spChg>
        <pc:spChg chg="mod ord">
          <ac:chgData name="Green, Joani" userId="ebd7dcf5-9b3b-46d6-91e9-50ec016c097d" providerId="ADAL" clId="{51E75B59-34C2-48F9-8920-CB2E7AF71A09}" dt="2022-05-24T08:48:06.426" v="2344" actId="700"/>
          <ac:spMkLst>
            <pc:docMk/>
            <pc:sldMk cId="3499003435" sldId="659"/>
            <ac:spMk id="3" creationId="{DF2B58D7-0D49-4117-A2EB-547F92961183}"/>
          </ac:spMkLst>
        </pc:spChg>
      </pc:sldChg>
      <pc:sldChg chg="addSp delSp modSp mod modClrScheme chgLayout modNotesTx">
        <pc:chgData name="Green, Joani" userId="ebd7dcf5-9b3b-46d6-91e9-50ec016c097d" providerId="ADAL" clId="{51E75B59-34C2-48F9-8920-CB2E7AF71A09}" dt="2022-05-24T09:08:00.598" v="3052" actId="20577"/>
        <pc:sldMkLst>
          <pc:docMk/>
          <pc:sldMk cId="3223257634" sldId="668"/>
        </pc:sldMkLst>
        <pc:spChg chg="del mod ord">
          <ac:chgData name="Green, Joani" userId="ebd7dcf5-9b3b-46d6-91e9-50ec016c097d" providerId="ADAL" clId="{51E75B59-34C2-48F9-8920-CB2E7AF71A09}" dt="2022-05-24T08:50:13.696" v="2370" actId="478"/>
          <ac:spMkLst>
            <pc:docMk/>
            <pc:sldMk cId="3223257634" sldId="668"/>
            <ac:spMk id="2" creationId="{00000000-0000-0000-0000-000000000000}"/>
          </ac:spMkLst>
        </pc:spChg>
        <pc:spChg chg="add del mod ord">
          <ac:chgData name="Green, Joani" userId="ebd7dcf5-9b3b-46d6-91e9-50ec016c097d" providerId="ADAL" clId="{51E75B59-34C2-48F9-8920-CB2E7AF71A09}" dt="2022-05-24T08:48:13.649" v="2345" actId="478"/>
          <ac:spMkLst>
            <pc:docMk/>
            <pc:sldMk cId="3223257634" sldId="668"/>
            <ac:spMk id="3" creationId="{2CD56B1F-C947-4FA6-9111-B756C7D8681E}"/>
          </ac:spMkLst>
        </pc:spChg>
        <pc:spChg chg="add del mod">
          <ac:chgData name="Green, Joani" userId="ebd7dcf5-9b3b-46d6-91e9-50ec016c097d" providerId="ADAL" clId="{51E75B59-34C2-48F9-8920-CB2E7AF71A09}" dt="2022-05-24T08:50:19.649" v="2371" actId="478"/>
          <ac:spMkLst>
            <pc:docMk/>
            <pc:sldMk cId="3223257634" sldId="668"/>
            <ac:spMk id="11" creationId="{166C7FCE-EB82-4780-AD19-CA60CFC49A12}"/>
          </ac:spMkLst>
        </pc:spChg>
        <pc:spChg chg="mod">
          <ac:chgData name="Green, Joani" userId="ebd7dcf5-9b3b-46d6-91e9-50ec016c097d" providerId="ADAL" clId="{51E75B59-34C2-48F9-8920-CB2E7AF71A09}" dt="2022-05-24T08:49:55.521" v="2368" actId="207"/>
          <ac:spMkLst>
            <pc:docMk/>
            <pc:sldMk cId="3223257634" sldId="668"/>
            <ac:spMk id="50" creationId="{67D30645-F23E-4779-8279-7D577C655748}"/>
          </ac:spMkLst>
        </pc:spChg>
        <pc:spChg chg="mod">
          <ac:chgData name="Green, Joani" userId="ebd7dcf5-9b3b-46d6-91e9-50ec016c097d" providerId="ADAL" clId="{51E75B59-34C2-48F9-8920-CB2E7AF71A09}" dt="2022-05-24T08:49:37.648" v="2366" actId="207"/>
          <ac:spMkLst>
            <pc:docMk/>
            <pc:sldMk cId="3223257634" sldId="668"/>
            <ac:spMk id="52" creationId="{81CA10B3-C0FA-491E-B86D-5CFA134A1662}"/>
          </ac:spMkLst>
        </pc:spChg>
        <pc:spChg chg="mod">
          <ac:chgData name="Green, Joani" userId="ebd7dcf5-9b3b-46d6-91e9-50ec016c097d" providerId="ADAL" clId="{51E75B59-34C2-48F9-8920-CB2E7AF71A09}" dt="2022-05-24T08:49:37.648" v="2366" actId="207"/>
          <ac:spMkLst>
            <pc:docMk/>
            <pc:sldMk cId="3223257634" sldId="668"/>
            <ac:spMk id="53" creationId="{90AEC7B0-54FB-40D7-9BB2-88B883994B2C}"/>
          </ac:spMkLst>
        </pc:spChg>
        <pc:spChg chg="mod">
          <ac:chgData name="Green, Joani" userId="ebd7dcf5-9b3b-46d6-91e9-50ec016c097d" providerId="ADAL" clId="{51E75B59-34C2-48F9-8920-CB2E7AF71A09}" dt="2022-05-24T08:49:37.648" v="2366" actId="207"/>
          <ac:spMkLst>
            <pc:docMk/>
            <pc:sldMk cId="3223257634" sldId="668"/>
            <ac:spMk id="54" creationId="{9A67B385-F285-421F-A87F-A1953A6C604F}"/>
          </ac:spMkLst>
        </pc:spChg>
        <pc:spChg chg="mod">
          <ac:chgData name="Green, Joani" userId="ebd7dcf5-9b3b-46d6-91e9-50ec016c097d" providerId="ADAL" clId="{51E75B59-34C2-48F9-8920-CB2E7AF71A09}" dt="2022-05-24T08:49:37.648" v="2366" actId="207"/>
          <ac:spMkLst>
            <pc:docMk/>
            <pc:sldMk cId="3223257634" sldId="668"/>
            <ac:spMk id="55" creationId="{BC87E9E5-5955-442C-820B-3F9ABFBAD07D}"/>
          </ac:spMkLst>
        </pc:spChg>
        <pc:spChg chg="add mod">
          <ac:chgData name="Green, Joani" userId="ebd7dcf5-9b3b-46d6-91e9-50ec016c097d" providerId="ADAL" clId="{51E75B59-34C2-48F9-8920-CB2E7AF71A09}" dt="2022-05-24T09:08:00.598" v="3052" actId="20577"/>
          <ac:spMkLst>
            <pc:docMk/>
            <pc:sldMk cId="3223257634" sldId="668"/>
            <ac:spMk id="63" creationId="{D42418B1-2F6D-4B86-851A-26EB3A31B224}"/>
          </ac:spMkLst>
        </pc:spChg>
        <pc:spChg chg="mod">
          <ac:chgData name="Green, Joani" userId="ebd7dcf5-9b3b-46d6-91e9-50ec016c097d" providerId="ADAL" clId="{51E75B59-34C2-48F9-8920-CB2E7AF71A09}" dt="2022-05-24T09:06:37.182" v="2963" actId="20577"/>
          <ac:spMkLst>
            <pc:docMk/>
            <pc:sldMk cId="3223257634" sldId="668"/>
            <ac:spMk id="137" creationId="{00000000-0000-0000-0000-000000000000}"/>
          </ac:spMkLst>
        </pc:spChg>
        <pc:spChg chg="mod">
          <ac:chgData name="Green, Joani" userId="ebd7dcf5-9b3b-46d6-91e9-50ec016c097d" providerId="ADAL" clId="{51E75B59-34C2-48F9-8920-CB2E7AF71A09}" dt="2022-05-24T08:48:55.965" v="2356" actId="14100"/>
          <ac:spMkLst>
            <pc:docMk/>
            <pc:sldMk cId="3223257634" sldId="668"/>
            <ac:spMk id="141" creationId="{00000000-0000-0000-0000-000000000000}"/>
          </ac:spMkLst>
        </pc:spChg>
        <pc:spChg chg="mod">
          <ac:chgData name="Green, Joani" userId="ebd7dcf5-9b3b-46d6-91e9-50ec016c097d" providerId="ADAL" clId="{51E75B59-34C2-48F9-8920-CB2E7AF71A09}" dt="2022-05-24T08:50:37.898" v="2402" actId="20577"/>
          <ac:spMkLst>
            <pc:docMk/>
            <pc:sldMk cId="3223257634" sldId="668"/>
            <ac:spMk id="145" creationId="{00000000-0000-0000-0000-000000000000}"/>
          </ac:spMkLst>
        </pc:spChg>
        <pc:spChg chg="mod">
          <ac:chgData name="Green, Joani" userId="ebd7dcf5-9b3b-46d6-91e9-50ec016c097d" providerId="ADAL" clId="{51E75B59-34C2-48F9-8920-CB2E7AF71A09}" dt="2022-05-24T08:50:47.735" v="2432" actId="20577"/>
          <ac:spMkLst>
            <pc:docMk/>
            <pc:sldMk cId="3223257634" sldId="668"/>
            <ac:spMk id="153" creationId="{00000000-0000-0000-0000-000000000000}"/>
          </ac:spMkLst>
        </pc:spChg>
        <pc:spChg chg="mod">
          <ac:chgData name="Green, Joani" userId="ebd7dcf5-9b3b-46d6-91e9-50ec016c097d" providerId="ADAL" clId="{51E75B59-34C2-48F9-8920-CB2E7AF71A09}" dt="2022-05-24T08:48:47.601" v="2353" actId="14100"/>
          <ac:spMkLst>
            <pc:docMk/>
            <pc:sldMk cId="3223257634" sldId="668"/>
            <ac:spMk id="157" creationId="{00000000-0000-0000-0000-000000000000}"/>
          </ac:spMkLst>
        </pc:spChg>
        <pc:grpChg chg="mod">
          <ac:chgData name="Green, Joani" userId="ebd7dcf5-9b3b-46d6-91e9-50ec016c097d" providerId="ADAL" clId="{51E75B59-34C2-48F9-8920-CB2E7AF71A09}" dt="2022-05-24T08:49:37.648" v="2366" actId="207"/>
          <ac:grpSpMkLst>
            <pc:docMk/>
            <pc:sldMk cId="3223257634" sldId="668"/>
            <ac:grpSpMk id="47" creationId="{29060423-62FE-483E-A2B0-8B081058AA66}"/>
          </ac:grpSpMkLst>
        </pc:grpChg>
        <pc:grpChg chg="mod">
          <ac:chgData name="Green, Joani" userId="ebd7dcf5-9b3b-46d6-91e9-50ec016c097d" providerId="ADAL" clId="{51E75B59-34C2-48F9-8920-CB2E7AF71A09}" dt="2022-05-24T08:49:37.648" v="2366" actId="207"/>
          <ac:grpSpMkLst>
            <pc:docMk/>
            <pc:sldMk cId="3223257634" sldId="668"/>
            <ac:grpSpMk id="51" creationId="{02844C4F-AF95-4475-9747-AE0EEBFEEE9A}"/>
          </ac:grpSpMkLst>
        </pc:grpChg>
        <pc:grpChg chg="mod">
          <ac:chgData name="Green, Joani" userId="ebd7dcf5-9b3b-46d6-91e9-50ec016c097d" providerId="ADAL" clId="{51E75B59-34C2-48F9-8920-CB2E7AF71A09}" dt="2022-05-24T08:50:25.731" v="2372" actId="14100"/>
          <ac:grpSpMkLst>
            <pc:docMk/>
            <pc:sldMk cId="3223257634" sldId="668"/>
            <ac:grpSpMk id="84" creationId="{00000000-0000-0000-0000-000000000000}"/>
          </ac:grpSpMkLst>
        </pc:grpChg>
        <pc:grpChg chg="mod">
          <ac:chgData name="Green, Joani" userId="ebd7dcf5-9b3b-46d6-91e9-50ec016c097d" providerId="ADAL" clId="{51E75B59-34C2-48F9-8920-CB2E7AF71A09}" dt="2022-05-24T08:48:27.808" v="2347" actId="14100"/>
          <ac:grpSpMkLst>
            <pc:docMk/>
            <pc:sldMk cId="3223257634" sldId="668"/>
            <ac:grpSpMk id="184" creationId="{00000000-0000-0000-0000-000000000000}"/>
          </ac:grpSpMkLst>
        </pc:grpChg>
        <pc:grpChg chg="mod">
          <ac:chgData name="Green, Joani" userId="ebd7dcf5-9b3b-46d6-91e9-50ec016c097d" providerId="ADAL" clId="{51E75B59-34C2-48F9-8920-CB2E7AF71A09}" dt="2022-05-24T08:48:30.381" v="2348" actId="14100"/>
          <ac:grpSpMkLst>
            <pc:docMk/>
            <pc:sldMk cId="3223257634" sldId="668"/>
            <ac:grpSpMk id="186" creationId="{00000000-0000-0000-0000-000000000000}"/>
          </ac:grpSpMkLst>
        </pc:grpChg>
        <pc:grpChg chg="mod">
          <ac:chgData name="Green, Joani" userId="ebd7dcf5-9b3b-46d6-91e9-50ec016c097d" providerId="ADAL" clId="{51E75B59-34C2-48F9-8920-CB2E7AF71A09}" dt="2022-05-24T08:48:34.162" v="2349" actId="14100"/>
          <ac:grpSpMkLst>
            <pc:docMk/>
            <pc:sldMk cId="3223257634" sldId="668"/>
            <ac:grpSpMk id="187" creationId="{00000000-0000-0000-0000-000000000000}"/>
          </ac:grpSpMkLst>
        </pc:grpChg>
        <pc:grpChg chg="mod">
          <ac:chgData name="Green, Joani" userId="ebd7dcf5-9b3b-46d6-91e9-50ec016c097d" providerId="ADAL" clId="{51E75B59-34C2-48F9-8920-CB2E7AF71A09}" dt="2022-05-24T08:48:36.810" v="2350" actId="14100"/>
          <ac:grpSpMkLst>
            <pc:docMk/>
            <pc:sldMk cId="3223257634" sldId="668"/>
            <ac:grpSpMk id="188" creationId="{00000000-0000-0000-0000-000000000000}"/>
          </ac:grpSpMkLst>
        </pc:grpChg>
        <pc:cxnChg chg="mod">
          <ac:chgData name="Green, Joani" userId="ebd7dcf5-9b3b-46d6-91e9-50ec016c097d" providerId="ADAL" clId="{51E75B59-34C2-48F9-8920-CB2E7AF71A09}" dt="2022-05-24T08:50:02.234" v="2369" actId="14100"/>
          <ac:cxnSpMkLst>
            <pc:docMk/>
            <pc:sldMk cId="3223257634" sldId="668"/>
            <ac:cxnSpMk id="49" creationId="{97CEAC48-BA5F-4050-9E63-1111BBDB4C8C}"/>
          </ac:cxnSpMkLst>
        </pc:cxnChg>
        <pc:cxnChg chg="mod">
          <ac:chgData name="Green, Joani" userId="ebd7dcf5-9b3b-46d6-91e9-50ec016c097d" providerId="ADAL" clId="{51E75B59-34C2-48F9-8920-CB2E7AF71A09}" dt="2022-05-24T08:49:01.387" v="2358" actId="14100"/>
          <ac:cxnSpMkLst>
            <pc:docMk/>
            <pc:sldMk cId="3223257634" sldId="668"/>
            <ac:cxnSpMk id="87" creationId="{00000000-0000-0000-0000-000000000000}"/>
          </ac:cxnSpMkLst>
        </pc:cxnChg>
        <pc:cxnChg chg="mod">
          <ac:chgData name="Green, Joani" userId="ebd7dcf5-9b3b-46d6-91e9-50ec016c097d" providerId="ADAL" clId="{51E75B59-34C2-48F9-8920-CB2E7AF71A09}" dt="2022-05-24T08:49:04.207" v="2359" actId="14100"/>
          <ac:cxnSpMkLst>
            <pc:docMk/>
            <pc:sldMk cId="3223257634" sldId="668"/>
            <ac:cxnSpMk id="88" creationId="{00000000-0000-0000-0000-000000000000}"/>
          </ac:cxnSpMkLst>
        </pc:cxnChg>
        <pc:cxnChg chg="mod">
          <ac:chgData name="Green, Joani" userId="ebd7dcf5-9b3b-46d6-91e9-50ec016c097d" providerId="ADAL" clId="{51E75B59-34C2-48F9-8920-CB2E7AF71A09}" dt="2022-05-24T08:49:13.536" v="2362" actId="14100"/>
          <ac:cxnSpMkLst>
            <pc:docMk/>
            <pc:sldMk cId="3223257634" sldId="668"/>
            <ac:cxnSpMk id="89" creationId="{00000000-0000-0000-0000-000000000000}"/>
          </ac:cxnSpMkLst>
        </pc:cxnChg>
        <pc:cxnChg chg="mod">
          <ac:chgData name="Green, Joani" userId="ebd7dcf5-9b3b-46d6-91e9-50ec016c097d" providerId="ADAL" clId="{51E75B59-34C2-48F9-8920-CB2E7AF71A09}" dt="2022-05-24T08:49:17.617" v="2363" actId="14100"/>
          <ac:cxnSpMkLst>
            <pc:docMk/>
            <pc:sldMk cId="3223257634" sldId="668"/>
            <ac:cxnSpMk id="91" creationId="{00000000-0000-0000-0000-000000000000}"/>
          </ac:cxnSpMkLst>
        </pc:cxnChg>
        <pc:cxnChg chg="mod">
          <ac:chgData name="Green, Joani" userId="ebd7dcf5-9b3b-46d6-91e9-50ec016c097d" providerId="ADAL" clId="{51E75B59-34C2-48F9-8920-CB2E7AF71A09}" dt="2022-05-24T08:49:21.284" v="2364" actId="14100"/>
          <ac:cxnSpMkLst>
            <pc:docMk/>
            <pc:sldMk cId="3223257634" sldId="668"/>
            <ac:cxnSpMk id="92" creationId="{00000000-0000-0000-0000-000000000000}"/>
          </ac:cxnSpMkLst>
        </pc:cxnChg>
      </pc:sldChg>
      <pc:sldChg chg="delSp new mod modClrScheme chgLayout">
        <pc:chgData name="Green, Joani" userId="ebd7dcf5-9b3b-46d6-91e9-50ec016c097d" providerId="ADAL" clId="{51E75B59-34C2-48F9-8920-CB2E7AF71A09}" dt="2022-05-24T08:51:46.289" v="2513" actId="700"/>
        <pc:sldMkLst>
          <pc:docMk/>
          <pc:sldMk cId="3755687203" sldId="669"/>
        </pc:sldMkLst>
        <pc:spChg chg="del">
          <ac:chgData name="Green, Joani" userId="ebd7dcf5-9b3b-46d6-91e9-50ec016c097d" providerId="ADAL" clId="{51E75B59-34C2-48F9-8920-CB2E7AF71A09}" dt="2022-05-24T08:51:46.289" v="2513" actId="700"/>
          <ac:spMkLst>
            <pc:docMk/>
            <pc:sldMk cId="3755687203" sldId="669"/>
            <ac:spMk id="2" creationId="{82C63ECE-ABD2-48A2-9F45-D44881087BA6}"/>
          </ac:spMkLst>
        </pc:spChg>
        <pc:spChg chg="del">
          <ac:chgData name="Green, Joani" userId="ebd7dcf5-9b3b-46d6-91e9-50ec016c097d" providerId="ADAL" clId="{51E75B59-34C2-48F9-8920-CB2E7AF71A09}" dt="2022-05-24T08:51:46.289" v="2513" actId="700"/>
          <ac:spMkLst>
            <pc:docMk/>
            <pc:sldMk cId="3755687203" sldId="669"/>
            <ac:spMk id="3" creationId="{4E90847F-3380-4072-B343-CAD4A1699885}"/>
          </ac:spMkLst>
        </pc:spChg>
      </pc:sldChg>
      <pc:sldChg chg="addSp delSp modSp new del mod modClrScheme chgLayout">
        <pc:chgData name="Green, Joani" userId="ebd7dcf5-9b3b-46d6-91e9-50ec016c097d" providerId="ADAL" clId="{51E75B59-34C2-48F9-8920-CB2E7AF71A09}" dt="2022-05-24T09:05:59.617" v="2911" actId="2696"/>
        <pc:sldMkLst>
          <pc:docMk/>
          <pc:sldMk cId="1668870120" sldId="670"/>
        </pc:sldMkLst>
        <pc:spChg chg="del mod ord">
          <ac:chgData name="Green, Joani" userId="ebd7dcf5-9b3b-46d6-91e9-50ec016c097d" providerId="ADAL" clId="{51E75B59-34C2-48F9-8920-CB2E7AF71A09}" dt="2022-05-24T09:04:22.085" v="2889" actId="700"/>
          <ac:spMkLst>
            <pc:docMk/>
            <pc:sldMk cId="1668870120" sldId="670"/>
            <ac:spMk id="2" creationId="{A594C555-767C-46E7-A3D1-755DC7FEB9C4}"/>
          </ac:spMkLst>
        </pc:spChg>
        <pc:spChg chg="del mod ord">
          <ac:chgData name="Green, Joani" userId="ebd7dcf5-9b3b-46d6-91e9-50ec016c097d" providerId="ADAL" clId="{51E75B59-34C2-48F9-8920-CB2E7AF71A09}" dt="2022-05-24T09:04:22.085" v="2889" actId="700"/>
          <ac:spMkLst>
            <pc:docMk/>
            <pc:sldMk cId="1668870120" sldId="670"/>
            <ac:spMk id="3" creationId="{AD8C44E5-4CF4-4DA2-8A5C-F381A080839C}"/>
          </ac:spMkLst>
        </pc:spChg>
        <pc:spChg chg="del">
          <ac:chgData name="Green, Joani" userId="ebd7dcf5-9b3b-46d6-91e9-50ec016c097d" providerId="ADAL" clId="{51E75B59-34C2-48F9-8920-CB2E7AF71A09}" dt="2022-05-24T09:04:22.085" v="2889" actId="700"/>
          <ac:spMkLst>
            <pc:docMk/>
            <pc:sldMk cId="1668870120" sldId="670"/>
            <ac:spMk id="4" creationId="{344A7082-A6E0-4C4B-A97E-F0E86FC241D3}"/>
          </ac:spMkLst>
        </pc:spChg>
        <pc:spChg chg="add mod ord">
          <ac:chgData name="Green, Joani" userId="ebd7dcf5-9b3b-46d6-91e9-50ec016c097d" providerId="ADAL" clId="{51E75B59-34C2-48F9-8920-CB2E7AF71A09}" dt="2022-05-24T09:04:22.085" v="2889" actId="700"/>
          <ac:spMkLst>
            <pc:docMk/>
            <pc:sldMk cId="1668870120" sldId="670"/>
            <ac:spMk id="5" creationId="{70D947BD-D447-479A-AD4C-5353243AF226}"/>
          </ac:spMkLst>
        </pc:spChg>
        <pc:spChg chg="add mod ord">
          <ac:chgData name="Green, Joani" userId="ebd7dcf5-9b3b-46d6-91e9-50ec016c097d" providerId="ADAL" clId="{51E75B59-34C2-48F9-8920-CB2E7AF71A09}" dt="2022-05-24T09:04:22.085" v="2889" actId="700"/>
          <ac:spMkLst>
            <pc:docMk/>
            <pc:sldMk cId="1668870120" sldId="670"/>
            <ac:spMk id="6" creationId="{E4997BCC-3D4E-4B39-B147-737ABF7A78F3}"/>
          </ac:spMkLst>
        </pc:spChg>
      </pc:sldChg>
      <pc:sldChg chg="addSp delSp modSp mod ord modClrScheme chgLayout">
        <pc:chgData name="Green, Joani" userId="ebd7dcf5-9b3b-46d6-91e9-50ec016c097d" providerId="ADAL" clId="{51E75B59-34C2-48F9-8920-CB2E7AF71A09}" dt="2022-05-24T09:08:17.683" v="3059"/>
        <pc:sldMkLst>
          <pc:docMk/>
          <pc:sldMk cId="2337372220" sldId="674"/>
        </pc:sldMkLst>
        <pc:spChg chg="add del mod ord">
          <ac:chgData name="Green, Joani" userId="ebd7dcf5-9b3b-46d6-91e9-50ec016c097d" providerId="ADAL" clId="{51E75B59-34C2-48F9-8920-CB2E7AF71A09}" dt="2022-05-24T09:05:50.397" v="2910" actId="478"/>
          <ac:spMkLst>
            <pc:docMk/>
            <pc:sldMk cId="2337372220" sldId="674"/>
            <ac:spMk id="2" creationId="{FA505A36-065E-4789-9402-905A715B36E1}"/>
          </ac:spMkLst>
        </pc:spChg>
        <pc:spChg chg="mod ord">
          <ac:chgData name="Green, Joani" userId="ebd7dcf5-9b3b-46d6-91e9-50ec016c097d" providerId="ADAL" clId="{51E75B59-34C2-48F9-8920-CB2E7AF71A09}" dt="2022-05-24T09:05:33.052" v="2904" actId="20577"/>
          <ac:spMkLst>
            <pc:docMk/>
            <pc:sldMk cId="2337372220" sldId="674"/>
            <ac:spMk id="3" creationId="{1D0A7BF5-F37E-4BAB-80A5-3D1BF26955B7}"/>
          </ac:spMkLst>
        </pc:spChg>
        <pc:spChg chg="mod">
          <ac:chgData name="Green, Joani" userId="ebd7dcf5-9b3b-46d6-91e9-50ec016c097d" providerId="ADAL" clId="{51E75B59-34C2-48F9-8920-CB2E7AF71A09}" dt="2022-05-24T09:05:28.983" v="2893" actId="1076"/>
          <ac:spMkLst>
            <pc:docMk/>
            <pc:sldMk cId="2337372220" sldId="674"/>
            <ac:spMk id="11" creationId="{1C4112DF-C036-487A-9BF5-ECD0A7B08A91}"/>
          </ac:spMkLst>
        </pc:spChg>
        <pc:picChg chg="mod">
          <ac:chgData name="Green, Joani" userId="ebd7dcf5-9b3b-46d6-91e9-50ec016c097d" providerId="ADAL" clId="{51E75B59-34C2-48F9-8920-CB2E7AF71A09}" dt="2022-05-24T09:05:37.165" v="2906" actId="1076"/>
          <ac:picMkLst>
            <pc:docMk/>
            <pc:sldMk cId="2337372220" sldId="674"/>
            <ac:picMk id="15" creationId="{50A25BF5-0834-4F16-8BB2-F223DF6570DB}"/>
          </ac:picMkLst>
        </pc:picChg>
        <pc:picChg chg="del mod">
          <ac:chgData name="Green, Joani" userId="ebd7dcf5-9b3b-46d6-91e9-50ec016c097d" providerId="ADAL" clId="{51E75B59-34C2-48F9-8920-CB2E7AF71A09}" dt="2022-05-24T09:05:47.709" v="2909" actId="478"/>
          <ac:picMkLst>
            <pc:docMk/>
            <pc:sldMk cId="2337372220" sldId="674"/>
            <ac:picMk id="19" creationId="{152E7BC9-DD1B-4197-BF6D-56A4DC2333AD}"/>
          </ac:picMkLst>
        </pc:picChg>
        <pc:picChg chg="mod">
          <ac:chgData name="Green, Joani" userId="ebd7dcf5-9b3b-46d6-91e9-50ec016c097d" providerId="ADAL" clId="{51E75B59-34C2-48F9-8920-CB2E7AF71A09}" dt="2022-05-24T09:05:22.390" v="2891" actId="1076"/>
          <ac:picMkLst>
            <pc:docMk/>
            <pc:sldMk cId="2337372220" sldId="674"/>
            <ac:picMk id="23" creationId="{5C7EF68E-EFCC-4C75-99DE-56C128EB2A00}"/>
          </ac:picMkLst>
        </pc:picChg>
      </pc:sldChg>
      <pc:sldChg chg="addSp delSp modSp new mod modClrScheme chgLayout">
        <pc:chgData name="Green, Joani" userId="ebd7dcf5-9b3b-46d6-91e9-50ec016c097d" providerId="ADAL" clId="{51E75B59-34C2-48F9-8920-CB2E7AF71A09}" dt="2022-05-24T09:13:26.026" v="3767" actId="20577"/>
        <pc:sldMkLst>
          <pc:docMk/>
          <pc:sldMk cId="2764774533" sldId="675"/>
        </pc:sldMkLst>
        <pc:spChg chg="del mod ord">
          <ac:chgData name="Green, Joani" userId="ebd7dcf5-9b3b-46d6-91e9-50ec016c097d" providerId="ADAL" clId="{51E75B59-34C2-48F9-8920-CB2E7AF71A09}" dt="2022-05-24T09:07:14.884" v="2965" actId="700"/>
          <ac:spMkLst>
            <pc:docMk/>
            <pc:sldMk cId="2764774533" sldId="675"/>
            <ac:spMk id="2" creationId="{B85C7061-9974-4F73-935B-58AD1E9C02A2}"/>
          </ac:spMkLst>
        </pc:spChg>
        <pc:spChg chg="del mod ord">
          <ac:chgData name="Green, Joani" userId="ebd7dcf5-9b3b-46d6-91e9-50ec016c097d" providerId="ADAL" clId="{51E75B59-34C2-48F9-8920-CB2E7AF71A09}" dt="2022-05-24T09:07:14.884" v="2965" actId="700"/>
          <ac:spMkLst>
            <pc:docMk/>
            <pc:sldMk cId="2764774533" sldId="675"/>
            <ac:spMk id="3" creationId="{3EFEF700-8096-4047-91F2-C933EDB31EA4}"/>
          </ac:spMkLst>
        </pc:spChg>
        <pc:spChg chg="del">
          <ac:chgData name="Green, Joani" userId="ebd7dcf5-9b3b-46d6-91e9-50ec016c097d" providerId="ADAL" clId="{51E75B59-34C2-48F9-8920-CB2E7AF71A09}" dt="2022-05-24T09:07:14.884" v="2965" actId="700"/>
          <ac:spMkLst>
            <pc:docMk/>
            <pc:sldMk cId="2764774533" sldId="675"/>
            <ac:spMk id="4" creationId="{151503AA-C0F3-43FC-98B3-D14B297389EC}"/>
          </ac:spMkLst>
        </pc:spChg>
        <pc:spChg chg="add mod ord">
          <ac:chgData name="Green, Joani" userId="ebd7dcf5-9b3b-46d6-91e9-50ec016c097d" providerId="ADAL" clId="{51E75B59-34C2-48F9-8920-CB2E7AF71A09}" dt="2022-05-24T09:07:51.558" v="3036" actId="20577"/>
          <ac:spMkLst>
            <pc:docMk/>
            <pc:sldMk cId="2764774533" sldId="675"/>
            <ac:spMk id="5" creationId="{D213CDC9-40A3-4524-A00E-8DB1BECF5DDC}"/>
          </ac:spMkLst>
        </pc:spChg>
        <pc:spChg chg="add mod ord">
          <ac:chgData name="Green, Joani" userId="ebd7dcf5-9b3b-46d6-91e9-50ec016c097d" providerId="ADAL" clId="{51E75B59-34C2-48F9-8920-CB2E7AF71A09}" dt="2022-05-24T09:13:26.026" v="3767" actId="20577"/>
          <ac:spMkLst>
            <pc:docMk/>
            <pc:sldMk cId="2764774533" sldId="675"/>
            <ac:spMk id="6" creationId="{9E92D174-AB7E-4720-82C1-32511E2C394E}"/>
          </ac:spMkLst>
        </pc:spChg>
      </pc:sldChg>
      <pc:sldMasterChg chg="modSldLayout">
        <pc:chgData name="Green, Joani" userId="ebd7dcf5-9b3b-46d6-91e9-50ec016c097d" providerId="ADAL" clId="{51E75B59-34C2-48F9-8920-CB2E7AF71A09}" dt="2022-05-24T08:17:57.389" v="287" actId="478"/>
        <pc:sldMasterMkLst>
          <pc:docMk/>
          <pc:sldMasterMk cId="2528700139" sldId="2147483743"/>
        </pc:sldMasterMkLst>
        <pc:sldLayoutChg chg="addSp delSp modSp mod">
          <pc:chgData name="Green, Joani" userId="ebd7dcf5-9b3b-46d6-91e9-50ec016c097d" providerId="ADAL" clId="{51E75B59-34C2-48F9-8920-CB2E7AF71A09}" dt="2022-05-24T08:17:57.389" v="287" actId="478"/>
          <pc:sldLayoutMkLst>
            <pc:docMk/>
            <pc:sldMasterMk cId="2528700139" sldId="2147483743"/>
            <pc:sldLayoutMk cId="926696627" sldId="2147484084"/>
          </pc:sldLayoutMkLst>
          <pc:spChg chg="del">
            <ac:chgData name="Green, Joani" userId="ebd7dcf5-9b3b-46d6-91e9-50ec016c097d" providerId="ADAL" clId="{51E75B59-34C2-48F9-8920-CB2E7AF71A09}" dt="2022-05-24T08:17:57.389" v="287" actId="478"/>
            <ac:spMkLst>
              <pc:docMk/>
              <pc:sldMasterMk cId="2528700139" sldId="2147483743"/>
              <pc:sldLayoutMk cId="926696627" sldId="2147484084"/>
              <ac:spMk id="5" creationId="{A8E9B7D0-8602-4C0A-9F5D-54B8688565E0}"/>
            </ac:spMkLst>
          </pc:spChg>
          <pc:spChg chg="del">
            <ac:chgData name="Green, Joani" userId="ebd7dcf5-9b3b-46d6-91e9-50ec016c097d" providerId="ADAL" clId="{51E75B59-34C2-48F9-8920-CB2E7AF71A09}" dt="2022-05-24T08:17:53.434" v="285" actId="478"/>
            <ac:spMkLst>
              <pc:docMk/>
              <pc:sldMasterMk cId="2528700139" sldId="2147483743"/>
              <pc:sldLayoutMk cId="926696627" sldId="2147484084"/>
              <ac:spMk id="7" creationId="{61C79CBB-CE1C-4422-9F07-5F1CB44FB8A7}"/>
            </ac:spMkLst>
          </pc:spChg>
          <pc:picChg chg="add mod">
            <ac:chgData name="Green, Joani" userId="ebd7dcf5-9b3b-46d6-91e9-50ec016c097d" providerId="ADAL" clId="{51E75B59-34C2-48F9-8920-CB2E7AF71A09}" dt="2022-05-24T08:17:53.750" v="286"/>
            <ac:picMkLst>
              <pc:docMk/>
              <pc:sldMasterMk cId="2528700139" sldId="2147483743"/>
              <pc:sldLayoutMk cId="926696627" sldId="2147484084"/>
              <ac:picMk id="8" creationId="{38F624D7-3C25-47AA-81CC-F5D59FE42FD5}"/>
            </ac:picMkLst>
          </pc:picChg>
        </pc:sldLayoutChg>
      </pc:sldMasterChg>
    </pc:docChg>
  </pc:docChgLst>
  <pc:docChgLst>
    <pc:chgData name="Surmeli, Mehmet" userId="577b8232-6478-49db-95e7-2bf710c8f210" providerId="ADAL" clId="{4EAE14A4-6ACB-4D56-950C-BD91FF85A76D}"/>
    <pc:docChg chg="undo redo custSel addSld delSld modSld sldOrd">
      <pc:chgData name="Surmeli, Mehmet" userId="577b8232-6478-49db-95e7-2bf710c8f210" providerId="ADAL" clId="{4EAE14A4-6ACB-4D56-950C-BD91FF85A76D}" dt="2022-07-15T08:44:12.993" v="11378" actId="1076"/>
      <pc:docMkLst>
        <pc:docMk/>
      </pc:docMkLst>
      <pc:sldChg chg="delSp modSp mod">
        <pc:chgData name="Surmeli, Mehmet" userId="577b8232-6478-49db-95e7-2bf710c8f210" providerId="ADAL" clId="{4EAE14A4-6ACB-4D56-950C-BD91FF85A76D}" dt="2022-05-25T18:19:35.314" v="4693" actId="478"/>
        <pc:sldMkLst>
          <pc:docMk/>
          <pc:sldMk cId="2669177893" sldId="256"/>
        </pc:sldMkLst>
        <pc:spChg chg="mod">
          <ac:chgData name="Surmeli, Mehmet" userId="577b8232-6478-49db-95e7-2bf710c8f210" providerId="ADAL" clId="{4EAE14A4-6ACB-4D56-950C-BD91FF85A76D}" dt="2022-05-25T09:52:37.826" v="9"/>
          <ac:spMkLst>
            <pc:docMk/>
            <pc:sldMk cId="2669177893" sldId="256"/>
            <ac:spMk id="2" creationId="{C14F5872-20FB-43E4-A9EB-904C332F9997}"/>
          </ac:spMkLst>
        </pc:spChg>
        <pc:spChg chg="del mod">
          <ac:chgData name="Surmeli, Mehmet" userId="577b8232-6478-49db-95e7-2bf710c8f210" providerId="ADAL" clId="{4EAE14A4-6ACB-4D56-950C-BD91FF85A76D}" dt="2022-05-25T18:19:35.314" v="4693" actId="478"/>
          <ac:spMkLst>
            <pc:docMk/>
            <pc:sldMk cId="2669177893" sldId="256"/>
            <ac:spMk id="3" creationId="{9F8DF921-6409-4B2E-A909-6C1E84EBE8F0}"/>
          </ac:spMkLst>
        </pc:spChg>
      </pc:sldChg>
      <pc:sldChg chg="modSp del mod modShow">
        <pc:chgData name="Surmeli, Mehmet" userId="577b8232-6478-49db-95e7-2bf710c8f210" providerId="ADAL" clId="{4EAE14A4-6ACB-4D56-950C-BD91FF85A76D}" dt="2022-05-25T17:13:47.148" v="3566" actId="47"/>
        <pc:sldMkLst>
          <pc:docMk/>
          <pc:sldMk cId="2839000638" sldId="257"/>
        </pc:sldMkLst>
        <pc:spChg chg="mod">
          <ac:chgData name="Surmeli, Mehmet" userId="577b8232-6478-49db-95e7-2bf710c8f210" providerId="ADAL" clId="{4EAE14A4-6ACB-4D56-950C-BD91FF85A76D}" dt="2022-05-25T10:17:03.433" v="563"/>
          <ac:spMkLst>
            <pc:docMk/>
            <pc:sldMk cId="2839000638" sldId="257"/>
            <ac:spMk id="5" creationId="{C217E7E8-10BC-4E4A-AADF-A313CA26A1E3}"/>
          </ac:spMkLst>
        </pc:spChg>
      </pc:sldChg>
      <pc:sldChg chg="addSp delSp modSp mod delAnim modAnim">
        <pc:chgData name="Surmeli, Mehmet" userId="577b8232-6478-49db-95e7-2bf710c8f210" providerId="ADAL" clId="{4EAE14A4-6ACB-4D56-950C-BD91FF85A76D}" dt="2022-06-28T13:10:40.462" v="11373"/>
        <pc:sldMkLst>
          <pc:docMk/>
          <pc:sldMk cId="72129033" sldId="258"/>
        </pc:sldMkLst>
        <pc:spChg chg="mod">
          <ac:chgData name="Surmeli, Mehmet" userId="577b8232-6478-49db-95e7-2bf710c8f210" providerId="ADAL" clId="{4EAE14A4-6ACB-4D56-950C-BD91FF85A76D}" dt="2022-06-28T13:04:12.657" v="11337" actId="20577"/>
          <ac:spMkLst>
            <pc:docMk/>
            <pc:sldMk cId="72129033" sldId="258"/>
            <ac:spMk id="2" creationId="{60E5B024-FBA6-418A-8DAA-7600312004CD}"/>
          </ac:spMkLst>
        </pc:spChg>
        <pc:spChg chg="mod">
          <ac:chgData name="Surmeli, Mehmet" userId="577b8232-6478-49db-95e7-2bf710c8f210" providerId="ADAL" clId="{4EAE14A4-6ACB-4D56-950C-BD91FF85A76D}" dt="2022-05-25T18:19:28.710" v="4691" actId="404"/>
          <ac:spMkLst>
            <pc:docMk/>
            <pc:sldMk cId="72129033" sldId="258"/>
            <ac:spMk id="4" creationId="{BE5E6545-DA47-5892-9363-035FD9603B33}"/>
          </ac:spMkLst>
        </pc:spChg>
        <pc:spChg chg="add del mod">
          <ac:chgData name="Surmeli, Mehmet" userId="577b8232-6478-49db-95e7-2bf710c8f210" providerId="ADAL" clId="{4EAE14A4-6ACB-4D56-950C-BD91FF85A76D}" dt="2022-06-17T15:41:08.504" v="10946"/>
          <ac:spMkLst>
            <pc:docMk/>
            <pc:sldMk cId="72129033" sldId="258"/>
            <ac:spMk id="5" creationId="{75039311-2FF2-44EA-A1DC-9CA91F54B669}"/>
          </ac:spMkLst>
        </pc:spChg>
        <pc:spChg chg="add del mod">
          <ac:chgData name="Surmeli, Mehmet" userId="577b8232-6478-49db-95e7-2bf710c8f210" providerId="ADAL" clId="{4EAE14A4-6ACB-4D56-950C-BD91FF85A76D}" dt="2022-06-17T15:41:08.504" v="10946"/>
          <ac:spMkLst>
            <pc:docMk/>
            <pc:sldMk cId="72129033" sldId="258"/>
            <ac:spMk id="7" creationId="{149948C5-5534-42E7-80CD-B0B1A876D00D}"/>
          </ac:spMkLst>
        </pc:spChg>
        <pc:spChg chg="add del mod">
          <ac:chgData name="Surmeli, Mehmet" userId="577b8232-6478-49db-95e7-2bf710c8f210" providerId="ADAL" clId="{4EAE14A4-6ACB-4D56-950C-BD91FF85A76D}" dt="2022-06-17T15:41:08.504" v="10946"/>
          <ac:spMkLst>
            <pc:docMk/>
            <pc:sldMk cId="72129033" sldId="258"/>
            <ac:spMk id="8" creationId="{0071E87D-618B-4A66-AF8D-9B32EA9D5F16}"/>
          </ac:spMkLst>
        </pc:spChg>
        <pc:spChg chg="add del mod">
          <ac:chgData name="Surmeli, Mehmet" userId="577b8232-6478-49db-95e7-2bf710c8f210" providerId="ADAL" clId="{4EAE14A4-6ACB-4D56-950C-BD91FF85A76D}" dt="2022-06-17T15:41:08.504" v="10946"/>
          <ac:spMkLst>
            <pc:docMk/>
            <pc:sldMk cId="72129033" sldId="258"/>
            <ac:spMk id="9" creationId="{15348543-D71A-4EB8-9B2D-2E590B08124E}"/>
          </ac:spMkLst>
        </pc:spChg>
        <pc:spChg chg="add del mod">
          <ac:chgData name="Surmeli, Mehmet" userId="577b8232-6478-49db-95e7-2bf710c8f210" providerId="ADAL" clId="{4EAE14A4-6ACB-4D56-950C-BD91FF85A76D}" dt="2022-06-17T15:41:08.504" v="10946"/>
          <ac:spMkLst>
            <pc:docMk/>
            <pc:sldMk cId="72129033" sldId="258"/>
            <ac:spMk id="10" creationId="{69ECDD62-E718-45A2-8ED7-E75617199FD3}"/>
          </ac:spMkLst>
        </pc:spChg>
        <pc:spChg chg="add del mod">
          <ac:chgData name="Surmeli, Mehmet" userId="577b8232-6478-49db-95e7-2bf710c8f210" providerId="ADAL" clId="{4EAE14A4-6ACB-4D56-950C-BD91FF85A76D}" dt="2022-06-17T15:41:08.504" v="10946"/>
          <ac:spMkLst>
            <pc:docMk/>
            <pc:sldMk cId="72129033" sldId="258"/>
            <ac:spMk id="11" creationId="{4AD96007-1392-430E-8766-CB78BD062C6F}"/>
          </ac:spMkLst>
        </pc:spChg>
        <pc:spChg chg="add del mod">
          <ac:chgData name="Surmeli, Mehmet" userId="577b8232-6478-49db-95e7-2bf710c8f210" providerId="ADAL" clId="{4EAE14A4-6ACB-4D56-950C-BD91FF85A76D}" dt="2022-06-17T15:41:06.849" v="10945"/>
          <ac:spMkLst>
            <pc:docMk/>
            <pc:sldMk cId="72129033" sldId="258"/>
            <ac:spMk id="12" creationId="{992F900F-E442-4185-B1A7-70692BC3D608}"/>
          </ac:spMkLst>
        </pc:spChg>
        <pc:spChg chg="add del mod">
          <ac:chgData name="Surmeli, Mehmet" userId="577b8232-6478-49db-95e7-2bf710c8f210" providerId="ADAL" clId="{4EAE14A4-6ACB-4D56-950C-BD91FF85A76D}" dt="2022-06-17T15:41:06.849" v="10945"/>
          <ac:spMkLst>
            <pc:docMk/>
            <pc:sldMk cId="72129033" sldId="258"/>
            <ac:spMk id="13" creationId="{047AEED7-AD87-4B5E-96D5-334AB9048C7F}"/>
          </ac:spMkLst>
        </pc:spChg>
        <pc:spChg chg="add del mod">
          <ac:chgData name="Surmeli, Mehmet" userId="577b8232-6478-49db-95e7-2bf710c8f210" providerId="ADAL" clId="{4EAE14A4-6ACB-4D56-950C-BD91FF85A76D}" dt="2022-06-17T15:41:06.849" v="10945"/>
          <ac:spMkLst>
            <pc:docMk/>
            <pc:sldMk cId="72129033" sldId="258"/>
            <ac:spMk id="14" creationId="{1ACE8B37-C015-43AC-837F-1EE3E8D0CB8B}"/>
          </ac:spMkLst>
        </pc:spChg>
        <pc:spChg chg="add mod">
          <ac:chgData name="Surmeli, Mehmet" userId="577b8232-6478-49db-95e7-2bf710c8f210" providerId="ADAL" clId="{4EAE14A4-6ACB-4D56-950C-BD91FF85A76D}" dt="2022-06-28T13:04:34.567" v="11344" actId="1076"/>
          <ac:spMkLst>
            <pc:docMk/>
            <pc:sldMk cId="72129033" sldId="258"/>
            <ac:spMk id="14" creationId="{6D912E75-E397-2A06-E3AA-C76D6471DC54}"/>
          </ac:spMkLst>
        </pc:spChg>
        <pc:spChg chg="add del mod">
          <ac:chgData name="Surmeli, Mehmet" userId="577b8232-6478-49db-95e7-2bf710c8f210" providerId="ADAL" clId="{4EAE14A4-6ACB-4D56-950C-BD91FF85A76D}" dt="2022-06-17T15:41:06.849" v="10945"/>
          <ac:spMkLst>
            <pc:docMk/>
            <pc:sldMk cId="72129033" sldId="258"/>
            <ac:spMk id="15" creationId="{E66F3456-B392-4EBF-A9A6-533A4A02E027}"/>
          </ac:spMkLst>
        </pc:spChg>
        <pc:spChg chg="add del mod">
          <ac:chgData name="Surmeli, Mehmet" userId="577b8232-6478-49db-95e7-2bf710c8f210" providerId="ADAL" clId="{4EAE14A4-6ACB-4D56-950C-BD91FF85A76D}" dt="2022-06-17T15:41:06.849" v="10945"/>
          <ac:spMkLst>
            <pc:docMk/>
            <pc:sldMk cId="72129033" sldId="258"/>
            <ac:spMk id="16" creationId="{E9389A9B-8DFB-45C2-B988-59384ECDCA4D}"/>
          </ac:spMkLst>
        </pc:spChg>
        <pc:spChg chg="add del mod">
          <ac:chgData name="Surmeli, Mehmet" userId="577b8232-6478-49db-95e7-2bf710c8f210" providerId="ADAL" clId="{4EAE14A4-6ACB-4D56-950C-BD91FF85A76D}" dt="2022-06-28T12:58:11.230" v="11145" actId="478"/>
          <ac:spMkLst>
            <pc:docMk/>
            <pc:sldMk cId="72129033" sldId="258"/>
            <ac:spMk id="17" creationId="{547756A2-BDDE-820C-EA71-3D1556F09E53}"/>
          </ac:spMkLst>
        </pc:spChg>
        <pc:spChg chg="add del mod">
          <ac:chgData name="Surmeli, Mehmet" userId="577b8232-6478-49db-95e7-2bf710c8f210" providerId="ADAL" clId="{4EAE14A4-6ACB-4D56-950C-BD91FF85A76D}" dt="2022-06-17T15:41:06.849" v="10945"/>
          <ac:spMkLst>
            <pc:docMk/>
            <pc:sldMk cId="72129033" sldId="258"/>
            <ac:spMk id="17" creationId="{E1B2082A-0CE1-450E-9404-DE2F21F262F4}"/>
          </ac:spMkLst>
        </pc:spChg>
        <pc:spChg chg="add mod">
          <ac:chgData name="Surmeli, Mehmet" userId="577b8232-6478-49db-95e7-2bf710c8f210" providerId="ADAL" clId="{4EAE14A4-6ACB-4D56-950C-BD91FF85A76D}" dt="2022-06-28T13:04:34.567" v="11344" actId="1076"/>
          <ac:spMkLst>
            <pc:docMk/>
            <pc:sldMk cId="72129033" sldId="258"/>
            <ac:spMk id="18" creationId="{1936A96A-370C-8E41-547D-52A7377C12FE}"/>
          </ac:spMkLst>
        </pc:spChg>
        <pc:spChg chg="add del mod">
          <ac:chgData name="Surmeli, Mehmet" userId="577b8232-6478-49db-95e7-2bf710c8f210" providerId="ADAL" clId="{4EAE14A4-6ACB-4D56-950C-BD91FF85A76D}" dt="2022-06-17T15:42:06.481" v="10990"/>
          <ac:spMkLst>
            <pc:docMk/>
            <pc:sldMk cId="72129033" sldId="258"/>
            <ac:spMk id="18" creationId="{6461250E-6B34-471F-BE0D-F250D7CE8B05}"/>
          </ac:spMkLst>
        </pc:spChg>
        <pc:spChg chg="add del mod">
          <ac:chgData name="Surmeli, Mehmet" userId="577b8232-6478-49db-95e7-2bf710c8f210" providerId="ADAL" clId="{4EAE14A4-6ACB-4D56-950C-BD91FF85A76D}" dt="2022-06-17T15:42:06.481" v="10990"/>
          <ac:spMkLst>
            <pc:docMk/>
            <pc:sldMk cId="72129033" sldId="258"/>
            <ac:spMk id="19" creationId="{AF3CCC8C-8EAA-468F-B650-328C7EE0BEB7}"/>
          </ac:spMkLst>
        </pc:spChg>
        <pc:spChg chg="add del mod">
          <ac:chgData name="Surmeli, Mehmet" userId="577b8232-6478-49db-95e7-2bf710c8f210" providerId="ADAL" clId="{4EAE14A4-6ACB-4D56-950C-BD91FF85A76D}" dt="2022-06-17T15:42:06.481" v="10990"/>
          <ac:spMkLst>
            <pc:docMk/>
            <pc:sldMk cId="72129033" sldId="258"/>
            <ac:spMk id="20" creationId="{461CD819-3DC4-46F2-8D8D-B988558E5935}"/>
          </ac:spMkLst>
        </pc:spChg>
        <pc:spChg chg="add del mod">
          <ac:chgData name="Surmeli, Mehmet" userId="577b8232-6478-49db-95e7-2bf710c8f210" providerId="ADAL" clId="{4EAE14A4-6ACB-4D56-950C-BD91FF85A76D}" dt="2022-06-17T15:42:06.481" v="10990"/>
          <ac:spMkLst>
            <pc:docMk/>
            <pc:sldMk cId="72129033" sldId="258"/>
            <ac:spMk id="21" creationId="{B86200A6-CD58-4AC1-9B74-1005E4C407C4}"/>
          </ac:spMkLst>
        </pc:spChg>
        <pc:spChg chg="add mod">
          <ac:chgData name="Surmeli, Mehmet" userId="577b8232-6478-49db-95e7-2bf710c8f210" providerId="ADAL" clId="{4EAE14A4-6ACB-4D56-950C-BD91FF85A76D}" dt="2022-06-28T13:03:39.536" v="11282" actId="164"/>
          <ac:spMkLst>
            <pc:docMk/>
            <pc:sldMk cId="72129033" sldId="258"/>
            <ac:spMk id="22" creationId="{2498EA72-1C89-A5E1-6820-EDA2A596F02A}"/>
          </ac:spMkLst>
        </pc:spChg>
        <pc:spChg chg="add del mod">
          <ac:chgData name="Surmeli, Mehmet" userId="577b8232-6478-49db-95e7-2bf710c8f210" providerId="ADAL" clId="{4EAE14A4-6ACB-4D56-950C-BD91FF85A76D}" dt="2022-06-17T15:42:06.481" v="10990"/>
          <ac:spMkLst>
            <pc:docMk/>
            <pc:sldMk cId="72129033" sldId="258"/>
            <ac:spMk id="22" creationId="{52DECFB1-5690-46E8-8A21-8F6CC6AC2877}"/>
          </ac:spMkLst>
        </pc:spChg>
        <pc:spChg chg="add del mod">
          <ac:chgData name="Surmeli, Mehmet" userId="577b8232-6478-49db-95e7-2bf710c8f210" providerId="ADAL" clId="{4EAE14A4-6ACB-4D56-950C-BD91FF85A76D}" dt="2022-06-17T15:42:06.481" v="10990"/>
          <ac:spMkLst>
            <pc:docMk/>
            <pc:sldMk cId="72129033" sldId="258"/>
            <ac:spMk id="23" creationId="{942E4D7E-22E9-493E-AC29-001A8E3927E4}"/>
          </ac:spMkLst>
        </pc:spChg>
        <pc:spChg chg="add mod">
          <ac:chgData name="Surmeli, Mehmet" userId="577b8232-6478-49db-95e7-2bf710c8f210" providerId="ADAL" clId="{4EAE14A4-6ACB-4D56-950C-BD91FF85A76D}" dt="2022-06-28T13:03:38.964" v="11281" actId="571"/>
          <ac:spMkLst>
            <pc:docMk/>
            <pc:sldMk cId="72129033" sldId="258"/>
            <ac:spMk id="30" creationId="{499FFE88-CCF5-53A4-362F-E25EB02D4731}"/>
          </ac:spMkLst>
        </pc:spChg>
        <pc:spChg chg="add mod">
          <ac:chgData name="Surmeli, Mehmet" userId="577b8232-6478-49db-95e7-2bf710c8f210" providerId="ADAL" clId="{4EAE14A4-6ACB-4D56-950C-BD91FF85A76D}" dt="2022-06-28T13:09:28.282" v="11362" actId="164"/>
          <ac:spMkLst>
            <pc:docMk/>
            <pc:sldMk cId="72129033" sldId="258"/>
            <ac:spMk id="34" creationId="{E0FC9803-8003-E204-7A12-97B954DE5B9E}"/>
          </ac:spMkLst>
        </pc:spChg>
        <pc:spChg chg="add mod">
          <ac:chgData name="Surmeli, Mehmet" userId="577b8232-6478-49db-95e7-2bf710c8f210" providerId="ADAL" clId="{4EAE14A4-6ACB-4D56-950C-BD91FF85A76D}" dt="2022-06-28T13:09:30.982" v="11363" actId="164"/>
          <ac:spMkLst>
            <pc:docMk/>
            <pc:sldMk cId="72129033" sldId="258"/>
            <ac:spMk id="36" creationId="{FCF6B869-815E-45ED-4D9D-25FE1A3E8E29}"/>
          </ac:spMkLst>
        </pc:spChg>
        <pc:grpChg chg="add mod">
          <ac:chgData name="Surmeli, Mehmet" userId="577b8232-6478-49db-95e7-2bf710c8f210" providerId="ADAL" clId="{4EAE14A4-6ACB-4D56-950C-BD91FF85A76D}" dt="2022-06-28T13:04:55.254" v="11350" actId="1076"/>
          <ac:grpSpMkLst>
            <pc:docMk/>
            <pc:sldMk cId="72129033" sldId="258"/>
            <ac:grpSpMk id="27" creationId="{3B533FB6-9B5D-F8D5-D2A6-11C2ED4BFC53}"/>
          </ac:grpSpMkLst>
        </pc:grpChg>
        <pc:grpChg chg="add mod">
          <ac:chgData name="Surmeli, Mehmet" userId="577b8232-6478-49db-95e7-2bf710c8f210" providerId="ADAL" clId="{4EAE14A4-6ACB-4D56-950C-BD91FF85A76D}" dt="2022-06-28T13:04:34.567" v="11344" actId="1076"/>
          <ac:grpSpMkLst>
            <pc:docMk/>
            <pc:sldMk cId="72129033" sldId="258"/>
            <ac:grpSpMk id="28" creationId="{A2D774DA-2265-D37D-B61D-2ED2B7000A9E}"/>
          </ac:grpSpMkLst>
        </pc:grpChg>
        <pc:grpChg chg="add mod">
          <ac:chgData name="Surmeli, Mehmet" userId="577b8232-6478-49db-95e7-2bf710c8f210" providerId="ADAL" clId="{4EAE14A4-6ACB-4D56-950C-BD91FF85A76D}" dt="2022-06-28T13:09:28.282" v="11362" actId="164"/>
          <ac:grpSpMkLst>
            <pc:docMk/>
            <pc:sldMk cId="72129033" sldId="258"/>
            <ac:grpSpMk id="33" creationId="{213C3E55-0839-C228-C155-297C85FDBEA6}"/>
          </ac:grpSpMkLst>
        </pc:grpChg>
        <pc:grpChg chg="add mod">
          <ac:chgData name="Surmeli, Mehmet" userId="577b8232-6478-49db-95e7-2bf710c8f210" providerId="ADAL" clId="{4EAE14A4-6ACB-4D56-950C-BD91FF85A76D}" dt="2022-06-28T13:09:30.982" v="11363" actId="164"/>
          <ac:grpSpMkLst>
            <pc:docMk/>
            <pc:sldMk cId="72129033" sldId="258"/>
            <ac:grpSpMk id="35" creationId="{A990421E-4D75-3CCE-3B9C-B6FD9BFA339D}"/>
          </ac:grpSpMkLst>
        </pc:grpChg>
        <pc:picChg chg="add del mod modCrop">
          <ac:chgData name="Surmeli, Mehmet" userId="577b8232-6478-49db-95e7-2bf710c8f210" providerId="ADAL" clId="{4EAE14A4-6ACB-4D56-950C-BD91FF85A76D}" dt="2022-06-16T13:47:18.969" v="9737" actId="478"/>
          <ac:picMkLst>
            <pc:docMk/>
            <pc:sldMk cId="72129033" sldId="258"/>
            <ac:picMk id="5" creationId="{36DE678D-DAD5-4877-A7EE-C12AE0AC3418}"/>
          </ac:picMkLst>
        </pc:picChg>
        <pc:picChg chg="add mod">
          <ac:chgData name="Surmeli, Mehmet" userId="577b8232-6478-49db-95e7-2bf710c8f210" providerId="ADAL" clId="{4EAE14A4-6ACB-4D56-950C-BD91FF85A76D}" dt="2022-06-28T13:04:30.622" v="11343" actId="1076"/>
          <ac:picMkLst>
            <pc:docMk/>
            <pc:sldMk cId="72129033" sldId="258"/>
            <ac:picMk id="5" creationId="{845184CC-7DB9-835A-39A8-CBCCCC60B1A0}"/>
          </ac:picMkLst>
        </pc:picChg>
        <pc:picChg chg="del mod">
          <ac:chgData name="Surmeli, Mehmet" userId="577b8232-6478-49db-95e7-2bf710c8f210" providerId="ADAL" clId="{4EAE14A4-6ACB-4D56-950C-BD91FF85A76D}" dt="2022-06-28T12:58:01.621" v="11144" actId="478"/>
          <ac:picMkLst>
            <pc:docMk/>
            <pc:sldMk cId="72129033" sldId="258"/>
            <ac:picMk id="6" creationId="{6BB10A09-643F-6D8F-9E04-875F5C05C38C}"/>
          </ac:picMkLst>
        </pc:picChg>
        <pc:picChg chg="add mod">
          <ac:chgData name="Surmeli, Mehmet" userId="577b8232-6478-49db-95e7-2bf710c8f210" providerId="ADAL" clId="{4EAE14A4-6ACB-4D56-950C-BD91FF85A76D}" dt="2022-06-28T13:04:34.567" v="11344" actId="1076"/>
          <ac:picMkLst>
            <pc:docMk/>
            <pc:sldMk cId="72129033" sldId="258"/>
            <ac:picMk id="10" creationId="{0F5967E5-8499-B9C6-9314-3E0203A5E3E2}"/>
          </ac:picMkLst>
        </pc:picChg>
        <pc:picChg chg="add del mod">
          <ac:chgData name="Surmeli, Mehmet" userId="577b8232-6478-49db-95e7-2bf710c8f210" providerId="ADAL" clId="{4EAE14A4-6ACB-4D56-950C-BD91FF85A76D}" dt="2022-06-28T13:01:51.530" v="11265" actId="478"/>
          <ac:picMkLst>
            <pc:docMk/>
            <pc:sldMk cId="72129033" sldId="258"/>
            <ac:picMk id="20" creationId="{38C40323-F763-081E-7C21-A8793C8908B5}"/>
          </ac:picMkLst>
        </pc:picChg>
        <pc:picChg chg="add mod">
          <ac:chgData name="Surmeli, Mehmet" userId="577b8232-6478-49db-95e7-2bf710c8f210" providerId="ADAL" clId="{4EAE14A4-6ACB-4D56-950C-BD91FF85A76D}" dt="2022-06-28T13:09:28.282" v="11362" actId="164"/>
          <ac:picMkLst>
            <pc:docMk/>
            <pc:sldMk cId="72129033" sldId="258"/>
            <ac:picMk id="23" creationId="{2A36E165-72A9-E8D3-FF74-83977E394345}"/>
          </ac:picMkLst>
        </pc:picChg>
        <pc:picChg chg="add mod">
          <ac:chgData name="Surmeli, Mehmet" userId="577b8232-6478-49db-95e7-2bf710c8f210" providerId="ADAL" clId="{4EAE14A4-6ACB-4D56-950C-BD91FF85A76D}" dt="2022-06-28T13:03:39.536" v="11282" actId="164"/>
          <ac:picMkLst>
            <pc:docMk/>
            <pc:sldMk cId="72129033" sldId="258"/>
            <ac:picMk id="24" creationId="{BDF9F77D-09EE-47D3-ACC0-AB515ED2BDC6}"/>
          </ac:picMkLst>
        </pc:picChg>
        <pc:picChg chg="add mod">
          <ac:chgData name="Surmeli, Mehmet" userId="577b8232-6478-49db-95e7-2bf710c8f210" providerId="ADAL" clId="{4EAE14A4-6ACB-4D56-950C-BD91FF85A76D}" dt="2022-06-28T13:09:30.982" v="11363" actId="164"/>
          <ac:picMkLst>
            <pc:docMk/>
            <pc:sldMk cId="72129033" sldId="258"/>
            <ac:picMk id="26" creationId="{9FA9A75F-858C-D9F5-1444-157019D9A04B}"/>
          </ac:picMkLst>
        </pc:picChg>
        <pc:picChg chg="add mod">
          <ac:chgData name="Surmeli, Mehmet" userId="577b8232-6478-49db-95e7-2bf710c8f210" providerId="ADAL" clId="{4EAE14A4-6ACB-4D56-950C-BD91FF85A76D}" dt="2022-06-28T13:03:38.964" v="11281" actId="571"/>
          <ac:picMkLst>
            <pc:docMk/>
            <pc:sldMk cId="72129033" sldId="258"/>
            <ac:picMk id="29" creationId="{ACB0F0E9-EAC1-E1B5-4507-FF07902D79B8}"/>
          </ac:picMkLst>
        </pc:picChg>
        <pc:picChg chg="add mod">
          <ac:chgData name="Surmeli, Mehmet" userId="577b8232-6478-49db-95e7-2bf710c8f210" providerId="ADAL" clId="{4EAE14A4-6ACB-4D56-950C-BD91FF85A76D}" dt="2022-06-28T13:04:34.567" v="11344" actId="1076"/>
          <ac:picMkLst>
            <pc:docMk/>
            <pc:sldMk cId="72129033" sldId="258"/>
            <ac:picMk id="1026" creationId="{33777F50-0335-9C94-C0E9-53A3F541E913}"/>
          </ac:picMkLst>
        </pc:picChg>
        <pc:picChg chg="add mod">
          <ac:chgData name="Surmeli, Mehmet" userId="577b8232-6478-49db-95e7-2bf710c8f210" providerId="ADAL" clId="{4EAE14A4-6ACB-4D56-950C-BD91FF85A76D}" dt="2022-06-28T13:04:34.567" v="11344" actId="1076"/>
          <ac:picMkLst>
            <pc:docMk/>
            <pc:sldMk cId="72129033" sldId="258"/>
            <ac:picMk id="1028" creationId="{BC197122-4F38-A36F-B7E3-A0055AAF834F}"/>
          </ac:picMkLst>
        </pc:picChg>
        <pc:cxnChg chg="add mod">
          <ac:chgData name="Surmeli, Mehmet" userId="577b8232-6478-49db-95e7-2bf710c8f210" providerId="ADAL" clId="{4EAE14A4-6ACB-4D56-950C-BD91FF85A76D}" dt="2022-06-28T13:04:34.567" v="11344" actId="1076"/>
          <ac:cxnSpMkLst>
            <pc:docMk/>
            <pc:sldMk cId="72129033" sldId="258"/>
            <ac:cxnSpMk id="8" creationId="{B7173D7F-B65E-5061-6471-673CB5A93E1C}"/>
          </ac:cxnSpMkLst>
        </pc:cxnChg>
        <pc:cxnChg chg="add mod">
          <ac:chgData name="Surmeli, Mehmet" userId="577b8232-6478-49db-95e7-2bf710c8f210" providerId="ADAL" clId="{4EAE14A4-6ACB-4D56-950C-BD91FF85A76D}" dt="2022-06-28T13:04:34.567" v="11344" actId="1076"/>
          <ac:cxnSpMkLst>
            <pc:docMk/>
            <pc:sldMk cId="72129033" sldId="258"/>
            <ac:cxnSpMk id="11" creationId="{3F3B9EBB-31BF-682B-2557-4B5D24C82F0E}"/>
          </ac:cxnSpMkLst>
        </pc:cxnChg>
      </pc:sldChg>
      <pc:sldChg chg="addSp delSp modSp add del mod">
        <pc:chgData name="Surmeli, Mehmet" userId="577b8232-6478-49db-95e7-2bf710c8f210" providerId="ADAL" clId="{4EAE14A4-6ACB-4D56-950C-BD91FF85A76D}" dt="2022-06-17T15:56:13.081" v="11017"/>
        <pc:sldMkLst>
          <pc:docMk/>
          <pc:sldMk cId="2781434365" sldId="259"/>
        </pc:sldMkLst>
        <pc:spChg chg="mod">
          <ac:chgData name="Surmeli, Mehmet" userId="577b8232-6478-49db-95e7-2bf710c8f210" providerId="ADAL" clId="{4EAE14A4-6ACB-4D56-950C-BD91FF85A76D}" dt="2022-06-17T15:40:51.990" v="10939" actId="14100"/>
          <ac:spMkLst>
            <pc:docMk/>
            <pc:sldMk cId="2781434365" sldId="259"/>
            <ac:spMk id="2" creationId="{745AA9BE-6386-B1AC-2973-078587CCFDA6}"/>
          </ac:spMkLst>
        </pc:spChg>
        <pc:spChg chg="del">
          <ac:chgData name="Surmeli, Mehmet" userId="577b8232-6478-49db-95e7-2bf710c8f210" providerId="ADAL" clId="{4EAE14A4-6ACB-4D56-950C-BD91FF85A76D}" dt="2022-06-17T15:56:13.081" v="11017"/>
          <ac:spMkLst>
            <pc:docMk/>
            <pc:sldMk cId="2781434365" sldId="259"/>
            <ac:spMk id="3" creationId="{47872F54-5992-B448-D7CE-55202DBAF4D1}"/>
          </ac:spMkLst>
        </pc:spChg>
        <pc:spChg chg="mod">
          <ac:chgData name="Surmeli, Mehmet" userId="577b8232-6478-49db-95e7-2bf710c8f210" providerId="ADAL" clId="{4EAE14A4-6ACB-4D56-950C-BD91FF85A76D}" dt="2022-06-17T12:14:36.829" v="10042" actId="20577"/>
          <ac:spMkLst>
            <pc:docMk/>
            <pc:sldMk cId="2781434365" sldId="259"/>
            <ac:spMk id="4" creationId="{5F954F99-42B6-5C2B-0AB0-B2542FEF9E36}"/>
          </ac:spMkLst>
        </pc:spChg>
        <pc:spChg chg="mod">
          <ac:chgData name="Surmeli, Mehmet" userId="577b8232-6478-49db-95e7-2bf710c8f210" providerId="ADAL" clId="{4EAE14A4-6ACB-4D56-950C-BD91FF85A76D}" dt="2022-06-17T15:40:51.990" v="10939" actId="14100"/>
          <ac:spMkLst>
            <pc:docMk/>
            <pc:sldMk cId="2781434365" sldId="259"/>
            <ac:spMk id="5" creationId="{92E06073-D677-2BF6-A60D-D8A289B19E53}"/>
          </ac:spMkLst>
        </pc:spChg>
        <pc:spChg chg="mod">
          <ac:chgData name="Surmeli, Mehmet" userId="577b8232-6478-49db-95e7-2bf710c8f210" providerId="ADAL" clId="{4EAE14A4-6ACB-4D56-950C-BD91FF85A76D}" dt="2022-06-17T15:40:51.990" v="10939" actId="14100"/>
          <ac:spMkLst>
            <pc:docMk/>
            <pc:sldMk cId="2781434365" sldId="259"/>
            <ac:spMk id="6" creationId="{7DBD999E-1067-53A7-20EE-01ABE040D53C}"/>
          </ac:spMkLst>
        </pc:spChg>
        <pc:spChg chg="mod">
          <ac:chgData name="Surmeli, Mehmet" userId="577b8232-6478-49db-95e7-2bf710c8f210" providerId="ADAL" clId="{4EAE14A4-6ACB-4D56-950C-BD91FF85A76D}" dt="2022-06-17T15:40:56.361" v="10940" actId="14100"/>
          <ac:spMkLst>
            <pc:docMk/>
            <pc:sldMk cId="2781434365" sldId="259"/>
            <ac:spMk id="10" creationId="{72B1C775-ACFA-048F-EE96-71EDC1E12D6D}"/>
          </ac:spMkLst>
        </pc:spChg>
        <pc:spChg chg="mod">
          <ac:chgData name="Surmeli, Mehmet" userId="577b8232-6478-49db-95e7-2bf710c8f210" providerId="ADAL" clId="{4EAE14A4-6ACB-4D56-950C-BD91FF85A76D}" dt="2022-06-17T15:40:51.990" v="10939" actId="14100"/>
          <ac:spMkLst>
            <pc:docMk/>
            <pc:sldMk cId="2781434365" sldId="259"/>
            <ac:spMk id="11" creationId="{8141D2B4-E493-4FDB-8730-4DC89B8BF2C6}"/>
          </ac:spMkLst>
        </pc:spChg>
        <pc:spChg chg="mod">
          <ac:chgData name="Surmeli, Mehmet" userId="577b8232-6478-49db-95e7-2bf710c8f210" providerId="ADAL" clId="{4EAE14A4-6ACB-4D56-950C-BD91FF85A76D}" dt="2022-06-17T15:40:51.990" v="10939" actId="14100"/>
          <ac:spMkLst>
            <pc:docMk/>
            <pc:sldMk cId="2781434365" sldId="259"/>
            <ac:spMk id="12" creationId="{E3E26A15-FA7E-210B-C959-6036E45A1F01}"/>
          </ac:spMkLst>
        </pc:spChg>
        <pc:grpChg chg="add del mod">
          <ac:chgData name="Surmeli, Mehmet" userId="577b8232-6478-49db-95e7-2bf710c8f210" providerId="ADAL" clId="{4EAE14A4-6ACB-4D56-950C-BD91FF85A76D}" dt="2022-06-17T15:34:56.591" v="10745" actId="478"/>
          <ac:grpSpMkLst>
            <pc:docMk/>
            <pc:sldMk cId="2781434365" sldId="259"/>
            <ac:grpSpMk id="13" creationId="{AF6CF256-40CD-4205-85CD-8B65E7D3E886}"/>
          </ac:grpSpMkLst>
        </pc:grpChg>
        <pc:picChg chg="add mod">
          <ac:chgData name="Surmeli, Mehmet" userId="577b8232-6478-49db-95e7-2bf710c8f210" providerId="ADAL" clId="{4EAE14A4-6ACB-4D56-950C-BD91FF85A76D}" dt="2022-06-17T15:56:13.081" v="11017"/>
          <ac:picMkLst>
            <pc:docMk/>
            <pc:sldMk cId="2781434365" sldId="259"/>
            <ac:picMk id="8" creationId="{EF69AB0A-1BA5-4FC9-962C-CF17C699AC23}"/>
          </ac:picMkLst>
        </pc:picChg>
        <pc:picChg chg="mod">
          <ac:chgData name="Surmeli, Mehmet" userId="577b8232-6478-49db-95e7-2bf710c8f210" providerId="ADAL" clId="{4EAE14A4-6ACB-4D56-950C-BD91FF85A76D}" dt="2022-06-17T12:14:42.039" v="10043"/>
          <ac:picMkLst>
            <pc:docMk/>
            <pc:sldMk cId="2781434365" sldId="259"/>
            <ac:picMk id="14" creationId="{FBD15BDC-34CC-4242-B47B-D735AB83A257}"/>
          </ac:picMkLst>
        </pc:picChg>
        <pc:picChg chg="mod">
          <ac:chgData name="Surmeli, Mehmet" userId="577b8232-6478-49db-95e7-2bf710c8f210" providerId="ADAL" clId="{4EAE14A4-6ACB-4D56-950C-BD91FF85A76D}" dt="2022-06-17T12:14:42.039" v="10043"/>
          <ac:picMkLst>
            <pc:docMk/>
            <pc:sldMk cId="2781434365" sldId="259"/>
            <ac:picMk id="15" creationId="{9E4BDA52-4733-4EE2-B59A-EFDDFC7DDCBC}"/>
          </ac:picMkLst>
        </pc:picChg>
      </pc:sldChg>
      <pc:sldChg chg="addSp delSp modSp add del mod modAnim modNotesTx">
        <pc:chgData name="Surmeli, Mehmet" userId="577b8232-6478-49db-95e7-2bf710c8f210" providerId="ADAL" clId="{4EAE14A4-6ACB-4D56-950C-BD91FF85A76D}" dt="2022-06-17T16:00:04.471" v="11045" actId="1037"/>
        <pc:sldMkLst>
          <pc:docMk/>
          <pc:sldMk cId="2270654264" sldId="260"/>
        </pc:sldMkLst>
        <pc:spChg chg="mod">
          <ac:chgData name="Surmeli, Mehmet" userId="577b8232-6478-49db-95e7-2bf710c8f210" providerId="ADAL" clId="{4EAE14A4-6ACB-4D56-950C-BD91FF85A76D}" dt="2022-05-25T13:32:26.587" v="3100" actId="404"/>
          <ac:spMkLst>
            <pc:docMk/>
            <pc:sldMk cId="2270654264" sldId="260"/>
            <ac:spMk id="5" creationId="{9F731C22-42E2-4143-8D2A-8608885F64E2}"/>
          </ac:spMkLst>
        </pc:spChg>
        <pc:spChg chg="del">
          <ac:chgData name="Surmeli, Mehmet" userId="577b8232-6478-49db-95e7-2bf710c8f210" providerId="ADAL" clId="{4EAE14A4-6ACB-4D56-950C-BD91FF85A76D}" dt="2022-05-25T13:32:11.327" v="3082" actId="478"/>
          <ac:spMkLst>
            <pc:docMk/>
            <pc:sldMk cId="2270654264" sldId="260"/>
            <ac:spMk id="6" creationId="{11D27A4D-DA1D-462C-B285-422CC4B044EF}"/>
          </ac:spMkLst>
        </pc:spChg>
        <pc:spChg chg="del">
          <ac:chgData name="Surmeli, Mehmet" userId="577b8232-6478-49db-95e7-2bf710c8f210" providerId="ADAL" clId="{4EAE14A4-6ACB-4D56-950C-BD91FF85A76D}" dt="2022-06-17T15:55:13.155" v="11016"/>
          <ac:spMkLst>
            <pc:docMk/>
            <pc:sldMk cId="2270654264" sldId="260"/>
            <ac:spMk id="7" creationId="{5EE8BD07-9531-4A37-B1DA-708EBC0AE49A}"/>
          </ac:spMkLst>
        </pc:spChg>
        <pc:spChg chg="add del mod">
          <ac:chgData name="Surmeli, Mehmet" userId="577b8232-6478-49db-95e7-2bf710c8f210" providerId="ADAL" clId="{4EAE14A4-6ACB-4D56-950C-BD91FF85A76D}" dt="2022-06-17T15:39:04.268" v="10927" actId="114"/>
          <ac:spMkLst>
            <pc:docMk/>
            <pc:sldMk cId="2270654264" sldId="260"/>
            <ac:spMk id="12" creationId="{1FAF6FDE-4A09-429A-8086-1D1BD2BE6E22}"/>
          </ac:spMkLst>
        </pc:spChg>
        <pc:grpChg chg="add mod">
          <ac:chgData name="Surmeli, Mehmet" userId="577b8232-6478-49db-95e7-2bf710c8f210" providerId="ADAL" clId="{4EAE14A4-6ACB-4D56-950C-BD91FF85A76D}" dt="2022-06-17T16:00:04.471" v="11045" actId="1037"/>
          <ac:grpSpMkLst>
            <pc:docMk/>
            <pc:sldMk cId="2270654264" sldId="260"/>
            <ac:grpSpMk id="9" creationId="{0E319FD5-911A-46DE-A70C-6F2BD642682C}"/>
          </ac:grpSpMkLst>
        </pc:grpChg>
        <pc:grpChg chg="add mod">
          <ac:chgData name="Surmeli, Mehmet" userId="577b8232-6478-49db-95e7-2bf710c8f210" providerId="ADAL" clId="{4EAE14A4-6ACB-4D56-950C-BD91FF85A76D}" dt="2022-06-17T16:00:01.363" v="11044" actId="1038"/>
          <ac:grpSpMkLst>
            <pc:docMk/>
            <pc:sldMk cId="2270654264" sldId="260"/>
            <ac:grpSpMk id="13" creationId="{7C3835E7-58D1-441F-871F-07D09674A467}"/>
          </ac:grpSpMkLst>
        </pc:grpChg>
        <pc:picChg chg="add mod">
          <ac:chgData name="Surmeli, Mehmet" userId="577b8232-6478-49db-95e7-2bf710c8f210" providerId="ADAL" clId="{4EAE14A4-6ACB-4D56-950C-BD91FF85A76D}" dt="2022-06-17T15:55:13.155" v="11016"/>
          <ac:picMkLst>
            <pc:docMk/>
            <pc:sldMk cId="2270654264" sldId="260"/>
            <ac:picMk id="3" creationId="{C566CD2E-CC82-47B0-B9E9-EC1B78BCA930}"/>
          </ac:picMkLst>
        </pc:picChg>
        <pc:picChg chg="mod">
          <ac:chgData name="Surmeli, Mehmet" userId="577b8232-6478-49db-95e7-2bf710c8f210" providerId="ADAL" clId="{4EAE14A4-6ACB-4D56-950C-BD91FF85A76D}" dt="2022-05-25T13:31:47.606" v="3073"/>
          <ac:picMkLst>
            <pc:docMk/>
            <pc:sldMk cId="2270654264" sldId="260"/>
            <ac:picMk id="10" creationId="{DDB3D14B-F2BE-4CA0-B5BC-D82CBD627BAE}"/>
          </ac:picMkLst>
        </pc:picChg>
        <pc:picChg chg="mod">
          <ac:chgData name="Surmeli, Mehmet" userId="577b8232-6478-49db-95e7-2bf710c8f210" providerId="ADAL" clId="{4EAE14A4-6ACB-4D56-950C-BD91FF85A76D}" dt="2022-05-25T13:31:47.606" v="3073"/>
          <ac:picMkLst>
            <pc:docMk/>
            <pc:sldMk cId="2270654264" sldId="260"/>
            <ac:picMk id="11" creationId="{1EF7A13E-24D8-4190-8604-403389E0CEAA}"/>
          </ac:picMkLst>
        </pc:picChg>
        <pc:picChg chg="mod">
          <ac:chgData name="Surmeli, Mehmet" userId="577b8232-6478-49db-95e7-2bf710c8f210" providerId="ADAL" clId="{4EAE14A4-6ACB-4D56-950C-BD91FF85A76D}" dt="2022-06-17T15:59:18.563" v="11034"/>
          <ac:picMkLst>
            <pc:docMk/>
            <pc:sldMk cId="2270654264" sldId="260"/>
            <ac:picMk id="14" creationId="{2B10644C-0C73-4620-AAB6-772E351604DC}"/>
          </ac:picMkLst>
        </pc:picChg>
        <pc:picChg chg="mod">
          <ac:chgData name="Surmeli, Mehmet" userId="577b8232-6478-49db-95e7-2bf710c8f210" providerId="ADAL" clId="{4EAE14A4-6ACB-4D56-950C-BD91FF85A76D}" dt="2022-06-17T15:59:18.563" v="11034"/>
          <ac:picMkLst>
            <pc:docMk/>
            <pc:sldMk cId="2270654264" sldId="260"/>
            <ac:picMk id="15" creationId="{9703FFEA-5C10-4F87-81A7-C87F08BAE4D3}"/>
          </ac:picMkLst>
        </pc:picChg>
      </pc:sldChg>
      <pc:sldChg chg="addSp delSp modSp mod modAnim">
        <pc:chgData name="Surmeli, Mehmet" userId="577b8232-6478-49db-95e7-2bf710c8f210" providerId="ADAL" clId="{4EAE14A4-6ACB-4D56-950C-BD91FF85A76D}" dt="2022-06-17T12:15:38.521" v="10058" actId="478"/>
        <pc:sldMkLst>
          <pc:docMk/>
          <pc:sldMk cId="1284273353" sldId="261"/>
        </pc:sldMkLst>
        <pc:spChg chg="del">
          <ac:chgData name="Surmeli, Mehmet" userId="577b8232-6478-49db-95e7-2bf710c8f210" providerId="ADAL" clId="{4EAE14A4-6ACB-4D56-950C-BD91FF85A76D}" dt="2022-05-25T11:02:41.836" v="1750" actId="478"/>
          <ac:spMkLst>
            <pc:docMk/>
            <pc:sldMk cId="1284273353" sldId="261"/>
            <ac:spMk id="2" creationId="{9283B49A-4000-4E83-9136-6BD5C3AFF262}"/>
          </ac:spMkLst>
        </pc:spChg>
        <pc:spChg chg="del mod">
          <ac:chgData name="Surmeli, Mehmet" userId="577b8232-6478-49db-95e7-2bf710c8f210" providerId="ADAL" clId="{4EAE14A4-6ACB-4D56-950C-BD91FF85A76D}" dt="2022-05-25T11:02:35.969" v="1747" actId="478"/>
          <ac:spMkLst>
            <pc:docMk/>
            <pc:sldMk cId="1284273353" sldId="261"/>
            <ac:spMk id="6" creationId="{653CDF99-43A1-484D-B14D-E3F22F1A1437}"/>
          </ac:spMkLst>
        </pc:spChg>
        <pc:spChg chg="del mod">
          <ac:chgData name="Surmeli, Mehmet" userId="577b8232-6478-49db-95e7-2bf710c8f210" providerId="ADAL" clId="{4EAE14A4-6ACB-4D56-950C-BD91FF85A76D}" dt="2022-05-25T11:02:37.938" v="1749" actId="478"/>
          <ac:spMkLst>
            <pc:docMk/>
            <pc:sldMk cId="1284273353" sldId="261"/>
            <ac:spMk id="7" creationId="{7A3A0329-8144-41C5-9135-842AFA089A63}"/>
          </ac:spMkLst>
        </pc:spChg>
        <pc:spChg chg="add del mod">
          <ac:chgData name="Surmeli, Mehmet" userId="577b8232-6478-49db-95e7-2bf710c8f210" providerId="ADAL" clId="{4EAE14A4-6ACB-4D56-950C-BD91FF85A76D}" dt="2022-05-25T11:02:36.887" v="1748" actId="478"/>
          <ac:spMkLst>
            <pc:docMk/>
            <pc:sldMk cId="1284273353" sldId="261"/>
            <ac:spMk id="8" creationId="{9A056837-2AE3-4592-B44A-D0E388DA07F3}"/>
          </ac:spMkLst>
        </pc:spChg>
        <pc:spChg chg="add mod">
          <ac:chgData name="Surmeli, Mehmet" userId="577b8232-6478-49db-95e7-2bf710c8f210" providerId="ADAL" clId="{4EAE14A4-6ACB-4D56-950C-BD91FF85A76D}" dt="2022-05-25T11:05:43.733" v="1832"/>
          <ac:spMkLst>
            <pc:docMk/>
            <pc:sldMk cId="1284273353" sldId="261"/>
            <ac:spMk id="12" creationId="{92D1EC4F-799D-4DCF-8532-6BEA6F0A28FF}"/>
          </ac:spMkLst>
        </pc:spChg>
        <pc:spChg chg="add mod">
          <ac:chgData name="Surmeli, Mehmet" userId="577b8232-6478-49db-95e7-2bf710c8f210" providerId="ADAL" clId="{4EAE14A4-6ACB-4D56-950C-BD91FF85A76D}" dt="2022-05-25T11:05:43.733" v="1832"/>
          <ac:spMkLst>
            <pc:docMk/>
            <pc:sldMk cId="1284273353" sldId="261"/>
            <ac:spMk id="13" creationId="{69771523-3F66-4EB3-A5B8-7B51D620636E}"/>
          </ac:spMkLst>
        </pc:spChg>
        <pc:spChg chg="add mod">
          <ac:chgData name="Surmeli, Mehmet" userId="577b8232-6478-49db-95e7-2bf710c8f210" providerId="ADAL" clId="{4EAE14A4-6ACB-4D56-950C-BD91FF85A76D}" dt="2022-05-25T11:05:43.733" v="1832"/>
          <ac:spMkLst>
            <pc:docMk/>
            <pc:sldMk cId="1284273353" sldId="261"/>
            <ac:spMk id="14" creationId="{63A0F243-8329-42C7-8132-F874E9605C65}"/>
          </ac:spMkLst>
        </pc:spChg>
        <pc:spChg chg="add mod">
          <ac:chgData name="Surmeli, Mehmet" userId="577b8232-6478-49db-95e7-2bf710c8f210" providerId="ADAL" clId="{4EAE14A4-6ACB-4D56-950C-BD91FF85A76D}" dt="2022-05-25T11:05:43.733" v="1832"/>
          <ac:spMkLst>
            <pc:docMk/>
            <pc:sldMk cId="1284273353" sldId="261"/>
            <ac:spMk id="15" creationId="{1B216B24-4079-4FFD-B007-FBFDA8E266A1}"/>
          </ac:spMkLst>
        </pc:spChg>
        <pc:spChg chg="add mod">
          <ac:chgData name="Surmeli, Mehmet" userId="577b8232-6478-49db-95e7-2bf710c8f210" providerId="ADAL" clId="{4EAE14A4-6ACB-4D56-950C-BD91FF85A76D}" dt="2022-05-25T11:05:43.733" v="1832"/>
          <ac:spMkLst>
            <pc:docMk/>
            <pc:sldMk cId="1284273353" sldId="261"/>
            <ac:spMk id="16" creationId="{9284A7D0-E195-4C7C-9675-6A8F314E97A8}"/>
          </ac:spMkLst>
        </pc:spChg>
        <pc:spChg chg="add mod">
          <ac:chgData name="Surmeli, Mehmet" userId="577b8232-6478-49db-95e7-2bf710c8f210" providerId="ADAL" clId="{4EAE14A4-6ACB-4D56-950C-BD91FF85A76D}" dt="2022-05-25T11:05:43.733" v="1832"/>
          <ac:spMkLst>
            <pc:docMk/>
            <pc:sldMk cId="1284273353" sldId="261"/>
            <ac:spMk id="17" creationId="{18FB8613-5D5E-4E6B-8E2C-EE9AEBA10A28}"/>
          </ac:spMkLst>
        </pc:spChg>
        <pc:spChg chg="add del mod">
          <ac:chgData name="Surmeli, Mehmet" userId="577b8232-6478-49db-95e7-2bf710c8f210" providerId="ADAL" clId="{4EAE14A4-6ACB-4D56-950C-BD91FF85A76D}" dt="2022-05-25T11:06:07.631" v="1833" actId="478"/>
          <ac:spMkLst>
            <pc:docMk/>
            <pc:sldMk cId="1284273353" sldId="261"/>
            <ac:spMk id="18" creationId="{BACE7231-B6F1-46A3-803F-BD3EB7CFCF03}"/>
          </ac:spMkLst>
        </pc:spChg>
        <pc:spChg chg="add mod">
          <ac:chgData name="Surmeli, Mehmet" userId="577b8232-6478-49db-95e7-2bf710c8f210" providerId="ADAL" clId="{4EAE14A4-6ACB-4D56-950C-BD91FF85A76D}" dt="2022-05-25T11:06:33.866" v="1889" actId="113"/>
          <ac:spMkLst>
            <pc:docMk/>
            <pc:sldMk cId="1284273353" sldId="261"/>
            <ac:spMk id="19" creationId="{886EFE73-DF84-4ECB-B58C-D4A584948002}"/>
          </ac:spMkLst>
        </pc:spChg>
        <pc:spChg chg="add mod">
          <ac:chgData name="Surmeli, Mehmet" userId="577b8232-6478-49db-95e7-2bf710c8f210" providerId="ADAL" clId="{4EAE14A4-6ACB-4D56-950C-BD91FF85A76D}" dt="2022-05-25T11:05:43.733" v="1832"/>
          <ac:spMkLst>
            <pc:docMk/>
            <pc:sldMk cId="1284273353" sldId="261"/>
            <ac:spMk id="20" creationId="{C6456E76-BAEF-48F6-AA6B-E4E305BB8EA1}"/>
          </ac:spMkLst>
        </pc:spChg>
        <pc:spChg chg="add mod">
          <ac:chgData name="Surmeli, Mehmet" userId="577b8232-6478-49db-95e7-2bf710c8f210" providerId="ADAL" clId="{4EAE14A4-6ACB-4D56-950C-BD91FF85A76D}" dt="2022-05-25T11:05:43.733" v="1832"/>
          <ac:spMkLst>
            <pc:docMk/>
            <pc:sldMk cId="1284273353" sldId="261"/>
            <ac:spMk id="21" creationId="{E4F11F7A-C500-461C-B2F2-6909FDEE297E}"/>
          </ac:spMkLst>
        </pc:spChg>
        <pc:spChg chg="add mod">
          <ac:chgData name="Surmeli, Mehmet" userId="577b8232-6478-49db-95e7-2bf710c8f210" providerId="ADAL" clId="{4EAE14A4-6ACB-4D56-950C-BD91FF85A76D}" dt="2022-05-25T11:05:43.733" v="1832"/>
          <ac:spMkLst>
            <pc:docMk/>
            <pc:sldMk cId="1284273353" sldId="261"/>
            <ac:spMk id="22" creationId="{8EA21CF9-3172-491C-B6E7-2A6C9A479CE6}"/>
          </ac:spMkLst>
        </pc:spChg>
        <pc:spChg chg="add mod">
          <ac:chgData name="Surmeli, Mehmet" userId="577b8232-6478-49db-95e7-2bf710c8f210" providerId="ADAL" clId="{4EAE14A4-6ACB-4D56-950C-BD91FF85A76D}" dt="2022-05-25T11:05:43.733" v="1832"/>
          <ac:spMkLst>
            <pc:docMk/>
            <pc:sldMk cId="1284273353" sldId="261"/>
            <ac:spMk id="23" creationId="{EC78D61C-F12E-47E1-A651-11C8A126A328}"/>
          </ac:spMkLst>
        </pc:spChg>
        <pc:spChg chg="add mod">
          <ac:chgData name="Surmeli, Mehmet" userId="577b8232-6478-49db-95e7-2bf710c8f210" providerId="ADAL" clId="{4EAE14A4-6ACB-4D56-950C-BD91FF85A76D}" dt="2022-05-25T11:05:43.733" v="1832"/>
          <ac:spMkLst>
            <pc:docMk/>
            <pc:sldMk cId="1284273353" sldId="261"/>
            <ac:spMk id="24" creationId="{415EE0A9-5CC5-4C24-A35F-29C148D2AB9B}"/>
          </ac:spMkLst>
        </pc:spChg>
        <pc:spChg chg="add mod">
          <ac:chgData name="Surmeli, Mehmet" userId="577b8232-6478-49db-95e7-2bf710c8f210" providerId="ADAL" clId="{4EAE14A4-6ACB-4D56-950C-BD91FF85A76D}" dt="2022-05-25T11:05:43.733" v="1832"/>
          <ac:spMkLst>
            <pc:docMk/>
            <pc:sldMk cId="1284273353" sldId="261"/>
            <ac:spMk id="25" creationId="{10A1F53D-A5BA-4F9D-A2A7-F6168EB40545}"/>
          </ac:spMkLst>
        </pc:spChg>
        <pc:spChg chg="add mod">
          <ac:chgData name="Surmeli, Mehmet" userId="577b8232-6478-49db-95e7-2bf710c8f210" providerId="ADAL" clId="{4EAE14A4-6ACB-4D56-950C-BD91FF85A76D}" dt="2022-05-25T11:05:43.733" v="1832"/>
          <ac:spMkLst>
            <pc:docMk/>
            <pc:sldMk cId="1284273353" sldId="261"/>
            <ac:spMk id="26" creationId="{32E166F6-DB30-4D78-9DFB-73C1CA403E84}"/>
          </ac:spMkLst>
        </pc:spChg>
        <pc:spChg chg="add del mod">
          <ac:chgData name="Surmeli, Mehmet" userId="577b8232-6478-49db-95e7-2bf710c8f210" providerId="ADAL" clId="{4EAE14A4-6ACB-4D56-950C-BD91FF85A76D}" dt="2022-05-25T11:06:09.133" v="1834" actId="478"/>
          <ac:spMkLst>
            <pc:docMk/>
            <pc:sldMk cId="1284273353" sldId="261"/>
            <ac:spMk id="27" creationId="{F11A6ECD-96BC-4E85-9EBB-2AD34DE40DD7}"/>
          </ac:spMkLst>
        </pc:spChg>
        <pc:spChg chg="add mod">
          <ac:chgData name="Surmeli, Mehmet" userId="577b8232-6478-49db-95e7-2bf710c8f210" providerId="ADAL" clId="{4EAE14A4-6ACB-4D56-950C-BD91FF85A76D}" dt="2022-05-25T11:07:47.836" v="1928" actId="1076"/>
          <ac:spMkLst>
            <pc:docMk/>
            <pc:sldMk cId="1284273353" sldId="261"/>
            <ac:spMk id="28" creationId="{29CDEE71-2D31-4673-9545-FC33A65FB7B7}"/>
          </ac:spMkLst>
        </pc:spChg>
        <pc:spChg chg="add mod">
          <ac:chgData name="Surmeli, Mehmet" userId="577b8232-6478-49db-95e7-2bf710c8f210" providerId="ADAL" clId="{4EAE14A4-6ACB-4D56-950C-BD91FF85A76D}" dt="2022-05-25T11:05:43.733" v="1832"/>
          <ac:spMkLst>
            <pc:docMk/>
            <pc:sldMk cId="1284273353" sldId="261"/>
            <ac:spMk id="29" creationId="{178264E2-B3A0-4296-922F-1B7CBCB722E1}"/>
          </ac:spMkLst>
        </pc:spChg>
        <pc:spChg chg="add mod">
          <ac:chgData name="Surmeli, Mehmet" userId="577b8232-6478-49db-95e7-2bf710c8f210" providerId="ADAL" clId="{4EAE14A4-6ACB-4D56-950C-BD91FF85A76D}" dt="2022-05-25T11:05:43.733" v="1832"/>
          <ac:spMkLst>
            <pc:docMk/>
            <pc:sldMk cId="1284273353" sldId="261"/>
            <ac:spMk id="30" creationId="{22381B83-F4F8-4425-9F2A-40E003B34D7C}"/>
          </ac:spMkLst>
        </pc:spChg>
        <pc:spChg chg="add mod">
          <ac:chgData name="Surmeli, Mehmet" userId="577b8232-6478-49db-95e7-2bf710c8f210" providerId="ADAL" clId="{4EAE14A4-6ACB-4D56-950C-BD91FF85A76D}" dt="2022-05-25T11:05:43.733" v="1832"/>
          <ac:spMkLst>
            <pc:docMk/>
            <pc:sldMk cId="1284273353" sldId="261"/>
            <ac:spMk id="31" creationId="{6B5F32A8-4335-472A-8C27-E34F4778FEF3}"/>
          </ac:spMkLst>
        </pc:spChg>
        <pc:spChg chg="add mod">
          <ac:chgData name="Surmeli, Mehmet" userId="577b8232-6478-49db-95e7-2bf710c8f210" providerId="ADAL" clId="{4EAE14A4-6ACB-4D56-950C-BD91FF85A76D}" dt="2022-05-25T11:05:43.733" v="1832"/>
          <ac:spMkLst>
            <pc:docMk/>
            <pc:sldMk cId="1284273353" sldId="261"/>
            <ac:spMk id="32" creationId="{0B4D80E7-93BE-471F-8012-44D4A86C160B}"/>
          </ac:spMkLst>
        </pc:spChg>
        <pc:spChg chg="add mod">
          <ac:chgData name="Surmeli, Mehmet" userId="577b8232-6478-49db-95e7-2bf710c8f210" providerId="ADAL" clId="{4EAE14A4-6ACB-4D56-950C-BD91FF85A76D}" dt="2022-05-25T11:05:43.733" v="1832"/>
          <ac:spMkLst>
            <pc:docMk/>
            <pc:sldMk cId="1284273353" sldId="261"/>
            <ac:spMk id="33" creationId="{9062D66C-2197-4AEC-8BC2-C03EACE272F6}"/>
          </ac:spMkLst>
        </pc:spChg>
        <pc:spChg chg="add mod">
          <ac:chgData name="Surmeli, Mehmet" userId="577b8232-6478-49db-95e7-2bf710c8f210" providerId="ADAL" clId="{4EAE14A4-6ACB-4D56-950C-BD91FF85A76D}" dt="2022-05-25T11:05:43.733" v="1832"/>
          <ac:spMkLst>
            <pc:docMk/>
            <pc:sldMk cId="1284273353" sldId="261"/>
            <ac:spMk id="34" creationId="{333D6DE4-0398-45D8-B7A6-1C479EEB806C}"/>
          </ac:spMkLst>
        </pc:spChg>
        <pc:spChg chg="add mod">
          <ac:chgData name="Surmeli, Mehmet" userId="577b8232-6478-49db-95e7-2bf710c8f210" providerId="ADAL" clId="{4EAE14A4-6ACB-4D56-950C-BD91FF85A76D}" dt="2022-05-25T11:05:43.733" v="1832"/>
          <ac:spMkLst>
            <pc:docMk/>
            <pc:sldMk cId="1284273353" sldId="261"/>
            <ac:spMk id="35" creationId="{77C8FDBD-0E65-4D01-B3FE-BDBBB5AE9D60}"/>
          </ac:spMkLst>
        </pc:spChg>
        <pc:spChg chg="add del mod">
          <ac:chgData name="Surmeli, Mehmet" userId="577b8232-6478-49db-95e7-2bf710c8f210" providerId="ADAL" clId="{4EAE14A4-6ACB-4D56-950C-BD91FF85A76D}" dt="2022-05-25T11:06:10.567" v="1835" actId="478"/>
          <ac:spMkLst>
            <pc:docMk/>
            <pc:sldMk cId="1284273353" sldId="261"/>
            <ac:spMk id="36" creationId="{4C7DE2F1-1E07-40EA-9364-62A2A94852BA}"/>
          </ac:spMkLst>
        </pc:spChg>
        <pc:spChg chg="add mod">
          <ac:chgData name="Surmeli, Mehmet" userId="577b8232-6478-49db-95e7-2bf710c8f210" providerId="ADAL" clId="{4EAE14A4-6ACB-4D56-950C-BD91FF85A76D}" dt="2022-06-13T11:15:25.661" v="6822" actId="113"/>
          <ac:spMkLst>
            <pc:docMk/>
            <pc:sldMk cId="1284273353" sldId="261"/>
            <ac:spMk id="37" creationId="{7F9AC111-9DA3-48F8-B865-5A99415A086D}"/>
          </ac:spMkLst>
        </pc:spChg>
        <pc:grpChg chg="add mod">
          <ac:chgData name="Surmeli, Mehmet" userId="577b8232-6478-49db-95e7-2bf710c8f210" providerId="ADAL" clId="{4EAE14A4-6ACB-4D56-950C-BD91FF85A76D}" dt="2022-05-25T11:10:28.235" v="2140" actId="1036"/>
          <ac:grpSpMkLst>
            <pc:docMk/>
            <pc:sldMk cId="1284273353" sldId="261"/>
            <ac:grpSpMk id="9" creationId="{A11DD786-78B7-4087-9F9D-F9136DB389E9}"/>
          </ac:grpSpMkLst>
        </pc:grpChg>
        <pc:grpChg chg="add mod">
          <ac:chgData name="Surmeli, Mehmet" userId="577b8232-6478-49db-95e7-2bf710c8f210" providerId="ADAL" clId="{4EAE14A4-6ACB-4D56-950C-BD91FF85A76D}" dt="2022-05-25T11:10:23.097" v="2131" actId="1035"/>
          <ac:grpSpMkLst>
            <pc:docMk/>
            <pc:sldMk cId="1284273353" sldId="261"/>
            <ac:grpSpMk id="10" creationId="{23259EEE-C7E3-48D2-AAF3-91210994F85E}"/>
          </ac:grpSpMkLst>
        </pc:grpChg>
        <pc:grpChg chg="add mod">
          <ac:chgData name="Surmeli, Mehmet" userId="577b8232-6478-49db-95e7-2bf710c8f210" providerId="ADAL" clId="{4EAE14A4-6ACB-4D56-950C-BD91FF85A76D}" dt="2022-05-25T11:10:20.502" v="2123" actId="1035"/>
          <ac:grpSpMkLst>
            <pc:docMk/>
            <pc:sldMk cId="1284273353" sldId="261"/>
            <ac:grpSpMk id="11" creationId="{7994551B-4FE6-4B46-BAA4-FF34D1411A52}"/>
          </ac:grpSpMkLst>
        </pc:grpChg>
        <pc:grpChg chg="add del mod">
          <ac:chgData name="Surmeli, Mehmet" userId="577b8232-6478-49db-95e7-2bf710c8f210" providerId="ADAL" clId="{4EAE14A4-6ACB-4D56-950C-BD91FF85A76D}" dt="2022-06-17T12:15:38.521" v="10058" actId="478"/>
          <ac:grpSpMkLst>
            <pc:docMk/>
            <pc:sldMk cId="1284273353" sldId="261"/>
            <ac:grpSpMk id="36" creationId="{5D3F2280-820B-4AEE-A19E-231840026AB2}"/>
          </ac:grpSpMkLst>
        </pc:grpChg>
        <pc:picChg chg="mod">
          <ac:chgData name="Surmeli, Mehmet" userId="577b8232-6478-49db-95e7-2bf710c8f210" providerId="ADAL" clId="{4EAE14A4-6ACB-4D56-950C-BD91FF85A76D}" dt="2022-06-17T12:15:17.368" v="10052"/>
          <ac:picMkLst>
            <pc:docMk/>
            <pc:sldMk cId="1284273353" sldId="261"/>
            <ac:picMk id="38" creationId="{C6544650-3C15-4405-A52B-18104430B32F}"/>
          </ac:picMkLst>
        </pc:picChg>
        <pc:picChg chg="mod">
          <ac:chgData name="Surmeli, Mehmet" userId="577b8232-6478-49db-95e7-2bf710c8f210" providerId="ADAL" clId="{4EAE14A4-6ACB-4D56-950C-BD91FF85A76D}" dt="2022-06-17T12:15:17.368" v="10052"/>
          <ac:picMkLst>
            <pc:docMk/>
            <pc:sldMk cId="1284273353" sldId="261"/>
            <ac:picMk id="39" creationId="{1E155ED2-4FF7-4ACC-A3A1-E604C8AD81CD}"/>
          </ac:picMkLst>
        </pc:picChg>
      </pc:sldChg>
      <pc:sldChg chg="addSp delSp modSp del mod">
        <pc:chgData name="Surmeli, Mehmet" userId="577b8232-6478-49db-95e7-2bf710c8f210" providerId="ADAL" clId="{4EAE14A4-6ACB-4D56-950C-BD91FF85A76D}" dt="2022-05-25T13:37:11.620" v="3141" actId="47"/>
        <pc:sldMkLst>
          <pc:docMk/>
          <pc:sldMk cId="2933777313" sldId="262"/>
        </pc:sldMkLst>
        <pc:spChg chg="mod">
          <ac:chgData name="Surmeli, Mehmet" userId="577b8232-6478-49db-95e7-2bf710c8f210" providerId="ADAL" clId="{4EAE14A4-6ACB-4D56-950C-BD91FF85A76D}" dt="2022-05-25T11:11:33.545" v="2280" actId="20577"/>
          <ac:spMkLst>
            <pc:docMk/>
            <pc:sldMk cId="2933777313" sldId="262"/>
            <ac:spMk id="2" creationId="{CFB2030F-D0DF-4CB0-84DA-3AB8A11F0B44}"/>
          </ac:spMkLst>
        </pc:spChg>
        <pc:spChg chg="add del mod">
          <ac:chgData name="Surmeli, Mehmet" userId="577b8232-6478-49db-95e7-2bf710c8f210" providerId="ADAL" clId="{4EAE14A4-6ACB-4D56-950C-BD91FF85A76D}" dt="2022-05-25T13:35:46.918" v="3130" actId="14100"/>
          <ac:spMkLst>
            <pc:docMk/>
            <pc:sldMk cId="2933777313" sldId="262"/>
            <ac:spMk id="6" creationId="{4B6E2DAF-DD86-43A0-88D3-5548F4A236CC}"/>
          </ac:spMkLst>
        </pc:spChg>
        <pc:spChg chg="mod">
          <ac:chgData name="Surmeli, Mehmet" userId="577b8232-6478-49db-95e7-2bf710c8f210" providerId="ADAL" clId="{4EAE14A4-6ACB-4D56-950C-BD91FF85A76D}" dt="2022-05-25T11:12:33.933" v="2316" actId="20577"/>
          <ac:spMkLst>
            <pc:docMk/>
            <pc:sldMk cId="2933777313" sldId="262"/>
            <ac:spMk id="7" creationId="{6AD0AE74-E5F7-437B-BCED-701FBB1B57C5}"/>
          </ac:spMkLst>
        </pc:spChg>
        <pc:cxnChg chg="mod">
          <ac:chgData name="Surmeli, Mehmet" userId="577b8232-6478-49db-95e7-2bf710c8f210" providerId="ADAL" clId="{4EAE14A4-6ACB-4D56-950C-BD91FF85A76D}" dt="2022-05-25T11:12:01.414" v="2282" actId="14100"/>
          <ac:cxnSpMkLst>
            <pc:docMk/>
            <pc:sldMk cId="2933777313" sldId="262"/>
            <ac:cxnSpMk id="9" creationId="{A9BE8CA9-74FB-4276-BDB6-B30EC54F9E57}"/>
          </ac:cxnSpMkLst>
        </pc:cxnChg>
      </pc:sldChg>
      <pc:sldChg chg="delSp modSp del mod modShow">
        <pc:chgData name="Surmeli, Mehmet" userId="577b8232-6478-49db-95e7-2bf710c8f210" providerId="ADAL" clId="{4EAE14A4-6ACB-4D56-950C-BD91FF85A76D}" dt="2022-05-25T13:56:39.252" v="3354" actId="47"/>
        <pc:sldMkLst>
          <pc:docMk/>
          <pc:sldMk cId="2012584243" sldId="263"/>
        </pc:sldMkLst>
        <pc:spChg chg="mod">
          <ac:chgData name="Surmeli, Mehmet" userId="577b8232-6478-49db-95e7-2bf710c8f210" providerId="ADAL" clId="{4EAE14A4-6ACB-4D56-950C-BD91FF85A76D}" dt="2022-05-25T11:12:44.570" v="2328" actId="20577"/>
          <ac:spMkLst>
            <pc:docMk/>
            <pc:sldMk cId="2012584243" sldId="263"/>
            <ac:spMk id="2" creationId="{397BB2BE-4E68-44BD-8393-E09FD4FD64D3}"/>
          </ac:spMkLst>
        </pc:spChg>
        <pc:spChg chg="mod">
          <ac:chgData name="Surmeli, Mehmet" userId="577b8232-6478-49db-95e7-2bf710c8f210" providerId="ADAL" clId="{4EAE14A4-6ACB-4D56-950C-BD91FF85A76D}" dt="2022-05-25T11:13:55.489" v="2332"/>
          <ac:spMkLst>
            <pc:docMk/>
            <pc:sldMk cId="2012584243" sldId="263"/>
            <ac:spMk id="3" creationId="{80CC5325-0071-4BB6-947C-53FFC4F8511F}"/>
          </ac:spMkLst>
        </pc:spChg>
        <pc:spChg chg="mod">
          <ac:chgData name="Surmeli, Mehmet" userId="577b8232-6478-49db-95e7-2bf710c8f210" providerId="ADAL" clId="{4EAE14A4-6ACB-4D56-950C-BD91FF85A76D}" dt="2022-05-25T10:52:04.440" v="1557" actId="20577"/>
          <ac:spMkLst>
            <pc:docMk/>
            <pc:sldMk cId="2012584243" sldId="263"/>
            <ac:spMk id="5" creationId="{04010AB9-B319-427F-8BB0-B8B6DAED8624}"/>
          </ac:spMkLst>
        </pc:spChg>
        <pc:spChg chg="del">
          <ac:chgData name="Surmeli, Mehmet" userId="577b8232-6478-49db-95e7-2bf710c8f210" providerId="ADAL" clId="{4EAE14A4-6ACB-4D56-950C-BD91FF85A76D}" dt="2022-05-25T11:02:57.588" v="1752" actId="478"/>
          <ac:spMkLst>
            <pc:docMk/>
            <pc:sldMk cId="2012584243" sldId="263"/>
            <ac:spMk id="6" creationId="{8C8EE59F-9131-4DC4-9796-6637EDBD63D8}"/>
          </ac:spMkLst>
        </pc:spChg>
      </pc:sldChg>
      <pc:sldChg chg="addSp modSp add del mod modNotesTx">
        <pc:chgData name="Surmeli, Mehmet" userId="577b8232-6478-49db-95e7-2bf710c8f210" providerId="ADAL" clId="{4EAE14A4-6ACB-4D56-950C-BD91FF85A76D}" dt="2022-05-25T13:51:51.341" v="3278" actId="47"/>
        <pc:sldMkLst>
          <pc:docMk/>
          <pc:sldMk cId="1482465400" sldId="264"/>
        </pc:sldMkLst>
        <pc:spChg chg="add mod">
          <ac:chgData name="Surmeli, Mehmet" userId="577b8232-6478-49db-95e7-2bf710c8f210" providerId="ADAL" clId="{4EAE14A4-6ACB-4D56-950C-BD91FF85A76D}" dt="2022-05-25T13:46:51.976" v="3185" actId="1037"/>
          <ac:spMkLst>
            <pc:docMk/>
            <pc:sldMk cId="1482465400" sldId="264"/>
            <ac:spMk id="5" creationId="{7C28AEC4-CBD7-4EF7-8330-92E58B917AFE}"/>
          </ac:spMkLst>
        </pc:spChg>
        <pc:spChg chg="add mod">
          <ac:chgData name="Surmeli, Mehmet" userId="577b8232-6478-49db-95e7-2bf710c8f210" providerId="ADAL" clId="{4EAE14A4-6ACB-4D56-950C-BD91FF85A76D}" dt="2022-05-25T13:47:14.731" v="3189" actId="14100"/>
          <ac:spMkLst>
            <pc:docMk/>
            <pc:sldMk cId="1482465400" sldId="264"/>
            <ac:spMk id="14" creationId="{83B50B44-D957-43AC-83D7-F99645A595D6}"/>
          </ac:spMkLst>
        </pc:spChg>
        <pc:spChg chg="add mod">
          <ac:chgData name="Surmeli, Mehmet" userId="577b8232-6478-49db-95e7-2bf710c8f210" providerId="ADAL" clId="{4EAE14A4-6ACB-4D56-950C-BD91FF85A76D}" dt="2022-05-25T13:46:31.079" v="3176" actId="2085"/>
          <ac:spMkLst>
            <pc:docMk/>
            <pc:sldMk cId="1482465400" sldId="264"/>
            <ac:spMk id="17" creationId="{117269DA-1578-40A2-9086-DDE0214DAC79}"/>
          </ac:spMkLst>
        </pc:spChg>
        <pc:spChg chg="add mod">
          <ac:chgData name="Surmeli, Mehmet" userId="577b8232-6478-49db-95e7-2bf710c8f210" providerId="ADAL" clId="{4EAE14A4-6ACB-4D56-950C-BD91FF85A76D}" dt="2022-05-25T13:46:34.717" v="3177" actId="1036"/>
          <ac:spMkLst>
            <pc:docMk/>
            <pc:sldMk cId="1482465400" sldId="264"/>
            <ac:spMk id="18" creationId="{94F9A4FF-7673-4160-9620-3D57DFC18C90}"/>
          </ac:spMkLst>
        </pc:spChg>
        <pc:spChg chg="add mod">
          <ac:chgData name="Surmeli, Mehmet" userId="577b8232-6478-49db-95e7-2bf710c8f210" providerId="ADAL" clId="{4EAE14A4-6ACB-4D56-950C-BD91FF85A76D}" dt="2022-05-25T13:47:24.776" v="3194" actId="14100"/>
          <ac:spMkLst>
            <pc:docMk/>
            <pc:sldMk cId="1482465400" sldId="264"/>
            <ac:spMk id="19" creationId="{6D034F33-C852-4054-8C90-373B96D79422}"/>
          </ac:spMkLst>
        </pc:spChg>
        <pc:spChg chg="add mod">
          <ac:chgData name="Surmeli, Mehmet" userId="577b8232-6478-49db-95e7-2bf710c8f210" providerId="ADAL" clId="{4EAE14A4-6ACB-4D56-950C-BD91FF85A76D}" dt="2022-05-25T13:47:37.710" v="3197" actId="14100"/>
          <ac:spMkLst>
            <pc:docMk/>
            <pc:sldMk cId="1482465400" sldId="264"/>
            <ac:spMk id="20" creationId="{57FAA8CC-1EEF-4606-AAA2-EC34A23C3FF4}"/>
          </ac:spMkLst>
        </pc:spChg>
        <pc:spChg chg="add mod">
          <ac:chgData name="Surmeli, Mehmet" userId="577b8232-6478-49db-95e7-2bf710c8f210" providerId="ADAL" clId="{4EAE14A4-6ACB-4D56-950C-BD91FF85A76D}" dt="2022-05-25T13:47:46.416" v="3200" actId="14100"/>
          <ac:spMkLst>
            <pc:docMk/>
            <pc:sldMk cId="1482465400" sldId="264"/>
            <ac:spMk id="21" creationId="{86895AE2-0304-4D7D-9090-7EEAD9C5C230}"/>
          </ac:spMkLst>
        </pc:spChg>
      </pc:sldChg>
      <pc:sldChg chg="modSp del mod modShow">
        <pc:chgData name="Surmeli, Mehmet" userId="577b8232-6478-49db-95e7-2bf710c8f210" providerId="ADAL" clId="{4EAE14A4-6ACB-4D56-950C-BD91FF85A76D}" dt="2022-05-25T14:24:47.583" v="3544" actId="47"/>
        <pc:sldMkLst>
          <pc:docMk/>
          <pc:sldMk cId="2890406949" sldId="265"/>
        </pc:sldMkLst>
        <pc:spChg chg="mod">
          <ac:chgData name="Surmeli, Mehmet" userId="577b8232-6478-49db-95e7-2bf710c8f210" providerId="ADAL" clId="{4EAE14A4-6ACB-4D56-950C-BD91FF85A76D}" dt="2022-05-25T10:52:45.318" v="1558" actId="404"/>
          <ac:spMkLst>
            <pc:docMk/>
            <pc:sldMk cId="2890406949" sldId="265"/>
            <ac:spMk id="56" creationId="{0AF2A058-5AA8-4F34-B067-9408252EDC5F}"/>
          </ac:spMkLst>
        </pc:spChg>
        <pc:cxnChg chg="mod">
          <ac:chgData name="Surmeli, Mehmet" userId="577b8232-6478-49db-95e7-2bf710c8f210" providerId="ADAL" clId="{4EAE14A4-6ACB-4D56-950C-BD91FF85A76D}" dt="2022-05-25T10:52:45.318" v="1558" actId="404"/>
          <ac:cxnSpMkLst>
            <pc:docMk/>
            <pc:sldMk cId="2890406949" sldId="265"/>
            <ac:cxnSpMk id="58" creationId="{A168B942-1874-47DB-A148-A731524716D5}"/>
          </ac:cxnSpMkLst>
        </pc:cxnChg>
        <pc:cxnChg chg="mod">
          <ac:chgData name="Surmeli, Mehmet" userId="577b8232-6478-49db-95e7-2bf710c8f210" providerId="ADAL" clId="{4EAE14A4-6ACB-4D56-950C-BD91FF85A76D}" dt="2022-05-25T10:52:45.318" v="1558" actId="404"/>
          <ac:cxnSpMkLst>
            <pc:docMk/>
            <pc:sldMk cId="2890406949" sldId="265"/>
            <ac:cxnSpMk id="61" creationId="{2C687301-6072-4A97-9FE2-0E6BE02126B3}"/>
          </ac:cxnSpMkLst>
        </pc:cxnChg>
        <pc:cxnChg chg="mod">
          <ac:chgData name="Surmeli, Mehmet" userId="577b8232-6478-49db-95e7-2bf710c8f210" providerId="ADAL" clId="{4EAE14A4-6ACB-4D56-950C-BD91FF85A76D}" dt="2022-05-25T10:52:45.318" v="1558" actId="404"/>
          <ac:cxnSpMkLst>
            <pc:docMk/>
            <pc:sldMk cId="2890406949" sldId="265"/>
            <ac:cxnSpMk id="92" creationId="{88DBA606-4740-42AB-87EB-19E008411007}"/>
          </ac:cxnSpMkLst>
        </pc:cxnChg>
      </pc:sldChg>
      <pc:sldChg chg="mod ord modShow">
        <pc:chgData name="Surmeli, Mehmet" userId="577b8232-6478-49db-95e7-2bf710c8f210" providerId="ADAL" clId="{4EAE14A4-6ACB-4D56-950C-BD91FF85A76D}" dt="2022-05-25T17:22:01.158" v="3574"/>
        <pc:sldMkLst>
          <pc:docMk/>
          <pc:sldMk cId="4254369853" sldId="266"/>
        </pc:sldMkLst>
      </pc:sldChg>
      <pc:sldChg chg="delSp modSp del mod ord">
        <pc:chgData name="Surmeli, Mehmet" userId="577b8232-6478-49db-95e7-2bf710c8f210" providerId="ADAL" clId="{4EAE14A4-6ACB-4D56-950C-BD91FF85A76D}" dt="2022-05-25T14:14:50.356" v="3435" actId="47"/>
        <pc:sldMkLst>
          <pc:docMk/>
          <pc:sldMk cId="1461531026" sldId="267"/>
        </pc:sldMkLst>
        <pc:spChg chg="del">
          <ac:chgData name="Surmeli, Mehmet" userId="577b8232-6478-49db-95e7-2bf710c8f210" providerId="ADAL" clId="{4EAE14A4-6ACB-4D56-950C-BD91FF85A76D}" dt="2022-05-25T14:10:10.593" v="3365" actId="478"/>
          <ac:spMkLst>
            <pc:docMk/>
            <pc:sldMk cId="1461531026" sldId="267"/>
            <ac:spMk id="16" creationId="{5421AE10-FC9E-4390-889C-71F82EF07FD4}"/>
          </ac:spMkLst>
        </pc:spChg>
        <pc:spChg chg="del">
          <ac:chgData name="Surmeli, Mehmet" userId="577b8232-6478-49db-95e7-2bf710c8f210" providerId="ADAL" clId="{4EAE14A4-6ACB-4D56-950C-BD91FF85A76D}" dt="2022-05-25T14:10:09.667" v="3364" actId="478"/>
          <ac:spMkLst>
            <pc:docMk/>
            <pc:sldMk cId="1461531026" sldId="267"/>
            <ac:spMk id="17" creationId="{86FFB781-AC73-4C76-8EE8-08B78E2F6761}"/>
          </ac:spMkLst>
        </pc:spChg>
        <pc:spChg chg="del">
          <ac:chgData name="Surmeli, Mehmet" userId="577b8232-6478-49db-95e7-2bf710c8f210" providerId="ADAL" clId="{4EAE14A4-6ACB-4D56-950C-BD91FF85A76D}" dt="2022-05-25T14:10:08.989" v="3363" actId="478"/>
          <ac:spMkLst>
            <pc:docMk/>
            <pc:sldMk cId="1461531026" sldId="267"/>
            <ac:spMk id="18" creationId="{D33B2880-4321-41F8-9B37-01E97567ECB4}"/>
          </ac:spMkLst>
        </pc:spChg>
        <pc:spChg chg="del">
          <ac:chgData name="Surmeli, Mehmet" userId="577b8232-6478-49db-95e7-2bf710c8f210" providerId="ADAL" clId="{4EAE14A4-6ACB-4D56-950C-BD91FF85A76D}" dt="2022-05-25T14:10:22.632" v="3369" actId="478"/>
          <ac:spMkLst>
            <pc:docMk/>
            <pc:sldMk cId="1461531026" sldId="267"/>
            <ac:spMk id="19" creationId="{B930C898-7A06-406B-AE87-045F5EDA620C}"/>
          </ac:spMkLst>
        </pc:spChg>
        <pc:picChg chg="mod">
          <ac:chgData name="Surmeli, Mehmet" userId="577b8232-6478-49db-95e7-2bf710c8f210" providerId="ADAL" clId="{4EAE14A4-6ACB-4D56-950C-BD91FF85A76D}" dt="2022-05-25T14:10:21.319" v="3368" actId="1076"/>
          <ac:picMkLst>
            <pc:docMk/>
            <pc:sldMk cId="1461531026" sldId="267"/>
            <ac:picMk id="9" creationId="{84EF5ADB-DA25-497D-87CE-3EC461EA84A8}"/>
          </ac:picMkLst>
        </pc:picChg>
        <pc:picChg chg="mod">
          <ac:chgData name="Surmeli, Mehmet" userId="577b8232-6478-49db-95e7-2bf710c8f210" providerId="ADAL" clId="{4EAE14A4-6ACB-4D56-950C-BD91FF85A76D}" dt="2022-05-25T14:10:15.008" v="3367" actId="1076"/>
          <ac:picMkLst>
            <pc:docMk/>
            <pc:sldMk cId="1461531026" sldId="267"/>
            <ac:picMk id="11" creationId="{4701ACD8-0B25-40DC-BFF4-C9B989913749}"/>
          </ac:picMkLst>
        </pc:picChg>
        <pc:picChg chg="mod">
          <ac:chgData name="Surmeli, Mehmet" userId="577b8232-6478-49db-95e7-2bf710c8f210" providerId="ADAL" clId="{4EAE14A4-6ACB-4D56-950C-BD91FF85A76D}" dt="2022-05-25T14:10:12.956" v="3366" actId="1076"/>
          <ac:picMkLst>
            <pc:docMk/>
            <pc:sldMk cId="1461531026" sldId="267"/>
            <ac:picMk id="13" creationId="{3A104828-CF6D-4747-9968-B6F752197ECD}"/>
          </ac:picMkLst>
        </pc:picChg>
        <pc:picChg chg="mod">
          <ac:chgData name="Surmeli, Mehmet" userId="577b8232-6478-49db-95e7-2bf710c8f210" providerId="ADAL" clId="{4EAE14A4-6ACB-4D56-950C-BD91FF85A76D}" dt="2022-05-25T14:10:06.882" v="3362" actId="1076"/>
          <ac:picMkLst>
            <pc:docMk/>
            <pc:sldMk cId="1461531026" sldId="267"/>
            <ac:picMk id="15" creationId="{9B336D83-AF08-47AC-9CDB-DAA876CC6301}"/>
          </ac:picMkLst>
        </pc:picChg>
      </pc:sldChg>
      <pc:sldChg chg="del ord">
        <pc:chgData name="Surmeli, Mehmet" userId="577b8232-6478-49db-95e7-2bf710c8f210" providerId="ADAL" clId="{4EAE14A4-6ACB-4D56-950C-BD91FF85A76D}" dt="2022-05-25T14:24:44.192" v="3543" actId="47"/>
        <pc:sldMkLst>
          <pc:docMk/>
          <pc:sldMk cId="2803298546" sldId="268"/>
        </pc:sldMkLst>
      </pc:sldChg>
      <pc:sldChg chg="addSp delSp modSp mod modAnim modNotesTx">
        <pc:chgData name="Surmeli, Mehmet" userId="577b8232-6478-49db-95e7-2bf710c8f210" providerId="ADAL" clId="{4EAE14A4-6ACB-4D56-950C-BD91FF85A76D}" dt="2022-05-25T18:16:27.183" v="4535" actId="14861"/>
        <pc:sldMkLst>
          <pc:docMk/>
          <pc:sldMk cId="2375220202" sldId="270"/>
        </pc:sldMkLst>
        <pc:spChg chg="mod">
          <ac:chgData name="Surmeli, Mehmet" userId="577b8232-6478-49db-95e7-2bf710c8f210" providerId="ADAL" clId="{4EAE14A4-6ACB-4D56-950C-BD91FF85A76D}" dt="2022-05-25T17:38:44.831" v="4208" actId="404"/>
          <ac:spMkLst>
            <pc:docMk/>
            <pc:sldMk cId="2375220202" sldId="270"/>
            <ac:spMk id="2" creationId="{716C5420-13EA-4642-BD8A-33AE3C68FFA1}"/>
          </ac:spMkLst>
        </pc:spChg>
        <pc:spChg chg="mod">
          <ac:chgData name="Surmeli, Mehmet" userId="577b8232-6478-49db-95e7-2bf710c8f210" providerId="ADAL" clId="{4EAE14A4-6ACB-4D56-950C-BD91FF85A76D}" dt="2022-05-25T17:40:00.485" v="4316" actId="14100"/>
          <ac:spMkLst>
            <pc:docMk/>
            <pc:sldMk cId="2375220202" sldId="270"/>
            <ac:spMk id="3" creationId="{A760B57E-E3F6-40D5-BB75-E4F9FE11590D}"/>
          </ac:spMkLst>
        </pc:spChg>
        <pc:spChg chg="del">
          <ac:chgData name="Surmeli, Mehmet" userId="577b8232-6478-49db-95e7-2bf710c8f210" providerId="ADAL" clId="{4EAE14A4-6ACB-4D56-950C-BD91FF85A76D}" dt="2022-05-25T17:37:38.946" v="4152" actId="478"/>
          <ac:spMkLst>
            <pc:docMk/>
            <pc:sldMk cId="2375220202" sldId="270"/>
            <ac:spMk id="16" creationId="{A3A2A846-A68D-42E9-9509-A3A34565EBA1}"/>
          </ac:spMkLst>
        </pc:spChg>
        <pc:spChg chg="del">
          <ac:chgData name="Surmeli, Mehmet" userId="577b8232-6478-49db-95e7-2bf710c8f210" providerId="ADAL" clId="{4EAE14A4-6ACB-4D56-950C-BD91FF85A76D}" dt="2022-05-25T17:37:38.946" v="4152" actId="478"/>
          <ac:spMkLst>
            <pc:docMk/>
            <pc:sldMk cId="2375220202" sldId="270"/>
            <ac:spMk id="19" creationId="{D7B287D4-0ECE-435B-B7F0-EA30A506FE78}"/>
          </ac:spMkLst>
        </pc:spChg>
        <pc:spChg chg="del">
          <ac:chgData name="Surmeli, Mehmet" userId="577b8232-6478-49db-95e7-2bf710c8f210" providerId="ADAL" clId="{4EAE14A4-6ACB-4D56-950C-BD91FF85A76D}" dt="2022-05-25T17:37:38.946" v="4152" actId="478"/>
          <ac:spMkLst>
            <pc:docMk/>
            <pc:sldMk cId="2375220202" sldId="270"/>
            <ac:spMk id="27" creationId="{6F90BB11-4E79-4116-A516-767B27B9AE1E}"/>
          </ac:spMkLst>
        </pc:spChg>
        <pc:spChg chg="del">
          <ac:chgData name="Surmeli, Mehmet" userId="577b8232-6478-49db-95e7-2bf710c8f210" providerId="ADAL" clId="{4EAE14A4-6ACB-4D56-950C-BD91FF85A76D}" dt="2022-05-25T17:37:33.837" v="4151" actId="478"/>
          <ac:spMkLst>
            <pc:docMk/>
            <pc:sldMk cId="2375220202" sldId="270"/>
            <ac:spMk id="28" creationId="{709538EF-8DD1-4BB4-891B-7A061C698A85}"/>
          </ac:spMkLst>
        </pc:spChg>
        <pc:spChg chg="mod">
          <ac:chgData name="Surmeli, Mehmet" userId="577b8232-6478-49db-95e7-2bf710c8f210" providerId="ADAL" clId="{4EAE14A4-6ACB-4D56-950C-BD91FF85A76D}" dt="2022-05-25T17:51:19.165" v="4394" actId="403"/>
          <ac:spMkLst>
            <pc:docMk/>
            <pc:sldMk cId="2375220202" sldId="270"/>
            <ac:spMk id="30" creationId="{A5CD6FA7-F6A6-4C53-920D-D983DE97E338}"/>
          </ac:spMkLst>
        </pc:spChg>
        <pc:spChg chg="mod">
          <ac:chgData name="Surmeli, Mehmet" userId="577b8232-6478-49db-95e7-2bf710c8f210" providerId="ADAL" clId="{4EAE14A4-6ACB-4D56-950C-BD91FF85A76D}" dt="2022-05-25T17:42:00.421" v="4354" actId="164"/>
          <ac:spMkLst>
            <pc:docMk/>
            <pc:sldMk cId="2375220202" sldId="270"/>
            <ac:spMk id="31" creationId="{7D2AC171-0CDF-422F-AAF4-88F3324EB410}"/>
          </ac:spMkLst>
        </pc:spChg>
        <pc:spChg chg="del">
          <ac:chgData name="Surmeli, Mehmet" userId="577b8232-6478-49db-95e7-2bf710c8f210" providerId="ADAL" clId="{4EAE14A4-6ACB-4D56-950C-BD91FF85A76D}" dt="2022-05-25T17:37:38.946" v="4152" actId="478"/>
          <ac:spMkLst>
            <pc:docMk/>
            <pc:sldMk cId="2375220202" sldId="270"/>
            <ac:spMk id="32" creationId="{361BEB1D-10D4-4494-9F05-A113D22572DB}"/>
          </ac:spMkLst>
        </pc:spChg>
        <pc:spChg chg="add mod">
          <ac:chgData name="Surmeli, Mehmet" userId="577b8232-6478-49db-95e7-2bf710c8f210" providerId="ADAL" clId="{4EAE14A4-6ACB-4D56-950C-BD91FF85A76D}" dt="2022-05-25T17:41:34.609" v="4352" actId="1076"/>
          <ac:spMkLst>
            <pc:docMk/>
            <pc:sldMk cId="2375220202" sldId="270"/>
            <ac:spMk id="33" creationId="{284C88AB-A379-4DA0-A497-C31B38498123}"/>
          </ac:spMkLst>
        </pc:spChg>
        <pc:spChg chg="del mod">
          <ac:chgData name="Surmeli, Mehmet" userId="577b8232-6478-49db-95e7-2bf710c8f210" providerId="ADAL" clId="{4EAE14A4-6ACB-4D56-950C-BD91FF85A76D}" dt="2022-05-25T17:37:31.486" v="4150" actId="478"/>
          <ac:spMkLst>
            <pc:docMk/>
            <pc:sldMk cId="2375220202" sldId="270"/>
            <ac:spMk id="42" creationId="{FC114666-F8C3-4FC0-8EFD-238D74CA28F7}"/>
          </ac:spMkLst>
        </pc:spChg>
        <pc:spChg chg="mod">
          <ac:chgData name="Surmeli, Mehmet" userId="577b8232-6478-49db-95e7-2bf710c8f210" providerId="ADAL" clId="{4EAE14A4-6ACB-4D56-950C-BD91FF85A76D}" dt="2022-05-25T17:39:42.415" v="4310" actId="1076"/>
          <ac:spMkLst>
            <pc:docMk/>
            <pc:sldMk cId="2375220202" sldId="270"/>
            <ac:spMk id="43" creationId="{61EBC7D4-1CCF-409E-A54A-6D3341D43A11}"/>
          </ac:spMkLst>
        </pc:spChg>
        <pc:spChg chg="mod">
          <ac:chgData name="Surmeli, Mehmet" userId="577b8232-6478-49db-95e7-2bf710c8f210" providerId="ADAL" clId="{4EAE14A4-6ACB-4D56-950C-BD91FF85A76D}" dt="2022-05-25T17:40:23.918" v="4329" actId="1076"/>
          <ac:spMkLst>
            <pc:docMk/>
            <pc:sldMk cId="2375220202" sldId="270"/>
            <ac:spMk id="44" creationId="{18476035-BD7D-4637-B8F7-D96C390A767E}"/>
          </ac:spMkLst>
        </pc:spChg>
        <pc:spChg chg="mod">
          <ac:chgData name="Surmeli, Mehmet" userId="577b8232-6478-49db-95e7-2bf710c8f210" providerId="ADAL" clId="{4EAE14A4-6ACB-4D56-950C-BD91FF85A76D}" dt="2022-05-25T17:40:27.589" v="4330" actId="1076"/>
          <ac:spMkLst>
            <pc:docMk/>
            <pc:sldMk cId="2375220202" sldId="270"/>
            <ac:spMk id="49" creationId="{5E8286CB-F642-4D0D-BE0B-9F5C6D53842E}"/>
          </ac:spMkLst>
        </pc:spChg>
        <pc:spChg chg="mod">
          <ac:chgData name="Surmeli, Mehmet" userId="577b8232-6478-49db-95e7-2bf710c8f210" providerId="ADAL" clId="{4EAE14A4-6ACB-4D56-950C-BD91FF85A76D}" dt="2022-05-25T17:42:03.898" v="4355" actId="164"/>
          <ac:spMkLst>
            <pc:docMk/>
            <pc:sldMk cId="2375220202" sldId="270"/>
            <ac:spMk id="50" creationId="{76D30E25-75A6-4D7A-929E-34DD43655105}"/>
          </ac:spMkLst>
        </pc:spChg>
        <pc:grpChg chg="add mod">
          <ac:chgData name="Surmeli, Mehmet" userId="577b8232-6478-49db-95e7-2bf710c8f210" providerId="ADAL" clId="{4EAE14A4-6ACB-4D56-950C-BD91FF85A76D}" dt="2022-05-25T17:42:00.421" v="4354" actId="164"/>
          <ac:grpSpMkLst>
            <pc:docMk/>
            <pc:sldMk cId="2375220202" sldId="270"/>
            <ac:grpSpMk id="7" creationId="{08EDE094-1A1C-4E78-BE8A-2E79048A9204}"/>
          </ac:grpSpMkLst>
        </pc:grpChg>
        <pc:grpChg chg="add mod">
          <ac:chgData name="Surmeli, Mehmet" userId="577b8232-6478-49db-95e7-2bf710c8f210" providerId="ADAL" clId="{4EAE14A4-6ACB-4D56-950C-BD91FF85A76D}" dt="2022-05-25T17:42:03.898" v="4355" actId="164"/>
          <ac:grpSpMkLst>
            <pc:docMk/>
            <pc:sldMk cId="2375220202" sldId="270"/>
            <ac:grpSpMk id="8" creationId="{C473C816-3B72-48D4-BB53-A71CB42E7585}"/>
          </ac:grpSpMkLst>
        </pc:grpChg>
        <pc:picChg chg="add mod">
          <ac:chgData name="Surmeli, Mehmet" userId="577b8232-6478-49db-95e7-2bf710c8f210" providerId="ADAL" clId="{4EAE14A4-6ACB-4D56-950C-BD91FF85A76D}" dt="2022-05-25T18:16:27.183" v="4535" actId="14861"/>
          <ac:picMkLst>
            <pc:docMk/>
            <pc:sldMk cId="2375220202" sldId="270"/>
            <ac:picMk id="6" creationId="{09366B6C-C1B0-4112-9942-AD8D00D5A82B}"/>
          </ac:picMkLst>
        </pc:picChg>
        <pc:picChg chg="del">
          <ac:chgData name="Surmeli, Mehmet" userId="577b8232-6478-49db-95e7-2bf710c8f210" providerId="ADAL" clId="{4EAE14A4-6ACB-4D56-950C-BD91FF85A76D}" dt="2022-05-25T17:37:38.946" v="4152" actId="478"/>
          <ac:picMkLst>
            <pc:docMk/>
            <pc:sldMk cId="2375220202" sldId="270"/>
            <ac:picMk id="15" creationId="{B1EF83BA-5585-4A11-9C7D-6ED7F1C06EFF}"/>
          </ac:picMkLst>
        </pc:picChg>
        <pc:picChg chg="del">
          <ac:chgData name="Surmeli, Mehmet" userId="577b8232-6478-49db-95e7-2bf710c8f210" providerId="ADAL" clId="{4EAE14A4-6ACB-4D56-950C-BD91FF85A76D}" dt="2022-05-25T17:37:38.946" v="4152" actId="478"/>
          <ac:picMkLst>
            <pc:docMk/>
            <pc:sldMk cId="2375220202" sldId="270"/>
            <ac:picMk id="17" creationId="{A6FA3215-815B-4B0D-9232-32166E90297B}"/>
          </ac:picMkLst>
        </pc:picChg>
        <pc:picChg chg="del">
          <ac:chgData name="Surmeli, Mehmet" userId="577b8232-6478-49db-95e7-2bf710c8f210" providerId="ADAL" clId="{4EAE14A4-6ACB-4D56-950C-BD91FF85A76D}" dt="2022-05-25T17:37:38.946" v="4152" actId="478"/>
          <ac:picMkLst>
            <pc:docMk/>
            <pc:sldMk cId="2375220202" sldId="270"/>
            <ac:picMk id="26" creationId="{F9FD2F8A-3191-452C-A227-EB70A4B33B4C}"/>
          </ac:picMkLst>
        </pc:picChg>
        <pc:picChg chg="add mod modCrop">
          <ac:chgData name="Surmeli, Mehmet" userId="577b8232-6478-49db-95e7-2bf710c8f210" providerId="ADAL" clId="{4EAE14A4-6ACB-4D56-950C-BD91FF85A76D}" dt="2022-05-25T17:42:03.898" v="4355" actId="164"/>
          <ac:picMkLst>
            <pc:docMk/>
            <pc:sldMk cId="2375220202" sldId="270"/>
            <ac:picMk id="34" creationId="{8B2B942F-44A0-4621-924F-27549D02D734}"/>
          </ac:picMkLst>
        </pc:picChg>
        <pc:picChg chg="del">
          <ac:chgData name="Surmeli, Mehmet" userId="577b8232-6478-49db-95e7-2bf710c8f210" providerId="ADAL" clId="{4EAE14A4-6ACB-4D56-950C-BD91FF85A76D}" dt="2022-05-25T17:37:38.946" v="4152" actId="478"/>
          <ac:picMkLst>
            <pc:docMk/>
            <pc:sldMk cId="2375220202" sldId="270"/>
            <ac:picMk id="36" creationId="{6C71D8B9-632D-4132-BD21-4B0718A75A8B}"/>
          </ac:picMkLst>
        </pc:picChg>
        <pc:picChg chg="mod">
          <ac:chgData name="Surmeli, Mehmet" userId="577b8232-6478-49db-95e7-2bf710c8f210" providerId="ADAL" clId="{4EAE14A4-6ACB-4D56-950C-BD91FF85A76D}" dt="2022-05-25T17:40:22.355" v="4328" actId="1076"/>
          <ac:picMkLst>
            <pc:docMk/>
            <pc:sldMk cId="2375220202" sldId="270"/>
            <ac:picMk id="41" creationId="{5A33FD5E-88D2-4DA9-94A2-5A64EF14358A}"/>
          </ac:picMkLst>
        </pc:picChg>
        <pc:picChg chg="del mod">
          <ac:chgData name="Surmeli, Mehmet" userId="577b8232-6478-49db-95e7-2bf710c8f210" providerId="ADAL" clId="{4EAE14A4-6ACB-4D56-950C-BD91FF85A76D}" dt="2022-05-25T17:37:17.010" v="4143" actId="478"/>
          <ac:picMkLst>
            <pc:docMk/>
            <pc:sldMk cId="2375220202" sldId="270"/>
            <ac:picMk id="46" creationId="{547DB683-7B25-4720-8B4B-04D3C22AD09A}"/>
          </ac:picMkLst>
        </pc:picChg>
        <pc:picChg chg="del">
          <ac:chgData name="Surmeli, Mehmet" userId="577b8232-6478-49db-95e7-2bf710c8f210" providerId="ADAL" clId="{4EAE14A4-6ACB-4D56-950C-BD91FF85A76D}" dt="2022-05-25T17:37:27.984" v="4148" actId="478"/>
          <ac:picMkLst>
            <pc:docMk/>
            <pc:sldMk cId="2375220202" sldId="270"/>
            <ac:picMk id="47" creationId="{E8626690-6F91-4536-B704-C88E8392C0DB}"/>
          </ac:picMkLst>
        </pc:picChg>
        <pc:picChg chg="mod">
          <ac:chgData name="Surmeli, Mehmet" userId="577b8232-6478-49db-95e7-2bf710c8f210" providerId="ADAL" clId="{4EAE14A4-6ACB-4D56-950C-BD91FF85A76D}" dt="2022-05-25T17:40:33.156" v="4332" actId="1076"/>
          <ac:picMkLst>
            <pc:docMk/>
            <pc:sldMk cId="2375220202" sldId="270"/>
            <ac:picMk id="1026" creationId="{8A8375BE-378C-4212-8340-EA1D3389F5C1}"/>
          </ac:picMkLst>
        </pc:picChg>
        <pc:picChg chg="mod">
          <ac:chgData name="Surmeli, Mehmet" userId="577b8232-6478-49db-95e7-2bf710c8f210" providerId="ADAL" clId="{4EAE14A4-6ACB-4D56-950C-BD91FF85A76D}" dt="2022-05-25T17:42:03.898" v="4355" actId="164"/>
          <ac:picMkLst>
            <pc:docMk/>
            <pc:sldMk cId="2375220202" sldId="270"/>
            <ac:picMk id="1028" creationId="{C40CE521-63D7-4F50-B09E-B633B8408CF3}"/>
          </ac:picMkLst>
        </pc:picChg>
        <pc:cxnChg chg="del">
          <ac:chgData name="Surmeli, Mehmet" userId="577b8232-6478-49db-95e7-2bf710c8f210" providerId="ADAL" clId="{4EAE14A4-6ACB-4D56-950C-BD91FF85A76D}" dt="2022-05-25T17:37:38.946" v="4152" actId="478"/>
          <ac:cxnSpMkLst>
            <pc:docMk/>
            <pc:sldMk cId="2375220202" sldId="270"/>
            <ac:cxnSpMk id="21" creationId="{BF172E1A-48B7-4551-B78B-19F7B76C8589}"/>
          </ac:cxnSpMkLst>
        </pc:cxnChg>
        <pc:cxnChg chg="del">
          <ac:chgData name="Surmeli, Mehmet" userId="577b8232-6478-49db-95e7-2bf710c8f210" providerId="ADAL" clId="{4EAE14A4-6ACB-4D56-950C-BD91FF85A76D}" dt="2022-05-25T17:37:38.946" v="4152" actId="478"/>
          <ac:cxnSpMkLst>
            <pc:docMk/>
            <pc:sldMk cId="2375220202" sldId="270"/>
            <ac:cxnSpMk id="29" creationId="{16F7E138-856C-4382-877F-C683CB8FDD27}"/>
          </ac:cxnSpMkLst>
        </pc:cxnChg>
        <pc:cxnChg chg="del">
          <ac:chgData name="Surmeli, Mehmet" userId="577b8232-6478-49db-95e7-2bf710c8f210" providerId="ADAL" clId="{4EAE14A4-6ACB-4D56-950C-BD91FF85A76D}" dt="2022-05-25T17:37:38.946" v="4152" actId="478"/>
          <ac:cxnSpMkLst>
            <pc:docMk/>
            <pc:sldMk cId="2375220202" sldId="270"/>
            <ac:cxnSpMk id="37" creationId="{FB4428A2-E5F7-45EB-A0C7-2864E7FCA829}"/>
          </ac:cxnSpMkLst>
        </pc:cxnChg>
      </pc:sldChg>
      <pc:sldChg chg="del">
        <pc:chgData name="Surmeli, Mehmet" userId="577b8232-6478-49db-95e7-2bf710c8f210" providerId="ADAL" clId="{4EAE14A4-6ACB-4D56-950C-BD91FF85A76D}" dt="2022-05-25T17:42:35.527" v="4360" actId="47"/>
        <pc:sldMkLst>
          <pc:docMk/>
          <pc:sldMk cId="1387702276" sldId="271"/>
        </pc:sldMkLst>
      </pc:sldChg>
      <pc:sldChg chg="addSp delSp modSp mod ord delAnim modAnim modShow">
        <pc:chgData name="Surmeli, Mehmet" userId="577b8232-6478-49db-95e7-2bf710c8f210" providerId="ADAL" clId="{4EAE14A4-6ACB-4D56-950C-BD91FF85A76D}" dt="2022-06-17T13:15:10.318" v="10711" actId="164"/>
        <pc:sldMkLst>
          <pc:docMk/>
          <pc:sldMk cId="4131770618" sldId="272"/>
        </pc:sldMkLst>
        <pc:spChg chg="mod">
          <ac:chgData name="Surmeli, Mehmet" userId="577b8232-6478-49db-95e7-2bf710c8f210" providerId="ADAL" clId="{4EAE14A4-6ACB-4D56-950C-BD91FF85A76D}" dt="2022-06-16T15:08:28.559" v="10038" actId="1037"/>
          <ac:spMkLst>
            <pc:docMk/>
            <pc:sldMk cId="4131770618" sldId="272"/>
            <ac:spMk id="4" creationId="{A4DA57AF-E58E-481D-8EE3-889BC8F87B45}"/>
          </ac:spMkLst>
        </pc:spChg>
        <pc:spChg chg="del">
          <ac:chgData name="Surmeli, Mehmet" userId="577b8232-6478-49db-95e7-2bf710c8f210" providerId="ADAL" clId="{4EAE14A4-6ACB-4D56-950C-BD91FF85A76D}" dt="2022-06-16T14:42:19.666" v="9977" actId="478"/>
          <ac:spMkLst>
            <pc:docMk/>
            <pc:sldMk cId="4131770618" sldId="272"/>
            <ac:spMk id="5" creationId="{55020E4D-BD0E-4DB4-8096-8FEC9F24DF4C}"/>
          </ac:spMkLst>
        </pc:spChg>
        <pc:spChg chg="del mod">
          <ac:chgData name="Surmeli, Mehmet" userId="577b8232-6478-49db-95e7-2bf710c8f210" providerId="ADAL" clId="{4EAE14A4-6ACB-4D56-950C-BD91FF85A76D}" dt="2022-06-17T12:27:58.115" v="10214" actId="478"/>
          <ac:spMkLst>
            <pc:docMk/>
            <pc:sldMk cId="4131770618" sldId="272"/>
            <ac:spMk id="10" creationId="{9D5FC861-98CA-4189-9A09-90B2ABCC5DB0}"/>
          </ac:spMkLst>
        </pc:spChg>
        <pc:spChg chg="mod">
          <ac:chgData name="Surmeli, Mehmet" userId="577b8232-6478-49db-95e7-2bf710c8f210" providerId="ADAL" clId="{4EAE14A4-6ACB-4D56-950C-BD91FF85A76D}" dt="2022-06-17T12:26:51.802" v="10187" actId="1038"/>
          <ac:spMkLst>
            <pc:docMk/>
            <pc:sldMk cId="4131770618" sldId="272"/>
            <ac:spMk id="15" creationId="{859CB868-A5A7-42D2-BDFA-0002E6B43E35}"/>
          </ac:spMkLst>
        </pc:spChg>
        <pc:spChg chg="mod">
          <ac:chgData name="Surmeli, Mehmet" userId="577b8232-6478-49db-95e7-2bf710c8f210" providerId="ADAL" clId="{4EAE14A4-6ACB-4D56-950C-BD91FF85A76D}" dt="2022-06-17T12:26:51.802" v="10187" actId="1038"/>
          <ac:spMkLst>
            <pc:docMk/>
            <pc:sldMk cId="4131770618" sldId="272"/>
            <ac:spMk id="16" creationId="{F9542EAE-E484-4428-B0B3-B8749A5E865E}"/>
          </ac:spMkLst>
        </pc:spChg>
        <pc:spChg chg="mod">
          <ac:chgData name="Surmeli, Mehmet" userId="577b8232-6478-49db-95e7-2bf710c8f210" providerId="ADAL" clId="{4EAE14A4-6ACB-4D56-950C-BD91FF85A76D}" dt="2022-06-16T15:08:28.559" v="10038" actId="1037"/>
          <ac:spMkLst>
            <pc:docMk/>
            <pc:sldMk cId="4131770618" sldId="272"/>
            <ac:spMk id="21" creationId="{A919A41F-058A-455C-8BE3-9652281D9A8F}"/>
          </ac:spMkLst>
        </pc:spChg>
        <pc:spChg chg="mod">
          <ac:chgData name="Surmeli, Mehmet" userId="577b8232-6478-49db-95e7-2bf710c8f210" providerId="ADAL" clId="{4EAE14A4-6ACB-4D56-950C-BD91FF85A76D}" dt="2022-06-16T15:08:28.559" v="10038" actId="1037"/>
          <ac:spMkLst>
            <pc:docMk/>
            <pc:sldMk cId="4131770618" sldId="272"/>
            <ac:spMk id="22" creationId="{EAF37D24-350B-4945-A720-3AE35A9FC77C}"/>
          </ac:spMkLst>
        </pc:spChg>
        <pc:spChg chg="mod">
          <ac:chgData name="Surmeli, Mehmet" userId="577b8232-6478-49db-95e7-2bf710c8f210" providerId="ADAL" clId="{4EAE14A4-6ACB-4D56-950C-BD91FF85A76D}" dt="2022-06-16T15:08:28.559" v="10038" actId="1037"/>
          <ac:spMkLst>
            <pc:docMk/>
            <pc:sldMk cId="4131770618" sldId="272"/>
            <ac:spMk id="25" creationId="{BDD6BA5E-6189-4EE8-A482-A2FA22A23436}"/>
          </ac:spMkLst>
        </pc:spChg>
        <pc:spChg chg="mod">
          <ac:chgData name="Surmeli, Mehmet" userId="577b8232-6478-49db-95e7-2bf710c8f210" providerId="ADAL" clId="{4EAE14A4-6ACB-4D56-950C-BD91FF85A76D}" dt="2022-06-17T12:26:59.085" v="10188" actId="14100"/>
          <ac:spMkLst>
            <pc:docMk/>
            <pc:sldMk cId="4131770618" sldId="272"/>
            <ac:spMk id="26" creationId="{94F3D493-4891-42FB-AC91-087A51C145BA}"/>
          </ac:spMkLst>
        </pc:spChg>
        <pc:spChg chg="mod">
          <ac:chgData name="Surmeli, Mehmet" userId="577b8232-6478-49db-95e7-2bf710c8f210" providerId="ADAL" clId="{4EAE14A4-6ACB-4D56-950C-BD91FF85A76D}" dt="2022-06-17T13:15:10.318" v="10711" actId="164"/>
          <ac:spMkLst>
            <pc:docMk/>
            <pc:sldMk cId="4131770618" sldId="272"/>
            <ac:spMk id="42" creationId="{9AB6A439-302B-441D-975C-F188027CCC36}"/>
          </ac:spMkLst>
        </pc:spChg>
        <pc:spChg chg="mod">
          <ac:chgData name="Surmeli, Mehmet" userId="577b8232-6478-49db-95e7-2bf710c8f210" providerId="ADAL" clId="{4EAE14A4-6ACB-4D56-950C-BD91FF85A76D}" dt="2022-06-16T15:08:28.559" v="10038" actId="1037"/>
          <ac:spMkLst>
            <pc:docMk/>
            <pc:sldMk cId="4131770618" sldId="272"/>
            <ac:spMk id="43" creationId="{25051E94-087C-45F5-B189-DC3E8E7B86B0}"/>
          </ac:spMkLst>
        </pc:spChg>
        <pc:spChg chg="mod">
          <ac:chgData name="Surmeli, Mehmet" userId="577b8232-6478-49db-95e7-2bf710c8f210" providerId="ADAL" clId="{4EAE14A4-6ACB-4D56-950C-BD91FF85A76D}" dt="2022-06-17T12:33:45.171" v="10375" actId="14100"/>
          <ac:spMkLst>
            <pc:docMk/>
            <pc:sldMk cId="4131770618" sldId="272"/>
            <ac:spMk id="47" creationId="{907AFA63-BBA3-44BC-9FE7-01E43DB77A0A}"/>
          </ac:spMkLst>
        </pc:spChg>
        <pc:spChg chg="mod">
          <ac:chgData name="Surmeli, Mehmet" userId="577b8232-6478-49db-95e7-2bf710c8f210" providerId="ADAL" clId="{4EAE14A4-6ACB-4D56-950C-BD91FF85A76D}" dt="2022-06-17T12:33:47.379" v="10376" actId="14100"/>
          <ac:spMkLst>
            <pc:docMk/>
            <pc:sldMk cId="4131770618" sldId="272"/>
            <ac:spMk id="48" creationId="{EEAB89C3-E933-40E0-8F6E-5EE5B0E77462}"/>
          </ac:spMkLst>
        </pc:spChg>
        <pc:spChg chg="mod">
          <ac:chgData name="Surmeli, Mehmet" userId="577b8232-6478-49db-95e7-2bf710c8f210" providerId="ADAL" clId="{4EAE14A4-6ACB-4D56-950C-BD91FF85A76D}" dt="2022-06-16T15:08:28.559" v="10038" actId="1037"/>
          <ac:spMkLst>
            <pc:docMk/>
            <pc:sldMk cId="4131770618" sldId="272"/>
            <ac:spMk id="55" creationId="{E311AE53-C76C-4C6F-BEA8-B8F19C5095FF}"/>
          </ac:spMkLst>
        </pc:spChg>
        <pc:spChg chg="mod">
          <ac:chgData name="Surmeli, Mehmet" userId="577b8232-6478-49db-95e7-2bf710c8f210" providerId="ADAL" clId="{4EAE14A4-6ACB-4D56-950C-BD91FF85A76D}" dt="2022-06-16T15:08:28.559" v="10038" actId="1037"/>
          <ac:spMkLst>
            <pc:docMk/>
            <pc:sldMk cId="4131770618" sldId="272"/>
            <ac:spMk id="56" creationId="{0AF2A058-5AA8-4F34-B067-9408252EDC5F}"/>
          </ac:spMkLst>
        </pc:spChg>
        <pc:spChg chg="mod">
          <ac:chgData name="Surmeli, Mehmet" userId="577b8232-6478-49db-95e7-2bf710c8f210" providerId="ADAL" clId="{4EAE14A4-6ACB-4D56-950C-BD91FF85A76D}" dt="2022-06-16T15:08:28.559" v="10038" actId="1037"/>
          <ac:spMkLst>
            <pc:docMk/>
            <pc:sldMk cId="4131770618" sldId="272"/>
            <ac:spMk id="62" creationId="{3E715FB5-1FC4-4AEA-82B5-48E2C60A6362}"/>
          </ac:spMkLst>
        </pc:spChg>
        <pc:spChg chg="mod">
          <ac:chgData name="Surmeli, Mehmet" userId="577b8232-6478-49db-95e7-2bf710c8f210" providerId="ADAL" clId="{4EAE14A4-6ACB-4D56-950C-BD91FF85A76D}" dt="2022-06-16T15:08:28.559" v="10038" actId="1037"/>
          <ac:spMkLst>
            <pc:docMk/>
            <pc:sldMk cId="4131770618" sldId="272"/>
            <ac:spMk id="63" creationId="{ADC64AF9-8ABA-4778-A0DF-1B500BBC613B}"/>
          </ac:spMkLst>
        </pc:spChg>
        <pc:spChg chg="mod">
          <ac:chgData name="Surmeli, Mehmet" userId="577b8232-6478-49db-95e7-2bf710c8f210" providerId="ADAL" clId="{4EAE14A4-6ACB-4D56-950C-BD91FF85A76D}" dt="2022-06-16T15:08:28.559" v="10038" actId="1037"/>
          <ac:spMkLst>
            <pc:docMk/>
            <pc:sldMk cId="4131770618" sldId="272"/>
            <ac:spMk id="65" creationId="{E8EED292-396E-4B48-9B09-65E092DD31B8}"/>
          </ac:spMkLst>
        </pc:spChg>
        <pc:spChg chg="add del mod">
          <ac:chgData name="Surmeli, Mehmet" userId="577b8232-6478-49db-95e7-2bf710c8f210" providerId="ADAL" clId="{4EAE14A4-6ACB-4D56-950C-BD91FF85A76D}" dt="2022-06-17T12:26:07.866" v="10128" actId="478"/>
          <ac:spMkLst>
            <pc:docMk/>
            <pc:sldMk cId="4131770618" sldId="272"/>
            <ac:spMk id="69" creationId="{D5E0621E-D5D7-4FB7-8385-C9F064AD2C80}"/>
          </ac:spMkLst>
        </pc:spChg>
        <pc:spChg chg="mod">
          <ac:chgData name="Surmeli, Mehmet" userId="577b8232-6478-49db-95e7-2bf710c8f210" providerId="ADAL" clId="{4EAE14A4-6ACB-4D56-950C-BD91FF85A76D}" dt="2022-06-16T15:08:28.559" v="10038" actId="1037"/>
          <ac:spMkLst>
            <pc:docMk/>
            <pc:sldMk cId="4131770618" sldId="272"/>
            <ac:spMk id="77" creationId="{4707BDD0-4609-4168-B324-63BE338ED552}"/>
          </ac:spMkLst>
        </pc:spChg>
        <pc:spChg chg="del mod">
          <ac:chgData name="Surmeli, Mehmet" userId="577b8232-6478-49db-95e7-2bf710c8f210" providerId="ADAL" clId="{4EAE14A4-6ACB-4D56-950C-BD91FF85A76D}" dt="2022-06-16T15:06:36.492" v="9982" actId="478"/>
          <ac:spMkLst>
            <pc:docMk/>
            <pc:sldMk cId="4131770618" sldId="272"/>
            <ac:spMk id="80" creationId="{D3750428-356D-4EE7-99B0-449390CCCF17}"/>
          </ac:spMkLst>
        </pc:spChg>
        <pc:spChg chg="mod">
          <ac:chgData name="Surmeli, Mehmet" userId="577b8232-6478-49db-95e7-2bf710c8f210" providerId="ADAL" clId="{4EAE14A4-6ACB-4D56-950C-BD91FF85A76D}" dt="2022-06-16T15:08:28.559" v="10038" actId="1037"/>
          <ac:spMkLst>
            <pc:docMk/>
            <pc:sldMk cId="4131770618" sldId="272"/>
            <ac:spMk id="84" creationId="{47E1A593-C924-4609-BE48-A75F20E38C77}"/>
          </ac:spMkLst>
        </pc:spChg>
        <pc:spChg chg="mod">
          <ac:chgData name="Surmeli, Mehmet" userId="577b8232-6478-49db-95e7-2bf710c8f210" providerId="ADAL" clId="{4EAE14A4-6ACB-4D56-950C-BD91FF85A76D}" dt="2022-06-16T15:08:28.559" v="10038" actId="1037"/>
          <ac:spMkLst>
            <pc:docMk/>
            <pc:sldMk cId="4131770618" sldId="272"/>
            <ac:spMk id="88" creationId="{0B61FDF7-15D2-47EE-AAE9-4F580A49C4B7}"/>
          </ac:spMkLst>
        </pc:spChg>
        <pc:spChg chg="mod">
          <ac:chgData name="Surmeli, Mehmet" userId="577b8232-6478-49db-95e7-2bf710c8f210" providerId="ADAL" clId="{4EAE14A4-6ACB-4D56-950C-BD91FF85A76D}" dt="2022-06-16T15:08:28.559" v="10038" actId="1037"/>
          <ac:spMkLst>
            <pc:docMk/>
            <pc:sldMk cId="4131770618" sldId="272"/>
            <ac:spMk id="94" creationId="{41CF4145-BD26-4E04-9C50-9C310E6596B7}"/>
          </ac:spMkLst>
        </pc:spChg>
        <pc:spChg chg="add mod">
          <ac:chgData name="Surmeli, Mehmet" userId="577b8232-6478-49db-95e7-2bf710c8f210" providerId="ADAL" clId="{4EAE14A4-6ACB-4D56-950C-BD91FF85A76D}" dt="2022-06-17T12:27:20.756" v="10204" actId="20577"/>
          <ac:spMkLst>
            <pc:docMk/>
            <pc:sldMk cId="4131770618" sldId="272"/>
            <ac:spMk id="106" creationId="{106DAC3A-74D8-4144-908D-DE8CD97FD59F}"/>
          </ac:spMkLst>
        </pc:spChg>
        <pc:spChg chg="mod">
          <ac:chgData name="Surmeli, Mehmet" userId="577b8232-6478-49db-95e7-2bf710c8f210" providerId="ADAL" clId="{4EAE14A4-6ACB-4D56-950C-BD91FF85A76D}" dt="2022-06-16T13:59:48.582" v="9911" actId="1076"/>
          <ac:spMkLst>
            <pc:docMk/>
            <pc:sldMk cId="4131770618" sldId="272"/>
            <ac:spMk id="108" creationId="{CAF8B651-4896-4D19-929C-C234BA81254C}"/>
          </ac:spMkLst>
        </pc:spChg>
        <pc:spChg chg="mod">
          <ac:chgData name="Surmeli, Mehmet" userId="577b8232-6478-49db-95e7-2bf710c8f210" providerId="ADAL" clId="{4EAE14A4-6ACB-4D56-950C-BD91FF85A76D}" dt="2022-06-16T13:59:48.582" v="9911" actId="1076"/>
          <ac:spMkLst>
            <pc:docMk/>
            <pc:sldMk cId="4131770618" sldId="272"/>
            <ac:spMk id="109" creationId="{74C544BB-4991-4B41-842B-70569506854C}"/>
          </ac:spMkLst>
        </pc:spChg>
        <pc:spChg chg="add mod">
          <ac:chgData name="Surmeli, Mehmet" userId="577b8232-6478-49db-95e7-2bf710c8f210" providerId="ADAL" clId="{4EAE14A4-6ACB-4D56-950C-BD91FF85A76D}" dt="2022-06-17T12:40:15.958" v="10509" actId="164"/>
          <ac:spMkLst>
            <pc:docMk/>
            <pc:sldMk cId="4131770618" sldId="272"/>
            <ac:spMk id="114" creationId="{3A62F234-AF68-40D0-9B93-49A8C96F99C7}"/>
          </ac:spMkLst>
        </pc:spChg>
        <pc:spChg chg="add mod">
          <ac:chgData name="Surmeli, Mehmet" userId="577b8232-6478-49db-95e7-2bf710c8f210" providerId="ADAL" clId="{4EAE14A4-6ACB-4D56-950C-BD91FF85A76D}" dt="2022-06-17T12:40:00.375" v="10506" actId="1076"/>
          <ac:spMkLst>
            <pc:docMk/>
            <pc:sldMk cId="4131770618" sldId="272"/>
            <ac:spMk id="117" creationId="{CE74A1E8-A508-4EC6-B3A9-EEBB21A2F3F8}"/>
          </ac:spMkLst>
        </pc:spChg>
        <pc:spChg chg="mod">
          <ac:chgData name="Surmeli, Mehmet" userId="577b8232-6478-49db-95e7-2bf710c8f210" providerId="ADAL" clId="{4EAE14A4-6ACB-4D56-950C-BD91FF85A76D}" dt="2022-06-17T12:28:07.561" v="10223" actId="1076"/>
          <ac:spMkLst>
            <pc:docMk/>
            <pc:sldMk cId="4131770618" sldId="272"/>
            <ac:spMk id="118" creationId="{07F8B260-4859-4C67-87CC-0ED5681B53EA}"/>
          </ac:spMkLst>
        </pc:spChg>
        <pc:spChg chg="add mod">
          <ac:chgData name="Surmeli, Mehmet" userId="577b8232-6478-49db-95e7-2bf710c8f210" providerId="ADAL" clId="{4EAE14A4-6ACB-4D56-950C-BD91FF85A76D}" dt="2022-06-17T12:40:15.958" v="10509" actId="164"/>
          <ac:spMkLst>
            <pc:docMk/>
            <pc:sldMk cId="4131770618" sldId="272"/>
            <ac:spMk id="120" creationId="{55434E69-9E6F-41B3-9579-7A11099F06FD}"/>
          </ac:spMkLst>
        </pc:spChg>
        <pc:spChg chg="add mod">
          <ac:chgData name="Surmeli, Mehmet" userId="577b8232-6478-49db-95e7-2bf710c8f210" providerId="ADAL" clId="{4EAE14A4-6ACB-4D56-950C-BD91FF85A76D}" dt="2022-06-17T12:46:17.616" v="10567" actId="1076"/>
          <ac:spMkLst>
            <pc:docMk/>
            <pc:sldMk cId="4131770618" sldId="272"/>
            <ac:spMk id="124" creationId="{D5B8A3D9-0DFA-46C8-8FD7-6DD764110304}"/>
          </ac:spMkLst>
        </pc:spChg>
        <pc:spChg chg="mod">
          <ac:chgData name="Surmeli, Mehmet" userId="577b8232-6478-49db-95e7-2bf710c8f210" providerId="ADAL" clId="{4EAE14A4-6ACB-4D56-950C-BD91FF85A76D}" dt="2022-06-16T15:08:28.559" v="10038" actId="1037"/>
          <ac:spMkLst>
            <pc:docMk/>
            <pc:sldMk cId="4131770618" sldId="272"/>
            <ac:spMk id="127" creationId="{46ACE706-63D5-4A3A-99F2-04167900F29B}"/>
          </ac:spMkLst>
        </pc:spChg>
        <pc:spChg chg="add mod">
          <ac:chgData name="Surmeli, Mehmet" userId="577b8232-6478-49db-95e7-2bf710c8f210" providerId="ADAL" clId="{4EAE14A4-6ACB-4D56-950C-BD91FF85A76D}" dt="2022-06-17T12:46:39.312" v="10571" actId="164"/>
          <ac:spMkLst>
            <pc:docMk/>
            <pc:sldMk cId="4131770618" sldId="272"/>
            <ac:spMk id="128" creationId="{4281A18E-A881-4690-948A-9B80B13A6CA7}"/>
          </ac:spMkLst>
        </pc:spChg>
        <pc:spChg chg="add mod">
          <ac:chgData name="Surmeli, Mehmet" userId="577b8232-6478-49db-95e7-2bf710c8f210" providerId="ADAL" clId="{4EAE14A4-6ACB-4D56-950C-BD91FF85A76D}" dt="2022-06-17T12:36:48.318" v="10447" actId="20577"/>
          <ac:spMkLst>
            <pc:docMk/>
            <pc:sldMk cId="4131770618" sldId="272"/>
            <ac:spMk id="131" creationId="{556AF25A-D322-4D68-AD7C-D355E8D66D63}"/>
          </ac:spMkLst>
        </pc:spChg>
        <pc:spChg chg="mod">
          <ac:chgData name="Surmeli, Mehmet" userId="577b8232-6478-49db-95e7-2bf710c8f210" providerId="ADAL" clId="{4EAE14A4-6ACB-4D56-950C-BD91FF85A76D}" dt="2022-06-17T12:42:49.007" v="10536" actId="20577"/>
          <ac:spMkLst>
            <pc:docMk/>
            <pc:sldMk cId="4131770618" sldId="272"/>
            <ac:spMk id="143" creationId="{0EB7F5A2-3AA3-4B4A-94BA-31C59CCD6A46}"/>
          </ac:spMkLst>
        </pc:spChg>
        <pc:spChg chg="del mod">
          <ac:chgData name="Surmeli, Mehmet" userId="577b8232-6478-49db-95e7-2bf710c8f210" providerId="ADAL" clId="{4EAE14A4-6ACB-4D56-950C-BD91FF85A76D}" dt="2022-06-17T12:21:23.739" v="10068" actId="478"/>
          <ac:spMkLst>
            <pc:docMk/>
            <pc:sldMk cId="4131770618" sldId="272"/>
            <ac:spMk id="145" creationId="{83FB2DA1-98E6-48C6-8ECF-5628365FBFDC}"/>
          </ac:spMkLst>
        </pc:spChg>
        <pc:grpChg chg="del mod">
          <ac:chgData name="Surmeli, Mehmet" userId="577b8232-6478-49db-95e7-2bf710c8f210" providerId="ADAL" clId="{4EAE14A4-6ACB-4D56-950C-BD91FF85A76D}" dt="2022-06-16T13:59:51.476" v="9912" actId="478"/>
          <ac:grpSpMkLst>
            <pc:docMk/>
            <pc:sldMk cId="4131770618" sldId="272"/>
            <ac:grpSpMk id="107" creationId="{8BB7149B-ED72-42CD-811C-62E6A791E491}"/>
          </ac:grpSpMkLst>
        </pc:grpChg>
        <pc:grpChg chg="add mod">
          <ac:chgData name="Surmeli, Mehmet" userId="577b8232-6478-49db-95e7-2bf710c8f210" providerId="ADAL" clId="{4EAE14A4-6ACB-4D56-950C-BD91FF85A76D}" dt="2022-06-17T12:39:52.117" v="10505" actId="164"/>
          <ac:grpSpMkLst>
            <pc:docMk/>
            <pc:sldMk cId="4131770618" sldId="272"/>
            <ac:grpSpMk id="107" creationId="{D4DC349B-87A9-4969-B2B3-43B4AC6A6C73}"/>
          </ac:grpSpMkLst>
        </pc:grpChg>
        <pc:grpChg chg="add del mod">
          <ac:chgData name="Surmeli, Mehmet" userId="577b8232-6478-49db-95e7-2bf710c8f210" providerId="ADAL" clId="{4EAE14A4-6ACB-4D56-950C-BD91FF85A76D}" dt="2022-06-17T13:14:04.053" v="10708" actId="478"/>
          <ac:grpSpMkLst>
            <pc:docMk/>
            <pc:sldMk cId="4131770618" sldId="272"/>
            <ac:grpSpMk id="108" creationId="{C19DF6DB-3F1B-4966-A8E2-18058D5FC0DD}"/>
          </ac:grpSpMkLst>
        </pc:grpChg>
        <pc:grpChg chg="add mod">
          <ac:chgData name="Surmeli, Mehmet" userId="577b8232-6478-49db-95e7-2bf710c8f210" providerId="ADAL" clId="{4EAE14A4-6ACB-4D56-950C-BD91FF85A76D}" dt="2022-06-17T12:46:21.026" v="10568" actId="164"/>
          <ac:grpSpMkLst>
            <pc:docMk/>
            <pc:sldMk cId="4131770618" sldId="272"/>
            <ac:grpSpMk id="109" creationId="{05EE1C59-83C0-4E49-82CE-16AB85DC9156}"/>
          </ac:grpSpMkLst>
        </pc:grpChg>
        <pc:grpChg chg="add mod">
          <ac:chgData name="Surmeli, Mehmet" userId="577b8232-6478-49db-95e7-2bf710c8f210" providerId="ADAL" clId="{4EAE14A4-6ACB-4D56-950C-BD91FF85A76D}" dt="2022-06-17T12:46:21.026" v="10568" actId="164"/>
          <ac:grpSpMkLst>
            <pc:docMk/>
            <pc:sldMk cId="4131770618" sldId="272"/>
            <ac:grpSpMk id="112" creationId="{DB8926C0-CD89-41EA-9FD3-2AC7B9CCE510}"/>
          </ac:grpSpMkLst>
        </pc:grpChg>
        <pc:grpChg chg="add mod">
          <ac:chgData name="Surmeli, Mehmet" userId="577b8232-6478-49db-95e7-2bf710c8f210" providerId="ADAL" clId="{4EAE14A4-6ACB-4D56-950C-BD91FF85A76D}" dt="2022-06-17T12:46:39.312" v="10571" actId="164"/>
          <ac:grpSpMkLst>
            <pc:docMk/>
            <pc:sldMk cId="4131770618" sldId="272"/>
            <ac:grpSpMk id="113" creationId="{CB1EE252-8794-4005-BC71-AD16EBFFFADF}"/>
          </ac:grpSpMkLst>
        </pc:grpChg>
        <pc:grpChg chg="add mod">
          <ac:chgData name="Surmeli, Mehmet" userId="577b8232-6478-49db-95e7-2bf710c8f210" providerId="ADAL" clId="{4EAE14A4-6ACB-4D56-950C-BD91FF85A76D}" dt="2022-06-17T13:15:10.318" v="10711" actId="164"/>
          <ac:grpSpMkLst>
            <pc:docMk/>
            <pc:sldMk cId="4131770618" sldId="272"/>
            <ac:grpSpMk id="126" creationId="{59606DC3-FA15-4FF2-BF40-A8CF62050DC4}"/>
          </ac:grpSpMkLst>
        </pc:grpChg>
        <pc:grpChg chg="add mod">
          <ac:chgData name="Surmeli, Mehmet" userId="577b8232-6478-49db-95e7-2bf710c8f210" providerId="ADAL" clId="{4EAE14A4-6ACB-4D56-950C-BD91FF85A76D}" dt="2022-06-17T12:42:38.571" v="10526" actId="1076"/>
          <ac:grpSpMkLst>
            <pc:docMk/>
            <pc:sldMk cId="4131770618" sldId="272"/>
            <ac:grpSpMk id="141" creationId="{EB4F5B86-3545-449A-92F9-F842EAA1CB08}"/>
          </ac:grpSpMkLst>
        </pc:grpChg>
        <pc:graphicFrameChg chg="add mod modGraphic">
          <ac:chgData name="Surmeli, Mehmet" userId="577b8232-6478-49db-95e7-2bf710c8f210" providerId="ADAL" clId="{4EAE14A4-6ACB-4D56-950C-BD91FF85A76D}" dt="2022-06-17T12:47:13.080" v="10592" actId="20577"/>
          <ac:graphicFrameMkLst>
            <pc:docMk/>
            <pc:sldMk cId="4131770618" sldId="272"/>
            <ac:graphicFrameMk id="105" creationId="{B809CE8B-80D0-493A-A68C-F4581943261A}"/>
          </ac:graphicFrameMkLst>
        </pc:graphicFrameChg>
        <pc:picChg chg="mod">
          <ac:chgData name="Surmeli, Mehmet" userId="577b8232-6478-49db-95e7-2bf710c8f210" providerId="ADAL" clId="{4EAE14A4-6ACB-4D56-950C-BD91FF85A76D}" dt="2022-06-16T15:08:28.559" v="10038" actId="1037"/>
          <ac:picMkLst>
            <pc:docMk/>
            <pc:sldMk cId="4131770618" sldId="272"/>
            <ac:picMk id="3" creationId="{66B18F6C-B799-40D4-814D-107CAC9FB8CC}"/>
          </ac:picMkLst>
        </pc:picChg>
        <pc:picChg chg="add mod">
          <ac:chgData name="Surmeli, Mehmet" userId="577b8232-6478-49db-95e7-2bf710c8f210" providerId="ADAL" clId="{4EAE14A4-6ACB-4D56-950C-BD91FF85A76D}" dt="2022-06-17T12:22:03.020" v="10086" actId="1076"/>
          <ac:picMkLst>
            <pc:docMk/>
            <pc:sldMk cId="4131770618" sldId="272"/>
            <ac:picMk id="5" creationId="{433A0F32-C14B-4D75-BAEF-FD14AA3C1CAA}"/>
          </ac:picMkLst>
        </pc:picChg>
        <pc:picChg chg="mod">
          <ac:chgData name="Surmeli, Mehmet" userId="577b8232-6478-49db-95e7-2bf710c8f210" providerId="ADAL" clId="{4EAE14A4-6ACB-4D56-950C-BD91FF85A76D}" dt="2022-06-17T12:26:51.802" v="10187" actId="1038"/>
          <ac:picMkLst>
            <pc:docMk/>
            <pc:sldMk cId="4131770618" sldId="272"/>
            <ac:picMk id="7" creationId="{146AF498-932B-AB46-916F-2107FD83384F}"/>
          </ac:picMkLst>
        </pc:picChg>
        <pc:picChg chg="mod">
          <ac:chgData name="Surmeli, Mehmet" userId="577b8232-6478-49db-95e7-2bf710c8f210" providerId="ADAL" clId="{4EAE14A4-6ACB-4D56-950C-BD91FF85A76D}" dt="2022-06-17T12:26:51.802" v="10187" actId="1038"/>
          <ac:picMkLst>
            <pc:docMk/>
            <pc:sldMk cId="4131770618" sldId="272"/>
            <ac:picMk id="11" creationId="{CA559230-F655-D144-B2E4-27DC3A56F550}"/>
          </ac:picMkLst>
        </pc:picChg>
        <pc:picChg chg="mod">
          <ac:chgData name="Surmeli, Mehmet" userId="577b8232-6478-49db-95e7-2bf710c8f210" providerId="ADAL" clId="{4EAE14A4-6ACB-4D56-950C-BD91FF85A76D}" dt="2022-06-17T12:27:41.692" v="10207" actId="1076"/>
          <ac:picMkLst>
            <pc:docMk/>
            <pc:sldMk cId="4131770618" sldId="272"/>
            <ac:picMk id="12" creationId="{CA559230-F655-D144-B2E4-27DC3A56F550}"/>
          </ac:picMkLst>
        </pc:picChg>
        <pc:picChg chg="mod">
          <ac:chgData name="Surmeli, Mehmet" userId="577b8232-6478-49db-95e7-2bf710c8f210" providerId="ADAL" clId="{4EAE14A4-6ACB-4D56-950C-BD91FF85A76D}" dt="2022-06-16T15:08:28.559" v="10038" actId="1037"/>
          <ac:picMkLst>
            <pc:docMk/>
            <pc:sldMk cId="4131770618" sldId="272"/>
            <ac:picMk id="14" creationId="{E01A77F8-3AEC-4508-AC0D-44530ABC7491}"/>
          </ac:picMkLst>
        </pc:picChg>
        <pc:picChg chg="mod">
          <ac:chgData name="Surmeli, Mehmet" userId="577b8232-6478-49db-95e7-2bf710c8f210" providerId="ADAL" clId="{4EAE14A4-6ACB-4D56-950C-BD91FF85A76D}" dt="2022-06-17T13:15:10.318" v="10711" actId="164"/>
          <ac:picMkLst>
            <pc:docMk/>
            <pc:sldMk cId="4131770618" sldId="272"/>
            <ac:picMk id="27" creationId="{0D4A9B47-8231-EF4D-B9AB-A3D9E4B81350}"/>
          </ac:picMkLst>
        </pc:picChg>
        <pc:picChg chg="mod">
          <ac:chgData name="Surmeli, Mehmet" userId="577b8232-6478-49db-95e7-2bf710c8f210" providerId="ADAL" clId="{4EAE14A4-6ACB-4D56-950C-BD91FF85A76D}" dt="2022-06-16T15:08:28.559" v="10038" actId="1037"/>
          <ac:picMkLst>
            <pc:docMk/>
            <pc:sldMk cId="4131770618" sldId="272"/>
            <ac:picMk id="28"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29"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0"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1"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2" creationId="{8C074484-E5FF-F442-A5C9-653A348C8C57}"/>
          </ac:picMkLst>
        </pc:picChg>
        <pc:picChg chg="mod">
          <ac:chgData name="Surmeli, Mehmet" userId="577b8232-6478-49db-95e7-2bf710c8f210" providerId="ADAL" clId="{4EAE14A4-6ACB-4D56-950C-BD91FF85A76D}" dt="2022-06-16T15:08:28.559" v="10038" actId="1037"/>
          <ac:picMkLst>
            <pc:docMk/>
            <pc:sldMk cId="4131770618" sldId="272"/>
            <ac:picMk id="33" creationId="{FFC7D205-A43D-4928-BA71-3FBF108D8B00}"/>
          </ac:picMkLst>
        </pc:picChg>
        <pc:picChg chg="mod">
          <ac:chgData name="Surmeli, Mehmet" userId="577b8232-6478-49db-95e7-2bf710c8f210" providerId="ADAL" clId="{4EAE14A4-6ACB-4D56-950C-BD91FF85A76D}" dt="2022-06-16T15:08:28.559" v="10038" actId="1037"/>
          <ac:picMkLst>
            <pc:docMk/>
            <pc:sldMk cId="4131770618" sldId="272"/>
            <ac:picMk id="34" creationId="{72439712-547A-4753-B5F3-38BB63DF34D8}"/>
          </ac:picMkLst>
        </pc:picChg>
        <pc:picChg chg="mod">
          <ac:chgData name="Surmeli, Mehmet" userId="577b8232-6478-49db-95e7-2bf710c8f210" providerId="ADAL" clId="{4EAE14A4-6ACB-4D56-950C-BD91FF85A76D}" dt="2022-06-16T15:08:28.559" v="10038" actId="1037"/>
          <ac:picMkLst>
            <pc:docMk/>
            <pc:sldMk cId="4131770618" sldId="272"/>
            <ac:picMk id="35" creationId="{F5318252-42D7-4808-91F5-BEB5284F8FAA}"/>
          </ac:picMkLst>
        </pc:picChg>
        <pc:picChg chg="mod">
          <ac:chgData name="Surmeli, Mehmet" userId="577b8232-6478-49db-95e7-2bf710c8f210" providerId="ADAL" clId="{4EAE14A4-6ACB-4D56-950C-BD91FF85A76D}" dt="2022-06-16T15:08:28.559" v="10038" actId="1037"/>
          <ac:picMkLst>
            <pc:docMk/>
            <pc:sldMk cId="4131770618" sldId="272"/>
            <ac:picMk id="36" creationId="{5EC9C605-4167-4135-91E8-751D012EC434}"/>
          </ac:picMkLst>
        </pc:picChg>
        <pc:picChg chg="mod">
          <ac:chgData name="Surmeli, Mehmet" userId="577b8232-6478-49db-95e7-2bf710c8f210" providerId="ADAL" clId="{4EAE14A4-6ACB-4D56-950C-BD91FF85A76D}" dt="2022-06-16T15:08:28.559" v="10038" actId="1037"/>
          <ac:picMkLst>
            <pc:docMk/>
            <pc:sldMk cId="4131770618" sldId="272"/>
            <ac:picMk id="37" creationId="{59D0176D-9599-443B-B7A8-17A6189EE850}"/>
          </ac:picMkLst>
        </pc:picChg>
        <pc:picChg chg="mod">
          <ac:chgData name="Surmeli, Mehmet" userId="577b8232-6478-49db-95e7-2bf710c8f210" providerId="ADAL" clId="{4EAE14A4-6ACB-4D56-950C-BD91FF85A76D}" dt="2022-06-16T15:08:28.559" v="10038" actId="1037"/>
          <ac:picMkLst>
            <pc:docMk/>
            <pc:sldMk cId="4131770618" sldId="272"/>
            <ac:picMk id="38" creationId="{9B0E541F-A9E3-5346-935C-401DF5B62E4D}"/>
          </ac:picMkLst>
        </pc:picChg>
        <pc:picChg chg="mod">
          <ac:chgData name="Surmeli, Mehmet" userId="577b8232-6478-49db-95e7-2bf710c8f210" providerId="ADAL" clId="{4EAE14A4-6ACB-4D56-950C-BD91FF85A76D}" dt="2022-06-16T15:08:28.559" v="10038" actId="1037"/>
          <ac:picMkLst>
            <pc:docMk/>
            <pc:sldMk cId="4131770618" sldId="272"/>
            <ac:picMk id="39" creationId="{9B0E541F-A9E3-5346-935C-401DF5B62E4D}"/>
          </ac:picMkLst>
        </pc:picChg>
        <pc:picChg chg="mod">
          <ac:chgData name="Surmeli, Mehmet" userId="577b8232-6478-49db-95e7-2bf710c8f210" providerId="ADAL" clId="{4EAE14A4-6ACB-4D56-950C-BD91FF85A76D}" dt="2022-06-16T15:08:28.559" v="10038" actId="1037"/>
          <ac:picMkLst>
            <pc:docMk/>
            <pc:sldMk cId="4131770618" sldId="272"/>
            <ac:picMk id="40" creationId="{9B0E541F-A9E3-5346-935C-401DF5B62E4D}"/>
          </ac:picMkLst>
        </pc:picChg>
        <pc:picChg chg="mod">
          <ac:chgData name="Surmeli, Mehmet" userId="577b8232-6478-49db-95e7-2bf710c8f210" providerId="ADAL" clId="{4EAE14A4-6ACB-4D56-950C-BD91FF85A76D}" dt="2022-06-16T15:08:28.559" v="10038" actId="1037"/>
          <ac:picMkLst>
            <pc:docMk/>
            <pc:sldMk cId="4131770618" sldId="272"/>
            <ac:picMk id="41" creationId="{9B0E541F-A9E3-5346-935C-401DF5B62E4D}"/>
          </ac:picMkLst>
        </pc:picChg>
        <pc:picChg chg="mod">
          <ac:chgData name="Surmeli, Mehmet" userId="577b8232-6478-49db-95e7-2bf710c8f210" providerId="ADAL" clId="{4EAE14A4-6ACB-4D56-950C-BD91FF85A76D}" dt="2022-06-17T12:28:30.832" v="10229" actId="1076"/>
          <ac:picMkLst>
            <pc:docMk/>
            <pc:sldMk cId="4131770618" sldId="272"/>
            <ac:picMk id="57" creationId="{F48F4908-4357-426F-ADE2-895325D892DE}"/>
          </ac:picMkLst>
        </pc:picChg>
        <pc:picChg chg="add mod modCrop">
          <ac:chgData name="Surmeli, Mehmet" userId="577b8232-6478-49db-95e7-2bf710c8f210" providerId="ADAL" clId="{4EAE14A4-6ACB-4D56-950C-BD91FF85A76D}" dt="2022-06-17T12:39:52.117" v="10505" actId="164"/>
          <ac:picMkLst>
            <pc:docMk/>
            <pc:sldMk cId="4131770618" sldId="272"/>
            <ac:picMk id="66" creationId="{3CE8338A-C036-41DB-B1EC-229CD8D528F5}"/>
          </ac:picMkLst>
        </pc:picChg>
        <pc:picChg chg="add del mod">
          <ac:chgData name="Surmeli, Mehmet" userId="577b8232-6478-49db-95e7-2bf710c8f210" providerId="ADAL" clId="{4EAE14A4-6ACB-4D56-950C-BD91FF85A76D}" dt="2022-06-17T12:24:56.832" v="10114" actId="478"/>
          <ac:picMkLst>
            <pc:docMk/>
            <pc:sldMk cId="4131770618" sldId="272"/>
            <ac:picMk id="68" creationId="{65B287D4-D851-4927-BA65-500C04BAD8B8}"/>
          </ac:picMkLst>
        </pc:picChg>
        <pc:picChg chg="mod">
          <ac:chgData name="Surmeli, Mehmet" userId="577b8232-6478-49db-95e7-2bf710c8f210" providerId="ADAL" clId="{4EAE14A4-6ACB-4D56-950C-BD91FF85A76D}" dt="2022-06-16T15:08:28.559" v="10038" actId="1037"/>
          <ac:picMkLst>
            <pc:docMk/>
            <pc:sldMk cId="4131770618" sldId="272"/>
            <ac:picMk id="76" creationId="{C22D08D8-2746-4694-A0EB-6F2D01EDF50B}"/>
          </ac:picMkLst>
        </pc:picChg>
        <pc:picChg chg="mod">
          <ac:chgData name="Surmeli, Mehmet" userId="577b8232-6478-49db-95e7-2bf710c8f210" providerId="ADAL" clId="{4EAE14A4-6ACB-4D56-950C-BD91FF85A76D}" dt="2022-06-16T15:08:28.559" v="10038" actId="1037"/>
          <ac:picMkLst>
            <pc:docMk/>
            <pc:sldMk cId="4131770618" sldId="272"/>
            <ac:picMk id="82" creationId="{F2946882-B228-49C6-A9B5-3E87168B398D}"/>
          </ac:picMkLst>
        </pc:picChg>
        <pc:picChg chg="mod">
          <ac:chgData name="Surmeli, Mehmet" userId="577b8232-6478-49db-95e7-2bf710c8f210" providerId="ADAL" clId="{4EAE14A4-6ACB-4D56-950C-BD91FF85A76D}" dt="2022-06-16T15:08:28.559" v="10038" actId="1037"/>
          <ac:picMkLst>
            <pc:docMk/>
            <pc:sldMk cId="4131770618" sldId="272"/>
            <ac:picMk id="86" creationId="{40345B33-708C-42FC-AB14-CEFDBFA91E29}"/>
          </ac:picMkLst>
        </pc:picChg>
        <pc:picChg chg="mod">
          <ac:chgData name="Surmeli, Mehmet" userId="577b8232-6478-49db-95e7-2bf710c8f210" providerId="ADAL" clId="{4EAE14A4-6ACB-4D56-950C-BD91FF85A76D}" dt="2022-06-16T15:08:28.559" v="10038" actId="1037"/>
          <ac:picMkLst>
            <pc:docMk/>
            <pc:sldMk cId="4131770618" sldId="272"/>
            <ac:picMk id="87" creationId="{284DD8D7-E8AF-46D1-B879-7B5575A09D8E}"/>
          </ac:picMkLst>
        </pc:picChg>
        <pc:picChg chg="mod">
          <ac:chgData name="Surmeli, Mehmet" userId="577b8232-6478-49db-95e7-2bf710c8f210" providerId="ADAL" clId="{4EAE14A4-6ACB-4D56-950C-BD91FF85A76D}" dt="2022-06-16T15:08:28.559" v="10038" actId="1037"/>
          <ac:picMkLst>
            <pc:docMk/>
            <pc:sldMk cId="4131770618" sldId="272"/>
            <ac:picMk id="93" creationId="{3A6CFE88-E537-4EE6-AB3F-5C6ED21EEDF3}"/>
          </ac:picMkLst>
        </pc:picChg>
        <pc:picChg chg="add mod">
          <ac:chgData name="Surmeli, Mehmet" userId="577b8232-6478-49db-95e7-2bf710c8f210" providerId="ADAL" clId="{4EAE14A4-6ACB-4D56-950C-BD91FF85A76D}" dt="2022-06-17T12:40:15.958" v="10509" actId="164"/>
          <ac:picMkLst>
            <pc:docMk/>
            <pc:sldMk cId="4131770618" sldId="272"/>
            <ac:picMk id="95" creationId="{532E7BA7-D062-42B2-8152-6C3405554CFC}"/>
          </ac:picMkLst>
        </pc:picChg>
        <pc:picChg chg="mod">
          <ac:chgData name="Surmeli, Mehmet" userId="577b8232-6478-49db-95e7-2bf710c8f210" providerId="ADAL" clId="{4EAE14A4-6ACB-4D56-950C-BD91FF85A76D}" dt="2022-06-16T15:08:28.559" v="10038" actId="1037"/>
          <ac:picMkLst>
            <pc:docMk/>
            <pc:sldMk cId="4131770618" sldId="272"/>
            <ac:picMk id="97" creationId="{51FA73EB-15CB-47A4-9BC0-BD7623AE7DFC}"/>
          </ac:picMkLst>
        </pc:picChg>
        <pc:picChg chg="mod">
          <ac:chgData name="Surmeli, Mehmet" userId="577b8232-6478-49db-95e7-2bf710c8f210" providerId="ADAL" clId="{4EAE14A4-6ACB-4D56-950C-BD91FF85A76D}" dt="2022-06-16T15:08:28.559" v="10038" actId="1037"/>
          <ac:picMkLst>
            <pc:docMk/>
            <pc:sldMk cId="4131770618" sldId="272"/>
            <ac:picMk id="99" creationId="{B074D4C0-1D09-49B4-9FF0-D7802D4EFE28}"/>
          </ac:picMkLst>
        </pc:picChg>
        <pc:picChg chg="add mod">
          <ac:chgData name="Surmeli, Mehmet" userId="577b8232-6478-49db-95e7-2bf710c8f210" providerId="ADAL" clId="{4EAE14A4-6ACB-4D56-950C-BD91FF85A76D}" dt="2022-06-17T12:40:15.958" v="10509" actId="164"/>
          <ac:picMkLst>
            <pc:docMk/>
            <pc:sldMk cId="4131770618" sldId="272"/>
            <ac:picMk id="102" creationId="{EC72BCBA-88E4-438E-A980-BC8A8BB93E0C}"/>
          </ac:picMkLst>
        </pc:picChg>
        <pc:picChg chg="add mod">
          <ac:chgData name="Surmeli, Mehmet" userId="577b8232-6478-49db-95e7-2bf710c8f210" providerId="ADAL" clId="{4EAE14A4-6ACB-4D56-950C-BD91FF85A76D}" dt="2022-06-17T12:46:21.026" v="10568" actId="164"/>
          <ac:picMkLst>
            <pc:docMk/>
            <pc:sldMk cId="4131770618" sldId="272"/>
            <ac:picMk id="111" creationId="{E5D503CB-8318-4FC6-95AD-B19BB18A9AC1}"/>
          </ac:picMkLst>
        </pc:picChg>
        <pc:picChg chg="add del mod modCrop">
          <ac:chgData name="Surmeli, Mehmet" userId="577b8232-6478-49db-95e7-2bf710c8f210" providerId="ADAL" clId="{4EAE14A4-6ACB-4D56-950C-BD91FF85A76D}" dt="2022-06-17T12:51:13.873" v="10619" actId="478"/>
          <ac:picMkLst>
            <pc:docMk/>
            <pc:sldMk cId="4131770618" sldId="272"/>
            <ac:picMk id="116" creationId="{0D281AD2-EC7A-4924-B20E-0834C1D00B59}"/>
          </ac:picMkLst>
        </pc:picChg>
        <pc:picChg chg="add mod">
          <ac:chgData name="Surmeli, Mehmet" userId="577b8232-6478-49db-95e7-2bf710c8f210" providerId="ADAL" clId="{4EAE14A4-6ACB-4D56-950C-BD91FF85A76D}" dt="2022-06-17T12:46:11.381" v="10565" actId="1076"/>
          <ac:picMkLst>
            <pc:docMk/>
            <pc:sldMk cId="4131770618" sldId="272"/>
            <ac:picMk id="122" creationId="{D401141F-4786-4E03-9DE8-E1D1926A65AA}"/>
          </ac:picMkLst>
        </pc:picChg>
        <pc:picChg chg="add mod">
          <ac:chgData name="Surmeli, Mehmet" userId="577b8232-6478-49db-95e7-2bf710c8f210" providerId="ADAL" clId="{4EAE14A4-6ACB-4D56-950C-BD91FF85A76D}" dt="2022-06-17T12:46:39.312" v="10571" actId="164"/>
          <ac:picMkLst>
            <pc:docMk/>
            <pc:sldMk cId="4131770618" sldId="272"/>
            <ac:picMk id="125" creationId="{36418D93-CCDE-4133-AD81-3C709AED460F}"/>
          </ac:picMkLst>
        </pc:picChg>
        <pc:picChg chg="add mod">
          <ac:chgData name="Surmeli, Mehmet" userId="577b8232-6478-49db-95e7-2bf710c8f210" providerId="ADAL" clId="{4EAE14A4-6ACB-4D56-950C-BD91FF85A76D}" dt="2022-06-17T12:39:17.963" v="10497" actId="1036"/>
          <ac:picMkLst>
            <pc:docMk/>
            <pc:sldMk cId="4131770618" sldId="272"/>
            <ac:picMk id="129" creationId="{29B5791C-6AE1-453B-B620-B8CAE33D99EC}"/>
          </ac:picMkLst>
        </pc:picChg>
        <pc:picChg chg="add del mod">
          <ac:chgData name="Surmeli, Mehmet" userId="577b8232-6478-49db-95e7-2bf710c8f210" providerId="ADAL" clId="{4EAE14A4-6ACB-4D56-950C-BD91FF85A76D}" dt="2022-06-17T12:36:22.550" v="10422"/>
          <ac:picMkLst>
            <pc:docMk/>
            <pc:sldMk cId="4131770618" sldId="272"/>
            <ac:picMk id="130" creationId="{D0CD30E4-2E42-436C-942E-3E22F6AE8CE0}"/>
          </ac:picMkLst>
        </pc:picChg>
        <pc:picChg chg="add mod">
          <ac:chgData name="Surmeli, Mehmet" userId="577b8232-6478-49db-95e7-2bf710c8f210" providerId="ADAL" clId="{4EAE14A4-6ACB-4D56-950C-BD91FF85A76D}" dt="2022-06-17T12:38:20.160" v="10480" actId="1036"/>
          <ac:picMkLst>
            <pc:docMk/>
            <pc:sldMk cId="4131770618" sldId="272"/>
            <ac:picMk id="133" creationId="{EAA9E40B-2340-46FA-9FD4-B0C394DE46E7}"/>
          </ac:picMkLst>
        </pc:picChg>
        <pc:picChg chg="add mod">
          <ac:chgData name="Surmeli, Mehmet" userId="577b8232-6478-49db-95e7-2bf710c8f210" providerId="ADAL" clId="{4EAE14A4-6ACB-4D56-950C-BD91FF85A76D}" dt="2022-06-17T12:38:20.160" v="10480" actId="1036"/>
          <ac:picMkLst>
            <pc:docMk/>
            <pc:sldMk cId="4131770618" sldId="272"/>
            <ac:picMk id="134" creationId="{E327F240-6438-4116-AE20-339E297415CE}"/>
          </ac:picMkLst>
        </pc:picChg>
        <pc:picChg chg="add del mod">
          <ac:chgData name="Surmeli, Mehmet" userId="577b8232-6478-49db-95e7-2bf710c8f210" providerId="ADAL" clId="{4EAE14A4-6ACB-4D56-950C-BD91FF85A76D}" dt="2022-06-17T12:37:26.833" v="10460"/>
          <ac:picMkLst>
            <pc:docMk/>
            <pc:sldMk cId="4131770618" sldId="272"/>
            <ac:picMk id="135" creationId="{124332E4-10DC-453B-888C-1B38D0F05698}"/>
          </ac:picMkLst>
        </pc:picChg>
        <pc:picChg chg="add mod">
          <ac:chgData name="Surmeli, Mehmet" userId="577b8232-6478-49db-95e7-2bf710c8f210" providerId="ADAL" clId="{4EAE14A4-6ACB-4D56-950C-BD91FF85A76D}" dt="2022-06-17T12:38:20.160" v="10480" actId="1036"/>
          <ac:picMkLst>
            <pc:docMk/>
            <pc:sldMk cId="4131770618" sldId="272"/>
            <ac:picMk id="136" creationId="{CE5CDE74-85C1-4EBE-BED1-7F33B1E3B285}"/>
          </ac:picMkLst>
        </pc:picChg>
        <pc:picChg chg="add mod">
          <ac:chgData name="Surmeli, Mehmet" userId="577b8232-6478-49db-95e7-2bf710c8f210" providerId="ADAL" clId="{4EAE14A4-6ACB-4D56-950C-BD91FF85A76D}" dt="2022-06-17T12:38:27.865" v="10481" actId="1076"/>
          <ac:picMkLst>
            <pc:docMk/>
            <pc:sldMk cId="4131770618" sldId="272"/>
            <ac:picMk id="137" creationId="{AF9DA1B8-89F9-488B-B79B-3A4306A24F66}"/>
          </ac:picMkLst>
        </pc:picChg>
        <pc:picChg chg="mod">
          <ac:chgData name="Surmeli, Mehmet" userId="577b8232-6478-49db-95e7-2bf710c8f210" providerId="ADAL" clId="{4EAE14A4-6ACB-4D56-950C-BD91FF85A76D}" dt="2022-06-17T12:42:31.551" v="10524"/>
          <ac:picMkLst>
            <pc:docMk/>
            <pc:sldMk cId="4131770618" sldId="272"/>
            <ac:picMk id="142" creationId="{9B109448-12DC-4E76-BA9D-3CF0C9505A0F}"/>
          </ac:picMkLst>
        </pc:picChg>
        <pc:picChg chg="add mod">
          <ac:chgData name="Surmeli, Mehmet" userId="577b8232-6478-49db-95e7-2bf710c8f210" providerId="ADAL" clId="{4EAE14A4-6ACB-4D56-950C-BD91FF85A76D}" dt="2022-06-17T12:46:39.312" v="10571" actId="164"/>
          <ac:picMkLst>
            <pc:docMk/>
            <pc:sldMk cId="4131770618" sldId="272"/>
            <ac:picMk id="146" creationId="{CDE7B91D-BB3F-4CCE-BBB4-13D7854D98B6}"/>
          </ac:picMkLst>
        </pc:picChg>
        <pc:picChg chg="add mod">
          <ac:chgData name="Surmeli, Mehmet" userId="577b8232-6478-49db-95e7-2bf710c8f210" providerId="ADAL" clId="{4EAE14A4-6ACB-4D56-950C-BD91FF85A76D}" dt="2022-06-17T12:47:17.461" v="10593" actId="1076"/>
          <ac:picMkLst>
            <pc:docMk/>
            <pc:sldMk cId="4131770618" sldId="272"/>
            <ac:picMk id="149" creationId="{860733CF-3E2B-465A-950E-B525085BA070}"/>
          </ac:picMkLst>
        </pc:picChg>
        <pc:picChg chg="add mod">
          <ac:chgData name="Surmeli, Mehmet" userId="577b8232-6478-49db-95e7-2bf710c8f210" providerId="ADAL" clId="{4EAE14A4-6ACB-4D56-950C-BD91FF85A76D}" dt="2022-06-16T15:08:28.559" v="10038" actId="1037"/>
          <ac:picMkLst>
            <pc:docMk/>
            <pc:sldMk cId="4131770618" sldId="272"/>
            <ac:picMk id="1026" creationId="{686018B2-5AB2-4140-8708-B07FFC970F41}"/>
          </ac:picMkLst>
        </pc:picChg>
        <pc:picChg chg="mod">
          <ac:chgData name="Surmeli, Mehmet" userId="577b8232-6478-49db-95e7-2bf710c8f210" providerId="ADAL" clId="{4EAE14A4-6ACB-4D56-950C-BD91FF85A76D}" dt="2022-06-16T15:08:28.559" v="10038" actId="1037"/>
          <ac:picMkLst>
            <pc:docMk/>
            <pc:sldMk cId="4131770618" sldId="272"/>
            <ac:picMk id="1028" creationId="{3D37890F-E9F4-4194-B924-B5089CA0C36C}"/>
          </ac:picMkLst>
        </pc:picChg>
        <pc:picChg chg="mod">
          <ac:chgData name="Surmeli, Mehmet" userId="577b8232-6478-49db-95e7-2bf710c8f210" providerId="ADAL" clId="{4EAE14A4-6ACB-4D56-950C-BD91FF85A76D}" dt="2022-06-16T15:08:28.559" v="10038" actId="1037"/>
          <ac:picMkLst>
            <pc:docMk/>
            <pc:sldMk cId="4131770618" sldId="272"/>
            <ac:picMk id="1036" creationId="{53506463-75E2-4ED6-8513-87DFC53F4E40}"/>
          </ac:picMkLst>
        </pc:picChg>
        <pc:picChg chg="mod">
          <ac:chgData name="Surmeli, Mehmet" userId="577b8232-6478-49db-95e7-2bf710c8f210" providerId="ADAL" clId="{4EAE14A4-6ACB-4D56-950C-BD91FF85A76D}" dt="2022-06-16T15:08:28.559" v="10038" actId="1037"/>
          <ac:picMkLst>
            <pc:docMk/>
            <pc:sldMk cId="4131770618" sldId="272"/>
            <ac:picMk id="1038" creationId="{7E159599-D863-4111-9DF7-19FBFBFFEE2A}"/>
          </ac:picMkLst>
        </pc:picChg>
        <pc:picChg chg="del mod">
          <ac:chgData name="Surmeli, Mehmet" userId="577b8232-6478-49db-95e7-2bf710c8f210" providerId="ADAL" clId="{4EAE14A4-6ACB-4D56-950C-BD91FF85A76D}" dt="2022-06-17T12:21:26.193" v="10069" actId="478"/>
          <ac:picMkLst>
            <pc:docMk/>
            <pc:sldMk cId="4131770618" sldId="272"/>
            <ac:picMk id="1039" creationId="{1C876470-28DC-4186-9959-F61DFEC8B551}"/>
          </ac:picMkLst>
        </pc:picChg>
        <pc:picChg chg="mod">
          <ac:chgData name="Surmeli, Mehmet" userId="577b8232-6478-49db-95e7-2bf710c8f210" providerId="ADAL" clId="{4EAE14A4-6ACB-4D56-950C-BD91FF85A76D}" dt="2022-06-16T15:08:28.559" v="10038" actId="1037"/>
          <ac:picMkLst>
            <pc:docMk/>
            <pc:sldMk cId="4131770618" sldId="272"/>
            <ac:picMk id="1040" creationId="{AA79CD32-7D3C-4D50-8A5A-AC8D75504D8F}"/>
          </ac:picMkLst>
        </pc:picChg>
        <pc:picChg chg="mod">
          <ac:chgData name="Surmeli, Mehmet" userId="577b8232-6478-49db-95e7-2bf710c8f210" providerId="ADAL" clId="{4EAE14A4-6ACB-4D56-950C-BD91FF85A76D}" dt="2022-06-17T12:22:10.042" v="10088" actId="1076"/>
          <ac:picMkLst>
            <pc:docMk/>
            <pc:sldMk cId="4131770618" sldId="272"/>
            <ac:picMk id="1046" creationId="{8A855AC4-ADA6-49B6-80F4-A26F32E5FD59}"/>
          </ac:picMkLst>
        </pc:picChg>
        <pc:cxnChg chg="del mod">
          <ac:chgData name="Surmeli, Mehmet" userId="577b8232-6478-49db-95e7-2bf710c8f210" providerId="ADAL" clId="{4EAE14A4-6ACB-4D56-950C-BD91FF85A76D}" dt="2022-06-16T14:41:07.709" v="9952" actId="478"/>
          <ac:cxnSpMkLst>
            <pc:docMk/>
            <pc:sldMk cId="4131770618" sldId="272"/>
            <ac:cxnSpMk id="9" creationId="{5A6DACC5-3CC2-4160-A4B5-119DC101AD5D}"/>
          </ac:cxnSpMkLst>
        </pc:cxnChg>
        <pc:cxnChg chg="mod">
          <ac:chgData name="Surmeli, Mehmet" userId="577b8232-6478-49db-95e7-2bf710c8f210" providerId="ADAL" clId="{4EAE14A4-6ACB-4D56-950C-BD91FF85A76D}" dt="2022-06-17T12:26:51.802" v="10187" actId="1038"/>
          <ac:cxnSpMkLst>
            <pc:docMk/>
            <pc:sldMk cId="4131770618" sldId="272"/>
            <ac:cxnSpMk id="17" creationId="{299A4D1E-894F-4A3D-B96F-87D94FE47857}"/>
          </ac:cxnSpMkLst>
        </pc:cxnChg>
        <pc:cxnChg chg="mod">
          <ac:chgData name="Surmeli, Mehmet" userId="577b8232-6478-49db-95e7-2bf710c8f210" providerId="ADAL" clId="{4EAE14A4-6ACB-4D56-950C-BD91FF85A76D}" dt="2022-06-17T12:27:43.838" v="10208" actId="1076"/>
          <ac:cxnSpMkLst>
            <pc:docMk/>
            <pc:sldMk cId="4131770618" sldId="272"/>
            <ac:cxnSpMk id="19" creationId="{4F390884-7E31-4731-8FFF-DB3E6D2D24EB}"/>
          </ac:cxnSpMkLst>
        </pc:cxnChg>
        <pc:cxnChg chg="mod">
          <ac:chgData name="Surmeli, Mehmet" userId="577b8232-6478-49db-95e7-2bf710c8f210" providerId="ADAL" clId="{4EAE14A4-6ACB-4D56-950C-BD91FF85A76D}" dt="2022-06-16T15:08:28.559" v="10038" actId="1037"/>
          <ac:cxnSpMkLst>
            <pc:docMk/>
            <pc:sldMk cId="4131770618" sldId="272"/>
            <ac:cxnSpMk id="23" creationId="{8DA34C8A-FE62-4916-A0F6-6B21CFFBC8F9}"/>
          </ac:cxnSpMkLst>
        </pc:cxnChg>
        <pc:cxnChg chg="del mod">
          <ac:chgData name="Surmeli, Mehmet" userId="577b8232-6478-49db-95e7-2bf710c8f210" providerId="ADAL" clId="{4EAE14A4-6ACB-4D56-950C-BD91FF85A76D}" dt="2022-06-16T15:07:37.154" v="9994" actId="478"/>
          <ac:cxnSpMkLst>
            <pc:docMk/>
            <pc:sldMk cId="4131770618" sldId="272"/>
            <ac:cxnSpMk id="44" creationId="{D83EBE02-345D-4437-B989-D950A8E5EB27}"/>
          </ac:cxnSpMkLst>
        </pc:cxnChg>
        <pc:cxnChg chg="mod">
          <ac:chgData name="Surmeli, Mehmet" userId="577b8232-6478-49db-95e7-2bf710c8f210" providerId="ADAL" clId="{4EAE14A4-6ACB-4D56-950C-BD91FF85A76D}" dt="2022-06-17T12:33:59.356" v="10378" actId="14100"/>
          <ac:cxnSpMkLst>
            <pc:docMk/>
            <pc:sldMk cId="4131770618" sldId="272"/>
            <ac:cxnSpMk id="52" creationId="{BAF40FE9-619E-4932-8379-6168593EF520}"/>
          </ac:cxnSpMkLst>
        </pc:cxnChg>
        <pc:cxnChg chg="mod">
          <ac:chgData name="Surmeli, Mehmet" userId="577b8232-6478-49db-95e7-2bf710c8f210" providerId="ADAL" clId="{4EAE14A4-6ACB-4D56-950C-BD91FF85A76D}" dt="2022-06-16T15:08:28.559" v="10038" actId="1037"/>
          <ac:cxnSpMkLst>
            <pc:docMk/>
            <pc:sldMk cId="4131770618" sldId="272"/>
            <ac:cxnSpMk id="53" creationId="{6B3EB4AE-F121-4FDC-96F2-A14F3ABD53E9}"/>
          </ac:cxnSpMkLst>
        </pc:cxnChg>
        <pc:cxnChg chg="mod">
          <ac:chgData name="Surmeli, Mehmet" userId="577b8232-6478-49db-95e7-2bf710c8f210" providerId="ADAL" clId="{4EAE14A4-6ACB-4D56-950C-BD91FF85A76D}" dt="2022-06-16T15:08:28.559" v="10038" actId="1037"/>
          <ac:cxnSpMkLst>
            <pc:docMk/>
            <pc:sldMk cId="4131770618" sldId="272"/>
            <ac:cxnSpMk id="70" creationId="{342C8B87-ABE0-4A58-9929-86799BED50F3}"/>
          </ac:cxnSpMkLst>
        </pc:cxnChg>
        <pc:cxnChg chg="mod">
          <ac:chgData name="Surmeli, Mehmet" userId="577b8232-6478-49db-95e7-2bf710c8f210" providerId="ADAL" clId="{4EAE14A4-6ACB-4D56-950C-BD91FF85A76D}" dt="2022-06-17T12:28:30.832" v="10229" actId="1076"/>
          <ac:cxnSpMkLst>
            <pc:docMk/>
            <pc:sldMk cId="4131770618" sldId="272"/>
            <ac:cxnSpMk id="73" creationId="{A400E8B4-5439-4133-8A01-77AB751BE743}"/>
          </ac:cxnSpMkLst>
        </pc:cxnChg>
        <pc:cxnChg chg="mod">
          <ac:chgData name="Surmeli, Mehmet" userId="577b8232-6478-49db-95e7-2bf710c8f210" providerId="ADAL" clId="{4EAE14A4-6ACB-4D56-950C-BD91FF85A76D}" dt="2022-06-17T12:28:33.400" v="10230" actId="14100"/>
          <ac:cxnSpMkLst>
            <pc:docMk/>
            <pc:sldMk cId="4131770618" sldId="272"/>
            <ac:cxnSpMk id="75" creationId="{302E400F-D443-425A-AA02-65643E390DDC}"/>
          </ac:cxnSpMkLst>
        </pc:cxnChg>
        <pc:cxnChg chg="mod">
          <ac:chgData name="Surmeli, Mehmet" userId="577b8232-6478-49db-95e7-2bf710c8f210" providerId="ADAL" clId="{4EAE14A4-6ACB-4D56-950C-BD91FF85A76D}" dt="2022-06-16T15:08:28.559" v="10038" actId="1037"/>
          <ac:cxnSpMkLst>
            <pc:docMk/>
            <pc:sldMk cId="4131770618" sldId="272"/>
            <ac:cxnSpMk id="78" creationId="{60011052-664C-43C5-9685-2F5309049F64}"/>
          </ac:cxnSpMkLst>
        </pc:cxnChg>
        <pc:cxnChg chg="del mod">
          <ac:chgData name="Surmeli, Mehmet" userId="577b8232-6478-49db-95e7-2bf710c8f210" providerId="ADAL" clId="{4EAE14A4-6ACB-4D56-950C-BD91FF85A76D}" dt="2022-06-16T13:58:12.096" v="9883" actId="478"/>
          <ac:cxnSpMkLst>
            <pc:docMk/>
            <pc:sldMk cId="4131770618" sldId="272"/>
            <ac:cxnSpMk id="79" creationId="{3A17E783-2742-4812-8906-F8E4B09979EE}"/>
          </ac:cxnSpMkLst>
        </pc:cxnChg>
        <pc:cxnChg chg="mod">
          <ac:chgData name="Surmeli, Mehmet" userId="577b8232-6478-49db-95e7-2bf710c8f210" providerId="ADAL" clId="{4EAE14A4-6ACB-4D56-950C-BD91FF85A76D}" dt="2022-06-16T15:08:28.559" v="10038" actId="1037"/>
          <ac:cxnSpMkLst>
            <pc:docMk/>
            <pc:sldMk cId="4131770618" sldId="272"/>
            <ac:cxnSpMk id="98" creationId="{5BCF3D27-B911-4CA7-9C94-49DEB56F6767}"/>
          </ac:cxnSpMkLst>
        </pc:cxnChg>
        <pc:cxnChg chg="mod">
          <ac:chgData name="Surmeli, Mehmet" userId="577b8232-6478-49db-95e7-2bf710c8f210" providerId="ADAL" clId="{4EAE14A4-6ACB-4D56-950C-BD91FF85A76D}" dt="2022-06-16T15:08:28.559" v="10038" actId="1037"/>
          <ac:cxnSpMkLst>
            <pc:docMk/>
            <pc:sldMk cId="4131770618" sldId="272"/>
            <ac:cxnSpMk id="101" creationId="{C3BB89F3-BB3A-4504-AFA7-6A2336CA1AEE}"/>
          </ac:cxnSpMkLst>
        </pc:cxnChg>
        <pc:cxnChg chg="mod">
          <ac:chgData name="Surmeli, Mehmet" userId="577b8232-6478-49db-95e7-2bf710c8f210" providerId="ADAL" clId="{4EAE14A4-6ACB-4D56-950C-BD91FF85A76D}" dt="2022-06-17T12:26:51.802" v="10187" actId="1038"/>
          <ac:cxnSpMkLst>
            <pc:docMk/>
            <pc:sldMk cId="4131770618" sldId="272"/>
            <ac:cxnSpMk id="119" creationId="{F868AB01-0DA3-4BCE-B0C4-B76A523E0D39}"/>
          </ac:cxnSpMkLst>
        </pc:cxnChg>
        <pc:cxnChg chg="mod">
          <ac:chgData name="Surmeli, Mehmet" userId="577b8232-6478-49db-95e7-2bf710c8f210" providerId="ADAL" clId="{4EAE14A4-6ACB-4D56-950C-BD91FF85A76D}" dt="2022-06-16T15:08:28.559" v="10038" actId="1037"/>
          <ac:cxnSpMkLst>
            <pc:docMk/>
            <pc:sldMk cId="4131770618" sldId="272"/>
            <ac:cxnSpMk id="121" creationId="{FE05BE6A-526B-4709-ADD4-4904D3F900CD}"/>
          </ac:cxnSpMkLst>
        </pc:cxnChg>
        <pc:cxnChg chg="mod">
          <ac:chgData name="Surmeli, Mehmet" userId="577b8232-6478-49db-95e7-2bf710c8f210" providerId="ADAL" clId="{4EAE14A4-6ACB-4D56-950C-BD91FF85A76D}" dt="2022-06-17T12:26:51.802" v="10187" actId="1038"/>
          <ac:cxnSpMkLst>
            <pc:docMk/>
            <pc:sldMk cId="4131770618" sldId="272"/>
            <ac:cxnSpMk id="123" creationId="{B43EBC9F-8884-49A0-99F8-DB36400AD891}"/>
          </ac:cxnSpMkLst>
        </pc:cxnChg>
        <pc:cxnChg chg="add mod">
          <ac:chgData name="Surmeli, Mehmet" userId="577b8232-6478-49db-95e7-2bf710c8f210" providerId="ADAL" clId="{4EAE14A4-6ACB-4D56-950C-BD91FF85A76D}" dt="2022-06-17T12:34:52.423" v="10381" actId="14100"/>
          <ac:cxnSpMkLst>
            <pc:docMk/>
            <pc:sldMk cId="4131770618" sldId="272"/>
            <ac:cxnSpMk id="1025" creationId="{9F8D539D-DFC5-4F58-BD3E-837B2A0691AA}"/>
          </ac:cxnSpMkLst>
        </pc:cxnChg>
        <pc:cxnChg chg="mod">
          <ac:chgData name="Surmeli, Mehmet" userId="577b8232-6478-49db-95e7-2bf710c8f210" providerId="ADAL" clId="{4EAE14A4-6ACB-4D56-950C-BD91FF85A76D}" dt="2022-06-17T12:22:07.088" v="10087" actId="14100"/>
          <ac:cxnSpMkLst>
            <pc:docMk/>
            <pc:sldMk cId="4131770618" sldId="272"/>
            <ac:cxnSpMk id="1042" creationId="{59E7EAC4-AD51-4D8C-8D21-EAF9A914B085}"/>
          </ac:cxnSpMkLst>
        </pc:cxnChg>
        <pc:cxnChg chg="mod">
          <ac:chgData name="Surmeli, Mehmet" userId="577b8232-6478-49db-95e7-2bf710c8f210" providerId="ADAL" clId="{4EAE14A4-6ACB-4D56-950C-BD91FF85A76D}" dt="2022-06-17T12:22:11.912" v="10089" actId="14100"/>
          <ac:cxnSpMkLst>
            <pc:docMk/>
            <pc:sldMk cId="4131770618" sldId="272"/>
            <ac:cxnSpMk id="1048" creationId="{C907E3D1-7139-4D03-B24B-D8FE4D0A8F7A}"/>
          </ac:cxnSpMkLst>
        </pc:cxnChg>
      </pc:sldChg>
      <pc:sldChg chg="addSp delSp modSp add del mod">
        <pc:chgData name="Surmeli, Mehmet" userId="577b8232-6478-49db-95e7-2bf710c8f210" providerId="ADAL" clId="{4EAE14A4-6ACB-4D56-950C-BD91FF85A76D}" dt="2022-06-17T15:58:50.768" v="11027" actId="478"/>
        <pc:sldMkLst>
          <pc:docMk/>
          <pc:sldMk cId="2290634020" sldId="275"/>
        </pc:sldMkLst>
        <pc:spChg chg="mod">
          <ac:chgData name="Surmeli, Mehmet" userId="577b8232-6478-49db-95e7-2bf710c8f210" providerId="ADAL" clId="{4EAE14A4-6ACB-4D56-950C-BD91FF85A76D}" dt="2022-06-13T11:48:11.056" v="7927" actId="20577"/>
          <ac:spMkLst>
            <pc:docMk/>
            <pc:sldMk cId="2290634020" sldId="275"/>
            <ac:spMk id="2" creationId="{CD6D7705-F084-411C-BC85-72E7E7244B3D}"/>
          </ac:spMkLst>
        </pc:spChg>
        <pc:spChg chg="del">
          <ac:chgData name="Surmeli, Mehmet" userId="577b8232-6478-49db-95e7-2bf710c8f210" providerId="ADAL" clId="{4EAE14A4-6ACB-4D56-950C-BD91FF85A76D}" dt="2022-06-17T15:58:50.768" v="11027" actId="478"/>
          <ac:spMkLst>
            <pc:docMk/>
            <pc:sldMk cId="2290634020" sldId="275"/>
            <ac:spMk id="4" creationId="{23DADDE5-E775-401B-9AC6-5FBCC622EA68}"/>
          </ac:spMkLst>
        </pc:spChg>
        <pc:spChg chg="del">
          <ac:chgData name="Surmeli, Mehmet" userId="577b8232-6478-49db-95e7-2bf710c8f210" providerId="ADAL" clId="{4EAE14A4-6ACB-4D56-950C-BD91FF85A76D}" dt="2022-06-17T15:58:06.908" v="11026"/>
          <ac:spMkLst>
            <pc:docMk/>
            <pc:sldMk cId="2290634020" sldId="275"/>
            <ac:spMk id="5" creationId="{98DEFBD5-BE56-40D1-ADAC-61FF40B0F8C0}"/>
          </ac:spMkLst>
        </pc:spChg>
        <pc:picChg chg="add mod">
          <ac:chgData name="Surmeli, Mehmet" userId="577b8232-6478-49db-95e7-2bf710c8f210" providerId="ADAL" clId="{4EAE14A4-6ACB-4D56-950C-BD91FF85A76D}" dt="2022-06-17T15:58:06.908" v="11026"/>
          <ac:picMkLst>
            <pc:docMk/>
            <pc:sldMk cId="2290634020" sldId="275"/>
            <ac:picMk id="6" creationId="{BAB8D0BF-FFB9-4B65-B5F2-C4B6E9890153}"/>
          </ac:picMkLst>
        </pc:picChg>
      </pc:sldChg>
      <pc:sldChg chg="addSp delSp modSp mod modAnim modNotesTx">
        <pc:chgData name="Surmeli, Mehmet" userId="577b8232-6478-49db-95e7-2bf710c8f210" providerId="ADAL" clId="{4EAE14A4-6ACB-4D56-950C-BD91FF85A76D}" dt="2022-06-10T09:30:48.518" v="4939" actId="20577"/>
        <pc:sldMkLst>
          <pc:docMk/>
          <pc:sldMk cId="2485053107" sldId="277"/>
        </pc:sldMkLst>
        <pc:spChg chg="mod">
          <ac:chgData name="Surmeli, Mehmet" userId="577b8232-6478-49db-95e7-2bf710c8f210" providerId="ADAL" clId="{4EAE14A4-6ACB-4D56-950C-BD91FF85A76D}" dt="2022-05-25T17:28:01.452" v="3921" actId="1076"/>
          <ac:spMkLst>
            <pc:docMk/>
            <pc:sldMk cId="2485053107" sldId="277"/>
            <ac:spMk id="2" creationId="{0550B1F6-EFFD-4E3B-B1E1-DC36F0711A63}"/>
          </ac:spMkLst>
        </pc:spChg>
        <pc:spChg chg="del">
          <ac:chgData name="Surmeli, Mehmet" userId="577b8232-6478-49db-95e7-2bf710c8f210" providerId="ADAL" clId="{4EAE14A4-6ACB-4D56-950C-BD91FF85A76D}" dt="2022-05-25T17:23:40.380" v="3587" actId="478"/>
          <ac:spMkLst>
            <pc:docMk/>
            <pc:sldMk cId="2485053107" sldId="277"/>
            <ac:spMk id="3" creationId="{55C8CF86-5E21-4F37-8F29-FBAFEA0C6E66}"/>
          </ac:spMkLst>
        </pc:spChg>
        <pc:spChg chg="add del">
          <ac:chgData name="Surmeli, Mehmet" userId="577b8232-6478-49db-95e7-2bf710c8f210" providerId="ADAL" clId="{4EAE14A4-6ACB-4D56-950C-BD91FF85A76D}" dt="2022-05-25T17:24:19.858" v="3601" actId="478"/>
          <ac:spMkLst>
            <pc:docMk/>
            <pc:sldMk cId="2485053107" sldId="277"/>
            <ac:spMk id="7" creationId="{E9FEC3F5-A420-432B-AE43-2165DE43F23F}"/>
          </ac:spMkLst>
        </pc:spChg>
        <pc:spChg chg="mod">
          <ac:chgData name="Surmeli, Mehmet" userId="577b8232-6478-49db-95e7-2bf710c8f210" providerId="ADAL" clId="{4EAE14A4-6ACB-4D56-950C-BD91FF85A76D}" dt="2022-05-27T11:02:45.105" v="4715" actId="1076"/>
          <ac:spMkLst>
            <pc:docMk/>
            <pc:sldMk cId="2485053107" sldId="277"/>
            <ac:spMk id="14" creationId="{C2B93725-496A-4CBA-BCEB-E266B2DAFD37}"/>
          </ac:spMkLst>
        </pc:spChg>
        <pc:spChg chg="add del">
          <ac:chgData name="Surmeli, Mehmet" userId="577b8232-6478-49db-95e7-2bf710c8f210" providerId="ADAL" clId="{4EAE14A4-6ACB-4D56-950C-BD91FF85A76D}" dt="2022-05-25T17:24:18.586" v="3600" actId="478"/>
          <ac:spMkLst>
            <pc:docMk/>
            <pc:sldMk cId="2485053107" sldId="277"/>
            <ac:spMk id="18" creationId="{C9DE7977-A6BD-4DF5-9F05-5B1EFB9C4E0D}"/>
          </ac:spMkLst>
        </pc:spChg>
        <pc:spChg chg="add del mod">
          <ac:chgData name="Surmeli, Mehmet" userId="577b8232-6478-49db-95e7-2bf710c8f210" providerId="ADAL" clId="{4EAE14A4-6ACB-4D56-950C-BD91FF85A76D}" dt="2022-05-25T17:23:41.601" v="3588" actId="478"/>
          <ac:spMkLst>
            <pc:docMk/>
            <pc:sldMk cId="2485053107" sldId="277"/>
            <ac:spMk id="22" creationId="{339FA40B-C0C7-44F0-A706-5819C356A042}"/>
          </ac:spMkLst>
        </pc:spChg>
        <pc:spChg chg="mod">
          <ac:chgData name="Surmeli, Mehmet" userId="577b8232-6478-49db-95e7-2bf710c8f210" providerId="ADAL" clId="{4EAE14A4-6ACB-4D56-950C-BD91FF85A76D}" dt="2022-05-27T11:02:45.105" v="4715" actId="1076"/>
          <ac:spMkLst>
            <pc:docMk/>
            <pc:sldMk cId="2485053107" sldId="277"/>
            <ac:spMk id="23" creationId="{4EF9730A-103F-481D-826B-69286CD397AF}"/>
          </ac:spMkLst>
        </pc:spChg>
        <pc:spChg chg="mod">
          <ac:chgData name="Surmeli, Mehmet" userId="577b8232-6478-49db-95e7-2bf710c8f210" providerId="ADAL" clId="{4EAE14A4-6ACB-4D56-950C-BD91FF85A76D}" dt="2022-05-27T11:02:45.105" v="4715" actId="1076"/>
          <ac:spMkLst>
            <pc:docMk/>
            <pc:sldMk cId="2485053107" sldId="277"/>
            <ac:spMk id="24" creationId="{C095BCF2-8AF1-46A3-AE8F-7A99191FD1F0}"/>
          </ac:spMkLst>
        </pc:spChg>
        <pc:spChg chg="mod">
          <ac:chgData name="Surmeli, Mehmet" userId="577b8232-6478-49db-95e7-2bf710c8f210" providerId="ADAL" clId="{4EAE14A4-6ACB-4D56-950C-BD91FF85A76D}" dt="2022-05-27T11:02:45.105" v="4715" actId="1076"/>
          <ac:spMkLst>
            <pc:docMk/>
            <pc:sldMk cId="2485053107" sldId="277"/>
            <ac:spMk id="25" creationId="{5F1CCCF2-7CD9-4902-B4EF-3A2D028BDAF2}"/>
          </ac:spMkLst>
        </pc:spChg>
        <pc:spChg chg="mod">
          <ac:chgData name="Surmeli, Mehmet" userId="577b8232-6478-49db-95e7-2bf710c8f210" providerId="ADAL" clId="{4EAE14A4-6ACB-4D56-950C-BD91FF85A76D}" dt="2022-05-25T17:28:44.793" v="3928" actId="408"/>
          <ac:spMkLst>
            <pc:docMk/>
            <pc:sldMk cId="2485053107" sldId="277"/>
            <ac:spMk id="26" creationId="{4E3C6CDF-0F81-4234-B1BB-97DD70093C96}"/>
          </ac:spMkLst>
        </pc:spChg>
        <pc:spChg chg="mod">
          <ac:chgData name="Surmeli, Mehmet" userId="577b8232-6478-49db-95e7-2bf710c8f210" providerId="ADAL" clId="{4EAE14A4-6ACB-4D56-950C-BD91FF85A76D}" dt="2022-05-25T17:28:21.767" v="3926" actId="1076"/>
          <ac:spMkLst>
            <pc:docMk/>
            <pc:sldMk cId="2485053107" sldId="277"/>
            <ac:spMk id="27" creationId="{2D6DF9DE-EFEA-49C9-B432-961F7A470996}"/>
          </ac:spMkLst>
        </pc:spChg>
        <pc:spChg chg="mod">
          <ac:chgData name="Surmeli, Mehmet" userId="577b8232-6478-49db-95e7-2bf710c8f210" providerId="ADAL" clId="{4EAE14A4-6ACB-4D56-950C-BD91FF85A76D}" dt="2022-05-25T17:28:21.767" v="3926" actId="1076"/>
          <ac:spMkLst>
            <pc:docMk/>
            <pc:sldMk cId="2485053107" sldId="277"/>
            <ac:spMk id="28" creationId="{1B30B24A-D7C3-4FAE-9A2A-78CF506C1613}"/>
          </ac:spMkLst>
        </pc:spChg>
        <pc:spChg chg="del">
          <ac:chgData name="Surmeli, Mehmet" userId="577b8232-6478-49db-95e7-2bf710c8f210" providerId="ADAL" clId="{4EAE14A4-6ACB-4D56-950C-BD91FF85A76D}" dt="2022-05-25T17:25:38.500" v="3766" actId="478"/>
          <ac:spMkLst>
            <pc:docMk/>
            <pc:sldMk cId="2485053107" sldId="277"/>
            <ac:spMk id="31" creationId="{3C3F9BBE-0532-4A85-A39F-2137E99A8E0D}"/>
          </ac:spMkLst>
        </pc:spChg>
        <pc:spChg chg="del">
          <ac:chgData name="Surmeli, Mehmet" userId="577b8232-6478-49db-95e7-2bf710c8f210" providerId="ADAL" clId="{4EAE14A4-6ACB-4D56-950C-BD91FF85A76D}" dt="2022-05-25T17:23:09.616" v="3575" actId="478"/>
          <ac:spMkLst>
            <pc:docMk/>
            <pc:sldMk cId="2485053107" sldId="277"/>
            <ac:spMk id="40" creationId="{048EC01B-49E0-4C38-B7F9-28F4B6AF714F}"/>
          </ac:spMkLst>
        </pc:spChg>
        <pc:spChg chg="del mod">
          <ac:chgData name="Surmeli, Mehmet" userId="577b8232-6478-49db-95e7-2bf710c8f210" providerId="ADAL" clId="{4EAE14A4-6ACB-4D56-950C-BD91FF85A76D}" dt="2022-05-25T17:27:24.771" v="3792"/>
          <ac:spMkLst>
            <pc:docMk/>
            <pc:sldMk cId="2485053107" sldId="277"/>
            <ac:spMk id="44" creationId="{CE293A0B-84EF-45ED-B793-24D5D57172F7}"/>
          </ac:spMkLst>
        </pc:spChg>
        <pc:spChg chg="mod">
          <ac:chgData name="Surmeli, Mehmet" userId="577b8232-6478-49db-95e7-2bf710c8f210" providerId="ADAL" clId="{4EAE14A4-6ACB-4D56-950C-BD91FF85A76D}" dt="2022-05-25T17:28:21.767" v="3926" actId="1076"/>
          <ac:spMkLst>
            <pc:docMk/>
            <pc:sldMk cId="2485053107" sldId="277"/>
            <ac:spMk id="46" creationId="{B080C16D-4053-4B6D-9DC1-D61FA067C16E}"/>
          </ac:spMkLst>
        </pc:spChg>
        <pc:spChg chg="del">
          <ac:chgData name="Surmeli, Mehmet" userId="577b8232-6478-49db-95e7-2bf710c8f210" providerId="ADAL" clId="{4EAE14A4-6ACB-4D56-950C-BD91FF85A76D}" dt="2022-05-25T14:25:49.712" v="3545" actId="478"/>
          <ac:spMkLst>
            <pc:docMk/>
            <pc:sldMk cId="2485053107" sldId="277"/>
            <ac:spMk id="47" creationId="{4DE84CC6-0C31-40DD-BFA7-1779226C7BE8}"/>
          </ac:spMkLst>
        </pc:spChg>
        <pc:spChg chg="mod">
          <ac:chgData name="Surmeli, Mehmet" userId="577b8232-6478-49db-95e7-2bf710c8f210" providerId="ADAL" clId="{4EAE14A4-6ACB-4D56-950C-BD91FF85A76D}" dt="2022-05-27T11:02:48.446" v="4717" actId="1076"/>
          <ac:spMkLst>
            <pc:docMk/>
            <pc:sldMk cId="2485053107" sldId="277"/>
            <ac:spMk id="48" creationId="{778C46FB-D2EF-45BE-A730-129D6A2399BE}"/>
          </ac:spMkLst>
        </pc:spChg>
        <pc:spChg chg="del">
          <ac:chgData name="Surmeli, Mehmet" userId="577b8232-6478-49db-95e7-2bf710c8f210" providerId="ADAL" clId="{4EAE14A4-6ACB-4D56-950C-BD91FF85A76D}" dt="2022-05-25T14:25:54.155" v="3548" actId="478"/>
          <ac:spMkLst>
            <pc:docMk/>
            <pc:sldMk cId="2485053107" sldId="277"/>
            <ac:spMk id="50" creationId="{00DE2588-A221-448F-A21D-B8EC42D97441}"/>
          </ac:spMkLst>
        </pc:spChg>
        <pc:spChg chg="del">
          <ac:chgData name="Surmeli, Mehmet" userId="577b8232-6478-49db-95e7-2bf710c8f210" providerId="ADAL" clId="{4EAE14A4-6ACB-4D56-950C-BD91FF85A76D}" dt="2022-05-25T17:24:28.711" v="3606" actId="478"/>
          <ac:spMkLst>
            <pc:docMk/>
            <pc:sldMk cId="2485053107" sldId="277"/>
            <ac:spMk id="51" creationId="{D0F143D9-995A-4F13-9614-A213BA73FE1B}"/>
          </ac:spMkLst>
        </pc:spChg>
        <pc:spChg chg="mod">
          <ac:chgData name="Surmeli, Mehmet" userId="577b8232-6478-49db-95e7-2bf710c8f210" providerId="ADAL" clId="{4EAE14A4-6ACB-4D56-950C-BD91FF85A76D}" dt="2022-05-25T17:28:44.793" v="3928" actId="408"/>
          <ac:spMkLst>
            <pc:docMk/>
            <pc:sldMk cId="2485053107" sldId="277"/>
            <ac:spMk id="52" creationId="{3BEF90AA-0339-463B-8E29-54517A271EC7}"/>
          </ac:spMkLst>
        </pc:spChg>
        <pc:spChg chg="del">
          <ac:chgData name="Surmeli, Mehmet" userId="577b8232-6478-49db-95e7-2bf710c8f210" providerId="ADAL" clId="{4EAE14A4-6ACB-4D56-950C-BD91FF85A76D}" dt="2022-05-25T14:25:55.344" v="3549" actId="478"/>
          <ac:spMkLst>
            <pc:docMk/>
            <pc:sldMk cId="2485053107" sldId="277"/>
            <ac:spMk id="53" creationId="{33DA16AC-F02E-40B1-AD35-7B46655C5B7E}"/>
          </ac:spMkLst>
        </pc:spChg>
        <pc:spChg chg="del">
          <ac:chgData name="Surmeli, Mehmet" userId="577b8232-6478-49db-95e7-2bf710c8f210" providerId="ADAL" clId="{4EAE14A4-6ACB-4D56-950C-BD91FF85A76D}" dt="2022-05-25T17:24:41.776" v="3613" actId="478"/>
          <ac:spMkLst>
            <pc:docMk/>
            <pc:sldMk cId="2485053107" sldId="277"/>
            <ac:spMk id="54" creationId="{5D338726-8A3A-413A-B4DC-47A86F9D30F5}"/>
          </ac:spMkLst>
        </pc:spChg>
        <pc:spChg chg="add mod">
          <ac:chgData name="Surmeli, Mehmet" userId="577b8232-6478-49db-95e7-2bf710c8f210" providerId="ADAL" clId="{4EAE14A4-6ACB-4D56-950C-BD91FF85A76D}" dt="2022-05-25T17:31:37.308" v="4022" actId="20577"/>
          <ac:spMkLst>
            <pc:docMk/>
            <pc:sldMk cId="2485053107" sldId="277"/>
            <ac:spMk id="2055" creationId="{2517A94C-3678-46A2-9722-048DCC1C28E8}"/>
          </ac:spMkLst>
        </pc:spChg>
        <pc:grpChg chg="add mod">
          <ac:chgData name="Surmeli, Mehmet" userId="577b8232-6478-49db-95e7-2bf710c8f210" providerId="ADAL" clId="{4EAE14A4-6ACB-4D56-950C-BD91FF85A76D}" dt="2022-05-27T11:02:45.105" v="4715" actId="1076"/>
          <ac:grpSpMkLst>
            <pc:docMk/>
            <pc:sldMk cId="2485053107" sldId="277"/>
            <ac:grpSpMk id="30" creationId="{68D97DD6-F3ED-4049-9ED3-57E491B13FBE}"/>
          </ac:grpSpMkLst>
        </pc:grpChg>
        <pc:grpChg chg="add mod">
          <ac:chgData name="Surmeli, Mehmet" userId="577b8232-6478-49db-95e7-2bf710c8f210" providerId="ADAL" clId="{4EAE14A4-6ACB-4D56-950C-BD91FF85A76D}" dt="2022-05-25T17:28:44.793" v="3928" actId="408"/>
          <ac:grpSpMkLst>
            <pc:docMk/>
            <pc:sldMk cId="2485053107" sldId="277"/>
            <ac:grpSpMk id="2048" creationId="{2B275318-002E-40B4-A6DA-7974F6F67683}"/>
          </ac:grpSpMkLst>
        </pc:grpChg>
        <pc:grpChg chg="add mod">
          <ac:chgData name="Surmeli, Mehmet" userId="577b8232-6478-49db-95e7-2bf710c8f210" providerId="ADAL" clId="{4EAE14A4-6ACB-4D56-950C-BD91FF85A76D}" dt="2022-05-25T17:28:44.793" v="3928" actId="408"/>
          <ac:grpSpMkLst>
            <pc:docMk/>
            <pc:sldMk cId="2485053107" sldId="277"/>
            <ac:grpSpMk id="2049" creationId="{44A313A0-8DE1-4DFD-AFA5-886E4C0B7E74}"/>
          </ac:grpSpMkLst>
        </pc:grpChg>
        <pc:grpChg chg="add mod">
          <ac:chgData name="Surmeli, Mehmet" userId="577b8232-6478-49db-95e7-2bf710c8f210" providerId="ADAL" clId="{4EAE14A4-6ACB-4D56-950C-BD91FF85A76D}" dt="2022-05-25T17:30:34.666" v="3965" actId="164"/>
          <ac:grpSpMkLst>
            <pc:docMk/>
            <pc:sldMk cId="2485053107" sldId="277"/>
            <ac:grpSpMk id="2056" creationId="{5C817D8D-8497-4A20-B560-65E54AE03D13}"/>
          </ac:grpSpMkLst>
        </pc:grpChg>
        <pc:picChg chg="mod">
          <ac:chgData name="Surmeli, Mehmet" userId="577b8232-6478-49db-95e7-2bf710c8f210" providerId="ADAL" clId="{4EAE14A4-6ACB-4D56-950C-BD91FF85A76D}" dt="2022-05-25T17:28:21.767" v="3926" actId="1076"/>
          <ac:picMkLst>
            <pc:docMk/>
            <pc:sldMk cId="2485053107" sldId="277"/>
            <ac:picMk id="5" creationId="{28A94E57-6256-4CE1-89BE-2B818E904C15}"/>
          </ac:picMkLst>
        </pc:picChg>
        <pc:picChg chg="add del mod">
          <ac:chgData name="Surmeli, Mehmet" userId="577b8232-6478-49db-95e7-2bf710c8f210" providerId="ADAL" clId="{4EAE14A4-6ACB-4D56-950C-BD91FF85A76D}" dt="2022-05-25T17:28:06.541" v="3923" actId="478"/>
          <ac:picMkLst>
            <pc:docMk/>
            <pc:sldMk cId="2485053107" sldId="277"/>
            <ac:picMk id="6" creationId="{3219FFE0-335B-4281-860C-91C6A010C887}"/>
          </ac:picMkLst>
        </pc:picChg>
        <pc:picChg chg="mod">
          <ac:chgData name="Surmeli, Mehmet" userId="577b8232-6478-49db-95e7-2bf710c8f210" providerId="ADAL" clId="{4EAE14A4-6ACB-4D56-950C-BD91FF85A76D}" dt="2022-05-25T17:28:21.767" v="3926" actId="1076"/>
          <ac:picMkLst>
            <pc:docMk/>
            <pc:sldMk cId="2485053107" sldId="277"/>
            <ac:picMk id="8" creationId="{D0AD2EA7-60FC-418D-8C1C-466AB3C786E0}"/>
          </ac:picMkLst>
        </pc:picChg>
        <pc:picChg chg="mod">
          <ac:chgData name="Surmeli, Mehmet" userId="577b8232-6478-49db-95e7-2bf710c8f210" providerId="ADAL" clId="{4EAE14A4-6ACB-4D56-950C-BD91FF85A76D}" dt="2022-05-25T17:28:44.793" v="3928" actId="408"/>
          <ac:picMkLst>
            <pc:docMk/>
            <pc:sldMk cId="2485053107" sldId="277"/>
            <ac:picMk id="9" creationId="{E5361597-42ED-4087-B477-BA24600023E3}"/>
          </ac:picMkLst>
        </pc:picChg>
        <pc:picChg chg="mod">
          <ac:chgData name="Surmeli, Mehmet" userId="577b8232-6478-49db-95e7-2bf710c8f210" providerId="ADAL" clId="{4EAE14A4-6ACB-4D56-950C-BD91FF85A76D}" dt="2022-05-27T11:02:45.105" v="4715" actId="1076"/>
          <ac:picMkLst>
            <pc:docMk/>
            <pc:sldMk cId="2485053107" sldId="277"/>
            <ac:picMk id="10" creationId="{2CB3E376-5AC3-4791-8DF7-1434BB243DEF}"/>
          </ac:picMkLst>
        </pc:picChg>
        <pc:picChg chg="mod">
          <ac:chgData name="Surmeli, Mehmet" userId="577b8232-6478-49db-95e7-2bf710c8f210" providerId="ADAL" clId="{4EAE14A4-6ACB-4D56-950C-BD91FF85A76D}" dt="2022-05-27T11:02:45.105" v="4715" actId="1076"/>
          <ac:picMkLst>
            <pc:docMk/>
            <pc:sldMk cId="2485053107" sldId="277"/>
            <ac:picMk id="11" creationId="{B5F7DA89-369C-4D9C-B7D3-FD2C106CC8C2}"/>
          </ac:picMkLst>
        </pc:picChg>
        <pc:picChg chg="mod">
          <ac:chgData name="Surmeli, Mehmet" userId="577b8232-6478-49db-95e7-2bf710c8f210" providerId="ADAL" clId="{4EAE14A4-6ACB-4D56-950C-BD91FF85A76D}" dt="2022-05-27T11:02:45.105" v="4715" actId="1076"/>
          <ac:picMkLst>
            <pc:docMk/>
            <pc:sldMk cId="2485053107" sldId="277"/>
            <ac:picMk id="12" creationId="{1E7D0F9C-BCB8-4C5E-87B6-89B76CD8EA89}"/>
          </ac:picMkLst>
        </pc:picChg>
        <pc:picChg chg="mod">
          <ac:chgData name="Surmeli, Mehmet" userId="577b8232-6478-49db-95e7-2bf710c8f210" providerId="ADAL" clId="{4EAE14A4-6ACB-4D56-950C-BD91FF85A76D}" dt="2022-05-27T11:02:45.105" v="4715" actId="1076"/>
          <ac:picMkLst>
            <pc:docMk/>
            <pc:sldMk cId="2485053107" sldId="277"/>
            <ac:picMk id="13" creationId="{9FB9DAF7-94BA-4FDE-B385-D196DD5FE425}"/>
          </ac:picMkLst>
        </pc:picChg>
        <pc:picChg chg="mod">
          <ac:chgData name="Surmeli, Mehmet" userId="577b8232-6478-49db-95e7-2bf710c8f210" providerId="ADAL" clId="{4EAE14A4-6ACB-4D56-950C-BD91FF85A76D}" dt="2022-05-27T11:02:45.105" v="4715" actId="1076"/>
          <ac:picMkLst>
            <pc:docMk/>
            <pc:sldMk cId="2485053107" sldId="277"/>
            <ac:picMk id="15" creationId="{22C09A12-A9A7-432C-A99F-979F7B90340B}"/>
          </ac:picMkLst>
        </pc:picChg>
        <pc:picChg chg="mod">
          <ac:chgData name="Surmeli, Mehmet" userId="577b8232-6478-49db-95e7-2bf710c8f210" providerId="ADAL" clId="{4EAE14A4-6ACB-4D56-950C-BD91FF85A76D}" dt="2022-05-27T11:02:45.105" v="4715" actId="1076"/>
          <ac:picMkLst>
            <pc:docMk/>
            <pc:sldMk cId="2485053107" sldId="277"/>
            <ac:picMk id="16" creationId="{513DC2E5-FD4E-4ACA-9544-71A0F7D1E400}"/>
          </ac:picMkLst>
        </pc:picChg>
        <pc:picChg chg="mod">
          <ac:chgData name="Surmeli, Mehmet" userId="577b8232-6478-49db-95e7-2bf710c8f210" providerId="ADAL" clId="{4EAE14A4-6ACB-4D56-950C-BD91FF85A76D}" dt="2022-05-27T11:02:45.105" v="4715" actId="1076"/>
          <ac:picMkLst>
            <pc:docMk/>
            <pc:sldMk cId="2485053107" sldId="277"/>
            <ac:picMk id="17" creationId="{F30075F4-65AE-4074-82AF-890C98EF4ABE}"/>
          </ac:picMkLst>
        </pc:picChg>
        <pc:picChg chg="del">
          <ac:chgData name="Surmeli, Mehmet" userId="577b8232-6478-49db-95e7-2bf710c8f210" providerId="ADAL" clId="{4EAE14A4-6ACB-4D56-950C-BD91FF85A76D}" dt="2022-05-25T17:25:15.476" v="3738" actId="478"/>
          <ac:picMkLst>
            <pc:docMk/>
            <pc:sldMk cId="2485053107" sldId="277"/>
            <ac:picMk id="20" creationId="{870EE9CD-B1D0-4C83-BA36-B9E3F6C770D8}"/>
          </ac:picMkLst>
        </pc:picChg>
        <pc:picChg chg="mod">
          <ac:chgData name="Surmeli, Mehmet" userId="577b8232-6478-49db-95e7-2bf710c8f210" providerId="ADAL" clId="{4EAE14A4-6ACB-4D56-950C-BD91FF85A76D}" dt="2022-05-25T17:28:21.767" v="3926" actId="1076"/>
          <ac:picMkLst>
            <pc:docMk/>
            <pc:sldMk cId="2485053107" sldId="277"/>
            <ac:picMk id="21" creationId="{D664B6D4-8C16-4BB1-B966-F3F916FAD3B0}"/>
          </ac:picMkLst>
        </pc:picChg>
        <pc:picChg chg="del">
          <ac:chgData name="Surmeli, Mehmet" userId="577b8232-6478-49db-95e7-2bf710c8f210" providerId="ADAL" clId="{4EAE14A4-6ACB-4D56-950C-BD91FF85A76D}" dt="2022-05-25T14:25:52.535" v="3547" actId="478"/>
          <ac:picMkLst>
            <pc:docMk/>
            <pc:sldMk cId="2485053107" sldId="277"/>
            <ac:picMk id="49" creationId="{5E1CF3B9-8F29-4630-87D8-4AF4B3B0F47F}"/>
          </ac:picMkLst>
        </pc:picChg>
        <pc:picChg chg="mod">
          <ac:chgData name="Surmeli, Mehmet" userId="577b8232-6478-49db-95e7-2bf710c8f210" providerId="ADAL" clId="{4EAE14A4-6ACB-4D56-950C-BD91FF85A76D}" dt="2022-05-27T11:02:45.105" v="4715" actId="1076"/>
          <ac:picMkLst>
            <pc:docMk/>
            <pc:sldMk cId="2485053107" sldId="277"/>
            <ac:picMk id="2050" creationId="{15E6B7B4-6B24-4E69-80F4-5644175B0344}"/>
          </ac:picMkLst>
        </pc:picChg>
        <pc:picChg chg="mod">
          <ac:chgData name="Surmeli, Mehmet" userId="577b8232-6478-49db-95e7-2bf710c8f210" providerId="ADAL" clId="{4EAE14A4-6ACB-4D56-950C-BD91FF85A76D}" dt="2022-05-25T17:28:44.793" v="3928" actId="408"/>
          <ac:picMkLst>
            <pc:docMk/>
            <pc:sldMk cId="2485053107" sldId="277"/>
            <ac:picMk id="2052" creationId="{5B1DA40B-565C-4B72-BD86-351465AE7C29}"/>
          </ac:picMkLst>
        </pc:picChg>
        <pc:picChg chg="add mod">
          <ac:chgData name="Surmeli, Mehmet" userId="577b8232-6478-49db-95e7-2bf710c8f210" providerId="ADAL" clId="{4EAE14A4-6ACB-4D56-950C-BD91FF85A76D}" dt="2022-05-25T17:30:34.666" v="3965" actId="164"/>
          <ac:picMkLst>
            <pc:docMk/>
            <pc:sldMk cId="2485053107" sldId="277"/>
            <ac:picMk id="2053" creationId="{6609D056-4366-4A6E-95E8-6F6F927C89A1}"/>
          </ac:picMkLst>
        </pc:picChg>
        <pc:picChg chg="mod">
          <ac:chgData name="Surmeli, Mehmet" userId="577b8232-6478-49db-95e7-2bf710c8f210" providerId="ADAL" clId="{4EAE14A4-6ACB-4D56-950C-BD91FF85A76D}" dt="2022-05-25T17:28:21.767" v="3926" actId="1076"/>
          <ac:picMkLst>
            <pc:docMk/>
            <pc:sldMk cId="2485053107" sldId="277"/>
            <ac:picMk id="2054" creationId="{D299ECCE-0FCD-4A7A-99D3-8C57A6CD1C4A}"/>
          </ac:picMkLst>
        </pc:picChg>
        <pc:cxnChg chg="del mod">
          <ac:chgData name="Surmeli, Mehmet" userId="577b8232-6478-49db-95e7-2bf710c8f210" providerId="ADAL" clId="{4EAE14A4-6ACB-4D56-950C-BD91FF85A76D}" dt="2022-05-25T17:24:34.082" v="3608" actId="478"/>
          <ac:cxnSpMkLst>
            <pc:docMk/>
            <pc:sldMk cId="2485053107" sldId="277"/>
            <ac:cxnSpMk id="29" creationId="{0AAD8B50-F0B6-4CDE-ACD2-BEA71FE24F16}"/>
          </ac:cxnSpMkLst>
        </pc:cxnChg>
        <pc:cxnChg chg="del mod">
          <ac:chgData name="Surmeli, Mehmet" userId="577b8232-6478-49db-95e7-2bf710c8f210" providerId="ADAL" clId="{4EAE14A4-6ACB-4D56-950C-BD91FF85A76D}" dt="2022-05-25T17:24:34.669" v="3609" actId="478"/>
          <ac:cxnSpMkLst>
            <pc:docMk/>
            <pc:sldMk cId="2485053107" sldId="277"/>
            <ac:cxnSpMk id="33" creationId="{7D41C7B8-8AE7-47C4-877A-03C3393D44A4}"/>
          </ac:cxnSpMkLst>
        </pc:cxnChg>
        <pc:cxnChg chg="del">
          <ac:chgData name="Surmeli, Mehmet" userId="577b8232-6478-49db-95e7-2bf710c8f210" providerId="ADAL" clId="{4EAE14A4-6ACB-4D56-950C-BD91FF85A76D}" dt="2022-05-25T17:24:35.251" v="3610" actId="478"/>
          <ac:cxnSpMkLst>
            <pc:docMk/>
            <pc:sldMk cId="2485053107" sldId="277"/>
            <ac:cxnSpMk id="35" creationId="{B6A98CC1-A69F-4D26-8C00-D341E958D324}"/>
          </ac:cxnSpMkLst>
        </pc:cxnChg>
        <pc:cxnChg chg="del mod">
          <ac:chgData name="Surmeli, Mehmet" userId="577b8232-6478-49db-95e7-2bf710c8f210" providerId="ADAL" clId="{4EAE14A4-6ACB-4D56-950C-BD91FF85A76D}" dt="2022-05-25T17:24:35.899" v="3611" actId="478"/>
          <ac:cxnSpMkLst>
            <pc:docMk/>
            <pc:sldMk cId="2485053107" sldId="277"/>
            <ac:cxnSpMk id="37" creationId="{FA3F8E92-F503-49E5-9F6E-17EC63EA6934}"/>
          </ac:cxnSpMkLst>
        </pc:cxnChg>
        <pc:cxnChg chg="del">
          <ac:chgData name="Surmeli, Mehmet" userId="577b8232-6478-49db-95e7-2bf710c8f210" providerId="ADAL" clId="{4EAE14A4-6ACB-4D56-950C-BD91FF85A76D}" dt="2022-05-25T17:24:36.442" v="3612" actId="478"/>
          <ac:cxnSpMkLst>
            <pc:docMk/>
            <pc:sldMk cId="2485053107" sldId="277"/>
            <ac:cxnSpMk id="39" creationId="{B12DFE77-03A2-4272-BAAA-C1EE54A38B3B}"/>
          </ac:cxnSpMkLst>
        </pc:cxnChg>
        <pc:cxnChg chg="del mod">
          <ac:chgData name="Surmeli, Mehmet" userId="577b8232-6478-49db-95e7-2bf710c8f210" providerId="ADAL" clId="{4EAE14A4-6ACB-4D56-950C-BD91FF85A76D}" dt="2022-05-25T17:25:15.977" v="3739" actId="478"/>
          <ac:cxnSpMkLst>
            <pc:docMk/>
            <pc:sldMk cId="2485053107" sldId="277"/>
            <ac:cxnSpMk id="41" creationId="{D9DC384B-6BBD-4653-AE60-FCC03F93BBFA}"/>
          </ac:cxnSpMkLst>
        </pc:cxnChg>
        <pc:cxnChg chg="del mod">
          <ac:chgData name="Surmeli, Mehmet" userId="577b8232-6478-49db-95e7-2bf710c8f210" providerId="ADAL" clId="{4EAE14A4-6ACB-4D56-950C-BD91FF85A76D}" dt="2022-05-25T17:25:16.487" v="3740" actId="478"/>
          <ac:cxnSpMkLst>
            <pc:docMk/>
            <pc:sldMk cId="2485053107" sldId="277"/>
            <ac:cxnSpMk id="43" creationId="{74BD2E00-5D02-4387-9D21-8415ED9E3769}"/>
          </ac:cxnSpMkLst>
        </pc:cxnChg>
      </pc:sldChg>
      <pc:sldChg chg="modSp del mod modShow">
        <pc:chgData name="Surmeli, Mehmet" userId="577b8232-6478-49db-95e7-2bf710c8f210" providerId="ADAL" clId="{4EAE14A4-6ACB-4D56-950C-BD91FF85A76D}" dt="2022-05-25T17:13:46.058" v="3565" actId="47"/>
        <pc:sldMkLst>
          <pc:docMk/>
          <pc:sldMk cId="329688224" sldId="278"/>
        </pc:sldMkLst>
        <pc:spChg chg="mod">
          <ac:chgData name="Surmeli, Mehmet" userId="577b8232-6478-49db-95e7-2bf710c8f210" providerId="ADAL" clId="{4EAE14A4-6ACB-4D56-950C-BD91FF85A76D}" dt="2022-05-25T10:00:56.361" v="346" actId="20578"/>
          <ac:spMkLst>
            <pc:docMk/>
            <pc:sldMk cId="329688224" sldId="278"/>
            <ac:spMk id="2" creationId="{23BA9E75-7B68-4138-B9AF-2C6AFEAD4156}"/>
          </ac:spMkLst>
        </pc:spChg>
      </pc:sldChg>
      <pc:sldChg chg="addSp delSp modSp add del mod ord">
        <pc:chgData name="Surmeli, Mehmet" userId="577b8232-6478-49db-95e7-2bf710c8f210" providerId="ADAL" clId="{4EAE14A4-6ACB-4D56-950C-BD91FF85A76D}" dt="2022-05-25T11:05:34.431" v="1831" actId="47"/>
        <pc:sldMkLst>
          <pc:docMk/>
          <pc:sldMk cId="3324556694" sldId="317"/>
        </pc:sldMkLst>
        <pc:spChg chg="add del mod">
          <ac:chgData name="Surmeli, Mehmet" userId="577b8232-6478-49db-95e7-2bf710c8f210" providerId="ADAL" clId="{4EAE14A4-6ACB-4D56-950C-BD91FF85A76D}" dt="2022-05-25T10:57:42.192" v="1602" actId="478"/>
          <ac:spMkLst>
            <pc:docMk/>
            <pc:sldMk cId="3324556694" sldId="317"/>
            <ac:spMk id="6" creationId="{C3ED0832-89BC-42C1-906F-BD8F08A32446}"/>
          </ac:spMkLst>
        </pc:spChg>
        <pc:spChg chg="del">
          <ac:chgData name="Surmeli, Mehmet" userId="577b8232-6478-49db-95e7-2bf710c8f210" providerId="ADAL" clId="{4EAE14A4-6ACB-4D56-950C-BD91FF85A76D}" dt="2022-05-25T10:57:39.804" v="1600" actId="478"/>
          <ac:spMkLst>
            <pc:docMk/>
            <pc:sldMk cId="3324556694" sldId="317"/>
            <ac:spMk id="7" creationId="{00000000-0000-0000-0000-000000000000}"/>
          </ac:spMkLst>
        </pc:spChg>
        <pc:spChg chg="add del mod">
          <ac:chgData name="Surmeli, Mehmet" userId="577b8232-6478-49db-95e7-2bf710c8f210" providerId="ADAL" clId="{4EAE14A4-6ACB-4D56-950C-BD91FF85A76D}" dt="2022-05-25T11:01:59.015" v="1723" actId="478"/>
          <ac:spMkLst>
            <pc:docMk/>
            <pc:sldMk cId="3324556694" sldId="317"/>
            <ac:spMk id="8" creationId="{3AB97D4B-2E55-4787-A016-27144B8C28A7}"/>
          </ac:spMkLst>
        </pc:spChg>
        <pc:spChg chg="add del mod">
          <ac:chgData name="Surmeli, Mehmet" userId="577b8232-6478-49db-95e7-2bf710c8f210" providerId="ADAL" clId="{4EAE14A4-6ACB-4D56-950C-BD91FF85A76D}" dt="2022-05-25T10:59:55.628" v="1690"/>
          <ac:spMkLst>
            <pc:docMk/>
            <pc:sldMk cId="3324556694" sldId="317"/>
            <ac:spMk id="9" creationId="{4C6F2B3E-DD64-4004-82FD-5DABE148A789}"/>
          </ac:spMkLst>
        </pc:spChg>
        <pc:spChg chg="add del mod">
          <ac:chgData name="Surmeli, Mehmet" userId="577b8232-6478-49db-95e7-2bf710c8f210" providerId="ADAL" clId="{4EAE14A4-6ACB-4D56-950C-BD91FF85A76D}" dt="2022-05-25T11:05:17.632" v="1829" actId="478"/>
          <ac:spMkLst>
            <pc:docMk/>
            <pc:sldMk cId="3324556694" sldId="317"/>
            <ac:spMk id="10" creationId="{9A9776C5-B666-4081-9B37-A47AFA597E4A}"/>
          </ac:spMkLst>
        </pc:spChg>
        <pc:spChg chg="del">
          <ac:chgData name="Surmeli, Mehmet" userId="577b8232-6478-49db-95e7-2bf710c8f210" providerId="ADAL" clId="{4EAE14A4-6ACB-4D56-950C-BD91FF85A76D}" dt="2022-05-25T11:02:21.025" v="1745" actId="478"/>
          <ac:spMkLst>
            <pc:docMk/>
            <pc:sldMk cId="3324556694" sldId="317"/>
            <ac:spMk id="33" creationId="{00000000-0000-0000-0000-000000000000}"/>
          </ac:spMkLst>
        </pc:spChg>
        <pc:spChg chg="del mod">
          <ac:chgData name="Surmeli, Mehmet" userId="577b8232-6478-49db-95e7-2bf710c8f210" providerId="ADAL" clId="{4EAE14A4-6ACB-4D56-950C-BD91FF85A76D}" dt="2022-05-25T11:00:12.631" v="1692" actId="478"/>
          <ac:spMkLst>
            <pc:docMk/>
            <pc:sldMk cId="3324556694" sldId="317"/>
            <ac:spMk id="34" creationId="{00000000-0000-0000-0000-000000000000}"/>
          </ac:spMkLst>
        </pc:spChg>
        <pc:spChg chg="del">
          <ac:chgData name="Surmeli, Mehmet" userId="577b8232-6478-49db-95e7-2bf710c8f210" providerId="ADAL" clId="{4EAE14A4-6ACB-4D56-950C-BD91FF85A76D}" dt="2022-05-25T10:58:37.135" v="1657" actId="478"/>
          <ac:spMkLst>
            <pc:docMk/>
            <pc:sldMk cId="3324556694" sldId="317"/>
            <ac:spMk id="35" creationId="{00000000-0000-0000-0000-000000000000}"/>
          </ac:spMkLst>
        </pc:spChg>
        <pc:spChg chg="mod">
          <ac:chgData name="Surmeli, Mehmet" userId="577b8232-6478-49db-95e7-2bf710c8f210" providerId="ADAL" clId="{4EAE14A4-6ACB-4D56-950C-BD91FF85A76D}" dt="2022-05-25T11:05:27.179" v="1830" actId="20577"/>
          <ac:spMkLst>
            <pc:docMk/>
            <pc:sldMk cId="3324556694" sldId="317"/>
            <ac:spMk id="36" creationId="{00000000-0000-0000-0000-000000000000}"/>
          </ac:spMkLst>
        </pc:spChg>
        <pc:spChg chg="add mod">
          <ac:chgData name="Surmeli, Mehmet" userId="577b8232-6478-49db-95e7-2bf710c8f210" providerId="ADAL" clId="{4EAE14A4-6ACB-4D56-950C-BD91FF85A76D}" dt="2022-05-25T10:57:51.517" v="1613" actId="20577"/>
          <ac:spMkLst>
            <pc:docMk/>
            <pc:sldMk cId="3324556694" sldId="317"/>
            <ac:spMk id="39" creationId="{831D31B3-F0FC-4A22-B27F-A33C190FD216}"/>
          </ac:spMkLst>
        </pc:spChg>
        <pc:spChg chg="del">
          <ac:chgData name="Surmeli, Mehmet" userId="577b8232-6478-49db-95e7-2bf710c8f210" providerId="ADAL" clId="{4EAE14A4-6ACB-4D56-950C-BD91FF85A76D}" dt="2022-05-25T10:56:14.904" v="1562" actId="478"/>
          <ac:spMkLst>
            <pc:docMk/>
            <pc:sldMk cId="3324556694" sldId="317"/>
            <ac:spMk id="40" creationId="{00000000-0000-0000-0000-000000000000}"/>
          </ac:spMkLst>
        </pc:spChg>
        <pc:spChg chg="add del mod">
          <ac:chgData name="Surmeli, Mehmet" userId="577b8232-6478-49db-95e7-2bf710c8f210" providerId="ADAL" clId="{4EAE14A4-6ACB-4D56-950C-BD91FF85A76D}" dt="2022-05-25T11:01:57.740" v="1722" actId="478"/>
          <ac:spMkLst>
            <pc:docMk/>
            <pc:sldMk cId="3324556694" sldId="317"/>
            <ac:spMk id="41" creationId="{6C28CF80-E6ED-45A6-943B-0F688BED6AF8}"/>
          </ac:spMkLst>
        </pc:spChg>
        <pc:spChg chg="add del mod">
          <ac:chgData name="Surmeli, Mehmet" userId="577b8232-6478-49db-95e7-2bf710c8f210" providerId="ADAL" clId="{4EAE14A4-6ACB-4D56-950C-BD91FF85A76D}" dt="2022-05-25T11:05:15.605" v="1828" actId="478"/>
          <ac:spMkLst>
            <pc:docMk/>
            <pc:sldMk cId="3324556694" sldId="317"/>
            <ac:spMk id="42" creationId="{F69D7966-F0AF-4E10-9AA5-A7CC862AF725}"/>
          </ac:spMkLst>
        </pc:spChg>
        <pc:spChg chg="add del mod">
          <ac:chgData name="Surmeli, Mehmet" userId="577b8232-6478-49db-95e7-2bf710c8f210" providerId="ADAL" clId="{4EAE14A4-6ACB-4D56-950C-BD91FF85A76D}" dt="2022-05-25T11:05:14.506" v="1827" actId="478"/>
          <ac:spMkLst>
            <pc:docMk/>
            <pc:sldMk cId="3324556694" sldId="317"/>
            <ac:spMk id="43" creationId="{BB663A6B-6474-4524-A3FE-F3049D6C0A3D}"/>
          </ac:spMkLst>
        </pc:spChg>
        <pc:grpChg chg="mod">
          <ac:chgData name="Surmeli, Mehmet" userId="577b8232-6478-49db-95e7-2bf710c8f210" providerId="ADAL" clId="{4EAE14A4-6ACB-4D56-950C-BD91FF85A76D}" dt="2022-05-25T10:56:35.379" v="1564" actId="14100"/>
          <ac:grpSpMkLst>
            <pc:docMk/>
            <pc:sldMk cId="3324556694" sldId="317"/>
            <ac:grpSpMk id="3" creationId="{00000000-0000-0000-0000-000000000000}"/>
          </ac:grpSpMkLst>
        </pc:grpChg>
      </pc:sldChg>
      <pc:sldChg chg="addSp delSp modSp add del mod">
        <pc:chgData name="Surmeli, Mehmet" userId="577b8232-6478-49db-95e7-2bf710c8f210" providerId="ADAL" clId="{4EAE14A4-6ACB-4D56-950C-BD91FF85A76D}" dt="2022-06-13T16:22:47.275" v="8583" actId="47"/>
        <pc:sldMkLst>
          <pc:docMk/>
          <pc:sldMk cId="1611487297" sldId="325"/>
        </pc:sldMkLst>
        <pc:spChg chg="del">
          <ac:chgData name="Surmeli, Mehmet" userId="577b8232-6478-49db-95e7-2bf710c8f210" providerId="ADAL" clId="{4EAE14A4-6ACB-4D56-950C-BD91FF85A76D}" dt="2022-06-13T16:22:12.378" v="8568" actId="478"/>
          <ac:spMkLst>
            <pc:docMk/>
            <pc:sldMk cId="1611487297" sldId="325"/>
            <ac:spMk id="2" creationId="{00000000-0000-0000-0000-000000000000}"/>
          </ac:spMkLst>
        </pc:spChg>
        <pc:spChg chg="add del mod">
          <ac:chgData name="Surmeli, Mehmet" userId="577b8232-6478-49db-95e7-2bf710c8f210" providerId="ADAL" clId="{4EAE14A4-6ACB-4D56-950C-BD91FF85A76D}" dt="2022-06-13T16:22:14.037" v="8569" actId="478"/>
          <ac:spMkLst>
            <pc:docMk/>
            <pc:sldMk cId="1611487297" sldId="325"/>
            <ac:spMk id="4" creationId="{396332C1-7367-4CB3-B737-1DDD44216C65}"/>
          </ac:spMkLst>
        </pc:spChg>
        <pc:spChg chg="mod">
          <ac:chgData name="Surmeli, Mehmet" userId="577b8232-6478-49db-95e7-2bf710c8f210" providerId="ADAL" clId="{4EAE14A4-6ACB-4D56-950C-BD91FF85A76D}" dt="2022-06-13T16:22:17.010" v="8570" actId="17032"/>
          <ac:spMkLst>
            <pc:docMk/>
            <pc:sldMk cId="1611487297" sldId="325"/>
            <ac:spMk id="26" creationId="{00000000-0000-0000-0000-000000000000}"/>
          </ac:spMkLst>
        </pc:spChg>
        <pc:spChg chg="mod">
          <ac:chgData name="Surmeli, Mehmet" userId="577b8232-6478-49db-95e7-2bf710c8f210" providerId="ADAL" clId="{4EAE14A4-6ACB-4D56-950C-BD91FF85A76D}" dt="2022-06-13T16:21:56.976" v="8562" actId="17032"/>
          <ac:spMkLst>
            <pc:docMk/>
            <pc:sldMk cId="1611487297" sldId="325"/>
            <ac:spMk id="35" creationId="{00000000-0000-0000-0000-000000000000}"/>
          </ac:spMkLst>
        </pc:spChg>
        <pc:spChg chg="mod">
          <ac:chgData name="Surmeli, Mehmet" userId="577b8232-6478-49db-95e7-2bf710c8f210" providerId="ADAL" clId="{4EAE14A4-6ACB-4D56-950C-BD91FF85A76D}" dt="2022-06-13T16:22:07.033" v="8566" actId="17032"/>
          <ac:spMkLst>
            <pc:docMk/>
            <pc:sldMk cId="1611487297" sldId="325"/>
            <ac:spMk id="41" creationId="{00000000-0000-0000-0000-000000000000}"/>
          </ac:spMkLst>
        </pc:spChg>
        <pc:spChg chg="mod">
          <ac:chgData name="Surmeli, Mehmet" userId="577b8232-6478-49db-95e7-2bf710c8f210" providerId="ADAL" clId="{4EAE14A4-6ACB-4D56-950C-BD91FF85A76D}" dt="2022-06-13T16:22:01.477" v="8564" actId="17032"/>
          <ac:spMkLst>
            <pc:docMk/>
            <pc:sldMk cId="1611487297" sldId="325"/>
            <ac:spMk id="47" creationId="{00000000-0000-0000-0000-000000000000}"/>
          </ac:spMkLst>
        </pc:spChg>
        <pc:spChg chg="del">
          <ac:chgData name="Surmeli, Mehmet" userId="577b8232-6478-49db-95e7-2bf710c8f210" providerId="ADAL" clId="{4EAE14A4-6ACB-4D56-950C-BD91FF85A76D}" dt="2022-06-13T16:22:09.780" v="8567" actId="478"/>
          <ac:spMkLst>
            <pc:docMk/>
            <pc:sldMk cId="1611487297" sldId="325"/>
            <ac:spMk id="51" creationId="{00000000-0000-0000-0000-000000000000}"/>
          </ac:spMkLst>
        </pc:spChg>
        <pc:spChg chg="mod">
          <ac:chgData name="Surmeli, Mehmet" userId="577b8232-6478-49db-95e7-2bf710c8f210" providerId="ADAL" clId="{4EAE14A4-6ACB-4D56-950C-BD91FF85A76D}" dt="2022-06-13T16:22:03.818" v="8565" actId="17032"/>
          <ac:spMkLst>
            <pc:docMk/>
            <pc:sldMk cId="1611487297" sldId="325"/>
            <ac:spMk id="53" creationId="{00000000-0000-0000-0000-000000000000}"/>
          </ac:spMkLst>
        </pc:spChg>
      </pc:sldChg>
      <pc:sldChg chg="addSp delSp modSp del mod ord modShow">
        <pc:chgData name="Surmeli, Mehmet" userId="577b8232-6478-49db-95e7-2bf710c8f210" providerId="ADAL" clId="{4EAE14A4-6ACB-4D56-950C-BD91FF85A76D}" dt="2022-06-16T13:42:43.697" v="9706" actId="47"/>
        <pc:sldMkLst>
          <pc:docMk/>
          <pc:sldMk cId="3499003435" sldId="659"/>
        </pc:sldMkLst>
        <pc:spChg chg="mod">
          <ac:chgData name="Surmeli, Mehmet" userId="577b8232-6478-49db-95e7-2bf710c8f210" providerId="ADAL" clId="{4EAE14A4-6ACB-4D56-950C-BD91FF85A76D}" dt="2022-06-13T12:14:37.873" v="8284" actId="14100"/>
          <ac:spMkLst>
            <pc:docMk/>
            <pc:sldMk cId="3499003435" sldId="659"/>
            <ac:spMk id="3" creationId="{DF2B58D7-0D49-4117-A2EB-547F92961183}"/>
          </ac:spMkLst>
        </pc:spChg>
        <pc:spChg chg="add del mod">
          <ac:chgData name="Surmeli, Mehmet" userId="577b8232-6478-49db-95e7-2bf710c8f210" providerId="ADAL" clId="{4EAE14A4-6ACB-4D56-950C-BD91FF85A76D}" dt="2022-06-13T12:14:15.491" v="8274" actId="478"/>
          <ac:spMkLst>
            <pc:docMk/>
            <pc:sldMk cId="3499003435" sldId="659"/>
            <ac:spMk id="5" creationId="{F11DD75E-BFA3-4219-A955-BA0A5F4396F3}"/>
          </ac:spMkLst>
        </pc:spChg>
        <pc:graphicFrameChg chg="mod modGraphic">
          <ac:chgData name="Surmeli, Mehmet" userId="577b8232-6478-49db-95e7-2bf710c8f210" providerId="ADAL" clId="{4EAE14A4-6ACB-4D56-950C-BD91FF85A76D}" dt="2022-06-13T12:15:28.727" v="8321" actId="20577"/>
          <ac:graphicFrameMkLst>
            <pc:docMk/>
            <pc:sldMk cId="3499003435" sldId="659"/>
            <ac:graphicFrameMk id="6" creationId="{13AA5305-08B0-4347-B4E8-5869950711E3}"/>
          </ac:graphicFrameMkLst>
        </pc:graphicFrameChg>
      </pc:sldChg>
      <pc:sldChg chg="addSp modSp mod ord modShow">
        <pc:chgData name="Surmeli, Mehmet" userId="577b8232-6478-49db-95e7-2bf710c8f210" providerId="ADAL" clId="{4EAE14A4-6ACB-4D56-950C-BD91FF85A76D}" dt="2022-06-13T16:51:40.830" v="9182" actId="729"/>
        <pc:sldMkLst>
          <pc:docMk/>
          <pc:sldMk cId="3223257634" sldId="668"/>
        </pc:sldMkLst>
        <pc:spChg chg="add mod">
          <ac:chgData name="Surmeli, Mehmet" userId="577b8232-6478-49db-95e7-2bf710c8f210" providerId="ADAL" clId="{4EAE14A4-6ACB-4D56-950C-BD91FF85A76D}" dt="2022-05-25T18:18:26.412" v="4645"/>
          <ac:spMkLst>
            <pc:docMk/>
            <pc:sldMk cId="3223257634" sldId="668"/>
            <ac:spMk id="56" creationId="{A20077CE-A401-4CC8-8F97-EED99F7F59E8}"/>
          </ac:spMkLst>
        </pc:spChg>
        <pc:spChg chg="mod">
          <ac:chgData name="Surmeli, Mehmet" userId="577b8232-6478-49db-95e7-2bf710c8f210" providerId="ADAL" clId="{4EAE14A4-6ACB-4D56-950C-BD91FF85A76D}" dt="2022-06-13T16:21:05.443" v="8560" actId="313"/>
          <ac:spMkLst>
            <pc:docMk/>
            <pc:sldMk cId="3223257634" sldId="668"/>
            <ac:spMk id="137" creationId="{00000000-0000-0000-0000-000000000000}"/>
          </ac:spMkLst>
        </pc:spChg>
      </pc:sldChg>
      <pc:sldChg chg="del">
        <pc:chgData name="Surmeli, Mehmet" userId="577b8232-6478-49db-95e7-2bf710c8f210" providerId="ADAL" clId="{4EAE14A4-6ACB-4D56-950C-BD91FF85A76D}" dt="2022-05-25T17:52:32.229" v="4395" actId="47"/>
        <pc:sldMkLst>
          <pc:docMk/>
          <pc:sldMk cId="2337372220" sldId="674"/>
        </pc:sldMkLst>
      </pc:sldChg>
      <pc:sldChg chg="addSp delSp modSp del mod">
        <pc:chgData name="Surmeli, Mehmet" userId="577b8232-6478-49db-95e7-2bf710c8f210" providerId="ADAL" clId="{4EAE14A4-6ACB-4D56-950C-BD91FF85A76D}" dt="2022-06-13T12:01:21.786" v="8100" actId="47"/>
        <pc:sldMkLst>
          <pc:docMk/>
          <pc:sldMk cId="2764774533" sldId="675"/>
        </pc:sldMkLst>
        <pc:spChg chg="add del mod">
          <ac:chgData name="Surmeli, Mehmet" userId="577b8232-6478-49db-95e7-2bf710c8f210" providerId="ADAL" clId="{4EAE14A4-6ACB-4D56-950C-BD91FF85A76D}" dt="2022-06-13T11:16:14.832" v="6824" actId="478"/>
          <ac:spMkLst>
            <pc:docMk/>
            <pc:sldMk cId="2764774533" sldId="675"/>
            <ac:spMk id="2" creationId="{223399F8-62E9-4E44-A423-12C408E79432}"/>
          </ac:spMkLst>
        </pc:spChg>
        <pc:spChg chg="mod">
          <ac:chgData name="Surmeli, Mehmet" userId="577b8232-6478-49db-95e7-2bf710c8f210" providerId="ADAL" clId="{4EAE14A4-6ACB-4D56-950C-BD91FF85A76D}" dt="2022-06-13T11:19:17.470" v="6827" actId="20577"/>
          <ac:spMkLst>
            <pc:docMk/>
            <pc:sldMk cId="2764774533" sldId="675"/>
            <ac:spMk id="5" creationId="{D213CDC9-40A3-4524-A00E-8DB1BECF5DDC}"/>
          </ac:spMkLst>
        </pc:spChg>
        <pc:spChg chg="mod">
          <ac:chgData name="Surmeli, Mehmet" userId="577b8232-6478-49db-95e7-2bf710c8f210" providerId="ADAL" clId="{4EAE14A4-6ACB-4D56-950C-BD91FF85A76D}" dt="2022-06-13T11:19:21.385" v="6828" actId="1076"/>
          <ac:spMkLst>
            <pc:docMk/>
            <pc:sldMk cId="2764774533" sldId="675"/>
            <ac:spMk id="6" creationId="{9E92D174-AB7E-4720-82C1-32511E2C394E}"/>
          </ac:spMkLst>
        </pc:spChg>
      </pc:sldChg>
      <pc:sldChg chg="addSp delSp modSp new del mod modNotesTx">
        <pc:chgData name="Surmeli, Mehmet" userId="577b8232-6478-49db-95e7-2bf710c8f210" providerId="ADAL" clId="{4EAE14A4-6ACB-4D56-950C-BD91FF85A76D}" dt="2022-05-25T13:31:26.600" v="3070" actId="47"/>
        <pc:sldMkLst>
          <pc:docMk/>
          <pc:sldMk cId="1315408207" sldId="676"/>
        </pc:sldMkLst>
        <pc:spChg chg="del">
          <ac:chgData name="Surmeli, Mehmet" userId="577b8232-6478-49db-95e7-2bf710c8f210" providerId="ADAL" clId="{4EAE14A4-6ACB-4D56-950C-BD91FF85A76D}" dt="2022-05-25T10:07:22.181" v="348" actId="478"/>
          <ac:spMkLst>
            <pc:docMk/>
            <pc:sldMk cId="1315408207" sldId="676"/>
            <ac:spMk id="2" creationId="{38292A18-9666-4374-9875-C258B579980C}"/>
          </ac:spMkLst>
        </pc:spChg>
        <pc:spChg chg="mod">
          <ac:chgData name="Surmeli, Mehmet" userId="577b8232-6478-49db-95e7-2bf710c8f210" providerId="ADAL" clId="{4EAE14A4-6ACB-4D56-950C-BD91FF85A76D}" dt="2022-05-25T10:50:44.104" v="1497" actId="207"/>
          <ac:spMkLst>
            <pc:docMk/>
            <pc:sldMk cId="1315408207" sldId="676"/>
            <ac:spMk id="3" creationId="{47BE372B-A7D2-4031-8A15-B97958438A9F}"/>
          </ac:spMkLst>
        </pc:spChg>
        <pc:spChg chg="add mod">
          <ac:chgData name="Surmeli, Mehmet" userId="577b8232-6478-49db-95e7-2bf710c8f210" providerId="ADAL" clId="{4EAE14A4-6ACB-4D56-950C-BD91FF85A76D}" dt="2022-05-25T10:08:07.718" v="373" actId="1076"/>
          <ac:spMkLst>
            <pc:docMk/>
            <pc:sldMk cId="1315408207" sldId="676"/>
            <ac:spMk id="5" creationId="{3EF2CCD6-FDD1-4FF5-AD40-40F1E9C4C671}"/>
          </ac:spMkLst>
        </pc:spChg>
        <pc:spChg chg="add mod">
          <ac:chgData name="Surmeli, Mehmet" userId="577b8232-6478-49db-95e7-2bf710c8f210" providerId="ADAL" clId="{4EAE14A4-6ACB-4D56-950C-BD91FF85A76D}" dt="2022-05-25T10:08:07.718" v="373" actId="1076"/>
          <ac:spMkLst>
            <pc:docMk/>
            <pc:sldMk cId="1315408207" sldId="676"/>
            <ac:spMk id="6" creationId="{ECF0635A-8BF8-41EF-8780-4F6C52374B3F}"/>
          </ac:spMkLst>
        </pc:spChg>
        <pc:spChg chg="add mod">
          <ac:chgData name="Surmeli, Mehmet" userId="577b8232-6478-49db-95e7-2bf710c8f210" providerId="ADAL" clId="{4EAE14A4-6ACB-4D56-950C-BD91FF85A76D}" dt="2022-05-25T10:08:07.718" v="373" actId="1076"/>
          <ac:spMkLst>
            <pc:docMk/>
            <pc:sldMk cId="1315408207" sldId="676"/>
            <ac:spMk id="7" creationId="{4AF15694-888B-44D8-A542-7CEC017747FF}"/>
          </ac:spMkLst>
        </pc:spChg>
        <pc:spChg chg="add mod">
          <ac:chgData name="Surmeli, Mehmet" userId="577b8232-6478-49db-95e7-2bf710c8f210" providerId="ADAL" clId="{4EAE14A4-6ACB-4D56-950C-BD91FF85A76D}" dt="2022-05-25T10:08:07.718" v="373" actId="1076"/>
          <ac:spMkLst>
            <pc:docMk/>
            <pc:sldMk cId="1315408207" sldId="676"/>
            <ac:spMk id="8" creationId="{DDCABEC6-3D0D-4F61-A3FE-EC70B45E3FB6}"/>
          </ac:spMkLst>
        </pc:spChg>
        <pc:spChg chg="add mod">
          <ac:chgData name="Surmeli, Mehmet" userId="577b8232-6478-49db-95e7-2bf710c8f210" providerId="ADAL" clId="{4EAE14A4-6ACB-4D56-950C-BD91FF85A76D}" dt="2022-05-25T10:08:07.718" v="373" actId="1076"/>
          <ac:spMkLst>
            <pc:docMk/>
            <pc:sldMk cId="1315408207" sldId="676"/>
            <ac:spMk id="9" creationId="{677B7008-D035-4922-8A47-5B0C55A219B1}"/>
          </ac:spMkLst>
        </pc:spChg>
        <pc:spChg chg="add mod">
          <ac:chgData name="Surmeli, Mehmet" userId="577b8232-6478-49db-95e7-2bf710c8f210" providerId="ADAL" clId="{4EAE14A4-6ACB-4D56-950C-BD91FF85A76D}" dt="2022-05-25T10:08:07.718" v="373" actId="1076"/>
          <ac:spMkLst>
            <pc:docMk/>
            <pc:sldMk cId="1315408207" sldId="676"/>
            <ac:spMk id="10" creationId="{CACCAA29-BBC7-4B60-AC6A-2E5F1B6CE0F9}"/>
          </ac:spMkLst>
        </pc:spChg>
        <pc:spChg chg="add mod">
          <ac:chgData name="Surmeli, Mehmet" userId="577b8232-6478-49db-95e7-2bf710c8f210" providerId="ADAL" clId="{4EAE14A4-6ACB-4D56-950C-BD91FF85A76D}" dt="2022-05-25T10:08:07.718" v="373" actId="1076"/>
          <ac:spMkLst>
            <pc:docMk/>
            <pc:sldMk cId="1315408207" sldId="676"/>
            <ac:spMk id="11" creationId="{6B6E5D16-BDFB-4D26-8E3D-EF62421F7AB7}"/>
          </ac:spMkLst>
        </pc:spChg>
        <pc:spChg chg="add mod">
          <ac:chgData name="Surmeli, Mehmet" userId="577b8232-6478-49db-95e7-2bf710c8f210" providerId="ADAL" clId="{4EAE14A4-6ACB-4D56-950C-BD91FF85A76D}" dt="2022-05-25T10:08:07.718" v="373" actId="1076"/>
          <ac:spMkLst>
            <pc:docMk/>
            <pc:sldMk cId="1315408207" sldId="676"/>
            <ac:spMk id="12" creationId="{04167804-FA82-43CF-ADB9-F0F33124239C}"/>
          </ac:spMkLst>
        </pc:spChg>
        <pc:spChg chg="add mod">
          <ac:chgData name="Surmeli, Mehmet" userId="577b8232-6478-49db-95e7-2bf710c8f210" providerId="ADAL" clId="{4EAE14A4-6ACB-4D56-950C-BD91FF85A76D}" dt="2022-05-25T10:08:07.718" v="373" actId="1076"/>
          <ac:spMkLst>
            <pc:docMk/>
            <pc:sldMk cId="1315408207" sldId="676"/>
            <ac:spMk id="13" creationId="{1CD8EEA7-1693-4B4D-8F6E-40DB7691935C}"/>
          </ac:spMkLst>
        </pc:spChg>
        <pc:spChg chg="add mod">
          <ac:chgData name="Surmeli, Mehmet" userId="577b8232-6478-49db-95e7-2bf710c8f210" providerId="ADAL" clId="{4EAE14A4-6ACB-4D56-950C-BD91FF85A76D}" dt="2022-05-25T10:08:07.718" v="373" actId="1076"/>
          <ac:spMkLst>
            <pc:docMk/>
            <pc:sldMk cId="1315408207" sldId="676"/>
            <ac:spMk id="14" creationId="{597E6A31-1E1B-415B-8B9B-97AC013340D0}"/>
          </ac:spMkLst>
        </pc:spChg>
        <pc:spChg chg="add mod">
          <ac:chgData name="Surmeli, Mehmet" userId="577b8232-6478-49db-95e7-2bf710c8f210" providerId="ADAL" clId="{4EAE14A4-6ACB-4D56-950C-BD91FF85A76D}" dt="2022-05-25T10:08:07.718" v="373" actId="1076"/>
          <ac:spMkLst>
            <pc:docMk/>
            <pc:sldMk cId="1315408207" sldId="676"/>
            <ac:spMk id="15" creationId="{50181765-8B28-4D07-AA71-8F2BFE01E2D0}"/>
          </ac:spMkLst>
        </pc:spChg>
        <pc:spChg chg="add mod">
          <ac:chgData name="Surmeli, Mehmet" userId="577b8232-6478-49db-95e7-2bf710c8f210" providerId="ADAL" clId="{4EAE14A4-6ACB-4D56-950C-BD91FF85A76D}" dt="2022-05-25T10:08:07.718" v="373" actId="1076"/>
          <ac:spMkLst>
            <pc:docMk/>
            <pc:sldMk cId="1315408207" sldId="676"/>
            <ac:spMk id="16" creationId="{E12FAE11-8AD7-404C-8025-E9EA2F3FC1F0}"/>
          </ac:spMkLst>
        </pc:spChg>
        <pc:spChg chg="add mod">
          <ac:chgData name="Surmeli, Mehmet" userId="577b8232-6478-49db-95e7-2bf710c8f210" providerId="ADAL" clId="{4EAE14A4-6ACB-4D56-950C-BD91FF85A76D}" dt="2022-05-25T10:20:53.055" v="767" actId="207"/>
          <ac:spMkLst>
            <pc:docMk/>
            <pc:sldMk cId="1315408207" sldId="676"/>
            <ac:spMk id="17" creationId="{801975E0-E32F-420D-A914-5384BBEA85A5}"/>
          </ac:spMkLst>
        </pc:spChg>
        <pc:spChg chg="add del mod">
          <ac:chgData name="Surmeli, Mehmet" userId="577b8232-6478-49db-95e7-2bf710c8f210" providerId="ADAL" clId="{4EAE14A4-6ACB-4D56-950C-BD91FF85A76D}" dt="2022-05-25T10:11:14.326" v="512" actId="478"/>
          <ac:spMkLst>
            <pc:docMk/>
            <pc:sldMk cId="1315408207" sldId="676"/>
            <ac:spMk id="19" creationId="{9D4F845D-B5BF-492B-9203-70E52CD46652}"/>
          </ac:spMkLst>
        </pc:spChg>
        <pc:spChg chg="add mod">
          <ac:chgData name="Surmeli, Mehmet" userId="577b8232-6478-49db-95e7-2bf710c8f210" providerId="ADAL" clId="{4EAE14A4-6ACB-4D56-950C-BD91FF85A76D}" dt="2022-05-25T10:21:21.304" v="772" actId="1076"/>
          <ac:spMkLst>
            <pc:docMk/>
            <pc:sldMk cId="1315408207" sldId="676"/>
            <ac:spMk id="20" creationId="{E8E2F5EF-8DD1-43D3-A855-FEABAE671B09}"/>
          </ac:spMkLst>
        </pc:spChg>
        <pc:spChg chg="add mod">
          <ac:chgData name="Surmeli, Mehmet" userId="577b8232-6478-49db-95e7-2bf710c8f210" providerId="ADAL" clId="{4EAE14A4-6ACB-4D56-950C-BD91FF85A76D}" dt="2022-05-25T10:24:59.955" v="1166" actId="1076"/>
          <ac:spMkLst>
            <pc:docMk/>
            <pc:sldMk cId="1315408207" sldId="676"/>
            <ac:spMk id="21" creationId="{3A3E1DF7-CADC-4369-9237-BF9216C07B7D}"/>
          </ac:spMkLst>
        </pc:spChg>
        <pc:spChg chg="add mod">
          <ac:chgData name="Surmeli, Mehmet" userId="577b8232-6478-49db-95e7-2bf710c8f210" providerId="ADAL" clId="{4EAE14A4-6ACB-4D56-950C-BD91FF85A76D}" dt="2022-05-25T10:10:52.030" v="499" actId="1076"/>
          <ac:spMkLst>
            <pc:docMk/>
            <pc:sldMk cId="1315408207" sldId="676"/>
            <ac:spMk id="22" creationId="{EACA2B86-D775-44C8-BBE4-9BB7FC0B96E9}"/>
          </ac:spMkLst>
        </pc:spChg>
        <pc:spChg chg="add del mod ord topLvl">
          <ac:chgData name="Surmeli, Mehmet" userId="577b8232-6478-49db-95e7-2bf710c8f210" providerId="ADAL" clId="{4EAE14A4-6ACB-4D56-950C-BD91FF85A76D}" dt="2022-05-25T10:20:54.911" v="768" actId="478"/>
          <ac:spMkLst>
            <pc:docMk/>
            <pc:sldMk cId="1315408207" sldId="676"/>
            <ac:spMk id="24" creationId="{EF67D7B6-0D9E-49CF-8A0E-ACFF28FEEE24}"/>
          </ac:spMkLst>
        </pc:spChg>
        <pc:spChg chg="add del mod">
          <ac:chgData name="Surmeli, Mehmet" userId="577b8232-6478-49db-95e7-2bf710c8f210" providerId="ADAL" clId="{4EAE14A4-6ACB-4D56-950C-BD91FF85A76D}" dt="2022-05-25T10:11:43.360" v="515" actId="478"/>
          <ac:spMkLst>
            <pc:docMk/>
            <pc:sldMk cId="1315408207" sldId="676"/>
            <ac:spMk id="26" creationId="{AB7C8E8B-2E1B-41B1-A180-85E533A56450}"/>
          </ac:spMkLst>
        </pc:spChg>
        <pc:spChg chg="add del mod topLvl">
          <ac:chgData name="Surmeli, Mehmet" userId="577b8232-6478-49db-95e7-2bf710c8f210" providerId="ADAL" clId="{4EAE14A4-6ACB-4D56-950C-BD91FF85A76D}" dt="2022-05-25T10:11:47.333" v="516" actId="478"/>
          <ac:spMkLst>
            <pc:docMk/>
            <pc:sldMk cId="1315408207" sldId="676"/>
            <ac:spMk id="27" creationId="{66B21B1F-BD39-4C17-836E-B747D8F1286D}"/>
          </ac:spMkLst>
        </pc:spChg>
        <pc:spChg chg="add mod">
          <ac:chgData name="Surmeli, Mehmet" userId="577b8232-6478-49db-95e7-2bf710c8f210" providerId="ADAL" clId="{4EAE14A4-6ACB-4D56-950C-BD91FF85A76D}" dt="2022-05-25T10:44:33.415" v="1494" actId="113"/>
          <ac:spMkLst>
            <pc:docMk/>
            <pc:sldMk cId="1315408207" sldId="676"/>
            <ac:spMk id="28" creationId="{060FA5CC-F1A8-4F58-AF02-2DA2DF80342D}"/>
          </ac:spMkLst>
        </pc:spChg>
        <pc:spChg chg="add del mod ord">
          <ac:chgData name="Surmeli, Mehmet" userId="577b8232-6478-49db-95e7-2bf710c8f210" providerId="ADAL" clId="{4EAE14A4-6ACB-4D56-950C-BD91FF85A76D}" dt="2022-05-25T10:20:45.839" v="765" actId="478"/>
          <ac:spMkLst>
            <pc:docMk/>
            <pc:sldMk cId="1315408207" sldId="676"/>
            <ac:spMk id="29" creationId="{FE6B0F98-6142-498B-903A-58E82D4762C1}"/>
          </ac:spMkLst>
        </pc:spChg>
        <pc:spChg chg="add mod">
          <ac:chgData name="Surmeli, Mehmet" userId="577b8232-6478-49db-95e7-2bf710c8f210" providerId="ADAL" clId="{4EAE14A4-6ACB-4D56-950C-BD91FF85A76D}" dt="2022-05-25T10:45:55.979" v="1495" actId="1076"/>
          <ac:spMkLst>
            <pc:docMk/>
            <pc:sldMk cId="1315408207" sldId="676"/>
            <ac:spMk id="30" creationId="{0B106BF8-19D1-4CA5-B219-F2D4D200A2B9}"/>
          </ac:spMkLst>
        </pc:spChg>
        <pc:spChg chg="add mod">
          <ac:chgData name="Surmeli, Mehmet" userId="577b8232-6478-49db-95e7-2bf710c8f210" providerId="ADAL" clId="{4EAE14A4-6ACB-4D56-950C-BD91FF85A76D}" dt="2022-05-25T10:39:58.924" v="1491" actId="1076"/>
          <ac:spMkLst>
            <pc:docMk/>
            <pc:sldMk cId="1315408207" sldId="676"/>
            <ac:spMk id="31" creationId="{2AB43273-CD1E-4376-8380-40E011549325}"/>
          </ac:spMkLst>
        </pc:spChg>
        <pc:grpChg chg="add mod">
          <ac:chgData name="Surmeli, Mehmet" userId="577b8232-6478-49db-95e7-2bf710c8f210" providerId="ADAL" clId="{4EAE14A4-6ACB-4D56-950C-BD91FF85A76D}" dt="2022-05-25T10:08:07.718" v="373" actId="1076"/>
          <ac:grpSpMkLst>
            <pc:docMk/>
            <pc:sldMk cId="1315408207" sldId="676"/>
            <ac:grpSpMk id="4" creationId="{902ED823-886A-4A48-8B20-8E4D1B9B0586}"/>
          </ac:grpSpMkLst>
        </pc:grpChg>
        <pc:grpChg chg="add del mod">
          <ac:chgData name="Surmeli, Mehmet" userId="577b8232-6478-49db-95e7-2bf710c8f210" providerId="ADAL" clId="{4EAE14A4-6ACB-4D56-950C-BD91FF85A76D}" dt="2022-05-25T10:11:47.333" v="516" actId="478"/>
          <ac:grpSpMkLst>
            <pc:docMk/>
            <pc:sldMk cId="1315408207" sldId="676"/>
            <ac:grpSpMk id="23" creationId="{DC37ADBF-32DE-4CF2-8B59-352F9AB60DEE}"/>
          </ac:grpSpMkLst>
        </pc:grpChg>
        <pc:grpChg chg="add del mod">
          <ac:chgData name="Surmeli, Mehmet" userId="577b8232-6478-49db-95e7-2bf710c8f210" providerId="ADAL" clId="{4EAE14A4-6ACB-4D56-950C-BD91FF85A76D}" dt="2022-05-25T10:11:43.360" v="515" actId="478"/>
          <ac:grpSpMkLst>
            <pc:docMk/>
            <pc:sldMk cId="1315408207" sldId="676"/>
            <ac:grpSpMk id="25" creationId="{4AC5A948-1898-486A-A334-680AF7F532BC}"/>
          </ac:grpSpMkLst>
        </pc:grpChg>
      </pc:sldChg>
      <pc:sldChg chg="addSp delSp modSp add mod ord modAnim addCm delCm modNotesTx">
        <pc:chgData name="Surmeli, Mehmet" userId="577b8232-6478-49db-95e7-2bf710c8f210" providerId="ADAL" clId="{4EAE14A4-6ACB-4D56-950C-BD91FF85A76D}" dt="2022-06-16T13:48:34.715" v="9742"/>
        <pc:sldMkLst>
          <pc:docMk/>
          <pc:sldMk cId="1732638252" sldId="677"/>
        </pc:sldMkLst>
        <pc:spChg chg="mod">
          <ac:chgData name="Surmeli, Mehmet" userId="577b8232-6478-49db-95e7-2bf710c8f210" providerId="ADAL" clId="{4EAE14A4-6ACB-4D56-950C-BD91FF85A76D}" dt="2022-05-25T13:02:30.362" v="2803" actId="207"/>
          <ac:spMkLst>
            <pc:docMk/>
            <pc:sldMk cId="1732638252" sldId="677"/>
            <ac:spMk id="3" creationId="{47BE372B-A7D2-4031-8A15-B97958438A9F}"/>
          </ac:spMkLst>
        </pc:spChg>
        <pc:spChg chg="mod topLvl">
          <ac:chgData name="Surmeli, Mehmet" userId="577b8232-6478-49db-95e7-2bf710c8f210" providerId="ADAL" clId="{4EAE14A4-6ACB-4D56-950C-BD91FF85A76D}" dt="2022-05-25T12:58:45.136" v="2752" actId="164"/>
          <ac:spMkLst>
            <pc:docMk/>
            <pc:sldMk cId="1732638252" sldId="677"/>
            <ac:spMk id="5" creationId="{3EF2CCD6-FDD1-4FF5-AD40-40F1E9C4C671}"/>
          </ac:spMkLst>
        </pc:spChg>
        <pc:spChg chg="mod topLvl">
          <ac:chgData name="Surmeli, Mehmet" userId="577b8232-6478-49db-95e7-2bf710c8f210" providerId="ADAL" clId="{4EAE14A4-6ACB-4D56-950C-BD91FF85A76D}" dt="2022-05-25T12:58:45.136" v="2752" actId="164"/>
          <ac:spMkLst>
            <pc:docMk/>
            <pc:sldMk cId="1732638252" sldId="677"/>
            <ac:spMk id="6" creationId="{ECF0635A-8BF8-41EF-8780-4F6C52374B3F}"/>
          </ac:spMkLst>
        </pc:spChg>
        <pc:spChg chg="mod topLvl">
          <ac:chgData name="Surmeli, Mehmet" userId="577b8232-6478-49db-95e7-2bf710c8f210" providerId="ADAL" clId="{4EAE14A4-6ACB-4D56-950C-BD91FF85A76D}" dt="2022-05-25T13:00:40.783" v="2768" actId="164"/>
          <ac:spMkLst>
            <pc:docMk/>
            <pc:sldMk cId="1732638252" sldId="677"/>
            <ac:spMk id="7" creationId="{4AF15694-888B-44D8-A542-7CEC017747FF}"/>
          </ac:spMkLst>
        </pc:spChg>
        <pc:spChg chg="mod topLvl">
          <ac:chgData name="Surmeli, Mehmet" userId="577b8232-6478-49db-95e7-2bf710c8f210" providerId="ADAL" clId="{4EAE14A4-6ACB-4D56-950C-BD91FF85A76D}" dt="2022-05-25T13:01:21.817" v="2778" actId="164"/>
          <ac:spMkLst>
            <pc:docMk/>
            <pc:sldMk cId="1732638252" sldId="677"/>
            <ac:spMk id="8" creationId="{DDCABEC6-3D0D-4F61-A3FE-EC70B45E3FB6}"/>
          </ac:spMkLst>
        </pc:spChg>
        <pc:spChg chg="mod topLvl">
          <ac:chgData name="Surmeli, Mehmet" userId="577b8232-6478-49db-95e7-2bf710c8f210" providerId="ADAL" clId="{4EAE14A4-6ACB-4D56-950C-BD91FF85A76D}" dt="2022-05-25T13:01:21.817" v="2778" actId="164"/>
          <ac:spMkLst>
            <pc:docMk/>
            <pc:sldMk cId="1732638252" sldId="677"/>
            <ac:spMk id="9" creationId="{677B7008-D035-4922-8A47-5B0C55A219B1}"/>
          </ac:spMkLst>
        </pc:spChg>
        <pc:spChg chg="mod topLvl">
          <ac:chgData name="Surmeli, Mehmet" userId="577b8232-6478-49db-95e7-2bf710c8f210" providerId="ADAL" clId="{4EAE14A4-6ACB-4D56-950C-BD91FF85A76D}" dt="2022-05-25T13:01:21.817" v="2778" actId="164"/>
          <ac:spMkLst>
            <pc:docMk/>
            <pc:sldMk cId="1732638252" sldId="677"/>
            <ac:spMk id="10" creationId="{CACCAA29-BBC7-4B60-AC6A-2E5F1B6CE0F9}"/>
          </ac:spMkLst>
        </pc:spChg>
        <pc:spChg chg="mod topLvl">
          <ac:chgData name="Surmeli, Mehmet" userId="577b8232-6478-49db-95e7-2bf710c8f210" providerId="ADAL" clId="{4EAE14A4-6ACB-4D56-950C-BD91FF85A76D}" dt="2022-05-25T13:01:21.817" v="2778" actId="164"/>
          <ac:spMkLst>
            <pc:docMk/>
            <pc:sldMk cId="1732638252" sldId="677"/>
            <ac:spMk id="11" creationId="{6B6E5D16-BDFB-4D26-8E3D-EF62421F7AB7}"/>
          </ac:spMkLst>
        </pc:spChg>
        <pc:spChg chg="mod topLvl">
          <ac:chgData name="Surmeli, Mehmet" userId="577b8232-6478-49db-95e7-2bf710c8f210" providerId="ADAL" clId="{4EAE14A4-6ACB-4D56-950C-BD91FF85A76D}" dt="2022-05-25T13:00:40.783" v="2768" actId="164"/>
          <ac:spMkLst>
            <pc:docMk/>
            <pc:sldMk cId="1732638252" sldId="677"/>
            <ac:spMk id="12" creationId="{04167804-FA82-43CF-ADB9-F0F33124239C}"/>
          </ac:spMkLst>
        </pc:spChg>
        <pc:spChg chg="mod topLvl">
          <ac:chgData name="Surmeli, Mehmet" userId="577b8232-6478-49db-95e7-2bf710c8f210" providerId="ADAL" clId="{4EAE14A4-6ACB-4D56-950C-BD91FF85A76D}" dt="2022-05-25T13:00:40.783" v="2768" actId="164"/>
          <ac:spMkLst>
            <pc:docMk/>
            <pc:sldMk cId="1732638252" sldId="677"/>
            <ac:spMk id="13" creationId="{1CD8EEA7-1693-4B4D-8F6E-40DB7691935C}"/>
          </ac:spMkLst>
        </pc:spChg>
        <pc:spChg chg="mod topLvl">
          <ac:chgData name="Surmeli, Mehmet" userId="577b8232-6478-49db-95e7-2bf710c8f210" providerId="ADAL" clId="{4EAE14A4-6ACB-4D56-950C-BD91FF85A76D}" dt="2022-05-25T13:00:40.783" v="2768" actId="164"/>
          <ac:spMkLst>
            <pc:docMk/>
            <pc:sldMk cId="1732638252" sldId="677"/>
            <ac:spMk id="14" creationId="{597E6A31-1E1B-415B-8B9B-97AC013340D0}"/>
          </ac:spMkLst>
        </pc:spChg>
        <pc:spChg chg="mod topLvl">
          <ac:chgData name="Surmeli, Mehmet" userId="577b8232-6478-49db-95e7-2bf710c8f210" providerId="ADAL" clId="{4EAE14A4-6ACB-4D56-950C-BD91FF85A76D}" dt="2022-05-25T12:59:32.257" v="2760" actId="164"/>
          <ac:spMkLst>
            <pc:docMk/>
            <pc:sldMk cId="1732638252" sldId="677"/>
            <ac:spMk id="15" creationId="{50181765-8B28-4D07-AA71-8F2BFE01E2D0}"/>
          </ac:spMkLst>
        </pc:spChg>
        <pc:spChg chg="mod topLvl">
          <ac:chgData name="Surmeli, Mehmet" userId="577b8232-6478-49db-95e7-2bf710c8f210" providerId="ADAL" clId="{4EAE14A4-6ACB-4D56-950C-BD91FF85A76D}" dt="2022-05-25T12:59:32.257" v="2760" actId="164"/>
          <ac:spMkLst>
            <pc:docMk/>
            <pc:sldMk cId="1732638252" sldId="677"/>
            <ac:spMk id="16" creationId="{E12FAE11-8AD7-404C-8025-E9EA2F3FC1F0}"/>
          </ac:spMkLst>
        </pc:spChg>
        <pc:spChg chg="mod">
          <ac:chgData name="Surmeli, Mehmet" userId="577b8232-6478-49db-95e7-2bf710c8f210" providerId="ADAL" clId="{4EAE14A4-6ACB-4D56-950C-BD91FF85A76D}" dt="2022-06-16T13:19:44.077" v="9203" actId="20577"/>
          <ac:spMkLst>
            <pc:docMk/>
            <pc:sldMk cId="1732638252" sldId="677"/>
            <ac:spMk id="20" creationId="{E8E2F5EF-8DD1-43D3-A855-FEABAE671B09}"/>
          </ac:spMkLst>
        </pc:spChg>
        <pc:spChg chg="del">
          <ac:chgData name="Surmeli, Mehmet" userId="577b8232-6478-49db-95e7-2bf710c8f210" providerId="ADAL" clId="{4EAE14A4-6ACB-4D56-950C-BD91FF85A76D}" dt="2022-05-25T13:18:00.685" v="3017" actId="478"/>
          <ac:spMkLst>
            <pc:docMk/>
            <pc:sldMk cId="1732638252" sldId="677"/>
            <ac:spMk id="22" creationId="{EACA2B86-D775-44C8-BBE4-9BB7FC0B96E9}"/>
          </ac:spMkLst>
        </pc:spChg>
        <pc:spChg chg="mod">
          <ac:chgData name="Surmeli, Mehmet" userId="577b8232-6478-49db-95e7-2bf710c8f210" providerId="ADAL" clId="{4EAE14A4-6ACB-4D56-950C-BD91FF85A76D}" dt="2022-06-13T10:44:25.280" v="6750" actId="20577"/>
          <ac:spMkLst>
            <pc:docMk/>
            <pc:sldMk cId="1732638252" sldId="677"/>
            <ac:spMk id="28" creationId="{060FA5CC-F1A8-4F58-AF02-2DA2DF80342D}"/>
          </ac:spMkLst>
        </pc:spChg>
        <pc:spChg chg="mod">
          <ac:chgData name="Surmeli, Mehmet" userId="577b8232-6478-49db-95e7-2bf710c8f210" providerId="ADAL" clId="{4EAE14A4-6ACB-4D56-950C-BD91FF85A76D}" dt="2022-06-13T11:29:44.873" v="7283" actId="20577"/>
          <ac:spMkLst>
            <pc:docMk/>
            <pc:sldMk cId="1732638252" sldId="677"/>
            <ac:spMk id="30" creationId="{0B106BF8-19D1-4CA5-B219-F2D4D200A2B9}"/>
          </ac:spMkLst>
        </pc:spChg>
        <pc:spChg chg="mod">
          <ac:chgData name="Surmeli, Mehmet" userId="577b8232-6478-49db-95e7-2bf710c8f210" providerId="ADAL" clId="{4EAE14A4-6ACB-4D56-950C-BD91FF85A76D}" dt="2022-05-25T13:23:07.726" v="3065" actId="1076"/>
          <ac:spMkLst>
            <pc:docMk/>
            <pc:sldMk cId="1732638252" sldId="677"/>
            <ac:spMk id="31" creationId="{2AB43273-CD1E-4376-8380-40E011549325}"/>
          </ac:spMkLst>
        </pc:spChg>
        <pc:grpChg chg="add del mod">
          <ac:chgData name="Surmeli, Mehmet" userId="577b8232-6478-49db-95e7-2bf710c8f210" providerId="ADAL" clId="{4EAE14A4-6ACB-4D56-950C-BD91FF85A76D}" dt="2022-05-25T12:58:39.785" v="2751" actId="165"/>
          <ac:grpSpMkLst>
            <pc:docMk/>
            <pc:sldMk cId="1732638252" sldId="677"/>
            <ac:grpSpMk id="2" creationId="{0745B417-936B-4EDC-8B32-33D08BCEC145}"/>
          </ac:grpSpMkLst>
        </pc:grpChg>
        <pc:grpChg chg="del">
          <ac:chgData name="Surmeli, Mehmet" userId="577b8232-6478-49db-95e7-2bf710c8f210" providerId="ADAL" clId="{4EAE14A4-6ACB-4D56-950C-BD91FF85A76D}" dt="2022-05-25T12:58:18.001" v="2747" actId="165"/>
          <ac:grpSpMkLst>
            <pc:docMk/>
            <pc:sldMk cId="1732638252" sldId="677"/>
            <ac:grpSpMk id="4" creationId="{902ED823-886A-4A48-8B20-8E4D1B9B0586}"/>
          </ac:grpSpMkLst>
        </pc:grpChg>
        <pc:grpChg chg="add del mod topLvl">
          <ac:chgData name="Surmeli, Mehmet" userId="577b8232-6478-49db-95e7-2bf710c8f210" providerId="ADAL" clId="{4EAE14A4-6ACB-4D56-950C-BD91FF85A76D}" dt="2022-05-25T13:01:13.918" v="2776" actId="165"/>
          <ac:grpSpMkLst>
            <pc:docMk/>
            <pc:sldMk cId="1732638252" sldId="677"/>
            <ac:grpSpMk id="18" creationId="{9F1A9F52-F824-49BA-B20E-B8B5A9B49802}"/>
          </ac:grpSpMkLst>
        </pc:grpChg>
        <pc:grpChg chg="add del mod">
          <ac:chgData name="Surmeli, Mehmet" userId="577b8232-6478-49db-95e7-2bf710c8f210" providerId="ADAL" clId="{4EAE14A4-6ACB-4D56-950C-BD91FF85A76D}" dt="2022-05-25T13:00:22.079" v="2764" actId="165"/>
          <ac:grpSpMkLst>
            <pc:docMk/>
            <pc:sldMk cId="1732638252" sldId="677"/>
            <ac:grpSpMk id="19" creationId="{9BF52EF1-FD5A-468E-95C6-8E667EFFD48F}"/>
          </ac:grpSpMkLst>
        </pc:grpChg>
        <pc:grpChg chg="add mod">
          <ac:chgData name="Surmeli, Mehmet" userId="577b8232-6478-49db-95e7-2bf710c8f210" providerId="ADAL" clId="{4EAE14A4-6ACB-4D56-950C-BD91FF85A76D}" dt="2022-05-25T12:59:32.257" v="2760" actId="164"/>
          <ac:grpSpMkLst>
            <pc:docMk/>
            <pc:sldMk cId="1732638252" sldId="677"/>
            <ac:grpSpMk id="23" creationId="{27518086-2FB5-4BBC-AE1A-53554BC89C19}"/>
          </ac:grpSpMkLst>
        </pc:grpChg>
        <pc:grpChg chg="add mod">
          <ac:chgData name="Surmeli, Mehmet" userId="577b8232-6478-49db-95e7-2bf710c8f210" providerId="ADAL" clId="{4EAE14A4-6ACB-4D56-950C-BD91FF85A76D}" dt="2022-05-25T12:59:32.257" v="2760" actId="164"/>
          <ac:grpSpMkLst>
            <pc:docMk/>
            <pc:sldMk cId="1732638252" sldId="677"/>
            <ac:grpSpMk id="24" creationId="{4877F5C0-3178-4DB4-8BCA-E2EFE8AB4B5A}"/>
          </ac:grpSpMkLst>
        </pc:grpChg>
        <pc:grpChg chg="add del mod">
          <ac:chgData name="Surmeli, Mehmet" userId="577b8232-6478-49db-95e7-2bf710c8f210" providerId="ADAL" clId="{4EAE14A4-6ACB-4D56-950C-BD91FF85A76D}" dt="2022-05-25T13:00:53.989" v="2770" actId="165"/>
          <ac:grpSpMkLst>
            <pc:docMk/>
            <pc:sldMk cId="1732638252" sldId="677"/>
            <ac:grpSpMk id="25" creationId="{DC6B60C8-DFCA-400E-8C9E-46F1ABEF0B0C}"/>
          </ac:grpSpMkLst>
        </pc:grpChg>
        <pc:grpChg chg="add mod">
          <ac:chgData name="Surmeli, Mehmet" userId="577b8232-6478-49db-95e7-2bf710c8f210" providerId="ADAL" clId="{4EAE14A4-6ACB-4D56-950C-BD91FF85A76D}" dt="2022-05-25T13:00:40.783" v="2768" actId="164"/>
          <ac:grpSpMkLst>
            <pc:docMk/>
            <pc:sldMk cId="1732638252" sldId="677"/>
            <ac:grpSpMk id="26" creationId="{D6652B65-17F9-4643-BF4F-EC946AED4EE7}"/>
          </ac:grpSpMkLst>
        </pc:grpChg>
        <pc:grpChg chg="add del mod">
          <ac:chgData name="Surmeli, Mehmet" userId="577b8232-6478-49db-95e7-2bf710c8f210" providerId="ADAL" clId="{4EAE14A4-6ACB-4D56-950C-BD91FF85A76D}" dt="2022-05-25T13:01:10.775" v="2775" actId="165"/>
          <ac:grpSpMkLst>
            <pc:docMk/>
            <pc:sldMk cId="1732638252" sldId="677"/>
            <ac:grpSpMk id="27" creationId="{4E69D41B-0698-4C49-BAD1-8D4409CC7885}"/>
          </ac:grpSpMkLst>
        </pc:grpChg>
        <pc:grpChg chg="add mod">
          <ac:chgData name="Surmeli, Mehmet" userId="577b8232-6478-49db-95e7-2bf710c8f210" providerId="ADAL" clId="{4EAE14A4-6ACB-4D56-950C-BD91FF85A76D}" dt="2022-05-25T13:01:21.817" v="2778" actId="164"/>
          <ac:grpSpMkLst>
            <pc:docMk/>
            <pc:sldMk cId="1732638252" sldId="677"/>
            <ac:grpSpMk id="29" creationId="{803B1006-DA86-41BC-894B-AC5B9597FCE8}"/>
          </ac:grpSpMkLst>
        </pc:grpChg>
        <pc:grpChg chg="add mod">
          <ac:chgData name="Surmeli, Mehmet" userId="577b8232-6478-49db-95e7-2bf710c8f210" providerId="ADAL" clId="{4EAE14A4-6ACB-4D56-950C-BD91FF85A76D}" dt="2022-05-25T13:19:11.276" v="3026" actId="1076"/>
          <ac:grpSpMkLst>
            <pc:docMk/>
            <pc:sldMk cId="1732638252" sldId="677"/>
            <ac:grpSpMk id="36" creationId="{A91A2648-E709-4140-A053-A25C4FA4BAF7}"/>
          </ac:grpSpMkLst>
        </pc:grpChg>
        <pc:picChg chg="add mod">
          <ac:chgData name="Surmeli, Mehmet" userId="577b8232-6478-49db-95e7-2bf710c8f210" providerId="ADAL" clId="{4EAE14A4-6ACB-4D56-950C-BD91FF85A76D}" dt="2022-05-25T13:19:03.116" v="3024" actId="164"/>
          <ac:picMkLst>
            <pc:docMk/>
            <pc:sldMk cId="1732638252" sldId="677"/>
            <ac:picMk id="33" creationId="{180D5833-8BE7-450B-AA72-6A265CF497CC}"/>
          </ac:picMkLst>
        </pc:picChg>
        <pc:picChg chg="add mod">
          <ac:chgData name="Surmeli, Mehmet" userId="577b8232-6478-49db-95e7-2bf710c8f210" providerId="ADAL" clId="{4EAE14A4-6ACB-4D56-950C-BD91FF85A76D}" dt="2022-05-25T13:19:03.116" v="3024" actId="164"/>
          <ac:picMkLst>
            <pc:docMk/>
            <pc:sldMk cId="1732638252" sldId="677"/>
            <ac:picMk id="35" creationId="{EBF91DC7-FFF7-480B-AA13-164DC5859534}"/>
          </ac:picMkLst>
        </pc:picChg>
      </pc:sldChg>
      <pc:sldChg chg="delSp add del mod modShow">
        <pc:chgData name="Surmeli, Mehmet" userId="577b8232-6478-49db-95e7-2bf710c8f210" providerId="ADAL" clId="{4EAE14A4-6ACB-4D56-950C-BD91FF85A76D}" dt="2022-05-25T13:56:40.627" v="3355" actId="47"/>
        <pc:sldMkLst>
          <pc:docMk/>
          <pc:sldMk cId="1503001570" sldId="678"/>
        </pc:sldMkLst>
        <pc:spChg chg="del">
          <ac:chgData name="Surmeli, Mehmet" userId="577b8232-6478-49db-95e7-2bf710c8f210" providerId="ADAL" clId="{4EAE14A4-6ACB-4D56-950C-BD91FF85A76D}" dt="2022-05-25T11:02:54.861" v="1751" actId="478"/>
          <ac:spMkLst>
            <pc:docMk/>
            <pc:sldMk cId="1503001570" sldId="678"/>
            <ac:spMk id="2" creationId="{9283B49A-4000-4E83-9136-6BD5C3AFF262}"/>
          </ac:spMkLst>
        </pc:spChg>
      </pc:sldChg>
      <pc:sldChg chg="addSp delSp modSp add mod ord modAnim">
        <pc:chgData name="Surmeli, Mehmet" userId="577b8232-6478-49db-95e7-2bf710c8f210" providerId="ADAL" clId="{4EAE14A4-6ACB-4D56-950C-BD91FF85A76D}" dt="2022-07-15T08:44:12.993" v="11378" actId="1076"/>
        <pc:sldMkLst>
          <pc:docMk/>
          <pc:sldMk cId="578275639" sldId="679"/>
        </pc:sldMkLst>
        <pc:spChg chg="mod">
          <ac:chgData name="Surmeli, Mehmet" userId="577b8232-6478-49db-95e7-2bf710c8f210" providerId="ADAL" clId="{4EAE14A4-6ACB-4D56-950C-BD91FF85A76D}" dt="2022-05-25T12:56:41.543" v="2745" actId="20577"/>
          <ac:spMkLst>
            <pc:docMk/>
            <pc:sldMk cId="578275639" sldId="679"/>
            <ac:spMk id="2" creationId="{397BB2BE-4E68-44BD-8393-E09FD4FD64D3}"/>
          </ac:spMkLst>
        </pc:spChg>
        <pc:spChg chg="del">
          <ac:chgData name="Surmeli, Mehmet" userId="577b8232-6478-49db-95e7-2bf710c8f210" providerId="ADAL" clId="{4EAE14A4-6ACB-4D56-950C-BD91FF85A76D}" dt="2022-05-25T11:14:00.900" v="2336" actId="478"/>
          <ac:spMkLst>
            <pc:docMk/>
            <pc:sldMk cId="578275639" sldId="679"/>
            <ac:spMk id="3" creationId="{80CC5325-0071-4BB6-947C-53FFC4F8511F}"/>
          </ac:spMkLst>
        </pc:spChg>
        <pc:spChg chg="del">
          <ac:chgData name="Surmeli, Mehmet" userId="577b8232-6478-49db-95e7-2bf710c8f210" providerId="ADAL" clId="{4EAE14A4-6ACB-4D56-950C-BD91FF85A76D}" dt="2022-05-25T11:14:05.868" v="2338" actId="478"/>
          <ac:spMkLst>
            <pc:docMk/>
            <pc:sldMk cId="578275639" sldId="679"/>
            <ac:spMk id="5" creationId="{04010AB9-B319-427F-8BB0-B8B6DAED8624}"/>
          </ac:spMkLst>
        </pc:spChg>
        <pc:spChg chg="add del mod">
          <ac:chgData name="Surmeli, Mehmet" userId="577b8232-6478-49db-95e7-2bf710c8f210" providerId="ADAL" clId="{4EAE14A4-6ACB-4D56-950C-BD91FF85A76D}" dt="2022-05-25T11:14:04.671" v="2337" actId="478"/>
          <ac:spMkLst>
            <pc:docMk/>
            <pc:sldMk cId="578275639" sldId="679"/>
            <ac:spMk id="11" creationId="{72CFE8DC-9140-4543-AC86-162D97E43AF4}"/>
          </ac:spMkLst>
        </pc:spChg>
        <pc:spChg chg="add mod topLvl">
          <ac:chgData name="Surmeli, Mehmet" userId="577b8232-6478-49db-95e7-2bf710c8f210" providerId="ADAL" clId="{4EAE14A4-6ACB-4D56-950C-BD91FF85A76D}" dt="2022-05-25T12:47:57.911" v="2553" actId="1076"/>
          <ac:spMkLst>
            <pc:docMk/>
            <pc:sldMk cId="578275639" sldId="679"/>
            <ac:spMk id="13" creationId="{2F1E290D-B133-4796-9D6C-8622213A024E}"/>
          </ac:spMkLst>
        </pc:spChg>
        <pc:spChg chg="add mod topLvl">
          <ac:chgData name="Surmeli, Mehmet" userId="577b8232-6478-49db-95e7-2bf710c8f210" providerId="ADAL" clId="{4EAE14A4-6ACB-4D56-950C-BD91FF85A76D}" dt="2022-05-25T12:47:57.911" v="2553" actId="1076"/>
          <ac:spMkLst>
            <pc:docMk/>
            <pc:sldMk cId="578275639" sldId="679"/>
            <ac:spMk id="14" creationId="{731D17E1-85FE-4896-98A5-4472F4AC75B5}"/>
          </ac:spMkLst>
        </pc:spChg>
        <pc:spChg chg="add del mod topLvl">
          <ac:chgData name="Surmeli, Mehmet" userId="577b8232-6478-49db-95e7-2bf710c8f210" providerId="ADAL" clId="{4EAE14A4-6ACB-4D56-950C-BD91FF85A76D}" dt="2022-05-25T12:47:13.983" v="2542" actId="478"/>
          <ac:spMkLst>
            <pc:docMk/>
            <pc:sldMk cId="578275639" sldId="679"/>
            <ac:spMk id="15" creationId="{DFEAECEC-ABEA-4B16-9445-D4FA987C2D03}"/>
          </ac:spMkLst>
        </pc:spChg>
        <pc:spChg chg="add mod topLvl">
          <ac:chgData name="Surmeli, Mehmet" userId="577b8232-6478-49db-95e7-2bf710c8f210" providerId="ADAL" clId="{4EAE14A4-6ACB-4D56-950C-BD91FF85A76D}" dt="2022-05-25T12:47:57.911" v="2553" actId="1076"/>
          <ac:spMkLst>
            <pc:docMk/>
            <pc:sldMk cId="578275639" sldId="679"/>
            <ac:spMk id="16" creationId="{BA7464D2-380C-4528-900E-C7DB284E031D}"/>
          </ac:spMkLst>
        </pc:spChg>
        <pc:spChg chg="add del mod topLvl">
          <ac:chgData name="Surmeli, Mehmet" userId="577b8232-6478-49db-95e7-2bf710c8f210" providerId="ADAL" clId="{4EAE14A4-6ACB-4D56-950C-BD91FF85A76D}" dt="2022-05-25T12:47:17.196" v="2544" actId="478"/>
          <ac:spMkLst>
            <pc:docMk/>
            <pc:sldMk cId="578275639" sldId="679"/>
            <ac:spMk id="17" creationId="{28559DA2-9C93-4767-91E3-F1F1C2E6613F}"/>
          </ac:spMkLst>
        </pc:spChg>
        <pc:spChg chg="add mod topLvl">
          <ac:chgData name="Surmeli, Mehmet" userId="577b8232-6478-49db-95e7-2bf710c8f210" providerId="ADAL" clId="{4EAE14A4-6ACB-4D56-950C-BD91FF85A76D}" dt="2022-06-13T16:49:21.291" v="8953" actId="20577"/>
          <ac:spMkLst>
            <pc:docMk/>
            <pc:sldMk cId="578275639" sldId="679"/>
            <ac:spMk id="18" creationId="{DAE57187-E431-48D3-9B9F-C01251F85325}"/>
          </ac:spMkLst>
        </pc:spChg>
        <pc:spChg chg="add del mod topLvl">
          <ac:chgData name="Surmeli, Mehmet" userId="577b8232-6478-49db-95e7-2bf710c8f210" providerId="ADAL" clId="{4EAE14A4-6ACB-4D56-950C-BD91FF85A76D}" dt="2022-05-25T12:47:18.583" v="2546" actId="478"/>
          <ac:spMkLst>
            <pc:docMk/>
            <pc:sldMk cId="578275639" sldId="679"/>
            <ac:spMk id="19" creationId="{7AABBEEA-FACB-4572-9D02-14B11881AF13}"/>
          </ac:spMkLst>
        </pc:spChg>
        <pc:spChg chg="add del mod topLvl">
          <ac:chgData name="Surmeli, Mehmet" userId="577b8232-6478-49db-95e7-2bf710c8f210" providerId="ADAL" clId="{4EAE14A4-6ACB-4D56-950C-BD91FF85A76D}" dt="2022-05-25T12:47:17.873" v="2545" actId="478"/>
          <ac:spMkLst>
            <pc:docMk/>
            <pc:sldMk cId="578275639" sldId="679"/>
            <ac:spMk id="20" creationId="{24F1DB96-E97D-477C-97CC-4A3A4AB6732C}"/>
          </ac:spMkLst>
        </pc:spChg>
        <pc:spChg chg="add del mod topLvl">
          <ac:chgData name="Surmeli, Mehmet" userId="577b8232-6478-49db-95e7-2bf710c8f210" providerId="ADAL" clId="{4EAE14A4-6ACB-4D56-950C-BD91FF85A76D}" dt="2022-05-25T12:47:16.122" v="2543" actId="478"/>
          <ac:spMkLst>
            <pc:docMk/>
            <pc:sldMk cId="578275639" sldId="679"/>
            <ac:spMk id="21" creationId="{456879EC-67AB-4ADB-AC07-D219E5F55472}"/>
          </ac:spMkLst>
        </pc:spChg>
        <pc:spChg chg="add mod topLvl">
          <ac:chgData name="Surmeli, Mehmet" userId="577b8232-6478-49db-95e7-2bf710c8f210" providerId="ADAL" clId="{4EAE14A4-6ACB-4D56-950C-BD91FF85A76D}" dt="2022-06-17T13:08:48.966" v="10706" actId="20577"/>
          <ac:spMkLst>
            <pc:docMk/>
            <pc:sldMk cId="578275639" sldId="679"/>
            <ac:spMk id="22" creationId="{74FB5CD3-9BF6-4951-A0DE-6194A1DEE837}"/>
          </ac:spMkLst>
        </pc:spChg>
        <pc:spChg chg="add mod topLvl">
          <ac:chgData name="Surmeli, Mehmet" userId="577b8232-6478-49db-95e7-2bf710c8f210" providerId="ADAL" clId="{4EAE14A4-6ACB-4D56-950C-BD91FF85A76D}" dt="2022-05-25T12:47:57.911" v="2553" actId="1076"/>
          <ac:spMkLst>
            <pc:docMk/>
            <pc:sldMk cId="578275639" sldId="679"/>
            <ac:spMk id="23" creationId="{291C6C59-E64C-4294-9031-1730DA0EFC5B}"/>
          </ac:spMkLst>
        </pc:spChg>
        <pc:spChg chg="add del mod topLvl">
          <ac:chgData name="Surmeli, Mehmet" userId="577b8232-6478-49db-95e7-2bf710c8f210" providerId="ADAL" clId="{4EAE14A4-6ACB-4D56-950C-BD91FF85A76D}" dt="2022-05-25T12:47:21.570" v="2549" actId="478"/>
          <ac:spMkLst>
            <pc:docMk/>
            <pc:sldMk cId="578275639" sldId="679"/>
            <ac:spMk id="24" creationId="{9D7E65D5-DD1E-470D-B403-B06B50337864}"/>
          </ac:spMkLst>
        </pc:spChg>
        <pc:spChg chg="add del mod topLvl">
          <ac:chgData name="Surmeli, Mehmet" userId="577b8232-6478-49db-95e7-2bf710c8f210" providerId="ADAL" clId="{4EAE14A4-6ACB-4D56-950C-BD91FF85A76D}" dt="2022-05-25T12:47:21.035" v="2548" actId="478"/>
          <ac:spMkLst>
            <pc:docMk/>
            <pc:sldMk cId="578275639" sldId="679"/>
            <ac:spMk id="25" creationId="{A393DBE3-741F-45D1-A39C-9458C409D4B0}"/>
          </ac:spMkLst>
        </pc:spChg>
        <pc:spChg chg="add mod topLvl">
          <ac:chgData name="Surmeli, Mehmet" userId="577b8232-6478-49db-95e7-2bf710c8f210" providerId="ADAL" clId="{4EAE14A4-6ACB-4D56-950C-BD91FF85A76D}" dt="2022-07-15T08:44:09.601" v="11377" actId="20577"/>
          <ac:spMkLst>
            <pc:docMk/>
            <pc:sldMk cId="578275639" sldId="679"/>
            <ac:spMk id="26" creationId="{8BC4FDA5-5290-4C32-81F3-C24017363D08}"/>
          </ac:spMkLst>
        </pc:spChg>
        <pc:spChg chg="add del mod topLvl">
          <ac:chgData name="Surmeli, Mehmet" userId="577b8232-6478-49db-95e7-2bf710c8f210" providerId="ADAL" clId="{4EAE14A4-6ACB-4D56-950C-BD91FF85A76D}" dt="2022-05-25T12:47:19.824" v="2547" actId="478"/>
          <ac:spMkLst>
            <pc:docMk/>
            <pc:sldMk cId="578275639" sldId="679"/>
            <ac:spMk id="27" creationId="{66BF48B3-FCC4-4106-B1EA-BBD2A1C09309}"/>
          </ac:spMkLst>
        </pc:spChg>
        <pc:spChg chg="add del mod">
          <ac:chgData name="Surmeli, Mehmet" userId="577b8232-6478-49db-95e7-2bf710c8f210" providerId="ADAL" clId="{4EAE14A4-6ACB-4D56-950C-BD91FF85A76D}" dt="2022-05-25T12:47:42.153" v="2550" actId="478"/>
          <ac:spMkLst>
            <pc:docMk/>
            <pc:sldMk cId="578275639" sldId="679"/>
            <ac:spMk id="28" creationId="{1911B42C-E342-4123-8741-AF8860EC3C45}"/>
          </ac:spMkLst>
        </pc:spChg>
        <pc:spChg chg="add del mod">
          <ac:chgData name="Surmeli, Mehmet" userId="577b8232-6478-49db-95e7-2bf710c8f210" providerId="ADAL" clId="{4EAE14A4-6ACB-4D56-950C-BD91FF85A76D}" dt="2022-05-25T12:47:44.477" v="2551" actId="478"/>
          <ac:spMkLst>
            <pc:docMk/>
            <pc:sldMk cId="578275639" sldId="679"/>
            <ac:spMk id="30" creationId="{25C34193-BF07-4B5F-8869-096F0285B3E1}"/>
          </ac:spMkLst>
        </pc:spChg>
        <pc:spChg chg="add mod">
          <ac:chgData name="Surmeli, Mehmet" userId="577b8232-6478-49db-95e7-2bf710c8f210" providerId="ADAL" clId="{4EAE14A4-6ACB-4D56-950C-BD91FF85A76D}" dt="2022-05-25T12:55:11.212" v="2720"/>
          <ac:spMkLst>
            <pc:docMk/>
            <pc:sldMk cId="578275639" sldId="679"/>
            <ac:spMk id="31" creationId="{87DF2CB4-B002-404F-9B36-128B7CA7CC97}"/>
          </ac:spMkLst>
        </pc:spChg>
        <pc:spChg chg="add mod">
          <ac:chgData name="Surmeli, Mehmet" userId="577b8232-6478-49db-95e7-2bf710c8f210" providerId="ADAL" clId="{4EAE14A4-6ACB-4D56-950C-BD91FF85A76D}" dt="2022-05-25T12:55:11.212" v="2720"/>
          <ac:spMkLst>
            <pc:docMk/>
            <pc:sldMk cId="578275639" sldId="679"/>
            <ac:spMk id="32" creationId="{D1AE12F7-2C76-4639-AA5C-112A001E3BD0}"/>
          </ac:spMkLst>
        </pc:spChg>
        <pc:spChg chg="add mod">
          <ac:chgData name="Surmeli, Mehmet" userId="577b8232-6478-49db-95e7-2bf710c8f210" providerId="ADAL" clId="{4EAE14A4-6ACB-4D56-950C-BD91FF85A76D}" dt="2022-05-25T12:55:11.212" v="2720"/>
          <ac:spMkLst>
            <pc:docMk/>
            <pc:sldMk cId="578275639" sldId="679"/>
            <ac:spMk id="33" creationId="{96A8DD8F-AFA0-449F-96C6-34F37D25AFCD}"/>
          </ac:spMkLst>
        </pc:spChg>
        <pc:spChg chg="add mod">
          <ac:chgData name="Surmeli, Mehmet" userId="577b8232-6478-49db-95e7-2bf710c8f210" providerId="ADAL" clId="{4EAE14A4-6ACB-4D56-950C-BD91FF85A76D}" dt="2022-06-13T16:49:36.216" v="8963" actId="1076"/>
          <ac:spMkLst>
            <pc:docMk/>
            <pc:sldMk cId="578275639" sldId="679"/>
            <ac:spMk id="34" creationId="{B28E15DC-7B8C-4953-B5AE-E21686892C84}"/>
          </ac:spMkLst>
        </pc:spChg>
        <pc:spChg chg="add mod">
          <ac:chgData name="Surmeli, Mehmet" userId="577b8232-6478-49db-95e7-2bf710c8f210" providerId="ADAL" clId="{4EAE14A4-6ACB-4D56-950C-BD91FF85A76D}" dt="2022-06-17T13:08:53.315" v="10707" actId="1076"/>
          <ac:spMkLst>
            <pc:docMk/>
            <pc:sldMk cId="578275639" sldId="679"/>
            <ac:spMk id="35" creationId="{981BAE7B-0D5C-451F-9631-8FC564D7C4B3}"/>
          </ac:spMkLst>
        </pc:spChg>
        <pc:spChg chg="add mod">
          <ac:chgData name="Surmeli, Mehmet" userId="577b8232-6478-49db-95e7-2bf710c8f210" providerId="ADAL" clId="{4EAE14A4-6ACB-4D56-950C-BD91FF85A76D}" dt="2022-05-25T12:55:11.212" v="2720"/>
          <ac:spMkLst>
            <pc:docMk/>
            <pc:sldMk cId="578275639" sldId="679"/>
            <ac:spMk id="36" creationId="{F6BEBFFF-5EA4-44F1-88F0-391573FA706A}"/>
          </ac:spMkLst>
        </pc:spChg>
        <pc:spChg chg="add mod">
          <ac:chgData name="Surmeli, Mehmet" userId="577b8232-6478-49db-95e7-2bf710c8f210" providerId="ADAL" clId="{4EAE14A4-6ACB-4D56-950C-BD91FF85A76D}" dt="2022-07-15T08:44:12.993" v="11378" actId="1076"/>
          <ac:spMkLst>
            <pc:docMk/>
            <pc:sldMk cId="578275639" sldId="679"/>
            <ac:spMk id="37" creationId="{5EF3E2DE-1326-4BD2-9D86-1367F020DC72}"/>
          </ac:spMkLst>
        </pc:spChg>
        <pc:grpChg chg="add del mod">
          <ac:chgData name="Surmeli, Mehmet" userId="577b8232-6478-49db-95e7-2bf710c8f210" providerId="ADAL" clId="{4EAE14A4-6ACB-4D56-950C-BD91FF85A76D}" dt="2022-05-25T11:32:59.722" v="2475" actId="165"/>
          <ac:grpSpMkLst>
            <pc:docMk/>
            <pc:sldMk cId="578275639" sldId="679"/>
            <ac:grpSpMk id="12" creationId="{603F0882-7337-4293-8938-B9828CEB5232}"/>
          </ac:grpSpMkLst>
        </pc:grpChg>
        <pc:graphicFrameChg chg="add mod">
          <ac:chgData name="Surmeli, Mehmet" userId="577b8232-6478-49db-95e7-2bf710c8f210" providerId="ADAL" clId="{4EAE14A4-6ACB-4D56-950C-BD91FF85A76D}" dt="2022-05-25T12:55:11.212" v="2720"/>
          <ac:graphicFrameMkLst>
            <pc:docMk/>
            <pc:sldMk cId="578275639" sldId="679"/>
            <ac:graphicFrameMk id="38" creationId="{3C76B744-211A-4F3A-937D-50B62013421F}"/>
          </ac:graphicFrameMkLst>
        </pc:graphicFrameChg>
        <pc:picChg chg="del">
          <ac:chgData name="Surmeli, Mehmet" userId="577b8232-6478-49db-95e7-2bf710c8f210" providerId="ADAL" clId="{4EAE14A4-6ACB-4D56-950C-BD91FF85A76D}" dt="2022-05-25T11:14:09.106" v="2339" actId="478"/>
          <ac:picMkLst>
            <pc:docMk/>
            <pc:sldMk cId="578275639" sldId="679"/>
            <ac:picMk id="7" creationId="{26AA8972-1AC2-43BD-825D-6062ECD215ED}"/>
          </ac:picMkLst>
        </pc:picChg>
        <pc:picChg chg="del">
          <ac:chgData name="Surmeli, Mehmet" userId="577b8232-6478-49db-95e7-2bf710c8f210" providerId="ADAL" clId="{4EAE14A4-6ACB-4D56-950C-BD91FF85A76D}" dt="2022-05-25T11:14:09.106" v="2339" actId="478"/>
          <ac:picMkLst>
            <pc:docMk/>
            <pc:sldMk cId="578275639" sldId="679"/>
            <ac:picMk id="8" creationId="{E9080BB7-56DC-46F5-9EFB-F60F955DA6AB}"/>
          </ac:picMkLst>
        </pc:picChg>
        <pc:picChg chg="del">
          <ac:chgData name="Surmeli, Mehmet" userId="577b8232-6478-49db-95e7-2bf710c8f210" providerId="ADAL" clId="{4EAE14A4-6ACB-4D56-950C-BD91FF85A76D}" dt="2022-05-25T11:14:09.106" v="2339" actId="478"/>
          <ac:picMkLst>
            <pc:docMk/>
            <pc:sldMk cId="578275639" sldId="679"/>
            <ac:picMk id="9" creationId="{305A989A-8097-492D-B934-224C527B8EC7}"/>
          </ac:picMkLst>
        </pc:picChg>
        <pc:picChg chg="del">
          <ac:chgData name="Surmeli, Mehmet" userId="577b8232-6478-49db-95e7-2bf710c8f210" providerId="ADAL" clId="{4EAE14A4-6ACB-4D56-950C-BD91FF85A76D}" dt="2022-05-25T11:14:09.106" v="2339" actId="478"/>
          <ac:picMkLst>
            <pc:docMk/>
            <pc:sldMk cId="578275639" sldId="679"/>
            <ac:picMk id="10" creationId="{3AD9FA8E-F137-4B47-B706-CE3BB2DE96B9}"/>
          </ac:picMkLst>
        </pc:picChg>
      </pc:sldChg>
      <pc:sldChg chg="addSp delSp modSp add del mod">
        <pc:chgData name="Surmeli, Mehmet" userId="577b8232-6478-49db-95e7-2bf710c8f210" providerId="ADAL" clId="{4EAE14A4-6ACB-4D56-950C-BD91FF85A76D}" dt="2022-05-25T12:56:34.602" v="2730" actId="47"/>
        <pc:sldMkLst>
          <pc:docMk/>
          <pc:sldMk cId="2120303778" sldId="680"/>
        </pc:sldMkLst>
        <pc:spChg chg="del mod">
          <ac:chgData name="Surmeli, Mehmet" userId="577b8232-6478-49db-95e7-2bf710c8f210" providerId="ADAL" clId="{4EAE14A4-6ACB-4D56-950C-BD91FF85A76D}" dt="2022-05-25T12:49:04.573" v="2602" actId="478"/>
          <ac:spMkLst>
            <pc:docMk/>
            <pc:sldMk cId="2120303778" sldId="680"/>
            <ac:spMk id="2" creationId="{397BB2BE-4E68-44BD-8393-E09FD4FD64D3}"/>
          </ac:spMkLst>
        </pc:spChg>
        <pc:spChg chg="add del mod">
          <ac:chgData name="Surmeli, Mehmet" userId="577b8232-6478-49db-95e7-2bf710c8f210" providerId="ADAL" clId="{4EAE14A4-6ACB-4D56-950C-BD91FF85A76D}" dt="2022-05-25T12:49:12.060" v="2603" actId="478"/>
          <ac:spMkLst>
            <pc:docMk/>
            <pc:sldMk cId="2120303778" sldId="680"/>
            <ac:spMk id="5" creationId="{020A7776-2646-458F-AFBF-B94B98FCAE27}"/>
          </ac:spMkLst>
        </pc:spChg>
        <pc:spChg chg="mod">
          <ac:chgData name="Surmeli, Mehmet" userId="577b8232-6478-49db-95e7-2bf710c8f210" providerId="ADAL" clId="{4EAE14A4-6ACB-4D56-950C-BD91FF85A76D}" dt="2022-05-25T12:51:08.333" v="2666" actId="207"/>
          <ac:spMkLst>
            <pc:docMk/>
            <pc:sldMk cId="2120303778" sldId="680"/>
            <ac:spMk id="13" creationId="{2F1E290D-B133-4796-9D6C-8622213A024E}"/>
          </ac:spMkLst>
        </pc:spChg>
        <pc:spChg chg="mod">
          <ac:chgData name="Surmeli, Mehmet" userId="577b8232-6478-49db-95e7-2bf710c8f210" providerId="ADAL" clId="{4EAE14A4-6ACB-4D56-950C-BD91FF85A76D}" dt="2022-05-25T12:51:05.073" v="2665" actId="207"/>
          <ac:spMkLst>
            <pc:docMk/>
            <pc:sldMk cId="2120303778" sldId="680"/>
            <ac:spMk id="14" creationId="{731D17E1-85FE-4896-98A5-4472F4AC75B5}"/>
          </ac:spMkLst>
        </pc:spChg>
        <pc:spChg chg="add mod">
          <ac:chgData name="Surmeli, Mehmet" userId="577b8232-6478-49db-95e7-2bf710c8f210" providerId="ADAL" clId="{4EAE14A4-6ACB-4D56-950C-BD91FF85A76D}" dt="2022-05-25T12:49:23.809" v="2621" actId="20577"/>
          <ac:spMkLst>
            <pc:docMk/>
            <pc:sldMk cId="2120303778" sldId="680"/>
            <ac:spMk id="15" creationId="{9D74D569-1355-4150-BDB9-1AFFD486260D}"/>
          </ac:spMkLst>
        </pc:spChg>
        <pc:spChg chg="mod">
          <ac:chgData name="Surmeli, Mehmet" userId="577b8232-6478-49db-95e7-2bf710c8f210" providerId="ADAL" clId="{4EAE14A4-6ACB-4D56-950C-BD91FF85A76D}" dt="2022-05-25T12:51:00.943" v="2664" actId="207"/>
          <ac:spMkLst>
            <pc:docMk/>
            <pc:sldMk cId="2120303778" sldId="680"/>
            <ac:spMk id="16" creationId="{BA7464D2-380C-4528-900E-C7DB284E031D}"/>
          </ac:spMkLst>
        </pc:spChg>
        <pc:spChg chg="add del mod">
          <ac:chgData name="Surmeli, Mehmet" userId="577b8232-6478-49db-95e7-2bf710c8f210" providerId="ADAL" clId="{4EAE14A4-6ACB-4D56-950C-BD91FF85A76D}" dt="2022-05-25T12:51:23.636" v="2667" actId="478"/>
          <ac:spMkLst>
            <pc:docMk/>
            <pc:sldMk cId="2120303778" sldId="680"/>
            <ac:spMk id="17" creationId="{1F194DEC-055F-4942-B1A4-B04801147CDC}"/>
          </ac:spMkLst>
        </pc:spChg>
        <pc:spChg chg="mod">
          <ac:chgData name="Surmeli, Mehmet" userId="577b8232-6478-49db-95e7-2bf710c8f210" providerId="ADAL" clId="{4EAE14A4-6ACB-4D56-950C-BD91FF85A76D}" dt="2022-05-25T12:50:54.034" v="2663" actId="20577"/>
          <ac:spMkLst>
            <pc:docMk/>
            <pc:sldMk cId="2120303778" sldId="680"/>
            <ac:spMk id="18" creationId="{DAE57187-E431-48D3-9B9F-C01251F85325}"/>
          </ac:spMkLst>
        </pc:spChg>
        <pc:spChg chg="mod">
          <ac:chgData name="Surmeli, Mehmet" userId="577b8232-6478-49db-95e7-2bf710c8f210" providerId="ADAL" clId="{4EAE14A4-6ACB-4D56-950C-BD91FF85A76D}" dt="2022-05-25T12:50:27.525" v="2651" actId="207"/>
          <ac:spMkLst>
            <pc:docMk/>
            <pc:sldMk cId="2120303778" sldId="680"/>
            <ac:spMk id="22" creationId="{74FB5CD3-9BF6-4951-A0DE-6194A1DEE837}"/>
          </ac:spMkLst>
        </pc:spChg>
        <pc:spChg chg="mod">
          <ac:chgData name="Surmeli, Mehmet" userId="577b8232-6478-49db-95e7-2bf710c8f210" providerId="ADAL" clId="{4EAE14A4-6ACB-4D56-950C-BD91FF85A76D}" dt="2022-05-25T12:49:44.111" v="2624" actId="207"/>
          <ac:spMkLst>
            <pc:docMk/>
            <pc:sldMk cId="2120303778" sldId="680"/>
            <ac:spMk id="23" creationId="{291C6C59-E64C-4294-9031-1730DA0EFC5B}"/>
          </ac:spMkLst>
        </pc:spChg>
        <pc:spChg chg="mod">
          <ac:chgData name="Surmeli, Mehmet" userId="577b8232-6478-49db-95e7-2bf710c8f210" providerId="ADAL" clId="{4EAE14A4-6ACB-4D56-950C-BD91FF85A76D}" dt="2022-05-25T12:50:16.658" v="2650" actId="20577"/>
          <ac:spMkLst>
            <pc:docMk/>
            <pc:sldMk cId="2120303778" sldId="680"/>
            <ac:spMk id="26" creationId="{8BC4FDA5-5290-4C32-81F3-C24017363D08}"/>
          </ac:spMkLst>
        </pc:spChg>
        <pc:graphicFrameChg chg="add mod modGraphic">
          <ac:chgData name="Surmeli, Mehmet" userId="577b8232-6478-49db-95e7-2bf710c8f210" providerId="ADAL" clId="{4EAE14A4-6ACB-4D56-950C-BD91FF85A76D}" dt="2022-05-25T12:52:45.081" v="2714" actId="1076"/>
          <ac:graphicFrameMkLst>
            <pc:docMk/>
            <pc:sldMk cId="2120303778" sldId="680"/>
            <ac:graphicFrameMk id="6" creationId="{F1C936CC-60D7-4D70-98B7-850567C6D129}"/>
          </ac:graphicFrameMkLst>
        </pc:graphicFrameChg>
      </pc:sldChg>
      <pc:sldChg chg="addSp delSp modSp add mod ord modAnim modNotesTx">
        <pc:chgData name="Surmeli, Mehmet" userId="577b8232-6478-49db-95e7-2bf710c8f210" providerId="ADAL" clId="{4EAE14A4-6ACB-4D56-950C-BD91FF85A76D}" dt="2022-06-17T12:15:30.023" v="10056"/>
        <pc:sldMkLst>
          <pc:docMk/>
          <pc:sldMk cId="3493971610" sldId="680"/>
        </pc:sldMkLst>
        <pc:spChg chg="del">
          <ac:chgData name="Surmeli, Mehmet" userId="577b8232-6478-49db-95e7-2bf710c8f210" providerId="ADAL" clId="{4EAE14A4-6ACB-4D56-950C-BD91FF85A76D}" dt="2022-05-25T13:33:56.232" v="3106" actId="478"/>
          <ac:spMkLst>
            <pc:docMk/>
            <pc:sldMk cId="3493971610" sldId="680"/>
            <ac:spMk id="6" creationId="{4B6E2DAF-DD86-43A0-88D3-5548F4A236CC}"/>
          </ac:spMkLst>
        </pc:spChg>
        <pc:spChg chg="del">
          <ac:chgData name="Surmeli, Mehmet" userId="577b8232-6478-49db-95e7-2bf710c8f210" providerId="ADAL" clId="{4EAE14A4-6ACB-4D56-950C-BD91FF85A76D}" dt="2022-05-25T13:34:05.537" v="3107" actId="478"/>
          <ac:spMkLst>
            <pc:docMk/>
            <pc:sldMk cId="3493971610" sldId="680"/>
            <ac:spMk id="7" creationId="{6AD0AE74-E5F7-437B-BCED-701FBB1B57C5}"/>
          </ac:spMkLst>
        </pc:spChg>
        <pc:grpChg chg="add del mod">
          <ac:chgData name="Surmeli, Mehmet" userId="577b8232-6478-49db-95e7-2bf710c8f210" providerId="ADAL" clId="{4EAE14A4-6ACB-4D56-950C-BD91FF85A76D}" dt="2022-06-17T12:15:30.023" v="10056"/>
          <ac:grpSpMkLst>
            <pc:docMk/>
            <pc:sldMk cId="3493971610" sldId="680"/>
            <ac:grpSpMk id="8" creationId="{25A4A8DC-1318-4518-AE26-1D1A84406A03}"/>
          </ac:grpSpMkLst>
        </pc:grpChg>
        <pc:picChg chg="add mod ord">
          <ac:chgData name="Surmeli, Mehmet" userId="577b8232-6478-49db-95e7-2bf710c8f210" providerId="ADAL" clId="{4EAE14A4-6ACB-4D56-950C-BD91FF85A76D}" dt="2022-05-25T13:36:17.218" v="3135" actId="166"/>
          <ac:picMkLst>
            <pc:docMk/>
            <pc:sldMk cId="3493971610" sldId="680"/>
            <ac:picMk id="5" creationId="{2FA0F375-3CA6-4C7D-898B-FA32106B86DA}"/>
          </ac:picMkLst>
        </pc:picChg>
        <pc:picChg chg="mod">
          <ac:chgData name="Surmeli, Mehmet" userId="577b8232-6478-49db-95e7-2bf710c8f210" providerId="ADAL" clId="{4EAE14A4-6ACB-4D56-950C-BD91FF85A76D}" dt="2022-06-17T12:15:29.129" v="10055"/>
          <ac:picMkLst>
            <pc:docMk/>
            <pc:sldMk cId="3493971610" sldId="680"/>
            <ac:picMk id="9" creationId="{36D660E5-B28C-4A2F-A402-577778B0EDC8}"/>
          </ac:picMkLst>
        </pc:picChg>
        <pc:picChg chg="add mod">
          <ac:chgData name="Surmeli, Mehmet" userId="577b8232-6478-49db-95e7-2bf710c8f210" providerId="ADAL" clId="{4EAE14A4-6ACB-4D56-950C-BD91FF85A76D}" dt="2022-05-25T13:39:10.455" v="3148" actId="1076"/>
          <ac:picMkLst>
            <pc:docMk/>
            <pc:sldMk cId="3493971610" sldId="680"/>
            <ac:picMk id="10" creationId="{08E734DB-806E-434E-B564-06FF277EF358}"/>
          </ac:picMkLst>
        </pc:picChg>
        <pc:picChg chg="mod">
          <ac:chgData name="Surmeli, Mehmet" userId="577b8232-6478-49db-95e7-2bf710c8f210" providerId="ADAL" clId="{4EAE14A4-6ACB-4D56-950C-BD91FF85A76D}" dt="2022-06-17T12:15:29.129" v="10055"/>
          <ac:picMkLst>
            <pc:docMk/>
            <pc:sldMk cId="3493971610" sldId="680"/>
            <ac:picMk id="11" creationId="{B7E8ECB7-587C-4168-95AD-CFF08E88D9AE}"/>
          </ac:picMkLst>
        </pc:picChg>
        <pc:picChg chg="add mod">
          <ac:chgData name="Surmeli, Mehmet" userId="577b8232-6478-49db-95e7-2bf710c8f210" providerId="ADAL" clId="{4EAE14A4-6ACB-4D56-950C-BD91FF85A76D}" dt="2022-05-25T13:39:14.877" v="3151" actId="14100"/>
          <ac:picMkLst>
            <pc:docMk/>
            <pc:sldMk cId="3493971610" sldId="680"/>
            <ac:picMk id="12" creationId="{2FBDD408-A130-49C8-BB67-F87AC4C50E00}"/>
          </ac:picMkLst>
        </pc:picChg>
        <pc:picChg chg="add mod">
          <ac:chgData name="Surmeli, Mehmet" userId="577b8232-6478-49db-95e7-2bf710c8f210" providerId="ADAL" clId="{4EAE14A4-6ACB-4D56-950C-BD91FF85A76D}" dt="2022-05-25T13:36:34.880" v="3137" actId="1076"/>
          <ac:picMkLst>
            <pc:docMk/>
            <pc:sldMk cId="3493971610" sldId="680"/>
            <ac:picMk id="17" creationId="{C1570A9A-23F3-466C-9F97-AEABA1207950}"/>
          </ac:picMkLst>
        </pc:picChg>
        <pc:picChg chg="del mod">
          <ac:chgData name="Surmeli, Mehmet" userId="577b8232-6478-49db-95e7-2bf710c8f210" providerId="ADAL" clId="{4EAE14A4-6ACB-4D56-950C-BD91FF85A76D}" dt="2022-05-25T13:34:59.866" v="3121" actId="478"/>
          <ac:picMkLst>
            <pc:docMk/>
            <pc:sldMk cId="3493971610" sldId="680"/>
            <ac:picMk id="19" creationId="{BD54E0A1-8DFB-4E6A-B42F-7D1D5FA17D6E}"/>
          </ac:picMkLst>
        </pc:picChg>
        <pc:picChg chg="add del mod">
          <ac:chgData name="Surmeli, Mehmet" userId="577b8232-6478-49db-95e7-2bf710c8f210" providerId="ADAL" clId="{4EAE14A4-6ACB-4D56-950C-BD91FF85A76D}" dt="2022-05-25T13:50:46.285" v="3260" actId="21"/>
          <ac:picMkLst>
            <pc:docMk/>
            <pc:sldMk cId="3493971610" sldId="680"/>
            <ac:picMk id="20" creationId="{4EC97BB7-6555-41E8-98DC-BB5670339A15}"/>
          </ac:picMkLst>
        </pc:picChg>
        <pc:picChg chg="del">
          <ac:chgData name="Surmeli, Mehmet" userId="577b8232-6478-49db-95e7-2bf710c8f210" providerId="ADAL" clId="{4EAE14A4-6ACB-4D56-950C-BD91FF85A76D}" dt="2022-05-25T13:33:55.377" v="3105" actId="478"/>
          <ac:picMkLst>
            <pc:docMk/>
            <pc:sldMk cId="3493971610" sldId="680"/>
            <ac:picMk id="31" creationId="{F1705503-5B75-4A66-8282-FB1CD14C6AF0}"/>
          </ac:picMkLst>
        </pc:picChg>
        <pc:cxnChg chg="del">
          <ac:chgData name="Surmeli, Mehmet" userId="577b8232-6478-49db-95e7-2bf710c8f210" providerId="ADAL" clId="{4EAE14A4-6ACB-4D56-950C-BD91FF85A76D}" dt="2022-05-25T13:34:06.463" v="3108" actId="478"/>
          <ac:cxnSpMkLst>
            <pc:docMk/>
            <pc:sldMk cId="3493971610" sldId="680"/>
            <ac:cxnSpMk id="9" creationId="{A9BE8CA9-74FB-4276-BDB6-B30EC54F9E57}"/>
          </ac:cxnSpMkLst>
        </pc:cxnChg>
        <pc:cxnChg chg="del">
          <ac:chgData name="Surmeli, Mehmet" userId="577b8232-6478-49db-95e7-2bf710c8f210" providerId="ADAL" clId="{4EAE14A4-6ACB-4D56-950C-BD91FF85A76D}" dt="2022-05-25T13:34:07.883" v="3110" actId="478"/>
          <ac:cxnSpMkLst>
            <pc:docMk/>
            <pc:sldMk cId="3493971610" sldId="680"/>
            <ac:cxnSpMk id="15" creationId="{BA0B3058-622A-4612-983F-83025D0228C9}"/>
          </ac:cxnSpMkLst>
        </pc:cxnChg>
        <pc:cxnChg chg="del">
          <ac:chgData name="Surmeli, Mehmet" userId="577b8232-6478-49db-95e7-2bf710c8f210" providerId="ADAL" clId="{4EAE14A4-6ACB-4D56-950C-BD91FF85A76D}" dt="2022-05-25T13:34:07.269" v="3109" actId="478"/>
          <ac:cxnSpMkLst>
            <pc:docMk/>
            <pc:sldMk cId="3493971610" sldId="680"/>
            <ac:cxnSpMk id="16" creationId="{876AF02B-26D8-4889-A439-40363607DF80}"/>
          </ac:cxnSpMkLst>
        </pc:cxnChg>
        <pc:cxnChg chg="del mod">
          <ac:chgData name="Surmeli, Mehmet" userId="577b8232-6478-49db-95e7-2bf710c8f210" providerId="ADAL" clId="{4EAE14A4-6ACB-4D56-950C-BD91FF85A76D}" dt="2022-05-25T13:34:08.986" v="3111" actId="478"/>
          <ac:cxnSpMkLst>
            <pc:docMk/>
            <pc:sldMk cId="3493971610" sldId="680"/>
            <ac:cxnSpMk id="35" creationId="{43ED6E3A-AF59-4FEE-97D7-FEA94453270D}"/>
          </ac:cxnSpMkLst>
        </pc:cxnChg>
      </pc:sldChg>
      <pc:sldChg chg="addSp delSp modSp add mod ord delAnim modAnim">
        <pc:chgData name="Surmeli, Mehmet" userId="577b8232-6478-49db-95e7-2bf710c8f210" providerId="ADAL" clId="{4EAE14A4-6ACB-4D56-950C-BD91FF85A76D}" dt="2022-05-25T17:50:52.693" v="4389"/>
        <pc:sldMkLst>
          <pc:docMk/>
          <pc:sldMk cId="2529181240" sldId="681"/>
        </pc:sldMkLst>
        <pc:spChg chg="mod">
          <ac:chgData name="Surmeli, Mehmet" userId="577b8232-6478-49db-95e7-2bf710c8f210" providerId="ADAL" clId="{4EAE14A4-6ACB-4D56-950C-BD91FF85A76D}" dt="2022-05-25T14:14:25.131" v="3431" actId="20577"/>
          <ac:spMkLst>
            <pc:docMk/>
            <pc:sldMk cId="2529181240" sldId="681"/>
            <ac:spMk id="2" creationId="{5BE508B4-F911-4054-9F36-2F6C820A0BE8}"/>
          </ac:spMkLst>
        </pc:spChg>
        <pc:spChg chg="del">
          <ac:chgData name="Surmeli, Mehmet" userId="577b8232-6478-49db-95e7-2bf710c8f210" providerId="ADAL" clId="{4EAE14A4-6ACB-4D56-950C-BD91FF85A76D}" dt="2022-05-25T17:23:19.812" v="3576" actId="478"/>
          <ac:spMkLst>
            <pc:docMk/>
            <pc:sldMk cId="2529181240" sldId="681"/>
            <ac:spMk id="3" creationId="{2E8AD2C1-E371-45D8-9804-02B42F6920B2}"/>
          </ac:spMkLst>
        </pc:spChg>
        <pc:spChg chg="del">
          <ac:chgData name="Surmeli, Mehmet" userId="577b8232-6478-49db-95e7-2bf710c8f210" providerId="ADAL" clId="{4EAE14A4-6ACB-4D56-950C-BD91FF85A76D}" dt="2022-05-25T13:48:07.919" v="3205" actId="478"/>
          <ac:spMkLst>
            <pc:docMk/>
            <pc:sldMk cId="2529181240" sldId="681"/>
            <ac:spMk id="5" creationId="{7C28AEC4-CBD7-4EF7-8330-92E58B917AFE}"/>
          </ac:spMkLst>
        </pc:spChg>
        <pc:spChg chg="del">
          <ac:chgData name="Surmeli, Mehmet" userId="577b8232-6478-49db-95e7-2bf710c8f210" providerId="ADAL" clId="{4EAE14A4-6ACB-4D56-950C-BD91FF85A76D}" dt="2022-05-25T13:49:19.404" v="3246" actId="478"/>
          <ac:spMkLst>
            <pc:docMk/>
            <pc:sldMk cId="2529181240" sldId="681"/>
            <ac:spMk id="13" creationId="{B745FB8A-D211-4CA7-93F0-094FDA64F6A0}"/>
          </ac:spMkLst>
        </pc:spChg>
        <pc:spChg chg="del">
          <ac:chgData name="Surmeli, Mehmet" userId="577b8232-6478-49db-95e7-2bf710c8f210" providerId="ADAL" clId="{4EAE14A4-6ACB-4D56-950C-BD91FF85A76D}" dt="2022-05-25T13:48:07.919" v="3205" actId="478"/>
          <ac:spMkLst>
            <pc:docMk/>
            <pc:sldMk cId="2529181240" sldId="681"/>
            <ac:spMk id="14" creationId="{83B50B44-D957-43AC-83D7-F99645A595D6}"/>
          </ac:spMkLst>
        </pc:spChg>
        <pc:spChg chg="mod">
          <ac:chgData name="Surmeli, Mehmet" userId="577b8232-6478-49db-95e7-2bf710c8f210" providerId="ADAL" clId="{4EAE14A4-6ACB-4D56-950C-BD91FF85A76D}" dt="2022-05-25T13:49:10.338" v="3212" actId="164"/>
          <ac:spMkLst>
            <pc:docMk/>
            <pc:sldMk cId="2529181240" sldId="681"/>
            <ac:spMk id="16" creationId="{DEB83BC6-4815-4E5C-AA7D-89671114AA4B}"/>
          </ac:spMkLst>
        </pc:spChg>
        <pc:spChg chg="del">
          <ac:chgData name="Surmeli, Mehmet" userId="577b8232-6478-49db-95e7-2bf710c8f210" providerId="ADAL" clId="{4EAE14A4-6ACB-4D56-950C-BD91FF85A76D}" dt="2022-05-25T13:48:07.919" v="3205" actId="478"/>
          <ac:spMkLst>
            <pc:docMk/>
            <pc:sldMk cId="2529181240" sldId="681"/>
            <ac:spMk id="17" creationId="{117269DA-1578-40A2-9086-DDE0214DAC79}"/>
          </ac:spMkLst>
        </pc:spChg>
        <pc:spChg chg="del">
          <ac:chgData name="Surmeli, Mehmet" userId="577b8232-6478-49db-95e7-2bf710c8f210" providerId="ADAL" clId="{4EAE14A4-6ACB-4D56-950C-BD91FF85A76D}" dt="2022-05-25T13:48:07.919" v="3205" actId="478"/>
          <ac:spMkLst>
            <pc:docMk/>
            <pc:sldMk cId="2529181240" sldId="681"/>
            <ac:spMk id="18" creationId="{94F9A4FF-7673-4160-9620-3D57DFC18C90}"/>
          </ac:spMkLst>
        </pc:spChg>
        <pc:spChg chg="del">
          <ac:chgData name="Surmeli, Mehmet" userId="577b8232-6478-49db-95e7-2bf710c8f210" providerId="ADAL" clId="{4EAE14A4-6ACB-4D56-950C-BD91FF85A76D}" dt="2022-05-25T13:48:07.919" v="3205" actId="478"/>
          <ac:spMkLst>
            <pc:docMk/>
            <pc:sldMk cId="2529181240" sldId="681"/>
            <ac:spMk id="19" creationId="{6D034F33-C852-4054-8C90-373B96D79422}"/>
          </ac:spMkLst>
        </pc:spChg>
        <pc:spChg chg="del">
          <ac:chgData name="Surmeli, Mehmet" userId="577b8232-6478-49db-95e7-2bf710c8f210" providerId="ADAL" clId="{4EAE14A4-6ACB-4D56-950C-BD91FF85A76D}" dt="2022-05-25T13:48:07.919" v="3205" actId="478"/>
          <ac:spMkLst>
            <pc:docMk/>
            <pc:sldMk cId="2529181240" sldId="681"/>
            <ac:spMk id="20" creationId="{57FAA8CC-1EEF-4606-AAA2-EC34A23C3FF4}"/>
          </ac:spMkLst>
        </pc:spChg>
        <pc:spChg chg="del">
          <ac:chgData name="Surmeli, Mehmet" userId="577b8232-6478-49db-95e7-2bf710c8f210" providerId="ADAL" clId="{4EAE14A4-6ACB-4D56-950C-BD91FF85A76D}" dt="2022-05-25T13:48:07.919" v="3205" actId="478"/>
          <ac:spMkLst>
            <pc:docMk/>
            <pc:sldMk cId="2529181240" sldId="681"/>
            <ac:spMk id="21" creationId="{86895AE2-0304-4D7D-9090-7EEAD9C5C230}"/>
          </ac:spMkLst>
        </pc:spChg>
        <pc:spChg chg="add mod">
          <ac:chgData name="Surmeli, Mehmet" userId="577b8232-6478-49db-95e7-2bf710c8f210" providerId="ADAL" clId="{4EAE14A4-6ACB-4D56-950C-BD91FF85A76D}" dt="2022-05-25T13:51:47.380" v="3277" actId="1076"/>
          <ac:spMkLst>
            <pc:docMk/>
            <pc:sldMk cId="2529181240" sldId="681"/>
            <ac:spMk id="24" creationId="{E1FD9B10-A4EE-4A6E-A35C-B4BFD54806DD}"/>
          </ac:spMkLst>
        </pc:spChg>
        <pc:spChg chg="add mod">
          <ac:chgData name="Surmeli, Mehmet" userId="577b8232-6478-49db-95e7-2bf710c8f210" providerId="ADAL" clId="{4EAE14A4-6ACB-4D56-950C-BD91FF85A76D}" dt="2022-05-25T13:54:40.566" v="3334" actId="14100"/>
          <ac:spMkLst>
            <pc:docMk/>
            <pc:sldMk cId="2529181240" sldId="681"/>
            <ac:spMk id="25" creationId="{8DB65C22-F8E2-4F21-8E49-8DC09E4D0C79}"/>
          </ac:spMkLst>
        </pc:spChg>
        <pc:grpChg chg="add mod">
          <ac:chgData name="Surmeli, Mehmet" userId="577b8232-6478-49db-95e7-2bf710c8f210" providerId="ADAL" clId="{4EAE14A4-6ACB-4D56-950C-BD91FF85A76D}" dt="2022-05-25T13:49:35.500" v="3252" actId="1076"/>
          <ac:grpSpMkLst>
            <pc:docMk/>
            <pc:sldMk cId="2529181240" sldId="681"/>
            <ac:grpSpMk id="8" creationId="{7C9B244D-3A62-4B0F-BE19-49F78C99F052}"/>
          </ac:grpSpMkLst>
        </pc:grpChg>
        <pc:grpChg chg="add mod">
          <ac:chgData name="Surmeli, Mehmet" userId="577b8232-6478-49db-95e7-2bf710c8f210" providerId="ADAL" clId="{4EAE14A4-6ACB-4D56-950C-BD91FF85A76D}" dt="2022-05-25T13:53:25.371" v="3322" actId="164"/>
          <ac:grpSpMkLst>
            <pc:docMk/>
            <pc:sldMk cId="2529181240" sldId="681"/>
            <ac:grpSpMk id="26" creationId="{9EE27757-7906-4037-97B8-64C622D8760B}"/>
          </ac:grpSpMkLst>
        </pc:grpChg>
        <pc:picChg chg="add del mod">
          <ac:chgData name="Surmeli, Mehmet" userId="577b8232-6478-49db-95e7-2bf710c8f210" providerId="ADAL" clId="{4EAE14A4-6ACB-4D56-950C-BD91FF85A76D}" dt="2022-05-25T17:50:24.279" v="4381" actId="478"/>
          <ac:picMkLst>
            <pc:docMk/>
            <pc:sldMk cId="2529181240" sldId="681"/>
            <ac:picMk id="7" creationId="{0EF8E1B2-2CE6-4508-8EA0-905C8674CDF2}"/>
          </ac:picMkLst>
        </pc:picChg>
        <pc:picChg chg="add del mod">
          <ac:chgData name="Surmeli, Mehmet" userId="577b8232-6478-49db-95e7-2bf710c8f210" providerId="ADAL" clId="{4EAE14A4-6ACB-4D56-950C-BD91FF85A76D}" dt="2022-05-25T13:50:54.115" v="3263" actId="478"/>
          <ac:picMkLst>
            <pc:docMk/>
            <pc:sldMk cId="2529181240" sldId="681"/>
            <ac:picMk id="10" creationId="{301A80A3-F300-4408-B1DE-AE7CF88A72EE}"/>
          </ac:picMkLst>
        </pc:picChg>
        <pc:picChg chg="mod">
          <ac:chgData name="Surmeli, Mehmet" userId="577b8232-6478-49db-95e7-2bf710c8f210" providerId="ADAL" clId="{4EAE14A4-6ACB-4D56-950C-BD91FF85A76D}" dt="2022-05-25T13:49:36.689" v="3253" actId="1076"/>
          <ac:picMkLst>
            <pc:docMk/>
            <pc:sldMk cId="2529181240" sldId="681"/>
            <ac:picMk id="11" creationId="{6B1A3824-F39D-4656-8CC9-040CAF6C78E1}"/>
          </ac:picMkLst>
        </pc:picChg>
        <pc:picChg chg="del">
          <ac:chgData name="Surmeli, Mehmet" userId="577b8232-6478-49db-95e7-2bf710c8f210" providerId="ADAL" clId="{4EAE14A4-6ACB-4D56-950C-BD91FF85A76D}" dt="2022-05-25T13:48:05.388" v="3204" actId="478"/>
          <ac:picMkLst>
            <pc:docMk/>
            <pc:sldMk cId="2529181240" sldId="681"/>
            <ac:picMk id="12" creationId="{478B30DD-B02E-4D8A-9413-72E2FD79532D}"/>
          </ac:picMkLst>
        </pc:picChg>
        <pc:picChg chg="mod modCrop">
          <ac:chgData name="Surmeli, Mehmet" userId="577b8232-6478-49db-95e7-2bf710c8f210" providerId="ADAL" clId="{4EAE14A4-6ACB-4D56-950C-BD91FF85A76D}" dt="2022-05-25T13:49:10.338" v="3212" actId="164"/>
          <ac:picMkLst>
            <pc:docMk/>
            <pc:sldMk cId="2529181240" sldId="681"/>
            <ac:picMk id="15" creationId="{C2F78712-6B6A-4E1E-B1F4-E4805C84356F}"/>
          </ac:picMkLst>
        </pc:picChg>
        <pc:picChg chg="add del mod">
          <ac:chgData name="Surmeli, Mehmet" userId="577b8232-6478-49db-95e7-2bf710c8f210" providerId="ADAL" clId="{4EAE14A4-6ACB-4D56-950C-BD91FF85A76D}" dt="2022-05-25T13:50:52.996" v="3262"/>
          <ac:picMkLst>
            <pc:docMk/>
            <pc:sldMk cId="2529181240" sldId="681"/>
            <ac:picMk id="22" creationId="{AA7B09BA-2512-4831-86BD-BD5D048FAF14}"/>
          </ac:picMkLst>
        </pc:picChg>
        <pc:picChg chg="add mod">
          <ac:chgData name="Surmeli, Mehmet" userId="577b8232-6478-49db-95e7-2bf710c8f210" providerId="ADAL" clId="{4EAE14A4-6ACB-4D56-950C-BD91FF85A76D}" dt="2022-05-25T13:53:25.371" v="3322" actId="164"/>
          <ac:picMkLst>
            <pc:docMk/>
            <pc:sldMk cId="2529181240" sldId="681"/>
            <ac:picMk id="23" creationId="{15B8FC44-29B4-4AD5-8ABE-E8D1AC3B5DBF}"/>
          </ac:picMkLst>
        </pc:picChg>
        <pc:picChg chg="add mod">
          <ac:chgData name="Surmeli, Mehmet" userId="577b8232-6478-49db-95e7-2bf710c8f210" providerId="ADAL" clId="{4EAE14A4-6ACB-4D56-950C-BD91FF85A76D}" dt="2022-05-25T17:50:40.581" v="4387" actId="1076"/>
          <ac:picMkLst>
            <pc:docMk/>
            <pc:sldMk cId="2529181240" sldId="681"/>
            <ac:picMk id="28" creationId="{69F8F119-10F8-485F-B070-70107C9B09D2}"/>
          </ac:picMkLst>
        </pc:picChg>
      </pc:sldChg>
      <pc:sldChg chg="addSp modSp add del mod ord">
        <pc:chgData name="Surmeli, Mehmet" userId="577b8232-6478-49db-95e7-2bf710c8f210" providerId="ADAL" clId="{4EAE14A4-6ACB-4D56-950C-BD91FF85A76D}" dt="2022-05-25T14:14:49.316" v="3434" actId="47"/>
        <pc:sldMkLst>
          <pc:docMk/>
          <pc:sldMk cId="4170945947" sldId="682"/>
        </pc:sldMkLst>
        <pc:spChg chg="add mod">
          <ac:chgData name="Surmeli, Mehmet" userId="577b8232-6478-49db-95e7-2bf710c8f210" providerId="ADAL" clId="{4EAE14A4-6ACB-4D56-950C-BD91FF85A76D}" dt="2022-05-25T14:11:42.389" v="3392" actId="1037"/>
          <ac:spMkLst>
            <pc:docMk/>
            <pc:sldMk cId="4170945947" sldId="682"/>
            <ac:spMk id="5" creationId="{2D75F17D-422A-4B37-B239-90B97F4082E5}"/>
          </ac:spMkLst>
        </pc:spChg>
        <pc:spChg chg="add mod">
          <ac:chgData name="Surmeli, Mehmet" userId="577b8232-6478-49db-95e7-2bf710c8f210" providerId="ADAL" clId="{4EAE14A4-6ACB-4D56-950C-BD91FF85A76D}" dt="2022-05-25T14:12:02.472" v="3403" actId="14100"/>
          <ac:spMkLst>
            <pc:docMk/>
            <pc:sldMk cId="4170945947" sldId="682"/>
            <ac:spMk id="12" creationId="{3D7FDF25-15E3-4110-A622-3DE3B840A6F3}"/>
          </ac:spMkLst>
        </pc:spChg>
        <pc:spChg chg="add mod">
          <ac:chgData name="Surmeli, Mehmet" userId="577b8232-6478-49db-95e7-2bf710c8f210" providerId="ADAL" clId="{4EAE14A4-6ACB-4D56-950C-BD91FF85A76D}" dt="2022-05-25T14:14:01.430" v="3420" actId="1076"/>
          <ac:spMkLst>
            <pc:docMk/>
            <pc:sldMk cId="4170945947" sldId="682"/>
            <ac:spMk id="14" creationId="{B577DDDE-1AF1-4655-9C48-B9068AB188EC}"/>
          </ac:spMkLst>
        </pc:spChg>
        <pc:picChg chg="mod">
          <ac:chgData name="Surmeli, Mehmet" userId="577b8232-6478-49db-95e7-2bf710c8f210" providerId="ADAL" clId="{4EAE14A4-6ACB-4D56-950C-BD91FF85A76D}" dt="2022-05-25T14:10:39.439" v="3375" actId="1076"/>
          <ac:picMkLst>
            <pc:docMk/>
            <pc:sldMk cId="4170945947" sldId="682"/>
            <ac:picMk id="6" creationId="{465851DF-118D-40F2-8BED-8D63DDAC3189}"/>
          </ac:picMkLst>
        </pc:picChg>
        <pc:picChg chg="mod">
          <ac:chgData name="Surmeli, Mehmet" userId="577b8232-6478-49db-95e7-2bf710c8f210" providerId="ADAL" clId="{4EAE14A4-6ACB-4D56-950C-BD91FF85A76D}" dt="2022-05-25T14:10:59.469" v="3382" actId="14100"/>
          <ac:picMkLst>
            <pc:docMk/>
            <pc:sldMk cId="4170945947" sldId="682"/>
            <ac:picMk id="11" creationId="{4701ACD8-0B25-40DC-BFF4-C9B989913749}"/>
          </ac:picMkLst>
        </pc:picChg>
        <pc:picChg chg="mod">
          <ac:chgData name="Surmeli, Mehmet" userId="577b8232-6478-49db-95e7-2bf710c8f210" providerId="ADAL" clId="{4EAE14A4-6ACB-4D56-950C-BD91FF85A76D}" dt="2022-05-25T14:11:03.819" v="3384" actId="14100"/>
          <ac:picMkLst>
            <pc:docMk/>
            <pc:sldMk cId="4170945947" sldId="682"/>
            <ac:picMk id="13" creationId="{3A104828-CF6D-4747-9968-B6F752197ECD}"/>
          </ac:picMkLst>
        </pc:picChg>
        <pc:picChg chg="mod">
          <ac:chgData name="Surmeli, Mehmet" userId="577b8232-6478-49db-95e7-2bf710c8f210" providerId="ADAL" clId="{4EAE14A4-6ACB-4D56-950C-BD91FF85A76D}" dt="2022-05-25T14:11:08.364" v="3386" actId="14100"/>
          <ac:picMkLst>
            <pc:docMk/>
            <pc:sldMk cId="4170945947" sldId="682"/>
            <ac:picMk id="15" creationId="{9B336D83-AF08-47AC-9CDB-DAA876CC6301}"/>
          </ac:picMkLst>
        </pc:picChg>
      </pc:sldChg>
      <pc:sldChg chg="addSp delSp modSp add mod ord delAnim modAnim modNotesTx">
        <pc:chgData name="Surmeli, Mehmet" userId="577b8232-6478-49db-95e7-2bf710c8f210" providerId="ADAL" clId="{4EAE14A4-6ACB-4D56-950C-BD91FF85A76D}" dt="2022-05-25T18:16:07.040" v="4533" actId="403"/>
        <pc:sldMkLst>
          <pc:docMk/>
          <pc:sldMk cId="3500504646" sldId="683"/>
        </pc:sldMkLst>
        <pc:spChg chg="mod">
          <ac:chgData name="Surmeli, Mehmet" userId="577b8232-6478-49db-95e7-2bf710c8f210" providerId="ADAL" clId="{4EAE14A4-6ACB-4D56-950C-BD91FF85A76D}" dt="2022-05-25T18:16:07.040" v="4533" actId="403"/>
          <ac:spMkLst>
            <pc:docMk/>
            <pc:sldMk cId="3500504646" sldId="683"/>
            <ac:spMk id="2" creationId="{7403D748-FEF4-4286-8A5C-DD4E9D87BC5C}"/>
          </ac:spMkLst>
        </pc:spChg>
        <pc:spChg chg="del">
          <ac:chgData name="Surmeli, Mehmet" userId="577b8232-6478-49db-95e7-2bf710c8f210" providerId="ADAL" clId="{4EAE14A4-6ACB-4D56-950C-BD91FF85A76D}" dt="2022-05-25T17:23:22.545" v="3577" actId="478"/>
          <ac:spMkLst>
            <pc:docMk/>
            <pc:sldMk cId="3500504646" sldId="683"/>
            <ac:spMk id="3" creationId="{F0B6F8D2-C5DD-4B53-8DBD-96B538C433FF}"/>
          </ac:spMkLst>
        </pc:spChg>
        <pc:spChg chg="del">
          <ac:chgData name="Surmeli, Mehmet" userId="577b8232-6478-49db-95e7-2bf710c8f210" providerId="ADAL" clId="{4EAE14A4-6ACB-4D56-950C-BD91FF85A76D}" dt="2022-05-25T14:12:23.977" v="3408" actId="478"/>
          <ac:spMkLst>
            <pc:docMk/>
            <pc:sldMk cId="3500504646" sldId="683"/>
            <ac:spMk id="5" creationId="{2D75F17D-422A-4B37-B239-90B97F4082E5}"/>
          </ac:spMkLst>
        </pc:spChg>
        <pc:spChg chg="del">
          <ac:chgData name="Surmeli, Mehmet" userId="577b8232-6478-49db-95e7-2bf710c8f210" providerId="ADAL" clId="{4EAE14A4-6ACB-4D56-950C-BD91FF85A76D}" dt="2022-05-25T14:12:30.951" v="3414" actId="478"/>
          <ac:spMkLst>
            <pc:docMk/>
            <pc:sldMk cId="3500504646" sldId="683"/>
            <ac:spMk id="7" creationId="{998E5B50-F92A-436F-965F-51F611AB83B7}"/>
          </ac:spMkLst>
        </pc:spChg>
        <pc:spChg chg="del">
          <ac:chgData name="Surmeli, Mehmet" userId="577b8232-6478-49db-95e7-2bf710c8f210" providerId="ADAL" clId="{4EAE14A4-6ACB-4D56-950C-BD91FF85A76D}" dt="2022-05-25T14:12:27.845" v="3413" actId="478"/>
          <ac:spMkLst>
            <pc:docMk/>
            <pc:sldMk cId="3500504646" sldId="683"/>
            <ac:spMk id="12" creationId="{3D7FDF25-15E3-4110-A622-3DE3B840A6F3}"/>
          </ac:spMkLst>
        </pc:spChg>
        <pc:spChg chg="add del mod">
          <ac:chgData name="Surmeli, Mehmet" userId="577b8232-6478-49db-95e7-2bf710c8f210" providerId="ADAL" clId="{4EAE14A4-6ACB-4D56-950C-BD91FF85A76D}" dt="2022-05-25T14:15:25.283" v="3443"/>
          <ac:spMkLst>
            <pc:docMk/>
            <pc:sldMk cId="3500504646" sldId="683"/>
            <ac:spMk id="20" creationId="{3AE627C1-8841-4C0E-9F71-E3FCAFF092F3}"/>
          </ac:spMkLst>
        </pc:spChg>
        <pc:spChg chg="add del mod">
          <ac:chgData name="Surmeli, Mehmet" userId="577b8232-6478-49db-95e7-2bf710c8f210" providerId="ADAL" clId="{4EAE14A4-6ACB-4D56-950C-BD91FF85A76D}" dt="2022-05-25T14:22:13.009" v="3525" actId="478"/>
          <ac:spMkLst>
            <pc:docMk/>
            <pc:sldMk cId="3500504646" sldId="683"/>
            <ac:spMk id="21" creationId="{2D19C9AD-800E-40DF-A968-973F6FA2EC7C}"/>
          </ac:spMkLst>
        </pc:spChg>
        <pc:spChg chg="add mod">
          <ac:chgData name="Surmeli, Mehmet" userId="577b8232-6478-49db-95e7-2bf710c8f210" providerId="ADAL" clId="{4EAE14A4-6ACB-4D56-950C-BD91FF85A76D}" dt="2022-05-25T14:22:51.948" v="3530" actId="164"/>
          <ac:spMkLst>
            <pc:docMk/>
            <pc:sldMk cId="3500504646" sldId="683"/>
            <ac:spMk id="25" creationId="{B998A40A-94F4-4B31-BF7A-BD5175298EC6}"/>
          </ac:spMkLst>
        </pc:spChg>
        <pc:spChg chg="add mod">
          <ac:chgData name="Surmeli, Mehmet" userId="577b8232-6478-49db-95e7-2bf710c8f210" providerId="ADAL" clId="{4EAE14A4-6ACB-4D56-950C-BD91FF85A76D}" dt="2022-05-25T14:22:54.415" v="3531" actId="164"/>
          <ac:spMkLst>
            <pc:docMk/>
            <pc:sldMk cId="3500504646" sldId="683"/>
            <ac:spMk id="27" creationId="{0A887FDE-8EC1-4CCD-A8E0-81941148B6C8}"/>
          </ac:spMkLst>
        </pc:spChg>
        <pc:spChg chg="add mod">
          <ac:chgData name="Surmeli, Mehmet" userId="577b8232-6478-49db-95e7-2bf710c8f210" providerId="ADAL" clId="{4EAE14A4-6ACB-4D56-950C-BD91FF85A76D}" dt="2022-05-25T14:22:56.894" v="3532" actId="164"/>
          <ac:spMkLst>
            <pc:docMk/>
            <pc:sldMk cId="3500504646" sldId="683"/>
            <ac:spMk id="31" creationId="{512DE28B-EE23-420E-A2C3-9782C8B47EF2}"/>
          </ac:spMkLst>
        </pc:spChg>
        <pc:spChg chg="add mod">
          <ac:chgData name="Surmeli, Mehmet" userId="577b8232-6478-49db-95e7-2bf710c8f210" providerId="ADAL" clId="{4EAE14A4-6ACB-4D56-950C-BD91FF85A76D}" dt="2022-05-25T14:22:58.799" v="3533" actId="164"/>
          <ac:spMkLst>
            <pc:docMk/>
            <pc:sldMk cId="3500504646" sldId="683"/>
            <ac:spMk id="46" creationId="{0507A44E-94E4-43F3-B636-F072A303AA81}"/>
          </ac:spMkLst>
        </pc:spChg>
        <pc:grpChg chg="add mod">
          <ac:chgData name="Surmeli, Mehmet" userId="577b8232-6478-49db-95e7-2bf710c8f210" providerId="ADAL" clId="{4EAE14A4-6ACB-4D56-950C-BD91FF85A76D}" dt="2022-05-25T17:46:32.341" v="4373" actId="1076"/>
          <ac:grpSpMkLst>
            <pc:docMk/>
            <pc:sldMk cId="3500504646" sldId="683"/>
            <ac:grpSpMk id="47" creationId="{5F863759-0F55-4414-8EBE-E2FA85595239}"/>
          </ac:grpSpMkLst>
        </pc:grpChg>
        <pc:grpChg chg="add mod">
          <ac:chgData name="Surmeli, Mehmet" userId="577b8232-6478-49db-95e7-2bf710c8f210" providerId="ADAL" clId="{4EAE14A4-6ACB-4D56-950C-BD91FF85A76D}" dt="2022-05-25T17:46:32.341" v="4373" actId="1076"/>
          <ac:grpSpMkLst>
            <pc:docMk/>
            <pc:sldMk cId="3500504646" sldId="683"/>
            <ac:grpSpMk id="48" creationId="{382F8BCB-E497-4645-96FF-202D265DD923}"/>
          </ac:grpSpMkLst>
        </pc:grpChg>
        <pc:grpChg chg="add mod">
          <ac:chgData name="Surmeli, Mehmet" userId="577b8232-6478-49db-95e7-2bf710c8f210" providerId="ADAL" clId="{4EAE14A4-6ACB-4D56-950C-BD91FF85A76D}" dt="2022-05-25T17:46:32.341" v="4373" actId="1076"/>
          <ac:grpSpMkLst>
            <pc:docMk/>
            <pc:sldMk cId="3500504646" sldId="683"/>
            <ac:grpSpMk id="49" creationId="{B394A173-002C-40FE-BAFB-92C085BA0491}"/>
          </ac:grpSpMkLst>
        </pc:grpChg>
        <pc:grpChg chg="add mod">
          <ac:chgData name="Surmeli, Mehmet" userId="577b8232-6478-49db-95e7-2bf710c8f210" providerId="ADAL" clId="{4EAE14A4-6ACB-4D56-950C-BD91FF85A76D}" dt="2022-05-25T17:46:32.341" v="4373" actId="1076"/>
          <ac:grpSpMkLst>
            <pc:docMk/>
            <pc:sldMk cId="3500504646" sldId="683"/>
            <ac:grpSpMk id="50" creationId="{67877462-A93F-4C6D-87B3-6761E22415A8}"/>
          </ac:grpSpMkLst>
        </pc:grpChg>
        <pc:picChg chg="del">
          <ac:chgData name="Surmeli, Mehmet" userId="577b8232-6478-49db-95e7-2bf710c8f210" providerId="ADAL" clId="{4EAE14A4-6ACB-4D56-950C-BD91FF85A76D}" dt="2022-05-25T14:12:27.005" v="3412" actId="478"/>
          <ac:picMkLst>
            <pc:docMk/>
            <pc:sldMk cId="3500504646" sldId="683"/>
            <ac:picMk id="6" creationId="{465851DF-118D-40F2-8BED-8D63DDAC3189}"/>
          </ac:picMkLst>
        </pc:picChg>
        <pc:picChg chg="del">
          <ac:chgData name="Surmeli, Mehmet" userId="577b8232-6478-49db-95e7-2bf710c8f210" providerId="ADAL" clId="{4EAE14A4-6ACB-4D56-950C-BD91FF85A76D}" dt="2022-05-25T14:12:22.296" v="3407" actId="478"/>
          <ac:picMkLst>
            <pc:docMk/>
            <pc:sldMk cId="3500504646" sldId="683"/>
            <ac:picMk id="9" creationId="{84EF5ADB-DA25-497D-87CE-3EC461EA84A8}"/>
          </ac:picMkLst>
        </pc:picChg>
        <pc:picChg chg="add del mod">
          <ac:chgData name="Surmeli, Mehmet" userId="577b8232-6478-49db-95e7-2bf710c8f210" providerId="ADAL" clId="{4EAE14A4-6ACB-4D56-950C-BD91FF85A76D}" dt="2022-05-25T17:46:16.361" v="4367" actId="478"/>
          <ac:picMkLst>
            <pc:docMk/>
            <pc:sldMk cId="3500504646" sldId="683"/>
            <ac:picMk id="10" creationId="{B0B5FFF9-9282-42FB-BD96-2B6D8841088C}"/>
          </ac:picMkLst>
        </pc:picChg>
        <pc:picChg chg="del">
          <ac:chgData name="Surmeli, Mehmet" userId="577b8232-6478-49db-95e7-2bf710c8f210" providerId="ADAL" clId="{4EAE14A4-6ACB-4D56-950C-BD91FF85A76D}" dt="2022-05-25T14:12:25.137" v="3410" actId="478"/>
          <ac:picMkLst>
            <pc:docMk/>
            <pc:sldMk cId="3500504646" sldId="683"/>
            <ac:picMk id="11" creationId="{4701ACD8-0B25-40DC-BFF4-C9B989913749}"/>
          </ac:picMkLst>
        </pc:picChg>
        <pc:picChg chg="del">
          <ac:chgData name="Surmeli, Mehmet" userId="577b8232-6478-49db-95e7-2bf710c8f210" providerId="ADAL" clId="{4EAE14A4-6ACB-4D56-950C-BD91FF85A76D}" dt="2022-05-25T14:12:24.657" v="3409" actId="478"/>
          <ac:picMkLst>
            <pc:docMk/>
            <pc:sldMk cId="3500504646" sldId="683"/>
            <ac:picMk id="13" creationId="{3A104828-CF6D-4747-9968-B6F752197ECD}"/>
          </ac:picMkLst>
        </pc:picChg>
        <pc:picChg chg="del">
          <ac:chgData name="Surmeli, Mehmet" userId="577b8232-6478-49db-95e7-2bf710c8f210" providerId="ADAL" clId="{4EAE14A4-6ACB-4D56-950C-BD91FF85A76D}" dt="2022-05-25T14:12:26.031" v="3411" actId="478"/>
          <ac:picMkLst>
            <pc:docMk/>
            <pc:sldMk cId="3500504646" sldId="683"/>
            <ac:picMk id="15" creationId="{9B336D83-AF08-47AC-9CDB-DAA876CC6301}"/>
          </ac:picMkLst>
        </pc:picChg>
        <pc:picChg chg="add del mod">
          <ac:chgData name="Surmeli, Mehmet" userId="577b8232-6478-49db-95e7-2bf710c8f210" providerId="ADAL" clId="{4EAE14A4-6ACB-4D56-950C-BD91FF85A76D}" dt="2022-05-25T14:14:09.446" v="3421" actId="478"/>
          <ac:picMkLst>
            <pc:docMk/>
            <pc:sldMk cId="3500504646" sldId="683"/>
            <ac:picMk id="16" creationId="{24C6975F-66A4-465A-9DD2-72F1DB1D1FDB}"/>
          </ac:picMkLst>
        </pc:picChg>
        <pc:picChg chg="add del mod">
          <ac:chgData name="Surmeli, Mehmet" userId="577b8232-6478-49db-95e7-2bf710c8f210" providerId="ADAL" clId="{4EAE14A4-6ACB-4D56-950C-BD91FF85A76D}" dt="2022-05-25T17:46:17.060" v="4368" actId="478"/>
          <ac:picMkLst>
            <pc:docMk/>
            <pc:sldMk cId="3500504646" sldId="683"/>
            <ac:picMk id="18" creationId="{0D4AB4CF-F99B-4C71-BE58-FA7AA91D45CC}"/>
          </ac:picMkLst>
        </pc:picChg>
        <pc:picChg chg="add mod">
          <ac:chgData name="Surmeli, Mehmet" userId="577b8232-6478-49db-95e7-2bf710c8f210" providerId="ADAL" clId="{4EAE14A4-6ACB-4D56-950C-BD91FF85A76D}" dt="2022-05-25T17:46:32.341" v="4373" actId="1076"/>
          <ac:picMkLst>
            <pc:docMk/>
            <pc:sldMk cId="3500504646" sldId="683"/>
            <ac:picMk id="19" creationId="{087867EA-2B8D-4A5C-8D8D-E01994353979}"/>
          </ac:picMkLst>
        </pc:picChg>
        <pc:picChg chg="add mod">
          <ac:chgData name="Surmeli, Mehmet" userId="577b8232-6478-49db-95e7-2bf710c8f210" providerId="ADAL" clId="{4EAE14A4-6ACB-4D56-950C-BD91FF85A76D}" dt="2022-05-25T17:46:38.923" v="4376" actId="1076"/>
          <ac:picMkLst>
            <pc:docMk/>
            <pc:sldMk cId="3500504646" sldId="683"/>
            <ac:picMk id="51" creationId="{05373717-6D2F-4BEC-ACE8-58DE2140E2A1}"/>
          </ac:picMkLst>
        </pc:picChg>
        <pc:cxnChg chg="add mod">
          <ac:chgData name="Surmeli, Mehmet" userId="577b8232-6478-49db-95e7-2bf710c8f210" providerId="ADAL" clId="{4EAE14A4-6ACB-4D56-950C-BD91FF85A76D}" dt="2022-05-25T14:22:51.948" v="3530" actId="164"/>
          <ac:cxnSpMkLst>
            <pc:docMk/>
            <pc:sldMk cId="3500504646" sldId="683"/>
            <ac:cxnSpMk id="23" creationId="{6DF9B17E-7E63-4D6C-B71C-451A5D9D0191}"/>
          </ac:cxnSpMkLst>
        </pc:cxnChg>
        <pc:cxnChg chg="add mod">
          <ac:chgData name="Surmeli, Mehmet" userId="577b8232-6478-49db-95e7-2bf710c8f210" providerId="ADAL" clId="{4EAE14A4-6ACB-4D56-950C-BD91FF85A76D}" dt="2022-05-25T14:22:54.415" v="3531" actId="164"/>
          <ac:cxnSpMkLst>
            <pc:docMk/>
            <pc:sldMk cId="3500504646" sldId="683"/>
            <ac:cxnSpMk id="26" creationId="{C1891332-2FD7-4D3C-9E32-ADF006E32BC1}"/>
          </ac:cxnSpMkLst>
        </pc:cxnChg>
        <pc:cxnChg chg="add mod">
          <ac:chgData name="Surmeli, Mehmet" userId="577b8232-6478-49db-95e7-2bf710c8f210" providerId="ADAL" clId="{4EAE14A4-6ACB-4D56-950C-BD91FF85A76D}" dt="2022-05-25T14:22:56.894" v="3532" actId="164"/>
          <ac:cxnSpMkLst>
            <pc:docMk/>
            <pc:sldMk cId="3500504646" sldId="683"/>
            <ac:cxnSpMk id="29" creationId="{98D6B887-8287-4B1E-ACF5-80416EA0F9CA}"/>
          </ac:cxnSpMkLst>
        </pc:cxnChg>
        <pc:cxnChg chg="add mod">
          <ac:chgData name="Surmeli, Mehmet" userId="577b8232-6478-49db-95e7-2bf710c8f210" providerId="ADAL" clId="{4EAE14A4-6ACB-4D56-950C-BD91FF85A76D}" dt="2022-05-25T14:22:58.799" v="3533" actId="164"/>
          <ac:cxnSpMkLst>
            <pc:docMk/>
            <pc:sldMk cId="3500504646" sldId="683"/>
            <ac:cxnSpMk id="43" creationId="{468AFFAD-F930-44AD-9B61-46D116B1F971}"/>
          </ac:cxnSpMkLst>
        </pc:cxnChg>
      </pc:sldChg>
      <pc:sldChg chg="addSp modSp add del mod modAnim">
        <pc:chgData name="Surmeli, Mehmet" userId="577b8232-6478-49db-95e7-2bf710c8f210" providerId="ADAL" clId="{4EAE14A4-6ACB-4D56-950C-BD91FF85A76D}" dt="2022-05-25T17:50:59.336" v="4390" actId="47"/>
        <pc:sldMkLst>
          <pc:docMk/>
          <pc:sldMk cId="605432657" sldId="684"/>
        </pc:sldMkLst>
        <pc:spChg chg="add mod">
          <ac:chgData name="Surmeli, Mehmet" userId="577b8232-6478-49db-95e7-2bf710c8f210" providerId="ADAL" clId="{4EAE14A4-6ACB-4D56-950C-BD91FF85A76D}" dt="2022-05-25T17:45:52.722" v="4366" actId="2085"/>
          <ac:spMkLst>
            <pc:docMk/>
            <pc:sldMk cId="605432657" sldId="684"/>
            <ac:spMk id="3" creationId="{C656EBCB-DB41-4C64-B1ED-CFBA70203AAD}"/>
          </ac:spMkLst>
        </pc:spChg>
      </pc:sldChg>
      <pc:sldChg chg="addSp delSp modSp new del mod">
        <pc:chgData name="Surmeli, Mehmet" userId="577b8232-6478-49db-95e7-2bf710c8f210" providerId="ADAL" clId="{4EAE14A4-6ACB-4D56-950C-BD91FF85A76D}" dt="2022-06-13T11:15:46.068" v="6823" actId="47"/>
        <pc:sldMkLst>
          <pc:docMk/>
          <pc:sldMk cId="3620686283" sldId="684"/>
        </pc:sldMkLst>
        <pc:spChg chg="del mod">
          <ac:chgData name="Surmeli, Mehmet" userId="577b8232-6478-49db-95e7-2bf710c8f210" providerId="ADAL" clId="{4EAE14A4-6ACB-4D56-950C-BD91FF85A76D}" dt="2022-06-10T09:39:23.716" v="4957" actId="3680"/>
          <ac:spMkLst>
            <pc:docMk/>
            <pc:sldMk cId="3620686283" sldId="684"/>
            <ac:spMk id="2" creationId="{B2511D96-5491-44A7-8525-D3437F2A0A74}"/>
          </ac:spMkLst>
        </pc:spChg>
        <pc:spChg chg="mod">
          <ac:chgData name="Surmeli, Mehmet" userId="577b8232-6478-49db-95e7-2bf710c8f210" providerId="ADAL" clId="{4EAE14A4-6ACB-4D56-950C-BD91FF85A76D}" dt="2022-06-10T09:56:23.623" v="5052" actId="20577"/>
          <ac:spMkLst>
            <pc:docMk/>
            <pc:sldMk cId="3620686283" sldId="684"/>
            <ac:spMk id="3" creationId="{C0A2B979-1322-4DF9-9EE1-7ABFDA095D20}"/>
          </ac:spMkLst>
        </pc:spChg>
        <pc:graphicFrameChg chg="add mod ord modGraphic">
          <ac:chgData name="Surmeli, Mehmet" userId="577b8232-6478-49db-95e7-2bf710c8f210" providerId="ADAL" clId="{4EAE14A4-6ACB-4D56-950C-BD91FF85A76D}" dt="2022-06-10T09:50:19.355" v="5045" actId="20577"/>
          <ac:graphicFrameMkLst>
            <pc:docMk/>
            <pc:sldMk cId="3620686283" sldId="684"/>
            <ac:graphicFrameMk id="4" creationId="{6542F8E1-3B2C-4430-8F12-588C079459E7}"/>
          </ac:graphicFrameMkLst>
        </pc:graphicFrameChg>
      </pc:sldChg>
      <pc:sldChg chg="addSp delSp modSp new del mod">
        <pc:chgData name="Surmeli, Mehmet" userId="577b8232-6478-49db-95e7-2bf710c8f210" providerId="ADAL" clId="{4EAE14A4-6ACB-4D56-950C-BD91FF85A76D}" dt="2022-06-13T10:44:55.862" v="6751" actId="2696"/>
        <pc:sldMkLst>
          <pc:docMk/>
          <pc:sldMk cId="2576092016" sldId="685"/>
        </pc:sldMkLst>
        <pc:spChg chg="del">
          <ac:chgData name="Surmeli, Mehmet" userId="577b8232-6478-49db-95e7-2bf710c8f210" providerId="ADAL" clId="{4EAE14A4-6ACB-4D56-950C-BD91FF85A76D}" dt="2022-06-10T10:01:05.964" v="5097" actId="478"/>
          <ac:spMkLst>
            <pc:docMk/>
            <pc:sldMk cId="2576092016" sldId="685"/>
            <ac:spMk id="2" creationId="{ADDE86A3-6171-4518-AE95-72C341C6A5A4}"/>
          </ac:spMkLst>
        </pc:spChg>
        <pc:spChg chg="mod">
          <ac:chgData name="Surmeli, Mehmet" userId="577b8232-6478-49db-95e7-2bf710c8f210" providerId="ADAL" clId="{4EAE14A4-6ACB-4D56-950C-BD91FF85A76D}" dt="2022-06-10T10:44:31.004" v="5859" actId="1076"/>
          <ac:spMkLst>
            <pc:docMk/>
            <pc:sldMk cId="2576092016" sldId="685"/>
            <ac:spMk id="3" creationId="{3CFD73DF-0F54-4223-98A2-BF7C4077CA0B}"/>
          </ac:spMkLst>
        </pc:spChg>
        <pc:spChg chg="add mod">
          <ac:chgData name="Surmeli, Mehmet" userId="577b8232-6478-49db-95e7-2bf710c8f210" providerId="ADAL" clId="{4EAE14A4-6ACB-4D56-950C-BD91FF85A76D}" dt="2022-06-10T10:19:43.898" v="5775" actId="1036"/>
          <ac:spMkLst>
            <pc:docMk/>
            <pc:sldMk cId="2576092016" sldId="685"/>
            <ac:spMk id="5" creationId="{3B067359-99DB-4A1C-9EEA-9F167BCD9EDB}"/>
          </ac:spMkLst>
        </pc:spChg>
        <pc:spChg chg="add mod">
          <ac:chgData name="Surmeli, Mehmet" userId="577b8232-6478-49db-95e7-2bf710c8f210" providerId="ADAL" clId="{4EAE14A4-6ACB-4D56-950C-BD91FF85A76D}" dt="2022-06-10T10:19:43.898" v="5775" actId="1036"/>
          <ac:spMkLst>
            <pc:docMk/>
            <pc:sldMk cId="2576092016" sldId="685"/>
            <ac:spMk id="6" creationId="{46BA1640-4885-443F-B8EF-9319DE586026}"/>
          </ac:spMkLst>
        </pc:spChg>
        <pc:spChg chg="add mod">
          <ac:chgData name="Surmeli, Mehmet" userId="577b8232-6478-49db-95e7-2bf710c8f210" providerId="ADAL" clId="{4EAE14A4-6ACB-4D56-950C-BD91FF85A76D}" dt="2022-06-10T10:19:43.898" v="5775" actId="1036"/>
          <ac:spMkLst>
            <pc:docMk/>
            <pc:sldMk cId="2576092016" sldId="685"/>
            <ac:spMk id="7" creationId="{77250EC2-5055-43C1-A665-7FC8B38531C0}"/>
          </ac:spMkLst>
        </pc:spChg>
        <pc:spChg chg="add mod">
          <ac:chgData name="Surmeli, Mehmet" userId="577b8232-6478-49db-95e7-2bf710c8f210" providerId="ADAL" clId="{4EAE14A4-6ACB-4D56-950C-BD91FF85A76D}" dt="2022-06-10T10:19:43.898" v="5775" actId="1036"/>
          <ac:spMkLst>
            <pc:docMk/>
            <pc:sldMk cId="2576092016" sldId="685"/>
            <ac:spMk id="8" creationId="{01CD3037-AEA1-4E79-A6F2-7E0CFACBC4FA}"/>
          </ac:spMkLst>
        </pc:spChg>
        <pc:spChg chg="add mod">
          <ac:chgData name="Surmeli, Mehmet" userId="577b8232-6478-49db-95e7-2bf710c8f210" providerId="ADAL" clId="{4EAE14A4-6ACB-4D56-950C-BD91FF85A76D}" dt="2022-06-10T10:19:43.898" v="5775" actId="1036"/>
          <ac:spMkLst>
            <pc:docMk/>
            <pc:sldMk cId="2576092016" sldId="685"/>
            <ac:spMk id="9" creationId="{AC80E424-E61A-4DA5-B3F3-80204B806E6D}"/>
          </ac:spMkLst>
        </pc:spChg>
        <pc:spChg chg="add mod">
          <ac:chgData name="Surmeli, Mehmet" userId="577b8232-6478-49db-95e7-2bf710c8f210" providerId="ADAL" clId="{4EAE14A4-6ACB-4D56-950C-BD91FF85A76D}" dt="2022-06-10T10:19:43.898" v="5775" actId="1036"/>
          <ac:spMkLst>
            <pc:docMk/>
            <pc:sldMk cId="2576092016" sldId="685"/>
            <ac:spMk id="10" creationId="{BE78FB7D-A5B2-4C77-96FD-591F81ACFF24}"/>
          </ac:spMkLst>
        </pc:spChg>
        <pc:spChg chg="add mod">
          <ac:chgData name="Surmeli, Mehmet" userId="577b8232-6478-49db-95e7-2bf710c8f210" providerId="ADAL" clId="{4EAE14A4-6ACB-4D56-950C-BD91FF85A76D}" dt="2022-06-10T10:19:43.898" v="5775" actId="1036"/>
          <ac:spMkLst>
            <pc:docMk/>
            <pc:sldMk cId="2576092016" sldId="685"/>
            <ac:spMk id="11" creationId="{5ADE2322-1B02-4CC9-A43B-24B5D4B90644}"/>
          </ac:spMkLst>
        </pc:spChg>
        <pc:spChg chg="add mod">
          <ac:chgData name="Surmeli, Mehmet" userId="577b8232-6478-49db-95e7-2bf710c8f210" providerId="ADAL" clId="{4EAE14A4-6ACB-4D56-950C-BD91FF85A76D}" dt="2022-06-10T10:19:43.898" v="5775" actId="1036"/>
          <ac:spMkLst>
            <pc:docMk/>
            <pc:sldMk cId="2576092016" sldId="685"/>
            <ac:spMk id="12" creationId="{27A25B27-2ADA-42FC-9BC7-9CA6B2D2F77D}"/>
          </ac:spMkLst>
        </pc:spChg>
        <pc:spChg chg="add mod">
          <ac:chgData name="Surmeli, Mehmet" userId="577b8232-6478-49db-95e7-2bf710c8f210" providerId="ADAL" clId="{4EAE14A4-6ACB-4D56-950C-BD91FF85A76D}" dt="2022-06-10T10:19:43.898" v="5775" actId="1036"/>
          <ac:spMkLst>
            <pc:docMk/>
            <pc:sldMk cId="2576092016" sldId="685"/>
            <ac:spMk id="13" creationId="{7A3713B8-D119-42D4-9687-EA561E2EBF1B}"/>
          </ac:spMkLst>
        </pc:spChg>
        <pc:spChg chg="add mod">
          <ac:chgData name="Surmeli, Mehmet" userId="577b8232-6478-49db-95e7-2bf710c8f210" providerId="ADAL" clId="{4EAE14A4-6ACB-4D56-950C-BD91FF85A76D}" dt="2022-06-10T10:19:43.898" v="5775" actId="1036"/>
          <ac:spMkLst>
            <pc:docMk/>
            <pc:sldMk cId="2576092016" sldId="685"/>
            <ac:spMk id="14" creationId="{3015859B-21CD-45FF-87BB-56E4840394D7}"/>
          </ac:spMkLst>
        </pc:spChg>
        <pc:spChg chg="add mod">
          <ac:chgData name="Surmeli, Mehmet" userId="577b8232-6478-49db-95e7-2bf710c8f210" providerId="ADAL" clId="{4EAE14A4-6ACB-4D56-950C-BD91FF85A76D}" dt="2022-06-10T10:19:43.898" v="5775" actId="1036"/>
          <ac:spMkLst>
            <pc:docMk/>
            <pc:sldMk cId="2576092016" sldId="685"/>
            <ac:spMk id="15" creationId="{EC452451-7053-4EF8-AE8B-239D51ADE8BE}"/>
          </ac:spMkLst>
        </pc:spChg>
        <pc:spChg chg="add mod">
          <ac:chgData name="Surmeli, Mehmet" userId="577b8232-6478-49db-95e7-2bf710c8f210" providerId="ADAL" clId="{4EAE14A4-6ACB-4D56-950C-BD91FF85A76D}" dt="2022-06-10T10:19:43.898" v="5775" actId="1036"/>
          <ac:spMkLst>
            <pc:docMk/>
            <pc:sldMk cId="2576092016" sldId="685"/>
            <ac:spMk id="16" creationId="{BA4844F3-8CC8-4E4B-A55D-37E63086D489}"/>
          </ac:spMkLst>
        </pc:spChg>
        <pc:spChg chg="add mod">
          <ac:chgData name="Surmeli, Mehmet" userId="577b8232-6478-49db-95e7-2bf710c8f210" providerId="ADAL" clId="{4EAE14A4-6ACB-4D56-950C-BD91FF85A76D}" dt="2022-06-10T10:19:43.898" v="5775" actId="1036"/>
          <ac:spMkLst>
            <pc:docMk/>
            <pc:sldMk cId="2576092016" sldId="685"/>
            <ac:spMk id="17" creationId="{530D1B7D-9317-45DF-A23E-113E5F5A0806}"/>
          </ac:spMkLst>
        </pc:spChg>
        <pc:spChg chg="add mod">
          <ac:chgData name="Surmeli, Mehmet" userId="577b8232-6478-49db-95e7-2bf710c8f210" providerId="ADAL" clId="{4EAE14A4-6ACB-4D56-950C-BD91FF85A76D}" dt="2022-06-10T10:19:43.898" v="5775" actId="1036"/>
          <ac:spMkLst>
            <pc:docMk/>
            <pc:sldMk cId="2576092016" sldId="685"/>
            <ac:spMk id="18" creationId="{E62FE96F-F928-43F1-B9D0-00C96CA43CF2}"/>
          </ac:spMkLst>
        </pc:spChg>
        <pc:spChg chg="add mod ord">
          <ac:chgData name="Surmeli, Mehmet" userId="577b8232-6478-49db-95e7-2bf710c8f210" providerId="ADAL" clId="{4EAE14A4-6ACB-4D56-950C-BD91FF85A76D}" dt="2022-06-13T10:21:59.635" v="6540" actId="14100"/>
          <ac:spMkLst>
            <pc:docMk/>
            <pc:sldMk cId="2576092016" sldId="685"/>
            <ac:spMk id="19" creationId="{379BAA01-3F10-4E49-A839-3D6788AEAAFE}"/>
          </ac:spMkLst>
        </pc:spChg>
        <pc:spChg chg="add mod">
          <ac:chgData name="Surmeli, Mehmet" userId="577b8232-6478-49db-95e7-2bf710c8f210" providerId="ADAL" clId="{4EAE14A4-6ACB-4D56-950C-BD91FF85A76D}" dt="2022-06-10T10:19:51.749" v="5776" actId="1076"/>
          <ac:spMkLst>
            <pc:docMk/>
            <pc:sldMk cId="2576092016" sldId="685"/>
            <ac:spMk id="21" creationId="{6CB379F8-923A-4C91-A747-FB4D25F748AC}"/>
          </ac:spMkLst>
        </pc:spChg>
        <pc:spChg chg="add mod">
          <ac:chgData name="Surmeli, Mehmet" userId="577b8232-6478-49db-95e7-2bf710c8f210" providerId="ADAL" clId="{4EAE14A4-6ACB-4D56-950C-BD91FF85A76D}" dt="2022-06-10T10:19:51.749" v="5776" actId="1076"/>
          <ac:spMkLst>
            <pc:docMk/>
            <pc:sldMk cId="2576092016" sldId="685"/>
            <ac:spMk id="22" creationId="{2A2ABD7E-96FD-430B-821E-910127C293E3}"/>
          </ac:spMkLst>
        </pc:spChg>
        <pc:spChg chg="add mod">
          <ac:chgData name="Surmeli, Mehmet" userId="577b8232-6478-49db-95e7-2bf710c8f210" providerId="ADAL" clId="{4EAE14A4-6ACB-4D56-950C-BD91FF85A76D}" dt="2022-06-10T10:19:51.749" v="5776" actId="1076"/>
          <ac:spMkLst>
            <pc:docMk/>
            <pc:sldMk cId="2576092016" sldId="685"/>
            <ac:spMk id="23" creationId="{BD54EEF1-5CB9-4D72-ADE9-EFE174039DBB}"/>
          </ac:spMkLst>
        </pc:spChg>
        <pc:spChg chg="add mod">
          <ac:chgData name="Surmeli, Mehmet" userId="577b8232-6478-49db-95e7-2bf710c8f210" providerId="ADAL" clId="{4EAE14A4-6ACB-4D56-950C-BD91FF85A76D}" dt="2022-06-10T10:19:51.749" v="5776" actId="1076"/>
          <ac:spMkLst>
            <pc:docMk/>
            <pc:sldMk cId="2576092016" sldId="685"/>
            <ac:spMk id="26" creationId="{594F9894-BAA4-4890-A182-F151FFCF99DF}"/>
          </ac:spMkLst>
        </pc:spChg>
        <pc:spChg chg="add mod">
          <ac:chgData name="Surmeli, Mehmet" userId="577b8232-6478-49db-95e7-2bf710c8f210" providerId="ADAL" clId="{4EAE14A4-6ACB-4D56-950C-BD91FF85A76D}" dt="2022-06-10T10:19:51.749" v="5776" actId="1076"/>
          <ac:spMkLst>
            <pc:docMk/>
            <pc:sldMk cId="2576092016" sldId="685"/>
            <ac:spMk id="27" creationId="{464E1BF8-2A3A-4997-B949-CEA77B6B2195}"/>
          </ac:spMkLst>
        </pc:spChg>
        <pc:spChg chg="add mod">
          <ac:chgData name="Surmeli, Mehmet" userId="577b8232-6478-49db-95e7-2bf710c8f210" providerId="ADAL" clId="{4EAE14A4-6ACB-4D56-950C-BD91FF85A76D}" dt="2022-06-10T10:19:51.749" v="5776" actId="1076"/>
          <ac:spMkLst>
            <pc:docMk/>
            <pc:sldMk cId="2576092016" sldId="685"/>
            <ac:spMk id="28" creationId="{B288B725-0EED-455D-A751-96244AA91520}"/>
          </ac:spMkLst>
        </pc:spChg>
        <pc:spChg chg="add mod">
          <ac:chgData name="Surmeli, Mehmet" userId="577b8232-6478-49db-95e7-2bf710c8f210" providerId="ADAL" clId="{4EAE14A4-6ACB-4D56-950C-BD91FF85A76D}" dt="2022-06-10T10:19:51.749" v="5776" actId="1076"/>
          <ac:spMkLst>
            <pc:docMk/>
            <pc:sldMk cId="2576092016" sldId="685"/>
            <ac:spMk id="29" creationId="{9B01D9F6-BF62-4D69-8B54-A8524E634437}"/>
          </ac:spMkLst>
        </pc:spChg>
        <pc:spChg chg="mod">
          <ac:chgData name="Surmeli, Mehmet" userId="577b8232-6478-49db-95e7-2bf710c8f210" providerId="ADAL" clId="{4EAE14A4-6ACB-4D56-950C-BD91FF85A76D}" dt="2022-06-10T10:09:55.146" v="5122"/>
          <ac:spMkLst>
            <pc:docMk/>
            <pc:sldMk cId="2576092016" sldId="685"/>
            <ac:spMk id="32" creationId="{44927B68-7A7F-454D-8652-E2FED1CABB62}"/>
          </ac:spMkLst>
        </pc:spChg>
        <pc:spChg chg="mod">
          <ac:chgData name="Surmeli, Mehmet" userId="577b8232-6478-49db-95e7-2bf710c8f210" providerId="ADAL" clId="{4EAE14A4-6ACB-4D56-950C-BD91FF85A76D}" dt="2022-06-10T10:09:55.146" v="5122"/>
          <ac:spMkLst>
            <pc:docMk/>
            <pc:sldMk cId="2576092016" sldId="685"/>
            <ac:spMk id="33" creationId="{0A3385B5-A3FE-4C89-9C5A-E5A730AB146A}"/>
          </ac:spMkLst>
        </pc:spChg>
        <pc:spChg chg="mod">
          <ac:chgData name="Surmeli, Mehmet" userId="577b8232-6478-49db-95e7-2bf710c8f210" providerId="ADAL" clId="{4EAE14A4-6ACB-4D56-950C-BD91FF85A76D}" dt="2022-06-10T10:09:55.146" v="5122"/>
          <ac:spMkLst>
            <pc:docMk/>
            <pc:sldMk cId="2576092016" sldId="685"/>
            <ac:spMk id="34" creationId="{5950EABC-E4B3-40BA-AE8D-50EA661A26EC}"/>
          </ac:spMkLst>
        </pc:spChg>
        <pc:spChg chg="mod">
          <ac:chgData name="Surmeli, Mehmet" userId="577b8232-6478-49db-95e7-2bf710c8f210" providerId="ADAL" clId="{4EAE14A4-6ACB-4D56-950C-BD91FF85A76D}" dt="2022-06-10T10:09:55.146" v="5122"/>
          <ac:spMkLst>
            <pc:docMk/>
            <pc:sldMk cId="2576092016" sldId="685"/>
            <ac:spMk id="35" creationId="{65AA0DE2-0B8A-4500-81BC-CEBFCA149E13}"/>
          </ac:spMkLst>
        </pc:spChg>
        <pc:spChg chg="mod">
          <ac:chgData name="Surmeli, Mehmet" userId="577b8232-6478-49db-95e7-2bf710c8f210" providerId="ADAL" clId="{4EAE14A4-6ACB-4D56-950C-BD91FF85A76D}" dt="2022-06-10T10:19:43.898" v="5775" actId="1036"/>
          <ac:spMkLst>
            <pc:docMk/>
            <pc:sldMk cId="2576092016" sldId="685"/>
            <ac:spMk id="37" creationId="{0F3FECA8-AA3F-4481-AE9F-8A4624BA516F}"/>
          </ac:spMkLst>
        </pc:spChg>
        <pc:spChg chg="mod">
          <ac:chgData name="Surmeli, Mehmet" userId="577b8232-6478-49db-95e7-2bf710c8f210" providerId="ADAL" clId="{4EAE14A4-6ACB-4D56-950C-BD91FF85A76D}" dt="2022-06-10T10:19:43.898" v="5775" actId="1036"/>
          <ac:spMkLst>
            <pc:docMk/>
            <pc:sldMk cId="2576092016" sldId="685"/>
            <ac:spMk id="38" creationId="{9C050281-A809-4DDA-8D93-01B582023A79}"/>
          </ac:spMkLst>
        </pc:spChg>
        <pc:spChg chg="mod">
          <ac:chgData name="Surmeli, Mehmet" userId="577b8232-6478-49db-95e7-2bf710c8f210" providerId="ADAL" clId="{4EAE14A4-6ACB-4D56-950C-BD91FF85A76D}" dt="2022-06-10T10:19:43.898" v="5775" actId="1036"/>
          <ac:spMkLst>
            <pc:docMk/>
            <pc:sldMk cId="2576092016" sldId="685"/>
            <ac:spMk id="39" creationId="{4283358E-A2D1-48F7-BACA-34FA314825E7}"/>
          </ac:spMkLst>
        </pc:spChg>
        <pc:spChg chg="add mod">
          <ac:chgData name="Surmeli, Mehmet" userId="577b8232-6478-49db-95e7-2bf710c8f210" providerId="ADAL" clId="{4EAE14A4-6ACB-4D56-950C-BD91FF85A76D}" dt="2022-06-10T10:19:51.749" v="5776" actId="1076"/>
          <ac:spMkLst>
            <pc:docMk/>
            <pc:sldMk cId="2576092016" sldId="685"/>
            <ac:spMk id="40" creationId="{898D9312-0F7E-4E49-926A-575F9820E997}"/>
          </ac:spMkLst>
        </pc:spChg>
        <pc:spChg chg="mod">
          <ac:chgData name="Surmeli, Mehmet" userId="577b8232-6478-49db-95e7-2bf710c8f210" providerId="ADAL" clId="{4EAE14A4-6ACB-4D56-950C-BD91FF85A76D}" dt="2022-06-10T10:45:01.969" v="5907" actId="1037"/>
          <ac:spMkLst>
            <pc:docMk/>
            <pc:sldMk cId="2576092016" sldId="685"/>
            <ac:spMk id="43" creationId="{60C4405F-EA27-4174-83D8-607C4F01539F}"/>
          </ac:spMkLst>
        </pc:spChg>
        <pc:spChg chg="mod">
          <ac:chgData name="Surmeli, Mehmet" userId="577b8232-6478-49db-95e7-2bf710c8f210" providerId="ADAL" clId="{4EAE14A4-6ACB-4D56-950C-BD91FF85A76D}" dt="2022-06-10T10:45:01.969" v="5907" actId="1037"/>
          <ac:spMkLst>
            <pc:docMk/>
            <pc:sldMk cId="2576092016" sldId="685"/>
            <ac:spMk id="44" creationId="{6D6279B5-0437-47BB-BD46-A0307CA074E2}"/>
          </ac:spMkLst>
        </pc:spChg>
        <pc:spChg chg="mod">
          <ac:chgData name="Surmeli, Mehmet" userId="577b8232-6478-49db-95e7-2bf710c8f210" providerId="ADAL" clId="{4EAE14A4-6ACB-4D56-950C-BD91FF85A76D}" dt="2022-06-10T10:45:01.969" v="5907" actId="1037"/>
          <ac:spMkLst>
            <pc:docMk/>
            <pc:sldMk cId="2576092016" sldId="685"/>
            <ac:spMk id="45" creationId="{E0E4B65E-0D5E-4893-935D-450271B95EC2}"/>
          </ac:spMkLst>
        </pc:spChg>
        <pc:spChg chg="mod">
          <ac:chgData name="Surmeli, Mehmet" userId="577b8232-6478-49db-95e7-2bf710c8f210" providerId="ADAL" clId="{4EAE14A4-6ACB-4D56-950C-BD91FF85A76D}" dt="2022-06-10T10:45:01.969" v="5907" actId="1037"/>
          <ac:spMkLst>
            <pc:docMk/>
            <pc:sldMk cId="2576092016" sldId="685"/>
            <ac:spMk id="46" creationId="{B7339490-BE8C-41AB-8550-D38FD2D2F8E8}"/>
          </ac:spMkLst>
        </pc:spChg>
        <pc:spChg chg="add mod ord">
          <ac:chgData name="Surmeli, Mehmet" userId="577b8232-6478-49db-95e7-2bf710c8f210" providerId="ADAL" clId="{4EAE14A4-6ACB-4D56-950C-BD91FF85A76D}" dt="2022-06-13T10:25:39.982" v="6634" actId="1036"/>
          <ac:spMkLst>
            <pc:docMk/>
            <pc:sldMk cId="2576092016" sldId="685"/>
            <ac:spMk id="47" creationId="{4DD56FC7-DC16-47CA-8C3E-75F6581BDF10}"/>
          </ac:spMkLst>
        </pc:spChg>
        <pc:spChg chg="add mod">
          <ac:chgData name="Surmeli, Mehmet" userId="577b8232-6478-49db-95e7-2bf710c8f210" providerId="ADAL" clId="{4EAE14A4-6ACB-4D56-950C-BD91FF85A76D}" dt="2022-06-10T10:19:43.898" v="5775" actId="1036"/>
          <ac:spMkLst>
            <pc:docMk/>
            <pc:sldMk cId="2576092016" sldId="685"/>
            <ac:spMk id="49" creationId="{B082C851-6C5C-4538-B066-D38041595C93}"/>
          </ac:spMkLst>
        </pc:spChg>
        <pc:spChg chg="add mod">
          <ac:chgData name="Surmeli, Mehmet" userId="577b8232-6478-49db-95e7-2bf710c8f210" providerId="ADAL" clId="{4EAE14A4-6ACB-4D56-950C-BD91FF85A76D}" dt="2022-06-10T10:19:43.898" v="5775" actId="1036"/>
          <ac:spMkLst>
            <pc:docMk/>
            <pc:sldMk cId="2576092016" sldId="685"/>
            <ac:spMk id="50" creationId="{636FBA7B-09F4-4F4B-B7FC-AED25799117D}"/>
          </ac:spMkLst>
        </pc:spChg>
        <pc:spChg chg="add mod">
          <ac:chgData name="Surmeli, Mehmet" userId="577b8232-6478-49db-95e7-2bf710c8f210" providerId="ADAL" clId="{4EAE14A4-6ACB-4D56-950C-BD91FF85A76D}" dt="2022-06-10T10:19:43.898" v="5775" actId="1036"/>
          <ac:spMkLst>
            <pc:docMk/>
            <pc:sldMk cId="2576092016" sldId="685"/>
            <ac:spMk id="51" creationId="{60782ED6-D7CF-49A3-A97A-C74F3628A92A}"/>
          </ac:spMkLst>
        </pc:spChg>
        <pc:spChg chg="add mod">
          <ac:chgData name="Surmeli, Mehmet" userId="577b8232-6478-49db-95e7-2bf710c8f210" providerId="ADAL" clId="{4EAE14A4-6ACB-4D56-950C-BD91FF85A76D}" dt="2022-06-10T10:19:43.898" v="5775" actId="1036"/>
          <ac:spMkLst>
            <pc:docMk/>
            <pc:sldMk cId="2576092016" sldId="685"/>
            <ac:spMk id="52" creationId="{82A0B8EA-25C0-42B6-9841-10C274704B96}"/>
          </ac:spMkLst>
        </pc:spChg>
        <pc:spChg chg="add del mod">
          <ac:chgData name="Surmeli, Mehmet" userId="577b8232-6478-49db-95e7-2bf710c8f210" providerId="ADAL" clId="{4EAE14A4-6ACB-4D56-950C-BD91FF85A76D}" dt="2022-06-13T10:22:50.493" v="6553" actId="478"/>
          <ac:spMkLst>
            <pc:docMk/>
            <pc:sldMk cId="2576092016" sldId="685"/>
            <ac:spMk id="54" creationId="{AC346CBE-D576-4ECA-9017-E64159925F56}"/>
          </ac:spMkLst>
        </pc:spChg>
        <pc:spChg chg="add del mod">
          <ac:chgData name="Surmeli, Mehmet" userId="577b8232-6478-49db-95e7-2bf710c8f210" providerId="ADAL" clId="{4EAE14A4-6ACB-4D56-950C-BD91FF85A76D}" dt="2022-06-10T10:17:10.546" v="5683" actId="478"/>
          <ac:spMkLst>
            <pc:docMk/>
            <pc:sldMk cId="2576092016" sldId="685"/>
            <ac:spMk id="55" creationId="{FBA343FF-EA08-418C-BF98-E548060DC9D6}"/>
          </ac:spMkLst>
        </pc:spChg>
        <pc:spChg chg="add del mod">
          <ac:chgData name="Surmeli, Mehmet" userId="577b8232-6478-49db-95e7-2bf710c8f210" providerId="ADAL" clId="{4EAE14A4-6ACB-4D56-950C-BD91FF85A76D}" dt="2022-06-10T10:56:14.105" v="6439" actId="478"/>
          <ac:spMkLst>
            <pc:docMk/>
            <pc:sldMk cId="2576092016" sldId="685"/>
            <ac:spMk id="56" creationId="{B45E19A5-58BD-4330-98EA-6964D6155107}"/>
          </ac:spMkLst>
        </pc:spChg>
        <pc:spChg chg="add mod">
          <ac:chgData name="Surmeli, Mehmet" userId="577b8232-6478-49db-95e7-2bf710c8f210" providerId="ADAL" clId="{4EAE14A4-6ACB-4D56-950C-BD91FF85A76D}" dt="2022-06-13T10:22:23.436" v="6547" actId="164"/>
          <ac:spMkLst>
            <pc:docMk/>
            <pc:sldMk cId="2576092016" sldId="685"/>
            <ac:spMk id="60" creationId="{E26FACCF-205F-4A64-8A36-62C634ADE347}"/>
          </ac:spMkLst>
        </pc:spChg>
        <pc:spChg chg="add mod">
          <ac:chgData name="Surmeli, Mehmet" userId="577b8232-6478-49db-95e7-2bf710c8f210" providerId="ADAL" clId="{4EAE14A4-6ACB-4D56-950C-BD91FF85A76D}" dt="2022-06-13T10:22:23.436" v="6547" actId="164"/>
          <ac:spMkLst>
            <pc:docMk/>
            <pc:sldMk cId="2576092016" sldId="685"/>
            <ac:spMk id="61" creationId="{6658519E-17C7-4327-BF7D-FC8AB51816BA}"/>
          </ac:spMkLst>
        </pc:spChg>
        <pc:spChg chg="add mod">
          <ac:chgData name="Surmeli, Mehmet" userId="577b8232-6478-49db-95e7-2bf710c8f210" providerId="ADAL" clId="{4EAE14A4-6ACB-4D56-950C-BD91FF85A76D}" dt="2022-06-13T10:22:23.436" v="6547" actId="164"/>
          <ac:spMkLst>
            <pc:docMk/>
            <pc:sldMk cId="2576092016" sldId="685"/>
            <ac:spMk id="62" creationId="{E5D064F0-4C8D-48E8-BC08-D6DB454A4BC3}"/>
          </ac:spMkLst>
        </pc:spChg>
        <pc:spChg chg="add mod">
          <ac:chgData name="Surmeli, Mehmet" userId="577b8232-6478-49db-95e7-2bf710c8f210" providerId="ADAL" clId="{4EAE14A4-6ACB-4D56-950C-BD91FF85A76D}" dt="2022-06-13T10:22:23.436" v="6547" actId="164"/>
          <ac:spMkLst>
            <pc:docMk/>
            <pc:sldMk cId="2576092016" sldId="685"/>
            <ac:spMk id="63" creationId="{CC9A5594-163B-4D2B-ABFB-E26E91AD29A0}"/>
          </ac:spMkLst>
        </pc:spChg>
        <pc:spChg chg="add mod">
          <ac:chgData name="Surmeli, Mehmet" userId="577b8232-6478-49db-95e7-2bf710c8f210" providerId="ADAL" clId="{4EAE14A4-6ACB-4D56-950C-BD91FF85A76D}" dt="2022-06-13T10:22:23.436" v="6547" actId="164"/>
          <ac:spMkLst>
            <pc:docMk/>
            <pc:sldMk cId="2576092016" sldId="685"/>
            <ac:spMk id="64" creationId="{8E66412C-B299-407D-9860-0CE618362508}"/>
          </ac:spMkLst>
        </pc:spChg>
        <pc:spChg chg="add mod">
          <ac:chgData name="Surmeli, Mehmet" userId="577b8232-6478-49db-95e7-2bf710c8f210" providerId="ADAL" clId="{4EAE14A4-6ACB-4D56-950C-BD91FF85A76D}" dt="2022-06-13T10:22:23.436" v="6547" actId="164"/>
          <ac:spMkLst>
            <pc:docMk/>
            <pc:sldMk cId="2576092016" sldId="685"/>
            <ac:spMk id="65" creationId="{D93DDBC2-F228-4C3D-B9C9-382612378896}"/>
          </ac:spMkLst>
        </pc:spChg>
        <pc:spChg chg="add mod">
          <ac:chgData name="Surmeli, Mehmet" userId="577b8232-6478-49db-95e7-2bf710c8f210" providerId="ADAL" clId="{4EAE14A4-6ACB-4D56-950C-BD91FF85A76D}" dt="2022-06-13T10:22:23.436" v="6547" actId="164"/>
          <ac:spMkLst>
            <pc:docMk/>
            <pc:sldMk cId="2576092016" sldId="685"/>
            <ac:spMk id="66" creationId="{D76DE4C1-E4CA-4BE6-9F51-BE454571813C}"/>
          </ac:spMkLst>
        </pc:spChg>
        <pc:spChg chg="mod">
          <ac:chgData name="Surmeli, Mehmet" userId="577b8232-6478-49db-95e7-2bf710c8f210" providerId="ADAL" clId="{4EAE14A4-6ACB-4D56-950C-BD91FF85A76D}" dt="2022-06-10T10:21:38.656" v="5783" actId="1076"/>
          <ac:spMkLst>
            <pc:docMk/>
            <pc:sldMk cId="2576092016" sldId="685"/>
            <ac:spMk id="70" creationId="{5A3B734C-803A-47E4-B7AD-1D73345D25D3}"/>
          </ac:spMkLst>
        </pc:spChg>
        <pc:spChg chg="mod">
          <ac:chgData name="Surmeli, Mehmet" userId="577b8232-6478-49db-95e7-2bf710c8f210" providerId="ADAL" clId="{4EAE14A4-6ACB-4D56-950C-BD91FF85A76D}" dt="2022-06-10T10:21:38.656" v="5783" actId="1076"/>
          <ac:spMkLst>
            <pc:docMk/>
            <pc:sldMk cId="2576092016" sldId="685"/>
            <ac:spMk id="71" creationId="{384753A3-DEA1-4573-BF95-06596541A6DE}"/>
          </ac:spMkLst>
        </pc:spChg>
        <pc:spChg chg="mod">
          <ac:chgData name="Surmeli, Mehmet" userId="577b8232-6478-49db-95e7-2bf710c8f210" providerId="ADAL" clId="{4EAE14A4-6ACB-4D56-950C-BD91FF85A76D}" dt="2022-06-10T10:21:38.656" v="5783" actId="1076"/>
          <ac:spMkLst>
            <pc:docMk/>
            <pc:sldMk cId="2576092016" sldId="685"/>
            <ac:spMk id="72" creationId="{34D19F33-23DA-4D78-9768-FEBEB72EC464}"/>
          </ac:spMkLst>
        </pc:spChg>
        <pc:spChg chg="mod">
          <ac:chgData name="Surmeli, Mehmet" userId="577b8232-6478-49db-95e7-2bf710c8f210" providerId="ADAL" clId="{4EAE14A4-6ACB-4D56-950C-BD91FF85A76D}" dt="2022-06-10T10:21:38.656" v="5783" actId="1076"/>
          <ac:spMkLst>
            <pc:docMk/>
            <pc:sldMk cId="2576092016" sldId="685"/>
            <ac:spMk id="73" creationId="{B3A70EE2-4DAB-4557-B786-931BDCE9A31B}"/>
          </ac:spMkLst>
        </pc:spChg>
        <pc:spChg chg="mod">
          <ac:chgData name="Surmeli, Mehmet" userId="577b8232-6478-49db-95e7-2bf710c8f210" providerId="ADAL" clId="{4EAE14A4-6ACB-4D56-950C-BD91FF85A76D}" dt="2022-06-10T10:21:38.656" v="5783" actId="1076"/>
          <ac:spMkLst>
            <pc:docMk/>
            <pc:sldMk cId="2576092016" sldId="685"/>
            <ac:spMk id="74" creationId="{A8791178-0FDE-4666-B0B1-5FAD2E6A7C0D}"/>
          </ac:spMkLst>
        </pc:spChg>
        <pc:spChg chg="mod">
          <ac:chgData name="Surmeli, Mehmet" userId="577b8232-6478-49db-95e7-2bf710c8f210" providerId="ADAL" clId="{4EAE14A4-6ACB-4D56-950C-BD91FF85A76D}" dt="2022-06-10T10:21:38.656" v="5783" actId="1076"/>
          <ac:spMkLst>
            <pc:docMk/>
            <pc:sldMk cId="2576092016" sldId="685"/>
            <ac:spMk id="75" creationId="{D0F35DCF-D093-4B3B-ACE9-F1D3314D17A6}"/>
          </ac:spMkLst>
        </pc:spChg>
        <pc:spChg chg="mod">
          <ac:chgData name="Surmeli, Mehmet" userId="577b8232-6478-49db-95e7-2bf710c8f210" providerId="ADAL" clId="{4EAE14A4-6ACB-4D56-950C-BD91FF85A76D}" dt="2022-06-10T10:21:38.656" v="5783" actId="1076"/>
          <ac:spMkLst>
            <pc:docMk/>
            <pc:sldMk cId="2576092016" sldId="685"/>
            <ac:spMk id="76" creationId="{CB7F8240-224E-47C6-8336-CCB52459DD30}"/>
          </ac:spMkLst>
        </pc:spChg>
        <pc:spChg chg="add mod">
          <ac:chgData name="Surmeli, Mehmet" userId="577b8232-6478-49db-95e7-2bf710c8f210" providerId="ADAL" clId="{4EAE14A4-6ACB-4D56-950C-BD91FF85A76D}" dt="2022-06-10T10:21:55.721" v="5784"/>
          <ac:spMkLst>
            <pc:docMk/>
            <pc:sldMk cId="2576092016" sldId="685"/>
            <ac:spMk id="78" creationId="{FA0CC7AB-20CF-4525-B031-878C0AA12E00}"/>
          </ac:spMkLst>
        </pc:spChg>
        <pc:spChg chg="add mod">
          <ac:chgData name="Surmeli, Mehmet" userId="577b8232-6478-49db-95e7-2bf710c8f210" providerId="ADAL" clId="{4EAE14A4-6ACB-4D56-950C-BD91FF85A76D}" dt="2022-06-10T10:21:55.721" v="5784"/>
          <ac:spMkLst>
            <pc:docMk/>
            <pc:sldMk cId="2576092016" sldId="685"/>
            <ac:spMk id="79" creationId="{3066BBC0-E4BD-4D94-BF28-52C597BD84BF}"/>
          </ac:spMkLst>
        </pc:spChg>
        <pc:spChg chg="add mod">
          <ac:chgData name="Surmeli, Mehmet" userId="577b8232-6478-49db-95e7-2bf710c8f210" providerId="ADAL" clId="{4EAE14A4-6ACB-4D56-950C-BD91FF85A76D}" dt="2022-06-10T10:21:55.721" v="5784"/>
          <ac:spMkLst>
            <pc:docMk/>
            <pc:sldMk cId="2576092016" sldId="685"/>
            <ac:spMk id="80" creationId="{1D2B8CF9-12F7-4D09-9D7C-BDA287DC2E3B}"/>
          </ac:spMkLst>
        </pc:spChg>
        <pc:spChg chg="mod">
          <ac:chgData name="Surmeli, Mehmet" userId="577b8232-6478-49db-95e7-2bf710c8f210" providerId="ADAL" clId="{4EAE14A4-6ACB-4D56-950C-BD91FF85A76D}" dt="2022-06-13T10:23:08.189" v="6558" actId="1076"/>
          <ac:spMkLst>
            <pc:docMk/>
            <pc:sldMk cId="2576092016" sldId="685"/>
            <ac:spMk id="80" creationId="{9190AC4A-0AA3-48B2-9631-16AEDBCAE365}"/>
          </ac:spMkLst>
        </pc:spChg>
        <pc:spChg chg="add mod">
          <ac:chgData name="Surmeli, Mehmet" userId="577b8232-6478-49db-95e7-2bf710c8f210" providerId="ADAL" clId="{4EAE14A4-6ACB-4D56-950C-BD91FF85A76D}" dt="2022-06-10T10:21:55.721" v="5784"/>
          <ac:spMkLst>
            <pc:docMk/>
            <pc:sldMk cId="2576092016" sldId="685"/>
            <ac:spMk id="81" creationId="{ABC4506E-8047-4E8B-9EDB-354B09C3F7B5}"/>
          </ac:spMkLst>
        </pc:spChg>
        <pc:spChg chg="add mod">
          <ac:chgData name="Surmeli, Mehmet" userId="577b8232-6478-49db-95e7-2bf710c8f210" providerId="ADAL" clId="{4EAE14A4-6ACB-4D56-950C-BD91FF85A76D}" dt="2022-06-13T10:22:23.436" v="6547" actId="164"/>
          <ac:spMkLst>
            <pc:docMk/>
            <pc:sldMk cId="2576092016" sldId="685"/>
            <ac:spMk id="82" creationId="{65BEF494-653A-4924-B324-51D0DBB24435}"/>
          </ac:spMkLst>
        </pc:spChg>
        <pc:spChg chg="add mod">
          <ac:chgData name="Surmeli, Mehmet" userId="577b8232-6478-49db-95e7-2bf710c8f210" providerId="ADAL" clId="{4EAE14A4-6ACB-4D56-950C-BD91FF85A76D}" dt="2022-06-13T10:22:23.436" v="6547" actId="164"/>
          <ac:spMkLst>
            <pc:docMk/>
            <pc:sldMk cId="2576092016" sldId="685"/>
            <ac:spMk id="83" creationId="{AC03C8D7-DD85-41A0-99F0-6AECB04196E8}"/>
          </ac:spMkLst>
        </pc:spChg>
        <pc:spChg chg="add mod">
          <ac:chgData name="Surmeli, Mehmet" userId="577b8232-6478-49db-95e7-2bf710c8f210" providerId="ADAL" clId="{4EAE14A4-6ACB-4D56-950C-BD91FF85A76D}" dt="2022-06-13T10:22:23.436" v="6547" actId="164"/>
          <ac:spMkLst>
            <pc:docMk/>
            <pc:sldMk cId="2576092016" sldId="685"/>
            <ac:spMk id="84" creationId="{FA5BD2CA-A1C5-49B3-A835-022A9759E493}"/>
          </ac:spMkLst>
        </pc:spChg>
        <pc:spChg chg="mod">
          <ac:chgData name="Surmeli, Mehmet" userId="577b8232-6478-49db-95e7-2bf710c8f210" providerId="ADAL" clId="{4EAE14A4-6ACB-4D56-950C-BD91FF85A76D}" dt="2022-06-10T10:23:55.863" v="5853" actId="1076"/>
          <ac:spMkLst>
            <pc:docMk/>
            <pc:sldMk cId="2576092016" sldId="685"/>
            <ac:spMk id="87" creationId="{5E9B41FA-E442-4067-81FA-4AB0AF7F60A7}"/>
          </ac:spMkLst>
        </pc:spChg>
        <pc:spChg chg="mod">
          <ac:chgData name="Surmeli, Mehmet" userId="577b8232-6478-49db-95e7-2bf710c8f210" providerId="ADAL" clId="{4EAE14A4-6ACB-4D56-950C-BD91FF85A76D}" dt="2022-06-13T10:23:08.189" v="6558" actId="1076"/>
          <ac:spMkLst>
            <pc:docMk/>
            <pc:sldMk cId="2576092016" sldId="685"/>
            <ac:spMk id="88" creationId="{3A2EDF54-9DDA-44B8-9923-1836CC056BF4}"/>
          </ac:spMkLst>
        </pc:spChg>
        <pc:spChg chg="mod">
          <ac:chgData name="Surmeli, Mehmet" userId="577b8232-6478-49db-95e7-2bf710c8f210" providerId="ADAL" clId="{4EAE14A4-6ACB-4D56-950C-BD91FF85A76D}" dt="2022-06-10T10:23:55.863" v="5853" actId="1076"/>
          <ac:spMkLst>
            <pc:docMk/>
            <pc:sldMk cId="2576092016" sldId="685"/>
            <ac:spMk id="88" creationId="{5363CFB0-AB07-4C2A-BDA3-BE417A7ADB7D}"/>
          </ac:spMkLst>
        </pc:spChg>
        <pc:spChg chg="mod">
          <ac:chgData name="Surmeli, Mehmet" userId="577b8232-6478-49db-95e7-2bf710c8f210" providerId="ADAL" clId="{4EAE14A4-6ACB-4D56-950C-BD91FF85A76D}" dt="2022-06-13T10:23:08.189" v="6558" actId="1076"/>
          <ac:spMkLst>
            <pc:docMk/>
            <pc:sldMk cId="2576092016" sldId="685"/>
            <ac:spMk id="89" creationId="{3B5E6370-F676-4653-AF14-37EDE993F228}"/>
          </ac:spMkLst>
        </pc:spChg>
        <pc:spChg chg="mod">
          <ac:chgData name="Surmeli, Mehmet" userId="577b8232-6478-49db-95e7-2bf710c8f210" providerId="ADAL" clId="{4EAE14A4-6ACB-4D56-950C-BD91FF85A76D}" dt="2022-06-10T10:23:55.863" v="5853" actId="1076"/>
          <ac:spMkLst>
            <pc:docMk/>
            <pc:sldMk cId="2576092016" sldId="685"/>
            <ac:spMk id="89" creationId="{CB80A0D3-44AA-4CD8-ADF8-70D40A0E1A5C}"/>
          </ac:spMkLst>
        </pc:spChg>
        <pc:spChg chg="add mod">
          <ac:chgData name="Surmeli, Mehmet" userId="577b8232-6478-49db-95e7-2bf710c8f210" providerId="ADAL" clId="{4EAE14A4-6ACB-4D56-950C-BD91FF85A76D}" dt="2022-06-13T10:22:23.436" v="6547" actId="164"/>
          <ac:spMkLst>
            <pc:docMk/>
            <pc:sldMk cId="2576092016" sldId="685"/>
            <ac:spMk id="91" creationId="{E8D3581F-273E-4745-99FD-6F0C8B4987AD}"/>
          </ac:spMkLst>
        </pc:spChg>
        <pc:spChg chg="add mod">
          <ac:chgData name="Surmeli, Mehmet" userId="577b8232-6478-49db-95e7-2bf710c8f210" providerId="ADAL" clId="{4EAE14A4-6ACB-4D56-950C-BD91FF85A76D}" dt="2022-06-13T10:22:23.436" v="6547" actId="164"/>
          <ac:spMkLst>
            <pc:docMk/>
            <pc:sldMk cId="2576092016" sldId="685"/>
            <ac:spMk id="92" creationId="{97E82DFD-C085-4D90-8D9F-CFBE3DB0441B}"/>
          </ac:spMkLst>
        </pc:spChg>
        <pc:spChg chg="mod">
          <ac:chgData name="Surmeli, Mehmet" userId="577b8232-6478-49db-95e7-2bf710c8f210" providerId="ADAL" clId="{4EAE14A4-6ACB-4D56-950C-BD91FF85A76D}" dt="2022-06-13T10:23:08.189" v="6558" actId="1076"/>
          <ac:spMkLst>
            <pc:docMk/>
            <pc:sldMk cId="2576092016" sldId="685"/>
            <ac:spMk id="93" creationId="{7E4EA536-CE36-4F63-A709-A6EB923D05B2}"/>
          </ac:spMkLst>
        </pc:spChg>
        <pc:spChg chg="mod">
          <ac:chgData name="Surmeli, Mehmet" userId="577b8232-6478-49db-95e7-2bf710c8f210" providerId="ADAL" clId="{4EAE14A4-6ACB-4D56-950C-BD91FF85A76D}" dt="2022-06-13T10:23:08.189" v="6558" actId="1076"/>
          <ac:spMkLst>
            <pc:docMk/>
            <pc:sldMk cId="2576092016" sldId="685"/>
            <ac:spMk id="94" creationId="{70CA7EAF-C995-421D-9206-93B8268F8767}"/>
          </ac:spMkLst>
        </pc:spChg>
        <pc:spChg chg="mod">
          <ac:chgData name="Surmeli, Mehmet" userId="577b8232-6478-49db-95e7-2bf710c8f210" providerId="ADAL" clId="{4EAE14A4-6ACB-4D56-950C-BD91FF85A76D}" dt="2022-06-10T10:24:54.604" v="5857" actId="1076"/>
          <ac:spMkLst>
            <pc:docMk/>
            <pc:sldMk cId="2576092016" sldId="685"/>
            <ac:spMk id="94" creationId="{DAC6C663-DF72-47D5-A993-21F89732F463}"/>
          </ac:spMkLst>
        </pc:spChg>
        <pc:spChg chg="mod">
          <ac:chgData name="Surmeli, Mehmet" userId="577b8232-6478-49db-95e7-2bf710c8f210" providerId="ADAL" clId="{4EAE14A4-6ACB-4D56-950C-BD91FF85A76D}" dt="2022-06-13T10:23:08.189" v="6558" actId="1076"/>
          <ac:spMkLst>
            <pc:docMk/>
            <pc:sldMk cId="2576092016" sldId="685"/>
            <ac:spMk id="95" creationId="{8F12452E-1317-4C50-9850-3152431A4BCD}"/>
          </ac:spMkLst>
        </pc:spChg>
        <pc:spChg chg="mod">
          <ac:chgData name="Surmeli, Mehmet" userId="577b8232-6478-49db-95e7-2bf710c8f210" providerId="ADAL" clId="{4EAE14A4-6ACB-4D56-950C-BD91FF85A76D}" dt="2022-06-10T10:24:54.604" v="5857" actId="1076"/>
          <ac:spMkLst>
            <pc:docMk/>
            <pc:sldMk cId="2576092016" sldId="685"/>
            <ac:spMk id="95" creationId="{B88A4FF1-0975-4251-941C-8897E96D8D30}"/>
          </ac:spMkLst>
        </pc:spChg>
        <pc:spChg chg="add mod">
          <ac:chgData name="Surmeli, Mehmet" userId="577b8232-6478-49db-95e7-2bf710c8f210" providerId="ADAL" clId="{4EAE14A4-6ACB-4D56-950C-BD91FF85A76D}" dt="2022-06-10T10:47:17.347" v="5914" actId="14100"/>
          <ac:spMkLst>
            <pc:docMk/>
            <pc:sldMk cId="2576092016" sldId="685"/>
            <ac:spMk id="97" creationId="{D533F455-F662-401E-BBB9-681BB98B94A8}"/>
          </ac:spMkLst>
        </pc:spChg>
        <pc:spChg chg="add mod">
          <ac:chgData name="Surmeli, Mehmet" userId="577b8232-6478-49db-95e7-2bf710c8f210" providerId="ADAL" clId="{4EAE14A4-6ACB-4D56-950C-BD91FF85A76D}" dt="2022-06-10T10:47:17.347" v="5914" actId="14100"/>
          <ac:spMkLst>
            <pc:docMk/>
            <pc:sldMk cId="2576092016" sldId="685"/>
            <ac:spMk id="98" creationId="{CD8A2DDD-7397-43D1-ACB6-658DFE1AC87F}"/>
          </ac:spMkLst>
        </pc:spChg>
        <pc:spChg chg="add mod">
          <ac:chgData name="Surmeli, Mehmet" userId="577b8232-6478-49db-95e7-2bf710c8f210" providerId="ADAL" clId="{4EAE14A4-6ACB-4D56-950C-BD91FF85A76D}" dt="2022-06-13T10:27:02.634" v="6690" actId="1037"/>
          <ac:spMkLst>
            <pc:docMk/>
            <pc:sldMk cId="2576092016" sldId="685"/>
            <ac:spMk id="99" creationId="{CA1CA22F-A478-457F-B50A-0BA4FB40FFCD}"/>
          </ac:spMkLst>
        </pc:spChg>
        <pc:spChg chg="add mod">
          <ac:chgData name="Surmeli, Mehmet" userId="577b8232-6478-49db-95e7-2bf710c8f210" providerId="ADAL" clId="{4EAE14A4-6ACB-4D56-950C-BD91FF85A76D}" dt="2022-06-13T10:25:39.982" v="6634" actId="1036"/>
          <ac:spMkLst>
            <pc:docMk/>
            <pc:sldMk cId="2576092016" sldId="685"/>
            <ac:spMk id="100" creationId="{991559AC-6518-4C04-BDCD-F891CB7CEB32}"/>
          </ac:spMkLst>
        </pc:spChg>
        <pc:spChg chg="mod">
          <ac:chgData name="Surmeli, Mehmet" userId="577b8232-6478-49db-95e7-2bf710c8f210" providerId="ADAL" clId="{4EAE14A4-6ACB-4D56-950C-BD91FF85A76D}" dt="2022-06-13T10:26:07.929" v="6644" actId="1038"/>
          <ac:spMkLst>
            <pc:docMk/>
            <pc:sldMk cId="2576092016" sldId="685"/>
            <ac:spMk id="103" creationId="{EBB464BB-3424-4C0D-83F7-B051916E958C}"/>
          </ac:spMkLst>
        </pc:spChg>
        <pc:spChg chg="mod">
          <ac:chgData name="Surmeli, Mehmet" userId="577b8232-6478-49db-95e7-2bf710c8f210" providerId="ADAL" clId="{4EAE14A4-6ACB-4D56-950C-BD91FF85A76D}" dt="2022-06-13T10:26:07.929" v="6644" actId="1038"/>
          <ac:spMkLst>
            <pc:docMk/>
            <pc:sldMk cId="2576092016" sldId="685"/>
            <ac:spMk id="104" creationId="{BEB82029-165D-4201-8C13-A55EB636633B}"/>
          </ac:spMkLst>
        </pc:spChg>
        <pc:spChg chg="add mod">
          <ac:chgData name="Surmeli, Mehmet" userId="577b8232-6478-49db-95e7-2bf710c8f210" providerId="ADAL" clId="{4EAE14A4-6ACB-4D56-950C-BD91FF85A76D}" dt="2022-06-13T10:26:07.929" v="6644" actId="1038"/>
          <ac:spMkLst>
            <pc:docMk/>
            <pc:sldMk cId="2576092016" sldId="685"/>
            <ac:spMk id="105" creationId="{56CA741C-8DFD-4FFB-BDA1-E51A2A4E581F}"/>
          </ac:spMkLst>
        </pc:spChg>
        <pc:spChg chg="add mod">
          <ac:chgData name="Surmeli, Mehmet" userId="577b8232-6478-49db-95e7-2bf710c8f210" providerId="ADAL" clId="{4EAE14A4-6ACB-4D56-950C-BD91FF85A76D}" dt="2022-06-10T10:52:04.220" v="6236" actId="1076"/>
          <ac:spMkLst>
            <pc:docMk/>
            <pc:sldMk cId="2576092016" sldId="685"/>
            <ac:spMk id="107" creationId="{EA3457A8-B92B-4797-9054-C1185E33E2CE}"/>
          </ac:spMkLst>
        </pc:spChg>
        <pc:spChg chg="add mod">
          <ac:chgData name="Surmeli, Mehmet" userId="577b8232-6478-49db-95e7-2bf710c8f210" providerId="ADAL" clId="{4EAE14A4-6ACB-4D56-950C-BD91FF85A76D}" dt="2022-06-10T10:52:04.220" v="6236" actId="1076"/>
          <ac:spMkLst>
            <pc:docMk/>
            <pc:sldMk cId="2576092016" sldId="685"/>
            <ac:spMk id="108" creationId="{59DE7DBA-67E2-4645-9050-F22CB31503E2}"/>
          </ac:spMkLst>
        </pc:spChg>
        <pc:spChg chg="add mod">
          <ac:chgData name="Surmeli, Mehmet" userId="577b8232-6478-49db-95e7-2bf710c8f210" providerId="ADAL" clId="{4EAE14A4-6ACB-4D56-950C-BD91FF85A76D}" dt="2022-06-10T10:52:04.220" v="6236" actId="1076"/>
          <ac:spMkLst>
            <pc:docMk/>
            <pc:sldMk cId="2576092016" sldId="685"/>
            <ac:spMk id="109" creationId="{B0A347B4-0D9F-411B-AB2B-A053F913C45E}"/>
          </ac:spMkLst>
        </pc:spChg>
        <pc:spChg chg="add mod">
          <ac:chgData name="Surmeli, Mehmet" userId="577b8232-6478-49db-95e7-2bf710c8f210" providerId="ADAL" clId="{4EAE14A4-6ACB-4D56-950C-BD91FF85A76D}" dt="2022-06-10T10:52:25.751" v="6239" actId="1037"/>
          <ac:spMkLst>
            <pc:docMk/>
            <pc:sldMk cId="2576092016" sldId="685"/>
            <ac:spMk id="111" creationId="{5C7DB5E9-EBA3-4449-9530-2CBAB32D665F}"/>
          </ac:spMkLst>
        </pc:spChg>
        <pc:spChg chg="add mod">
          <ac:chgData name="Surmeli, Mehmet" userId="577b8232-6478-49db-95e7-2bf710c8f210" providerId="ADAL" clId="{4EAE14A4-6ACB-4D56-950C-BD91FF85A76D}" dt="2022-06-10T10:52:25.751" v="6239" actId="1037"/>
          <ac:spMkLst>
            <pc:docMk/>
            <pc:sldMk cId="2576092016" sldId="685"/>
            <ac:spMk id="112" creationId="{3125260D-C5B3-4BC3-BA76-1AE314E5C462}"/>
          </ac:spMkLst>
        </pc:spChg>
        <pc:spChg chg="add mod">
          <ac:chgData name="Surmeli, Mehmet" userId="577b8232-6478-49db-95e7-2bf710c8f210" providerId="ADAL" clId="{4EAE14A4-6ACB-4D56-950C-BD91FF85A76D}" dt="2022-06-10T10:53:33.301" v="6248" actId="1076"/>
          <ac:spMkLst>
            <pc:docMk/>
            <pc:sldMk cId="2576092016" sldId="685"/>
            <ac:spMk id="114" creationId="{5E76739E-127C-4337-8CAD-13F107407C22}"/>
          </ac:spMkLst>
        </pc:spChg>
        <pc:spChg chg="add mod">
          <ac:chgData name="Surmeli, Mehmet" userId="577b8232-6478-49db-95e7-2bf710c8f210" providerId="ADAL" clId="{4EAE14A4-6ACB-4D56-950C-BD91FF85A76D}" dt="2022-06-10T10:53:33.301" v="6248" actId="1076"/>
          <ac:spMkLst>
            <pc:docMk/>
            <pc:sldMk cId="2576092016" sldId="685"/>
            <ac:spMk id="115" creationId="{571F9833-53B7-43DD-922E-7ED640932BEC}"/>
          </ac:spMkLst>
        </pc:spChg>
        <pc:spChg chg="add mod">
          <ac:chgData name="Surmeli, Mehmet" userId="577b8232-6478-49db-95e7-2bf710c8f210" providerId="ADAL" clId="{4EAE14A4-6ACB-4D56-950C-BD91FF85A76D}" dt="2022-06-10T10:53:33.301" v="6248" actId="1076"/>
          <ac:spMkLst>
            <pc:docMk/>
            <pc:sldMk cId="2576092016" sldId="685"/>
            <ac:spMk id="116" creationId="{D00291BE-8853-4E94-9A26-9718BC8AFCF5}"/>
          </ac:spMkLst>
        </pc:spChg>
        <pc:spChg chg="add mod">
          <ac:chgData name="Surmeli, Mehmet" userId="577b8232-6478-49db-95e7-2bf710c8f210" providerId="ADAL" clId="{4EAE14A4-6ACB-4D56-950C-BD91FF85A76D}" dt="2022-06-10T10:53:33.301" v="6248" actId="1076"/>
          <ac:spMkLst>
            <pc:docMk/>
            <pc:sldMk cId="2576092016" sldId="685"/>
            <ac:spMk id="117" creationId="{721112FB-933E-402C-BC0A-DC8F74C822B5}"/>
          </ac:spMkLst>
        </pc:spChg>
        <pc:spChg chg="add mod">
          <ac:chgData name="Surmeli, Mehmet" userId="577b8232-6478-49db-95e7-2bf710c8f210" providerId="ADAL" clId="{4EAE14A4-6ACB-4D56-950C-BD91FF85A76D}" dt="2022-06-10T10:53:33.301" v="6248" actId="1076"/>
          <ac:spMkLst>
            <pc:docMk/>
            <pc:sldMk cId="2576092016" sldId="685"/>
            <ac:spMk id="118" creationId="{5AF2A103-8233-4BB7-A231-860632B95BCB}"/>
          </ac:spMkLst>
        </pc:spChg>
        <pc:spChg chg="add mod">
          <ac:chgData name="Surmeli, Mehmet" userId="577b8232-6478-49db-95e7-2bf710c8f210" providerId="ADAL" clId="{4EAE14A4-6ACB-4D56-950C-BD91FF85A76D}" dt="2022-06-13T10:25:39.982" v="6634" actId="1036"/>
          <ac:spMkLst>
            <pc:docMk/>
            <pc:sldMk cId="2576092016" sldId="685"/>
            <ac:spMk id="119" creationId="{62EAC37C-58B0-4557-83B3-62087948C2F7}"/>
          </ac:spMkLst>
        </pc:spChg>
        <pc:spChg chg="add mod">
          <ac:chgData name="Surmeli, Mehmet" userId="577b8232-6478-49db-95e7-2bf710c8f210" providerId="ADAL" clId="{4EAE14A4-6ACB-4D56-950C-BD91FF85A76D}" dt="2022-06-10T10:55:40.940" v="6402" actId="1076"/>
          <ac:spMkLst>
            <pc:docMk/>
            <pc:sldMk cId="2576092016" sldId="685"/>
            <ac:spMk id="120" creationId="{6BAA4CAA-0A7A-4180-9FCA-B8CC3E04B2B4}"/>
          </ac:spMkLst>
        </pc:spChg>
        <pc:spChg chg="add mod">
          <ac:chgData name="Surmeli, Mehmet" userId="577b8232-6478-49db-95e7-2bf710c8f210" providerId="ADAL" clId="{4EAE14A4-6ACB-4D56-950C-BD91FF85A76D}" dt="2022-06-13T10:31:19.333" v="6732" actId="14100"/>
          <ac:spMkLst>
            <pc:docMk/>
            <pc:sldMk cId="2576092016" sldId="685"/>
            <ac:spMk id="121" creationId="{56D8D12C-4838-43B3-9382-2AC8114E2B97}"/>
          </ac:spMkLst>
        </pc:spChg>
        <pc:spChg chg="add mod">
          <ac:chgData name="Surmeli, Mehmet" userId="577b8232-6478-49db-95e7-2bf710c8f210" providerId="ADAL" clId="{4EAE14A4-6ACB-4D56-950C-BD91FF85A76D}" dt="2022-06-10T10:55:15.579" v="6366" actId="1076"/>
          <ac:spMkLst>
            <pc:docMk/>
            <pc:sldMk cId="2576092016" sldId="685"/>
            <ac:spMk id="122" creationId="{7EC70217-09F3-4102-9613-AEDD60E79509}"/>
          </ac:spMkLst>
        </pc:spChg>
        <pc:spChg chg="add mod">
          <ac:chgData name="Surmeli, Mehmet" userId="577b8232-6478-49db-95e7-2bf710c8f210" providerId="ADAL" clId="{4EAE14A4-6ACB-4D56-950C-BD91FF85A76D}" dt="2022-06-13T10:26:54.791" v="6687" actId="1038"/>
          <ac:spMkLst>
            <pc:docMk/>
            <pc:sldMk cId="2576092016" sldId="685"/>
            <ac:spMk id="123" creationId="{74CEEFA1-E488-46ED-BE68-28FF5C97B227}"/>
          </ac:spMkLst>
        </pc:spChg>
        <pc:spChg chg="add mod">
          <ac:chgData name="Surmeli, Mehmet" userId="577b8232-6478-49db-95e7-2bf710c8f210" providerId="ADAL" clId="{4EAE14A4-6ACB-4D56-950C-BD91FF85A76D}" dt="2022-06-13T10:26:07.929" v="6644" actId="1038"/>
          <ac:spMkLst>
            <pc:docMk/>
            <pc:sldMk cId="2576092016" sldId="685"/>
            <ac:spMk id="124" creationId="{93DE98CD-1F74-4DF0-9C79-2D489ED7B2A3}"/>
          </ac:spMkLst>
        </pc:spChg>
        <pc:spChg chg="add del mod">
          <ac:chgData name="Surmeli, Mehmet" userId="577b8232-6478-49db-95e7-2bf710c8f210" providerId="ADAL" clId="{4EAE14A4-6ACB-4D56-950C-BD91FF85A76D}" dt="2022-06-13T10:22:51.737" v="6554" actId="478"/>
          <ac:spMkLst>
            <pc:docMk/>
            <pc:sldMk cId="2576092016" sldId="685"/>
            <ac:spMk id="125" creationId="{33007333-146F-4B16-A010-37C4B026F5E8}"/>
          </ac:spMkLst>
        </pc:spChg>
        <pc:spChg chg="add del mod">
          <ac:chgData name="Surmeli, Mehmet" userId="577b8232-6478-49db-95e7-2bf710c8f210" providerId="ADAL" clId="{4EAE14A4-6ACB-4D56-950C-BD91FF85A76D}" dt="2022-06-13T10:22:52.814" v="6555" actId="478"/>
          <ac:spMkLst>
            <pc:docMk/>
            <pc:sldMk cId="2576092016" sldId="685"/>
            <ac:spMk id="126" creationId="{EAE94617-4875-48DF-838D-8C9110561038}"/>
          </ac:spMkLst>
        </pc:spChg>
        <pc:spChg chg="add del mod">
          <ac:chgData name="Surmeli, Mehmet" userId="577b8232-6478-49db-95e7-2bf710c8f210" providerId="ADAL" clId="{4EAE14A4-6ACB-4D56-950C-BD91FF85A76D}" dt="2022-06-13T10:22:50.493" v="6553" actId="478"/>
          <ac:spMkLst>
            <pc:docMk/>
            <pc:sldMk cId="2576092016" sldId="685"/>
            <ac:spMk id="127" creationId="{98653CC1-97DB-4498-92A7-80AE4C4D42A6}"/>
          </ac:spMkLst>
        </pc:spChg>
        <pc:spChg chg="add mod">
          <ac:chgData name="Surmeli, Mehmet" userId="577b8232-6478-49db-95e7-2bf710c8f210" providerId="ADAL" clId="{4EAE14A4-6ACB-4D56-950C-BD91FF85A76D}" dt="2022-06-13T10:22:33.724" v="6549" actId="164"/>
          <ac:spMkLst>
            <pc:docMk/>
            <pc:sldMk cId="2576092016" sldId="685"/>
            <ac:spMk id="128" creationId="{866636E2-C14A-4AD2-B670-B78CA9028BA7}"/>
          </ac:spMkLst>
        </pc:spChg>
        <pc:spChg chg="mod">
          <ac:chgData name="Surmeli, Mehmet" userId="577b8232-6478-49db-95e7-2bf710c8f210" providerId="ADAL" clId="{4EAE14A4-6ACB-4D56-950C-BD91FF85A76D}" dt="2022-06-13T10:22:25.207" v="6548" actId="164"/>
          <ac:spMkLst>
            <pc:docMk/>
            <pc:sldMk cId="2576092016" sldId="685"/>
            <ac:spMk id="132" creationId="{06840636-209C-44B7-8052-0748A5FC43D9}"/>
          </ac:spMkLst>
        </pc:spChg>
        <pc:spChg chg="mod">
          <ac:chgData name="Surmeli, Mehmet" userId="577b8232-6478-49db-95e7-2bf710c8f210" providerId="ADAL" clId="{4EAE14A4-6ACB-4D56-950C-BD91FF85A76D}" dt="2022-06-13T10:22:25.207" v="6548" actId="164"/>
          <ac:spMkLst>
            <pc:docMk/>
            <pc:sldMk cId="2576092016" sldId="685"/>
            <ac:spMk id="133" creationId="{93D4DC59-3CC3-45D2-83A0-CDACFC18FEE2}"/>
          </ac:spMkLst>
        </pc:spChg>
        <pc:spChg chg="mod">
          <ac:chgData name="Surmeli, Mehmet" userId="577b8232-6478-49db-95e7-2bf710c8f210" providerId="ADAL" clId="{4EAE14A4-6ACB-4D56-950C-BD91FF85A76D}" dt="2022-06-13T10:22:25.207" v="6548" actId="164"/>
          <ac:spMkLst>
            <pc:docMk/>
            <pc:sldMk cId="2576092016" sldId="685"/>
            <ac:spMk id="134" creationId="{AFD43318-5235-4A52-BC54-F33F3DCE1F3F}"/>
          </ac:spMkLst>
        </pc:spChg>
        <pc:spChg chg="mod">
          <ac:chgData name="Surmeli, Mehmet" userId="577b8232-6478-49db-95e7-2bf710c8f210" providerId="ADAL" clId="{4EAE14A4-6ACB-4D56-950C-BD91FF85A76D}" dt="2022-06-13T10:22:25.207" v="6548" actId="164"/>
          <ac:spMkLst>
            <pc:docMk/>
            <pc:sldMk cId="2576092016" sldId="685"/>
            <ac:spMk id="135" creationId="{CFDECEFF-EE9D-474B-BD40-9C0F4F93F881}"/>
          </ac:spMkLst>
        </pc:spChg>
        <pc:spChg chg="mod">
          <ac:chgData name="Surmeli, Mehmet" userId="577b8232-6478-49db-95e7-2bf710c8f210" providerId="ADAL" clId="{4EAE14A4-6ACB-4D56-950C-BD91FF85A76D}" dt="2022-06-13T10:22:25.207" v="6548" actId="164"/>
          <ac:spMkLst>
            <pc:docMk/>
            <pc:sldMk cId="2576092016" sldId="685"/>
            <ac:spMk id="136" creationId="{300E29AD-49F2-4A5A-A11B-0FA79F7A3062}"/>
          </ac:spMkLst>
        </pc:spChg>
        <pc:spChg chg="mod">
          <ac:chgData name="Surmeli, Mehmet" userId="577b8232-6478-49db-95e7-2bf710c8f210" providerId="ADAL" clId="{4EAE14A4-6ACB-4D56-950C-BD91FF85A76D}" dt="2022-06-13T10:22:25.207" v="6548" actId="164"/>
          <ac:spMkLst>
            <pc:docMk/>
            <pc:sldMk cId="2576092016" sldId="685"/>
            <ac:spMk id="137" creationId="{1E7E1D58-E073-4F59-B650-AD28F2D32769}"/>
          </ac:spMkLst>
        </pc:spChg>
        <pc:spChg chg="mod">
          <ac:chgData name="Surmeli, Mehmet" userId="577b8232-6478-49db-95e7-2bf710c8f210" providerId="ADAL" clId="{4EAE14A4-6ACB-4D56-950C-BD91FF85A76D}" dt="2022-06-13T10:22:25.207" v="6548" actId="164"/>
          <ac:spMkLst>
            <pc:docMk/>
            <pc:sldMk cId="2576092016" sldId="685"/>
            <ac:spMk id="138" creationId="{E9B4B59F-BF06-4F5C-952C-ECCEBA481F37}"/>
          </ac:spMkLst>
        </pc:spChg>
        <pc:spChg chg="mod">
          <ac:chgData name="Surmeli, Mehmet" userId="577b8232-6478-49db-95e7-2bf710c8f210" providerId="ADAL" clId="{4EAE14A4-6ACB-4D56-950C-BD91FF85A76D}" dt="2022-06-13T10:22:25.207" v="6548" actId="164"/>
          <ac:spMkLst>
            <pc:docMk/>
            <pc:sldMk cId="2576092016" sldId="685"/>
            <ac:spMk id="140" creationId="{D77E3DB6-EF77-4D2C-98B1-EBAF8AE8358C}"/>
          </ac:spMkLst>
        </pc:spChg>
        <pc:spChg chg="mod">
          <ac:chgData name="Surmeli, Mehmet" userId="577b8232-6478-49db-95e7-2bf710c8f210" providerId="ADAL" clId="{4EAE14A4-6ACB-4D56-950C-BD91FF85A76D}" dt="2022-06-13T10:22:25.207" v="6548" actId="164"/>
          <ac:spMkLst>
            <pc:docMk/>
            <pc:sldMk cId="2576092016" sldId="685"/>
            <ac:spMk id="141" creationId="{59AE113B-C371-4902-94BB-96AB97258DDF}"/>
          </ac:spMkLst>
        </pc:spChg>
        <pc:spChg chg="mod">
          <ac:chgData name="Surmeli, Mehmet" userId="577b8232-6478-49db-95e7-2bf710c8f210" providerId="ADAL" clId="{4EAE14A4-6ACB-4D56-950C-BD91FF85A76D}" dt="2022-06-13T10:22:25.207" v="6548" actId="164"/>
          <ac:spMkLst>
            <pc:docMk/>
            <pc:sldMk cId="2576092016" sldId="685"/>
            <ac:spMk id="142" creationId="{508E624A-4389-4F61-BAAF-A9E01C07E10D}"/>
          </ac:spMkLst>
        </pc:spChg>
        <pc:spChg chg="mod">
          <ac:chgData name="Surmeli, Mehmet" userId="577b8232-6478-49db-95e7-2bf710c8f210" providerId="ADAL" clId="{4EAE14A4-6ACB-4D56-950C-BD91FF85A76D}" dt="2022-06-13T10:22:25.207" v="6548" actId="164"/>
          <ac:spMkLst>
            <pc:docMk/>
            <pc:sldMk cId="2576092016" sldId="685"/>
            <ac:spMk id="144" creationId="{F2A260E5-290E-4FC5-B4C1-8FE39BB2C066}"/>
          </ac:spMkLst>
        </pc:spChg>
        <pc:spChg chg="mod">
          <ac:chgData name="Surmeli, Mehmet" userId="577b8232-6478-49db-95e7-2bf710c8f210" providerId="ADAL" clId="{4EAE14A4-6ACB-4D56-950C-BD91FF85A76D}" dt="2022-06-13T10:22:25.207" v="6548" actId="164"/>
          <ac:spMkLst>
            <pc:docMk/>
            <pc:sldMk cId="2576092016" sldId="685"/>
            <ac:spMk id="145" creationId="{095BA8F3-9F7B-40B0-BD93-461AEA8A1F98}"/>
          </ac:spMkLst>
        </pc:spChg>
        <pc:spChg chg="add mod">
          <ac:chgData name="Surmeli, Mehmet" userId="577b8232-6478-49db-95e7-2bf710c8f210" providerId="ADAL" clId="{4EAE14A4-6ACB-4D56-950C-BD91FF85A76D}" dt="2022-06-13T10:22:42.851" v="6552" actId="14100"/>
          <ac:spMkLst>
            <pc:docMk/>
            <pc:sldMk cId="2576092016" sldId="685"/>
            <ac:spMk id="146" creationId="{CA042910-6AC2-4297-8376-B6923E9DDCF0}"/>
          </ac:spMkLst>
        </pc:spChg>
        <pc:spChg chg="add mod">
          <ac:chgData name="Surmeli, Mehmet" userId="577b8232-6478-49db-95e7-2bf710c8f210" providerId="ADAL" clId="{4EAE14A4-6ACB-4D56-950C-BD91FF85A76D}" dt="2022-06-13T10:22:37.515" v="6550" actId="14100"/>
          <ac:spMkLst>
            <pc:docMk/>
            <pc:sldMk cId="2576092016" sldId="685"/>
            <ac:spMk id="147" creationId="{04A57E63-6512-446A-B10F-8402C050F5DC}"/>
          </ac:spMkLst>
        </pc:spChg>
        <pc:spChg chg="add mod">
          <ac:chgData name="Surmeli, Mehmet" userId="577b8232-6478-49db-95e7-2bf710c8f210" providerId="ADAL" clId="{4EAE14A4-6ACB-4D56-950C-BD91FF85A76D}" dt="2022-06-13T10:22:33.724" v="6549" actId="164"/>
          <ac:spMkLst>
            <pc:docMk/>
            <pc:sldMk cId="2576092016" sldId="685"/>
            <ac:spMk id="148" creationId="{5A72D229-6CC6-48FC-A7A3-FDBD09D19BB3}"/>
          </ac:spMkLst>
        </pc:spChg>
        <pc:spChg chg="mod">
          <ac:chgData name="Surmeli, Mehmet" userId="577b8232-6478-49db-95e7-2bf710c8f210" providerId="ADAL" clId="{4EAE14A4-6ACB-4D56-950C-BD91FF85A76D}" dt="2022-06-13T10:23:08.189" v="6558" actId="1076"/>
          <ac:spMkLst>
            <pc:docMk/>
            <pc:sldMk cId="2576092016" sldId="685"/>
            <ac:spMk id="149" creationId="{382CF141-7096-4B90-B83C-D6AA8AC2C8F3}"/>
          </ac:spMkLst>
        </pc:spChg>
        <pc:spChg chg="mod">
          <ac:chgData name="Surmeli, Mehmet" userId="577b8232-6478-49db-95e7-2bf710c8f210" providerId="ADAL" clId="{4EAE14A4-6ACB-4D56-950C-BD91FF85A76D}" dt="2022-06-13T10:23:08.189" v="6558" actId="1076"/>
          <ac:spMkLst>
            <pc:docMk/>
            <pc:sldMk cId="2576092016" sldId="685"/>
            <ac:spMk id="150" creationId="{6ABBABDB-BF2B-4711-B228-473A061AA4B0}"/>
          </ac:spMkLst>
        </pc:spChg>
        <pc:spChg chg="mod">
          <ac:chgData name="Surmeli, Mehmet" userId="577b8232-6478-49db-95e7-2bf710c8f210" providerId="ADAL" clId="{4EAE14A4-6ACB-4D56-950C-BD91FF85A76D}" dt="2022-06-13T10:23:08.189" v="6558" actId="1076"/>
          <ac:spMkLst>
            <pc:docMk/>
            <pc:sldMk cId="2576092016" sldId="685"/>
            <ac:spMk id="151" creationId="{F3F2968B-8E8D-4C0E-ADE0-A9523A2942C1}"/>
          </ac:spMkLst>
        </pc:spChg>
        <pc:spChg chg="mod">
          <ac:chgData name="Surmeli, Mehmet" userId="577b8232-6478-49db-95e7-2bf710c8f210" providerId="ADAL" clId="{4EAE14A4-6ACB-4D56-950C-BD91FF85A76D}" dt="2022-06-13T10:23:08.189" v="6558" actId="1076"/>
          <ac:spMkLst>
            <pc:docMk/>
            <pc:sldMk cId="2576092016" sldId="685"/>
            <ac:spMk id="154" creationId="{F9F90FC0-FEB8-46C1-BE5C-0F19697BF48E}"/>
          </ac:spMkLst>
        </pc:spChg>
        <pc:spChg chg="mod">
          <ac:chgData name="Surmeli, Mehmet" userId="577b8232-6478-49db-95e7-2bf710c8f210" providerId="ADAL" clId="{4EAE14A4-6ACB-4D56-950C-BD91FF85A76D}" dt="2022-06-13T10:23:08.189" v="6558" actId="1076"/>
          <ac:spMkLst>
            <pc:docMk/>
            <pc:sldMk cId="2576092016" sldId="685"/>
            <ac:spMk id="155" creationId="{4659423A-3275-41A0-B3BE-0FF49A45815E}"/>
          </ac:spMkLst>
        </pc:spChg>
        <pc:spChg chg="mod">
          <ac:chgData name="Surmeli, Mehmet" userId="577b8232-6478-49db-95e7-2bf710c8f210" providerId="ADAL" clId="{4EAE14A4-6ACB-4D56-950C-BD91FF85A76D}" dt="2022-06-13T10:23:08.189" v="6558" actId="1076"/>
          <ac:spMkLst>
            <pc:docMk/>
            <pc:sldMk cId="2576092016" sldId="685"/>
            <ac:spMk id="156" creationId="{76877AB9-6C56-438D-B214-2767007F49F9}"/>
          </ac:spMkLst>
        </pc:spChg>
        <pc:spChg chg="mod">
          <ac:chgData name="Surmeli, Mehmet" userId="577b8232-6478-49db-95e7-2bf710c8f210" providerId="ADAL" clId="{4EAE14A4-6ACB-4D56-950C-BD91FF85A76D}" dt="2022-06-13T10:23:08.189" v="6558" actId="1076"/>
          <ac:spMkLst>
            <pc:docMk/>
            <pc:sldMk cId="2576092016" sldId="685"/>
            <ac:spMk id="157" creationId="{D364335E-6D0D-4940-93BF-82AF24F42059}"/>
          </ac:spMkLst>
        </pc:spChg>
        <pc:spChg chg="mod">
          <ac:chgData name="Surmeli, Mehmet" userId="577b8232-6478-49db-95e7-2bf710c8f210" providerId="ADAL" clId="{4EAE14A4-6ACB-4D56-950C-BD91FF85A76D}" dt="2022-06-13T10:23:08.189" v="6558" actId="1076"/>
          <ac:spMkLst>
            <pc:docMk/>
            <pc:sldMk cId="2576092016" sldId="685"/>
            <ac:spMk id="158" creationId="{BF22DFED-A964-48C0-8D48-75E0DD41A2D5}"/>
          </ac:spMkLst>
        </pc:spChg>
        <pc:spChg chg="mod">
          <ac:chgData name="Surmeli, Mehmet" userId="577b8232-6478-49db-95e7-2bf710c8f210" providerId="ADAL" clId="{4EAE14A4-6ACB-4D56-950C-BD91FF85A76D}" dt="2022-06-13T10:23:08.189" v="6558" actId="1076"/>
          <ac:spMkLst>
            <pc:docMk/>
            <pc:sldMk cId="2576092016" sldId="685"/>
            <ac:spMk id="159" creationId="{68F2D2A6-FDD5-49DA-9376-778ECFABE224}"/>
          </ac:spMkLst>
        </pc:spChg>
        <pc:spChg chg="mod">
          <ac:chgData name="Surmeli, Mehmet" userId="577b8232-6478-49db-95e7-2bf710c8f210" providerId="ADAL" clId="{4EAE14A4-6ACB-4D56-950C-BD91FF85A76D}" dt="2022-06-13T10:23:08.189" v="6558" actId="1076"/>
          <ac:spMkLst>
            <pc:docMk/>
            <pc:sldMk cId="2576092016" sldId="685"/>
            <ac:spMk id="160" creationId="{497B2F38-DAAF-47B4-BF9F-4403D78609FD}"/>
          </ac:spMkLst>
        </pc:spChg>
        <pc:spChg chg="mod">
          <ac:chgData name="Surmeli, Mehmet" userId="577b8232-6478-49db-95e7-2bf710c8f210" providerId="ADAL" clId="{4EAE14A4-6ACB-4D56-950C-BD91FF85A76D}" dt="2022-06-13T10:23:13.619" v="6560" actId="1076"/>
          <ac:spMkLst>
            <pc:docMk/>
            <pc:sldMk cId="2576092016" sldId="685"/>
            <ac:spMk id="162" creationId="{A8F19C28-1293-4CB2-97FF-4C253306D872}"/>
          </ac:spMkLst>
        </pc:spChg>
        <pc:spChg chg="mod">
          <ac:chgData name="Surmeli, Mehmet" userId="577b8232-6478-49db-95e7-2bf710c8f210" providerId="ADAL" clId="{4EAE14A4-6ACB-4D56-950C-BD91FF85A76D}" dt="2022-06-13T10:23:13.619" v="6560" actId="1076"/>
          <ac:spMkLst>
            <pc:docMk/>
            <pc:sldMk cId="2576092016" sldId="685"/>
            <ac:spMk id="166" creationId="{8FFD846A-BCE7-4564-A5E1-5474DEDFAF99}"/>
          </ac:spMkLst>
        </pc:spChg>
        <pc:spChg chg="mod">
          <ac:chgData name="Surmeli, Mehmet" userId="577b8232-6478-49db-95e7-2bf710c8f210" providerId="ADAL" clId="{4EAE14A4-6ACB-4D56-950C-BD91FF85A76D}" dt="2022-06-13T10:23:13.619" v="6560" actId="1076"/>
          <ac:spMkLst>
            <pc:docMk/>
            <pc:sldMk cId="2576092016" sldId="685"/>
            <ac:spMk id="167" creationId="{1174F171-B4FB-42CC-83C9-D5104FCA962B}"/>
          </ac:spMkLst>
        </pc:spChg>
        <pc:spChg chg="mod">
          <ac:chgData name="Surmeli, Mehmet" userId="577b8232-6478-49db-95e7-2bf710c8f210" providerId="ADAL" clId="{4EAE14A4-6ACB-4D56-950C-BD91FF85A76D}" dt="2022-06-13T10:23:13.619" v="6560" actId="1076"/>
          <ac:spMkLst>
            <pc:docMk/>
            <pc:sldMk cId="2576092016" sldId="685"/>
            <ac:spMk id="168" creationId="{27104404-C11B-48B9-9F4D-50EAAC3AE20F}"/>
          </ac:spMkLst>
        </pc:spChg>
        <pc:spChg chg="mod">
          <ac:chgData name="Surmeli, Mehmet" userId="577b8232-6478-49db-95e7-2bf710c8f210" providerId="ADAL" clId="{4EAE14A4-6ACB-4D56-950C-BD91FF85A76D}" dt="2022-06-13T10:23:13.619" v="6560" actId="1076"/>
          <ac:spMkLst>
            <pc:docMk/>
            <pc:sldMk cId="2576092016" sldId="685"/>
            <ac:spMk id="169" creationId="{167DE5F1-4C5B-4546-8757-0402292F1B9D}"/>
          </ac:spMkLst>
        </pc:spChg>
        <pc:spChg chg="mod">
          <ac:chgData name="Surmeli, Mehmet" userId="577b8232-6478-49db-95e7-2bf710c8f210" providerId="ADAL" clId="{4EAE14A4-6ACB-4D56-950C-BD91FF85A76D}" dt="2022-06-13T10:23:13.619" v="6560" actId="1076"/>
          <ac:spMkLst>
            <pc:docMk/>
            <pc:sldMk cId="2576092016" sldId="685"/>
            <ac:spMk id="170" creationId="{079144EA-9A77-4939-8BC5-FD507A0C75FB}"/>
          </ac:spMkLst>
        </pc:spChg>
        <pc:spChg chg="mod">
          <ac:chgData name="Surmeli, Mehmet" userId="577b8232-6478-49db-95e7-2bf710c8f210" providerId="ADAL" clId="{4EAE14A4-6ACB-4D56-950C-BD91FF85A76D}" dt="2022-06-13T10:23:13.619" v="6560" actId="1076"/>
          <ac:spMkLst>
            <pc:docMk/>
            <pc:sldMk cId="2576092016" sldId="685"/>
            <ac:spMk id="171" creationId="{C50AAF62-A7F9-470E-BC97-7562A2716075}"/>
          </ac:spMkLst>
        </pc:spChg>
        <pc:spChg chg="mod">
          <ac:chgData name="Surmeli, Mehmet" userId="577b8232-6478-49db-95e7-2bf710c8f210" providerId="ADAL" clId="{4EAE14A4-6ACB-4D56-950C-BD91FF85A76D}" dt="2022-06-13T10:23:13.619" v="6560" actId="1076"/>
          <ac:spMkLst>
            <pc:docMk/>
            <pc:sldMk cId="2576092016" sldId="685"/>
            <ac:spMk id="172" creationId="{BF406D4E-447F-4B11-8495-223B03F5158A}"/>
          </ac:spMkLst>
        </pc:spChg>
        <pc:spChg chg="mod">
          <ac:chgData name="Surmeli, Mehmet" userId="577b8232-6478-49db-95e7-2bf710c8f210" providerId="ADAL" clId="{4EAE14A4-6ACB-4D56-950C-BD91FF85A76D}" dt="2022-06-13T10:23:13.619" v="6560" actId="1076"/>
          <ac:spMkLst>
            <pc:docMk/>
            <pc:sldMk cId="2576092016" sldId="685"/>
            <ac:spMk id="173" creationId="{7D197409-BEAD-4EA2-967B-93F0AEA45111}"/>
          </ac:spMkLst>
        </pc:spChg>
        <pc:spChg chg="mod">
          <ac:chgData name="Surmeli, Mehmet" userId="577b8232-6478-49db-95e7-2bf710c8f210" providerId="ADAL" clId="{4EAE14A4-6ACB-4D56-950C-BD91FF85A76D}" dt="2022-06-13T10:23:13.619" v="6560" actId="1076"/>
          <ac:spMkLst>
            <pc:docMk/>
            <pc:sldMk cId="2576092016" sldId="685"/>
            <ac:spMk id="176" creationId="{2AE61324-F1DA-4C11-AE72-3FD87C80C696}"/>
          </ac:spMkLst>
        </pc:spChg>
        <pc:spChg chg="mod">
          <ac:chgData name="Surmeli, Mehmet" userId="577b8232-6478-49db-95e7-2bf710c8f210" providerId="ADAL" clId="{4EAE14A4-6ACB-4D56-950C-BD91FF85A76D}" dt="2022-06-13T10:23:13.619" v="6560" actId="1076"/>
          <ac:spMkLst>
            <pc:docMk/>
            <pc:sldMk cId="2576092016" sldId="685"/>
            <ac:spMk id="177" creationId="{00A8D4B9-C872-44A3-9DF6-3AC12D18E3F7}"/>
          </ac:spMkLst>
        </pc:spChg>
        <pc:spChg chg="mod">
          <ac:chgData name="Surmeli, Mehmet" userId="577b8232-6478-49db-95e7-2bf710c8f210" providerId="ADAL" clId="{4EAE14A4-6ACB-4D56-950C-BD91FF85A76D}" dt="2022-06-13T10:23:13.619" v="6560" actId="1076"/>
          <ac:spMkLst>
            <pc:docMk/>
            <pc:sldMk cId="2576092016" sldId="685"/>
            <ac:spMk id="178" creationId="{45E2662B-F455-46A6-8B28-B91016561955}"/>
          </ac:spMkLst>
        </pc:spChg>
        <pc:spChg chg="mod">
          <ac:chgData name="Surmeli, Mehmet" userId="577b8232-6478-49db-95e7-2bf710c8f210" providerId="ADAL" clId="{4EAE14A4-6ACB-4D56-950C-BD91FF85A76D}" dt="2022-06-13T10:23:13.619" v="6560" actId="1076"/>
          <ac:spMkLst>
            <pc:docMk/>
            <pc:sldMk cId="2576092016" sldId="685"/>
            <ac:spMk id="179" creationId="{DD9A8E38-43E5-4D4C-817C-432E7EE2BF8A}"/>
          </ac:spMkLst>
        </pc:spChg>
        <pc:spChg chg="mod">
          <ac:chgData name="Surmeli, Mehmet" userId="577b8232-6478-49db-95e7-2bf710c8f210" providerId="ADAL" clId="{4EAE14A4-6ACB-4D56-950C-BD91FF85A76D}" dt="2022-06-13T10:23:13.619" v="6560" actId="1076"/>
          <ac:spMkLst>
            <pc:docMk/>
            <pc:sldMk cId="2576092016" sldId="685"/>
            <ac:spMk id="180" creationId="{991F17E1-16D4-43D7-9E82-700532758365}"/>
          </ac:spMkLst>
        </pc:spChg>
        <pc:spChg chg="mod">
          <ac:chgData name="Surmeli, Mehmet" userId="577b8232-6478-49db-95e7-2bf710c8f210" providerId="ADAL" clId="{4EAE14A4-6ACB-4D56-950C-BD91FF85A76D}" dt="2022-06-13T10:23:13.619" v="6560" actId="1076"/>
          <ac:spMkLst>
            <pc:docMk/>
            <pc:sldMk cId="2576092016" sldId="685"/>
            <ac:spMk id="181" creationId="{2AEA49A8-1F97-400F-B419-EC52F31D4BB4}"/>
          </ac:spMkLst>
        </pc:spChg>
        <pc:spChg chg="mod">
          <ac:chgData name="Surmeli, Mehmet" userId="577b8232-6478-49db-95e7-2bf710c8f210" providerId="ADAL" clId="{4EAE14A4-6ACB-4D56-950C-BD91FF85A76D}" dt="2022-06-13T10:23:13.619" v="6560" actId="1076"/>
          <ac:spMkLst>
            <pc:docMk/>
            <pc:sldMk cId="2576092016" sldId="685"/>
            <ac:spMk id="182" creationId="{84F0C5E3-617D-4AD8-9A63-E253660AD378}"/>
          </ac:spMkLst>
        </pc:spChg>
        <pc:spChg chg="add mod">
          <ac:chgData name="Surmeli, Mehmet" userId="577b8232-6478-49db-95e7-2bf710c8f210" providerId="ADAL" clId="{4EAE14A4-6ACB-4D56-950C-BD91FF85A76D}" dt="2022-06-13T10:23:31.413" v="6575" actId="1076"/>
          <ac:spMkLst>
            <pc:docMk/>
            <pc:sldMk cId="2576092016" sldId="685"/>
            <ac:spMk id="183" creationId="{06A4CBD0-A469-4CBE-8884-3D33CC7C92E7}"/>
          </ac:spMkLst>
        </pc:spChg>
        <pc:spChg chg="add mod">
          <ac:chgData name="Surmeli, Mehmet" userId="577b8232-6478-49db-95e7-2bf710c8f210" providerId="ADAL" clId="{4EAE14A4-6ACB-4D56-950C-BD91FF85A76D}" dt="2022-06-13T10:23:53.033" v="6580" actId="1076"/>
          <ac:spMkLst>
            <pc:docMk/>
            <pc:sldMk cId="2576092016" sldId="685"/>
            <ac:spMk id="184" creationId="{B853042A-9CC1-4E9B-8CCF-9E1B4F6A313C}"/>
          </ac:spMkLst>
        </pc:spChg>
        <pc:grpChg chg="add mod">
          <ac:chgData name="Surmeli, Mehmet" userId="577b8232-6478-49db-95e7-2bf710c8f210" providerId="ADAL" clId="{4EAE14A4-6ACB-4D56-950C-BD91FF85A76D}" dt="2022-06-13T10:22:25.207" v="6548" actId="164"/>
          <ac:grpSpMkLst>
            <pc:docMk/>
            <pc:sldMk cId="2576092016" sldId="685"/>
            <ac:grpSpMk id="2" creationId="{E70B33C9-F350-4353-901F-5858BE9F54ED}"/>
          </ac:grpSpMkLst>
        </pc:grpChg>
        <pc:grpChg chg="add mod">
          <ac:chgData name="Surmeli, Mehmet" userId="577b8232-6478-49db-95e7-2bf710c8f210" providerId="ADAL" clId="{4EAE14A4-6ACB-4D56-950C-BD91FF85A76D}" dt="2022-06-13T10:22:23.436" v="6547" actId="164"/>
          <ac:grpSpMkLst>
            <pc:docMk/>
            <pc:sldMk cId="2576092016" sldId="685"/>
            <ac:grpSpMk id="4" creationId="{7686C594-C3DE-4E69-8B22-A82C1CF99F9A}"/>
          </ac:grpSpMkLst>
        </pc:grpChg>
        <pc:grpChg chg="add del mod">
          <ac:chgData name="Surmeli, Mehmet" userId="577b8232-6478-49db-95e7-2bf710c8f210" providerId="ADAL" clId="{4EAE14A4-6ACB-4D56-950C-BD91FF85A76D}" dt="2022-06-10T10:51:49.025" v="6153" actId="478"/>
          <ac:grpSpMkLst>
            <pc:docMk/>
            <pc:sldMk cId="2576092016" sldId="685"/>
            <ac:grpSpMk id="4" creationId="{8F3D5D51-5D03-4B97-9DA9-C371CEBC87AF}"/>
          </ac:grpSpMkLst>
        </pc:grpChg>
        <pc:grpChg chg="add del mod">
          <ac:chgData name="Surmeli, Mehmet" userId="577b8232-6478-49db-95e7-2bf710c8f210" providerId="ADAL" clId="{4EAE14A4-6ACB-4D56-950C-BD91FF85A76D}" dt="2022-06-13T10:22:58.158" v="6556" actId="21"/>
          <ac:grpSpMkLst>
            <pc:docMk/>
            <pc:sldMk cId="2576092016" sldId="685"/>
            <ac:grpSpMk id="5" creationId="{96193F20-E317-4A51-A6F6-B335AA6B47C0}"/>
          </ac:grpSpMkLst>
        </pc:grpChg>
        <pc:grpChg chg="add del mod">
          <ac:chgData name="Surmeli, Mehmet" userId="577b8232-6478-49db-95e7-2bf710c8f210" providerId="ADAL" clId="{4EAE14A4-6ACB-4D56-950C-BD91FF85A76D}" dt="2022-06-10T10:19:51.749" v="5776" actId="1076"/>
          <ac:grpSpMkLst>
            <pc:docMk/>
            <pc:sldMk cId="2576092016" sldId="685"/>
            <ac:grpSpMk id="20" creationId="{01D8C51D-5579-46D8-B9FD-2351B6B2C0BB}"/>
          </ac:grpSpMkLst>
        </pc:grpChg>
        <pc:grpChg chg="add del mod">
          <ac:chgData name="Surmeli, Mehmet" userId="577b8232-6478-49db-95e7-2bf710c8f210" providerId="ADAL" clId="{4EAE14A4-6ACB-4D56-950C-BD91FF85A76D}" dt="2022-06-10T10:47:46.584" v="5915" actId="478"/>
          <ac:grpSpMkLst>
            <pc:docMk/>
            <pc:sldMk cId="2576092016" sldId="685"/>
            <ac:grpSpMk id="24" creationId="{FC363503-469D-4951-9E43-ED7A85A7D521}"/>
          </ac:grpSpMkLst>
        </pc:grpChg>
        <pc:grpChg chg="add mod">
          <ac:chgData name="Surmeli, Mehmet" userId="577b8232-6478-49db-95e7-2bf710c8f210" providerId="ADAL" clId="{4EAE14A4-6ACB-4D56-950C-BD91FF85A76D}" dt="2022-06-10T10:19:51.749" v="5776" actId="1076"/>
          <ac:grpSpMkLst>
            <pc:docMk/>
            <pc:sldMk cId="2576092016" sldId="685"/>
            <ac:grpSpMk id="25" creationId="{4FD7B4ED-A491-46A2-8C3A-F212A42F6EEA}"/>
          </ac:grpSpMkLst>
        </pc:grpChg>
        <pc:grpChg chg="add del mod">
          <ac:chgData name="Surmeli, Mehmet" userId="577b8232-6478-49db-95e7-2bf710c8f210" providerId="ADAL" clId="{4EAE14A4-6ACB-4D56-950C-BD91FF85A76D}" dt="2022-06-10T10:10:55.905" v="5139" actId="478"/>
          <ac:grpSpMkLst>
            <pc:docMk/>
            <pc:sldMk cId="2576092016" sldId="685"/>
            <ac:grpSpMk id="30" creationId="{D65CC825-7100-4F79-88DE-9180783095F5}"/>
          </ac:grpSpMkLst>
        </pc:grpChg>
        <pc:grpChg chg="mod">
          <ac:chgData name="Surmeli, Mehmet" userId="577b8232-6478-49db-95e7-2bf710c8f210" providerId="ADAL" clId="{4EAE14A4-6ACB-4D56-950C-BD91FF85A76D}" dt="2022-06-10T10:09:55.146" v="5122"/>
          <ac:grpSpMkLst>
            <pc:docMk/>
            <pc:sldMk cId="2576092016" sldId="685"/>
            <ac:grpSpMk id="31" creationId="{9BA710F9-9B8D-4675-84E4-B3F4C837BCFA}"/>
          </ac:grpSpMkLst>
        </pc:grpChg>
        <pc:grpChg chg="add del mod">
          <ac:chgData name="Surmeli, Mehmet" userId="577b8232-6478-49db-95e7-2bf710c8f210" providerId="ADAL" clId="{4EAE14A4-6ACB-4D56-950C-BD91FF85A76D}" dt="2022-06-10T10:46:56.494" v="5909" actId="478"/>
          <ac:grpSpMkLst>
            <pc:docMk/>
            <pc:sldMk cId="2576092016" sldId="685"/>
            <ac:grpSpMk id="36" creationId="{5A4B1A3D-8487-4337-ADC5-EB17A1BB56E4}"/>
          </ac:grpSpMkLst>
        </pc:grpChg>
        <pc:grpChg chg="add del mod">
          <ac:chgData name="Surmeli, Mehmet" userId="577b8232-6478-49db-95e7-2bf710c8f210" providerId="ADAL" clId="{4EAE14A4-6ACB-4D56-950C-BD91FF85A76D}" dt="2022-06-10T10:47:59.883" v="5924" actId="478"/>
          <ac:grpSpMkLst>
            <pc:docMk/>
            <pc:sldMk cId="2576092016" sldId="685"/>
            <ac:grpSpMk id="41" creationId="{E3FF0A7E-7EEA-4541-9492-C0BD67C69E8B}"/>
          </ac:grpSpMkLst>
        </pc:grpChg>
        <pc:grpChg chg="mod">
          <ac:chgData name="Surmeli, Mehmet" userId="577b8232-6478-49db-95e7-2bf710c8f210" providerId="ADAL" clId="{4EAE14A4-6ACB-4D56-950C-BD91FF85A76D}" dt="2022-06-10T10:45:01.969" v="5907" actId="1037"/>
          <ac:grpSpMkLst>
            <pc:docMk/>
            <pc:sldMk cId="2576092016" sldId="685"/>
            <ac:grpSpMk id="42" creationId="{1D737C00-539E-4B25-9347-0C62CD5E8ACF}"/>
          </ac:grpSpMkLst>
        </pc:grpChg>
        <pc:grpChg chg="add del mod">
          <ac:chgData name="Surmeli, Mehmet" userId="577b8232-6478-49db-95e7-2bf710c8f210" providerId="ADAL" clId="{4EAE14A4-6ACB-4D56-950C-BD91FF85A76D}" dt="2022-06-10T10:53:13.875" v="6240" actId="478"/>
          <ac:grpSpMkLst>
            <pc:docMk/>
            <pc:sldMk cId="2576092016" sldId="685"/>
            <ac:grpSpMk id="48" creationId="{FF6E7F4C-09C3-4C64-80D7-0930C60CC97B}"/>
          </ac:grpSpMkLst>
        </pc:grpChg>
        <pc:grpChg chg="add del mod">
          <ac:chgData name="Surmeli, Mehmet" userId="577b8232-6478-49db-95e7-2bf710c8f210" providerId="ADAL" clId="{4EAE14A4-6ACB-4D56-950C-BD91FF85A76D}" dt="2022-06-10T10:49:00.932" v="6035" actId="478"/>
          <ac:grpSpMkLst>
            <pc:docMk/>
            <pc:sldMk cId="2576092016" sldId="685"/>
            <ac:grpSpMk id="53" creationId="{CC864649-6CB0-40A9-B181-CDAF1D312C4D}"/>
          </ac:grpSpMkLst>
        </pc:grpChg>
        <pc:grpChg chg="add del mod">
          <ac:chgData name="Surmeli, Mehmet" userId="577b8232-6478-49db-95e7-2bf710c8f210" providerId="ADAL" clId="{4EAE14A4-6ACB-4D56-950C-BD91FF85A76D}" dt="2022-06-13T10:22:50.493" v="6553" actId="478"/>
          <ac:grpSpMkLst>
            <pc:docMk/>
            <pc:sldMk cId="2576092016" sldId="685"/>
            <ac:grpSpMk id="57" creationId="{6D415C11-C1BB-4C56-B957-E535BB88986D}"/>
          </ac:grpSpMkLst>
        </pc:grpChg>
        <pc:grpChg chg="add mod">
          <ac:chgData name="Surmeli, Mehmet" userId="577b8232-6478-49db-95e7-2bf710c8f210" providerId="ADAL" clId="{4EAE14A4-6ACB-4D56-950C-BD91FF85A76D}" dt="2022-06-13T10:22:23.436" v="6547" actId="164"/>
          <ac:grpSpMkLst>
            <pc:docMk/>
            <pc:sldMk cId="2576092016" sldId="685"/>
            <ac:grpSpMk id="58" creationId="{B285DF08-DAB7-4B69-A4BD-08E469ED04A3}"/>
          </ac:grpSpMkLst>
        </pc:grpChg>
        <pc:grpChg chg="add mod">
          <ac:chgData name="Surmeli, Mehmet" userId="577b8232-6478-49db-95e7-2bf710c8f210" providerId="ADAL" clId="{4EAE14A4-6ACB-4D56-950C-BD91FF85A76D}" dt="2022-06-13T10:22:23.436" v="6547" actId="164"/>
          <ac:grpSpMkLst>
            <pc:docMk/>
            <pc:sldMk cId="2576092016" sldId="685"/>
            <ac:grpSpMk id="59" creationId="{169CBCED-C2E9-40E5-9DCF-DFB657546DE7}"/>
          </ac:grpSpMkLst>
        </pc:grpChg>
        <pc:grpChg chg="add del mod">
          <ac:chgData name="Surmeli, Mehmet" userId="577b8232-6478-49db-95e7-2bf710c8f210" providerId="ADAL" clId="{4EAE14A4-6ACB-4D56-950C-BD91FF85A76D}" dt="2022-06-10T10:56:12.516" v="6438" actId="478"/>
          <ac:grpSpMkLst>
            <pc:docMk/>
            <pc:sldMk cId="2576092016" sldId="685"/>
            <ac:grpSpMk id="67" creationId="{D3B8DB03-7DF5-4289-AB2C-6EF674B225DD}"/>
          </ac:grpSpMkLst>
        </pc:grpChg>
        <pc:grpChg chg="mod">
          <ac:chgData name="Surmeli, Mehmet" userId="577b8232-6478-49db-95e7-2bf710c8f210" providerId="ADAL" clId="{4EAE14A4-6ACB-4D56-950C-BD91FF85A76D}" dt="2022-06-10T10:21:38.656" v="5783" actId="1076"/>
          <ac:grpSpMkLst>
            <pc:docMk/>
            <pc:sldMk cId="2576092016" sldId="685"/>
            <ac:grpSpMk id="68" creationId="{B72EC8AC-14FE-46B7-ABD1-A7B806AFE7B5}"/>
          </ac:grpSpMkLst>
        </pc:grpChg>
        <pc:grpChg chg="mod">
          <ac:chgData name="Surmeli, Mehmet" userId="577b8232-6478-49db-95e7-2bf710c8f210" providerId="ADAL" clId="{4EAE14A4-6ACB-4D56-950C-BD91FF85A76D}" dt="2022-06-10T10:21:38.656" v="5783" actId="1076"/>
          <ac:grpSpMkLst>
            <pc:docMk/>
            <pc:sldMk cId="2576092016" sldId="685"/>
            <ac:grpSpMk id="69" creationId="{8E30CB73-E6A4-434D-9398-F96CA77CFB13}"/>
          </ac:grpSpMkLst>
        </pc:grpChg>
        <pc:grpChg chg="add del mod">
          <ac:chgData name="Surmeli, Mehmet" userId="577b8232-6478-49db-95e7-2bf710c8f210" providerId="ADAL" clId="{4EAE14A4-6ACB-4D56-950C-BD91FF85A76D}" dt="2022-06-10T10:21:57.236" v="5785" actId="478"/>
          <ac:grpSpMkLst>
            <pc:docMk/>
            <pc:sldMk cId="2576092016" sldId="685"/>
            <ac:grpSpMk id="77" creationId="{E14FC44B-A4B5-48F2-8416-200D8E829437}"/>
          </ac:grpSpMkLst>
        </pc:grpChg>
        <pc:grpChg chg="add mod">
          <ac:chgData name="Surmeli, Mehmet" userId="577b8232-6478-49db-95e7-2bf710c8f210" providerId="ADAL" clId="{4EAE14A4-6ACB-4D56-950C-BD91FF85A76D}" dt="2022-06-13T10:23:08.189" v="6558" actId="1076"/>
          <ac:grpSpMkLst>
            <pc:docMk/>
            <pc:sldMk cId="2576092016" sldId="685"/>
            <ac:grpSpMk id="79" creationId="{6BD26089-F242-478D-ACD4-DF9DB52EE052}"/>
          </ac:grpSpMkLst>
        </pc:grpChg>
        <pc:grpChg chg="mod">
          <ac:chgData name="Surmeli, Mehmet" userId="577b8232-6478-49db-95e7-2bf710c8f210" providerId="ADAL" clId="{4EAE14A4-6ACB-4D56-950C-BD91FF85A76D}" dt="2022-06-13T10:23:08.189" v="6558" actId="1076"/>
          <ac:grpSpMkLst>
            <pc:docMk/>
            <pc:sldMk cId="2576092016" sldId="685"/>
            <ac:grpSpMk id="81" creationId="{A832658E-EF74-415D-9D9B-E1AE15A72CC3}"/>
          </ac:grpSpMkLst>
        </pc:grpChg>
        <pc:grpChg chg="add del mod">
          <ac:chgData name="Surmeli, Mehmet" userId="577b8232-6478-49db-95e7-2bf710c8f210" providerId="ADAL" clId="{4EAE14A4-6ACB-4D56-950C-BD91FF85A76D}" dt="2022-06-13T10:22:50.493" v="6553" actId="478"/>
          <ac:grpSpMkLst>
            <pc:docMk/>
            <pc:sldMk cId="2576092016" sldId="685"/>
            <ac:grpSpMk id="85" creationId="{48C201BF-3F7B-4C48-ABA7-DE133CC149C6}"/>
          </ac:grpSpMkLst>
        </pc:grpChg>
        <pc:grpChg chg="mod">
          <ac:chgData name="Surmeli, Mehmet" userId="577b8232-6478-49db-95e7-2bf710c8f210" providerId="ADAL" clId="{4EAE14A4-6ACB-4D56-950C-BD91FF85A76D}" dt="2022-06-13T10:23:08.189" v="6558" actId="1076"/>
          <ac:grpSpMkLst>
            <pc:docMk/>
            <pc:sldMk cId="2576092016" sldId="685"/>
            <ac:grpSpMk id="86" creationId="{4923287A-D240-4D42-81A9-6F6DDDEC22F9}"/>
          </ac:grpSpMkLst>
        </pc:grpChg>
        <pc:grpChg chg="add del mod">
          <ac:chgData name="Surmeli, Mehmet" userId="577b8232-6478-49db-95e7-2bf710c8f210" providerId="ADAL" clId="{4EAE14A4-6ACB-4D56-950C-BD91FF85A76D}" dt="2022-06-10T10:56:12.516" v="6438" actId="478"/>
          <ac:grpSpMkLst>
            <pc:docMk/>
            <pc:sldMk cId="2576092016" sldId="685"/>
            <ac:grpSpMk id="86" creationId="{82F61DDD-36D2-4539-A799-1561245FDD5D}"/>
          </ac:grpSpMkLst>
        </pc:grpChg>
        <pc:grpChg chg="mod">
          <ac:chgData name="Surmeli, Mehmet" userId="577b8232-6478-49db-95e7-2bf710c8f210" providerId="ADAL" clId="{4EAE14A4-6ACB-4D56-950C-BD91FF85A76D}" dt="2022-06-13T10:23:08.189" v="6558" actId="1076"/>
          <ac:grpSpMkLst>
            <pc:docMk/>
            <pc:sldMk cId="2576092016" sldId="685"/>
            <ac:grpSpMk id="87" creationId="{E5D1B088-2624-4FD8-806F-15B1012EF637}"/>
          </ac:grpSpMkLst>
        </pc:grpChg>
        <pc:grpChg chg="add del mod">
          <ac:chgData name="Surmeli, Mehmet" userId="577b8232-6478-49db-95e7-2bf710c8f210" providerId="ADAL" clId="{4EAE14A4-6ACB-4D56-950C-BD91FF85A76D}" dt="2022-06-13T10:22:50.493" v="6553" actId="478"/>
          <ac:grpSpMkLst>
            <pc:docMk/>
            <pc:sldMk cId="2576092016" sldId="685"/>
            <ac:grpSpMk id="90" creationId="{4E3182F6-D2E9-42DA-BB60-88A35AF8CC5B}"/>
          </ac:grpSpMkLst>
        </pc:grpChg>
        <pc:grpChg chg="add del mod">
          <ac:chgData name="Surmeli, Mehmet" userId="577b8232-6478-49db-95e7-2bf710c8f210" providerId="ADAL" clId="{4EAE14A4-6ACB-4D56-950C-BD91FF85A76D}" dt="2022-06-10T10:56:12.516" v="6438" actId="478"/>
          <ac:grpSpMkLst>
            <pc:docMk/>
            <pc:sldMk cId="2576092016" sldId="685"/>
            <ac:grpSpMk id="93" creationId="{9B16A6E2-B0E3-4A46-866A-90D0EEC4070C}"/>
          </ac:grpSpMkLst>
        </pc:grpChg>
        <pc:grpChg chg="add mod">
          <ac:chgData name="Surmeli, Mehmet" userId="577b8232-6478-49db-95e7-2bf710c8f210" providerId="ADAL" clId="{4EAE14A4-6ACB-4D56-950C-BD91FF85A76D}" dt="2022-06-10T10:47:17.347" v="5914" actId="14100"/>
          <ac:grpSpMkLst>
            <pc:docMk/>
            <pc:sldMk cId="2576092016" sldId="685"/>
            <ac:grpSpMk id="96" creationId="{3E423F20-40E4-4817-A527-ADCBABD95CE4}"/>
          </ac:grpSpMkLst>
        </pc:grpChg>
        <pc:grpChg chg="add mod">
          <ac:chgData name="Surmeli, Mehmet" userId="577b8232-6478-49db-95e7-2bf710c8f210" providerId="ADAL" clId="{4EAE14A4-6ACB-4D56-950C-BD91FF85A76D}" dt="2022-06-13T10:25:39.982" v="6634" actId="1036"/>
          <ac:grpSpMkLst>
            <pc:docMk/>
            <pc:sldMk cId="2576092016" sldId="685"/>
            <ac:grpSpMk id="101" creationId="{F7EF02F8-2F2E-4206-9E9B-3A88FD3AA3DF}"/>
          </ac:grpSpMkLst>
        </pc:grpChg>
        <pc:grpChg chg="add mod">
          <ac:chgData name="Surmeli, Mehmet" userId="577b8232-6478-49db-95e7-2bf710c8f210" providerId="ADAL" clId="{4EAE14A4-6ACB-4D56-950C-BD91FF85A76D}" dt="2022-06-13T10:26:07.929" v="6644" actId="1038"/>
          <ac:grpSpMkLst>
            <pc:docMk/>
            <pc:sldMk cId="2576092016" sldId="685"/>
            <ac:grpSpMk id="102" creationId="{903990F7-01F6-45D3-ACF1-B768EB5B09C2}"/>
          </ac:grpSpMkLst>
        </pc:grpChg>
        <pc:grpChg chg="add mod">
          <ac:chgData name="Surmeli, Mehmet" userId="577b8232-6478-49db-95e7-2bf710c8f210" providerId="ADAL" clId="{4EAE14A4-6ACB-4D56-950C-BD91FF85A76D}" dt="2022-06-10T10:52:04.220" v="6236" actId="1076"/>
          <ac:grpSpMkLst>
            <pc:docMk/>
            <pc:sldMk cId="2576092016" sldId="685"/>
            <ac:grpSpMk id="106" creationId="{33ABF70B-BA25-4792-A5F8-9B5EF9612633}"/>
          </ac:grpSpMkLst>
        </pc:grpChg>
        <pc:grpChg chg="add mod">
          <ac:chgData name="Surmeli, Mehmet" userId="577b8232-6478-49db-95e7-2bf710c8f210" providerId="ADAL" clId="{4EAE14A4-6ACB-4D56-950C-BD91FF85A76D}" dt="2022-06-10T10:52:25.751" v="6239" actId="1037"/>
          <ac:grpSpMkLst>
            <pc:docMk/>
            <pc:sldMk cId="2576092016" sldId="685"/>
            <ac:grpSpMk id="110" creationId="{010BCE2F-73DF-496D-8304-727F4F5541C1}"/>
          </ac:grpSpMkLst>
        </pc:grpChg>
        <pc:grpChg chg="add mod">
          <ac:chgData name="Surmeli, Mehmet" userId="577b8232-6478-49db-95e7-2bf710c8f210" providerId="ADAL" clId="{4EAE14A4-6ACB-4D56-950C-BD91FF85A76D}" dt="2022-06-10T10:53:33.301" v="6248" actId="1076"/>
          <ac:grpSpMkLst>
            <pc:docMk/>
            <pc:sldMk cId="2576092016" sldId="685"/>
            <ac:grpSpMk id="113" creationId="{C615C410-9980-4143-BB4C-F2FE8235E3C3}"/>
          </ac:grpSpMkLst>
        </pc:grpChg>
        <pc:grpChg chg="add mod">
          <ac:chgData name="Surmeli, Mehmet" userId="577b8232-6478-49db-95e7-2bf710c8f210" providerId="ADAL" clId="{4EAE14A4-6ACB-4D56-950C-BD91FF85A76D}" dt="2022-06-13T10:22:33.724" v="6549" actId="164"/>
          <ac:grpSpMkLst>
            <pc:docMk/>
            <pc:sldMk cId="2576092016" sldId="685"/>
            <ac:grpSpMk id="129" creationId="{8FC7AC32-5AF2-47B2-8B5E-15A2EBEA2239}"/>
          </ac:grpSpMkLst>
        </pc:grpChg>
        <pc:grpChg chg="mod">
          <ac:chgData name="Surmeli, Mehmet" userId="577b8232-6478-49db-95e7-2bf710c8f210" providerId="ADAL" clId="{4EAE14A4-6ACB-4D56-950C-BD91FF85A76D}" dt="2022-06-13T10:22:25.207" v="6548" actId="164"/>
          <ac:grpSpMkLst>
            <pc:docMk/>
            <pc:sldMk cId="2576092016" sldId="685"/>
            <ac:grpSpMk id="130" creationId="{F089EEAA-F1E6-4BA2-B674-5B3CDD9E2CCC}"/>
          </ac:grpSpMkLst>
        </pc:grpChg>
        <pc:grpChg chg="mod">
          <ac:chgData name="Surmeli, Mehmet" userId="577b8232-6478-49db-95e7-2bf710c8f210" providerId="ADAL" clId="{4EAE14A4-6ACB-4D56-950C-BD91FF85A76D}" dt="2022-06-13T10:22:25.207" v="6548" actId="164"/>
          <ac:grpSpMkLst>
            <pc:docMk/>
            <pc:sldMk cId="2576092016" sldId="685"/>
            <ac:grpSpMk id="131" creationId="{7E5B13F8-E478-4199-9623-7402B1335EA4}"/>
          </ac:grpSpMkLst>
        </pc:grpChg>
        <pc:grpChg chg="add mod">
          <ac:chgData name="Surmeli, Mehmet" userId="577b8232-6478-49db-95e7-2bf710c8f210" providerId="ADAL" clId="{4EAE14A4-6ACB-4D56-950C-BD91FF85A76D}" dt="2022-06-13T10:22:33.724" v="6549" actId="164"/>
          <ac:grpSpMkLst>
            <pc:docMk/>
            <pc:sldMk cId="2576092016" sldId="685"/>
            <ac:grpSpMk id="139" creationId="{2B486CE7-CEF5-48CD-9FBE-3AE65CD106B5}"/>
          </ac:grpSpMkLst>
        </pc:grpChg>
        <pc:grpChg chg="add mod">
          <ac:chgData name="Surmeli, Mehmet" userId="577b8232-6478-49db-95e7-2bf710c8f210" providerId="ADAL" clId="{4EAE14A4-6ACB-4D56-950C-BD91FF85A76D}" dt="2022-06-13T10:22:33.724" v="6549" actId="164"/>
          <ac:grpSpMkLst>
            <pc:docMk/>
            <pc:sldMk cId="2576092016" sldId="685"/>
            <ac:grpSpMk id="143" creationId="{D12C6772-174A-4B2D-81FA-E1483166662C}"/>
          </ac:grpSpMkLst>
        </pc:grpChg>
        <pc:grpChg chg="mod">
          <ac:chgData name="Surmeli, Mehmet" userId="577b8232-6478-49db-95e7-2bf710c8f210" providerId="ADAL" clId="{4EAE14A4-6ACB-4D56-950C-BD91FF85A76D}" dt="2022-06-13T10:23:08.189" v="6558" actId="1076"/>
          <ac:grpSpMkLst>
            <pc:docMk/>
            <pc:sldMk cId="2576092016" sldId="685"/>
            <ac:grpSpMk id="152" creationId="{F635AE7B-24F0-4E1A-B118-8167BF6BFBDA}"/>
          </ac:grpSpMkLst>
        </pc:grpChg>
        <pc:grpChg chg="mod">
          <ac:chgData name="Surmeli, Mehmet" userId="577b8232-6478-49db-95e7-2bf710c8f210" providerId="ADAL" clId="{4EAE14A4-6ACB-4D56-950C-BD91FF85A76D}" dt="2022-06-13T10:23:08.189" v="6558" actId="1076"/>
          <ac:grpSpMkLst>
            <pc:docMk/>
            <pc:sldMk cId="2576092016" sldId="685"/>
            <ac:grpSpMk id="153" creationId="{7275A7CC-C050-4BDE-9FE4-9D073DAEC9B4}"/>
          </ac:grpSpMkLst>
        </pc:grpChg>
        <pc:grpChg chg="add mod">
          <ac:chgData name="Surmeli, Mehmet" userId="577b8232-6478-49db-95e7-2bf710c8f210" providerId="ADAL" clId="{4EAE14A4-6ACB-4D56-950C-BD91FF85A76D}" dt="2022-06-13T10:23:13.619" v="6560" actId="1076"/>
          <ac:grpSpMkLst>
            <pc:docMk/>
            <pc:sldMk cId="2576092016" sldId="685"/>
            <ac:grpSpMk id="161" creationId="{A902A0B1-B288-449C-8CFF-03EFA247CA88}"/>
          </ac:grpSpMkLst>
        </pc:grpChg>
        <pc:grpChg chg="mod">
          <ac:chgData name="Surmeli, Mehmet" userId="577b8232-6478-49db-95e7-2bf710c8f210" providerId="ADAL" clId="{4EAE14A4-6ACB-4D56-950C-BD91FF85A76D}" dt="2022-06-13T10:23:13.619" v="6560" actId="1076"/>
          <ac:grpSpMkLst>
            <pc:docMk/>
            <pc:sldMk cId="2576092016" sldId="685"/>
            <ac:grpSpMk id="163" creationId="{3F05EFC7-2C88-42EB-93BB-BA346042A7A3}"/>
          </ac:grpSpMkLst>
        </pc:grpChg>
        <pc:grpChg chg="mod">
          <ac:chgData name="Surmeli, Mehmet" userId="577b8232-6478-49db-95e7-2bf710c8f210" providerId="ADAL" clId="{4EAE14A4-6ACB-4D56-950C-BD91FF85A76D}" dt="2022-06-13T10:23:13.619" v="6560" actId="1076"/>
          <ac:grpSpMkLst>
            <pc:docMk/>
            <pc:sldMk cId="2576092016" sldId="685"/>
            <ac:grpSpMk id="164" creationId="{1DF2932E-21B0-42CC-8459-2E85353E3957}"/>
          </ac:grpSpMkLst>
        </pc:grpChg>
        <pc:grpChg chg="mod">
          <ac:chgData name="Surmeli, Mehmet" userId="577b8232-6478-49db-95e7-2bf710c8f210" providerId="ADAL" clId="{4EAE14A4-6ACB-4D56-950C-BD91FF85A76D}" dt="2022-06-13T10:23:13.619" v="6560" actId="1076"/>
          <ac:grpSpMkLst>
            <pc:docMk/>
            <pc:sldMk cId="2576092016" sldId="685"/>
            <ac:grpSpMk id="165" creationId="{674199DE-B0B1-4B71-8C30-79CC1BC2CFD7}"/>
          </ac:grpSpMkLst>
        </pc:grpChg>
        <pc:grpChg chg="mod">
          <ac:chgData name="Surmeli, Mehmet" userId="577b8232-6478-49db-95e7-2bf710c8f210" providerId="ADAL" clId="{4EAE14A4-6ACB-4D56-950C-BD91FF85A76D}" dt="2022-06-13T10:23:13.619" v="6560" actId="1076"/>
          <ac:grpSpMkLst>
            <pc:docMk/>
            <pc:sldMk cId="2576092016" sldId="685"/>
            <ac:grpSpMk id="174" creationId="{CA4FF230-0CC3-4D51-A078-7CB72F3EBDB6}"/>
          </ac:grpSpMkLst>
        </pc:grpChg>
        <pc:grpChg chg="mod">
          <ac:chgData name="Surmeli, Mehmet" userId="577b8232-6478-49db-95e7-2bf710c8f210" providerId="ADAL" clId="{4EAE14A4-6ACB-4D56-950C-BD91FF85A76D}" dt="2022-06-13T10:23:13.619" v="6560" actId="1076"/>
          <ac:grpSpMkLst>
            <pc:docMk/>
            <pc:sldMk cId="2576092016" sldId="685"/>
            <ac:grpSpMk id="175" creationId="{256D5E91-DAE8-412B-AB6B-C5A2F28BECE2}"/>
          </ac:grpSpMkLst>
        </pc:grpChg>
        <pc:cxnChg chg="add mod">
          <ac:chgData name="Surmeli, Mehmet" userId="577b8232-6478-49db-95e7-2bf710c8f210" providerId="ADAL" clId="{4EAE14A4-6ACB-4D56-950C-BD91FF85A76D}" dt="2022-06-13T10:27:02.634" v="6690" actId="1037"/>
          <ac:cxnSpMkLst>
            <pc:docMk/>
            <pc:sldMk cId="2576092016" sldId="685"/>
            <ac:cxnSpMk id="7" creationId="{3529DA42-59A4-46B6-B481-E5852F72BA6B}"/>
          </ac:cxnSpMkLst>
        </pc:cxnChg>
        <pc:cxnChg chg="add mod">
          <ac:chgData name="Surmeli, Mehmet" userId="577b8232-6478-49db-95e7-2bf710c8f210" providerId="ADAL" clId="{4EAE14A4-6ACB-4D56-950C-BD91FF85A76D}" dt="2022-06-13T10:30:32.923" v="6723" actId="14100"/>
          <ac:cxnSpMkLst>
            <pc:docMk/>
            <pc:sldMk cId="2576092016" sldId="685"/>
            <ac:cxnSpMk id="9" creationId="{73E79FE9-9A5F-42F7-B631-903F46B29D2A}"/>
          </ac:cxnSpMkLst>
        </pc:cxnChg>
        <pc:cxnChg chg="add mod">
          <ac:chgData name="Surmeli, Mehmet" userId="577b8232-6478-49db-95e7-2bf710c8f210" providerId="ADAL" clId="{4EAE14A4-6ACB-4D56-950C-BD91FF85A76D}" dt="2022-06-13T10:26:07.929" v="6644" actId="1038"/>
          <ac:cxnSpMkLst>
            <pc:docMk/>
            <pc:sldMk cId="2576092016" sldId="685"/>
            <ac:cxnSpMk id="12" creationId="{64FF8ED4-260E-4CB2-AD73-DF68A6CA3D36}"/>
          </ac:cxnSpMkLst>
        </pc:cxnChg>
        <pc:cxnChg chg="add mod">
          <ac:chgData name="Surmeli, Mehmet" userId="577b8232-6478-49db-95e7-2bf710c8f210" providerId="ADAL" clId="{4EAE14A4-6ACB-4D56-950C-BD91FF85A76D}" dt="2022-06-13T10:27:02.634" v="6690" actId="1037"/>
          <ac:cxnSpMkLst>
            <pc:docMk/>
            <pc:sldMk cId="2576092016" sldId="685"/>
            <ac:cxnSpMk id="16" creationId="{1AEE6C86-5548-4C35-BE87-EB3C5B82202E}"/>
          </ac:cxnSpMkLst>
        </pc:cxnChg>
        <pc:cxnChg chg="add del mod">
          <ac:chgData name="Surmeli, Mehmet" userId="577b8232-6478-49db-95e7-2bf710c8f210" providerId="ADAL" clId="{4EAE14A4-6ACB-4D56-950C-BD91FF85A76D}" dt="2022-06-13T10:27:53.727" v="6696" actId="478"/>
          <ac:cxnSpMkLst>
            <pc:docMk/>
            <pc:sldMk cId="2576092016" sldId="685"/>
            <ac:cxnSpMk id="21" creationId="{29BE067D-83D6-4994-AA78-7A799EC219F8}"/>
          </ac:cxnSpMkLst>
        </pc:cxnChg>
        <pc:cxnChg chg="add del mod">
          <ac:chgData name="Surmeli, Mehmet" userId="577b8232-6478-49db-95e7-2bf710c8f210" providerId="ADAL" clId="{4EAE14A4-6ACB-4D56-950C-BD91FF85A76D}" dt="2022-06-13T10:27:53.054" v="6695" actId="478"/>
          <ac:cxnSpMkLst>
            <pc:docMk/>
            <pc:sldMk cId="2576092016" sldId="685"/>
            <ac:cxnSpMk id="23" creationId="{BDC7D2B4-9350-4D09-9CA0-1E18E12445FB}"/>
          </ac:cxnSpMkLst>
        </pc:cxnChg>
        <pc:cxnChg chg="add del mod">
          <ac:chgData name="Surmeli, Mehmet" userId="577b8232-6478-49db-95e7-2bf710c8f210" providerId="ADAL" clId="{4EAE14A4-6ACB-4D56-950C-BD91FF85A76D}" dt="2022-06-13T10:27:52.033" v="6694" actId="478"/>
          <ac:cxnSpMkLst>
            <pc:docMk/>
            <pc:sldMk cId="2576092016" sldId="685"/>
            <ac:cxnSpMk id="25" creationId="{EF7614C2-E938-4A34-9EE5-2BBC022A0F65}"/>
          </ac:cxnSpMkLst>
        </pc:cxnChg>
        <pc:cxnChg chg="add mod">
          <ac:chgData name="Surmeli, Mehmet" userId="577b8232-6478-49db-95e7-2bf710c8f210" providerId="ADAL" clId="{4EAE14A4-6ACB-4D56-950C-BD91FF85A76D}" dt="2022-06-13T10:32:04.647" v="6740" actId="14100"/>
          <ac:cxnSpMkLst>
            <pc:docMk/>
            <pc:sldMk cId="2576092016" sldId="685"/>
            <ac:cxnSpMk id="27" creationId="{53A447D8-6BEA-4891-B962-11AE09C307F9}"/>
          </ac:cxnSpMkLst>
        </pc:cxnChg>
        <pc:cxnChg chg="add mod">
          <ac:chgData name="Surmeli, Mehmet" userId="577b8232-6478-49db-95e7-2bf710c8f210" providerId="ADAL" clId="{4EAE14A4-6ACB-4D56-950C-BD91FF85A76D}" dt="2022-06-13T10:31:19.333" v="6732" actId="14100"/>
          <ac:cxnSpMkLst>
            <pc:docMk/>
            <pc:sldMk cId="2576092016" sldId="685"/>
            <ac:cxnSpMk id="185" creationId="{862BA79D-6702-43F6-BF75-B52F5D0395D9}"/>
          </ac:cxnSpMkLst>
        </pc:cxnChg>
        <pc:cxnChg chg="add mod">
          <ac:chgData name="Surmeli, Mehmet" userId="577b8232-6478-49db-95e7-2bf710c8f210" providerId="ADAL" clId="{4EAE14A4-6ACB-4D56-950C-BD91FF85A76D}" dt="2022-06-13T10:30:53.443" v="6726" actId="14100"/>
          <ac:cxnSpMkLst>
            <pc:docMk/>
            <pc:sldMk cId="2576092016" sldId="685"/>
            <ac:cxnSpMk id="186" creationId="{2D39958C-6A8B-415C-A163-1151649B34B6}"/>
          </ac:cxnSpMkLst>
        </pc:cxnChg>
      </pc:sldChg>
      <pc:sldChg chg="modSp add mod ord modShow">
        <pc:chgData name="Surmeli, Mehmet" userId="577b8232-6478-49db-95e7-2bf710c8f210" providerId="ADAL" clId="{4EAE14A4-6ACB-4D56-950C-BD91FF85A76D}" dt="2022-06-13T11:14:19.420" v="6813"/>
        <pc:sldMkLst>
          <pc:docMk/>
          <pc:sldMk cId="4087983756" sldId="685"/>
        </pc:sldMkLst>
        <pc:spChg chg="mod">
          <ac:chgData name="Surmeli, Mehmet" userId="577b8232-6478-49db-95e7-2bf710c8f210" providerId="ADAL" clId="{4EAE14A4-6ACB-4D56-950C-BD91FF85A76D}" dt="2022-06-13T10:45:22.431" v="6766" actId="1038"/>
          <ac:spMkLst>
            <pc:docMk/>
            <pc:sldMk cId="4087983756" sldId="685"/>
            <ac:spMk id="19" creationId="{379BAA01-3F10-4E49-A839-3D6788AEAAFE}"/>
          </ac:spMkLst>
        </pc:spChg>
        <pc:spChg chg="mod">
          <ac:chgData name="Surmeli, Mehmet" userId="577b8232-6478-49db-95e7-2bf710c8f210" providerId="ADAL" clId="{4EAE14A4-6ACB-4D56-950C-BD91FF85A76D}" dt="2022-06-13T10:45:36.697" v="6802" actId="1037"/>
          <ac:spMkLst>
            <pc:docMk/>
            <pc:sldMk cId="4087983756" sldId="685"/>
            <ac:spMk id="47" creationId="{4DD56FC7-DC16-47CA-8C3E-75F6581BDF10}"/>
          </ac:spMkLst>
        </pc:spChg>
        <pc:spChg chg="mod">
          <ac:chgData name="Surmeli, Mehmet" userId="577b8232-6478-49db-95e7-2bf710c8f210" providerId="ADAL" clId="{4EAE14A4-6ACB-4D56-950C-BD91FF85A76D}" dt="2022-06-13T10:45:36.697" v="6802" actId="1037"/>
          <ac:spMkLst>
            <pc:docMk/>
            <pc:sldMk cId="4087983756" sldId="685"/>
            <ac:spMk id="80" creationId="{9190AC4A-0AA3-48B2-9631-16AEDBCAE365}"/>
          </ac:spMkLst>
        </pc:spChg>
        <pc:spChg chg="mod">
          <ac:chgData name="Surmeli, Mehmet" userId="577b8232-6478-49db-95e7-2bf710c8f210" providerId="ADAL" clId="{4EAE14A4-6ACB-4D56-950C-BD91FF85A76D}" dt="2022-06-13T10:45:36.697" v="6802" actId="1037"/>
          <ac:spMkLst>
            <pc:docMk/>
            <pc:sldMk cId="4087983756" sldId="685"/>
            <ac:spMk id="88" creationId="{3A2EDF54-9DDA-44B8-9923-1836CC056BF4}"/>
          </ac:spMkLst>
        </pc:spChg>
        <pc:spChg chg="mod">
          <ac:chgData name="Surmeli, Mehmet" userId="577b8232-6478-49db-95e7-2bf710c8f210" providerId="ADAL" clId="{4EAE14A4-6ACB-4D56-950C-BD91FF85A76D}" dt="2022-06-13T10:45:36.697" v="6802" actId="1037"/>
          <ac:spMkLst>
            <pc:docMk/>
            <pc:sldMk cId="4087983756" sldId="685"/>
            <ac:spMk id="89" creationId="{3B5E6370-F676-4653-AF14-37EDE993F228}"/>
          </ac:spMkLst>
        </pc:spChg>
        <pc:spChg chg="mod">
          <ac:chgData name="Surmeli, Mehmet" userId="577b8232-6478-49db-95e7-2bf710c8f210" providerId="ADAL" clId="{4EAE14A4-6ACB-4D56-950C-BD91FF85A76D}" dt="2022-06-13T10:45:36.697" v="6802" actId="1037"/>
          <ac:spMkLst>
            <pc:docMk/>
            <pc:sldMk cId="4087983756" sldId="685"/>
            <ac:spMk id="93" creationId="{7E4EA536-CE36-4F63-A709-A6EB923D05B2}"/>
          </ac:spMkLst>
        </pc:spChg>
        <pc:spChg chg="mod">
          <ac:chgData name="Surmeli, Mehmet" userId="577b8232-6478-49db-95e7-2bf710c8f210" providerId="ADAL" clId="{4EAE14A4-6ACB-4D56-950C-BD91FF85A76D}" dt="2022-06-13T10:45:36.697" v="6802" actId="1037"/>
          <ac:spMkLst>
            <pc:docMk/>
            <pc:sldMk cId="4087983756" sldId="685"/>
            <ac:spMk id="94" creationId="{70CA7EAF-C995-421D-9206-93B8268F8767}"/>
          </ac:spMkLst>
        </pc:spChg>
        <pc:spChg chg="mod">
          <ac:chgData name="Surmeli, Mehmet" userId="577b8232-6478-49db-95e7-2bf710c8f210" providerId="ADAL" clId="{4EAE14A4-6ACB-4D56-950C-BD91FF85A76D}" dt="2022-06-13T10:45:36.697" v="6802" actId="1037"/>
          <ac:spMkLst>
            <pc:docMk/>
            <pc:sldMk cId="4087983756" sldId="685"/>
            <ac:spMk id="95" creationId="{8F12452E-1317-4C50-9850-3152431A4BCD}"/>
          </ac:spMkLst>
        </pc:spChg>
        <pc:spChg chg="mod">
          <ac:chgData name="Surmeli, Mehmet" userId="577b8232-6478-49db-95e7-2bf710c8f210" providerId="ADAL" clId="{4EAE14A4-6ACB-4D56-950C-BD91FF85A76D}" dt="2022-06-13T10:45:22.431" v="6766" actId="1038"/>
          <ac:spMkLst>
            <pc:docMk/>
            <pc:sldMk cId="4087983756" sldId="685"/>
            <ac:spMk id="97" creationId="{D533F455-F662-401E-BBB9-681BB98B94A8}"/>
          </ac:spMkLst>
        </pc:spChg>
        <pc:spChg chg="mod">
          <ac:chgData name="Surmeli, Mehmet" userId="577b8232-6478-49db-95e7-2bf710c8f210" providerId="ADAL" clId="{4EAE14A4-6ACB-4D56-950C-BD91FF85A76D}" dt="2022-06-13T10:45:22.431" v="6766" actId="1038"/>
          <ac:spMkLst>
            <pc:docMk/>
            <pc:sldMk cId="4087983756" sldId="685"/>
            <ac:spMk id="98" creationId="{CD8A2DDD-7397-43D1-ACB6-658DFE1AC87F}"/>
          </ac:spMkLst>
        </pc:spChg>
        <pc:spChg chg="mod">
          <ac:chgData name="Surmeli, Mehmet" userId="577b8232-6478-49db-95e7-2bf710c8f210" providerId="ADAL" clId="{4EAE14A4-6ACB-4D56-950C-BD91FF85A76D}" dt="2022-06-13T10:45:22.431" v="6766" actId="1038"/>
          <ac:spMkLst>
            <pc:docMk/>
            <pc:sldMk cId="4087983756" sldId="685"/>
            <ac:spMk id="99" creationId="{CA1CA22F-A478-457F-B50A-0BA4FB40FFCD}"/>
          </ac:spMkLst>
        </pc:spChg>
        <pc:spChg chg="mod">
          <ac:chgData name="Surmeli, Mehmet" userId="577b8232-6478-49db-95e7-2bf710c8f210" providerId="ADAL" clId="{4EAE14A4-6ACB-4D56-950C-BD91FF85A76D}" dt="2022-06-13T10:45:36.697" v="6802" actId="1037"/>
          <ac:spMkLst>
            <pc:docMk/>
            <pc:sldMk cId="4087983756" sldId="685"/>
            <ac:spMk id="100" creationId="{991559AC-6518-4C04-BDCD-F891CB7CEB32}"/>
          </ac:spMkLst>
        </pc:spChg>
        <pc:spChg chg="mod">
          <ac:chgData name="Surmeli, Mehmet" userId="577b8232-6478-49db-95e7-2bf710c8f210" providerId="ADAL" clId="{4EAE14A4-6ACB-4D56-950C-BD91FF85A76D}" dt="2022-06-13T10:45:22.431" v="6766" actId="1038"/>
          <ac:spMkLst>
            <pc:docMk/>
            <pc:sldMk cId="4087983756" sldId="685"/>
            <ac:spMk id="103" creationId="{EBB464BB-3424-4C0D-83F7-B051916E958C}"/>
          </ac:spMkLst>
        </pc:spChg>
        <pc:spChg chg="mod">
          <ac:chgData name="Surmeli, Mehmet" userId="577b8232-6478-49db-95e7-2bf710c8f210" providerId="ADAL" clId="{4EAE14A4-6ACB-4D56-950C-BD91FF85A76D}" dt="2022-06-13T10:45:22.431" v="6766" actId="1038"/>
          <ac:spMkLst>
            <pc:docMk/>
            <pc:sldMk cId="4087983756" sldId="685"/>
            <ac:spMk id="104" creationId="{BEB82029-165D-4201-8C13-A55EB636633B}"/>
          </ac:spMkLst>
        </pc:spChg>
        <pc:spChg chg="mod">
          <ac:chgData name="Surmeli, Mehmet" userId="577b8232-6478-49db-95e7-2bf710c8f210" providerId="ADAL" clId="{4EAE14A4-6ACB-4D56-950C-BD91FF85A76D}" dt="2022-06-13T10:45:22.431" v="6766" actId="1038"/>
          <ac:spMkLst>
            <pc:docMk/>
            <pc:sldMk cId="4087983756" sldId="685"/>
            <ac:spMk id="105" creationId="{56CA741C-8DFD-4FFB-BDA1-E51A2A4E581F}"/>
          </ac:spMkLst>
        </pc:spChg>
        <pc:spChg chg="mod">
          <ac:chgData name="Surmeli, Mehmet" userId="577b8232-6478-49db-95e7-2bf710c8f210" providerId="ADAL" clId="{4EAE14A4-6ACB-4D56-950C-BD91FF85A76D}" dt="2022-06-13T10:45:22.431" v="6766" actId="1038"/>
          <ac:spMkLst>
            <pc:docMk/>
            <pc:sldMk cId="4087983756" sldId="685"/>
            <ac:spMk id="107" creationId="{EA3457A8-B92B-4797-9054-C1185E33E2CE}"/>
          </ac:spMkLst>
        </pc:spChg>
        <pc:spChg chg="mod">
          <ac:chgData name="Surmeli, Mehmet" userId="577b8232-6478-49db-95e7-2bf710c8f210" providerId="ADAL" clId="{4EAE14A4-6ACB-4D56-950C-BD91FF85A76D}" dt="2022-06-13T10:45:22.431" v="6766" actId="1038"/>
          <ac:spMkLst>
            <pc:docMk/>
            <pc:sldMk cId="4087983756" sldId="685"/>
            <ac:spMk id="108" creationId="{59DE7DBA-67E2-4645-9050-F22CB31503E2}"/>
          </ac:spMkLst>
        </pc:spChg>
        <pc:spChg chg="mod">
          <ac:chgData name="Surmeli, Mehmet" userId="577b8232-6478-49db-95e7-2bf710c8f210" providerId="ADAL" clId="{4EAE14A4-6ACB-4D56-950C-BD91FF85A76D}" dt="2022-06-13T10:45:22.431" v="6766" actId="1038"/>
          <ac:spMkLst>
            <pc:docMk/>
            <pc:sldMk cId="4087983756" sldId="685"/>
            <ac:spMk id="109" creationId="{B0A347B4-0D9F-411B-AB2B-A053F913C45E}"/>
          </ac:spMkLst>
        </pc:spChg>
        <pc:spChg chg="mod">
          <ac:chgData name="Surmeli, Mehmet" userId="577b8232-6478-49db-95e7-2bf710c8f210" providerId="ADAL" clId="{4EAE14A4-6ACB-4D56-950C-BD91FF85A76D}" dt="2022-06-13T10:45:22.431" v="6766" actId="1038"/>
          <ac:spMkLst>
            <pc:docMk/>
            <pc:sldMk cId="4087983756" sldId="685"/>
            <ac:spMk id="111" creationId="{5C7DB5E9-EBA3-4449-9530-2CBAB32D665F}"/>
          </ac:spMkLst>
        </pc:spChg>
        <pc:spChg chg="mod">
          <ac:chgData name="Surmeli, Mehmet" userId="577b8232-6478-49db-95e7-2bf710c8f210" providerId="ADAL" clId="{4EAE14A4-6ACB-4D56-950C-BD91FF85A76D}" dt="2022-06-13T10:45:22.431" v="6766" actId="1038"/>
          <ac:spMkLst>
            <pc:docMk/>
            <pc:sldMk cId="4087983756" sldId="685"/>
            <ac:spMk id="112" creationId="{3125260D-C5B3-4BC3-BA76-1AE314E5C462}"/>
          </ac:spMkLst>
        </pc:spChg>
        <pc:spChg chg="mod">
          <ac:chgData name="Surmeli, Mehmet" userId="577b8232-6478-49db-95e7-2bf710c8f210" providerId="ADAL" clId="{4EAE14A4-6ACB-4D56-950C-BD91FF85A76D}" dt="2022-06-13T10:45:22.431" v="6766" actId="1038"/>
          <ac:spMkLst>
            <pc:docMk/>
            <pc:sldMk cId="4087983756" sldId="685"/>
            <ac:spMk id="114" creationId="{5E76739E-127C-4337-8CAD-13F107407C22}"/>
          </ac:spMkLst>
        </pc:spChg>
        <pc:spChg chg="mod">
          <ac:chgData name="Surmeli, Mehmet" userId="577b8232-6478-49db-95e7-2bf710c8f210" providerId="ADAL" clId="{4EAE14A4-6ACB-4D56-950C-BD91FF85A76D}" dt="2022-06-13T10:45:22.431" v="6766" actId="1038"/>
          <ac:spMkLst>
            <pc:docMk/>
            <pc:sldMk cId="4087983756" sldId="685"/>
            <ac:spMk id="115" creationId="{571F9833-53B7-43DD-922E-7ED640932BEC}"/>
          </ac:spMkLst>
        </pc:spChg>
        <pc:spChg chg="mod">
          <ac:chgData name="Surmeli, Mehmet" userId="577b8232-6478-49db-95e7-2bf710c8f210" providerId="ADAL" clId="{4EAE14A4-6ACB-4D56-950C-BD91FF85A76D}" dt="2022-06-13T10:45:22.431" v="6766" actId="1038"/>
          <ac:spMkLst>
            <pc:docMk/>
            <pc:sldMk cId="4087983756" sldId="685"/>
            <ac:spMk id="116" creationId="{D00291BE-8853-4E94-9A26-9718BC8AFCF5}"/>
          </ac:spMkLst>
        </pc:spChg>
        <pc:spChg chg="mod">
          <ac:chgData name="Surmeli, Mehmet" userId="577b8232-6478-49db-95e7-2bf710c8f210" providerId="ADAL" clId="{4EAE14A4-6ACB-4D56-950C-BD91FF85A76D}" dt="2022-06-13T10:45:22.431" v="6766" actId="1038"/>
          <ac:spMkLst>
            <pc:docMk/>
            <pc:sldMk cId="4087983756" sldId="685"/>
            <ac:spMk id="117" creationId="{721112FB-933E-402C-BC0A-DC8F74C822B5}"/>
          </ac:spMkLst>
        </pc:spChg>
        <pc:spChg chg="mod">
          <ac:chgData name="Surmeli, Mehmet" userId="577b8232-6478-49db-95e7-2bf710c8f210" providerId="ADAL" clId="{4EAE14A4-6ACB-4D56-950C-BD91FF85A76D}" dt="2022-06-13T10:45:22.431" v="6766" actId="1038"/>
          <ac:spMkLst>
            <pc:docMk/>
            <pc:sldMk cId="4087983756" sldId="685"/>
            <ac:spMk id="118" creationId="{5AF2A103-8233-4BB7-A231-860632B95BCB}"/>
          </ac:spMkLst>
        </pc:spChg>
        <pc:spChg chg="mod">
          <ac:chgData name="Surmeli, Mehmet" userId="577b8232-6478-49db-95e7-2bf710c8f210" providerId="ADAL" clId="{4EAE14A4-6ACB-4D56-950C-BD91FF85A76D}" dt="2022-06-13T10:45:36.697" v="6802" actId="1037"/>
          <ac:spMkLst>
            <pc:docMk/>
            <pc:sldMk cId="4087983756" sldId="685"/>
            <ac:spMk id="119" creationId="{62EAC37C-58B0-4557-83B3-62087948C2F7}"/>
          </ac:spMkLst>
        </pc:spChg>
        <pc:spChg chg="mod">
          <ac:chgData name="Surmeli, Mehmet" userId="577b8232-6478-49db-95e7-2bf710c8f210" providerId="ADAL" clId="{4EAE14A4-6ACB-4D56-950C-BD91FF85A76D}" dt="2022-06-13T10:45:22.431" v="6766" actId="1038"/>
          <ac:spMkLst>
            <pc:docMk/>
            <pc:sldMk cId="4087983756" sldId="685"/>
            <ac:spMk id="120" creationId="{6BAA4CAA-0A7A-4180-9FCA-B8CC3E04B2B4}"/>
          </ac:spMkLst>
        </pc:spChg>
        <pc:spChg chg="mod">
          <ac:chgData name="Surmeli, Mehmet" userId="577b8232-6478-49db-95e7-2bf710c8f210" providerId="ADAL" clId="{4EAE14A4-6ACB-4D56-950C-BD91FF85A76D}" dt="2022-06-13T10:45:22.431" v="6766" actId="1038"/>
          <ac:spMkLst>
            <pc:docMk/>
            <pc:sldMk cId="4087983756" sldId="685"/>
            <ac:spMk id="121" creationId="{56D8D12C-4838-43B3-9382-2AC8114E2B97}"/>
          </ac:spMkLst>
        </pc:spChg>
        <pc:spChg chg="mod">
          <ac:chgData name="Surmeli, Mehmet" userId="577b8232-6478-49db-95e7-2bf710c8f210" providerId="ADAL" clId="{4EAE14A4-6ACB-4D56-950C-BD91FF85A76D}" dt="2022-06-13T10:45:22.431" v="6766" actId="1038"/>
          <ac:spMkLst>
            <pc:docMk/>
            <pc:sldMk cId="4087983756" sldId="685"/>
            <ac:spMk id="122" creationId="{7EC70217-09F3-4102-9613-AEDD60E79509}"/>
          </ac:spMkLst>
        </pc:spChg>
        <pc:spChg chg="mod">
          <ac:chgData name="Surmeli, Mehmet" userId="577b8232-6478-49db-95e7-2bf710c8f210" providerId="ADAL" clId="{4EAE14A4-6ACB-4D56-950C-BD91FF85A76D}" dt="2022-06-13T10:45:22.431" v="6766" actId="1038"/>
          <ac:spMkLst>
            <pc:docMk/>
            <pc:sldMk cId="4087983756" sldId="685"/>
            <ac:spMk id="123" creationId="{74CEEFA1-E488-46ED-BE68-28FF5C97B227}"/>
          </ac:spMkLst>
        </pc:spChg>
        <pc:spChg chg="mod">
          <ac:chgData name="Surmeli, Mehmet" userId="577b8232-6478-49db-95e7-2bf710c8f210" providerId="ADAL" clId="{4EAE14A4-6ACB-4D56-950C-BD91FF85A76D}" dt="2022-06-13T10:45:22.431" v="6766" actId="1038"/>
          <ac:spMkLst>
            <pc:docMk/>
            <pc:sldMk cId="4087983756" sldId="685"/>
            <ac:spMk id="124" creationId="{93DE98CD-1F74-4DF0-9C79-2D489ED7B2A3}"/>
          </ac:spMkLst>
        </pc:spChg>
        <pc:spChg chg="mod">
          <ac:chgData name="Surmeli, Mehmet" userId="577b8232-6478-49db-95e7-2bf710c8f210" providerId="ADAL" clId="{4EAE14A4-6ACB-4D56-950C-BD91FF85A76D}" dt="2022-06-13T10:45:36.697" v="6802" actId="1037"/>
          <ac:spMkLst>
            <pc:docMk/>
            <pc:sldMk cId="4087983756" sldId="685"/>
            <ac:spMk id="149" creationId="{382CF141-7096-4B90-B83C-D6AA8AC2C8F3}"/>
          </ac:spMkLst>
        </pc:spChg>
        <pc:spChg chg="mod">
          <ac:chgData name="Surmeli, Mehmet" userId="577b8232-6478-49db-95e7-2bf710c8f210" providerId="ADAL" clId="{4EAE14A4-6ACB-4D56-950C-BD91FF85A76D}" dt="2022-06-13T10:45:36.697" v="6802" actId="1037"/>
          <ac:spMkLst>
            <pc:docMk/>
            <pc:sldMk cId="4087983756" sldId="685"/>
            <ac:spMk id="150" creationId="{6ABBABDB-BF2B-4711-B228-473A061AA4B0}"/>
          </ac:spMkLst>
        </pc:spChg>
        <pc:spChg chg="mod">
          <ac:chgData name="Surmeli, Mehmet" userId="577b8232-6478-49db-95e7-2bf710c8f210" providerId="ADAL" clId="{4EAE14A4-6ACB-4D56-950C-BD91FF85A76D}" dt="2022-06-13T10:45:36.697" v="6802" actId="1037"/>
          <ac:spMkLst>
            <pc:docMk/>
            <pc:sldMk cId="4087983756" sldId="685"/>
            <ac:spMk id="151" creationId="{F3F2968B-8E8D-4C0E-ADE0-A9523A2942C1}"/>
          </ac:spMkLst>
        </pc:spChg>
        <pc:spChg chg="mod">
          <ac:chgData name="Surmeli, Mehmet" userId="577b8232-6478-49db-95e7-2bf710c8f210" providerId="ADAL" clId="{4EAE14A4-6ACB-4D56-950C-BD91FF85A76D}" dt="2022-06-13T10:45:36.697" v="6802" actId="1037"/>
          <ac:spMkLst>
            <pc:docMk/>
            <pc:sldMk cId="4087983756" sldId="685"/>
            <ac:spMk id="154" creationId="{F9F90FC0-FEB8-46C1-BE5C-0F19697BF48E}"/>
          </ac:spMkLst>
        </pc:spChg>
        <pc:spChg chg="mod">
          <ac:chgData name="Surmeli, Mehmet" userId="577b8232-6478-49db-95e7-2bf710c8f210" providerId="ADAL" clId="{4EAE14A4-6ACB-4D56-950C-BD91FF85A76D}" dt="2022-06-13T10:45:36.697" v="6802" actId="1037"/>
          <ac:spMkLst>
            <pc:docMk/>
            <pc:sldMk cId="4087983756" sldId="685"/>
            <ac:spMk id="155" creationId="{4659423A-3275-41A0-B3BE-0FF49A45815E}"/>
          </ac:spMkLst>
        </pc:spChg>
        <pc:spChg chg="mod">
          <ac:chgData name="Surmeli, Mehmet" userId="577b8232-6478-49db-95e7-2bf710c8f210" providerId="ADAL" clId="{4EAE14A4-6ACB-4D56-950C-BD91FF85A76D}" dt="2022-06-13T10:45:36.697" v="6802" actId="1037"/>
          <ac:spMkLst>
            <pc:docMk/>
            <pc:sldMk cId="4087983756" sldId="685"/>
            <ac:spMk id="156" creationId="{76877AB9-6C56-438D-B214-2767007F49F9}"/>
          </ac:spMkLst>
        </pc:spChg>
        <pc:spChg chg="mod">
          <ac:chgData name="Surmeli, Mehmet" userId="577b8232-6478-49db-95e7-2bf710c8f210" providerId="ADAL" clId="{4EAE14A4-6ACB-4D56-950C-BD91FF85A76D}" dt="2022-06-13T10:45:36.697" v="6802" actId="1037"/>
          <ac:spMkLst>
            <pc:docMk/>
            <pc:sldMk cId="4087983756" sldId="685"/>
            <ac:spMk id="157" creationId="{D364335E-6D0D-4940-93BF-82AF24F42059}"/>
          </ac:spMkLst>
        </pc:spChg>
        <pc:spChg chg="mod">
          <ac:chgData name="Surmeli, Mehmet" userId="577b8232-6478-49db-95e7-2bf710c8f210" providerId="ADAL" clId="{4EAE14A4-6ACB-4D56-950C-BD91FF85A76D}" dt="2022-06-13T10:45:36.697" v="6802" actId="1037"/>
          <ac:spMkLst>
            <pc:docMk/>
            <pc:sldMk cId="4087983756" sldId="685"/>
            <ac:spMk id="158" creationId="{BF22DFED-A964-48C0-8D48-75E0DD41A2D5}"/>
          </ac:spMkLst>
        </pc:spChg>
        <pc:spChg chg="mod">
          <ac:chgData name="Surmeli, Mehmet" userId="577b8232-6478-49db-95e7-2bf710c8f210" providerId="ADAL" clId="{4EAE14A4-6ACB-4D56-950C-BD91FF85A76D}" dt="2022-06-13T10:45:36.697" v="6802" actId="1037"/>
          <ac:spMkLst>
            <pc:docMk/>
            <pc:sldMk cId="4087983756" sldId="685"/>
            <ac:spMk id="159" creationId="{68F2D2A6-FDD5-49DA-9376-778ECFABE224}"/>
          </ac:spMkLst>
        </pc:spChg>
        <pc:spChg chg="mod">
          <ac:chgData name="Surmeli, Mehmet" userId="577b8232-6478-49db-95e7-2bf710c8f210" providerId="ADAL" clId="{4EAE14A4-6ACB-4D56-950C-BD91FF85A76D}" dt="2022-06-13T10:45:36.697" v="6802" actId="1037"/>
          <ac:spMkLst>
            <pc:docMk/>
            <pc:sldMk cId="4087983756" sldId="685"/>
            <ac:spMk id="160" creationId="{497B2F38-DAAF-47B4-BF9F-4403D78609FD}"/>
          </ac:spMkLst>
        </pc:spChg>
        <pc:spChg chg="mod">
          <ac:chgData name="Surmeli, Mehmet" userId="577b8232-6478-49db-95e7-2bf710c8f210" providerId="ADAL" clId="{4EAE14A4-6ACB-4D56-950C-BD91FF85A76D}" dt="2022-06-13T10:45:36.697" v="6802" actId="1037"/>
          <ac:spMkLst>
            <pc:docMk/>
            <pc:sldMk cId="4087983756" sldId="685"/>
            <ac:spMk id="162" creationId="{A8F19C28-1293-4CB2-97FF-4C253306D872}"/>
          </ac:spMkLst>
        </pc:spChg>
        <pc:spChg chg="mod">
          <ac:chgData name="Surmeli, Mehmet" userId="577b8232-6478-49db-95e7-2bf710c8f210" providerId="ADAL" clId="{4EAE14A4-6ACB-4D56-950C-BD91FF85A76D}" dt="2022-06-13T10:45:36.697" v="6802" actId="1037"/>
          <ac:spMkLst>
            <pc:docMk/>
            <pc:sldMk cId="4087983756" sldId="685"/>
            <ac:spMk id="166" creationId="{8FFD846A-BCE7-4564-A5E1-5474DEDFAF99}"/>
          </ac:spMkLst>
        </pc:spChg>
        <pc:spChg chg="mod">
          <ac:chgData name="Surmeli, Mehmet" userId="577b8232-6478-49db-95e7-2bf710c8f210" providerId="ADAL" clId="{4EAE14A4-6ACB-4D56-950C-BD91FF85A76D}" dt="2022-06-13T10:45:36.697" v="6802" actId="1037"/>
          <ac:spMkLst>
            <pc:docMk/>
            <pc:sldMk cId="4087983756" sldId="685"/>
            <ac:spMk id="167" creationId="{1174F171-B4FB-42CC-83C9-D5104FCA962B}"/>
          </ac:spMkLst>
        </pc:spChg>
        <pc:spChg chg="mod">
          <ac:chgData name="Surmeli, Mehmet" userId="577b8232-6478-49db-95e7-2bf710c8f210" providerId="ADAL" clId="{4EAE14A4-6ACB-4D56-950C-BD91FF85A76D}" dt="2022-06-13T10:45:36.697" v="6802" actId="1037"/>
          <ac:spMkLst>
            <pc:docMk/>
            <pc:sldMk cId="4087983756" sldId="685"/>
            <ac:spMk id="168" creationId="{27104404-C11B-48B9-9F4D-50EAAC3AE20F}"/>
          </ac:spMkLst>
        </pc:spChg>
        <pc:spChg chg="mod">
          <ac:chgData name="Surmeli, Mehmet" userId="577b8232-6478-49db-95e7-2bf710c8f210" providerId="ADAL" clId="{4EAE14A4-6ACB-4D56-950C-BD91FF85A76D}" dt="2022-06-13T10:45:36.697" v="6802" actId="1037"/>
          <ac:spMkLst>
            <pc:docMk/>
            <pc:sldMk cId="4087983756" sldId="685"/>
            <ac:spMk id="169" creationId="{167DE5F1-4C5B-4546-8757-0402292F1B9D}"/>
          </ac:spMkLst>
        </pc:spChg>
        <pc:spChg chg="mod">
          <ac:chgData name="Surmeli, Mehmet" userId="577b8232-6478-49db-95e7-2bf710c8f210" providerId="ADAL" clId="{4EAE14A4-6ACB-4D56-950C-BD91FF85A76D}" dt="2022-06-13T10:45:36.697" v="6802" actId="1037"/>
          <ac:spMkLst>
            <pc:docMk/>
            <pc:sldMk cId="4087983756" sldId="685"/>
            <ac:spMk id="170" creationId="{079144EA-9A77-4939-8BC5-FD507A0C75FB}"/>
          </ac:spMkLst>
        </pc:spChg>
        <pc:spChg chg="mod">
          <ac:chgData name="Surmeli, Mehmet" userId="577b8232-6478-49db-95e7-2bf710c8f210" providerId="ADAL" clId="{4EAE14A4-6ACB-4D56-950C-BD91FF85A76D}" dt="2022-06-13T10:45:36.697" v="6802" actId="1037"/>
          <ac:spMkLst>
            <pc:docMk/>
            <pc:sldMk cId="4087983756" sldId="685"/>
            <ac:spMk id="171" creationId="{C50AAF62-A7F9-470E-BC97-7562A2716075}"/>
          </ac:spMkLst>
        </pc:spChg>
        <pc:spChg chg="mod">
          <ac:chgData name="Surmeli, Mehmet" userId="577b8232-6478-49db-95e7-2bf710c8f210" providerId="ADAL" clId="{4EAE14A4-6ACB-4D56-950C-BD91FF85A76D}" dt="2022-06-13T10:45:36.697" v="6802" actId="1037"/>
          <ac:spMkLst>
            <pc:docMk/>
            <pc:sldMk cId="4087983756" sldId="685"/>
            <ac:spMk id="172" creationId="{BF406D4E-447F-4B11-8495-223B03F5158A}"/>
          </ac:spMkLst>
        </pc:spChg>
        <pc:spChg chg="mod">
          <ac:chgData name="Surmeli, Mehmet" userId="577b8232-6478-49db-95e7-2bf710c8f210" providerId="ADAL" clId="{4EAE14A4-6ACB-4D56-950C-BD91FF85A76D}" dt="2022-06-13T10:45:36.697" v="6802" actId="1037"/>
          <ac:spMkLst>
            <pc:docMk/>
            <pc:sldMk cId="4087983756" sldId="685"/>
            <ac:spMk id="173" creationId="{7D197409-BEAD-4EA2-967B-93F0AEA45111}"/>
          </ac:spMkLst>
        </pc:spChg>
        <pc:spChg chg="mod">
          <ac:chgData name="Surmeli, Mehmet" userId="577b8232-6478-49db-95e7-2bf710c8f210" providerId="ADAL" clId="{4EAE14A4-6ACB-4D56-950C-BD91FF85A76D}" dt="2022-06-13T10:45:36.697" v="6802" actId="1037"/>
          <ac:spMkLst>
            <pc:docMk/>
            <pc:sldMk cId="4087983756" sldId="685"/>
            <ac:spMk id="176" creationId="{2AE61324-F1DA-4C11-AE72-3FD87C80C696}"/>
          </ac:spMkLst>
        </pc:spChg>
        <pc:spChg chg="mod">
          <ac:chgData name="Surmeli, Mehmet" userId="577b8232-6478-49db-95e7-2bf710c8f210" providerId="ADAL" clId="{4EAE14A4-6ACB-4D56-950C-BD91FF85A76D}" dt="2022-06-13T10:45:36.697" v="6802" actId="1037"/>
          <ac:spMkLst>
            <pc:docMk/>
            <pc:sldMk cId="4087983756" sldId="685"/>
            <ac:spMk id="177" creationId="{00A8D4B9-C872-44A3-9DF6-3AC12D18E3F7}"/>
          </ac:spMkLst>
        </pc:spChg>
        <pc:spChg chg="mod">
          <ac:chgData name="Surmeli, Mehmet" userId="577b8232-6478-49db-95e7-2bf710c8f210" providerId="ADAL" clId="{4EAE14A4-6ACB-4D56-950C-BD91FF85A76D}" dt="2022-06-13T10:45:36.697" v="6802" actId="1037"/>
          <ac:spMkLst>
            <pc:docMk/>
            <pc:sldMk cId="4087983756" sldId="685"/>
            <ac:spMk id="178" creationId="{45E2662B-F455-46A6-8B28-B91016561955}"/>
          </ac:spMkLst>
        </pc:spChg>
        <pc:spChg chg="mod">
          <ac:chgData name="Surmeli, Mehmet" userId="577b8232-6478-49db-95e7-2bf710c8f210" providerId="ADAL" clId="{4EAE14A4-6ACB-4D56-950C-BD91FF85A76D}" dt="2022-06-13T10:45:36.697" v="6802" actId="1037"/>
          <ac:spMkLst>
            <pc:docMk/>
            <pc:sldMk cId="4087983756" sldId="685"/>
            <ac:spMk id="179" creationId="{DD9A8E38-43E5-4D4C-817C-432E7EE2BF8A}"/>
          </ac:spMkLst>
        </pc:spChg>
        <pc:spChg chg="mod">
          <ac:chgData name="Surmeli, Mehmet" userId="577b8232-6478-49db-95e7-2bf710c8f210" providerId="ADAL" clId="{4EAE14A4-6ACB-4D56-950C-BD91FF85A76D}" dt="2022-06-13T10:45:36.697" v="6802" actId="1037"/>
          <ac:spMkLst>
            <pc:docMk/>
            <pc:sldMk cId="4087983756" sldId="685"/>
            <ac:spMk id="180" creationId="{991F17E1-16D4-43D7-9E82-700532758365}"/>
          </ac:spMkLst>
        </pc:spChg>
        <pc:spChg chg="mod">
          <ac:chgData name="Surmeli, Mehmet" userId="577b8232-6478-49db-95e7-2bf710c8f210" providerId="ADAL" clId="{4EAE14A4-6ACB-4D56-950C-BD91FF85A76D}" dt="2022-06-13T10:45:36.697" v="6802" actId="1037"/>
          <ac:spMkLst>
            <pc:docMk/>
            <pc:sldMk cId="4087983756" sldId="685"/>
            <ac:spMk id="181" creationId="{2AEA49A8-1F97-400F-B419-EC52F31D4BB4}"/>
          </ac:spMkLst>
        </pc:spChg>
        <pc:spChg chg="mod">
          <ac:chgData name="Surmeli, Mehmet" userId="577b8232-6478-49db-95e7-2bf710c8f210" providerId="ADAL" clId="{4EAE14A4-6ACB-4D56-950C-BD91FF85A76D}" dt="2022-06-13T10:45:36.697" v="6802" actId="1037"/>
          <ac:spMkLst>
            <pc:docMk/>
            <pc:sldMk cId="4087983756" sldId="685"/>
            <ac:spMk id="182" creationId="{84F0C5E3-617D-4AD8-9A63-E253660AD378}"/>
          </ac:spMkLst>
        </pc:spChg>
        <pc:spChg chg="mod">
          <ac:chgData name="Surmeli, Mehmet" userId="577b8232-6478-49db-95e7-2bf710c8f210" providerId="ADAL" clId="{4EAE14A4-6ACB-4D56-950C-BD91FF85A76D}" dt="2022-06-13T10:52:34.449" v="6807" actId="20577"/>
          <ac:spMkLst>
            <pc:docMk/>
            <pc:sldMk cId="4087983756" sldId="685"/>
            <ac:spMk id="183" creationId="{06A4CBD0-A469-4CBE-8884-3D33CC7C92E7}"/>
          </ac:spMkLst>
        </pc:spChg>
        <pc:spChg chg="mod">
          <ac:chgData name="Surmeli, Mehmet" userId="577b8232-6478-49db-95e7-2bf710c8f210" providerId="ADAL" clId="{4EAE14A4-6ACB-4D56-950C-BD91FF85A76D}" dt="2022-06-13T10:52:38.802" v="6810" actId="20577"/>
          <ac:spMkLst>
            <pc:docMk/>
            <pc:sldMk cId="4087983756" sldId="685"/>
            <ac:spMk id="184" creationId="{B853042A-9CC1-4E9B-8CCF-9E1B4F6A313C}"/>
          </ac:spMkLst>
        </pc:spChg>
        <pc:grpChg chg="mod">
          <ac:chgData name="Surmeli, Mehmet" userId="577b8232-6478-49db-95e7-2bf710c8f210" providerId="ADAL" clId="{4EAE14A4-6ACB-4D56-950C-BD91FF85A76D}" dt="2022-06-13T10:45:36.697" v="6802" actId="1037"/>
          <ac:grpSpMkLst>
            <pc:docMk/>
            <pc:sldMk cId="4087983756" sldId="685"/>
            <ac:grpSpMk id="79" creationId="{6BD26089-F242-478D-ACD4-DF9DB52EE052}"/>
          </ac:grpSpMkLst>
        </pc:grpChg>
        <pc:grpChg chg="mod">
          <ac:chgData name="Surmeli, Mehmet" userId="577b8232-6478-49db-95e7-2bf710c8f210" providerId="ADAL" clId="{4EAE14A4-6ACB-4D56-950C-BD91FF85A76D}" dt="2022-06-13T10:45:36.697" v="6802" actId="1037"/>
          <ac:grpSpMkLst>
            <pc:docMk/>
            <pc:sldMk cId="4087983756" sldId="685"/>
            <ac:grpSpMk id="81" creationId="{A832658E-EF74-415D-9D9B-E1AE15A72CC3}"/>
          </ac:grpSpMkLst>
        </pc:grpChg>
        <pc:grpChg chg="mod">
          <ac:chgData name="Surmeli, Mehmet" userId="577b8232-6478-49db-95e7-2bf710c8f210" providerId="ADAL" clId="{4EAE14A4-6ACB-4D56-950C-BD91FF85A76D}" dt="2022-06-13T10:45:36.697" v="6802" actId="1037"/>
          <ac:grpSpMkLst>
            <pc:docMk/>
            <pc:sldMk cId="4087983756" sldId="685"/>
            <ac:grpSpMk id="86" creationId="{4923287A-D240-4D42-81A9-6F6DDDEC22F9}"/>
          </ac:grpSpMkLst>
        </pc:grpChg>
        <pc:grpChg chg="mod">
          <ac:chgData name="Surmeli, Mehmet" userId="577b8232-6478-49db-95e7-2bf710c8f210" providerId="ADAL" clId="{4EAE14A4-6ACB-4D56-950C-BD91FF85A76D}" dt="2022-06-13T10:45:36.697" v="6802" actId="1037"/>
          <ac:grpSpMkLst>
            <pc:docMk/>
            <pc:sldMk cId="4087983756" sldId="685"/>
            <ac:grpSpMk id="87" creationId="{E5D1B088-2624-4FD8-806F-15B1012EF637}"/>
          </ac:grpSpMkLst>
        </pc:grpChg>
        <pc:grpChg chg="mod">
          <ac:chgData name="Surmeli, Mehmet" userId="577b8232-6478-49db-95e7-2bf710c8f210" providerId="ADAL" clId="{4EAE14A4-6ACB-4D56-950C-BD91FF85A76D}" dt="2022-06-13T10:45:22.431" v="6766" actId="1038"/>
          <ac:grpSpMkLst>
            <pc:docMk/>
            <pc:sldMk cId="4087983756" sldId="685"/>
            <ac:grpSpMk id="96" creationId="{3E423F20-40E4-4817-A527-ADCBABD95CE4}"/>
          </ac:grpSpMkLst>
        </pc:grpChg>
        <pc:grpChg chg="mod">
          <ac:chgData name="Surmeli, Mehmet" userId="577b8232-6478-49db-95e7-2bf710c8f210" providerId="ADAL" clId="{4EAE14A4-6ACB-4D56-950C-BD91FF85A76D}" dt="2022-06-13T10:45:36.697" v="6802" actId="1037"/>
          <ac:grpSpMkLst>
            <pc:docMk/>
            <pc:sldMk cId="4087983756" sldId="685"/>
            <ac:grpSpMk id="101" creationId="{F7EF02F8-2F2E-4206-9E9B-3A88FD3AA3DF}"/>
          </ac:grpSpMkLst>
        </pc:grpChg>
        <pc:grpChg chg="mod">
          <ac:chgData name="Surmeli, Mehmet" userId="577b8232-6478-49db-95e7-2bf710c8f210" providerId="ADAL" clId="{4EAE14A4-6ACB-4D56-950C-BD91FF85A76D}" dt="2022-06-13T10:45:22.431" v="6766" actId="1038"/>
          <ac:grpSpMkLst>
            <pc:docMk/>
            <pc:sldMk cId="4087983756" sldId="685"/>
            <ac:grpSpMk id="102" creationId="{903990F7-01F6-45D3-ACF1-B768EB5B09C2}"/>
          </ac:grpSpMkLst>
        </pc:grpChg>
        <pc:grpChg chg="mod">
          <ac:chgData name="Surmeli, Mehmet" userId="577b8232-6478-49db-95e7-2bf710c8f210" providerId="ADAL" clId="{4EAE14A4-6ACB-4D56-950C-BD91FF85A76D}" dt="2022-06-13T10:45:22.431" v="6766" actId="1038"/>
          <ac:grpSpMkLst>
            <pc:docMk/>
            <pc:sldMk cId="4087983756" sldId="685"/>
            <ac:grpSpMk id="106" creationId="{33ABF70B-BA25-4792-A5F8-9B5EF9612633}"/>
          </ac:grpSpMkLst>
        </pc:grpChg>
        <pc:grpChg chg="mod">
          <ac:chgData name="Surmeli, Mehmet" userId="577b8232-6478-49db-95e7-2bf710c8f210" providerId="ADAL" clId="{4EAE14A4-6ACB-4D56-950C-BD91FF85A76D}" dt="2022-06-13T10:45:22.431" v="6766" actId="1038"/>
          <ac:grpSpMkLst>
            <pc:docMk/>
            <pc:sldMk cId="4087983756" sldId="685"/>
            <ac:grpSpMk id="110" creationId="{010BCE2F-73DF-496D-8304-727F4F5541C1}"/>
          </ac:grpSpMkLst>
        </pc:grpChg>
        <pc:grpChg chg="mod">
          <ac:chgData name="Surmeli, Mehmet" userId="577b8232-6478-49db-95e7-2bf710c8f210" providerId="ADAL" clId="{4EAE14A4-6ACB-4D56-950C-BD91FF85A76D}" dt="2022-06-13T10:45:22.431" v="6766" actId="1038"/>
          <ac:grpSpMkLst>
            <pc:docMk/>
            <pc:sldMk cId="4087983756" sldId="685"/>
            <ac:grpSpMk id="113" creationId="{C615C410-9980-4143-BB4C-F2FE8235E3C3}"/>
          </ac:grpSpMkLst>
        </pc:grpChg>
        <pc:grpChg chg="mod">
          <ac:chgData name="Surmeli, Mehmet" userId="577b8232-6478-49db-95e7-2bf710c8f210" providerId="ADAL" clId="{4EAE14A4-6ACB-4D56-950C-BD91FF85A76D}" dt="2022-06-13T10:45:36.697" v="6802" actId="1037"/>
          <ac:grpSpMkLst>
            <pc:docMk/>
            <pc:sldMk cId="4087983756" sldId="685"/>
            <ac:grpSpMk id="152" creationId="{F635AE7B-24F0-4E1A-B118-8167BF6BFBDA}"/>
          </ac:grpSpMkLst>
        </pc:grpChg>
        <pc:grpChg chg="mod">
          <ac:chgData name="Surmeli, Mehmet" userId="577b8232-6478-49db-95e7-2bf710c8f210" providerId="ADAL" clId="{4EAE14A4-6ACB-4D56-950C-BD91FF85A76D}" dt="2022-06-13T10:45:36.697" v="6802" actId="1037"/>
          <ac:grpSpMkLst>
            <pc:docMk/>
            <pc:sldMk cId="4087983756" sldId="685"/>
            <ac:grpSpMk id="153" creationId="{7275A7CC-C050-4BDE-9FE4-9D073DAEC9B4}"/>
          </ac:grpSpMkLst>
        </pc:grpChg>
        <pc:grpChg chg="mod">
          <ac:chgData name="Surmeli, Mehmet" userId="577b8232-6478-49db-95e7-2bf710c8f210" providerId="ADAL" clId="{4EAE14A4-6ACB-4D56-950C-BD91FF85A76D}" dt="2022-06-13T10:45:36.697" v="6802" actId="1037"/>
          <ac:grpSpMkLst>
            <pc:docMk/>
            <pc:sldMk cId="4087983756" sldId="685"/>
            <ac:grpSpMk id="161" creationId="{A902A0B1-B288-449C-8CFF-03EFA247CA88}"/>
          </ac:grpSpMkLst>
        </pc:grpChg>
        <pc:grpChg chg="mod">
          <ac:chgData name="Surmeli, Mehmet" userId="577b8232-6478-49db-95e7-2bf710c8f210" providerId="ADAL" clId="{4EAE14A4-6ACB-4D56-950C-BD91FF85A76D}" dt="2022-06-13T10:45:36.697" v="6802" actId="1037"/>
          <ac:grpSpMkLst>
            <pc:docMk/>
            <pc:sldMk cId="4087983756" sldId="685"/>
            <ac:grpSpMk id="163" creationId="{3F05EFC7-2C88-42EB-93BB-BA346042A7A3}"/>
          </ac:grpSpMkLst>
        </pc:grpChg>
        <pc:grpChg chg="mod">
          <ac:chgData name="Surmeli, Mehmet" userId="577b8232-6478-49db-95e7-2bf710c8f210" providerId="ADAL" clId="{4EAE14A4-6ACB-4D56-950C-BD91FF85A76D}" dt="2022-06-13T10:45:36.697" v="6802" actId="1037"/>
          <ac:grpSpMkLst>
            <pc:docMk/>
            <pc:sldMk cId="4087983756" sldId="685"/>
            <ac:grpSpMk id="164" creationId="{1DF2932E-21B0-42CC-8459-2E85353E3957}"/>
          </ac:grpSpMkLst>
        </pc:grpChg>
        <pc:grpChg chg="mod">
          <ac:chgData name="Surmeli, Mehmet" userId="577b8232-6478-49db-95e7-2bf710c8f210" providerId="ADAL" clId="{4EAE14A4-6ACB-4D56-950C-BD91FF85A76D}" dt="2022-06-13T10:45:36.697" v="6802" actId="1037"/>
          <ac:grpSpMkLst>
            <pc:docMk/>
            <pc:sldMk cId="4087983756" sldId="685"/>
            <ac:grpSpMk id="165" creationId="{674199DE-B0B1-4B71-8C30-79CC1BC2CFD7}"/>
          </ac:grpSpMkLst>
        </pc:grpChg>
        <pc:grpChg chg="mod">
          <ac:chgData name="Surmeli, Mehmet" userId="577b8232-6478-49db-95e7-2bf710c8f210" providerId="ADAL" clId="{4EAE14A4-6ACB-4D56-950C-BD91FF85A76D}" dt="2022-06-13T10:45:36.697" v="6802" actId="1037"/>
          <ac:grpSpMkLst>
            <pc:docMk/>
            <pc:sldMk cId="4087983756" sldId="685"/>
            <ac:grpSpMk id="174" creationId="{CA4FF230-0CC3-4D51-A078-7CB72F3EBDB6}"/>
          </ac:grpSpMkLst>
        </pc:grpChg>
        <pc:grpChg chg="mod">
          <ac:chgData name="Surmeli, Mehmet" userId="577b8232-6478-49db-95e7-2bf710c8f210" providerId="ADAL" clId="{4EAE14A4-6ACB-4D56-950C-BD91FF85A76D}" dt="2022-06-13T10:45:36.697" v="6802" actId="1037"/>
          <ac:grpSpMkLst>
            <pc:docMk/>
            <pc:sldMk cId="4087983756" sldId="685"/>
            <ac:grpSpMk id="175" creationId="{256D5E91-DAE8-412B-AB6B-C5A2F28BECE2}"/>
          </ac:grpSpMkLst>
        </pc:grpChg>
        <pc:cxnChg chg="mod">
          <ac:chgData name="Surmeli, Mehmet" userId="577b8232-6478-49db-95e7-2bf710c8f210" providerId="ADAL" clId="{4EAE14A4-6ACB-4D56-950C-BD91FF85A76D}" dt="2022-06-13T10:45:40.904" v="6803" actId="14100"/>
          <ac:cxnSpMkLst>
            <pc:docMk/>
            <pc:sldMk cId="4087983756" sldId="685"/>
            <ac:cxnSpMk id="7" creationId="{3529DA42-59A4-46B6-B481-E5852F72BA6B}"/>
          </ac:cxnSpMkLst>
        </pc:cxnChg>
        <pc:cxnChg chg="mod">
          <ac:chgData name="Surmeli, Mehmet" userId="577b8232-6478-49db-95e7-2bf710c8f210" providerId="ADAL" clId="{4EAE14A4-6ACB-4D56-950C-BD91FF85A76D}" dt="2022-06-13T10:45:46.537" v="6804" actId="14100"/>
          <ac:cxnSpMkLst>
            <pc:docMk/>
            <pc:sldMk cId="4087983756" sldId="685"/>
            <ac:cxnSpMk id="9" creationId="{73E79FE9-9A5F-42F7-B631-903F46B29D2A}"/>
          </ac:cxnSpMkLst>
        </pc:cxnChg>
        <pc:cxnChg chg="mod">
          <ac:chgData name="Surmeli, Mehmet" userId="577b8232-6478-49db-95e7-2bf710c8f210" providerId="ADAL" clId="{4EAE14A4-6ACB-4D56-950C-BD91FF85A76D}" dt="2022-06-13T10:45:36.697" v="6802" actId="1037"/>
          <ac:cxnSpMkLst>
            <pc:docMk/>
            <pc:sldMk cId="4087983756" sldId="685"/>
            <ac:cxnSpMk id="12" creationId="{64FF8ED4-260E-4CB2-AD73-DF68A6CA3D36}"/>
          </ac:cxnSpMkLst>
        </pc:cxnChg>
        <pc:cxnChg chg="mod">
          <ac:chgData name="Surmeli, Mehmet" userId="577b8232-6478-49db-95e7-2bf710c8f210" providerId="ADAL" clId="{4EAE14A4-6ACB-4D56-950C-BD91FF85A76D}" dt="2022-06-13T10:45:22.431" v="6766" actId="1038"/>
          <ac:cxnSpMkLst>
            <pc:docMk/>
            <pc:sldMk cId="4087983756" sldId="685"/>
            <ac:cxnSpMk id="16" creationId="{1AEE6C86-5548-4C35-BE87-EB3C5B82202E}"/>
          </ac:cxnSpMkLst>
        </pc:cxnChg>
        <pc:cxnChg chg="mod">
          <ac:chgData name="Surmeli, Mehmet" userId="577b8232-6478-49db-95e7-2bf710c8f210" providerId="ADAL" clId="{4EAE14A4-6ACB-4D56-950C-BD91FF85A76D}" dt="2022-06-13T10:45:22.431" v="6766" actId="1038"/>
          <ac:cxnSpMkLst>
            <pc:docMk/>
            <pc:sldMk cId="4087983756" sldId="685"/>
            <ac:cxnSpMk id="27" creationId="{53A447D8-6BEA-4891-B962-11AE09C307F9}"/>
          </ac:cxnSpMkLst>
        </pc:cxnChg>
        <pc:cxnChg chg="mod">
          <ac:chgData name="Surmeli, Mehmet" userId="577b8232-6478-49db-95e7-2bf710c8f210" providerId="ADAL" clId="{4EAE14A4-6ACB-4D56-950C-BD91FF85A76D}" dt="2022-06-13T10:45:22.431" v="6766" actId="1038"/>
          <ac:cxnSpMkLst>
            <pc:docMk/>
            <pc:sldMk cId="4087983756" sldId="685"/>
            <ac:cxnSpMk id="185" creationId="{862BA79D-6702-43F6-BF75-B52F5D0395D9}"/>
          </ac:cxnSpMkLst>
        </pc:cxnChg>
        <pc:cxnChg chg="mod">
          <ac:chgData name="Surmeli, Mehmet" userId="577b8232-6478-49db-95e7-2bf710c8f210" providerId="ADAL" clId="{4EAE14A4-6ACB-4D56-950C-BD91FF85A76D}" dt="2022-06-13T10:45:22.431" v="6766" actId="1038"/>
          <ac:cxnSpMkLst>
            <pc:docMk/>
            <pc:sldMk cId="4087983756" sldId="685"/>
            <ac:cxnSpMk id="186" creationId="{2D39958C-6A8B-415C-A163-1151649B34B6}"/>
          </ac:cxnSpMkLst>
        </pc:cxnChg>
      </pc:sldChg>
      <pc:sldChg chg="addSp delSp modSp add mod ord modAnim">
        <pc:chgData name="Surmeli, Mehmet" userId="577b8232-6478-49db-95e7-2bf710c8f210" providerId="ADAL" clId="{4EAE14A4-6ACB-4D56-950C-BD91FF85A76D}" dt="2022-06-16T13:53:32.720" v="9809" actId="20577"/>
        <pc:sldMkLst>
          <pc:docMk/>
          <pc:sldMk cId="2218967543" sldId="686"/>
        </pc:sldMkLst>
        <pc:spChg chg="add del mod">
          <ac:chgData name="Surmeli, Mehmet" userId="577b8232-6478-49db-95e7-2bf710c8f210" providerId="ADAL" clId="{4EAE14A4-6ACB-4D56-950C-BD91FF85A76D}" dt="2022-06-13T11:20:43.807" v="6834" actId="478"/>
          <ac:spMkLst>
            <pc:docMk/>
            <pc:sldMk cId="2218967543" sldId="686"/>
            <ac:spMk id="3" creationId="{DCE4B807-897B-4152-9191-255EA498AE71}"/>
          </ac:spMkLst>
        </pc:spChg>
        <pc:spChg chg="mod">
          <ac:chgData name="Surmeli, Mehmet" userId="577b8232-6478-49db-95e7-2bf710c8f210" providerId="ADAL" clId="{4EAE14A4-6ACB-4D56-950C-BD91FF85A76D}" dt="2022-06-13T15:44:41.473" v="8452" actId="1076"/>
          <ac:spMkLst>
            <pc:docMk/>
            <pc:sldMk cId="2218967543" sldId="686"/>
            <ac:spMk id="5" creationId="{D213CDC9-40A3-4524-A00E-8DB1BECF5DDC}"/>
          </ac:spMkLst>
        </pc:spChg>
        <pc:spChg chg="del">
          <ac:chgData name="Surmeli, Mehmet" userId="577b8232-6478-49db-95e7-2bf710c8f210" providerId="ADAL" clId="{4EAE14A4-6ACB-4D56-950C-BD91FF85A76D}" dt="2022-06-13T11:20:40.634" v="6832" actId="478"/>
          <ac:spMkLst>
            <pc:docMk/>
            <pc:sldMk cId="2218967543" sldId="686"/>
            <ac:spMk id="6" creationId="{9E92D174-AB7E-4720-82C1-32511E2C394E}"/>
          </ac:spMkLst>
        </pc:spChg>
        <pc:spChg chg="mod">
          <ac:chgData name="Surmeli, Mehmet" userId="577b8232-6478-49db-95e7-2bf710c8f210" providerId="ADAL" clId="{4EAE14A4-6ACB-4D56-950C-BD91FF85A76D}" dt="2022-06-13T11:33:48.747" v="7512" actId="1035"/>
          <ac:spMkLst>
            <pc:docMk/>
            <pc:sldMk cId="2218967543" sldId="686"/>
            <ac:spMk id="8" creationId="{3D53972E-A9BB-4DE1-9069-5A4651F100DE}"/>
          </ac:spMkLst>
        </pc:spChg>
        <pc:spChg chg="mod">
          <ac:chgData name="Surmeli, Mehmet" userId="577b8232-6478-49db-95e7-2bf710c8f210" providerId="ADAL" clId="{4EAE14A4-6ACB-4D56-950C-BD91FF85A76D}" dt="2022-06-13T11:33:48.747" v="7512" actId="1035"/>
          <ac:spMkLst>
            <pc:docMk/>
            <pc:sldMk cId="2218967543" sldId="686"/>
            <ac:spMk id="9" creationId="{CAE0BDDD-79B8-4EF7-B202-0B4FBDCADB35}"/>
          </ac:spMkLst>
        </pc:spChg>
        <pc:spChg chg="del mod ord">
          <ac:chgData name="Surmeli, Mehmet" userId="577b8232-6478-49db-95e7-2bf710c8f210" providerId="ADAL" clId="{4EAE14A4-6ACB-4D56-950C-BD91FF85A76D}" dt="2022-06-13T12:05:06.305" v="8173" actId="478"/>
          <ac:spMkLst>
            <pc:docMk/>
            <pc:sldMk cId="2218967543" sldId="686"/>
            <ac:spMk id="10" creationId="{21329164-E132-412B-A2C1-B66E1E62C3CD}"/>
          </ac:spMkLst>
        </pc:spChg>
        <pc:spChg chg="mod">
          <ac:chgData name="Surmeli, Mehmet" userId="577b8232-6478-49db-95e7-2bf710c8f210" providerId="ADAL" clId="{4EAE14A4-6ACB-4D56-950C-BD91FF85A76D}" dt="2022-06-13T11:33:48.747" v="7512" actId="1035"/>
          <ac:spMkLst>
            <pc:docMk/>
            <pc:sldMk cId="2218967543" sldId="686"/>
            <ac:spMk id="11" creationId="{7485F8A1-4240-49DB-8A29-359A1AAD90D5}"/>
          </ac:spMkLst>
        </pc:spChg>
        <pc:spChg chg="mod">
          <ac:chgData name="Surmeli, Mehmet" userId="577b8232-6478-49db-95e7-2bf710c8f210" providerId="ADAL" clId="{4EAE14A4-6ACB-4D56-950C-BD91FF85A76D}" dt="2022-06-13T11:43:40.642" v="7915" actId="313"/>
          <ac:spMkLst>
            <pc:docMk/>
            <pc:sldMk cId="2218967543" sldId="686"/>
            <ac:spMk id="12" creationId="{226DA4AD-ADA8-4DDA-B13E-BB2A72CB45B6}"/>
          </ac:spMkLst>
        </pc:spChg>
        <pc:spChg chg="mod">
          <ac:chgData name="Surmeli, Mehmet" userId="577b8232-6478-49db-95e7-2bf710c8f210" providerId="ADAL" clId="{4EAE14A4-6ACB-4D56-950C-BD91FF85A76D}" dt="2022-06-16T13:53:32.720" v="9809" actId="20577"/>
          <ac:spMkLst>
            <pc:docMk/>
            <pc:sldMk cId="2218967543" sldId="686"/>
            <ac:spMk id="13" creationId="{2C3CBC31-1ED0-4571-9221-828D08B8F2F6}"/>
          </ac:spMkLst>
        </pc:spChg>
        <pc:spChg chg="mod">
          <ac:chgData name="Surmeli, Mehmet" userId="577b8232-6478-49db-95e7-2bf710c8f210" providerId="ADAL" clId="{4EAE14A4-6ACB-4D56-950C-BD91FF85A76D}" dt="2022-06-13T11:33:48.747" v="7512" actId="1035"/>
          <ac:spMkLst>
            <pc:docMk/>
            <pc:sldMk cId="2218967543" sldId="686"/>
            <ac:spMk id="14" creationId="{83CDF775-EF34-4E29-BB80-67DE77FC9370}"/>
          </ac:spMkLst>
        </pc:spChg>
        <pc:spChg chg="mod">
          <ac:chgData name="Surmeli, Mehmet" userId="577b8232-6478-49db-95e7-2bf710c8f210" providerId="ADAL" clId="{4EAE14A4-6ACB-4D56-950C-BD91FF85A76D}" dt="2022-06-13T12:04:44.708" v="8168" actId="14100"/>
          <ac:spMkLst>
            <pc:docMk/>
            <pc:sldMk cId="2218967543" sldId="686"/>
            <ac:spMk id="16" creationId="{7E03FC50-8C06-466A-B9C9-1B151DA4BDD6}"/>
          </ac:spMkLst>
        </pc:spChg>
        <pc:spChg chg="mod">
          <ac:chgData name="Surmeli, Mehmet" userId="577b8232-6478-49db-95e7-2bf710c8f210" providerId="ADAL" clId="{4EAE14A4-6ACB-4D56-950C-BD91FF85A76D}" dt="2022-06-13T12:04:44.708" v="8168" actId="14100"/>
          <ac:spMkLst>
            <pc:docMk/>
            <pc:sldMk cId="2218967543" sldId="686"/>
            <ac:spMk id="17" creationId="{3E080B9B-52DB-4E27-8343-A10556215957}"/>
          </ac:spMkLst>
        </pc:spChg>
        <pc:spChg chg="del mod ord">
          <ac:chgData name="Surmeli, Mehmet" userId="577b8232-6478-49db-95e7-2bf710c8f210" providerId="ADAL" clId="{4EAE14A4-6ACB-4D56-950C-BD91FF85A76D}" dt="2022-06-13T12:05:04.274" v="8172" actId="478"/>
          <ac:spMkLst>
            <pc:docMk/>
            <pc:sldMk cId="2218967543" sldId="686"/>
            <ac:spMk id="18" creationId="{0353C470-14B8-4FCE-B1E9-3D0B569CF49A}"/>
          </ac:spMkLst>
        </pc:spChg>
        <pc:spChg chg="mod">
          <ac:chgData name="Surmeli, Mehmet" userId="577b8232-6478-49db-95e7-2bf710c8f210" providerId="ADAL" clId="{4EAE14A4-6ACB-4D56-950C-BD91FF85A76D}" dt="2022-06-13T12:04:44.708" v="8168" actId="14100"/>
          <ac:spMkLst>
            <pc:docMk/>
            <pc:sldMk cId="2218967543" sldId="686"/>
            <ac:spMk id="19" creationId="{56CDEA72-2A1F-4CD5-B93C-CE3C7F39B765}"/>
          </ac:spMkLst>
        </pc:spChg>
        <pc:spChg chg="mod">
          <ac:chgData name="Surmeli, Mehmet" userId="577b8232-6478-49db-95e7-2bf710c8f210" providerId="ADAL" clId="{4EAE14A4-6ACB-4D56-950C-BD91FF85A76D}" dt="2022-06-13T12:04:44.708" v="8168" actId="14100"/>
          <ac:spMkLst>
            <pc:docMk/>
            <pc:sldMk cId="2218967543" sldId="686"/>
            <ac:spMk id="20" creationId="{BFC75202-E839-4E4F-9B17-C45FB3794178}"/>
          </ac:spMkLst>
        </pc:spChg>
        <pc:spChg chg="mod">
          <ac:chgData name="Surmeli, Mehmet" userId="577b8232-6478-49db-95e7-2bf710c8f210" providerId="ADAL" clId="{4EAE14A4-6ACB-4D56-950C-BD91FF85A76D}" dt="2022-06-13T15:36:13.382" v="8427" actId="20577"/>
          <ac:spMkLst>
            <pc:docMk/>
            <pc:sldMk cId="2218967543" sldId="686"/>
            <ac:spMk id="21" creationId="{A39C6786-BF60-41D0-97D8-33A458AEC1B1}"/>
          </ac:spMkLst>
        </pc:spChg>
        <pc:spChg chg="del mod">
          <ac:chgData name="Surmeli, Mehmet" userId="577b8232-6478-49db-95e7-2bf710c8f210" providerId="ADAL" clId="{4EAE14A4-6ACB-4D56-950C-BD91FF85A76D}" dt="2022-06-13T12:05:10.285" v="8174" actId="478"/>
          <ac:spMkLst>
            <pc:docMk/>
            <pc:sldMk cId="2218967543" sldId="686"/>
            <ac:spMk id="23" creationId="{E47D0AC2-156B-492D-BA72-B30DE8C32C7E}"/>
          </ac:spMkLst>
        </pc:spChg>
        <pc:spChg chg="del mod">
          <ac:chgData name="Surmeli, Mehmet" userId="577b8232-6478-49db-95e7-2bf710c8f210" providerId="ADAL" clId="{4EAE14A4-6ACB-4D56-950C-BD91FF85A76D}" dt="2022-06-13T12:05:12.268" v="8175" actId="478"/>
          <ac:spMkLst>
            <pc:docMk/>
            <pc:sldMk cId="2218967543" sldId="686"/>
            <ac:spMk id="24" creationId="{EC1B57BB-D738-4314-A33A-071AECE3E8C9}"/>
          </ac:spMkLst>
        </pc:spChg>
        <pc:spChg chg="mod">
          <ac:chgData name="Surmeli, Mehmet" userId="577b8232-6478-49db-95e7-2bf710c8f210" providerId="ADAL" clId="{4EAE14A4-6ACB-4D56-950C-BD91FF85A76D}" dt="2022-06-13T12:04:44.708" v="8168" actId="14100"/>
          <ac:spMkLst>
            <pc:docMk/>
            <pc:sldMk cId="2218967543" sldId="686"/>
            <ac:spMk id="25" creationId="{8085FF7F-9B8E-45E9-BA02-9C12D872CA4B}"/>
          </ac:spMkLst>
        </pc:spChg>
        <pc:spChg chg="mod">
          <ac:chgData name="Surmeli, Mehmet" userId="577b8232-6478-49db-95e7-2bf710c8f210" providerId="ADAL" clId="{4EAE14A4-6ACB-4D56-950C-BD91FF85A76D}" dt="2022-06-13T12:04:44.708" v="8168" actId="14100"/>
          <ac:spMkLst>
            <pc:docMk/>
            <pc:sldMk cId="2218967543" sldId="686"/>
            <ac:spMk id="26" creationId="{889A0370-8539-432D-B3B2-4ABFAF381452}"/>
          </ac:spMkLst>
        </pc:spChg>
        <pc:spChg chg="mod">
          <ac:chgData name="Surmeli, Mehmet" userId="577b8232-6478-49db-95e7-2bf710c8f210" providerId="ADAL" clId="{4EAE14A4-6ACB-4D56-950C-BD91FF85A76D}" dt="2022-06-13T12:04:44.708" v="8168" actId="14100"/>
          <ac:spMkLst>
            <pc:docMk/>
            <pc:sldMk cId="2218967543" sldId="686"/>
            <ac:spMk id="27" creationId="{7802863C-4721-4EF1-9402-0FB2D6A3F170}"/>
          </ac:spMkLst>
        </pc:spChg>
        <pc:spChg chg="mod">
          <ac:chgData name="Surmeli, Mehmet" userId="577b8232-6478-49db-95e7-2bf710c8f210" providerId="ADAL" clId="{4EAE14A4-6ACB-4D56-950C-BD91FF85A76D}" dt="2022-06-13T12:04:44.708" v="8168" actId="14100"/>
          <ac:spMkLst>
            <pc:docMk/>
            <pc:sldMk cId="2218967543" sldId="686"/>
            <ac:spMk id="28" creationId="{2FC629B7-3DD1-40C9-848B-3BBF9FB12290}"/>
          </ac:spMkLst>
        </pc:spChg>
        <pc:spChg chg="mod">
          <ac:chgData name="Surmeli, Mehmet" userId="577b8232-6478-49db-95e7-2bf710c8f210" providerId="ADAL" clId="{4EAE14A4-6ACB-4D56-950C-BD91FF85A76D}" dt="2022-06-13T12:04:44.708" v="8168" actId="14100"/>
          <ac:spMkLst>
            <pc:docMk/>
            <pc:sldMk cId="2218967543" sldId="686"/>
            <ac:spMk id="29" creationId="{CD61BC45-9D3A-461C-A9B0-301601836A62}"/>
          </ac:spMkLst>
        </pc:spChg>
        <pc:spChg chg="mod">
          <ac:chgData name="Surmeli, Mehmet" userId="577b8232-6478-49db-95e7-2bf710c8f210" providerId="ADAL" clId="{4EAE14A4-6ACB-4D56-950C-BD91FF85A76D}" dt="2022-06-13T12:04:44.708" v="8168" actId="14100"/>
          <ac:spMkLst>
            <pc:docMk/>
            <pc:sldMk cId="2218967543" sldId="686"/>
            <ac:spMk id="30" creationId="{888DF6F4-1BC0-4B4B-834E-A54D58965D1B}"/>
          </ac:spMkLst>
        </pc:spChg>
        <pc:spChg chg="mod">
          <ac:chgData name="Surmeli, Mehmet" userId="577b8232-6478-49db-95e7-2bf710c8f210" providerId="ADAL" clId="{4EAE14A4-6ACB-4D56-950C-BD91FF85A76D}" dt="2022-06-13T12:04:44.708" v="8168" actId="14100"/>
          <ac:spMkLst>
            <pc:docMk/>
            <pc:sldMk cId="2218967543" sldId="686"/>
            <ac:spMk id="31" creationId="{878A32CE-A642-455E-85C5-31FFD91E6270}"/>
          </ac:spMkLst>
        </pc:spChg>
        <pc:spChg chg="mod">
          <ac:chgData name="Surmeli, Mehmet" userId="577b8232-6478-49db-95e7-2bf710c8f210" providerId="ADAL" clId="{4EAE14A4-6ACB-4D56-950C-BD91FF85A76D}" dt="2022-06-13T12:04:44.708" v="8168" actId="14100"/>
          <ac:spMkLst>
            <pc:docMk/>
            <pc:sldMk cId="2218967543" sldId="686"/>
            <ac:spMk id="32" creationId="{90D1F224-E430-4FE1-B43D-BC501285781D}"/>
          </ac:spMkLst>
        </pc:spChg>
        <pc:spChg chg="mod">
          <ac:chgData name="Surmeli, Mehmet" userId="577b8232-6478-49db-95e7-2bf710c8f210" providerId="ADAL" clId="{4EAE14A4-6ACB-4D56-950C-BD91FF85A76D}" dt="2022-06-13T12:04:44.708" v="8168" actId="14100"/>
          <ac:spMkLst>
            <pc:docMk/>
            <pc:sldMk cId="2218967543" sldId="686"/>
            <ac:spMk id="33" creationId="{3EE26292-A473-42D5-8C93-C9FA06003411}"/>
          </ac:spMkLst>
        </pc:spChg>
        <pc:spChg chg="mod">
          <ac:chgData name="Surmeli, Mehmet" userId="577b8232-6478-49db-95e7-2bf710c8f210" providerId="ADAL" clId="{4EAE14A4-6ACB-4D56-950C-BD91FF85A76D}" dt="2022-06-13T12:04:44.708" v="8168" actId="14100"/>
          <ac:spMkLst>
            <pc:docMk/>
            <pc:sldMk cId="2218967543" sldId="686"/>
            <ac:spMk id="34" creationId="{F12D1225-1E3F-499E-B7BF-0E28A46872DE}"/>
          </ac:spMkLst>
        </pc:spChg>
        <pc:spChg chg="mod">
          <ac:chgData name="Surmeli, Mehmet" userId="577b8232-6478-49db-95e7-2bf710c8f210" providerId="ADAL" clId="{4EAE14A4-6ACB-4D56-950C-BD91FF85A76D}" dt="2022-06-13T12:04:44.708" v="8168" actId="14100"/>
          <ac:spMkLst>
            <pc:docMk/>
            <pc:sldMk cId="2218967543" sldId="686"/>
            <ac:spMk id="35" creationId="{2AC19037-D9E4-4802-95EB-900E155F9B61}"/>
          </ac:spMkLst>
        </pc:spChg>
        <pc:spChg chg="mod">
          <ac:chgData name="Surmeli, Mehmet" userId="577b8232-6478-49db-95e7-2bf710c8f210" providerId="ADAL" clId="{4EAE14A4-6ACB-4D56-950C-BD91FF85A76D}" dt="2022-06-13T12:04:44.708" v="8168" actId="14100"/>
          <ac:spMkLst>
            <pc:docMk/>
            <pc:sldMk cId="2218967543" sldId="686"/>
            <ac:spMk id="36" creationId="{19BFA010-F5E5-49CB-A21D-6E555981AAE5}"/>
          </ac:spMkLst>
        </pc:spChg>
        <pc:spChg chg="mod topLvl">
          <ac:chgData name="Surmeli, Mehmet" userId="577b8232-6478-49db-95e7-2bf710c8f210" providerId="ADAL" clId="{4EAE14A4-6ACB-4D56-950C-BD91FF85A76D}" dt="2022-06-16T13:51:06.023" v="9752" actId="164"/>
          <ac:spMkLst>
            <pc:docMk/>
            <pc:sldMk cId="2218967543" sldId="686"/>
            <ac:spMk id="38" creationId="{A444E147-B868-4A8F-AE56-8B6F57FC2E32}"/>
          </ac:spMkLst>
        </pc:spChg>
        <pc:spChg chg="mod ord topLvl">
          <ac:chgData name="Surmeli, Mehmet" userId="577b8232-6478-49db-95e7-2bf710c8f210" providerId="ADAL" clId="{4EAE14A4-6ACB-4D56-950C-BD91FF85A76D}" dt="2022-06-16T13:51:06.023" v="9752" actId="164"/>
          <ac:spMkLst>
            <pc:docMk/>
            <pc:sldMk cId="2218967543" sldId="686"/>
            <ac:spMk id="39" creationId="{48755D25-FD91-4667-BD00-39730CD00805}"/>
          </ac:spMkLst>
        </pc:spChg>
        <pc:spChg chg="del mod ord">
          <ac:chgData name="Surmeli, Mehmet" userId="577b8232-6478-49db-95e7-2bf710c8f210" providerId="ADAL" clId="{4EAE14A4-6ACB-4D56-950C-BD91FF85A76D}" dt="2022-06-13T12:05:13.963" v="8176" actId="478"/>
          <ac:spMkLst>
            <pc:docMk/>
            <pc:sldMk cId="2218967543" sldId="686"/>
            <ac:spMk id="40" creationId="{DB49CF05-F51C-461B-B049-E3D0ED1FEFE9}"/>
          </ac:spMkLst>
        </pc:spChg>
        <pc:spChg chg="mod topLvl">
          <ac:chgData name="Surmeli, Mehmet" userId="577b8232-6478-49db-95e7-2bf710c8f210" providerId="ADAL" clId="{4EAE14A4-6ACB-4D56-950C-BD91FF85A76D}" dt="2022-06-13T12:05:25.360" v="8177" actId="165"/>
          <ac:spMkLst>
            <pc:docMk/>
            <pc:sldMk cId="2218967543" sldId="686"/>
            <ac:spMk id="41" creationId="{24D6300B-4938-4C8C-B239-E018466EBF69}"/>
          </ac:spMkLst>
        </pc:spChg>
        <pc:spChg chg="mod topLvl">
          <ac:chgData name="Surmeli, Mehmet" userId="577b8232-6478-49db-95e7-2bf710c8f210" providerId="ADAL" clId="{4EAE14A4-6ACB-4D56-950C-BD91FF85A76D}" dt="2022-06-13T12:05:25.360" v="8177" actId="165"/>
          <ac:spMkLst>
            <pc:docMk/>
            <pc:sldMk cId="2218967543" sldId="686"/>
            <ac:spMk id="42" creationId="{EB69BF2D-4BC6-4780-BE17-D8F059ECB0FF}"/>
          </ac:spMkLst>
        </pc:spChg>
        <pc:spChg chg="mod topLvl">
          <ac:chgData name="Surmeli, Mehmet" userId="577b8232-6478-49db-95e7-2bf710c8f210" providerId="ADAL" clId="{4EAE14A4-6ACB-4D56-950C-BD91FF85A76D}" dt="2022-06-16T13:51:06.023" v="9752" actId="164"/>
          <ac:spMkLst>
            <pc:docMk/>
            <pc:sldMk cId="2218967543" sldId="686"/>
            <ac:spMk id="43" creationId="{0CC30313-E338-48A9-85CF-143D1D48067E}"/>
          </ac:spMkLst>
        </pc:spChg>
        <pc:spChg chg="mod">
          <ac:chgData name="Surmeli, Mehmet" userId="577b8232-6478-49db-95e7-2bf710c8f210" providerId="ADAL" clId="{4EAE14A4-6ACB-4D56-950C-BD91FF85A76D}" dt="2022-06-13T12:05:25.360" v="8177" actId="165"/>
          <ac:spMkLst>
            <pc:docMk/>
            <pc:sldMk cId="2218967543" sldId="686"/>
            <ac:spMk id="45" creationId="{39A5EFA9-0820-40AA-B3D1-780B225E3655}"/>
          </ac:spMkLst>
        </pc:spChg>
        <pc:spChg chg="mod">
          <ac:chgData name="Surmeli, Mehmet" userId="577b8232-6478-49db-95e7-2bf710c8f210" providerId="ADAL" clId="{4EAE14A4-6ACB-4D56-950C-BD91FF85A76D}" dt="2022-06-13T12:05:25.360" v="8177" actId="165"/>
          <ac:spMkLst>
            <pc:docMk/>
            <pc:sldMk cId="2218967543" sldId="686"/>
            <ac:spMk id="46" creationId="{21E93559-6886-45A5-BBAA-49E588935776}"/>
          </ac:spMkLst>
        </pc:spChg>
        <pc:spChg chg="mod">
          <ac:chgData name="Surmeli, Mehmet" userId="577b8232-6478-49db-95e7-2bf710c8f210" providerId="ADAL" clId="{4EAE14A4-6ACB-4D56-950C-BD91FF85A76D}" dt="2022-06-13T12:05:25.360" v="8177" actId="165"/>
          <ac:spMkLst>
            <pc:docMk/>
            <pc:sldMk cId="2218967543" sldId="686"/>
            <ac:spMk id="47" creationId="{45355B02-956B-4856-ADDA-28D89F2BC4BF}"/>
          </ac:spMkLst>
        </pc:spChg>
        <pc:spChg chg="mod">
          <ac:chgData name="Surmeli, Mehmet" userId="577b8232-6478-49db-95e7-2bf710c8f210" providerId="ADAL" clId="{4EAE14A4-6ACB-4D56-950C-BD91FF85A76D}" dt="2022-06-13T12:05:25.360" v="8177" actId="165"/>
          <ac:spMkLst>
            <pc:docMk/>
            <pc:sldMk cId="2218967543" sldId="686"/>
            <ac:spMk id="48" creationId="{6DDA3DD7-DBDD-4019-A969-62637C2D3519}"/>
          </ac:spMkLst>
        </pc:spChg>
        <pc:spChg chg="mod">
          <ac:chgData name="Surmeli, Mehmet" userId="577b8232-6478-49db-95e7-2bf710c8f210" providerId="ADAL" clId="{4EAE14A4-6ACB-4D56-950C-BD91FF85A76D}" dt="2022-06-13T12:05:25.360" v="8177" actId="165"/>
          <ac:spMkLst>
            <pc:docMk/>
            <pc:sldMk cId="2218967543" sldId="686"/>
            <ac:spMk id="49" creationId="{B6A7FC8B-B3E0-4861-B799-BA25C04F0552}"/>
          </ac:spMkLst>
        </pc:spChg>
        <pc:spChg chg="mod">
          <ac:chgData name="Surmeli, Mehmet" userId="577b8232-6478-49db-95e7-2bf710c8f210" providerId="ADAL" clId="{4EAE14A4-6ACB-4D56-950C-BD91FF85A76D}" dt="2022-06-13T12:05:25.360" v="8177" actId="165"/>
          <ac:spMkLst>
            <pc:docMk/>
            <pc:sldMk cId="2218967543" sldId="686"/>
            <ac:spMk id="50" creationId="{EF1B10D4-837A-49E6-818B-8143399DC15A}"/>
          </ac:spMkLst>
        </pc:spChg>
        <pc:spChg chg="mod">
          <ac:chgData name="Surmeli, Mehmet" userId="577b8232-6478-49db-95e7-2bf710c8f210" providerId="ADAL" clId="{4EAE14A4-6ACB-4D56-950C-BD91FF85A76D}" dt="2022-06-13T12:05:25.360" v="8177" actId="165"/>
          <ac:spMkLst>
            <pc:docMk/>
            <pc:sldMk cId="2218967543" sldId="686"/>
            <ac:spMk id="51" creationId="{41CB35BB-84FD-43CC-BA02-5FD70253F5F7}"/>
          </ac:spMkLst>
        </pc:spChg>
        <pc:spChg chg="mod">
          <ac:chgData name="Surmeli, Mehmet" userId="577b8232-6478-49db-95e7-2bf710c8f210" providerId="ADAL" clId="{4EAE14A4-6ACB-4D56-950C-BD91FF85A76D}" dt="2022-06-13T12:05:25.360" v="8177" actId="165"/>
          <ac:spMkLst>
            <pc:docMk/>
            <pc:sldMk cId="2218967543" sldId="686"/>
            <ac:spMk id="52" creationId="{FFFE0A95-F754-4008-B879-8C2016010C0F}"/>
          </ac:spMkLst>
        </pc:spChg>
        <pc:spChg chg="mod">
          <ac:chgData name="Surmeli, Mehmet" userId="577b8232-6478-49db-95e7-2bf710c8f210" providerId="ADAL" clId="{4EAE14A4-6ACB-4D56-950C-BD91FF85A76D}" dt="2022-06-13T12:05:25.360" v="8177" actId="165"/>
          <ac:spMkLst>
            <pc:docMk/>
            <pc:sldMk cId="2218967543" sldId="686"/>
            <ac:spMk id="53" creationId="{2503844F-2448-40C3-B879-F085DA56E8B9}"/>
          </ac:spMkLst>
        </pc:spChg>
        <pc:spChg chg="mod">
          <ac:chgData name="Surmeli, Mehmet" userId="577b8232-6478-49db-95e7-2bf710c8f210" providerId="ADAL" clId="{4EAE14A4-6ACB-4D56-950C-BD91FF85A76D}" dt="2022-06-13T12:05:25.360" v="8177" actId="165"/>
          <ac:spMkLst>
            <pc:docMk/>
            <pc:sldMk cId="2218967543" sldId="686"/>
            <ac:spMk id="54" creationId="{1899EA00-13A9-4F08-9A12-35D4499FCADB}"/>
          </ac:spMkLst>
        </pc:spChg>
        <pc:spChg chg="mod">
          <ac:chgData name="Surmeli, Mehmet" userId="577b8232-6478-49db-95e7-2bf710c8f210" providerId="ADAL" clId="{4EAE14A4-6ACB-4D56-950C-BD91FF85A76D}" dt="2022-06-13T12:05:25.360" v="8177" actId="165"/>
          <ac:spMkLst>
            <pc:docMk/>
            <pc:sldMk cId="2218967543" sldId="686"/>
            <ac:spMk id="55" creationId="{2A2036DF-EC4A-429C-8E95-3C43710EFBE4}"/>
          </ac:spMkLst>
        </pc:spChg>
        <pc:spChg chg="mod">
          <ac:chgData name="Surmeli, Mehmet" userId="577b8232-6478-49db-95e7-2bf710c8f210" providerId="ADAL" clId="{4EAE14A4-6ACB-4D56-950C-BD91FF85A76D}" dt="2022-06-13T12:05:25.360" v="8177" actId="165"/>
          <ac:spMkLst>
            <pc:docMk/>
            <pc:sldMk cId="2218967543" sldId="686"/>
            <ac:spMk id="56" creationId="{5766FC7D-13EF-4FD2-846A-133B59C99057}"/>
          </ac:spMkLst>
        </pc:spChg>
        <pc:spChg chg="add del mod">
          <ac:chgData name="Surmeli, Mehmet" userId="577b8232-6478-49db-95e7-2bf710c8f210" providerId="ADAL" clId="{4EAE14A4-6ACB-4D56-950C-BD91FF85A76D}" dt="2022-06-13T11:40:13.024" v="7608" actId="478"/>
          <ac:spMkLst>
            <pc:docMk/>
            <pc:sldMk cId="2218967543" sldId="686"/>
            <ac:spMk id="57" creationId="{BB9486FB-E8F5-4341-88D8-E7040C152E4F}"/>
          </ac:spMkLst>
        </pc:spChg>
        <pc:spChg chg="add del mod">
          <ac:chgData name="Surmeli, Mehmet" userId="577b8232-6478-49db-95e7-2bf710c8f210" providerId="ADAL" clId="{4EAE14A4-6ACB-4D56-950C-BD91FF85A76D}" dt="2022-06-13T12:11:21.713" v="8235" actId="478"/>
          <ac:spMkLst>
            <pc:docMk/>
            <pc:sldMk cId="2218967543" sldId="686"/>
            <ac:spMk id="71" creationId="{36294DB5-AF46-4E8B-AB21-E5E0C772096E}"/>
          </ac:spMkLst>
        </pc:spChg>
        <pc:spChg chg="add del mod ord">
          <ac:chgData name="Surmeli, Mehmet" userId="577b8232-6478-49db-95e7-2bf710c8f210" providerId="ADAL" clId="{4EAE14A4-6ACB-4D56-950C-BD91FF85A76D}" dt="2022-06-13T15:44:44.958" v="8453" actId="478"/>
          <ac:spMkLst>
            <pc:docMk/>
            <pc:sldMk cId="2218967543" sldId="686"/>
            <ac:spMk id="72" creationId="{4CC4690D-5DB2-47A5-A4F9-F6E8864992F7}"/>
          </ac:spMkLst>
        </pc:spChg>
        <pc:spChg chg="add del mod ord">
          <ac:chgData name="Surmeli, Mehmet" userId="577b8232-6478-49db-95e7-2bf710c8f210" providerId="ADAL" clId="{4EAE14A4-6ACB-4D56-950C-BD91FF85A76D}" dt="2022-06-13T15:44:44.958" v="8453" actId="478"/>
          <ac:spMkLst>
            <pc:docMk/>
            <pc:sldMk cId="2218967543" sldId="686"/>
            <ac:spMk id="73" creationId="{93174101-8383-4D36-9B75-06BEC7A4E350}"/>
          </ac:spMkLst>
        </pc:spChg>
        <pc:spChg chg="add del mod ord">
          <ac:chgData name="Surmeli, Mehmet" userId="577b8232-6478-49db-95e7-2bf710c8f210" providerId="ADAL" clId="{4EAE14A4-6ACB-4D56-950C-BD91FF85A76D}" dt="2022-06-13T12:13:05.381" v="8261" actId="478"/>
          <ac:spMkLst>
            <pc:docMk/>
            <pc:sldMk cId="2218967543" sldId="686"/>
            <ac:spMk id="74" creationId="{F1BB1B84-FCAF-45CD-9202-4C8D288A1734}"/>
          </ac:spMkLst>
        </pc:spChg>
        <pc:spChg chg="add del mod">
          <ac:chgData name="Surmeli, Mehmet" userId="577b8232-6478-49db-95e7-2bf710c8f210" providerId="ADAL" clId="{4EAE14A4-6ACB-4D56-950C-BD91FF85A76D}" dt="2022-06-13T15:44:44.958" v="8453" actId="478"/>
          <ac:spMkLst>
            <pc:docMk/>
            <pc:sldMk cId="2218967543" sldId="686"/>
            <ac:spMk id="75" creationId="{A4EFACCC-DB6E-4E2C-BD2F-682453D1D7AB}"/>
          </ac:spMkLst>
        </pc:spChg>
        <pc:spChg chg="add del mod">
          <ac:chgData name="Surmeli, Mehmet" userId="577b8232-6478-49db-95e7-2bf710c8f210" providerId="ADAL" clId="{4EAE14A4-6ACB-4D56-950C-BD91FF85A76D}" dt="2022-06-13T15:44:30.474" v="8450" actId="478"/>
          <ac:spMkLst>
            <pc:docMk/>
            <pc:sldMk cId="2218967543" sldId="686"/>
            <ac:spMk id="76" creationId="{519B162D-CAF5-46EF-9D2E-AFFBF55C0D23}"/>
          </ac:spMkLst>
        </pc:spChg>
        <pc:grpChg chg="add mod">
          <ac:chgData name="Surmeli, Mehmet" userId="577b8232-6478-49db-95e7-2bf710c8f210" providerId="ADAL" clId="{4EAE14A4-6ACB-4D56-950C-BD91FF85A76D}" dt="2022-06-16T13:51:06.023" v="9752" actId="164"/>
          <ac:grpSpMkLst>
            <pc:docMk/>
            <pc:sldMk cId="2218967543" sldId="686"/>
            <ac:grpSpMk id="2" creationId="{A0D3B46E-5137-4FAE-8912-5392A529EB5E}"/>
          </ac:grpSpMkLst>
        </pc:grpChg>
        <pc:grpChg chg="add mod">
          <ac:chgData name="Surmeli, Mehmet" userId="577b8232-6478-49db-95e7-2bf710c8f210" providerId="ADAL" clId="{4EAE14A4-6ACB-4D56-950C-BD91FF85A76D}" dt="2022-06-13T12:04:36.896" v="8166" actId="14100"/>
          <ac:grpSpMkLst>
            <pc:docMk/>
            <pc:sldMk cId="2218967543" sldId="686"/>
            <ac:grpSpMk id="7" creationId="{BFD1F6A4-32E3-4599-A608-756AFD0DBA40}"/>
          </ac:grpSpMkLst>
        </pc:grpChg>
        <pc:grpChg chg="add mod">
          <ac:chgData name="Surmeli, Mehmet" userId="577b8232-6478-49db-95e7-2bf710c8f210" providerId="ADAL" clId="{4EAE14A4-6ACB-4D56-950C-BD91FF85A76D}" dt="2022-06-13T12:04:44.708" v="8168" actId="14100"/>
          <ac:grpSpMkLst>
            <pc:docMk/>
            <pc:sldMk cId="2218967543" sldId="686"/>
            <ac:grpSpMk id="15" creationId="{573FCD7F-4B62-4B03-84D1-C5F3B3AF0EFA}"/>
          </ac:grpSpMkLst>
        </pc:grpChg>
        <pc:grpChg chg="mod">
          <ac:chgData name="Surmeli, Mehmet" userId="577b8232-6478-49db-95e7-2bf710c8f210" providerId="ADAL" clId="{4EAE14A4-6ACB-4D56-950C-BD91FF85A76D}" dt="2022-06-13T12:04:44.708" v="8168" actId="14100"/>
          <ac:grpSpMkLst>
            <pc:docMk/>
            <pc:sldMk cId="2218967543" sldId="686"/>
            <ac:grpSpMk id="22" creationId="{F1DE539D-0865-4C5B-80A7-980B982E6784}"/>
          </ac:grpSpMkLst>
        </pc:grpChg>
        <pc:grpChg chg="add del mod">
          <ac:chgData name="Surmeli, Mehmet" userId="577b8232-6478-49db-95e7-2bf710c8f210" providerId="ADAL" clId="{4EAE14A4-6ACB-4D56-950C-BD91FF85A76D}" dt="2022-06-13T12:05:25.360" v="8177" actId="165"/>
          <ac:grpSpMkLst>
            <pc:docMk/>
            <pc:sldMk cId="2218967543" sldId="686"/>
            <ac:grpSpMk id="37" creationId="{0983D123-486B-4FD2-B3F6-DFE108F2DFF5}"/>
          </ac:grpSpMkLst>
        </pc:grpChg>
        <pc:grpChg chg="del mod topLvl">
          <ac:chgData name="Surmeli, Mehmet" userId="577b8232-6478-49db-95e7-2bf710c8f210" providerId="ADAL" clId="{4EAE14A4-6ACB-4D56-950C-BD91FF85A76D}" dt="2022-06-13T12:05:29.032" v="8178" actId="478"/>
          <ac:grpSpMkLst>
            <pc:docMk/>
            <pc:sldMk cId="2218967543" sldId="686"/>
            <ac:grpSpMk id="44" creationId="{5E4626A6-2501-436C-829F-31FC7A187234}"/>
          </ac:grpSpMkLst>
        </pc:grpChg>
        <pc:picChg chg="add mod">
          <ac:chgData name="Surmeli, Mehmet" userId="577b8232-6478-49db-95e7-2bf710c8f210" providerId="ADAL" clId="{4EAE14A4-6ACB-4D56-950C-BD91FF85A76D}" dt="2022-06-16T13:44:26.454" v="9711" actId="1076"/>
          <ac:picMkLst>
            <pc:docMk/>
            <pc:sldMk cId="2218967543" sldId="686"/>
            <ac:picMk id="58" creationId="{9FE426A7-557B-4A99-99B1-D27C86BD226B}"/>
          </ac:picMkLst>
        </pc:picChg>
        <pc:picChg chg="add del mod modCrop">
          <ac:chgData name="Surmeli, Mehmet" userId="577b8232-6478-49db-95e7-2bf710c8f210" providerId="ADAL" clId="{4EAE14A4-6ACB-4D56-950C-BD91FF85A76D}" dt="2022-06-13T15:44:44.958" v="8453" actId="478"/>
          <ac:picMkLst>
            <pc:docMk/>
            <pc:sldMk cId="2218967543" sldId="686"/>
            <ac:picMk id="60" creationId="{8F5A6899-CAD0-4E12-8C5A-77FA10CE2570}"/>
          </ac:picMkLst>
        </pc:picChg>
        <pc:picChg chg="add del mod">
          <ac:chgData name="Surmeli, Mehmet" userId="577b8232-6478-49db-95e7-2bf710c8f210" providerId="ADAL" clId="{4EAE14A4-6ACB-4D56-950C-BD91FF85A76D}" dt="2022-06-13T15:44:44.958" v="8453" actId="478"/>
          <ac:picMkLst>
            <pc:docMk/>
            <pc:sldMk cId="2218967543" sldId="686"/>
            <ac:picMk id="61" creationId="{B2F96202-35CF-486F-A868-14B9CC98E5B9}"/>
          </ac:picMkLst>
        </pc:picChg>
        <pc:picChg chg="add del mod">
          <ac:chgData name="Surmeli, Mehmet" userId="577b8232-6478-49db-95e7-2bf710c8f210" providerId="ADAL" clId="{4EAE14A4-6ACB-4D56-950C-BD91FF85A76D}" dt="2022-06-13T15:44:44.958" v="8453" actId="478"/>
          <ac:picMkLst>
            <pc:docMk/>
            <pc:sldMk cId="2218967543" sldId="686"/>
            <ac:picMk id="62" creationId="{329184DA-4126-41AB-8DEB-CD7E93C59A86}"/>
          </ac:picMkLst>
        </pc:picChg>
        <pc:picChg chg="add del mod">
          <ac:chgData name="Surmeli, Mehmet" userId="577b8232-6478-49db-95e7-2bf710c8f210" providerId="ADAL" clId="{4EAE14A4-6ACB-4D56-950C-BD91FF85A76D}" dt="2022-06-13T12:08:33.057" v="8198"/>
          <ac:picMkLst>
            <pc:docMk/>
            <pc:sldMk cId="2218967543" sldId="686"/>
            <ac:picMk id="63" creationId="{A3CAE2DF-8366-444A-9751-E4F4A27F4863}"/>
          </ac:picMkLst>
        </pc:picChg>
        <pc:picChg chg="add del mod modCrop">
          <ac:chgData name="Surmeli, Mehmet" userId="577b8232-6478-49db-95e7-2bf710c8f210" providerId="ADAL" clId="{4EAE14A4-6ACB-4D56-950C-BD91FF85A76D}" dt="2022-06-13T15:44:44.958" v="8453" actId="478"/>
          <ac:picMkLst>
            <pc:docMk/>
            <pc:sldMk cId="2218967543" sldId="686"/>
            <ac:picMk id="65" creationId="{5E9F917E-E36D-4BBA-AC13-0CC42869364C}"/>
          </ac:picMkLst>
        </pc:picChg>
        <pc:picChg chg="add del mod">
          <ac:chgData name="Surmeli, Mehmet" userId="577b8232-6478-49db-95e7-2bf710c8f210" providerId="ADAL" clId="{4EAE14A4-6ACB-4D56-950C-BD91FF85A76D}" dt="2022-06-13T15:44:44.958" v="8453" actId="478"/>
          <ac:picMkLst>
            <pc:docMk/>
            <pc:sldMk cId="2218967543" sldId="686"/>
            <ac:picMk id="66" creationId="{2B347090-18BA-4663-AE98-BFFEF584F971}"/>
          </ac:picMkLst>
        </pc:picChg>
        <pc:picChg chg="add del mod">
          <ac:chgData name="Surmeli, Mehmet" userId="577b8232-6478-49db-95e7-2bf710c8f210" providerId="ADAL" clId="{4EAE14A4-6ACB-4D56-950C-BD91FF85A76D}" dt="2022-06-13T12:10:10.638" v="8215" actId="478"/>
          <ac:picMkLst>
            <pc:docMk/>
            <pc:sldMk cId="2218967543" sldId="686"/>
            <ac:picMk id="67" creationId="{7CBDC2A2-27E6-440E-87DF-93536EC265D6}"/>
          </ac:picMkLst>
        </pc:picChg>
        <pc:picChg chg="add del mod">
          <ac:chgData name="Surmeli, Mehmet" userId="577b8232-6478-49db-95e7-2bf710c8f210" providerId="ADAL" clId="{4EAE14A4-6ACB-4D56-950C-BD91FF85A76D}" dt="2022-06-13T15:44:44.958" v="8453" actId="478"/>
          <ac:picMkLst>
            <pc:docMk/>
            <pc:sldMk cId="2218967543" sldId="686"/>
            <ac:picMk id="69" creationId="{F95FAB4A-BEC0-430F-B44A-EEC4C685755F}"/>
          </ac:picMkLst>
        </pc:picChg>
        <pc:picChg chg="add del mod">
          <ac:chgData name="Surmeli, Mehmet" userId="577b8232-6478-49db-95e7-2bf710c8f210" providerId="ADAL" clId="{4EAE14A4-6ACB-4D56-950C-BD91FF85A76D}" dt="2022-06-13T15:44:44.958" v="8453" actId="478"/>
          <ac:picMkLst>
            <pc:docMk/>
            <pc:sldMk cId="2218967543" sldId="686"/>
            <ac:picMk id="70" creationId="{24736BB1-432A-4D31-9B62-A5172D42600A}"/>
          </ac:picMkLst>
        </pc:picChg>
        <pc:picChg chg="add mod">
          <ac:chgData name="Surmeli, Mehmet" userId="577b8232-6478-49db-95e7-2bf710c8f210" providerId="ADAL" clId="{4EAE14A4-6ACB-4D56-950C-BD91FF85A76D}" dt="2022-06-16T13:44:25.585" v="9710" actId="1076"/>
          <ac:picMkLst>
            <pc:docMk/>
            <pc:sldMk cId="2218967543" sldId="686"/>
            <ac:picMk id="78" creationId="{808E89F5-3641-4132-A461-5283B3F8CF86}"/>
          </ac:picMkLst>
        </pc:picChg>
      </pc:sldChg>
      <pc:sldChg chg="addSp delSp modSp add mod ord delAnim modAnim">
        <pc:chgData name="Surmeli, Mehmet" userId="577b8232-6478-49db-95e7-2bf710c8f210" providerId="ADAL" clId="{4EAE14A4-6ACB-4D56-950C-BD91FF85A76D}" dt="2022-06-17T12:55:34.004" v="10704" actId="20577"/>
        <pc:sldMkLst>
          <pc:docMk/>
          <pc:sldMk cId="3280616478" sldId="687"/>
        </pc:sldMkLst>
        <pc:spChg chg="del">
          <ac:chgData name="Surmeli, Mehmet" userId="577b8232-6478-49db-95e7-2bf710c8f210" providerId="ADAL" clId="{4EAE14A4-6ACB-4D56-950C-BD91FF85A76D}" dt="2022-06-13T16:22:35.550" v="8581" actId="478"/>
          <ac:spMkLst>
            <pc:docMk/>
            <pc:sldMk cId="3280616478" sldId="687"/>
            <ac:spMk id="56" creationId="{A20077CE-A401-4CC8-8F97-EED99F7F59E8}"/>
          </ac:spMkLst>
        </pc:spChg>
        <pc:spChg chg="mod">
          <ac:chgData name="Surmeli, Mehmet" userId="577b8232-6478-49db-95e7-2bf710c8f210" providerId="ADAL" clId="{4EAE14A4-6ACB-4D56-950C-BD91FF85A76D}" dt="2022-06-13T16:22:42.453" v="8582"/>
          <ac:spMkLst>
            <pc:docMk/>
            <pc:sldMk cId="3280616478" sldId="687"/>
            <ac:spMk id="58" creationId="{BDEF2B2B-EEEC-4B4A-B4F8-0107B4C43D42}"/>
          </ac:spMkLst>
        </pc:spChg>
        <pc:spChg chg="mod">
          <ac:chgData name="Surmeli, Mehmet" userId="577b8232-6478-49db-95e7-2bf710c8f210" providerId="ADAL" clId="{4EAE14A4-6ACB-4D56-950C-BD91FF85A76D}" dt="2022-06-13T16:51:18.525" v="9176" actId="17032"/>
          <ac:spMkLst>
            <pc:docMk/>
            <pc:sldMk cId="3280616478" sldId="687"/>
            <ac:spMk id="59" creationId="{4422F381-1BA6-4D44-B377-9E530D1CD430}"/>
          </ac:spMkLst>
        </pc:spChg>
        <pc:spChg chg="add mod">
          <ac:chgData name="Surmeli, Mehmet" userId="577b8232-6478-49db-95e7-2bf710c8f210" providerId="ADAL" clId="{4EAE14A4-6ACB-4D56-950C-BD91FF85A76D}" dt="2022-06-13T16:22:42.453" v="8582"/>
          <ac:spMkLst>
            <pc:docMk/>
            <pc:sldMk cId="3280616478" sldId="687"/>
            <ac:spMk id="60" creationId="{1F30F795-C44B-4FAB-BEC1-E30EBE6F4872}"/>
          </ac:spMkLst>
        </pc:spChg>
        <pc:spChg chg="mod">
          <ac:chgData name="Surmeli, Mehmet" userId="577b8232-6478-49db-95e7-2bf710c8f210" providerId="ADAL" clId="{4EAE14A4-6ACB-4D56-950C-BD91FF85A76D}" dt="2022-06-13T16:22:42.453" v="8582"/>
          <ac:spMkLst>
            <pc:docMk/>
            <pc:sldMk cId="3280616478" sldId="687"/>
            <ac:spMk id="62" creationId="{2071BCAC-74CE-4A82-B381-848837448E40}"/>
          </ac:spMkLst>
        </pc:spChg>
        <pc:spChg chg="mod">
          <ac:chgData name="Surmeli, Mehmet" userId="577b8232-6478-49db-95e7-2bf710c8f210" providerId="ADAL" clId="{4EAE14A4-6ACB-4D56-950C-BD91FF85A76D}" dt="2022-06-13T16:23:04.332" v="8634" actId="20577"/>
          <ac:spMkLst>
            <pc:docMk/>
            <pc:sldMk cId="3280616478" sldId="687"/>
            <ac:spMk id="63" creationId="{D42418B1-2F6D-4B86-851A-26EB3A31B224}"/>
          </ac:spMkLst>
        </pc:spChg>
        <pc:spChg chg="mod">
          <ac:chgData name="Surmeli, Mehmet" userId="577b8232-6478-49db-95e7-2bf710c8f210" providerId="ADAL" clId="{4EAE14A4-6ACB-4D56-950C-BD91FF85A76D}" dt="2022-06-13T16:22:42.453" v="8582"/>
          <ac:spMkLst>
            <pc:docMk/>
            <pc:sldMk cId="3280616478" sldId="687"/>
            <ac:spMk id="64" creationId="{888C6BAA-7EBC-4606-B568-74B3934B2DFE}"/>
          </ac:spMkLst>
        </pc:spChg>
        <pc:spChg chg="mod">
          <ac:chgData name="Surmeli, Mehmet" userId="577b8232-6478-49db-95e7-2bf710c8f210" providerId="ADAL" clId="{4EAE14A4-6ACB-4D56-950C-BD91FF85A76D}" dt="2022-06-13T16:23:11.266" v="8660" actId="20577"/>
          <ac:spMkLst>
            <pc:docMk/>
            <pc:sldMk cId="3280616478" sldId="687"/>
            <ac:spMk id="65" creationId="{AE1FB7B7-7B03-41ED-B2F4-9EE2754924C1}"/>
          </ac:spMkLst>
        </pc:spChg>
        <pc:spChg chg="mod">
          <ac:chgData name="Surmeli, Mehmet" userId="577b8232-6478-49db-95e7-2bf710c8f210" providerId="ADAL" clId="{4EAE14A4-6ACB-4D56-950C-BD91FF85A76D}" dt="2022-06-16T13:38:16.499" v="9412" actId="20577"/>
          <ac:spMkLst>
            <pc:docMk/>
            <pc:sldMk cId="3280616478" sldId="687"/>
            <ac:spMk id="66" creationId="{B481DAB8-0B89-498D-A087-6F9871D26930}"/>
          </ac:spMkLst>
        </pc:spChg>
        <pc:spChg chg="mod">
          <ac:chgData name="Surmeli, Mehmet" userId="577b8232-6478-49db-95e7-2bf710c8f210" providerId="ADAL" clId="{4EAE14A4-6ACB-4D56-950C-BD91FF85A76D}" dt="2022-06-13T16:22:42.453" v="8582"/>
          <ac:spMkLst>
            <pc:docMk/>
            <pc:sldMk cId="3280616478" sldId="687"/>
            <ac:spMk id="69" creationId="{5ED8F63D-FFAE-4283-9827-D188C964D1DC}"/>
          </ac:spMkLst>
        </pc:spChg>
        <pc:spChg chg="mod">
          <ac:chgData name="Surmeli, Mehmet" userId="577b8232-6478-49db-95e7-2bf710c8f210" providerId="ADAL" clId="{4EAE14A4-6ACB-4D56-950C-BD91FF85A76D}" dt="2022-06-16T13:42:41.938" v="9705" actId="20577"/>
          <ac:spMkLst>
            <pc:docMk/>
            <pc:sldMk cId="3280616478" sldId="687"/>
            <ac:spMk id="70" creationId="{BD0BC699-4591-405F-AED4-AE0578CAEBB7}"/>
          </ac:spMkLst>
        </pc:spChg>
        <pc:spChg chg="mod">
          <ac:chgData name="Surmeli, Mehmet" userId="577b8232-6478-49db-95e7-2bf710c8f210" providerId="ADAL" clId="{4EAE14A4-6ACB-4D56-950C-BD91FF85A76D}" dt="2022-06-16T13:42:17.859" v="9690"/>
          <ac:spMkLst>
            <pc:docMk/>
            <pc:sldMk cId="3280616478" sldId="687"/>
            <ac:spMk id="71" creationId="{7D185B01-E773-4CCE-8076-61602002E405}"/>
          </ac:spMkLst>
        </pc:spChg>
        <pc:spChg chg="mod">
          <ac:chgData name="Surmeli, Mehmet" userId="577b8232-6478-49db-95e7-2bf710c8f210" providerId="ADAL" clId="{4EAE14A4-6ACB-4D56-950C-BD91FF85A76D}" dt="2022-06-16T13:42:21.933" v="9692"/>
          <ac:spMkLst>
            <pc:docMk/>
            <pc:sldMk cId="3280616478" sldId="687"/>
            <ac:spMk id="72" creationId="{C913CCF1-559A-4F16-B63A-CBED4BC0A6BF}"/>
          </ac:spMkLst>
        </pc:spChg>
        <pc:spChg chg="mod">
          <ac:chgData name="Surmeli, Mehmet" userId="577b8232-6478-49db-95e7-2bf710c8f210" providerId="ADAL" clId="{4EAE14A4-6ACB-4D56-950C-BD91FF85A76D}" dt="2022-06-13T16:22:42.453" v="8582"/>
          <ac:spMkLst>
            <pc:docMk/>
            <pc:sldMk cId="3280616478" sldId="687"/>
            <ac:spMk id="75" creationId="{22AB6DC9-4B43-4F04-94BB-D8752FB2FC9F}"/>
          </ac:spMkLst>
        </pc:spChg>
        <pc:spChg chg="mod">
          <ac:chgData name="Surmeli, Mehmet" userId="577b8232-6478-49db-95e7-2bf710c8f210" providerId="ADAL" clId="{4EAE14A4-6ACB-4D56-950C-BD91FF85A76D}" dt="2022-06-13T16:22:42.453" v="8582"/>
          <ac:spMkLst>
            <pc:docMk/>
            <pc:sldMk cId="3280616478" sldId="687"/>
            <ac:spMk id="76" creationId="{D993224E-1DBA-459E-8B6D-B60FA5F6081D}"/>
          </ac:spMkLst>
        </pc:spChg>
        <pc:spChg chg="mod">
          <ac:chgData name="Surmeli, Mehmet" userId="577b8232-6478-49db-95e7-2bf710c8f210" providerId="ADAL" clId="{4EAE14A4-6ACB-4D56-950C-BD91FF85A76D}" dt="2022-06-17T12:55:34.004" v="10704" actId="20577"/>
          <ac:spMkLst>
            <pc:docMk/>
            <pc:sldMk cId="3280616478" sldId="687"/>
            <ac:spMk id="77" creationId="{41D4CA1E-AC74-4339-8618-684E6DEFFE2E}"/>
          </ac:spMkLst>
        </pc:spChg>
        <pc:spChg chg="mod">
          <ac:chgData name="Surmeli, Mehmet" userId="577b8232-6478-49db-95e7-2bf710c8f210" providerId="ADAL" clId="{4EAE14A4-6ACB-4D56-950C-BD91FF85A76D}" dt="2022-06-16T13:37:37.424" v="9333" actId="20577"/>
          <ac:spMkLst>
            <pc:docMk/>
            <pc:sldMk cId="3280616478" sldId="687"/>
            <ac:spMk id="78" creationId="{2540A79E-1083-4BB7-8A23-352EE1E57946}"/>
          </ac:spMkLst>
        </pc:spChg>
        <pc:spChg chg="mod">
          <ac:chgData name="Surmeli, Mehmet" userId="577b8232-6478-49db-95e7-2bf710c8f210" providerId="ADAL" clId="{4EAE14A4-6ACB-4D56-950C-BD91FF85A76D}" dt="2022-06-16T13:42:39.763" v="9703" actId="20577"/>
          <ac:spMkLst>
            <pc:docMk/>
            <pc:sldMk cId="3280616478" sldId="687"/>
            <ac:spMk id="81" creationId="{E7C661E7-CC5B-4815-9EFD-E82B253C4C82}"/>
          </ac:spMkLst>
        </pc:spChg>
        <pc:spChg chg="mod">
          <ac:chgData name="Surmeli, Mehmet" userId="577b8232-6478-49db-95e7-2bf710c8f210" providerId="ADAL" clId="{4EAE14A4-6ACB-4D56-950C-BD91FF85A76D}" dt="2022-06-16T13:42:27.451" v="9697" actId="20577"/>
          <ac:spMkLst>
            <pc:docMk/>
            <pc:sldMk cId="3280616478" sldId="687"/>
            <ac:spMk id="82" creationId="{41C2ADAD-EF89-443E-B1B9-A2C3800943DB}"/>
          </ac:spMkLst>
        </pc:spChg>
        <pc:spChg chg="mod">
          <ac:chgData name="Surmeli, Mehmet" userId="577b8232-6478-49db-95e7-2bf710c8f210" providerId="ADAL" clId="{4EAE14A4-6ACB-4D56-950C-BD91FF85A76D}" dt="2022-06-16T13:42:34.990" v="9700" actId="20577"/>
          <ac:spMkLst>
            <pc:docMk/>
            <pc:sldMk cId="3280616478" sldId="687"/>
            <ac:spMk id="83" creationId="{378340DB-5F8E-40AF-A588-5B00604EF9AD}"/>
          </ac:spMkLst>
        </pc:spChg>
        <pc:spChg chg="mod">
          <ac:chgData name="Surmeli, Mehmet" userId="577b8232-6478-49db-95e7-2bf710c8f210" providerId="ADAL" clId="{4EAE14A4-6ACB-4D56-950C-BD91FF85A76D}" dt="2022-06-13T16:22:42.453" v="8582"/>
          <ac:spMkLst>
            <pc:docMk/>
            <pc:sldMk cId="3280616478" sldId="687"/>
            <ac:spMk id="95" creationId="{207D4DCC-17FB-4FC2-B504-A7816552B2EE}"/>
          </ac:spMkLst>
        </pc:spChg>
        <pc:spChg chg="mod">
          <ac:chgData name="Surmeli, Mehmet" userId="577b8232-6478-49db-95e7-2bf710c8f210" providerId="ADAL" clId="{4EAE14A4-6ACB-4D56-950C-BD91FF85A76D}" dt="2022-06-13T16:22:42.453" v="8582"/>
          <ac:spMkLst>
            <pc:docMk/>
            <pc:sldMk cId="3280616478" sldId="687"/>
            <ac:spMk id="100" creationId="{24447211-3E3A-493F-995D-B13DFD7E5AB6}"/>
          </ac:spMkLst>
        </pc:spChg>
        <pc:spChg chg="mod">
          <ac:chgData name="Surmeli, Mehmet" userId="577b8232-6478-49db-95e7-2bf710c8f210" providerId="ADAL" clId="{4EAE14A4-6ACB-4D56-950C-BD91FF85A76D}" dt="2022-06-16T13:42:24.058" v="9693" actId="21"/>
          <ac:spMkLst>
            <pc:docMk/>
            <pc:sldMk cId="3280616478" sldId="687"/>
            <ac:spMk id="101" creationId="{39DC98CC-8A26-4245-BA47-E88389039B12}"/>
          </ac:spMkLst>
        </pc:spChg>
        <pc:spChg chg="mod">
          <ac:chgData name="Surmeli, Mehmet" userId="577b8232-6478-49db-95e7-2bf710c8f210" providerId="ADAL" clId="{4EAE14A4-6ACB-4D56-950C-BD91FF85A76D}" dt="2022-06-16T13:42:30.773" v="9698" actId="21"/>
          <ac:spMkLst>
            <pc:docMk/>
            <pc:sldMk cId="3280616478" sldId="687"/>
            <ac:spMk id="102" creationId="{CFCBF577-FA6E-40DC-9D0D-0FDD4958FF00}"/>
          </ac:spMkLst>
        </pc:spChg>
        <pc:spChg chg="mod">
          <ac:chgData name="Surmeli, Mehmet" userId="577b8232-6478-49db-95e7-2bf710c8f210" providerId="ADAL" clId="{4EAE14A4-6ACB-4D56-950C-BD91FF85A76D}" dt="2022-06-13T16:51:25.742" v="9177" actId="17032"/>
          <ac:spMkLst>
            <pc:docMk/>
            <pc:sldMk cId="3280616478" sldId="687"/>
            <ac:spMk id="105" creationId="{4D7EA1FD-29D0-4468-9862-35B5591F6D97}"/>
          </ac:spMkLst>
        </pc:spChg>
        <pc:spChg chg="mod">
          <ac:chgData name="Surmeli, Mehmet" userId="577b8232-6478-49db-95e7-2bf710c8f210" providerId="ADAL" clId="{4EAE14A4-6ACB-4D56-950C-BD91FF85A76D}" dt="2022-06-13T16:51:30.271" v="9178" actId="17032"/>
          <ac:spMkLst>
            <pc:docMk/>
            <pc:sldMk cId="3280616478" sldId="687"/>
            <ac:spMk id="107" creationId="{D9031795-CDD3-4617-99E8-7745EE5A2BF2}"/>
          </ac:spMkLst>
        </pc:spChg>
        <pc:spChg chg="mod">
          <ac:chgData name="Surmeli, Mehmet" userId="577b8232-6478-49db-95e7-2bf710c8f210" providerId="ADAL" clId="{4EAE14A4-6ACB-4D56-950C-BD91FF85A76D}" dt="2022-06-13T16:22:42.453" v="8582"/>
          <ac:spMkLst>
            <pc:docMk/>
            <pc:sldMk cId="3280616478" sldId="687"/>
            <ac:spMk id="108" creationId="{2ACF8D00-CC86-41AA-8DF0-6BD38C3F02F7}"/>
          </ac:spMkLst>
        </pc:spChg>
        <pc:spChg chg="mod">
          <ac:chgData name="Surmeli, Mehmet" userId="577b8232-6478-49db-95e7-2bf710c8f210" providerId="ADAL" clId="{4EAE14A4-6ACB-4D56-950C-BD91FF85A76D}" dt="2022-06-13T16:51:32.466" v="9179" actId="17032"/>
          <ac:spMkLst>
            <pc:docMk/>
            <pc:sldMk cId="3280616478" sldId="687"/>
            <ac:spMk id="109" creationId="{ADEDA3EE-CE78-441F-8BE4-AD3D0301DE16}"/>
          </ac:spMkLst>
        </pc:spChg>
        <pc:spChg chg="mod">
          <ac:chgData name="Surmeli, Mehmet" userId="577b8232-6478-49db-95e7-2bf710c8f210" providerId="ADAL" clId="{4EAE14A4-6ACB-4D56-950C-BD91FF85A76D}" dt="2022-06-13T16:22:42.453" v="8582"/>
          <ac:spMkLst>
            <pc:docMk/>
            <pc:sldMk cId="3280616478" sldId="687"/>
            <ac:spMk id="110" creationId="{936C4B54-D7E6-45C6-A976-3EDCF53BAA26}"/>
          </ac:spMkLst>
        </pc:spChg>
        <pc:spChg chg="add del">
          <ac:chgData name="Surmeli, Mehmet" userId="577b8232-6478-49db-95e7-2bf710c8f210" providerId="ADAL" clId="{4EAE14A4-6ACB-4D56-950C-BD91FF85A76D}" dt="2022-06-13T16:49:48.371" v="8966" actId="22"/>
          <ac:spMkLst>
            <pc:docMk/>
            <pc:sldMk cId="3280616478" sldId="687"/>
            <ac:spMk id="111" creationId="{7CAEAA45-E5C9-4BB3-A02E-F380FF80ABB0}"/>
          </ac:spMkLst>
        </pc:spChg>
        <pc:grpChg chg="del">
          <ac:chgData name="Surmeli, Mehmet" userId="577b8232-6478-49db-95e7-2bf710c8f210" providerId="ADAL" clId="{4EAE14A4-6ACB-4D56-950C-BD91FF85A76D}" dt="2022-06-13T16:22:34.147" v="8580" actId="478"/>
          <ac:grpSpMkLst>
            <pc:docMk/>
            <pc:sldMk cId="3280616478" sldId="687"/>
            <ac:grpSpMk id="47" creationId="{29060423-62FE-483E-A2B0-8B081058AA66}"/>
          </ac:grpSpMkLst>
        </pc:grpChg>
        <pc:grpChg chg="add mod">
          <ac:chgData name="Surmeli, Mehmet" userId="577b8232-6478-49db-95e7-2bf710c8f210" providerId="ADAL" clId="{4EAE14A4-6ACB-4D56-950C-BD91FF85A76D}" dt="2022-06-13T16:22:42.453" v="8582"/>
          <ac:grpSpMkLst>
            <pc:docMk/>
            <pc:sldMk cId="3280616478" sldId="687"/>
            <ac:grpSpMk id="57" creationId="{7F503C52-C2E3-4526-9908-90C960561EC6}"/>
          </ac:grpSpMkLst>
        </pc:grpChg>
        <pc:grpChg chg="add mod">
          <ac:chgData name="Surmeli, Mehmet" userId="577b8232-6478-49db-95e7-2bf710c8f210" providerId="ADAL" clId="{4EAE14A4-6ACB-4D56-950C-BD91FF85A76D}" dt="2022-06-13T16:22:42.453" v="8582"/>
          <ac:grpSpMkLst>
            <pc:docMk/>
            <pc:sldMk cId="3280616478" sldId="687"/>
            <ac:grpSpMk id="61" creationId="{F68FCEC4-4566-4C18-821F-DD7D0287B451}"/>
          </ac:grpSpMkLst>
        </pc:grpChg>
        <pc:grpChg chg="add mod">
          <ac:chgData name="Surmeli, Mehmet" userId="577b8232-6478-49db-95e7-2bf710c8f210" providerId="ADAL" clId="{4EAE14A4-6ACB-4D56-950C-BD91FF85A76D}" dt="2022-06-13T16:22:42.453" v="8582"/>
          <ac:grpSpMkLst>
            <pc:docMk/>
            <pc:sldMk cId="3280616478" sldId="687"/>
            <ac:grpSpMk id="68" creationId="{41BF6892-5BE1-4BF4-B442-204D06104B22}"/>
          </ac:grpSpMkLst>
        </pc:grpChg>
        <pc:grpChg chg="add mod">
          <ac:chgData name="Surmeli, Mehmet" userId="577b8232-6478-49db-95e7-2bf710c8f210" providerId="ADAL" clId="{4EAE14A4-6ACB-4D56-950C-BD91FF85A76D}" dt="2022-06-13T16:22:42.453" v="8582"/>
          <ac:grpSpMkLst>
            <pc:docMk/>
            <pc:sldMk cId="3280616478" sldId="687"/>
            <ac:grpSpMk id="74" creationId="{B5C6DFD3-FB0D-40FE-BC07-E06DC6B02881}"/>
          </ac:grpSpMkLst>
        </pc:grpChg>
        <pc:grpChg chg="add mod">
          <ac:chgData name="Surmeli, Mehmet" userId="577b8232-6478-49db-95e7-2bf710c8f210" providerId="ADAL" clId="{4EAE14A4-6ACB-4D56-950C-BD91FF85A76D}" dt="2022-06-13T16:22:42.453" v="8582"/>
          <ac:grpSpMkLst>
            <pc:docMk/>
            <pc:sldMk cId="3280616478" sldId="687"/>
            <ac:grpSpMk id="80" creationId="{C0E65335-975E-494A-BDAD-7DC721646DCB}"/>
          </ac:grpSpMkLst>
        </pc:grpChg>
        <pc:grpChg chg="del">
          <ac:chgData name="Surmeli, Mehmet" userId="577b8232-6478-49db-95e7-2bf710c8f210" providerId="ADAL" clId="{4EAE14A4-6ACB-4D56-950C-BD91FF85A76D}" dt="2022-06-13T16:22:29.817" v="8574" actId="478"/>
          <ac:grpSpMkLst>
            <pc:docMk/>
            <pc:sldMk cId="3280616478" sldId="687"/>
            <ac:grpSpMk id="84" creationId="{00000000-0000-0000-0000-000000000000}"/>
          </ac:grpSpMkLst>
        </pc:grpChg>
        <pc:grpChg chg="add del mod">
          <ac:chgData name="Surmeli, Mehmet" userId="577b8232-6478-49db-95e7-2bf710c8f210" providerId="ADAL" clId="{4EAE14A4-6ACB-4D56-950C-BD91FF85A76D}" dt="2022-06-16T13:42:36.972" v="9701" actId="478"/>
          <ac:grpSpMkLst>
            <pc:docMk/>
            <pc:sldMk cId="3280616478" sldId="687"/>
            <ac:grpSpMk id="93" creationId="{6366B880-FAD4-4898-9362-2E3198DCE0F6}"/>
          </ac:grpSpMkLst>
        </pc:grpChg>
        <pc:grpChg chg="add mod">
          <ac:chgData name="Surmeli, Mehmet" userId="577b8232-6478-49db-95e7-2bf710c8f210" providerId="ADAL" clId="{4EAE14A4-6ACB-4D56-950C-BD91FF85A76D}" dt="2022-06-13T16:22:42.453" v="8582"/>
          <ac:grpSpMkLst>
            <pc:docMk/>
            <pc:sldMk cId="3280616478" sldId="687"/>
            <ac:grpSpMk id="104" creationId="{90B67EDB-E6FB-4A1C-BA09-CEB15027FF19}"/>
          </ac:grpSpMkLst>
        </pc:grpChg>
        <pc:grpChg chg="mod">
          <ac:chgData name="Surmeli, Mehmet" userId="577b8232-6478-49db-95e7-2bf710c8f210" providerId="ADAL" clId="{4EAE14A4-6ACB-4D56-950C-BD91FF85A76D}" dt="2022-06-13T16:22:42.453" v="8582"/>
          <ac:grpSpMkLst>
            <pc:docMk/>
            <pc:sldMk cId="3280616478" sldId="687"/>
            <ac:grpSpMk id="106" creationId="{73E7CBD3-937A-4176-B380-74B904D1FDAF}"/>
          </ac:grpSpMkLst>
        </pc:grpChg>
        <pc:grpChg chg="del">
          <ac:chgData name="Surmeli, Mehmet" userId="577b8232-6478-49db-95e7-2bf710c8f210" providerId="ADAL" clId="{4EAE14A4-6ACB-4D56-950C-BD91FF85A76D}" dt="2022-06-13T16:22:30.830" v="8575" actId="478"/>
          <ac:grpSpMkLst>
            <pc:docMk/>
            <pc:sldMk cId="3280616478" sldId="687"/>
            <ac:grpSpMk id="184" creationId="{00000000-0000-0000-0000-000000000000}"/>
          </ac:grpSpMkLst>
        </pc:grpChg>
        <pc:grpChg chg="del">
          <ac:chgData name="Surmeli, Mehmet" userId="577b8232-6478-49db-95e7-2bf710c8f210" providerId="ADAL" clId="{4EAE14A4-6ACB-4D56-950C-BD91FF85A76D}" dt="2022-06-13T16:22:31.639" v="8576" actId="478"/>
          <ac:grpSpMkLst>
            <pc:docMk/>
            <pc:sldMk cId="3280616478" sldId="687"/>
            <ac:grpSpMk id="185" creationId="{00000000-0000-0000-0000-000000000000}"/>
          </ac:grpSpMkLst>
        </pc:grpChg>
        <pc:grpChg chg="del">
          <ac:chgData name="Surmeli, Mehmet" userId="577b8232-6478-49db-95e7-2bf710c8f210" providerId="ADAL" clId="{4EAE14A4-6ACB-4D56-950C-BD91FF85A76D}" dt="2022-06-13T16:22:32.344" v="8577" actId="478"/>
          <ac:grpSpMkLst>
            <pc:docMk/>
            <pc:sldMk cId="3280616478" sldId="687"/>
            <ac:grpSpMk id="186" creationId="{00000000-0000-0000-0000-000000000000}"/>
          </ac:grpSpMkLst>
        </pc:grpChg>
        <pc:grpChg chg="del">
          <ac:chgData name="Surmeli, Mehmet" userId="577b8232-6478-49db-95e7-2bf710c8f210" providerId="ADAL" clId="{4EAE14A4-6ACB-4D56-950C-BD91FF85A76D}" dt="2022-06-13T16:22:32.987" v="8578" actId="478"/>
          <ac:grpSpMkLst>
            <pc:docMk/>
            <pc:sldMk cId="3280616478" sldId="687"/>
            <ac:grpSpMk id="187" creationId="{00000000-0000-0000-0000-000000000000}"/>
          </ac:grpSpMkLst>
        </pc:grpChg>
        <pc:grpChg chg="del">
          <ac:chgData name="Surmeli, Mehmet" userId="577b8232-6478-49db-95e7-2bf710c8f210" providerId="ADAL" clId="{4EAE14A4-6ACB-4D56-950C-BD91FF85A76D}" dt="2022-06-13T16:22:33.546" v="8579" actId="478"/>
          <ac:grpSpMkLst>
            <pc:docMk/>
            <pc:sldMk cId="3280616478" sldId="687"/>
            <ac:grpSpMk id="188" creationId="{00000000-0000-0000-0000-000000000000}"/>
          </ac:grpSpMkLst>
        </pc:grpChg>
        <pc:cxnChg chg="mod">
          <ac:chgData name="Surmeli, Mehmet" userId="577b8232-6478-49db-95e7-2bf710c8f210" providerId="ADAL" clId="{4EAE14A4-6ACB-4D56-950C-BD91FF85A76D}" dt="2022-06-13T16:22:34.147" v="8580" actId="478"/>
          <ac:cxnSpMkLst>
            <pc:docMk/>
            <pc:sldMk cId="3280616478" sldId="687"/>
            <ac:cxnSpMk id="49" creationId="{97CEAC48-BA5F-4050-9E63-1111BBDB4C8C}"/>
          </ac:cxnSpMkLst>
        </pc:cxnChg>
        <pc:cxnChg chg="mod">
          <ac:chgData name="Surmeli, Mehmet" userId="577b8232-6478-49db-95e7-2bf710c8f210" providerId="ADAL" clId="{4EAE14A4-6ACB-4D56-950C-BD91FF85A76D}" dt="2022-06-13T16:22:42.453" v="8582"/>
          <ac:cxnSpMkLst>
            <pc:docMk/>
            <pc:sldMk cId="3280616478" sldId="687"/>
            <ac:cxnSpMk id="67" creationId="{8EA06F7A-DE68-435D-81A1-8DECE644AD1C}"/>
          </ac:cxnSpMkLst>
        </pc:cxnChg>
        <pc:cxnChg chg="mod">
          <ac:chgData name="Surmeli, Mehmet" userId="577b8232-6478-49db-95e7-2bf710c8f210" providerId="ADAL" clId="{4EAE14A4-6ACB-4D56-950C-BD91FF85A76D}" dt="2022-06-13T16:22:42.453" v="8582"/>
          <ac:cxnSpMkLst>
            <pc:docMk/>
            <pc:sldMk cId="3280616478" sldId="687"/>
            <ac:cxnSpMk id="73" creationId="{6A870215-A36F-46ED-A6FC-9C686AAC9226}"/>
          </ac:cxnSpMkLst>
        </pc:cxnChg>
        <pc:cxnChg chg="mod">
          <ac:chgData name="Surmeli, Mehmet" userId="577b8232-6478-49db-95e7-2bf710c8f210" providerId="ADAL" clId="{4EAE14A4-6ACB-4D56-950C-BD91FF85A76D}" dt="2022-06-13T16:22:42.453" v="8582"/>
          <ac:cxnSpMkLst>
            <pc:docMk/>
            <pc:sldMk cId="3280616478" sldId="687"/>
            <ac:cxnSpMk id="79" creationId="{31B9B383-8AAB-43EC-8A20-45B6AC4047AD}"/>
          </ac:cxnSpMkLst>
        </pc:cxnChg>
        <pc:cxnChg chg="mod">
          <ac:chgData name="Surmeli, Mehmet" userId="577b8232-6478-49db-95e7-2bf710c8f210" providerId="ADAL" clId="{4EAE14A4-6ACB-4D56-950C-BD91FF85A76D}" dt="2022-06-13T16:22:30.830" v="8575" actId="478"/>
          <ac:cxnSpMkLst>
            <pc:docMk/>
            <pc:sldMk cId="3280616478" sldId="687"/>
            <ac:cxnSpMk id="87" creationId="{00000000-0000-0000-0000-000000000000}"/>
          </ac:cxnSpMkLst>
        </pc:cxnChg>
        <pc:cxnChg chg="mod">
          <ac:chgData name="Surmeli, Mehmet" userId="577b8232-6478-49db-95e7-2bf710c8f210" providerId="ADAL" clId="{4EAE14A4-6ACB-4D56-950C-BD91FF85A76D}" dt="2022-06-13T16:22:31.639" v="8576" actId="478"/>
          <ac:cxnSpMkLst>
            <pc:docMk/>
            <pc:sldMk cId="3280616478" sldId="687"/>
            <ac:cxnSpMk id="88" creationId="{00000000-0000-0000-0000-000000000000}"/>
          </ac:cxnSpMkLst>
        </pc:cxnChg>
        <pc:cxnChg chg="mod">
          <ac:chgData name="Surmeli, Mehmet" userId="577b8232-6478-49db-95e7-2bf710c8f210" providerId="ADAL" clId="{4EAE14A4-6ACB-4D56-950C-BD91FF85A76D}" dt="2022-06-13T16:22:32.344" v="8577" actId="478"/>
          <ac:cxnSpMkLst>
            <pc:docMk/>
            <pc:sldMk cId="3280616478" sldId="687"/>
            <ac:cxnSpMk id="89" creationId="{00000000-0000-0000-0000-000000000000}"/>
          </ac:cxnSpMkLst>
        </pc:cxnChg>
        <pc:cxnChg chg="mod">
          <ac:chgData name="Surmeli, Mehmet" userId="577b8232-6478-49db-95e7-2bf710c8f210" providerId="ADAL" clId="{4EAE14A4-6ACB-4D56-950C-BD91FF85A76D}" dt="2022-06-16T13:38:56.537" v="9413" actId="14100"/>
          <ac:cxnSpMkLst>
            <pc:docMk/>
            <pc:sldMk cId="3280616478" sldId="687"/>
            <ac:cxnSpMk id="90" creationId="{AD4B35E8-481A-4027-A636-EE33AB9B69C5}"/>
          </ac:cxnSpMkLst>
        </pc:cxnChg>
        <pc:cxnChg chg="mod">
          <ac:chgData name="Surmeli, Mehmet" userId="577b8232-6478-49db-95e7-2bf710c8f210" providerId="ADAL" clId="{4EAE14A4-6ACB-4D56-950C-BD91FF85A76D}" dt="2022-06-13T16:22:32.987" v="8578" actId="478"/>
          <ac:cxnSpMkLst>
            <pc:docMk/>
            <pc:sldMk cId="3280616478" sldId="687"/>
            <ac:cxnSpMk id="91" creationId="{00000000-0000-0000-0000-000000000000}"/>
          </ac:cxnSpMkLst>
        </pc:cxnChg>
        <pc:cxnChg chg="mod">
          <ac:chgData name="Surmeli, Mehmet" userId="577b8232-6478-49db-95e7-2bf710c8f210" providerId="ADAL" clId="{4EAE14A4-6ACB-4D56-950C-BD91FF85A76D}" dt="2022-06-13T16:22:33.546" v="8579" actId="478"/>
          <ac:cxnSpMkLst>
            <pc:docMk/>
            <pc:sldMk cId="3280616478" sldId="687"/>
            <ac:cxnSpMk id="92" creationId="{00000000-0000-0000-0000-000000000000}"/>
          </ac:cxnSpMkLst>
        </pc:cxnChg>
        <pc:cxnChg chg="mod">
          <ac:chgData name="Surmeli, Mehmet" userId="577b8232-6478-49db-95e7-2bf710c8f210" providerId="ADAL" clId="{4EAE14A4-6ACB-4D56-950C-BD91FF85A76D}" dt="2022-06-16T13:42:36.972" v="9701" actId="478"/>
          <ac:cxnSpMkLst>
            <pc:docMk/>
            <pc:sldMk cId="3280616478" sldId="687"/>
            <ac:cxnSpMk id="103" creationId="{1DEDDF65-A8D9-4D19-924C-F78BA72E0C02}"/>
          </ac:cxnSpMkLst>
        </pc:cxnChg>
      </pc:sldChg>
      <pc:sldChg chg="addSp delSp modSp new mod ord modShow">
        <pc:chgData name="Surmeli, Mehmet" userId="577b8232-6478-49db-95e7-2bf710c8f210" providerId="ADAL" clId="{4EAE14A4-6ACB-4D56-950C-BD91FF85A76D}" dt="2022-06-16T13:33:45.224" v="9253" actId="729"/>
        <pc:sldMkLst>
          <pc:docMk/>
          <pc:sldMk cId="2257014316" sldId="688"/>
        </pc:sldMkLst>
        <pc:spChg chg="del">
          <ac:chgData name="Surmeli, Mehmet" userId="577b8232-6478-49db-95e7-2bf710c8f210" providerId="ADAL" clId="{4EAE14A4-6ACB-4D56-950C-BD91FF85A76D}" dt="2022-06-16T13:21:19.454" v="9230" actId="478"/>
          <ac:spMkLst>
            <pc:docMk/>
            <pc:sldMk cId="2257014316" sldId="688"/>
            <ac:spMk id="2" creationId="{E104DE5F-6C45-4C46-82BD-2FB34CC9C856}"/>
          </ac:spMkLst>
        </pc:spChg>
        <pc:spChg chg="mod">
          <ac:chgData name="Surmeli, Mehmet" userId="577b8232-6478-49db-95e7-2bf710c8f210" providerId="ADAL" clId="{4EAE14A4-6ACB-4D56-950C-BD91FF85A76D}" dt="2022-06-16T13:21:31.327" v="9246" actId="20577"/>
          <ac:spMkLst>
            <pc:docMk/>
            <pc:sldMk cId="2257014316" sldId="688"/>
            <ac:spMk id="3" creationId="{7A3BAEAA-A20B-4C80-88CD-B67BC2CF9715}"/>
          </ac:spMkLst>
        </pc:spChg>
        <pc:spChg chg="add del mod">
          <ac:chgData name="Surmeli, Mehmet" userId="577b8232-6478-49db-95e7-2bf710c8f210" providerId="ADAL" clId="{4EAE14A4-6ACB-4D56-950C-BD91FF85A76D}" dt="2022-06-16T13:22:23.833" v="9250" actId="478"/>
          <ac:spMkLst>
            <pc:docMk/>
            <pc:sldMk cId="2257014316" sldId="688"/>
            <ac:spMk id="6" creationId="{27EEF15C-BD25-4EC2-980B-0B0F015589AF}"/>
          </ac:spMkLst>
        </pc:spChg>
        <pc:picChg chg="add mod">
          <ac:chgData name="Surmeli, Mehmet" userId="577b8232-6478-49db-95e7-2bf710c8f210" providerId="ADAL" clId="{4EAE14A4-6ACB-4D56-950C-BD91FF85A76D}" dt="2022-06-16T13:21:25.624" v="9233" actId="1076"/>
          <ac:picMkLst>
            <pc:docMk/>
            <pc:sldMk cId="2257014316" sldId="688"/>
            <ac:picMk id="5" creationId="{667E263B-D3A9-4636-B039-4FE8CC1BB2C4}"/>
          </ac:picMkLst>
        </pc:picChg>
      </pc:sldChg>
      <pc:sldChg chg="addSp delSp modSp add mod delAnim modAnim">
        <pc:chgData name="Surmeli, Mehmet" userId="577b8232-6478-49db-95e7-2bf710c8f210" providerId="ADAL" clId="{4EAE14A4-6ACB-4D56-950C-BD91FF85A76D}" dt="2022-06-17T13:25:47.306" v="10741" actId="478"/>
        <pc:sldMkLst>
          <pc:docMk/>
          <pc:sldMk cId="610455940" sldId="689"/>
        </pc:sldMkLst>
        <pc:spChg chg="del">
          <ac:chgData name="Surmeli, Mehmet" userId="577b8232-6478-49db-95e7-2bf710c8f210" providerId="ADAL" clId="{4EAE14A4-6ACB-4D56-950C-BD91FF85A76D}" dt="2022-06-17T13:25:36.608" v="10736" actId="478"/>
          <ac:spMkLst>
            <pc:docMk/>
            <pc:sldMk cId="610455940" sldId="689"/>
            <ac:spMk id="84" creationId="{47E1A593-C924-4609-BE48-A75F20E38C77}"/>
          </ac:spMkLst>
        </pc:spChg>
        <pc:spChg chg="del">
          <ac:chgData name="Surmeli, Mehmet" userId="577b8232-6478-49db-95e7-2bf710c8f210" providerId="ADAL" clId="{4EAE14A4-6ACB-4D56-950C-BD91FF85A76D}" dt="2022-06-17T13:25:24.767" v="10728" actId="478"/>
          <ac:spMkLst>
            <pc:docMk/>
            <pc:sldMk cId="610455940" sldId="689"/>
            <ac:spMk id="127" creationId="{46ACE706-63D5-4A3A-99F2-04167900F29B}"/>
          </ac:spMkLst>
        </pc:spChg>
        <pc:spChg chg="del">
          <ac:chgData name="Surmeli, Mehmet" userId="577b8232-6478-49db-95e7-2bf710c8f210" providerId="ADAL" clId="{4EAE14A4-6ACB-4D56-950C-BD91FF85A76D}" dt="2022-06-17T13:25:08.557" v="10720" actId="478"/>
          <ac:spMkLst>
            <pc:docMk/>
            <pc:sldMk cId="610455940" sldId="689"/>
            <ac:spMk id="131" creationId="{556AF25A-D322-4D68-AD7C-D355E8D66D63}"/>
          </ac:spMkLst>
        </pc:spChg>
        <pc:grpChg chg="del">
          <ac:chgData name="Surmeli, Mehmet" userId="577b8232-6478-49db-95e7-2bf710c8f210" providerId="ADAL" clId="{4EAE14A4-6ACB-4D56-950C-BD91FF85A76D}" dt="2022-06-17T13:25:29.187" v="10732" actId="478"/>
          <ac:grpSpMkLst>
            <pc:docMk/>
            <pc:sldMk cId="610455940" sldId="689"/>
            <ac:grpSpMk id="107" creationId="{D4DC349B-87A9-4969-B2B3-43B4AC6A6C73}"/>
          </ac:grpSpMkLst>
        </pc:grpChg>
        <pc:grpChg chg="del">
          <ac:chgData name="Surmeli, Mehmet" userId="577b8232-6478-49db-95e7-2bf710c8f210" providerId="ADAL" clId="{4EAE14A4-6ACB-4D56-950C-BD91FF85A76D}" dt="2022-06-17T13:25:47.306" v="10741" actId="478"/>
          <ac:grpSpMkLst>
            <pc:docMk/>
            <pc:sldMk cId="610455940" sldId="689"/>
            <ac:grpSpMk id="112" creationId="{DB8926C0-CD89-41EA-9FD3-2AC7B9CCE510}"/>
          </ac:grpSpMkLst>
        </pc:grpChg>
        <pc:grpChg chg="del">
          <ac:chgData name="Surmeli, Mehmet" userId="577b8232-6478-49db-95e7-2bf710c8f210" providerId="ADAL" clId="{4EAE14A4-6ACB-4D56-950C-BD91FF85A76D}" dt="2022-06-17T13:25:43.165" v="10739" actId="478"/>
          <ac:grpSpMkLst>
            <pc:docMk/>
            <pc:sldMk cId="610455940" sldId="689"/>
            <ac:grpSpMk id="113" creationId="{CB1EE252-8794-4005-BC71-AD16EBFFFADF}"/>
          </ac:grpSpMkLst>
        </pc:grpChg>
        <pc:grpChg chg="del">
          <ac:chgData name="Surmeli, Mehmet" userId="577b8232-6478-49db-95e7-2bf710c8f210" providerId="ADAL" clId="{4EAE14A4-6ACB-4D56-950C-BD91FF85A76D}" dt="2022-06-17T13:25:11.884" v="10722" actId="478"/>
          <ac:grpSpMkLst>
            <pc:docMk/>
            <pc:sldMk cId="610455940" sldId="689"/>
            <ac:grpSpMk id="126" creationId="{59606DC3-FA15-4FF2-BF40-A8CF62050DC4}"/>
          </ac:grpSpMkLst>
        </pc:grpChg>
        <pc:grpChg chg="del">
          <ac:chgData name="Surmeli, Mehmet" userId="577b8232-6478-49db-95e7-2bf710c8f210" providerId="ADAL" clId="{4EAE14A4-6ACB-4D56-950C-BD91FF85A76D}" dt="2022-06-17T13:25:09.937" v="10721" actId="478"/>
          <ac:grpSpMkLst>
            <pc:docMk/>
            <pc:sldMk cId="610455940" sldId="689"/>
            <ac:grpSpMk id="141" creationId="{EB4F5B86-3545-449A-92F9-F842EAA1CB08}"/>
          </ac:grpSpMkLst>
        </pc:grpChg>
        <pc:graphicFrameChg chg="del">
          <ac:chgData name="Surmeli, Mehmet" userId="577b8232-6478-49db-95e7-2bf710c8f210" providerId="ADAL" clId="{4EAE14A4-6ACB-4D56-950C-BD91FF85A76D}" dt="2022-06-17T13:25:01.450" v="10713" actId="478"/>
          <ac:graphicFrameMkLst>
            <pc:docMk/>
            <pc:sldMk cId="610455940" sldId="689"/>
            <ac:graphicFrameMk id="105" creationId="{B809CE8B-80D0-493A-A68C-F4581943261A}"/>
          </ac:graphicFrameMkLst>
        </pc:graphicFrameChg>
        <pc:picChg chg="del">
          <ac:chgData name="Surmeli, Mehmet" userId="577b8232-6478-49db-95e7-2bf710c8f210" providerId="ADAL" clId="{4EAE14A4-6ACB-4D56-950C-BD91FF85A76D}" dt="2022-06-17T13:25:37.363" v="10737" actId="478"/>
          <ac:picMkLst>
            <pc:docMk/>
            <pc:sldMk cId="610455940" sldId="689"/>
            <ac:picMk id="3" creationId="{66B18F6C-B799-40D4-814D-107CAC9FB8CC}"/>
          </ac:picMkLst>
        </pc:picChg>
        <pc:picChg chg="del">
          <ac:chgData name="Surmeli, Mehmet" userId="577b8232-6478-49db-95e7-2bf710c8f210" providerId="ADAL" clId="{4EAE14A4-6ACB-4D56-950C-BD91FF85A76D}" dt="2022-06-17T13:25:19.853" v="10726" actId="478"/>
          <ac:picMkLst>
            <pc:docMk/>
            <pc:sldMk cId="610455940" sldId="689"/>
            <ac:picMk id="5" creationId="{433A0F32-C14B-4D75-BAEF-FD14AA3C1CAA}"/>
          </ac:picMkLst>
        </pc:picChg>
        <pc:picChg chg="del">
          <ac:chgData name="Surmeli, Mehmet" userId="577b8232-6478-49db-95e7-2bf710c8f210" providerId="ADAL" clId="{4EAE14A4-6ACB-4D56-950C-BD91FF85A76D}" dt="2022-06-17T13:25:26.115" v="10729" actId="478"/>
          <ac:picMkLst>
            <pc:docMk/>
            <pc:sldMk cId="610455940" sldId="689"/>
            <ac:picMk id="82" creationId="{F2946882-B228-49C6-A9B5-3E87168B398D}"/>
          </ac:picMkLst>
        </pc:picChg>
        <pc:picChg chg="del">
          <ac:chgData name="Surmeli, Mehmet" userId="577b8232-6478-49db-95e7-2bf710c8f210" providerId="ADAL" clId="{4EAE14A4-6ACB-4D56-950C-BD91FF85A76D}" dt="2022-06-17T13:25:30.712" v="10733" actId="478"/>
          <ac:picMkLst>
            <pc:docMk/>
            <pc:sldMk cId="610455940" sldId="689"/>
            <ac:picMk id="86" creationId="{40345B33-708C-42FC-AB14-CEFDBFA91E29}"/>
          </ac:picMkLst>
        </pc:picChg>
        <pc:picChg chg="del">
          <ac:chgData name="Surmeli, Mehmet" userId="577b8232-6478-49db-95e7-2bf710c8f210" providerId="ADAL" clId="{4EAE14A4-6ACB-4D56-950C-BD91FF85A76D}" dt="2022-06-17T13:25:35.435" v="10735" actId="478"/>
          <ac:picMkLst>
            <pc:docMk/>
            <pc:sldMk cId="610455940" sldId="689"/>
            <ac:picMk id="87" creationId="{284DD8D7-E8AF-46D1-B879-7B5575A09D8E}"/>
          </ac:picMkLst>
        </pc:picChg>
        <pc:picChg chg="del">
          <ac:chgData name="Surmeli, Mehmet" userId="577b8232-6478-49db-95e7-2bf710c8f210" providerId="ADAL" clId="{4EAE14A4-6ACB-4D56-950C-BD91FF85A76D}" dt="2022-06-17T13:25:38.571" v="10738" actId="478"/>
          <ac:picMkLst>
            <pc:docMk/>
            <pc:sldMk cId="610455940" sldId="689"/>
            <ac:picMk id="97" creationId="{51FA73EB-15CB-47A4-9BC0-BD7623AE7DFC}"/>
          </ac:picMkLst>
        </pc:picChg>
        <pc:picChg chg="del">
          <ac:chgData name="Surmeli, Mehmet" userId="577b8232-6478-49db-95e7-2bf710c8f210" providerId="ADAL" clId="{4EAE14A4-6ACB-4D56-950C-BD91FF85A76D}" dt="2022-06-17T13:25:45.066" v="10740" actId="478"/>
          <ac:picMkLst>
            <pc:docMk/>
            <pc:sldMk cId="610455940" sldId="689"/>
            <ac:picMk id="99" creationId="{B074D4C0-1D09-49B4-9FF0-D7802D4EFE28}"/>
          </ac:picMkLst>
        </pc:picChg>
        <pc:picChg chg="del">
          <ac:chgData name="Surmeli, Mehmet" userId="577b8232-6478-49db-95e7-2bf710c8f210" providerId="ADAL" clId="{4EAE14A4-6ACB-4D56-950C-BD91FF85A76D}" dt="2022-06-17T13:25:06.744" v="10719" actId="478"/>
          <ac:picMkLst>
            <pc:docMk/>
            <pc:sldMk cId="610455940" sldId="689"/>
            <ac:picMk id="129" creationId="{29B5791C-6AE1-453B-B620-B8CAE33D99EC}"/>
          </ac:picMkLst>
        </pc:picChg>
        <pc:picChg chg="del">
          <ac:chgData name="Surmeli, Mehmet" userId="577b8232-6478-49db-95e7-2bf710c8f210" providerId="ADAL" clId="{4EAE14A4-6ACB-4D56-950C-BD91FF85A76D}" dt="2022-06-17T13:25:03.261" v="10715" actId="478"/>
          <ac:picMkLst>
            <pc:docMk/>
            <pc:sldMk cId="610455940" sldId="689"/>
            <ac:picMk id="133" creationId="{EAA9E40B-2340-46FA-9FD4-B0C394DE46E7}"/>
          </ac:picMkLst>
        </pc:picChg>
        <pc:picChg chg="del">
          <ac:chgData name="Surmeli, Mehmet" userId="577b8232-6478-49db-95e7-2bf710c8f210" providerId="ADAL" clId="{4EAE14A4-6ACB-4D56-950C-BD91FF85A76D}" dt="2022-06-17T13:25:04.857" v="10717" actId="478"/>
          <ac:picMkLst>
            <pc:docMk/>
            <pc:sldMk cId="610455940" sldId="689"/>
            <ac:picMk id="134" creationId="{E327F240-6438-4116-AE20-339E297415CE}"/>
          </ac:picMkLst>
        </pc:picChg>
        <pc:picChg chg="del">
          <ac:chgData name="Surmeli, Mehmet" userId="577b8232-6478-49db-95e7-2bf710c8f210" providerId="ADAL" clId="{4EAE14A4-6ACB-4D56-950C-BD91FF85A76D}" dt="2022-06-17T13:25:04.065" v="10716" actId="478"/>
          <ac:picMkLst>
            <pc:docMk/>
            <pc:sldMk cId="610455940" sldId="689"/>
            <ac:picMk id="136" creationId="{CE5CDE74-85C1-4EBE-BED1-7F33B1E3B285}"/>
          </ac:picMkLst>
        </pc:picChg>
        <pc:picChg chg="del">
          <ac:chgData name="Surmeli, Mehmet" userId="577b8232-6478-49db-95e7-2bf710c8f210" providerId="ADAL" clId="{4EAE14A4-6ACB-4D56-950C-BD91FF85A76D}" dt="2022-06-17T13:25:05.745" v="10718" actId="478"/>
          <ac:picMkLst>
            <pc:docMk/>
            <pc:sldMk cId="610455940" sldId="689"/>
            <ac:picMk id="137" creationId="{AF9DA1B8-89F9-488B-B79B-3A4306A24F66}"/>
          </ac:picMkLst>
        </pc:picChg>
        <pc:picChg chg="del">
          <ac:chgData name="Surmeli, Mehmet" userId="577b8232-6478-49db-95e7-2bf710c8f210" providerId="ADAL" clId="{4EAE14A4-6ACB-4D56-950C-BD91FF85A76D}" dt="2022-06-17T13:25:02.341" v="10714" actId="478"/>
          <ac:picMkLst>
            <pc:docMk/>
            <pc:sldMk cId="610455940" sldId="689"/>
            <ac:picMk id="149" creationId="{860733CF-3E2B-465A-950E-B525085BA070}"/>
          </ac:picMkLst>
        </pc:picChg>
        <pc:picChg chg="del">
          <ac:chgData name="Surmeli, Mehmet" userId="577b8232-6478-49db-95e7-2bf710c8f210" providerId="ADAL" clId="{4EAE14A4-6ACB-4D56-950C-BD91FF85A76D}" dt="2022-06-17T13:25:23.039" v="10727" actId="478"/>
          <ac:picMkLst>
            <pc:docMk/>
            <pc:sldMk cId="610455940" sldId="689"/>
            <ac:picMk id="1026" creationId="{686018B2-5AB2-4140-8708-B07FFC970F41}"/>
          </ac:picMkLst>
        </pc:picChg>
        <pc:picChg chg="del">
          <ac:chgData name="Surmeli, Mehmet" userId="577b8232-6478-49db-95e7-2bf710c8f210" providerId="ADAL" clId="{4EAE14A4-6ACB-4D56-950C-BD91FF85A76D}" dt="2022-06-17T13:25:32.504" v="10734" actId="478"/>
          <ac:picMkLst>
            <pc:docMk/>
            <pc:sldMk cId="610455940" sldId="689"/>
            <ac:picMk id="1046" creationId="{8A855AC4-ADA6-49B6-80F4-A26F32E5FD59}"/>
          </ac:picMkLst>
        </pc:picChg>
        <pc:cxnChg chg="add del mod">
          <ac:chgData name="Surmeli, Mehmet" userId="577b8232-6478-49db-95e7-2bf710c8f210" providerId="ADAL" clId="{4EAE14A4-6ACB-4D56-950C-BD91FF85A76D}" dt="2022-06-17T13:25:17.441" v="10725" actId="478"/>
          <ac:cxnSpMkLst>
            <pc:docMk/>
            <pc:sldMk cId="610455940" sldId="689"/>
            <ac:cxnSpMk id="53" creationId="{6B3EB4AE-F121-4FDC-96F2-A14F3ABD53E9}"/>
          </ac:cxnSpMkLst>
        </pc:cxnChg>
        <pc:cxnChg chg="del mod">
          <ac:chgData name="Surmeli, Mehmet" userId="577b8232-6478-49db-95e7-2bf710c8f210" providerId="ADAL" clId="{4EAE14A4-6ACB-4D56-950C-BD91FF85A76D}" dt="2022-06-17T13:25:27.418" v="10730" actId="478"/>
          <ac:cxnSpMkLst>
            <pc:docMk/>
            <pc:sldMk cId="610455940" sldId="689"/>
            <ac:cxnSpMk id="101" creationId="{C3BB89F3-BB3A-4504-AFA7-6A2336CA1AEE}"/>
          </ac:cxnSpMkLst>
        </pc:cxnChg>
        <pc:cxnChg chg="del mod">
          <ac:chgData name="Surmeli, Mehmet" userId="577b8232-6478-49db-95e7-2bf710c8f210" providerId="ADAL" clId="{4EAE14A4-6ACB-4D56-950C-BD91FF85A76D}" dt="2022-06-17T13:25:14.031" v="10723" actId="478"/>
          <ac:cxnSpMkLst>
            <pc:docMk/>
            <pc:sldMk cId="610455940" sldId="689"/>
            <ac:cxnSpMk id="1042" creationId="{59E7EAC4-AD51-4D8C-8D21-EAF9A914B085}"/>
          </ac:cxnSpMkLst>
        </pc:cxnChg>
        <pc:cxnChg chg="del mod">
          <ac:chgData name="Surmeli, Mehmet" userId="577b8232-6478-49db-95e7-2bf710c8f210" providerId="ADAL" clId="{4EAE14A4-6ACB-4D56-950C-BD91FF85A76D}" dt="2022-06-17T13:25:28.333" v="10731" actId="478"/>
          <ac:cxnSpMkLst>
            <pc:docMk/>
            <pc:sldMk cId="610455940" sldId="689"/>
            <ac:cxnSpMk id="1048" creationId="{C907E3D1-7139-4D03-B24B-D8FE4D0A8F7A}"/>
          </ac:cxnSpMkLst>
        </pc:cxnChg>
      </pc:sldChg>
      <pc:sldChg chg="addSp delSp modSp new del mod">
        <pc:chgData name="Surmeli, Mehmet" userId="577b8232-6478-49db-95e7-2bf710c8f210" providerId="ADAL" clId="{4EAE14A4-6ACB-4D56-950C-BD91FF85A76D}" dt="2022-06-17T15:56:47.869" v="11025" actId="47"/>
        <pc:sldMkLst>
          <pc:docMk/>
          <pc:sldMk cId="1822099229" sldId="690"/>
        </pc:sldMkLst>
        <pc:spChg chg="add del mod ord">
          <ac:chgData name="Surmeli, Mehmet" userId="577b8232-6478-49db-95e7-2bf710c8f210" providerId="ADAL" clId="{4EAE14A4-6ACB-4D56-950C-BD91FF85A76D}" dt="2022-06-17T15:53:33.332" v="11013" actId="1076"/>
          <ac:spMkLst>
            <pc:docMk/>
            <pc:sldMk cId="1822099229" sldId="690"/>
            <ac:spMk id="2" creationId="{1CAB0BFE-E63D-420E-90A0-E861EB247B8D}"/>
          </ac:spMkLst>
        </pc:spChg>
        <pc:spChg chg="del">
          <ac:chgData name="Surmeli, Mehmet" userId="577b8232-6478-49db-95e7-2bf710c8f210" providerId="ADAL" clId="{4EAE14A4-6ACB-4D56-950C-BD91FF85A76D}" dt="2022-06-17T15:51:18.708" v="11004" actId="478"/>
          <ac:spMkLst>
            <pc:docMk/>
            <pc:sldMk cId="1822099229" sldId="690"/>
            <ac:spMk id="3" creationId="{18D6D829-C92A-4966-8688-A4C72379F0A6}"/>
          </ac:spMkLst>
        </pc:spChg>
        <pc:spChg chg="add ord">
          <ac:chgData name="Surmeli, Mehmet" userId="577b8232-6478-49db-95e7-2bf710c8f210" providerId="ADAL" clId="{4EAE14A4-6ACB-4D56-950C-BD91FF85A76D}" dt="2022-06-17T15:53:57.939" v="11015" actId="171"/>
          <ac:spMkLst>
            <pc:docMk/>
            <pc:sldMk cId="1822099229" sldId="690"/>
            <ac:spMk id="6" creationId="{DC14A22F-CBD8-4F3F-86F3-5113E2B6C711}"/>
          </ac:spMkLst>
        </pc:spChg>
        <pc:picChg chg="add mod">
          <ac:chgData name="Surmeli, Mehmet" userId="577b8232-6478-49db-95e7-2bf710c8f210" providerId="ADAL" clId="{4EAE14A4-6ACB-4D56-950C-BD91FF85A76D}" dt="2022-06-17T15:56:30.730" v="11021" actId="1076"/>
          <ac:picMkLst>
            <pc:docMk/>
            <pc:sldMk cId="1822099229" sldId="690"/>
            <ac:picMk id="5" creationId="{9FD40897-C07D-4AC9-B098-2004A3F502AA}"/>
          </ac:picMkLst>
        </pc:picChg>
      </pc:sldChg>
      <pc:sldChg chg="new del">
        <pc:chgData name="Surmeli, Mehmet" userId="577b8232-6478-49db-95e7-2bf710c8f210" providerId="ADAL" clId="{4EAE14A4-6ACB-4D56-950C-BD91FF85A76D}" dt="2022-06-17T13:27:14.403" v="10743" actId="47"/>
        <pc:sldMkLst>
          <pc:docMk/>
          <pc:sldMk cId="2427648960" sldId="690"/>
        </pc:sldMkLst>
      </pc:sldChg>
      <pc:sldChg chg="addSp delSp modSp new mod ord">
        <pc:chgData name="Surmeli, Mehmet" userId="577b8232-6478-49db-95e7-2bf710c8f210" providerId="ADAL" clId="{4EAE14A4-6ACB-4D56-950C-BD91FF85A76D}" dt="2022-06-17T15:56:45.734" v="11024" actId="478"/>
        <pc:sldMkLst>
          <pc:docMk/>
          <pc:sldMk cId="1829534601" sldId="691"/>
        </pc:sldMkLst>
        <pc:spChg chg="mod">
          <ac:chgData name="Surmeli, Mehmet" userId="577b8232-6478-49db-95e7-2bf710c8f210" providerId="ADAL" clId="{4EAE14A4-6ACB-4D56-950C-BD91FF85A76D}" dt="2022-06-17T15:56:43.391" v="11023"/>
          <ac:spMkLst>
            <pc:docMk/>
            <pc:sldMk cId="1829534601" sldId="691"/>
            <ac:spMk id="2" creationId="{AC1F8AA0-6342-43E5-AE10-4A345E1F36F0}"/>
          </ac:spMkLst>
        </pc:spChg>
        <pc:spChg chg="del">
          <ac:chgData name="Surmeli, Mehmet" userId="577b8232-6478-49db-95e7-2bf710c8f210" providerId="ADAL" clId="{4EAE14A4-6ACB-4D56-950C-BD91FF85A76D}" dt="2022-06-17T15:56:45.734" v="11024" actId="478"/>
          <ac:spMkLst>
            <pc:docMk/>
            <pc:sldMk cId="1829534601" sldId="691"/>
            <ac:spMk id="3" creationId="{95F840BE-C106-48AC-B444-AC3B86E1EA85}"/>
          </ac:spMkLst>
        </pc:spChg>
        <pc:spChg chg="del">
          <ac:chgData name="Surmeli, Mehmet" userId="577b8232-6478-49db-95e7-2bf710c8f210" providerId="ADAL" clId="{4EAE14A4-6ACB-4D56-950C-BD91FF85A76D}" dt="2022-06-17T15:56:34.223" v="11022"/>
          <ac:spMkLst>
            <pc:docMk/>
            <pc:sldMk cId="1829534601" sldId="691"/>
            <ac:spMk id="4" creationId="{EEDE6115-F86B-40F8-834F-C5D766541434}"/>
          </ac:spMkLst>
        </pc:spChg>
        <pc:picChg chg="add mod">
          <ac:chgData name="Surmeli, Mehmet" userId="577b8232-6478-49db-95e7-2bf710c8f210" providerId="ADAL" clId="{4EAE14A4-6ACB-4D56-950C-BD91FF85A76D}" dt="2022-06-17T15:56:34.223" v="11022"/>
          <ac:picMkLst>
            <pc:docMk/>
            <pc:sldMk cId="1829534601" sldId="691"/>
            <ac:picMk id="7" creationId="{C7365F45-9F15-49EF-BC48-8C483DDB1E77}"/>
          </ac:picMkLst>
        </pc:picChg>
      </pc:sldChg>
      <pc:sldMasterChg chg="delSldLayout">
        <pc:chgData name="Surmeli, Mehmet" userId="577b8232-6478-49db-95e7-2bf710c8f210" providerId="ADAL" clId="{4EAE14A4-6ACB-4D56-950C-BD91FF85A76D}" dt="2022-06-13T16:22:47.275" v="8583" actId="47"/>
        <pc:sldMasterMkLst>
          <pc:docMk/>
          <pc:sldMasterMk cId="2528700139" sldId="2147483743"/>
        </pc:sldMasterMkLst>
        <pc:sldLayoutChg chg="del">
          <pc:chgData name="Surmeli, Mehmet" userId="577b8232-6478-49db-95e7-2bf710c8f210" providerId="ADAL" clId="{4EAE14A4-6ACB-4D56-950C-BD91FF85A76D}" dt="2022-05-25T11:05:34.431" v="1831" actId="47"/>
          <pc:sldLayoutMkLst>
            <pc:docMk/>
            <pc:sldMasterMk cId="2528700139" sldId="2147483743"/>
            <pc:sldLayoutMk cId="238118597" sldId="2147484085"/>
          </pc:sldLayoutMkLst>
        </pc:sldLayoutChg>
        <pc:sldLayoutChg chg="del">
          <pc:chgData name="Surmeli, Mehmet" userId="577b8232-6478-49db-95e7-2bf710c8f210" providerId="ADAL" clId="{4EAE14A4-6ACB-4D56-950C-BD91FF85A76D}" dt="2022-06-13T16:22:47.275" v="8583" actId="47"/>
          <pc:sldLayoutMkLst>
            <pc:docMk/>
            <pc:sldMasterMk cId="2528700139" sldId="2147483743"/>
            <pc:sldLayoutMk cId="4136693786" sldId="2147484085"/>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3582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a:p>
        </p:txBody>
      </p:sp>
      <p:sp>
        <p:nvSpPr>
          <p:cNvPr id="8" name="Notes Placeholder 7">
            <a:extLst>
              <a:ext uri="{FF2B5EF4-FFF2-40B4-BE49-F238E27FC236}">
                <a16:creationId xmlns:a16="http://schemas.microsoft.com/office/drawing/2014/main" id="{B1F823AB-4A5E-49AA-BF3C-9503CF48A0A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4884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001"/>
          </a:p>
        </p:txBody>
      </p:sp>
    </p:spTree>
    <p:extLst>
      <p:ext uri="{BB962C8B-B14F-4D97-AF65-F5344CB8AC3E}">
        <p14:creationId xmlns:p14="http://schemas.microsoft.com/office/powerpoint/2010/main" val="3409942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that your cloud environment is resilient in an incident, there are definitely a number of steps that can be taken in preparation </a:t>
            </a:r>
          </a:p>
          <a:p>
            <a:endParaRPr lang="en-US"/>
          </a:p>
          <a:p>
            <a:r>
              <a:rPr lang="en-US"/>
              <a:t>Firstly, </a:t>
            </a:r>
          </a:p>
          <a:p>
            <a:r>
              <a:rPr lang="en-US"/>
              <a:t>Map out your environment and understand what is there, as well as what the opportunities are to prepare the environment for an incident. </a:t>
            </a:r>
          </a:p>
          <a:p>
            <a:endParaRPr lang="en-US"/>
          </a:p>
          <a:p>
            <a:r>
              <a:rPr lang="en-US"/>
              <a:t>Pre-creating Responder Accounts &amp; Keys: This will save a lot of time during an investigation </a:t>
            </a:r>
          </a:p>
          <a:p>
            <a:r>
              <a:rPr lang="en-US"/>
              <a:t>- Have DFIR accounts prepared that are separate from normal every day use accounts (clear what activity is part of an investigation)</a:t>
            </a:r>
          </a:p>
          <a:p>
            <a:r>
              <a:rPr lang="en-US"/>
              <a:t>- Enable MFA for these accounts as well as Read only permissions (Just Enough Privileges)for DFIR account</a:t>
            </a:r>
          </a:p>
          <a:p>
            <a:endParaRPr lang="en-US"/>
          </a:p>
          <a:p>
            <a:r>
              <a:rPr lang="en-US"/>
              <a:t>Network Isolation: this can usually be achieved by </a:t>
            </a:r>
          </a:p>
          <a:p>
            <a:r>
              <a:rPr lang="en-US"/>
              <a:t>- "Security Groups" - pre-prepare your isolation groups before an incident so easy to isolate with a click of a button</a:t>
            </a:r>
          </a:p>
          <a:p>
            <a:endParaRPr lang="en-US"/>
          </a:p>
          <a:p>
            <a:r>
              <a:rPr lang="en-US"/>
              <a:t>Detection:</a:t>
            </a:r>
          </a:p>
          <a:p>
            <a:r>
              <a:rPr lang="en-US"/>
              <a:t>Consider what technology you can implement to enable detection and real time monitoring, as well as what level of automation you can apply to the detection process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example in Azure you can enable Microsoft Monitoring agent or even full Windows Defender ATP. For  Azure MMA -&gt; “The Microsoft Monitoring agent scans for various security-related configurations and can then raise event log events for these which can be used in a detection stack“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Playbooks make it easier to stay organized during an incident so these are important and shouldn’t only be a governance thing. They can also be very useful during table top simulations for your teams to practice and get familiar with what is needed during an incident. Also consider how these can be automated </a:t>
            </a:r>
          </a:p>
          <a:p>
            <a:endParaRPr lang="en-US"/>
          </a:p>
          <a:p>
            <a:r>
              <a:rPr lang="en-US"/>
              <a:t>Logging and centralization, a very important step</a:t>
            </a:r>
          </a:p>
          <a:p>
            <a:r>
              <a:rPr lang="en-US"/>
              <a:t>Often times logs aren’t centrally available so we cant answer key questions for clients</a:t>
            </a:r>
          </a:p>
          <a:p>
            <a:r>
              <a:rPr lang="en-US"/>
              <a:t>We also see clients keeping logs, but the logs are stored where the workload is running, in the account that created them so this causes a bit of a run around when an investigation kicks off</a:t>
            </a:r>
          </a:p>
          <a:p>
            <a:r>
              <a:rPr lang="en-US"/>
              <a:t>So an important question to ask is how would your team access these logs for this asset during an incident? </a:t>
            </a:r>
          </a:p>
          <a:p>
            <a:r>
              <a:rPr lang="en-US"/>
              <a:t>Ideally these should be centrally exported to a read only account, </a:t>
            </a:r>
          </a:p>
          <a:p>
            <a:r>
              <a:rPr lang="en-US"/>
              <a:t>and that way an attacker can’t tamper with or destroy the logs if they compromised the area where the logs are locally stored</a:t>
            </a:r>
          </a:p>
          <a:p>
            <a:r>
              <a:rPr lang="en-US"/>
              <a:t>----</a:t>
            </a:r>
          </a:p>
          <a:p>
            <a:r>
              <a:rPr lang="en-US"/>
              <a:t>----</a:t>
            </a:r>
          </a:p>
          <a:p>
            <a:endParaRPr lang="en-001"/>
          </a:p>
          <a:p>
            <a:endParaRPr lang="en-001"/>
          </a:p>
        </p:txBody>
      </p:sp>
      <p:sp>
        <p:nvSpPr>
          <p:cNvPr id="4" name="Slide Number Placeholder 3"/>
          <p:cNvSpPr>
            <a:spLocks noGrp="1"/>
          </p:cNvSpPr>
          <p:nvPr>
            <p:ph type="sldNum" sz="quarter" idx="5"/>
          </p:nvPr>
        </p:nvSpPr>
        <p:spPr/>
        <p:txBody>
          <a:bodyPr/>
          <a:lstStyle/>
          <a:p>
            <a:fld id="{1E0EB2E7-256E-2C46-88CB-48378432C6C9}" type="slidenum">
              <a:rPr lang="sv-SE" smtClean="0"/>
              <a:t>18</a:t>
            </a:fld>
            <a:endParaRPr lang="sv-SE"/>
          </a:p>
        </p:txBody>
      </p:sp>
    </p:spTree>
    <p:extLst>
      <p:ext uri="{BB962C8B-B14F-4D97-AF65-F5344CB8AC3E}">
        <p14:creationId xmlns:p14="http://schemas.microsoft.com/office/powerpoint/2010/main" val="415683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ensure that your cloud environment is resilient in an incident, there are definitely a number of steps that can be taken in preparation </a:t>
            </a:r>
          </a:p>
          <a:p>
            <a:endParaRPr lang="en-US"/>
          </a:p>
          <a:p>
            <a:r>
              <a:rPr lang="en-US"/>
              <a:t>Firstly, </a:t>
            </a:r>
          </a:p>
          <a:p>
            <a:r>
              <a:rPr lang="en-US"/>
              <a:t>Map out your environment and understand what is there, as well as what the opportunities are to prepare the environment for an incident. </a:t>
            </a:r>
          </a:p>
          <a:p>
            <a:endParaRPr lang="en-US"/>
          </a:p>
          <a:p>
            <a:r>
              <a:rPr lang="en-US"/>
              <a:t>Pre-creating Responder Accounts &amp; Keys: This will save a lot of time during an investigation </a:t>
            </a:r>
          </a:p>
          <a:p>
            <a:r>
              <a:rPr lang="en-US"/>
              <a:t>- Have DFIR accounts prepared that are separate from normal every day use accounts (clear what activity is part of an investigation)</a:t>
            </a:r>
          </a:p>
          <a:p>
            <a:r>
              <a:rPr lang="en-US"/>
              <a:t>- Enable MFA for these accounts as well as Read only permissions (Just Enough Privileges)for DFIR account</a:t>
            </a:r>
          </a:p>
          <a:p>
            <a:endParaRPr lang="en-US"/>
          </a:p>
          <a:p>
            <a:r>
              <a:rPr lang="en-US"/>
              <a:t>Network Isolation: this can usually be achieved by </a:t>
            </a:r>
          </a:p>
          <a:p>
            <a:r>
              <a:rPr lang="en-US"/>
              <a:t>- "Security Groups" - pre-prepare your isolation groups before an incident so easy to isolate with a click of a button</a:t>
            </a:r>
          </a:p>
          <a:p>
            <a:endParaRPr lang="en-US"/>
          </a:p>
          <a:p>
            <a:r>
              <a:rPr lang="en-US"/>
              <a:t>Detection:</a:t>
            </a:r>
          </a:p>
          <a:p>
            <a:r>
              <a:rPr lang="en-US"/>
              <a:t>Consider what technology you can implement to enable detection and real time monitoring, as well as what level of automation you can apply to the detection process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For example in Azure you can enable Microsoft Monitoring agent or even full Windows Defender ATP. For  Azure MMA -&gt; “The Microsoft Monitoring agent scans for various security-related configurations and can then raise event log events for these which can be used in a detection stack“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Playbooks make it easier to stay organized during an incident so these are important and shouldn’t only be a governance thing. They can also be very useful during table top simulations for your teams to practice and get familiar with what is needed during an incident. Also consider how these can be automated </a:t>
            </a:r>
          </a:p>
          <a:p>
            <a:endParaRPr lang="en-US"/>
          </a:p>
          <a:p>
            <a:r>
              <a:rPr lang="en-US"/>
              <a:t>Logging and centralization, a very important step</a:t>
            </a:r>
          </a:p>
          <a:p>
            <a:r>
              <a:rPr lang="en-US"/>
              <a:t>Often times logs aren’t centrally available so we cant answer key questions for clients</a:t>
            </a:r>
          </a:p>
          <a:p>
            <a:r>
              <a:rPr lang="en-US"/>
              <a:t>We also see clients keeping logs, but the logs are stored where the workload is running, in the account that created them so this causes a bit of a run around when an investigation kicks off</a:t>
            </a:r>
          </a:p>
          <a:p>
            <a:r>
              <a:rPr lang="en-US"/>
              <a:t>So an important question to ask is how would your team access these logs for this asset during an incident? </a:t>
            </a:r>
          </a:p>
          <a:p>
            <a:r>
              <a:rPr lang="en-US"/>
              <a:t>Ideally these should be centrally exported to a read only account, </a:t>
            </a:r>
          </a:p>
          <a:p>
            <a:r>
              <a:rPr lang="en-US"/>
              <a:t>and that way an attacker can’t tamper with or destroy the logs if they compromised the area where the logs are locally stored</a:t>
            </a:r>
          </a:p>
          <a:p>
            <a:r>
              <a:rPr lang="en-US"/>
              <a:t>----</a:t>
            </a:r>
          </a:p>
          <a:p>
            <a:r>
              <a:rPr lang="en-US"/>
              <a:t>----</a:t>
            </a:r>
          </a:p>
          <a:p>
            <a:endParaRPr lang="en-001"/>
          </a:p>
          <a:p>
            <a:endParaRPr lang="en-001"/>
          </a:p>
        </p:txBody>
      </p:sp>
      <p:sp>
        <p:nvSpPr>
          <p:cNvPr id="4" name="Slide Number Placeholder 3"/>
          <p:cNvSpPr>
            <a:spLocks noGrp="1"/>
          </p:cNvSpPr>
          <p:nvPr>
            <p:ph type="sldNum" sz="quarter" idx="5"/>
          </p:nvPr>
        </p:nvSpPr>
        <p:spPr/>
        <p:txBody>
          <a:bodyPr/>
          <a:lstStyle/>
          <a:p>
            <a:fld id="{1E0EB2E7-256E-2C46-88CB-48378432C6C9}" type="slidenum">
              <a:rPr lang="sv-SE" smtClean="0"/>
              <a:t>20</a:t>
            </a:fld>
            <a:endParaRPr lang="sv-SE"/>
          </a:p>
        </p:txBody>
      </p:sp>
    </p:spTree>
    <p:extLst>
      <p:ext uri="{BB962C8B-B14F-4D97-AF65-F5344CB8AC3E}">
        <p14:creationId xmlns:p14="http://schemas.microsoft.com/office/powerpoint/2010/main" val="191415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they do this? Probably an opportunistic attacker</a:t>
            </a:r>
          </a:p>
          <a:p>
            <a:r>
              <a:rPr lang="en-US"/>
              <a:t>The point is, it could have been a lot worse for them if the attacker decided to resort to extortion</a:t>
            </a:r>
          </a:p>
          <a:p>
            <a:r>
              <a:rPr lang="en-US"/>
              <a:t>We still don’t know what the attacker did with the data, maybe they sold it?</a:t>
            </a:r>
          </a:p>
        </p:txBody>
      </p:sp>
    </p:spTree>
    <p:extLst>
      <p:ext uri="{BB962C8B-B14F-4D97-AF65-F5344CB8AC3E}">
        <p14:creationId xmlns:p14="http://schemas.microsoft.com/office/powerpoint/2010/main" val="213530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t>Strange file in victim S3</a:t>
            </a:r>
          </a:p>
          <a:p>
            <a:pPr marL="627063" indent="60325"/>
            <a:r>
              <a:rPr lang="en-US"/>
              <a:t>	index.html file </a:t>
            </a:r>
          </a:p>
          <a:p>
            <a:pPr marL="627063" indent="0"/>
            <a:r>
              <a:rPr lang="en-US"/>
              <a:t>	All private Git repositories </a:t>
            </a:r>
          </a:p>
          <a:p>
            <a:pPr marL="687388" indent="-60325"/>
            <a:r>
              <a:rPr lang="en-US"/>
              <a:t>	All pilfered creds (AWS, Bitbucket, SSH Keys etc.) </a:t>
            </a:r>
          </a:p>
          <a:p>
            <a:endParaRPr lang="en-001"/>
          </a:p>
        </p:txBody>
      </p:sp>
    </p:spTree>
    <p:extLst>
      <p:ext uri="{BB962C8B-B14F-4D97-AF65-F5344CB8AC3E}">
        <p14:creationId xmlns:p14="http://schemas.microsoft.com/office/powerpoint/2010/main" val="4036146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1028222-8FD7-4F07-AE14-7272D3D709AA}" type="slidenum">
              <a:rPr lang="fi-FI" smtClean="0"/>
              <a:pPr/>
              <a:t>9</a:t>
            </a:fld>
            <a:endParaRPr lang="fi-FI"/>
          </a:p>
        </p:txBody>
      </p:sp>
    </p:spTree>
    <p:extLst>
      <p:ext uri="{BB962C8B-B14F-4D97-AF65-F5344CB8AC3E}">
        <p14:creationId xmlns:p14="http://schemas.microsoft.com/office/powerpoint/2010/main" val="3156776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API Calls we were concerned about:</a:t>
            </a:r>
          </a:p>
          <a:p>
            <a:pPr marL="285750" indent="-285750">
              <a:buFont typeface="Arial" panose="020B0604020202020204" pitchFamily="34" charset="0"/>
              <a:buChar char="•"/>
            </a:pPr>
            <a:r>
              <a:rPr lang="en-US" b="1" err="1"/>
              <a:t>AddPermission</a:t>
            </a:r>
            <a:r>
              <a:rPr lang="en-US" b="1"/>
              <a:t>: </a:t>
            </a:r>
            <a:r>
              <a:rPr lang="en-US" sz="1200"/>
              <a:t>grants an AWS service or another account permission to use a function</a:t>
            </a:r>
          </a:p>
          <a:p>
            <a:pPr marL="285750" indent="-285750">
              <a:buFont typeface="Arial" panose="020B0604020202020204" pitchFamily="34" charset="0"/>
              <a:buChar char="•"/>
            </a:pPr>
            <a:r>
              <a:rPr lang="en-US" b="1" err="1"/>
              <a:t>PutBucketPolicy</a:t>
            </a:r>
            <a:r>
              <a:rPr lang="en-US" b="1"/>
              <a:t>: </a:t>
            </a:r>
            <a:r>
              <a:rPr lang="en-US" sz="1200"/>
              <a:t>grants permission to add or replace a bucket policy on a bucket</a:t>
            </a:r>
          </a:p>
          <a:p>
            <a:pPr marL="285750" indent="-285750">
              <a:buFont typeface="Arial" panose="020B0604020202020204" pitchFamily="34" charset="0"/>
              <a:buChar char="•"/>
            </a:pPr>
            <a:r>
              <a:rPr lang="en-US" b="1" err="1"/>
              <a:t>PutKeyPolicy</a:t>
            </a:r>
            <a:r>
              <a:rPr lang="en-US" b="1"/>
              <a:t>: </a:t>
            </a:r>
            <a:r>
              <a:rPr lang="en-US" sz="1200"/>
              <a:t>attaches a key policy to the specified customer master key(CMK)</a:t>
            </a:r>
          </a:p>
          <a:p>
            <a:pPr marL="285750" indent="-285750">
              <a:buFont typeface="Arial" panose="020B0604020202020204" pitchFamily="34" charset="0"/>
              <a:buChar char="•"/>
            </a:pPr>
            <a:r>
              <a:rPr lang="en-US" b="1" err="1"/>
              <a:t>UpdateAssumeRolePolicy</a:t>
            </a:r>
            <a:r>
              <a:rPr lang="en-US" b="1"/>
              <a:t>: </a:t>
            </a:r>
            <a:r>
              <a:rPr lang="en-US" sz="1200"/>
              <a:t>updates the policy that grants an IAM entity permission to assume a role</a:t>
            </a:r>
          </a:p>
          <a:p>
            <a:endParaRPr lang="en-001"/>
          </a:p>
        </p:txBody>
      </p:sp>
    </p:spTree>
    <p:extLst>
      <p:ext uri="{BB962C8B-B14F-4D97-AF65-F5344CB8AC3E}">
        <p14:creationId xmlns:p14="http://schemas.microsoft.com/office/powerpoint/2010/main" val="950745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chemeClr val="accent1"/>
                </a:solidFill>
              </a:rPr>
              <a:t>FINDINGS:</a:t>
            </a:r>
          </a:p>
          <a:p>
            <a:pPr marL="285750" indent="-285750">
              <a:buFont typeface="Arial" panose="020B0604020202020204" pitchFamily="34" charset="0"/>
              <a:buChar char="•"/>
            </a:pPr>
            <a:r>
              <a:rPr lang="en-US"/>
              <a:t>No relevant artifacts on hypervisors – container logging not on by default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No relevant container artifacts – WHY? The attacker compromised the web app, not the OS</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No Jenkins application logs anywhere. Client couldn’t answer where these are. We believe these were stored on a separate volume not persevered. </a:t>
            </a:r>
          </a:p>
        </p:txBody>
      </p:sp>
      <p:sp>
        <p:nvSpPr>
          <p:cNvPr id="4" name="Slide Number Placeholder 3"/>
          <p:cNvSpPr>
            <a:spLocks noGrp="1"/>
          </p:cNvSpPr>
          <p:nvPr>
            <p:ph type="sldNum" sz="quarter" idx="5"/>
          </p:nvPr>
        </p:nvSpPr>
        <p:spPr/>
        <p:txBody>
          <a:bodyPr/>
          <a:lstStyle/>
          <a:p>
            <a:fld id="{51028222-8FD7-4F07-AE14-7272D3D709AA}" type="slidenum">
              <a:rPr lang="fi-FI" smtClean="0"/>
              <a:pPr/>
              <a:t>11</a:t>
            </a:fld>
            <a:endParaRPr lang="fi-FI"/>
          </a:p>
        </p:txBody>
      </p:sp>
    </p:spTree>
    <p:extLst>
      <p:ext uri="{BB962C8B-B14F-4D97-AF65-F5344CB8AC3E}">
        <p14:creationId xmlns:p14="http://schemas.microsoft.com/office/powerpoint/2010/main" val="18236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Logging in to Jenkins portal redirects you to Bitbucket SSO</a:t>
            </a:r>
          </a:p>
          <a:p>
            <a:r>
              <a:rPr lang="en-US"/>
              <a:t>From Jenkins portal, script console was enabled -&gt; could access all creds on the server</a:t>
            </a:r>
          </a:p>
          <a:p>
            <a:r>
              <a:rPr lang="en-US"/>
              <a:t>Tried logging in with a Bitbucket account that I set up using a personal email address</a:t>
            </a:r>
          </a:p>
          <a:p>
            <a:r>
              <a:rPr lang="en-US"/>
              <a:t>Could log in and had the exact same access as organizational Bitbucket account</a:t>
            </a:r>
          </a:p>
          <a:p>
            <a:endParaRPr lang="en-US"/>
          </a:p>
          <a:p>
            <a:pPr marL="285750" indent="-285750">
              <a:buFont typeface="Arial" panose="020B0604020202020204" pitchFamily="34" charset="0"/>
              <a:buChar char="•"/>
            </a:pPr>
            <a:r>
              <a:rPr lang="en-US"/>
              <a:t>External Vendor admitted they made changes to the config files resulting in: </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Jenkins web portal being open to the internet</a:t>
            </a:r>
          </a:p>
          <a:p>
            <a:endParaRPr lang="en-US"/>
          </a:p>
          <a:p>
            <a:pPr marL="285750" indent="-285750">
              <a:buFont typeface="Arial" panose="020B0604020202020204" pitchFamily="34" charset="0"/>
              <a:buChar char="•"/>
            </a:pPr>
            <a:r>
              <a:rPr lang="en-US" b="1"/>
              <a:t>ANY</a:t>
            </a:r>
            <a:r>
              <a:rPr lang="en-US"/>
              <a:t> Bitbucket account could authenticate</a:t>
            </a:r>
          </a:p>
          <a:p>
            <a:endParaRPr lang="en-US"/>
          </a:p>
        </p:txBody>
      </p:sp>
      <p:sp>
        <p:nvSpPr>
          <p:cNvPr id="4" name="Slide Number Placeholder 3"/>
          <p:cNvSpPr>
            <a:spLocks noGrp="1"/>
          </p:cNvSpPr>
          <p:nvPr>
            <p:ph type="sldNum" sz="quarter" idx="5"/>
          </p:nvPr>
        </p:nvSpPr>
        <p:spPr/>
        <p:txBody>
          <a:bodyPr/>
          <a:lstStyle/>
          <a:p>
            <a:fld id="{51028222-8FD7-4F07-AE14-7272D3D709AA}" type="slidenum">
              <a:rPr lang="fi-FI" smtClean="0"/>
              <a:pPr/>
              <a:t>12</a:t>
            </a:fld>
            <a:endParaRPr lang="fi-FI"/>
          </a:p>
        </p:txBody>
      </p:sp>
    </p:spTree>
    <p:extLst>
      <p:ext uri="{BB962C8B-B14F-4D97-AF65-F5344CB8AC3E}">
        <p14:creationId xmlns:p14="http://schemas.microsoft.com/office/powerpoint/2010/main" val="2608362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did they do this? Probably an opportunistic attacker</a:t>
            </a:r>
          </a:p>
          <a:p>
            <a:r>
              <a:rPr lang="en-US"/>
              <a:t>The point is, it could have been a lot worse for them if the attacker decided to resort to extortion</a:t>
            </a:r>
          </a:p>
          <a:p>
            <a:r>
              <a:rPr lang="en-US"/>
              <a:t>We still don’t know what the attacker did with the data, maybe they sold it?</a:t>
            </a:r>
          </a:p>
        </p:txBody>
      </p:sp>
    </p:spTree>
    <p:extLst>
      <p:ext uri="{BB962C8B-B14F-4D97-AF65-F5344CB8AC3E}">
        <p14:creationId xmlns:p14="http://schemas.microsoft.com/office/powerpoint/2010/main" val="318860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 mins on this slide</a:t>
            </a:r>
          </a:p>
          <a:p>
            <a:endParaRPr lang="en-US"/>
          </a:p>
          <a:p>
            <a:endParaRPr lang="en-US"/>
          </a:p>
          <a:p>
            <a:endParaRPr lang="en-US"/>
          </a:p>
          <a:p>
            <a:r>
              <a:rPr lang="en-US"/>
              <a:t>SAAS: </a:t>
            </a:r>
          </a:p>
          <a:p>
            <a:pPr marL="0" indent="0">
              <a:buNone/>
            </a:pPr>
            <a:r>
              <a:rPr lang="en-US"/>
              <a:t>-Access to important data is going to be delayed (Long wait for vendors to provide the correct logs –Example </a:t>
            </a:r>
            <a:r>
              <a:rPr lang="en-US" err="1"/>
              <a:t>Github</a:t>
            </a:r>
            <a:r>
              <a:rPr lang="en-US"/>
              <a:t> and the </a:t>
            </a:r>
            <a:r>
              <a:rPr lang="en-US" err="1"/>
              <a:t>Codecov</a:t>
            </a:r>
            <a:r>
              <a:rPr lang="en-US"/>
              <a:t> breach)</a:t>
            </a:r>
          </a:p>
          <a:p>
            <a:pPr>
              <a:buFontTx/>
              <a:buChar char="-"/>
            </a:pPr>
            <a:r>
              <a:rPr lang="en-US"/>
              <a:t>You cannot ensure that the data is forensically sound</a:t>
            </a:r>
          </a:p>
          <a:p>
            <a:pPr>
              <a:buFontTx/>
              <a:buChar char="-"/>
            </a:pPr>
            <a:r>
              <a:rPr lang="en-US"/>
              <a:t>Extracting logs without premium services = throttling </a:t>
            </a:r>
          </a:p>
          <a:p>
            <a:pPr>
              <a:buFontTx/>
              <a:buChar char="-"/>
            </a:pPr>
            <a:r>
              <a:rPr lang="en-US"/>
              <a:t>Logs may roll over / evidence may not be available at all</a:t>
            </a:r>
          </a:p>
          <a:p>
            <a:pPr marL="0" indent="0">
              <a:buNone/>
            </a:pPr>
            <a:endParaRPr lang="en-US"/>
          </a:p>
          <a:p>
            <a:r>
              <a:rPr lang="en-US"/>
              <a:t>CONTAINERISATION TECHNOLOGY:</a:t>
            </a:r>
          </a:p>
          <a:p>
            <a:pPr>
              <a:buFontTx/>
              <a:buChar char="-"/>
            </a:pPr>
            <a:r>
              <a:rPr lang="en-US"/>
              <a:t>Designed for rapid spinning up and taking down, not for forensic investigations</a:t>
            </a:r>
          </a:p>
          <a:p>
            <a:pPr>
              <a:buFontTx/>
              <a:buChar char="-"/>
            </a:pPr>
            <a:r>
              <a:rPr lang="en-US"/>
              <a:t>Forensic analysis of containers is not very well documented – Example Azure Virtual Desktops</a:t>
            </a:r>
          </a:p>
          <a:p>
            <a:pPr>
              <a:buFontTx/>
              <a:buChar char="-"/>
            </a:pPr>
            <a:endParaRPr lang="en-US"/>
          </a:p>
          <a:p>
            <a:r>
              <a:rPr lang="en-US"/>
              <a:t>IAAS on any platform</a:t>
            </a:r>
          </a:p>
          <a:p>
            <a:pPr>
              <a:buFontTx/>
              <a:buChar char="-"/>
            </a:pPr>
            <a:r>
              <a:rPr lang="en-US"/>
              <a:t>Data is expensive, to be lean - often logging is not on by default</a:t>
            </a:r>
          </a:p>
          <a:p>
            <a:pPr>
              <a:buFontTx/>
              <a:buChar char="-"/>
            </a:pPr>
            <a:r>
              <a:rPr lang="en-US"/>
              <a:t>Network logging is almost never available or sampled (?)</a:t>
            </a:r>
          </a:p>
          <a:p>
            <a:pPr>
              <a:buFontTx/>
              <a:buChar char="-"/>
            </a:pPr>
            <a:r>
              <a:rPr lang="en-US"/>
              <a:t>Access to resources in regions is complex </a:t>
            </a:r>
          </a:p>
          <a:p>
            <a:pPr marL="0" indent="0">
              <a:buNone/>
            </a:pPr>
            <a:endParaRPr lang="en-US"/>
          </a:p>
          <a:p>
            <a:endParaRPr lang="en-001"/>
          </a:p>
        </p:txBody>
      </p:sp>
    </p:spTree>
    <p:extLst>
      <p:ext uri="{BB962C8B-B14F-4D97-AF65-F5344CB8AC3E}">
        <p14:creationId xmlns:p14="http://schemas.microsoft.com/office/powerpoint/2010/main" val="30071436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3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0.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7.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10.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27.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10.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6.xml"/><Relationship Id="rId4" Type="http://schemas.openxmlformats.org/officeDocument/2006/relationships/image" Target="../media/image27.sv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Master" Target="../slideMasters/slideMaster6.xml"/><Relationship Id="rId4" Type="http://schemas.openxmlformats.org/officeDocument/2006/relationships/image" Target="../media/image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2893607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58575690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515987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1738396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427634612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a:t>Click to edit Master title style</a:t>
            </a:r>
            <a:endParaRPr lang="fi-FI"/>
          </a:p>
        </p:txBody>
      </p:sp>
    </p:spTree>
    <p:extLst>
      <p:ext uri="{BB962C8B-B14F-4D97-AF65-F5344CB8AC3E}">
        <p14:creationId xmlns:p14="http://schemas.microsoft.com/office/powerpoint/2010/main" val="213348882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5876720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6619626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6592755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5313134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817A0939-A844-48F4-A722-F7930DDA9B17}"/>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30" name="Text Placeholder 2">
            <a:extLst>
              <a:ext uri="{FF2B5EF4-FFF2-40B4-BE49-F238E27FC236}">
                <a16:creationId xmlns:a16="http://schemas.microsoft.com/office/drawing/2014/main" id="{E12D2053-C05A-484C-A3AD-4518B65D6832}"/>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7244778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4D82CD74-7354-4133-8332-9EAF26103C5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30" name="Text Placeholder 2">
            <a:extLst>
              <a:ext uri="{FF2B5EF4-FFF2-40B4-BE49-F238E27FC236}">
                <a16:creationId xmlns:a16="http://schemas.microsoft.com/office/drawing/2014/main" id="{3B6EB6D7-0269-439D-88D6-2B87531C7B33}"/>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10016769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2649753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0685167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64F575B0-ABA2-4625-81E0-EE049ECEB7D7}"/>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6090005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B2C429D1-2865-4715-8D2B-928520D4240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2129056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C15B56AD-B826-4449-914A-9D61F027BB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6901247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428B7F3D-60DB-4CF2-A637-957E41A10D5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1549215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099914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3964BC15-A6D4-4EEC-8257-775BC9AE1A8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1" name="Text Placeholder 2">
            <a:extLst>
              <a:ext uri="{FF2B5EF4-FFF2-40B4-BE49-F238E27FC236}">
                <a16:creationId xmlns:a16="http://schemas.microsoft.com/office/drawing/2014/main" id="{128ADE9B-1864-4284-882C-C4A8FB2F640D}"/>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1519868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4C950FFC-6D4E-4A70-92CF-746978EF1096}"/>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0C87D9A0-6CE9-40A7-97C3-F80F8B979B76}"/>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52860442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None/>
              <a:defRPr sz="1000">
                <a:solidFill>
                  <a:schemeClr val="accent5"/>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95646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120DC0CD-BBD6-40A5-BE4D-CB35F218C4B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28940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5"/>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FFB2FBDC-08A7-4FAA-900C-FBF9B1195E5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291734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406A49F7-6687-4793-96AC-F9A927F68CC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3139836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BF0B10FE-4001-4B3E-B624-6FFC6659F76A}"/>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605353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427032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5"/>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93740807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A8FD8-48BC-402E-ADAE-FFC0AE34EBB8}"/>
              </a:ext>
            </a:extLst>
          </p:cNvPr>
          <p:cNvSpPr>
            <a:spLocks noGrp="1"/>
          </p:cNvSpPr>
          <p:nvPr>
            <p:ph type="title"/>
          </p:nvPr>
        </p:nvSpPr>
        <p:spPr/>
        <p:txBody>
          <a:bodyPr/>
          <a:lstStyle/>
          <a:p>
            <a:r>
              <a:rPr lang="en-US" noProof="0"/>
              <a:t>Click to edit Master title style</a:t>
            </a:r>
          </a:p>
        </p:txBody>
      </p:sp>
      <p:sp>
        <p:nvSpPr>
          <p:cNvPr id="3" name="Content Placeholder 2">
            <a:extLst>
              <a:ext uri="{FF2B5EF4-FFF2-40B4-BE49-F238E27FC236}">
                <a16:creationId xmlns:a16="http://schemas.microsoft.com/office/drawing/2014/main" id="{D43D493F-C450-4001-94A9-88A28A21F00D}"/>
              </a:ext>
            </a:extLst>
          </p:cNvPr>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3156D42E-8496-4AA5-91A1-26BDAFCF4DC3}"/>
              </a:ext>
            </a:extLst>
          </p:cNvPr>
          <p:cNvSpPr>
            <a:spLocks noGrp="1"/>
          </p:cNvSpPr>
          <p:nvPr>
            <p:ph type="dt" sz="half" idx="10"/>
          </p:nvPr>
        </p:nvSpPr>
        <p:spPr/>
        <p:txBody>
          <a:bodyPr/>
          <a:lstStyle/>
          <a:p>
            <a:fld id="{12A21D6D-93DA-4D75-9911-B3D626E5D705}" type="datetime3">
              <a:rPr lang="en-US" noProof="0" smtClean="0"/>
              <a:t>15 July 2022</a:t>
            </a:fld>
            <a:endParaRPr lang="en-US" noProof="0"/>
          </a:p>
        </p:txBody>
      </p:sp>
      <p:sp>
        <p:nvSpPr>
          <p:cNvPr id="6" name="Slide Number Placeholder 5">
            <a:extLst>
              <a:ext uri="{FF2B5EF4-FFF2-40B4-BE49-F238E27FC236}">
                <a16:creationId xmlns:a16="http://schemas.microsoft.com/office/drawing/2014/main" id="{1C757CB7-16EC-45F8-AB02-6885F010FD88}"/>
              </a:ext>
            </a:extLst>
          </p:cNvPr>
          <p:cNvSpPr>
            <a:spLocks noGrp="1"/>
          </p:cNvSpPr>
          <p:nvPr>
            <p:ph type="sldNum" sz="quarter" idx="12"/>
          </p:nvPr>
        </p:nvSpPr>
        <p:spPr/>
        <p:txBody>
          <a:bodyPr/>
          <a:lstStyle/>
          <a:p>
            <a:fld id="{EE9DE6BB-461B-46D4-9959-5D1283F26731}" type="slidenum">
              <a:rPr lang="en-US" noProof="0" smtClean="0"/>
              <a:t>‹#›</a:t>
            </a:fld>
            <a:endParaRPr lang="en-US" noProof="0"/>
          </a:p>
        </p:txBody>
      </p:sp>
      <p:pic>
        <p:nvPicPr>
          <p:cNvPr id="8" name="Graphic 7">
            <a:extLst>
              <a:ext uri="{FF2B5EF4-FFF2-40B4-BE49-F238E27FC236}">
                <a16:creationId xmlns:a16="http://schemas.microsoft.com/office/drawing/2014/main" id="{38F624D7-3C25-47AA-81CC-F5D59FE42F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92669662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2889844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76076426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4349506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84148704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8695007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7747103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1954185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8" name="Text Placeholder 2">
            <a:extLst>
              <a:ext uri="{FF2B5EF4-FFF2-40B4-BE49-F238E27FC236}">
                <a16:creationId xmlns:a16="http://schemas.microsoft.com/office/drawing/2014/main" id="{08E8454E-A418-40BF-9B88-B9B41E160F9B}"/>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793078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95291961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r>
              <a:rPr lang="en-US" noProof="0"/>
              <a:t>Click to edit Master text styles</a:t>
            </a:r>
          </a:p>
        </p:txBody>
      </p:sp>
    </p:spTree>
    <p:extLst>
      <p:ext uri="{BB962C8B-B14F-4D97-AF65-F5344CB8AC3E}">
        <p14:creationId xmlns:p14="http://schemas.microsoft.com/office/powerpoint/2010/main" val="25722308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21142790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68920658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182E6004-4A30-4EA1-8C26-4D202437F990}"/>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30" name="Text Placeholder 2">
            <a:extLst>
              <a:ext uri="{FF2B5EF4-FFF2-40B4-BE49-F238E27FC236}">
                <a16:creationId xmlns:a16="http://schemas.microsoft.com/office/drawing/2014/main" id="{B4DE1CD9-BAB3-4BCD-8114-899C1380380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44156281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9" name="Picture Placeholder 9">
            <a:extLst>
              <a:ext uri="{FF2B5EF4-FFF2-40B4-BE49-F238E27FC236}">
                <a16:creationId xmlns:a16="http://schemas.microsoft.com/office/drawing/2014/main" id="{F24B665A-A208-468B-9F01-B10E5A11A70C}"/>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30" name="Text Placeholder 2">
            <a:extLst>
              <a:ext uri="{FF2B5EF4-FFF2-40B4-BE49-F238E27FC236}">
                <a16:creationId xmlns:a16="http://schemas.microsoft.com/office/drawing/2014/main" id="{E182C5D1-6E8E-4B99-8E1F-26CE51A9E673}"/>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36150685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7292455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4D2FBE15-0C13-43D3-8ADB-A404F5E9AE4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770996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5"/>
          </a:solid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6392CC80-D0FB-49D1-BD77-3783626E4E1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725044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37437014-BBC2-4818-A6F6-FEEFE5996D1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7857990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1F747169-10C7-4527-9615-E98F6D80816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0133390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1987312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40018384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8157357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4686394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a:t>Click to edit Master title style</a:t>
            </a:r>
            <a:endParaRPr lang="fi-FI"/>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2288606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29095861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61186477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37977318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4507831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6" name="Text Placeholder 2">
            <a:extLst>
              <a:ext uri="{FF2B5EF4-FFF2-40B4-BE49-F238E27FC236}">
                <a16:creationId xmlns:a16="http://schemas.microsoft.com/office/drawing/2014/main" id="{BDD93203-329E-42D4-8C77-E67F133D23C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3064909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69399465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52743220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25669163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09719494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05D02DD5-9C65-40CA-8297-AC7A257B498F}"/>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endParaRPr lang="fi-FI"/>
          </a:p>
        </p:txBody>
      </p:sp>
      <p:sp>
        <p:nvSpPr>
          <p:cNvPr id="21" name="Text Placeholder 2">
            <a:extLst>
              <a:ext uri="{FF2B5EF4-FFF2-40B4-BE49-F238E27FC236}">
                <a16:creationId xmlns:a16="http://schemas.microsoft.com/office/drawing/2014/main" id="{35183110-3627-482D-9713-38EDB1797511}"/>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64109086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8" name="Picture Placeholder 9">
            <a:extLst>
              <a:ext uri="{FF2B5EF4-FFF2-40B4-BE49-F238E27FC236}">
                <a16:creationId xmlns:a16="http://schemas.microsoft.com/office/drawing/2014/main" id="{7F1FBF5A-423E-4AE7-8C13-0B8503E9F93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a:t>Agenda</a:t>
            </a:r>
            <a:endParaRPr lang="fi-FI"/>
          </a:p>
        </p:txBody>
      </p:sp>
      <p:sp>
        <p:nvSpPr>
          <p:cNvPr id="21" name="Text Placeholder 2">
            <a:extLst>
              <a:ext uri="{FF2B5EF4-FFF2-40B4-BE49-F238E27FC236}">
                <a16:creationId xmlns:a16="http://schemas.microsoft.com/office/drawing/2014/main" id="{C990471A-63AA-44EF-A3A7-F3607EFCBF3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177087033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5"/>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16263820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8" name="Text Placeholder 2">
            <a:extLst>
              <a:ext uri="{FF2B5EF4-FFF2-40B4-BE49-F238E27FC236}">
                <a16:creationId xmlns:a16="http://schemas.microsoft.com/office/drawing/2014/main" id="{905D38EC-A296-410F-9D5C-64C771EDD9CC}"/>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700109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8" name="Text Placeholder 2">
            <a:extLst>
              <a:ext uri="{FF2B5EF4-FFF2-40B4-BE49-F238E27FC236}">
                <a16:creationId xmlns:a16="http://schemas.microsoft.com/office/drawing/2014/main" id="{45BE5693-C310-4D6C-87A1-68170AD295D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725981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37437014-BBC2-4818-A6F6-FEEFE5996D1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112895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C46CC4B-9D78-4877-9CEC-EDED57965F0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3240795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1026268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320137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425630913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146002024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a:t>Click to edit Master title style</a:t>
            </a:r>
            <a:endParaRPr lang="fi-FI"/>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GB"/>
          </a:p>
        </p:txBody>
      </p:sp>
    </p:spTree>
    <p:extLst>
      <p:ext uri="{BB962C8B-B14F-4D97-AF65-F5344CB8AC3E}">
        <p14:creationId xmlns:p14="http://schemas.microsoft.com/office/powerpoint/2010/main" val="268806226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9693763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0017802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137767940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15205487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98916746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708690596"/>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29240822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10203151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338722113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7DD80859-0DC2-409E-8C43-C333572A30E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9" name="Text Placeholder 2">
            <a:extLst>
              <a:ext uri="{FF2B5EF4-FFF2-40B4-BE49-F238E27FC236}">
                <a16:creationId xmlns:a16="http://schemas.microsoft.com/office/drawing/2014/main" id="{C47023A6-18CE-4EB9-A6A9-3AF01A6DAE64}"/>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65617343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01C747CE-E109-490B-B1E6-F88E3B898086}"/>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9" name="Text Placeholder 2">
            <a:extLst>
              <a:ext uri="{FF2B5EF4-FFF2-40B4-BE49-F238E27FC236}">
                <a16:creationId xmlns:a16="http://schemas.microsoft.com/office/drawing/2014/main" id="{23A0050B-2773-47A5-889F-ECA830B826BD}"/>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95475403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24225370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02332BB2-77D8-414B-8916-E77788D3EBC1}"/>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552421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6" name="Text Placeholder 2">
            <a:extLst>
              <a:ext uri="{FF2B5EF4-FFF2-40B4-BE49-F238E27FC236}">
                <a16:creationId xmlns:a16="http://schemas.microsoft.com/office/drawing/2014/main" id="{D10379EE-1968-4B88-B9B7-9819A081F9CF}"/>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054417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C826675B-7104-438A-9351-4259B6E1333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41883014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C46CC4B-9D78-4877-9CEC-EDED57965F09}"/>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8889039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6878595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15173545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00535811"/>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a:t>Click to edit Master title style</a:t>
            </a:r>
            <a:endParaRPr lang="fi-FI"/>
          </a:p>
        </p:txBody>
      </p:sp>
      <p:sp>
        <p:nvSpPr>
          <p:cNvPr id="8" name="Text Placeholder 2">
            <a:extLst>
              <a:ext uri="{FF2B5EF4-FFF2-40B4-BE49-F238E27FC236}">
                <a16:creationId xmlns:a16="http://schemas.microsoft.com/office/drawing/2014/main" id="{08E8454E-A418-40BF-9B88-B9B41E160F9B}"/>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26719963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90998101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s Bright #3">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108013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11EAA742-F112-4BFB-8799-CBA3945F73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B31D7AE0-5E8C-4B95-BF09-3B4E1B95561A}"/>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76830895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s Bright - Split">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1700213"/>
            <a:ext cx="5184650"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5AF3C3A2-A65D-4258-9F0F-28098DC5F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8919B56-C0E6-4C34-AEC8-00F149E7DF4B}"/>
              </a:ext>
            </a:extLst>
          </p:cNvPr>
          <p:cNvSpPr>
            <a:spLocks noGrp="1"/>
          </p:cNvSpPr>
          <p:nvPr>
            <p:ph type="title"/>
          </p:nvPr>
        </p:nvSpPr>
        <p:spPr/>
        <p:txBody>
          <a:bodyPr/>
          <a:lstStyle/>
          <a:p>
            <a:r>
              <a:rPr lang="en-US"/>
              <a:t>Click to edit Master title style</a:t>
            </a:r>
            <a:endParaRPr lang="fi-FI"/>
          </a:p>
        </p:txBody>
      </p:sp>
    </p:spTree>
    <p:extLst>
      <p:ext uri="{BB962C8B-B14F-4D97-AF65-F5344CB8AC3E}">
        <p14:creationId xmlns:p14="http://schemas.microsoft.com/office/powerpoint/2010/main" val="331375720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s Bright - Spli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184651"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Platshållare för innehåll 2">
            <a:extLst>
              <a:ext uri="{FF2B5EF4-FFF2-40B4-BE49-F238E27FC236}">
                <a16:creationId xmlns:a16="http://schemas.microsoft.com/office/drawing/2014/main" id="{734C0308-CF95-4F3F-9757-58610484BA2F}"/>
              </a:ext>
            </a:extLst>
          </p:cNvPr>
          <p:cNvSpPr>
            <a:spLocks noGrp="1"/>
          </p:cNvSpPr>
          <p:nvPr>
            <p:ph idx="15"/>
          </p:nvPr>
        </p:nvSpPr>
        <p:spPr>
          <a:xfrm>
            <a:off x="6312024" y="333375"/>
            <a:ext cx="5184650" cy="5832475"/>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3E34BE1F-5C35-4D3A-A256-DE256F0C64F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C52C06DA-51FA-421F-9DAE-3A5849B6FBE8}"/>
              </a:ext>
            </a:extLst>
          </p:cNvPr>
          <p:cNvSpPr>
            <a:spLocks noGrp="1"/>
          </p:cNvSpPr>
          <p:nvPr>
            <p:ph type="title"/>
          </p:nvPr>
        </p:nvSpPr>
        <p:spPr>
          <a:xfrm>
            <a:off x="695325" y="333375"/>
            <a:ext cx="5184651" cy="1150938"/>
          </a:xfrm>
        </p:spPr>
        <p:txBody>
          <a:bodyPr/>
          <a:lstStyle/>
          <a:p>
            <a:r>
              <a:rPr lang="en-US"/>
              <a:t>Click to edit Master title style</a:t>
            </a:r>
            <a:endParaRPr lang="fi-FI"/>
          </a:p>
        </p:txBody>
      </p:sp>
    </p:spTree>
    <p:extLst>
      <p:ext uri="{BB962C8B-B14F-4D97-AF65-F5344CB8AC3E}">
        <p14:creationId xmlns:p14="http://schemas.microsoft.com/office/powerpoint/2010/main" val="185256092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s Dark #1">
    <p:bg>
      <p:bgPr>
        <a:solidFill>
          <a:schemeClr val="accent1"/>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BE57B8C-6EE8-4436-8B50-15E694F34A5D}"/>
              </a:ext>
            </a:extLst>
          </p:cNvPr>
          <p:cNvSpPr>
            <a:spLocks noGrp="1"/>
          </p:cNvSpPr>
          <p:nvPr>
            <p:ph type="pic" sz="quarter" idx="13"/>
          </p:nvPr>
        </p:nvSpPr>
        <p:spPr>
          <a:xfrm>
            <a:off x="6731675" y="1465201"/>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5"/>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12" name="Platshållare för innehåll 2">
            <a:extLst>
              <a:ext uri="{FF2B5EF4-FFF2-40B4-BE49-F238E27FC236}">
                <a16:creationId xmlns:a16="http://schemas.microsoft.com/office/drawing/2014/main" id="{FF8E0E22-1195-4E13-BC41-1EE36E1369AA}"/>
              </a:ext>
            </a:extLst>
          </p:cNvPr>
          <p:cNvSpPr>
            <a:spLocks noGrp="1"/>
          </p:cNvSpPr>
          <p:nvPr>
            <p:ph idx="1"/>
          </p:nvPr>
        </p:nvSpPr>
        <p:spPr>
          <a:xfrm>
            <a:off x="695326" y="1700214"/>
            <a:ext cx="6840538" cy="4465636"/>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652CC89B-3EA8-40A2-B67A-B0A38BE7D23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7739AA9F-22BA-450C-8526-D31215B76AEB}"/>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405743188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s Dark #2">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4" y="1700213"/>
            <a:ext cx="5400676" cy="4465637"/>
          </a:xfrm>
          <a:prstGeom prst="rect">
            <a:avLst/>
          </a:prstGeom>
        </p:spPr>
        <p:txBody>
          <a:bodyPr/>
          <a:lstStyle>
            <a:lvl1pPr>
              <a:defRPr sz="1600">
                <a:solidFill>
                  <a:schemeClr val="accent6"/>
                </a:solidFill>
              </a:defRPr>
            </a:lvl1pPr>
            <a:lvl2pPr>
              <a:defRPr sz="1400">
                <a:solidFill>
                  <a:schemeClr val="accent6"/>
                </a:solidFill>
              </a:defRPr>
            </a:lvl2pPr>
            <a:lvl3pPr>
              <a:defRPr sz="1200">
                <a:solidFill>
                  <a:schemeClr val="accent6"/>
                </a:solidFill>
              </a:defRPr>
            </a:lvl3pPr>
            <a:lvl4pPr>
              <a:defRPr sz="1100">
                <a:solidFill>
                  <a:schemeClr val="accent6"/>
                </a:solidFill>
              </a:defRPr>
            </a:lvl4pPr>
            <a:lvl5pPr>
              <a:defRPr sz="1000">
                <a:solidFill>
                  <a:schemeClr val="accent6"/>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B52995F5-0FCE-46AF-8ACB-727FB4AF1239}"/>
              </a:ext>
            </a:extLst>
          </p:cNvPr>
          <p:cNvSpPr>
            <a:spLocks noGrp="1"/>
          </p:cNvSpPr>
          <p:nvPr>
            <p:ph type="pic" sz="quarter" idx="13"/>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5"/>
          </a:solidFill>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6C3039FE-A6B6-48EB-A649-95F5E393C233}"/>
              </a:ext>
            </a:extLst>
          </p:cNvPr>
          <p:cNvSpPr>
            <a:spLocks noGrp="1"/>
          </p:cNvSpPr>
          <p:nvPr>
            <p:ph type="title"/>
          </p:nvPr>
        </p:nvSpPr>
        <p:spPr>
          <a:xfrm>
            <a:off x="695325" y="333375"/>
            <a:ext cx="6840538" cy="1150938"/>
          </a:xfrm>
        </p:spPr>
        <p:txBody>
          <a:bodyPr/>
          <a:lstStyle>
            <a:lvl1pPr>
              <a:defRPr>
                <a:solidFill>
                  <a:schemeClr val="accent6"/>
                </a:solidFill>
              </a:defRPr>
            </a:lvl1pPr>
          </a:lstStyle>
          <a:p>
            <a:r>
              <a:rPr lang="en-US" noProof="0"/>
              <a:t>Click to edit Master title style</a:t>
            </a:r>
          </a:p>
        </p:txBody>
      </p:sp>
      <p:sp>
        <p:nvSpPr>
          <p:cNvPr id="7" name="Text Placeholder 2">
            <a:extLst>
              <a:ext uri="{FF2B5EF4-FFF2-40B4-BE49-F238E27FC236}">
                <a16:creationId xmlns:a16="http://schemas.microsoft.com/office/drawing/2014/main" id="{36B4A431-D0C8-45F5-9E48-71263E008348}"/>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528589252"/>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130602512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s Dark - Split">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805C1DA4-981D-414C-858F-845E483FF453}"/>
              </a:ext>
            </a:extLst>
          </p:cNvPr>
          <p:cNvSpPr>
            <a:spLocks noGrp="1"/>
          </p:cNvSpPr>
          <p:nvPr>
            <p:ph idx="1"/>
          </p:nvPr>
        </p:nvSpPr>
        <p:spPr>
          <a:xfrm>
            <a:off x="695325" y="1700213"/>
            <a:ext cx="5184652"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415B45CB-502B-4ACE-9C67-BA90513482C6}"/>
              </a:ext>
            </a:extLst>
          </p:cNvPr>
          <p:cNvSpPr>
            <a:spLocks noGrp="1"/>
          </p:cNvSpPr>
          <p:nvPr>
            <p:ph idx="15"/>
          </p:nvPr>
        </p:nvSpPr>
        <p:spPr>
          <a:xfrm>
            <a:off x="6312024" y="1700213"/>
            <a:ext cx="51846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C7BFE75E-2BF4-45B2-ADFB-CCA52AC1D1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E532B830-97E7-4741-8980-8117305F1C56}"/>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89110708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s Dark - Split #2">
    <p:bg>
      <p:bgPr>
        <a:solidFill>
          <a:schemeClr val="accent1"/>
        </a:solidFill>
        <a:effectLst/>
      </p:bgPr>
    </p:bg>
    <p:spTree>
      <p:nvGrpSpPr>
        <p:cNvPr id="1" name=""/>
        <p:cNvGrpSpPr/>
        <p:nvPr/>
      </p:nvGrpSpPr>
      <p:grpSpPr>
        <a:xfrm>
          <a:off x="0" y="0"/>
          <a:ext cx="0" cy="0"/>
          <a:chOff x="0" y="0"/>
          <a:chExt cx="0" cy="0"/>
        </a:xfrm>
      </p:grpSpPr>
      <p:sp>
        <p:nvSpPr>
          <p:cNvPr id="10" name="Platshållare för innehåll 2">
            <a:extLst>
              <a:ext uri="{FF2B5EF4-FFF2-40B4-BE49-F238E27FC236}">
                <a16:creationId xmlns:a16="http://schemas.microsoft.com/office/drawing/2014/main" id="{FF3B90BF-048D-4CF2-89C4-5136B777099D}"/>
              </a:ext>
            </a:extLst>
          </p:cNvPr>
          <p:cNvSpPr>
            <a:spLocks noGrp="1"/>
          </p:cNvSpPr>
          <p:nvPr>
            <p:ph idx="1"/>
          </p:nvPr>
        </p:nvSpPr>
        <p:spPr>
          <a:xfrm>
            <a:off x="695325" y="1700213"/>
            <a:ext cx="5184651"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Platshållare för innehåll 2">
            <a:extLst>
              <a:ext uri="{FF2B5EF4-FFF2-40B4-BE49-F238E27FC236}">
                <a16:creationId xmlns:a16="http://schemas.microsoft.com/office/drawing/2014/main" id="{27B6B10C-BBFB-44E1-882F-850C9AAA1801}"/>
              </a:ext>
            </a:extLst>
          </p:cNvPr>
          <p:cNvSpPr>
            <a:spLocks noGrp="1"/>
          </p:cNvSpPr>
          <p:nvPr>
            <p:ph idx="15"/>
          </p:nvPr>
        </p:nvSpPr>
        <p:spPr>
          <a:xfrm>
            <a:off x="6312023" y="333375"/>
            <a:ext cx="5184651" cy="5832475"/>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6" name="Graphic 5">
            <a:extLst>
              <a:ext uri="{FF2B5EF4-FFF2-40B4-BE49-F238E27FC236}">
                <a16:creationId xmlns:a16="http://schemas.microsoft.com/office/drawing/2014/main" id="{A5884268-A807-4CCC-B20C-AC8D5014C9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46A65DFE-805C-43C1-9948-FDFBE3880C54}"/>
              </a:ext>
            </a:extLst>
          </p:cNvPr>
          <p:cNvSpPr>
            <a:spLocks noGrp="1"/>
          </p:cNvSpPr>
          <p:nvPr>
            <p:ph type="title"/>
          </p:nvPr>
        </p:nvSpPr>
        <p:spPr>
          <a:xfrm>
            <a:off x="695325" y="333375"/>
            <a:ext cx="5184651" cy="1150938"/>
          </a:xfrm>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84469294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 Dark">
    <p:bg>
      <p:bgPr>
        <a:solidFill>
          <a:schemeClr val="accent1"/>
        </a:solidFill>
        <a:effectLst/>
      </p:bgPr>
    </p:bg>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E4A44670-031D-4507-A8A8-D89C99E934A2}"/>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593"/>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22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3847"/>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474"/>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101"/>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730"/>
            <a:ext cx="449825" cy="449825"/>
          </a:xfrm>
          <a:prstGeom prst="ellipse">
            <a:avLst/>
          </a:prstGeom>
          <a:ln>
            <a:solidFill>
              <a:schemeClr val="accent6"/>
            </a:solidFill>
          </a:ln>
        </p:spPr>
        <p:txBody>
          <a:bodyPr anchor="ctr"/>
          <a:lstStyle>
            <a:lvl1pPr marL="0" indent="0" algn="ctr">
              <a:buNone/>
              <a:defRPr sz="180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59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329"/>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3847"/>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386"/>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013"/>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642"/>
            <a:ext cx="4635500" cy="450000"/>
          </a:xfrm>
          <a:prstGeom prst="rect">
            <a:avLst/>
          </a:prstGeom>
        </p:spPr>
        <p:txBody>
          <a:bodyPr anchor="ctr"/>
          <a:lstStyle>
            <a:lvl1pPr marL="0" indent="0">
              <a:buNone/>
              <a:defRPr sz="1800">
                <a:solidFill>
                  <a:schemeClr val="accent6"/>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 name="Title 1">
            <a:extLst>
              <a:ext uri="{FF2B5EF4-FFF2-40B4-BE49-F238E27FC236}">
                <a16:creationId xmlns:a16="http://schemas.microsoft.com/office/drawing/2014/main" id="{A433FBC9-CBDC-4A49-B1A9-1B0006DE4FBA}"/>
              </a:ext>
            </a:extLst>
          </p:cNvPr>
          <p:cNvSpPr>
            <a:spLocks noGrp="1"/>
          </p:cNvSpPr>
          <p:nvPr>
            <p:ph type="title" hasCustomPrompt="1"/>
          </p:nvPr>
        </p:nvSpPr>
        <p:spPr>
          <a:xfrm>
            <a:off x="695325" y="333375"/>
            <a:ext cx="6840538" cy="1150938"/>
          </a:xfrm>
        </p:spPr>
        <p:txBody>
          <a:bodyPr/>
          <a:lstStyle>
            <a:lvl1pPr>
              <a:defRPr>
                <a:solidFill>
                  <a:schemeClr val="accent6"/>
                </a:solidFill>
              </a:defRPr>
            </a:lvl1pPr>
          </a:lstStyle>
          <a:p>
            <a:r>
              <a:rPr lang="en-US" noProof="0"/>
              <a:t>Agenda</a:t>
            </a:r>
          </a:p>
        </p:txBody>
      </p:sp>
      <p:sp>
        <p:nvSpPr>
          <p:cNvPr id="28" name="Text Placeholder 2">
            <a:extLst>
              <a:ext uri="{FF2B5EF4-FFF2-40B4-BE49-F238E27FC236}">
                <a16:creationId xmlns:a16="http://schemas.microsoft.com/office/drawing/2014/main" id="{90888AEE-F6CE-4405-902A-AB6760B1444B}"/>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63765637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Dark #3">
    <p:bg>
      <p:bgPr>
        <a:solidFill>
          <a:schemeClr val="accent1"/>
        </a:solidFill>
        <a:effectLst/>
      </p:bgPr>
    </p:bg>
    <p:spTree>
      <p:nvGrpSpPr>
        <p:cNvPr id="1" name=""/>
        <p:cNvGrpSpPr/>
        <p:nvPr/>
      </p:nvGrpSpPr>
      <p:grpSpPr>
        <a:xfrm>
          <a:off x="0" y="0"/>
          <a:ext cx="0" cy="0"/>
          <a:chOff x="0" y="0"/>
          <a:chExt cx="0" cy="0"/>
        </a:xfrm>
      </p:grpSpPr>
      <p:sp>
        <p:nvSpPr>
          <p:cNvPr id="9" name="Platshållare för innehåll 2">
            <a:extLst>
              <a:ext uri="{FF2B5EF4-FFF2-40B4-BE49-F238E27FC236}">
                <a16:creationId xmlns:a16="http://schemas.microsoft.com/office/drawing/2014/main" id="{E8194E45-1E84-43AF-8C03-6AF6B1F15CC1}"/>
              </a:ext>
            </a:extLst>
          </p:cNvPr>
          <p:cNvSpPr>
            <a:spLocks noGrp="1"/>
          </p:cNvSpPr>
          <p:nvPr>
            <p:ph idx="1"/>
          </p:nvPr>
        </p:nvSpPr>
        <p:spPr>
          <a:xfrm>
            <a:off x="695325" y="1700213"/>
            <a:ext cx="10801350" cy="4465637"/>
          </a:xfrm>
          <a:prstGeom prst="rect">
            <a:avLst/>
          </a:prstGeom>
        </p:spPr>
        <p:txBody>
          <a:bodyPr/>
          <a:lstStyle>
            <a:lvl1pPr>
              <a:defRPr sz="1600">
                <a:solidFill>
                  <a:schemeClr val="accent5"/>
                </a:solidFill>
              </a:defRPr>
            </a:lvl1pPr>
            <a:lvl2pPr>
              <a:defRPr sz="1400">
                <a:solidFill>
                  <a:schemeClr val="accent5"/>
                </a:solidFill>
              </a:defRPr>
            </a:lvl2pPr>
            <a:lvl3pPr>
              <a:defRPr sz="1200">
                <a:solidFill>
                  <a:schemeClr val="accent5"/>
                </a:solidFill>
              </a:defRPr>
            </a:lvl3pPr>
            <a:lvl4pPr>
              <a:defRPr sz="1100">
                <a:solidFill>
                  <a:schemeClr val="accent5"/>
                </a:solidFill>
              </a:defRPr>
            </a:lvl4pPr>
            <a:lvl5pPr>
              <a:defRPr sz="1000">
                <a:solidFill>
                  <a:schemeClr val="accent5"/>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pic>
        <p:nvPicPr>
          <p:cNvPr id="5" name="Graphic 4">
            <a:extLst>
              <a:ext uri="{FF2B5EF4-FFF2-40B4-BE49-F238E27FC236}">
                <a16:creationId xmlns:a16="http://schemas.microsoft.com/office/drawing/2014/main" id="{EECE39BF-DECF-41AE-AAD0-9062FE2701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777038" y="6308725"/>
            <a:ext cx="1080000" cy="261818"/>
          </a:xfrm>
          <a:prstGeom prst="rect">
            <a:avLst/>
          </a:prstGeom>
        </p:spPr>
      </p:pic>
      <p:sp>
        <p:nvSpPr>
          <p:cNvPr id="2" name="Title 1">
            <a:extLst>
              <a:ext uri="{FF2B5EF4-FFF2-40B4-BE49-F238E27FC236}">
                <a16:creationId xmlns:a16="http://schemas.microsoft.com/office/drawing/2014/main" id="{F94DEA5F-CACA-471F-9C2E-23DF21A7C90F}"/>
              </a:ext>
            </a:extLst>
          </p:cNvPr>
          <p:cNvSpPr>
            <a:spLocks noGrp="1"/>
          </p:cNvSpPr>
          <p:nvPr>
            <p:ph type="title"/>
          </p:nvPr>
        </p:nvSpPr>
        <p:spPr/>
        <p:txBody>
          <a:bodyPr/>
          <a:lstStyle>
            <a:lvl1pPr>
              <a:defRPr>
                <a:solidFill>
                  <a:schemeClr val="accent5"/>
                </a:solidFill>
              </a:defRPr>
            </a:lvl1pPr>
          </a:lstStyle>
          <a:p>
            <a:r>
              <a:rPr lang="en-US" noProof="0"/>
              <a:t>Click to edit Master title style</a:t>
            </a:r>
          </a:p>
        </p:txBody>
      </p:sp>
    </p:spTree>
    <p:extLst>
      <p:ext uri="{BB962C8B-B14F-4D97-AF65-F5344CB8AC3E}">
        <p14:creationId xmlns:p14="http://schemas.microsoft.com/office/powerpoint/2010/main" val="238626257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genda - Bright">
    <p:spTree>
      <p:nvGrpSpPr>
        <p:cNvPr id="1" name=""/>
        <p:cNvGrpSpPr/>
        <p:nvPr/>
      </p:nvGrpSpPr>
      <p:grpSpPr>
        <a:xfrm>
          <a:off x="0" y="0"/>
          <a:ext cx="0" cy="0"/>
          <a:chOff x="0" y="0"/>
          <a:chExt cx="0" cy="0"/>
        </a:xfrm>
      </p:grpSpPr>
      <p:sp>
        <p:nvSpPr>
          <p:cNvPr id="21" name="Picture Placeholder 9">
            <a:extLst>
              <a:ext uri="{FF2B5EF4-FFF2-40B4-BE49-F238E27FC236}">
                <a16:creationId xmlns:a16="http://schemas.microsoft.com/office/drawing/2014/main" id="{B8BD1679-F623-4D48-AAAD-49163780A00E}"/>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9" name="Platshållare för text 8">
            <a:extLst>
              <a:ext uri="{FF2B5EF4-FFF2-40B4-BE49-F238E27FC236}">
                <a16:creationId xmlns:a16="http://schemas.microsoft.com/office/drawing/2014/main" id="{9BEDDD62-3E2F-4E26-995B-2F79D205B1D7}"/>
              </a:ext>
            </a:extLst>
          </p:cNvPr>
          <p:cNvSpPr>
            <a:spLocks noGrp="1"/>
          </p:cNvSpPr>
          <p:nvPr>
            <p:ph type="body" sz="quarter" idx="15" hasCustomPrompt="1"/>
          </p:nvPr>
        </p:nvSpPr>
        <p:spPr>
          <a:xfrm>
            <a:off x="695400" y="2004839"/>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6" name="Platshållare för text 8">
            <a:extLst>
              <a:ext uri="{FF2B5EF4-FFF2-40B4-BE49-F238E27FC236}">
                <a16:creationId xmlns:a16="http://schemas.microsoft.com/office/drawing/2014/main" id="{AA3EB834-69CB-4FA4-A9D4-030851E3DA7E}"/>
              </a:ext>
            </a:extLst>
          </p:cNvPr>
          <p:cNvSpPr>
            <a:spLocks noGrp="1"/>
          </p:cNvSpPr>
          <p:nvPr>
            <p:ph type="body" sz="quarter" idx="16" hasCustomPrompt="1"/>
          </p:nvPr>
        </p:nvSpPr>
        <p:spPr>
          <a:xfrm>
            <a:off x="695400" y="268946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7" name="Platshållare för text 8">
            <a:extLst>
              <a:ext uri="{FF2B5EF4-FFF2-40B4-BE49-F238E27FC236}">
                <a16:creationId xmlns:a16="http://schemas.microsoft.com/office/drawing/2014/main" id="{874753BF-080F-46CC-8C76-FCDD5BD47F6F}"/>
              </a:ext>
            </a:extLst>
          </p:cNvPr>
          <p:cNvSpPr>
            <a:spLocks noGrp="1"/>
          </p:cNvSpPr>
          <p:nvPr>
            <p:ph type="body" sz="quarter" idx="17" hasCustomPrompt="1"/>
          </p:nvPr>
        </p:nvSpPr>
        <p:spPr>
          <a:xfrm>
            <a:off x="695400" y="3374093"/>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8" name="Platshållare för text 8">
            <a:extLst>
              <a:ext uri="{FF2B5EF4-FFF2-40B4-BE49-F238E27FC236}">
                <a16:creationId xmlns:a16="http://schemas.microsoft.com/office/drawing/2014/main" id="{1380C63A-1D48-4FE7-BF13-4FEE08EC673E}"/>
              </a:ext>
            </a:extLst>
          </p:cNvPr>
          <p:cNvSpPr>
            <a:spLocks noGrp="1"/>
          </p:cNvSpPr>
          <p:nvPr>
            <p:ph type="body" sz="quarter" idx="18" hasCustomPrompt="1"/>
          </p:nvPr>
        </p:nvSpPr>
        <p:spPr>
          <a:xfrm>
            <a:off x="695400" y="4058720"/>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19" name="Platshållare för text 8">
            <a:extLst>
              <a:ext uri="{FF2B5EF4-FFF2-40B4-BE49-F238E27FC236}">
                <a16:creationId xmlns:a16="http://schemas.microsoft.com/office/drawing/2014/main" id="{4CACE821-80F3-44F2-BF0A-020BC2B50A2F}"/>
              </a:ext>
            </a:extLst>
          </p:cNvPr>
          <p:cNvSpPr>
            <a:spLocks noGrp="1"/>
          </p:cNvSpPr>
          <p:nvPr>
            <p:ph type="body" sz="quarter" idx="19" hasCustomPrompt="1"/>
          </p:nvPr>
        </p:nvSpPr>
        <p:spPr>
          <a:xfrm>
            <a:off x="695400" y="4743347"/>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0" name="Platshållare för text 8">
            <a:extLst>
              <a:ext uri="{FF2B5EF4-FFF2-40B4-BE49-F238E27FC236}">
                <a16:creationId xmlns:a16="http://schemas.microsoft.com/office/drawing/2014/main" id="{30B7D89E-C350-4735-B138-CEC912505EFA}"/>
              </a:ext>
            </a:extLst>
          </p:cNvPr>
          <p:cNvSpPr>
            <a:spLocks noGrp="1"/>
          </p:cNvSpPr>
          <p:nvPr>
            <p:ph type="body" sz="quarter" idx="20" hasCustomPrompt="1"/>
          </p:nvPr>
        </p:nvSpPr>
        <p:spPr>
          <a:xfrm>
            <a:off x="695400" y="5427976"/>
            <a:ext cx="449825" cy="449825"/>
          </a:xfrm>
          <a:prstGeom prst="ellipse">
            <a:avLst/>
          </a:prstGeom>
          <a:ln>
            <a:solidFill>
              <a:schemeClr val="accent1"/>
            </a:solidFill>
          </a:ln>
        </p:spPr>
        <p:txBody>
          <a:bodyPr anchor="ctr"/>
          <a:lstStyle>
            <a:lvl1pPr marL="0" indent="0" algn="ctr">
              <a:buNone/>
              <a:defRPr sz="180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noProof="0"/>
              <a:t>N</a:t>
            </a:r>
          </a:p>
        </p:txBody>
      </p:sp>
      <p:sp>
        <p:nvSpPr>
          <p:cNvPr id="22" name="Platshållare för text 21">
            <a:extLst>
              <a:ext uri="{FF2B5EF4-FFF2-40B4-BE49-F238E27FC236}">
                <a16:creationId xmlns:a16="http://schemas.microsoft.com/office/drawing/2014/main" id="{C967457F-9368-46C9-B986-8FD2C3D7240D}"/>
              </a:ext>
            </a:extLst>
          </p:cNvPr>
          <p:cNvSpPr>
            <a:spLocks noGrp="1"/>
          </p:cNvSpPr>
          <p:nvPr>
            <p:ph type="body" sz="quarter" idx="21" hasCustomPrompt="1"/>
          </p:nvPr>
        </p:nvSpPr>
        <p:spPr>
          <a:xfrm>
            <a:off x="1460500" y="200483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3" name="Platshållare för text 21">
            <a:extLst>
              <a:ext uri="{FF2B5EF4-FFF2-40B4-BE49-F238E27FC236}">
                <a16:creationId xmlns:a16="http://schemas.microsoft.com/office/drawing/2014/main" id="{7E18432B-BD52-4411-84F4-36AF47FB6F03}"/>
              </a:ext>
            </a:extLst>
          </p:cNvPr>
          <p:cNvSpPr>
            <a:spLocks noGrp="1"/>
          </p:cNvSpPr>
          <p:nvPr>
            <p:ph type="body" sz="quarter" idx="22" hasCustomPrompt="1"/>
          </p:nvPr>
        </p:nvSpPr>
        <p:spPr>
          <a:xfrm>
            <a:off x="1460500" y="2691575"/>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4" name="Platshållare för text 21">
            <a:extLst>
              <a:ext uri="{FF2B5EF4-FFF2-40B4-BE49-F238E27FC236}">
                <a16:creationId xmlns:a16="http://schemas.microsoft.com/office/drawing/2014/main" id="{5833B0D4-9F2D-4060-A722-8BE50C1B2957}"/>
              </a:ext>
            </a:extLst>
          </p:cNvPr>
          <p:cNvSpPr>
            <a:spLocks noGrp="1"/>
          </p:cNvSpPr>
          <p:nvPr>
            <p:ph type="body" sz="quarter" idx="23" hasCustomPrompt="1"/>
          </p:nvPr>
        </p:nvSpPr>
        <p:spPr>
          <a:xfrm>
            <a:off x="1460500" y="3374093"/>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5" name="Platshållare för text 21">
            <a:extLst>
              <a:ext uri="{FF2B5EF4-FFF2-40B4-BE49-F238E27FC236}">
                <a16:creationId xmlns:a16="http://schemas.microsoft.com/office/drawing/2014/main" id="{BAA291A3-78A0-4E41-B4EE-1964D58A9BB4}"/>
              </a:ext>
            </a:extLst>
          </p:cNvPr>
          <p:cNvSpPr>
            <a:spLocks noGrp="1"/>
          </p:cNvSpPr>
          <p:nvPr>
            <p:ph type="body" sz="quarter" idx="24" hasCustomPrompt="1"/>
          </p:nvPr>
        </p:nvSpPr>
        <p:spPr>
          <a:xfrm>
            <a:off x="1460500" y="4058632"/>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6" name="Platshållare för text 21">
            <a:extLst>
              <a:ext uri="{FF2B5EF4-FFF2-40B4-BE49-F238E27FC236}">
                <a16:creationId xmlns:a16="http://schemas.microsoft.com/office/drawing/2014/main" id="{E002B69B-B951-4690-9EC3-D098239CCB85}"/>
              </a:ext>
            </a:extLst>
          </p:cNvPr>
          <p:cNvSpPr>
            <a:spLocks noGrp="1"/>
          </p:cNvSpPr>
          <p:nvPr>
            <p:ph type="body" sz="quarter" idx="25" hasCustomPrompt="1"/>
          </p:nvPr>
        </p:nvSpPr>
        <p:spPr>
          <a:xfrm>
            <a:off x="1460500" y="4743259"/>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27" name="Platshållare för text 21">
            <a:extLst>
              <a:ext uri="{FF2B5EF4-FFF2-40B4-BE49-F238E27FC236}">
                <a16:creationId xmlns:a16="http://schemas.microsoft.com/office/drawing/2014/main" id="{2B53F918-2951-4A72-A78F-FF58EB3D0F23}"/>
              </a:ext>
            </a:extLst>
          </p:cNvPr>
          <p:cNvSpPr>
            <a:spLocks noGrp="1"/>
          </p:cNvSpPr>
          <p:nvPr>
            <p:ph type="body" sz="quarter" idx="26" hasCustomPrompt="1"/>
          </p:nvPr>
        </p:nvSpPr>
        <p:spPr>
          <a:xfrm>
            <a:off x="1460500" y="5427888"/>
            <a:ext cx="4635500" cy="450000"/>
          </a:xfrm>
          <a:prstGeom prst="rect">
            <a:avLst/>
          </a:prstGeom>
        </p:spPr>
        <p:txBody>
          <a:bodyPr anchor="ctr"/>
          <a:lstStyle>
            <a:lvl1pPr marL="0" indent="0">
              <a:buNone/>
              <a:defRPr sz="1800">
                <a:solidFill>
                  <a:schemeClr val="accent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noProof="0"/>
              <a:t>Topic</a:t>
            </a:r>
          </a:p>
        </p:txBody>
      </p:sp>
      <p:sp>
        <p:nvSpPr>
          <p:cNvPr id="3" name="Title 2">
            <a:extLst>
              <a:ext uri="{FF2B5EF4-FFF2-40B4-BE49-F238E27FC236}">
                <a16:creationId xmlns:a16="http://schemas.microsoft.com/office/drawing/2014/main" id="{C9813478-786C-4165-958B-0380B4EF8558}"/>
              </a:ext>
            </a:extLst>
          </p:cNvPr>
          <p:cNvSpPr>
            <a:spLocks noGrp="1"/>
          </p:cNvSpPr>
          <p:nvPr>
            <p:ph type="title" hasCustomPrompt="1"/>
          </p:nvPr>
        </p:nvSpPr>
        <p:spPr>
          <a:xfrm>
            <a:off x="695325" y="333375"/>
            <a:ext cx="6840538" cy="1150938"/>
          </a:xfrm>
        </p:spPr>
        <p:txBody>
          <a:bodyPr/>
          <a:lstStyle/>
          <a:p>
            <a:r>
              <a:rPr lang="en-US" noProof="0"/>
              <a:t>Agenda</a:t>
            </a:r>
          </a:p>
        </p:txBody>
      </p:sp>
      <p:sp>
        <p:nvSpPr>
          <p:cNvPr id="28" name="Text Placeholder 2">
            <a:extLst>
              <a:ext uri="{FF2B5EF4-FFF2-40B4-BE49-F238E27FC236}">
                <a16:creationId xmlns:a16="http://schemas.microsoft.com/office/drawing/2014/main" id="{363349A5-EC6F-4B49-AE39-6A58598B2E27}"/>
              </a:ext>
              <a:ext uri="{C183D7F6-B498-43B3-948B-1728B52AA6E4}">
                <adec:decorative xmlns:adec="http://schemas.microsoft.com/office/drawing/2017/decorative" val="1"/>
              </a:ext>
            </a:extLst>
          </p:cNvPr>
          <p:cNvSpPr>
            <a:spLocks noGrp="1"/>
          </p:cNvSpPr>
          <p:nvPr>
            <p:ph type="body" sz="quarter" idx="27"/>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220713455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eadlin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39" name="Picture Placeholder 38">
            <a:extLst>
              <a:ext uri="{FF2B5EF4-FFF2-40B4-BE49-F238E27FC236}">
                <a16:creationId xmlns:a16="http://schemas.microsoft.com/office/drawing/2014/main" id="{B0DBAC69-E02B-4233-927B-181BFB3BAAD4}"/>
              </a:ext>
            </a:extLst>
          </p:cNvPr>
          <p:cNvSpPr>
            <a:spLocks noGrp="1"/>
          </p:cNvSpPr>
          <p:nvPr>
            <p:ph type="pic" sz="quarter" idx="10"/>
          </p:nvPr>
        </p:nvSpPr>
        <p:spPr>
          <a:xfrm>
            <a:off x="5546556" y="294135"/>
            <a:ext cx="6645444" cy="6566640"/>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solidFill>
            <a:schemeClr val="accent1"/>
          </a:solidFill>
        </p:spPr>
        <p:txBody>
          <a:bodyPr wrap="square" bIns="720000" anchor="ctr" anchorCtr="0">
            <a:noAutofit/>
          </a:bodyPr>
          <a:lstStyle>
            <a:lvl1pPr marL="0" indent="0" algn="ctr">
              <a:buNone/>
              <a:defRPr sz="1000">
                <a:solidFill>
                  <a:schemeClr val="accent1"/>
                </a:solidFill>
              </a:defRPr>
            </a:lvl1pPr>
          </a:lstStyle>
          <a:p>
            <a:r>
              <a:rPr lang="en-US" noProof="0"/>
              <a:t>Click icon to add picture</a:t>
            </a:r>
          </a:p>
        </p:txBody>
      </p:sp>
      <p:pic>
        <p:nvPicPr>
          <p:cNvPr id="6" name="Graphic 5">
            <a:extLst>
              <a:ext uri="{FF2B5EF4-FFF2-40B4-BE49-F238E27FC236}">
                <a16:creationId xmlns:a16="http://schemas.microsoft.com/office/drawing/2014/main" id="{39F5F0B1-88F0-4BB6-A8F0-C2CC90EA5E6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Tree>
    <p:extLst>
      <p:ext uri="{BB962C8B-B14F-4D97-AF65-F5344CB8AC3E}">
        <p14:creationId xmlns:p14="http://schemas.microsoft.com/office/powerpoint/2010/main" val="37603944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Headlin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760675"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760675"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0" name="Picture Placeholder 19">
            <a:extLst>
              <a:ext uri="{FF2B5EF4-FFF2-40B4-BE49-F238E27FC236}">
                <a16:creationId xmlns:a16="http://schemas.microsoft.com/office/drawing/2014/main" id="{8375BC63-9B33-4EA2-A7B4-DDFB0B88AA86}"/>
              </a:ext>
            </a:extLst>
          </p:cNvPr>
          <p:cNvSpPr>
            <a:spLocks noGrp="1"/>
          </p:cNvSpPr>
          <p:nvPr>
            <p:ph type="pic" sz="quarter" idx="10"/>
          </p:nvPr>
        </p:nvSpPr>
        <p:spPr>
          <a:xfrm>
            <a:off x="5544972" y="-1"/>
            <a:ext cx="6647816" cy="6867037"/>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solidFill>
            <a:schemeClr val="accent1"/>
          </a:solidFill>
        </p:spPr>
        <p:txBody>
          <a:bodyPr wrap="square" bIns="720000" anchor="ctr" anchorCtr="0">
            <a:noAutofit/>
          </a:bodyPr>
          <a:lstStyle>
            <a:lvl1pPr marL="0" indent="0" algn="ctr">
              <a:buFontTx/>
              <a:buNone/>
              <a:defRPr sz="1000">
                <a:solidFill>
                  <a:schemeClr val="accent5"/>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E13BC42A-7DD2-47F7-AE4B-39BBA886F6A3}"/>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15904185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eadlin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54263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54263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26" name="Picture Placeholder 25">
            <a:extLst>
              <a:ext uri="{FF2B5EF4-FFF2-40B4-BE49-F238E27FC236}">
                <a16:creationId xmlns:a16="http://schemas.microsoft.com/office/drawing/2014/main" id="{21F18823-28C5-4C6B-8DA3-F547F6D20F17}"/>
              </a:ext>
            </a:extLst>
          </p:cNvPr>
          <p:cNvSpPr>
            <a:spLocks noGrp="1"/>
          </p:cNvSpPr>
          <p:nvPr>
            <p:ph type="pic" sz="quarter" idx="12"/>
          </p:nvPr>
        </p:nvSpPr>
        <p:spPr>
          <a:xfrm>
            <a:off x="6105302" y="-2495"/>
            <a:ext cx="6094800" cy="6870101"/>
          </a:xfrm>
          <a:custGeom>
            <a:avLst/>
            <a:gdLst>
              <a:gd name="connsiteX0" fmla="*/ 1888236 w 6094800"/>
              <a:gd name="connsiteY0" fmla="*/ 3341434 h 6870101"/>
              <a:gd name="connsiteX1" fmla="*/ 3226180 w 6094800"/>
              <a:gd name="connsiteY1" fmla="*/ 4679379 h 6870101"/>
              <a:gd name="connsiteX2" fmla="*/ 1888236 w 6094800"/>
              <a:gd name="connsiteY2" fmla="*/ 6017324 h 6870101"/>
              <a:gd name="connsiteX3" fmla="*/ 550292 w 6094800"/>
              <a:gd name="connsiteY3" fmla="*/ 4679379 h 6870101"/>
              <a:gd name="connsiteX4" fmla="*/ 1888236 w 6094800"/>
              <a:gd name="connsiteY4" fmla="*/ 3341434 h 6870101"/>
              <a:gd name="connsiteX5" fmla="*/ 6094800 w 6094800"/>
              <a:gd name="connsiteY5" fmla="*/ 3166231 h 6870101"/>
              <a:gd name="connsiteX6" fmla="*/ 6094800 w 6094800"/>
              <a:gd name="connsiteY6" fmla="*/ 6870101 h 6870101"/>
              <a:gd name="connsiteX7" fmla="*/ 3866676 w 6094800"/>
              <a:gd name="connsiteY7" fmla="*/ 6870101 h 6870101"/>
              <a:gd name="connsiteX8" fmla="*/ 3128772 w 6094800"/>
              <a:gd name="connsiteY8" fmla="*/ 6132259 h 6870101"/>
              <a:gd name="connsiteX9" fmla="*/ 0 w 6094800"/>
              <a:gd name="connsiteY9" fmla="*/ 0 h 6870101"/>
              <a:gd name="connsiteX10" fmla="*/ 3860928 w 6094800"/>
              <a:gd name="connsiteY10" fmla="*/ 0 h 6870101"/>
              <a:gd name="connsiteX11" fmla="*/ 5398262 w 6094800"/>
              <a:gd name="connsiteY11" fmla="*/ 1537335 h 6870101"/>
              <a:gd name="connsiteX12" fmla="*/ 3467798 w 6094800"/>
              <a:gd name="connsiteY12" fmla="*/ 3467735 h 6870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94800" h="6870101">
                <a:moveTo>
                  <a:pt x="1888236" y="3341434"/>
                </a:moveTo>
                <a:cubicBezTo>
                  <a:pt x="2627164" y="3341434"/>
                  <a:pt x="3226180" y="3940452"/>
                  <a:pt x="3226180" y="4679379"/>
                </a:cubicBezTo>
                <a:cubicBezTo>
                  <a:pt x="3226180" y="5418305"/>
                  <a:pt x="2627164" y="6017324"/>
                  <a:pt x="1888236" y="6017324"/>
                </a:cubicBezTo>
                <a:cubicBezTo>
                  <a:pt x="1149308" y="6017324"/>
                  <a:pt x="550292" y="5418305"/>
                  <a:pt x="550292" y="4679379"/>
                </a:cubicBezTo>
                <a:cubicBezTo>
                  <a:pt x="550292" y="3940452"/>
                  <a:pt x="1149310" y="3341434"/>
                  <a:pt x="1888236" y="3341434"/>
                </a:cubicBezTo>
                <a:close/>
                <a:moveTo>
                  <a:pt x="6094800" y="3166231"/>
                </a:moveTo>
                <a:lnTo>
                  <a:pt x="6094800" y="6870101"/>
                </a:lnTo>
                <a:lnTo>
                  <a:pt x="3866676" y="6870101"/>
                </a:lnTo>
                <a:lnTo>
                  <a:pt x="3128772" y="6132259"/>
                </a:lnTo>
                <a:close/>
                <a:moveTo>
                  <a:pt x="0" y="0"/>
                </a:moveTo>
                <a:lnTo>
                  <a:pt x="3860928" y="0"/>
                </a:lnTo>
                <a:lnTo>
                  <a:pt x="5398262" y="1537335"/>
                </a:lnTo>
                <a:lnTo>
                  <a:pt x="3467798" y="3467735"/>
                </a:lnTo>
                <a:close/>
              </a:path>
            </a:pathLst>
          </a:custGeom>
          <a:solidFill>
            <a:schemeClr val="accent1"/>
          </a:solidFill>
        </p:spPr>
        <p:txBody>
          <a:bodyPr wrap="square" tIns="720000" anchor="ctr" anchorCtr="0">
            <a:noAutofit/>
          </a:bodyPr>
          <a:lstStyle>
            <a:lvl1pPr marL="0" indent="0" algn="ctr">
              <a:buFontTx/>
              <a:buNone/>
              <a:defRPr sz="1000">
                <a:solidFill>
                  <a:schemeClr val="accent6"/>
                </a:solidFill>
              </a:defRPr>
            </a:lvl1pPr>
          </a:lstStyle>
          <a:p>
            <a:r>
              <a:rPr lang="en-US" noProof="0"/>
              <a:t>Click icon to add picture</a:t>
            </a:r>
          </a:p>
        </p:txBody>
      </p:sp>
      <p:sp>
        <p:nvSpPr>
          <p:cNvPr id="7" name="Text Placeholder 2">
            <a:extLst>
              <a:ext uri="{FF2B5EF4-FFF2-40B4-BE49-F238E27FC236}">
                <a16:creationId xmlns:a16="http://schemas.microsoft.com/office/drawing/2014/main" id="{31CC09D6-6331-4A13-BD14-B74E79665272}"/>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0786174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0D071F-1A2F-4564-90E0-0E17E0FDD6BA}"/>
              </a:ext>
            </a:extLst>
          </p:cNvPr>
          <p:cNvSpPr>
            <a:spLocks noGrp="1"/>
          </p:cNvSpPr>
          <p:nvPr>
            <p:ph type="pic" sz="quarter" idx="10"/>
          </p:nvPr>
        </p:nvSpPr>
        <p:spPr>
          <a:xfrm>
            <a:off x="-6232" y="-1"/>
            <a:ext cx="12198232" cy="6857998"/>
          </a:xfrm>
          <a:custGeom>
            <a:avLst/>
            <a:gdLst>
              <a:gd name="connsiteX0" fmla="*/ 9640951 w 12192000"/>
              <a:gd name="connsiteY0" fmla="*/ 3438271 h 6857998"/>
              <a:gd name="connsiteX1" fmla="*/ 8303007 w 12192000"/>
              <a:gd name="connsiteY1" fmla="*/ 4778693 h 6857998"/>
              <a:gd name="connsiteX2" fmla="*/ 9640951 w 12192000"/>
              <a:gd name="connsiteY2" fmla="*/ 6119114 h 6857998"/>
              <a:gd name="connsiteX3" fmla="*/ 10978896 w 12192000"/>
              <a:gd name="connsiteY3" fmla="*/ 4778693 h 6857998"/>
              <a:gd name="connsiteX4" fmla="*/ 9640951 w 12192000"/>
              <a:gd name="connsiteY4" fmla="*/ 3438271 h 6857998"/>
              <a:gd name="connsiteX5" fmla="*/ 0 w 12192000"/>
              <a:gd name="connsiteY5" fmla="*/ 0 h 6857998"/>
              <a:gd name="connsiteX6" fmla="*/ 12192000 w 12192000"/>
              <a:gd name="connsiteY6" fmla="*/ 0 h 6857998"/>
              <a:gd name="connsiteX7" fmla="*/ 12192000 w 12192000"/>
              <a:gd name="connsiteY7" fmla="*/ 276797 h 6857998"/>
              <a:gd name="connsiteX8" fmla="*/ 9936480 w 12192000"/>
              <a:gd name="connsiteY8" fmla="*/ 2536508 h 6857998"/>
              <a:gd name="connsiteX9" fmla="*/ 11866944 w 12192000"/>
              <a:gd name="connsiteY9" fmla="*/ 4470527 h 6857998"/>
              <a:gd name="connsiteX10" fmla="*/ 12192000 w 12192000"/>
              <a:gd name="connsiteY10" fmla="*/ 4144836 h 6857998"/>
              <a:gd name="connsiteX11" fmla="*/ 12192000 w 12192000"/>
              <a:gd name="connsiteY11" fmla="*/ 6857998 h 6857998"/>
              <a:gd name="connsiteX12" fmla="*/ 9164850 w 12192000"/>
              <a:gd name="connsiteY12" fmla="*/ 6857998 h 6857998"/>
              <a:gd name="connsiteX13" fmla="*/ 7360856 w 12192000"/>
              <a:gd name="connsiteY13" fmla="*/ 5050663 h 6857998"/>
              <a:gd name="connsiteX14" fmla="*/ 5556864 w 12192000"/>
              <a:gd name="connsiteY14" fmla="*/ 6857998 h 6857998"/>
              <a:gd name="connsiteX15" fmla="*/ 0 w 12192000"/>
              <a:gd name="connsiteY1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7998">
                <a:moveTo>
                  <a:pt x="9640951" y="3438271"/>
                </a:moveTo>
                <a:cubicBezTo>
                  <a:pt x="8902065" y="3438271"/>
                  <a:pt x="8303007" y="4038409"/>
                  <a:pt x="8303007" y="4778693"/>
                </a:cubicBezTo>
                <a:cubicBezTo>
                  <a:pt x="8303007" y="5518976"/>
                  <a:pt x="8902002" y="6119114"/>
                  <a:pt x="9640951" y="6119114"/>
                </a:cubicBezTo>
                <a:cubicBezTo>
                  <a:pt x="10379901" y="6119114"/>
                  <a:pt x="10978896" y="5518976"/>
                  <a:pt x="10978896" y="4778693"/>
                </a:cubicBezTo>
                <a:cubicBezTo>
                  <a:pt x="10978896" y="4038409"/>
                  <a:pt x="10379901" y="3438271"/>
                  <a:pt x="9640951" y="3438271"/>
                </a:cubicBezTo>
                <a:close/>
                <a:moveTo>
                  <a:pt x="0" y="0"/>
                </a:moveTo>
                <a:lnTo>
                  <a:pt x="12192000" y="0"/>
                </a:lnTo>
                <a:lnTo>
                  <a:pt x="12192000" y="276797"/>
                </a:lnTo>
                <a:lnTo>
                  <a:pt x="9936480" y="2536508"/>
                </a:lnTo>
                <a:lnTo>
                  <a:pt x="11866944" y="4470527"/>
                </a:lnTo>
                <a:lnTo>
                  <a:pt x="12192000" y="4144836"/>
                </a:lnTo>
                <a:lnTo>
                  <a:pt x="12192000" y="6857998"/>
                </a:lnTo>
                <a:lnTo>
                  <a:pt x="9164850" y="6857998"/>
                </a:lnTo>
                <a:lnTo>
                  <a:pt x="7360856" y="5050663"/>
                </a:lnTo>
                <a:lnTo>
                  <a:pt x="5556864" y="6857998"/>
                </a:lnTo>
                <a:lnTo>
                  <a:pt x="0" y="6857998"/>
                </a:lnTo>
                <a:close/>
              </a:path>
            </a:pathLst>
          </a:custGeom>
          <a:noFill/>
        </p:spPr>
        <p:txBody>
          <a:bodyPr wrap="square">
            <a:noAutofit/>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6"/>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Text Placeholder 2">
            <a:extLst>
              <a:ext uri="{FF2B5EF4-FFF2-40B4-BE49-F238E27FC236}">
                <a16:creationId xmlns:a16="http://schemas.microsoft.com/office/drawing/2014/main" id="{02258F12-328E-4B4A-973B-D0D5A56B5E94}"/>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328757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8FE1B2F-DC49-4D7C-9571-702ADA37DE06}"/>
              </a:ext>
            </a:extLst>
          </p:cNvPr>
          <p:cNvSpPr>
            <a:spLocks noGrp="1"/>
          </p:cNvSpPr>
          <p:nvPr>
            <p:ph type="pic" sz="quarter" idx="28"/>
          </p:nvPr>
        </p:nvSpPr>
        <p:spPr>
          <a:xfrm>
            <a:off x="0" y="0"/>
            <a:ext cx="12192000" cy="6858000"/>
          </a:xfrm>
        </p:spPr>
        <p:txBody>
          <a:bodyPr/>
          <a:lstStyle>
            <a:lvl1pPr marL="0" indent="0">
              <a:buFontTx/>
              <a:buNone/>
              <a:defRPr sz="1000">
                <a:solidFill>
                  <a:schemeClr val="accent5"/>
                </a:solidFill>
              </a:defRPr>
            </a:lvl1pPr>
          </a:lstStyle>
          <a:p>
            <a:r>
              <a:rPr lang="en-US" noProof="0"/>
              <a:t>Click icon to add picture</a:t>
            </a:r>
          </a:p>
        </p:txBody>
      </p:sp>
      <p:sp>
        <p:nvSpPr>
          <p:cNvPr id="15" name="Rubrik 1">
            <a:extLst>
              <a:ext uri="{FF2B5EF4-FFF2-40B4-BE49-F238E27FC236}">
                <a16:creationId xmlns:a16="http://schemas.microsoft.com/office/drawing/2014/main" id="{5C1F9706-65F3-4EE7-BE22-1E080875DF1B}"/>
              </a:ext>
            </a:extLst>
          </p:cNvPr>
          <p:cNvSpPr>
            <a:spLocks noGrp="1"/>
          </p:cNvSpPr>
          <p:nvPr>
            <p:ph type="title"/>
          </p:nvPr>
        </p:nvSpPr>
        <p:spPr>
          <a:xfrm>
            <a:off x="695325" y="875490"/>
            <a:ext cx="6841167" cy="2553510"/>
          </a:xfrm>
          <a:prstGeom prst="rect">
            <a:avLst/>
          </a:prstGeom>
        </p:spPr>
        <p:txBody>
          <a:bodyPr anchor="b">
            <a:noAutofit/>
          </a:bodyPr>
          <a:lstStyle>
            <a:lvl1pPr>
              <a:defRPr sz="4000">
                <a:solidFill>
                  <a:schemeClr val="accent5"/>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7420270F-495F-4A0D-87D9-D675C09F2014}"/>
              </a:ext>
            </a:extLst>
          </p:cNvPr>
          <p:cNvSpPr>
            <a:spLocks noGrp="1"/>
          </p:cNvSpPr>
          <p:nvPr>
            <p:ph type="subTitle" idx="1"/>
          </p:nvPr>
        </p:nvSpPr>
        <p:spPr>
          <a:xfrm>
            <a:off x="695325" y="3939365"/>
            <a:ext cx="6841167" cy="1655762"/>
          </a:xfrm>
          <a:prstGeom prst="rect">
            <a:avLst/>
          </a:prstGeom>
        </p:spPr>
        <p:txBody>
          <a:bodyPr/>
          <a:lstStyle>
            <a:lvl1pPr marL="0" indent="0" algn="l">
              <a:buNone/>
              <a:defRPr sz="18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6" name="Text Placeholder 2">
            <a:extLst>
              <a:ext uri="{FF2B5EF4-FFF2-40B4-BE49-F238E27FC236}">
                <a16:creationId xmlns:a16="http://schemas.microsoft.com/office/drawing/2014/main" id="{D231AB21-34F8-450F-9B9E-9BA7E6C31515}"/>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2"/>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6906839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020B58E3-65FD-4B38-B87B-68CB44F0DB5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1000" y="2619000"/>
            <a:ext cx="7200000" cy="1660000"/>
          </a:xfrm>
          <a:prstGeom prst="rect">
            <a:avLst/>
          </a:prstGeom>
        </p:spPr>
      </p:pic>
    </p:spTree>
    <p:extLst>
      <p:ext uri="{BB962C8B-B14F-4D97-AF65-F5344CB8AC3E}">
        <p14:creationId xmlns:p14="http://schemas.microsoft.com/office/powerpoint/2010/main" val="24432351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Headli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Rubrik 1">
            <a:extLst>
              <a:ext uri="{FF2B5EF4-FFF2-40B4-BE49-F238E27FC236}">
                <a16:creationId xmlns:a16="http://schemas.microsoft.com/office/drawing/2014/main" id="{1CA9867E-5599-4E13-A7F7-8FF28BFD22DA}"/>
              </a:ext>
            </a:extLst>
          </p:cNvPr>
          <p:cNvSpPr>
            <a:spLocks noGrp="1"/>
          </p:cNvSpPr>
          <p:nvPr>
            <p:ph type="title"/>
          </p:nvPr>
        </p:nvSpPr>
        <p:spPr>
          <a:xfrm>
            <a:off x="695325" y="875490"/>
            <a:ext cx="6840538" cy="2553510"/>
          </a:xfrm>
          <a:prstGeom prst="rect">
            <a:avLst/>
          </a:prstGeom>
        </p:spPr>
        <p:txBody>
          <a:bodyPr anchor="b">
            <a:noAutofit/>
          </a:bodyPr>
          <a:lstStyle>
            <a:lvl1pPr>
              <a:defRPr sz="4000">
                <a:solidFill>
                  <a:schemeClr val="accent1"/>
                </a:solidFill>
              </a:defRPr>
            </a:lvl1pPr>
          </a:lstStyle>
          <a:p>
            <a:r>
              <a:rPr lang="en-US" noProof="0"/>
              <a:t>Click to edit Master title style</a:t>
            </a:r>
          </a:p>
        </p:txBody>
      </p:sp>
      <p:sp>
        <p:nvSpPr>
          <p:cNvPr id="16" name="Underrubrik 2">
            <a:extLst>
              <a:ext uri="{FF2B5EF4-FFF2-40B4-BE49-F238E27FC236}">
                <a16:creationId xmlns:a16="http://schemas.microsoft.com/office/drawing/2014/main" id="{1F131C5F-C259-4F50-A615-4AE3F2EDBD45}"/>
              </a:ext>
            </a:extLst>
          </p:cNvPr>
          <p:cNvSpPr>
            <a:spLocks noGrp="1"/>
          </p:cNvSpPr>
          <p:nvPr>
            <p:ph type="subTitle" idx="1"/>
          </p:nvPr>
        </p:nvSpPr>
        <p:spPr>
          <a:xfrm>
            <a:off x="695325" y="3939365"/>
            <a:ext cx="6840538" cy="1655762"/>
          </a:xfrm>
          <a:prstGeom prst="rect">
            <a:avLst/>
          </a:prstGeom>
        </p:spPr>
        <p:txBody>
          <a:bodyPr/>
          <a:lstStyle>
            <a:lvl1pPr marL="0" indent="0" algn="l">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9" name="Graphic 39">
            <a:extLst>
              <a:ext uri="{FF2B5EF4-FFF2-40B4-BE49-F238E27FC236}">
                <a16:creationId xmlns:a16="http://schemas.microsoft.com/office/drawing/2014/main" id="{AE6F67DF-A0D5-4FE7-9C26-59B3A0E6F7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6789" y="5904000"/>
            <a:ext cx="2256775" cy="547097"/>
          </a:xfrm>
          <a:prstGeom prst="rect">
            <a:avLst/>
          </a:prstGeom>
        </p:spPr>
      </p:pic>
    </p:spTree>
    <p:extLst>
      <p:ext uri="{BB962C8B-B14F-4D97-AF65-F5344CB8AC3E}">
        <p14:creationId xmlns:p14="http://schemas.microsoft.com/office/powerpoint/2010/main" val="742030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s Bright #1">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6" y="1700213"/>
            <a:ext cx="6840538" cy="4465637"/>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Picture Placeholder 12">
            <a:extLst>
              <a:ext uri="{FF2B5EF4-FFF2-40B4-BE49-F238E27FC236}">
                <a16:creationId xmlns:a16="http://schemas.microsoft.com/office/drawing/2014/main" id="{16DD9C01-B77E-43FC-9829-A667E1685308}"/>
              </a:ext>
            </a:extLst>
          </p:cNvPr>
          <p:cNvSpPr>
            <a:spLocks noGrp="1"/>
          </p:cNvSpPr>
          <p:nvPr>
            <p:ph type="pic" sz="quarter" idx="13"/>
          </p:nvPr>
        </p:nvSpPr>
        <p:spPr>
          <a:xfrm>
            <a:off x="6731674" y="1465200"/>
            <a:ext cx="5460325" cy="5395574"/>
          </a:xfrm>
          <a:custGeom>
            <a:avLst/>
            <a:gdLst>
              <a:gd name="connsiteX0" fmla="*/ 1816672 w 6645444"/>
              <a:gd name="connsiteY0" fmla="*/ 4762668 h 6566640"/>
              <a:gd name="connsiteX1" fmla="*/ 3633344 w 6645444"/>
              <a:gd name="connsiteY1" fmla="*/ 6566640 h 6566640"/>
              <a:gd name="connsiteX2" fmla="*/ 0 w 6645444"/>
              <a:gd name="connsiteY2" fmla="*/ 6566640 h 6566640"/>
              <a:gd name="connsiteX3" fmla="*/ 4096768 w 6645444"/>
              <a:gd name="connsiteY3" fmla="*/ 3153197 h 6566640"/>
              <a:gd name="connsiteX4" fmla="*/ 5434712 w 6645444"/>
              <a:gd name="connsiteY4" fmla="*/ 4491142 h 6566640"/>
              <a:gd name="connsiteX5" fmla="*/ 4096768 w 6645444"/>
              <a:gd name="connsiteY5" fmla="*/ 5829087 h 6566640"/>
              <a:gd name="connsiteX6" fmla="*/ 2758824 w 6645444"/>
              <a:gd name="connsiteY6" fmla="*/ 4491142 h 6566640"/>
              <a:gd name="connsiteX7" fmla="*/ 4096768 w 6645444"/>
              <a:gd name="connsiteY7" fmla="*/ 3153197 h 6566640"/>
              <a:gd name="connsiteX8" fmla="*/ 6645444 w 6645444"/>
              <a:gd name="connsiteY8" fmla="*/ 0 h 6566640"/>
              <a:gd name="connsiteX9" fmla="*/ 6645444 w 6645444"/>
              <a:gd name="connsiteY9" fmla="*/ 3860927 h 6566640"/>
              <a:gd name="connsiteX10" fmla="*/ 6322760 w 6645444"/>
              <a:gd name="connsiteY10" fmla="*/ 4183611 h 6566640"/>
              <a:gd name="connsiteX11" fmla="*/ 4392296 w 6645444"/>
              <a:gd name="connsiteY11" fmla="*/ 2253148 h 656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45444" h="6566640">
                <a:moveTo>
                  <a:pt x="1816672" y="4762668"/>
                </a:moveTo>
                <a:lnTo>
                  <a:pt x="3633344" y="6566640"/>
                </a:lnTo>
                <a:lnTo>
                  <a:pt x="0" y="6566640"/>
                </a:lnTo>
                <a:close/>
                <a:moveTo>
                  <a:pt x="4096768" y="3153197"/>
                </a:moveTo>
                <a:cubicBezTo>
                  <a:pt x="4835696" y="3153197"/>
                  <a:pt x="5434712" y="3752216"/>
                  <a:pt x="5434712" y="4491142"/>
                </a:cubicBezTo>
                <a:cubicBezTo>
                  <a:pt x="5434712" y="5230069"/>
                  <a:pt x="4835692" y="5829087"/>
                  <a:pt x="4096768" y="5829087"/>
                </a:cubicBezTo>
                <a:cubicBezTo>
                  <a:pt x="3357840" y="5829087"/>
                  <a:pt x="2758824" y="5230069"/>
                  <a:pt x="2758824" y="4491142"/>
                </a:cubicBezTo>
                <a:cubicBezTo>
                  <a:pt x="2758824" y="3752216"/>
                  <a:pt x="3357840" y="3153197"/>
                  <a:pt x="4096768" y="3153197"/>
                </a:cubicBezTo>
                <a:close/>
                <a:moveTo>
                  <a:pt x="6645444" y="0"/>
                </a:moveTo>
                <a:lnTo>
                  <a:pt x="6645444" y="3860927"/>
                </a:lnTo>
                <a:lnTo>
                  <a:pt x="6322760" y="4183611"/>
                </a:lnTo>
                <a:lnTo>
                  <a:pt x="4392296" y="2253148"/>
                </a:lnTo>
                <a:close/>
              </a:path>
            </a:pathLst>
          </a:custGeom>
          <a:blipFill>
            <a:blip r:embed="rId2"/>
            <a:stretch>
              <a:fillRect l="-27156" t="-27156"/>
            </a:stretch>
          </a:blipFill>
        </p:spPr>
        <p:txBody>
          <a:bodyPr wrap="square" tIns="720000" anchor="ctr" anchorCtr="0">
            <a:noAutofit/>
          </a:bodyPr>
          <a:lstStyle>
            <a:lvl1pPr marL="0" indent="0" algn="ctr">
              <a:buFontTx/>
              <a:buNone/>
              <a:defRPr sz="1000">
                <a:solidFill>
                  <a:schemeClr val="accent1"/>
                </a:solidFill>
              </a:defRPr>
            </a:lvl1pPr>
          </a:lstStyle>
          <a:p>
            <a:r>
              <a:rPr lang="en-US" noProof="0"/>
              <a:t>Click icon to add picture</a:t>
            </a:r>
          </a:p>
        </p:txBody>
      </p:sp>
      <p:pic>
        <p:nvPicPr>
          <p:cNvPr id="11" name="Graphic 10">
            <a:extLst>
              <a:ext uri="{FF2B5EF4-FFF2-40B4-BE49-F238E27FC236}">
                <a16:creationId xmlns:a16="http://schemas.microsoft.com/office/drawing/2014/main" id="{4C2DCACB-BA05-4B4C-901A-6B42B87C27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777038" y="6308725"/>
            <a:ext cx="1080000" cy="261818"/>
          </a:xfrm>
          <a:prstGeom prst="rect">
            <a:avLst/>
          </a:prstGeom>
        </p:spPr>
      </p:pic>
      <p:sp>
        <p:nvSpPr>
          <p:cNvPr id="4" name="Title 3">
            <a:extLst>
              <a:ext uri="{FF2B5EF4-FFF2-40B4-BE49-F238E27FC236}">
                <a16:creationId xmlns:a16="http://schemas.microsoft.com/office/drawing/2014/main" id="{24630983-4662-457C-9A15-2B517E8BF6A8}"/>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468007517"/>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tents Bright #2">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D4FA865C-F0AA-44A2-B33C-940C0648E96E}"/>
              </a:ext>
            </a:extLst>
          </p:cNvPr>
          <p:cNvSpPr>
            <a:spLocks noGrp="1"/>
          </p:cNvSpPr>
          <p:nvPr>
            <p:ph idx="1"/>
          </p:nvPr>
        </p:nvSpPr>
        <p:spPr>
          <a:xfrm>
            <a:off x="695325" y="1700213"/>
            <a:ext cx="5400675" cy="4476749"/>
          </a:xfrm>
          <a:prstGeom prst="rect">
            <a:avLst/>
          </a:prstGeom>
        </p:spPr>
        <p:txBody>
          <a:bodyPr/>
          <a:lstStyle>
            <a:lvl1pPr>
              <a:defRPr sz="1600">
                <a:solidFill>
                  <a:schemeClr val="accent1"/>
                </a:solidFill>
              </a:defRPr>
            </a:lvl1pPr>
            <a:lvl2pPr>
              <a:defRPr sz="1400">
                <a:solidFill>
                  <a:schemeClr val="accent1"/>
                </a:solidFill>
              </a:defRPr>
            </a:lvl2pPr>
            <a:lvl3pPr>
              <a:defRPr sz="1200">
                <a:solidFill>
                  <a:schemeClr val="accent1"/>
                </a:solidFill>
              </a:defRPr>
            </a:lvl3pPr>
            <a:lvl4pPr>
              <a:defRPr sz="1100">
                <a:solidFill>
                  <a:schemeClr val="accent1"/>
                </a:solidFill>
              </a:defRPr>
            </a:lvl4pPr>
            <a:lvl5pPr>
              <a:defRPr sz="1000">
                <a:solidFill>
                  <a:schemeClr val="accent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Picture Placeholder 9">
            <a:extLst>
              <a:ext uri="{FF2B5EF4-FFF2-40B4-BE49-F238E27FC236}">
                <a16:creationId xmlns:a16="http://schemas.microsoft.com/office/drawing/2014/main" id="{EB852E37-EFF0-4673-BB57-06184EBDD6FB}"/>
              </a:ext>
            </a:extLst>
          </p:cNvPr>
          <p:cNvSpPr>
            <a:spLocks noGrp="1"/>
          </p:cNvSpPr>
          <p:nvPr>
            <p:ph type="pic" sz="quarter" idx="13"/>
          </p:nvPr>
        </p:nvSpPr>
        <p:spPr>
          <a:xfrm>
            <a:off x="5556000" y="-1"/>
            <a:ext cx="6636000" cy="6858001"/>
          </a:xfrm>
          <a:custGeom>
            <a:avLst/>
            <a:gdLst>
              <a:gd name="connsiteX0" fmla="*/ 2108772 w 6647816"/>
              <a:gd name="connsiteY0" fmla="*/ 4749229 h 6867037"/>
              <a:gd name="connsiteX1" fmla="*/ 4039236 w 6647816"/>
              <a:gd name="connsiteY1" fmla="*/ 6679629 h 6867037"/>
              <a:gd name="connsiteX2" fmla="*/ 3860864 w 6647816"/>
              <a:gd name="connsiteY2" fmla="*/ 6858001 h 6867037"/>
              <a:gd name="connsiteX3" fmla="*/ 0 w 6647816"/>
              <a:gd name="connsiteY3" fmla="*/ 6858001 h 6867037"/>
              <a:gd name="connsiteX4" fmla="*/ 5809868 w 6647816"/>
              <a:gd name="connsiteY4" fmla="*/ 4620896 h 6867037"/>
              <a:gd name="connsiteX5" fmla="*/ 6647816 w 6647816"/>
              <a:gd name="connsiteY5" fmla="*/ 4915854 h 6867037"/>
              <a:gd name="connsiteX6" fmla="*/ 6647816 w 6647816"/>
              <a:gd name="connsiteY6" fmla="*/ 6867037 h 6867037"/>
              <a:gd name="connsiteX7" fmla="*/ 4827764 w 6647816"/>
              <a:gd name="connsiteY7" fmla="*/ 6867037 h 6867037"/>
              <a:gd name="connsiteX8" fmla="*/ 4751484 w 6647816"/>
              <a:gd name="connsiteY8" fmla="*/ 6777306 h 6867037"/>
              <a:gd name="connsiteX9" fmla="*/ 4471924 w 6647816"/>
              <a:gd name="connsiteY9" fmla="*/ 5958841 h 6867037"/>
              <a:gd name="connsiteX10" fmla="*/ 5809868 w 6647816"/>
              <a:gd name="connsiteY10" fmla="*/ 4620896 h 6867037"/>
              <a:gd name="connsiteX11" fmla="*/ 4371404 w 6647816"/>
              <a:gd name="connsiteY11" fmla="*/ 0 h 6867037"/>
              <a:gd name="connsiteX12" fmla="*/ 6647816 w 6647816"/>
              <a:gd name="connsiteY12" fmla="*/ 0 h 6867037"/>
              <a:gd name="connsiteX13" fmla="*/ 6647816 w 6647816"/>
              <a:gd name="connsiteY13" fmla="*/ 1584516 h 6867037"/>
              <a:gd name="connsiteX14" fmla="*/ 3357308 w 6647816"/>
              <a:gd name="connsiteY14" fmla="*/ 4875022 h 6867037"/>
              <a:gd name="connsiteX15" fmla="*/ 1426844 w 6647816"/>
              <a:gd name="connsiteY15" fmla="*/ 2944559 h 68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7816" h="6867037">
                <a:moveTo>
                  <a:pt x="2108772" y="4749229"/>
                </a:moveTo>
                <a:lnTo>
                  <a:pt x="4039236" y="6679629"/>
                </a:lnTo>
                <a:lnTo>
                  <a:pt x="3860864" y="6858001"/>
                </a:lnTo>
                <a:lnTo>
                  <a:pt x="0" y="6858001"/>
                </a:lnTo>
                <a:close/>
                <a:moveTo>
                  <a:pt x="5809868" y="4620896"/>
                </a:moveTo>
                <a:cubicBezTo>
                  <a:pt x="6127116" y="4620896"/>
                  <a:pt x="6418452" y="4731386"/>
                  <a:pt x="6647816" y="4915854"/>
                </a:cubicBezTo>
                <a:lnTo>
                  <a:pt x="6647816" y="6867037"/>
                </a:lnTo>
                <a:lnTo>
                  <a:pt x="4827764" y="6867037"/>
                </a:lnTo>
                <a:lnTo>
                  <a:pt x="4751484" y="6777306"/>
                </a:lnTo>
                <a:cubicBezTo>
                  <a:pt x="4576258" y="6551068"/>
                  <a:pt x="4471924" y="6267158"/>
                  <a:pt x="4471924" y="5958841"/>
                </a:cubicBezTo>
                <a:cubicBezTo>
                  <a:pt x="4471924" y="5219955"/>
                  <a:pt x="5070920" y="4620896"/>
                  <a:pt x="5809868" y="4620896"/>
                </a:cubicBezTo>
                <a:close/>
                <a:moveTo>
                  <a:pt x="4371404" y="0"/>
                </a:moveTo>
                <a:lnTo>
                  <a:pt x="6647816" y="0"/>
                </a:lnTo>
                <a:lnTo>
                  <a:pt x="6647816" y="1584516"/>
                </a:lnTo>
                <a:lnTo>
                  <a:pt x="3357308" y="4875022"/>
                </a:lnTo>
                <a:lnTo>
                  <a:pt x="1426844" y="2944559"/>
                </a:lnTo>
                <a:close/>
              </a:path>
            </a:pathLst>
          </a:custGeom>
          <a:blipFill>
            <a:blip r:embed="rId2"/>
            <a:srcRect/>
            <a:stretch>
              <a:fillRect l="-23" r="-23"/>
            </a:stretch>
          </a:blipFill>
          <a:ln>
            <a:noFill/>
          </a:ln>
        </p:spPr>
        <p:txBody>
          <a:bodyPr wrap="square" bIns="720000" anchor="ctr" anchorCtr="0">
            <a:noAutofit/>
          </a:bodyPr>
          <a:lstStyle>
            <a:lvl1pPr marL="0" indent="0" algn="ctr">
              <a:buFontTx/>
              <a:buNone/>
              <a:defRPr sz="1000">
                <a:solidFill>
                  <a:schemeClr val="accent1"/>
                </a:solidFill>
              </a:defRPr>
            </a:lvl1pPr>
          </a:lstStyle>
          <a:p>
            <a:r>
              <a:rPr lang="en-US" noProof="0"/>
              <a:t>Click icon to add picture</a:t>
            </a:r>
          </a:p>
        </p:txBody>
      </p:sp>
      <p:sp>
        <p:nvSpPr>
          <p:cNvPr id="4" name="Title 3">
            <a:extLst>
              <a:ext uri="{FF2B5EF4-FFF2-40B4-BE49-F238E27FC236}">
                <a16:creationId xmlns:a16="http://schemas.microsoft.com/office/drawing/2014/main" id="{7A137F48-DD37-4CFC-BE95-9C1E0CEDB80A}"/>
              </a:ext>
            </a:extLst>
          </p:cNvPr>
          <p:cNvSpPr>
            <a:spLocks noGrp="1"/>
          </p:cNvSpPr>
          <p:nvPr>
            <p:ph type="title"/>
          </p:nvPr>
        </p:nvSpPr>
        <p:spPr>
          <a:xfrm>
            <a:off x="695325" y="333375"/>
            <a:ext cx="6840538" cy="1150938"/>
          </a:xfrm>
        </p:spPr>
        <p:txBody>
          <a:bodyPr/>
          <a:lstStyle/>
          <a:p>
            <a:r>
              <a:rPr lang="en-US" noProof="0"/>
              <a:t>Click to edit Master title style</a:t>
            </a:r>
          </a:p>
        </p:txBody>
      </p:sp>
      <p:sp>
        <p:nvSpPr>
          <p:cNvPr id="6" name="Text Placeholder 2">
            <a:extLst>
              <a:ext uri="{FF2B5EF4-FFF2-40B4-BE49-F238E27FC236}">
                <a16:creationId xmlns:a16="http://schemas.microsoft.com/office/drawing/2014/main" id="{160EF9B1-CCB8-420F-86BC-C2970567A716}"/>
              </a:ext>
              <a:ext uri="{C183D7F6-B498-43B3-948B-1728B52AA6E4}">
                <adec:decorative xmlns:adec="http://schemas.microsoft.com/office/drawing/2017/decorative" val="1"/>
              </a:ext>
            </a:extLst>
          </p:cNvPr>
          <p:cNvSpPr>
            <a:spLocks noGrp="1"/>
          </p:cNvSpPr>
          <p:nvPr>
            <p:ph type="body" sz="quarter" idx="19"/>
          </p:nvPr>
        </p:nvSpPr>
        <p:spPr>
          <a:xfrm>
            <a:off x="10778400" y="6307200"/>
            <a:ext cx="1080000" cy="262800"/>
          </a:xfrm>
          <a:blipFill>
            <a:blip r:embed="rId3"/>
            <a:stretch>
              <a:fillRect/>
            </a:stretch>
          </a:blipFill>
        </p:spPr>
        <p:txBody>
          <a:bodyPr/>
          <a:lstStyle>
            <a:lvl1pPr>
              <a:defRPr sz="100">
                <a:noFill/>
              </a:defRPr>
            </a:lvl1pPr>
          </a:lstStyle>
          <a:p>
            <a:pPr lvl="0"/>
            <a:endParaRPr lang="en-US" noProof="0"/>
          </a:p>
        </p:txBody>
      </p:sp>
    </p:spTree>
    <p:extLst>
      <p:ext uri="{BB962C8B-B14F-4D97-AF65-F5344CB8AC3E}">
        <p14:creationId xmlns:p14="http://schemas.microsoft.com/office/powerpoint/2010/main" val="397973933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theme" Target="../theme/theme5.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theme" Target="../theme/theme6.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7/15/2022</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a:t>
            </a:fld>
            <a:endParaRPr lang="en-US"/>
          </a:p>
        </p:txBody>
      </p:sp>
    </p:spTree>
    <p:extLst>
      <p:ext uri="{BB962C8B-B14F-4D97-AF65-F5344CB8AC3E}">
        <p14:creationId xmlns:p14="http://schemas.microsoft.com/office/powerpoint/2010/main" val="2528700139"/>
      </p:ext>
    </p:extLst>
  </p:cSld>
  <p:clrMap bg1="lt1" tx1="dk1" bg2="lt2" tx2="dk2" accent1="accent1" accent2="accent2" accent3="accent3" accent4="accent4" accent5="accent5" accent6="accent6" hlink="hlink" folHlink="folHlink"/>
  <p:sldLayoutIdLst>
    <p:sldLayoutId id="2147483956" r:id="rId1"/>
    <p:sldLayoutId id="2147483757" r:id="rId2"/>
    <p:sldLayoutId id="2147483769" r:id="rId3"/>
    <p:sldLayoutId id="2147483844" r:id="rId4"/>
    <p:sldLayoutId id="2147483798" r:id="rId5"/>
    <p:sldLayoutId id="2147483846" r:id="rId6"/>
    <p:sldLayoutId id="2147483770" r:id="rId7"/>
    <p:sldLayoutId id="2147483771" r:id="rId8"/>
    <p:sldLayoutId id="2147483887" r:id="rId9"/>
    <p:sldLayoutId id="2147483888" r:id="rId10"/>
    <p:sldLayoutId id="2147483889" r:id="rId11"/>
    <p:sldLayoutId id="2147483800" r:id="rId12"/>
    <p:sldLayoutId id="2147483799" r:id="rId13"/>
    <p:sldLayoutId id="2147483745" r:id="rId14"/>
    <p:sldLayoutId id="2147483764" r:id="rId15"/>
    <p:sldLayoutId id="2147483765" r:id="rId16"/>
    <p:sldLayoutId id="2147483772" r:id="rId17"/>
    <p:sldLayoutId id="2147483953" r:id="rId18"/>
    <p:sldLayoutId id="2147483773" r:id="rId19"/>
    <p:sldLayoutId id="2147484084" r:id="rId20"/>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7/15/2022</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a:t>
            </a:fld>
            <a:endParaRPr lang="en-US"/>
          </a:p>
        </p:txBody>
      </p:sp>
    </p:spTree>
    <p:extLst>
      <p:ext uri="{BB962C8B-B14F-4D97-AF65-F5344CB8AC3E}">
        <p14:creationId xmlns:p14="http://schemas.microsoft.com/office/powerpoint/2010/main" val="2683198838"/>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7/15/2022</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a:t>
            </a:fld>
            <a:endParaRPr lang="en-US"/>
          </a:p>
        </p:txBody>
      </p:sp>
    </p:spTree>
    <p:extLst>
      <p:ext uri="{BB962C8B-B14F-4D97-AF65-F5344CB8AC3E}">
        <p14:creationId xmlns:p14="http://schemas.microsoft.com/office/powerpoint/2010/main" val="630919957"/>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7/15/2022</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a:t>
            </a:fld>
            <a:endParaRPr lang="en-US"/>
          </a:p>
        </p:txBody>
      </p:sp>
    </p:spTree>
    <p:extLst>
      <p:ext uri="{BB962C8B-B14F-4D97-AF65-F5344CB8AC3E}">
        <p14:creationId xmlns:p14="http://schemas.microsoft.com/office/powerpoint/2010/main" val="2739758988"/>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smtClean="0"/>
              <a:pPr/>
              <a:t>7/15/2022</a:t>
            </a:fld>
            <a:endParaRPr lang="en-US"/>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smtClean="0"/>
              <a:pPr/>
              <a:t>‹#›</a:t>
            </a:fld>
            <a:endParaRPr lang="en-US"/>
          </a:p>
        </p:txBody>
      </p:sp>
    </p:spTree>
    <p:extLst>
      <p:ext uri="{BB962C8B-B14F-4D97-AF65-F5344CB8AC3E}">
        <p14:creationId xmlns:p14="http://schemas.microsoft.com/office/powerpoint/2010/main" val="4253231689"/>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57" r:id="rId13"/>
    <p:sldLayoutId id="2147484058" r:id="rId14"/>
    <p:sldLayoutId id="2147484059" r:id="rId15"/>
    <p:sldLayoutId id="2147484060" r:id="rId16"/>
    <p:sldLayoutId id="2147484061" r:id="rId17"/>
    <p:sldLayoutId id="2147484062" r:id="rId18"/>
    <p:sldLayoutId id="214748406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2FB4550-949C-4D59-AD21-8DABDD768453}"/>
              </a:ext>
            </a:extLst>
          </p:cNvPr>
          <p:cNvSpPr>
            <a:spLocks noGrp="1"/>
          </p:cNvSpPr>
          <p:nvPr>
            <p:ph type="title"/>
          </p:nvPr>
        </p:nvSpPr>
        <p:spPr>
          <a:xfrm>
            <a:off x="695325" y="333375"/>
            <a:ext cx="10801350" cy="1150938"/>
          </a:xfrm>
          <a:prstGeom prst="rect">
            <a:avLst/>
          </a:prstGeom>
        </p:spPr>
        <p:txBody>
          <a:bodyPr vert="horz" lIns="0" tIns="0" rIns="0" bIns="0" rtlCol="0" anchor="ctr">
            <a:noAutofit/>
          </a:bodyPr>
          <a:lstStyle/>
          <a:p>
            <a:r>
              <a:rPr lang="en-US" noProof="0"/>
              <a:t>Click to edit Master title style</a:t>
            </a:r>
          </a:p>
        </p:txBody>
      </p:sp>
      <p:sp>
        <p:nvSpPr>
          <p:cNvPr id="3" name="Platshållare för text 2">
            <a:extLst>
              <a:ext uri="{FF2B5EF4-FFF2-40B4-BE49-F238E27FC236}">
                <a16:creationId xmlns:a16="http://schemas.microsoft.com/office/drawing/2014/main" id="{31FBD4B1-6428-4665-B000-DC1C97C1E7FE}"/>
              </a:ext>
            </a:extLst>
          </p:cNvPr>
          <p:cNvSpPr>
            <a:spLocks noGrp="1"/>
          </p:cNvSpPr>
          <p:nvPr>
            <p:ph type="body" idx="1"/>
          </p:nvPr>
        </p:nvSpPr>
        <p:spPr>
          <a:xfrm>
            <a:off x="695325" y="1700213"/>
            <a:ext cx="10801350" cy="4465637"/>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a:p>
            <a:pPr lvl="5"/>
            <a:r>
              <a:rPr lang="en-US" noProof="0"/>
              <a:t>6</a:t>
            </a:r>
          </a:p>
          <a:p>
            <a:pPr lvl="6"/>
            <a:r>
              <a:rPr lang="en-US" noProof="0"/>
              <a:t>7</a:t>
            </a:r>
          </a:p>
          <a:p>
            <a:pPr lvl="7"/>
            <a:r>
              <a:rPr lang="en-US" noProof="0"/>
              <a:t>8</a:t>
            </a:r>
          </a:p>
          <a:p>
            <a:pPr lvl="8"/>
            <a:r>
              <a:rPr lang="en-US" noProof="0"/>
              <a:t>9</a:t>
            </a:r>
          </a:p>
        </p:txBody>
      </p:sp>
      <p:sp>
        <p:nvSpPr>
          <p:cNvPr id="4" name="Platshållare för datum 3">
            <a:extLst>
              <a:ext uri="{FF2B5EF4-FFF2-40B4-BE49-F238E27FC236}">
                <a16:creationId xmlns:a16="http://schemas.microsoft.com/office/drawing/2014/main" id="{9F5984F7-9233-40F5-AB25-F4EE72FFED5D}"/>
              </a:ext>
            </a:extLst>
          </p:cNvPr>
          <p:cNvSpPr>
            <a:spLocks noGrp="1"/>
          </p:cNvSpPr>
          <p:nvPr>
            <p:ph type="dt" sz="half" idx="2"/>
          </p:nvPr>
        </p:nvSpPr>
        <p:spPr>
          <a:xfrm>
            <a:off x="334963" y="0"/>
            <a:ext cx="721690" cy="189000"/>
          </a:xfrm>
          <a:prstGeom prst="rect">
            <a:avLst/>
          </a:prstGeom>
        </p:spPr>
        <p:txBody>
          <a:bodyPr vert="horz" lIns="0" tIns="0" rIns="0" bIns="0" rtlCol="0" anchor="ctr"/>
          <a:lstStyle>
            <a:lvl1pPr algn="l">
              <a:defRPr sz="800">
                <a:solidFill>
                  <a:schemeClr val="accent1"/>
                </a:solidFill>
              </a:defRPr>
            </a:lvl1pPr>
          </a:lstStyle>
          <a:p>
            <a:fld id="{34A12367-4BD1-4D2C-8F6C-95479464F769}" type="datetime1">
              <a:rPr lang="en-US" noProof="0" smtClean="0"/>
              <a:pPr/>
              <a:t>7/15/2022</a:t>
            </a:fld>
            <a:endParaRPr lang="en-US" noProof="0"/>
          </a:p>
        </p:txBody>
      </p:sp>
      <p:sp>
        <p:nvSpPr>
          <p:cNvPr id="5" name="Platshållare för sidfot 4">
            <a:extLst>
              <a:ext uri="{FF2B5EF4-FFF2-40B4-BE49-F238E27FC236}">
                <a16:creationId xmlns:a16="http://schemas.microsoft.com/office/drawing/2014/main" id="{C80DABA5-90D5-4D4B-89BA-87D2B59263F3}"/>
              </a:ext>
            </a:extLst>
          </p:cNvPr>
          <p:cNvSpPr>
            <a:spLocks noGrp="1"/>
          </p:cNvSpPr>
          <p:nvPr>
            <p:ph type="ftr" sz="quarter" idx="3"/>
          </p:nvPr>
        </p:nvSpPr>
        <p:spPr>
          <a:xfrm>
            <a:off x="3581399" y="1"/>
            <a:ext cx="5026035" cy="188999"/>
          </a:xfrm>
          <a:prstGeom prst="rect">
            <a:avLst/>
          </a:prstGeom>
        </p:spPr>
        <p:txBody>
          <a:bodyPr vert="horz" lIns="0" tIns="0" rIns="0" bIns="0" rtlCol="0" anchor="ctr" anchorCtr="0"/>
          <a:lstStyle>
            <a:lvl1pPr algn="ctr">
              <a:defRPr sz="800">
                <a:solidFill>
                  <a:schemeClr val="accent1"/>
                </a:solidFill>
              </a:defRPr>
            </a:lvl1pPr>
          </a:lstStyle>
          <a:p>
            <a:r>
              <a:rPr lang="en-US" noProof="0"/>
              <a:t>Example footer text</a:t>
            </a:r>
          </a:p>
        </p:txBody>
      </p:sp>
      <p:sp>
        <p:nvSpPr>
          <p:cNvPr id="6" name="Platshållare för bildnummer 5">
            <a:extLst>
              <a:ext uri="{FF2B5EF4-FFF2-40B4-BE49-F238E27FC236}">
                <a16:creationId xmlns:a16="http://schemas.microsoft.com/office/drawing/2014/main" id="{DD1DF844-54DB-4E2C-ADB5-70224F3CFCA4}"/>
              </a:ext>
            </a:extLst>
          </p:cNvPr>
          <p:cNvSpPr>
            <a:spLocks noGrp="1"/>
          </p:cNvSpPr>
          <p:nvPr>
            <p:ph type="sldNum" sz="quarter" idx="4"/>
          </p:nvPr>
        </p:nvSpPr>
        <p:spPr>
          <a:xfrm>
            <a:off x="11132179" y="1"/>
            <a:ext cx="724858" cy="189000"/>
          </a:xfrm>
          <a:prstGeom prst="rect">
            <a:avLst/>
          </a:prstGeom>
        </p:spPr>
        <p:txBody>
          <a:bodyPr vert="horz" lIns="0" tIns="0" rIns="0" bIns="0" rtlCol="0" anchor="ctr" anchorCtr="0"/>
          <a:lstStyle>
            <a:lvl1pPr algn="r">
              <a:defRPr sz="800">
                <a:solidFill>
                  <a:schemeClr val="accent1"/>
                </a:solidFill>
              </a:defRPr>
            </a:lvl1pPr>
          </a:lstStyle>
          <a:p>
            <a:fld id="{F4E271BF-4C85-4901-A365-6EC710C00A43}" type="slidenum">
              <a:rPr lang="en-US" noProof="0" smtClean="0"/>
              <a:pPr/>
              <a:t>‹#›</a:t>
            </a:fld>
            <a:endParaRPr lang="en-US" noProof="0"/>
          </a:p>
        </p:txBody>
      </p:sp>
    </p:spTree>
    <p:extLst>
      <p:ext uri="{BB962C8B-B14F-4D97-AF65-F5344CB8AC3E}">
        <p14:creationId xmlns:p14="http://schemas.microsoft.com/office/powerpoint/2010/main" val="2973464654"/>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 id="2147484076" r:id="rId12"/>
    <p:sldLayoutId id="2147484077" r:id="rId13"/>
    <p:sldLayoutId id="2147484078" r:id="rId14"/>
    <p:sldLayoutId id="2147484079" r:id="rId15"/>
    <p:sldLayoutId id="2147484080" r:id="rId16"/>
    <p:sldLayoutId id="2147484081" r:id="rId17"/>
    <p:sldLayoutId id="2147484082" r:id="rId18"/>
    <p:sldLayoutId id="2147484083" r:id="rId19"/>
  </p:sldLayoutIdLst>
  <p:hf sldNum="0" hdr="0" ft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p15:clr>
            <a:srgbClr val="F26B43"/>
          </p15:clr>
        </p15:guide>
        <p15:guide id="2" pos="211">
          <p15:clr>
            <a:srgbClr val="F26B43"/>
          </p15:clr>
        </p15:guide>
        <p15:guide id="3" pos="2933">
          <p15:clr>
            <a:srgbClr val="F26B43"/>
          </p15:clr>
        </p15:guide>
        <p15:guide id="4" pos="4747">
          <p15:clr>
            <a:srgbClr val="F26B43"/>
          </p15:clr>
        </p15:guide>
        <p15:guide id="6" pos="5654">
          <p15:clr>
            <a:srgbClr val="F26B43"/>
          </p15:clr>
        </p15:guide>
        <p15:guide id="8" pos="7469">
          <p15:clr>
            <a:srgbClr val="F26B43"/>
          </p15:clr>
        </p15:guide>
        <p15:guide id="9" pos="2026">
          <p15:clr>
            <a:srgbClr val="F26B43"/>
          </p15:clr>
        </p15:guide>
        <p15:guide id="11" pos="3840">
          <p15:clr>
            <a:srgbClr val="F26B43"/>
          </p15:clr>
        </p15:guide>
        <p15:guide id="17" pos="1118">
          <p15:clr>
            <a:srgbClr val="F26B43"/>
          </p15:clr>
        </p15:guide>
        <p15:guide id="20" orient="horz" pos="3067">
          <p15:clr>
            <a:srgbClr val="F26B43"/>
          </p15:clr>
        </p15:guide>
        <p15:guide id="22" orient="horz" pos="1071">
          <p15:clr>
            <a:srgbClr val="F26B43"/>
          </p15:clr>
        </p15:guide>
        <p15:guide id="24" orient="horz" pos="2160">
          <p15:clr>
            <a:srgbClr val="F26B43"/>
          </p15:clr>
        </p15:guide>
        <p15:guide id="26" orient="horz" pos="3884">
          <p15:clr>
            <a:srgbClr val="F26B43"/>
          </p15:clr>
        </p15:guide>
        <p15:guide id="27" pos="6562">
          <p15:clr>
            <a:srgbClr val="F26B43"/>
          </p15:clr>
        </p15:guide>
        <p15:guide id="29" pos="438">
          <p15:clr>
            <a:srgbClr val="F26B43"/>
          </p15:clr>
        </p15:guide>
        <p15:guide id="30" pos="7242">
          <p15:clr>
            <a:srgbClr val="F26B43"/>
          </p15:clr>
        </p15:guide>
        <p15:guide id="33" orient="horz" pos="93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48.png"/><Relationship Id="rId7"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70.png"/><Relationship Id="rId5" Type="http://schemas.openxmlformats.org/officeDocument/2006/relationships/image" Target="../media/image49.png"/><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51.png"/><Relationship Id="rId7"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74.png"/><Relationship Id="rId5" Type="http://schemas.openxmlformats.org/officeDocument/2006/relationships/hyperlink" Target="https://medium.com/@eng.mohamed.m.saeed/show-all-credentials-value-in-jenkins-using-script-console-83784e95b857" TargetMode="External"/><Relationship Id="rId4"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18" Type="http://schemas.openxmlformats.org/officeDocument/2006/relationships/image" Target="../media/image82.png"/><Relationship Id="rId26" Type="http://schemas.openxmlformats.org/officeDocument/2006/relationships/image" Target="../media/image88.png"/><Relationship Id="rId3" Type="http://schemas.openxmlformats.org/officeDocument/2006/relationships/image" Target="../media/image47.png"/><Relationship Id="rId21" Type="http://schemas.openxmlformats.org/officeDocument/2006/relationships/image" Target="../media/image85.svg"/><Relationship Id="rId34" Type="http://schemas.openxmlformats.org/officeDocument/2006/relationships/image" Target="../media/image96.png"/><Relationship Id="rId7" Type="http://schemas.openxmlformats.org/officeDocument/2006/relationships/image" Target="../media/image77.png"/><Relationship Id="rId12" Type="http://schemas.openxmlformats.org/officeDocument/2006/relationships/image" Target="../media/image55.png"/><Relationship Id="rId17" Type="http://schemas.openxmlformats.org/officeDocument/2006/relationships/image" Target="../media/image81.svg"/><Relationship Id="rId25" Type="http://schemas.openxmlformats.org/officeDocument/2006/relationships/image" Target="../media/image87.svg"/><Relationship Id="rId33" Type="http://schemas.openxmlformats.org/officeDocument/2006/relationships/image" Target="../media/image95.svg"/><Relationship Id="rId38" Type="http://schemas.openxmlformats.org/officeDocument/2006/relationships/image" Target="../media/image100.svg"/><Relationship Id="rId2" Type="http://schemas.openxmlformats.org/officeDocument/2006/relationships/notesSlide" Target="../notesSlides/notesSlide8.xml"/><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1.svg"/><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54.png"/><Relationship Id="rId24" Type="http://schemas.openxmlformats.org/officeDocument/2006/relationships/image" Target="../media/image86.png"/><Relationship Id="rId32" Type="http://schemas.openxmlformats.org/officeDocument/2006/relationships/image" Target="../media/image94.png"/><Relationship Id="rId37" Type="http://schemas.openxmlformats.org/officeDocument/2006/relationships/image" Target="../media/image99.svg"/><Relationship Id="rId5" Type="http://schemas.openxmlformats.org/officeDocument/2006/relationships/image" Target="../media/image49.png"/><Relationship Id="rId15" Type="http://schemas.openxmlformats.org/officeDocument/2006/relationships/image" Target="../media/image79.svg"/><Relationship Id="rId23" Type="http://schemas.openxmlformats.org/officeDocument/2006/relationships/image" Target="../media/image58.svg"/><Relationship Id="rId28" Type="http://schemas.openxmlformats.org/officeDocument/2006/relationships/image" Target="../media/image90.png"/><Relationship Id="rId36" Type="http://schemas.openxmlformats.org/officeDocument/2006/relationships/image" Target="../media/image98.png"/><Relationship Id="rId10" Type="http://schemas.openxmlformats.org/officeDocument/2006/relationships/image" Target="../media/image53.png"/><Relationship Id="rId19" Type="http://schemas.openxmlformats.org/officeDocument/2006/relationships/image" Target="../media/image83.svg"/><Relationship Id="rId31" Type="http://schemas.openxmlformats.org/officeDocument/2006/relationships/image" Target="../media/image9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image" Target="../media/image78.png"/><Relationship Id="rId22" Type="http://schemas.openxmlformats.org/officeDocument/2006/relationships/image" Target="../media/image57.png"/><Relationship Id="rId27" Type="http://schemas.openxmlformats.org/officeDocument/2006/relationships/image" Target="../media/image89.svg"/><Relationship Id="rId30" Type="http://schemas.openxmlformats.org/officeDocument/2006/relationships/image" Target="../media/image92.png"/><Relationship Id="rId35" Type="http://schemas.openxmlformats.org/officeDocument/2006/relationships/image" Target="../media/image97.svg"/></Relationships>
</file>

<file path=ppt/slides/_rels/slide1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countercept/chainsaw" TargetMode="External"/><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hyperlink" Target="https://github.com/FSecureLABS/LinuxCatScale" TargetMode="External"/><Relationship Id="rId5" Type="http://schemas.openxmlformats.org/officeDocument/2006/relationships/image" Target="../media/image40.png"/><Relationship Id="rId10" Type="http://schemas.openxmlformats.org/officeDocument/2006/relationships/hyperlink" Target="https://github.com/countercept/detectree" TargetMode="External"/><Relationship Id="rId4" Type="http://schemas.openxmlformats.org/officeDocument/2006/relationships/image" Target="../media/image39.png"/><Relationship Id="rId9" Type="http://schemas.openxmlformats.org/officeDocument/2006/relationships/image" Target="../media/image4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65.gif"/><Relationship Id="rId5" Type="http://schemas.openxmlformats.org/officeDocument/2006/relationships/hyperlink" Target="https://endgame.readthedocs.io/en/latest/" TargetMode="External"/><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5872-20FB-43E4-A9EB-904C332F9997}"/>
              </a:ext>
            </a:extLst>
          </p:cNvPr>
          <p:cNvSpPr>
            <a:spLocks noGrp="1"/>
          </p:cNvSpPr>
          <p:nvPr>
            <p:ph type="title"/>
          </p:nvPr>
        </p:nvSpPr>
        <p:spPr>
          <a:xfrm>
            <a:off x="695324" y="875490"/>
            <a:ext cx="7416899" cy="2553510"/>
          </a:xfrm>
        </p:spPr>
        <p:txBody>
          <a:bodyPr/>
          <a:lstStyle/>
          <a:p>
            <a:r>
              <a:rPr lang="en-GB"/>
              <a:t>Incident Response Investigations in the Age of the Cloud</a:t>
            </a:r>
            <a:endParaRPr lang="en-US"/>
          </a:p>
        </p:txBody>
      </p:sp>
    </p:spTree>
    <p:extLst>
      <p:ext uri="{BB962C8B-B14F-4D97-AF65-F5344CB8AC3E}">
        <p14:creationId xmlns:p14="http://schemas.microsoft.com/office/powerpoint/2010/main" val="266917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D748-FEF4-4286-8A5C-DD4E9D87BC5C}"/>
              </a:ext>
            </a:extLst>
          </p:cNvPr>
          <p:cNvSpPr>
            <a:spLocks noGrp="1"/>
          </p:cNvSpPr>
          <p:nvPr>
            <p:ph type="title"/>
          </p:nvPr>
        </p:nvSpPr>
        <p:spPr>
          <a:xfrm>
            <a:off x="476250" y="0"/>
            <a:ext cx="10801350" cy="1150938"/>
          </a:xfrm>
        </p:spPr>
        <p:txBody>
          <a:bodyPr/>
          <a:lstStyle/>
          <a:p>
            <a:r>
              <a:rPr lang="en-US"/>
              <a:t>CloudTrail Logs</a:t>
            </a:r>
            <a:br>
              <a:rPr lang="en-US"/>
            </a:br>
            <a:r>
              <a:rPr lang="en-US" sz="1800"/>
              <a:t>Threat Actor API Request</a:t>
            </a:r>
            <a:endParaRPr lang="en-US"/>
          </a:p>
        </p:txBody>
      </p:sp>
      <p:sp>
        <p:nvSpPr>
          <p:cNvPr id="4" name="Slide Number Placeholder 3">
            <a:extLst>
              <a:ext uri="{FF2B5EF4-FFF2-40B4-BE49-F238E27FC236}">
                <a16:creationId xmlns:a16="http://schemas.microsoft.com/office/drawing/2014/main" id="{C0351F19-2D92-4883-8563-22F20B2B3112}"/>
              </a:ext>
            </a:extLst>
          </p:cNvPr>
          <p:cNvSpPr>
            <a:spLocks noGrp="1"/>
          </p:cNvSpPr>
          <p:nvPr>
            <p:ph type="sldNum" sz="quarter" idx="12"/>
          </p:nvPr>
        </p:nvSpPr>
        <p:spPr/>
        <p:txBody>
          <a:bodyPr/>
          <a:lstStyle/>
          <a:p>
            <a:fld id="{EE9DE6BB-461B-46D4-9959-5D1283F26731}" type="slidenum">
              <a:rPr lang="en-US" noProof="0" smtClean="0"/>
              <a:t>10</a:t>
            </a:fld>
            <a:endParaRPr lang="en-US" noProof="0"/>
          </a:p>
        </p:txBody>
      </p:sp>
      <p:pic>
        <p:nvPicPr>
          <p:cNvPr id="19" name="Picture 18">
            <a:extLst>
              <a:ext uri="{FF2B5EF4-FFF2-40B4-BE49-F238E27FC236}">
                <a16:creationId xmlns:a16="http://schemas.microsoft.com/office/drawing/2014/main" id="{087867EA-2B8D-4A5C-8D8D-E01994353979}"/>
              </a:ext>
            </a:extLst>
          </p:cNvPr>
          <p:cNvPicPr>
            <a:picLocks noChangeAspect="1"/>
          </p:cNvPicPr>
          <p:nvPr/>
        </p:nvPicPr>
        <p:blipFill>
          <a:blip r:embed="rId3"/>
          <a:stretch>
            <a:fillRect/>
          </a:stretch>
        </p:blipFill>
        <p:spPr>
          <a:xfrm>
            <a:off x="476250" y="1100829"/>
            <a:ext cx="2559351" cy="4836703"/>
          </a:xfrm>
          <a:prstGeom prst="rect">
            <a:avLst/>
          </a:prstGeom>
          <a:solidFill>
            <a:srgbClr val="C00000"/>
          </a:solidFill>
          <a:ln>
            <a:solidFill>
              <a:schemeClr val="accent5"/>
            </a:solidFill>
          </a:ln>
        </p:spPr>
      </p:pic>
      <p:grpSp>
        <p:nvGrpSpPr>
          <p:cNvPr id="47" name="Group 46">
            <a:extLst>
              <a:ext uri="{FF2B5EF4-FFF2-40B4-BE49-F238E27FC236}">
                <a16:creationId xmlns:a16="http://schemas.microsoft.com/office/drawing/2014/main" id="{5F863759-0F55-4414-8EBE-E2FA85595239}"/>
              </a:ext>
            </a:extLst>
          </p:cNvPr>
          <p:cNvGrpSpPr/>
          <p:nvPr/>
        </p:nvGrpSpPr>
        <p:grpSpPr>
          <a:xfrm>
            <a:off x="2776105" y="1013031"/>
            <a:ext cx="3521391" cy="338554"/>
            <a:chOff x="8478982" y="739134"/>
            <a:chExt cx="3521391" cy="338554"/>
          </a:xfrm>
        </p:grpSpPr>
        <p:cxnSp>
          <p:nvCxnSpPr>
            <p:cNvPr id="23" name="Straight Arrow Connector 22">
              <a:extLst>
                <a:ext uri="{FF2B5EF4-FFF2-40B4-BE49-F238E27FC236}">
                  <a16:creationId xmlns:a16="http://schemas.microsoft.com/office/drawing/2014/main" id="{6DF9B17E-7E63-4D6C-B71C-451A5D9D0191}"/>
                </a:ext>
              </a:extLst>
            </p:cNvPr>
            <p:cNvCxnSpPr>
              <a:cxnSpLocks/>
              <a:endCxn id="25" idx="1"/>
            </p:cNvCxnSpPr>
            <p:nvPr/>
          </p:nvCxnSpPr>
          <p:spPr>
            <a:xfrm>
              <a:off x="8478982" y="908411"/>
              <a:ext cx="551462"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998A40A-94F4-4B31-BF7A-BD5175298EC6}"/>
                </a:ext>
              </a:extLst>
            </p:cNvPr>
            <p:cNvSpPr txBox="1"/>
            <p:nvPr/>
          </p:nvSpPr>
          <p:spPr>
            <a:xfrm>
              <a:off x="9030444" y="739134"/>
              <a:ext cx="2969929" cy="338554"/>
            </a:xfrm>
            <a:prstGeom prst="rect">
              <a:avLst/>
            </a:prstGeom>
            <a:noFill/>
          </p:spPr>
          <p:txBody>
            <a:bodyPr wrap="square">
              <a:spAutoFit/>
            </a:bodyPr>
            <a:lstStyle/>
            <a:p>
              <a:r>
                <a:rPr lang="en-US" sz="1600"/>
                <a:t>Grants permissions</a:t>
              </a:r>
              <a:endParaRPr lang="en-001" sz="1600"/>
            </a:p>
          </p:txBody>
        </p:sp>
      </p:grpSp>
      <p:grpSp>
        <p:nvGrpSpPr>
          <p:cNvPr id="48" name="Group 47">
            <a:extLst>
              <a:ext uri="{FF2B5EF4-FFF2-40B4-BE49-F238E27FC236}">
                <a16:creationId xmlns:a16="http://schemas.microsoft.com/office/drawing/2014/main" id="{382F8BCB-E497-4645-96FF-202D265DD923}"/>
              </a:ext>
            </a:extLst>
          </p:cNvPr>
          <p:cNvGrpSpPr/>
          <p:nvPr/>
        </p:nvGrpSpPr>
        <p:grpSpPr>
          <a:xfrm>
            <a:off x="2088573" y="3031745"/>
            <a:ext cx="4208924" cy="2442520"/>
            <a:chOff x="7791450" y="2757848"/>
            <a:chExt cx="4208924" cy="2442520"/>
          </a:xfrm>
        </p:grpSpPr>
        <p:cxnSp>
          <p:nvCxnSpPr>
            <p:cNvPr id="26" name="Straight Arrow Connector 25">
              <a:extLst>
                <a:ext uri="{FF2B5EF4-FFF2-40B4-BE49-F238E27FC236}">
                  <a16:creationId xmlns:a16="http://schemas.microsoft.com/office/drawing/2014/main" id="{C1891332-2FD7-4D3C-9E32-ADF006E32BC1}"/>
                </a:ext>
              </a:extLst>
            </p:cNvPr>
            <p:cNvCxnSpPr>
              <a:cxnSpLocks/>
              <a:endCxn id="27" idx="1"/>
            </p:cNvCxnSpPr>
            <p:nvPr/>
          </p:nvCxnSpPr>
          <p:spPr>
            <a:xfrm flipV="1">
              <a:off x="7791450" y="2927125"/>
              <a:ext cx="1238995" cy="227324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A887FDE-8EC1-4CCD-A8E0-81941148B6C8}"/>
                </a:ext>
              </a:extLst>
            </p:cNvPr>
            <p:cNvSpPr txBox="1"/>
            <p:nvPr/>
          </p:nvSpPr>
          <p:spPr>
            <a:xfrm>
              <a:off x="9030445" y="2757848"/>
              <a:ext cx="2969929" cy="338554"/>
            </a:xfrm>
            <a:prstGeom prst="rect">
              <a:avLst/>
            </a:prstGeom>
            <a:noFill/>
          </p:spPr>
          <p:txBody>
            <a:bodyPr wrap="square">
              <a:spAutoFit/>
            </a:bodyPr>
            <a:lstStyle/>
            <a:p>
              <a:r>
                <a:rPr lang="en-GB" sz="1600"/>
                <a:t>Apply S3 bucket policy</a:t>
              </a:r>
              <a:endParaRPr lang="en-001" sz="1600"/>
            </a:p>
          </p:txBody>
        </p:sp>
      </p:grpSp>
      <p:grpSp>
        <p:nvGrpSpPr>
          <p:cNvPr id="49" name="Group 48">
            <a:extLst>
              <a:ext uri="{FF2B5EF4-FFF2-40B4-BE49-F238E27FC236}">
                <a16:creationId xmlns:a16="http://schemas.microsoft.com/office/drawing/2014/main" id="{B394A173-002C-40FE-BAFB-92C085BA0491}"/>
              </a:ext>
            </a:extLst>
          </p:cNvPr>
          <p:cNvGrpSpPr/>
          <p:nvPr/>
        </p:nvGrpSpPr>
        <p:grpSpPr>
          <a:xfrm>
            <a:off x="1872394" y="4726690"/>
            <a:ext cx="4666086" cy="949980"/>
            <a:chOff x="7575271" y="4452793"/>
            <a:chExt cx="4666086" cy="949980"/>
          </a:xfrm>
        </p:grpSpPr>
        <p:cxnSp>
          <p:nvCxnSpPr>
            <p:cNvPr id="29" name="Straight Arrow Connector 28">
              <a:extLst>
                <a:ext uri="{FF2B5EF4-FFF2-40B4-BE49-F238E27FC236}">
                  <a16:creationId xmlns:a16="http://schemas.microsoft.com/office/drawing/2014/main" id="{98D6B887-8287-4B1E-ACF5-80416EA0F9CA}"/>
                </a:ext>
              </a:extLst>
            </p:cNvPr>
            <p:cNvCxnSpPr>
              <a:cxnSpLocks/>
              <a:endCxn id="31" idx="1"/>
            </p:cNvCxnSpPr>
            <p:nvPr/>
          </p:nvCxnSpPr>
          <p:spPr>
            <a:xfrm flipV="1">
              <a:off x="7575271" y="4622070"/>
              <a:ext cx="1368704" cy="78070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512DE28B-EE23-420E-A2C3-9782C8B47EF2}"/>
                </a:ext>
              </a:extLst>
            </p:cNvPr>
            <p:cNvSpPr txBox="1"/>
            <p:nvPr/>
          </p:nvSpPr>
          <p:spPr>
            <a:xfrm>
              <a:off x="8943975" y="4452793"/>
              <a:ext cx="3297382" cy="338554"/>
            </a:xfrm>
            <a:prstGeom prst="rect">
              <a:avLst/>
            </a:prstGeom>
            <a:noFill/>
          </p:spPr>
          <p:txBody>
            <a:bodyPr wrap="square">
              <a:spAutoFit/>
            </a:bodyPr>
            <a:lstStyle/>
            <a:p>
              <a:r>
                <a:rPr lang="en-GB" sz="1600"/>
                <a:t>Attach a key policy to KMS key</a:t>
              </a:r>
            </a:p>
          </p:txBody>
        </p:sp>
      </p:grpSp>
      <p:grpSp>
        <p:nvGrpSpPr>
          <p:cNvPr id="50" name="Group 49">
            <a:extLst>
              <a:ext uri="{FF2B5EF4-FFF2-40B4-BE49-F238E27FC236}">
                <a16:creationId xmlns:a16="http://schemas.microsoft.com/office/drawing/2014/main" id="{67877462-A93F-4C6D-87B3-6761E22415A8}"/>
              </a:ext>
            </a:extLst>
          </p:cNvPr>
          <p:cNvGrpSpPr/>
          <p:nvPr/>
        </p:nvGrpSpPr>
        <p:grpSpPr>
          <a:xfrm>
            <a:off x="2708070" y="5553559"/>
            <a:ext cx="3781053" cy="584775"/>
            <a:chOff x="8410947" y="5279662"/>
            <a:chExt cx="3781053" cy="584775"/>
          </a:xfrm>
        </p:grpSpPr>
        <p:cxnSp>
          <p:nvCxnSpPr>
            <p:cNvPr id="43" name="Straight Arrow Connector 42">
              <a:extLst>
                <a:ext uri="{FF2B5EF4-FFF2-40B4-BE49-F238E27FC236}">
                  <a16:creationId xmlns:a16="http://schemas.microsoft.com/office/drawing/2014/main" id="{468AFFAD-F930-44AD-9B61-46D116B1F971}"/>
                </a:ext>
              </a:extLst>
            </p:cNvPr>
            <p:cNvCxnSpPr>
              <a:cxnSpLocks/>
            </p:cNvCxnSpPr>
            <p:nvPr/>
          </p:nvCxnSpPr>
          <p:spPr>
            <a:xfrm>
              <a:off x="8410947" y="5572050"/>
              <a:ext cx="533028"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0507A44E-94E4-43F3-B636-F072A303AA81}"/>
                </a:ext>
              </a:extLst>
            </p:cNvPr>
            <p:cNvSpPr txBox="1"/>
            <p:nvPr/>
          </p:nvSpPr>
          <p:spPr>
            <a:xfrm>
              <a:off x="8894618" y="5279662"/>
              <a:ext cx="3297382" cy="584775"/>
            </a:xfrm>
            <a:prstGeom prst="rect">
              <a:avLst/>
            </a:prstGeom>
            <a:noFill/>
          </p:spPr>
          <p:txBody>
            <a:bodyPr wrap="square">
              <a:spAutoFit/>
            </a:bodyPr>
            <a:lstStyle/>
            <a:p>
              <a:r>
                <a:rPr lang="en-GB" sz="1600"/>
                <a:t>Grants IAM entity permission to assume a role</a:t>
              </a:r>
            </a:p>
          </p:txBody>
        </p:sp>
      </p:grpSp>
      <p:pic>
        <p:nvPicPr>
          <p:cNvPr id="51" name="Picture 50">
            <a:extLst>
              <a:ext uri="{FF2B5EF4-FFF2-40B4-BE49-F238E27FC236}">
                <a16:creationId xmlns:a16="http://schemas.microsoft.com/office/drawing/2014/main" id="{05373717-6D2F-4BEC-ACE8-58DE2140E2A1}"/>
              </a:ext>
            </a:extLst>
          </p:cNvPr>
          <p:cNvPicPr>
            <a:picLocks noChangeAspect="1"/>
          </p:cNvPicPr>
          <p:nvPr/>
        </p:nvPicPr>
        <p:blipFill>
          <a:blip r:embed="rId4"/>
          <a:stretch>
            <a:fillRect/>
          </a:stretch>
        </p:blipFill>
        <p:spPr>
          <a:xfrm>
            <a:off x="5816974" y="2163969"/>
            <a:ext cx="5898776" cy="2305796"/>
          </a:xfrm>
          <a:prstGeom prst="rect">
            <a:avLst/>
          </a:prstGeom>
          <a:ln>
            <a:solidFill>
              <a:schemeClr val="accent1"/>
            </a:solidFill>
          </a:ln>
        </p:spPr>
      </p:pic>
    </p:spTree>
    <p:extLst>
      <p:ext uri="{BB962C8B-B14F-4D97-AF65-F5344CB8AC3E}">
        <p14:creationId xmlns:p14="http://schemas.microsoft.com/office/powerpoint/2010/main" val="3500504646"/>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0B1F6-EFFD-4E3B-B1E1-DC36F0711A63}"/>
              </a:ext>
            </a:extLst>
          </p:cNvPr>
          <p:cNvSpPr>
            <a:spLocks noGrp="1"/>
          </p:cNvSpPr>
          <p:nvPr>
            <p:ph type="title"/>
          </p:nvPr>
        </p:nvSpPr>
        <p:spPr/>
        <p:txBody>
          <a:bodyPr/>
          <a:lstStyle/>
          <a:p>
            <a:r>
              <a:rPr lang="en-US"/>
              <a:t>Random AWS EKS Snapshots</a:t>
            </a:r>
          </a:p>
        </p:txBody>
      </p:sp>
      <p:sp>
        <p:nvSpPr>
          <p:cNvPr id="4" name="Slide Number Placeholder 3">
            <a:extLst>
              <a:ext uri="{FF2B5EF4-FFF2-40B4-BE49-F238E27FC236}">
                <a16:creationId xmlns:a16="http://schemas.microsoft.com/office/drawing/2014/main" id="{D36D6668-BB0E-404E-B108-C02C883828C6}"/>
              </a:ext>
            </a:extLst>
          </p:cNvPr>
          <p:cNvSpPr>
            <a:spLocks noGrp="1"/>
          </p:cNvSpPr>
          <p:nvPr>
            <p:ph type="sldNum" sz="quarter" idx="12"/>
          </p:nvPr>
        </p:nvSpPr>
        <p:spPr/>
        <p:txBody>
          <a:bodyPr/>
          <a:lstStyle/>
          <a:p>
            <a:fld id="{EE9DE6BB-461B-46D4-9959-5D1283F26731}" type="slidenum">
              <a:rPr lang="en-US" noProof="0" smtClean="0"/>
              <a:t>11</a:t>
            </a:fld>
            <a:endParaRPr lang="en-US" noProof="0"/>
          </a:p>
        </p:txBody>
      </p:sp>
      <p:grpSp>
        <p:nvGrpSpPr>
          <p:cNvPr id="2049" name="Group 2048">
            <a:extLst>
              <a:ext uri="{FF2B5EF4-FFF2-40B4-BE49-F238E27FC236}">
                <a16:creationId xmlns:a16="http://schemas.microsoft.com/office/drawing/2014/main" id="{44A313A0-8DE1-4DFD-AFA5-886E4C0B7E74}"/>
              </a:ext>
            </a:extLst>
          </p:cNvPr>
          <p:cNvGrpSpPr/>
          <p:nvPr/>
        </p:nvGrpSpPr>
        <p:grpSpPr>
          <a:xfrm>
            <a:off x="8136984" y="2017879"/>
            <a:ext cx="1906505" cy="2437855"/>
            <a:chOff x="6910612" y="2122926"/>
            <a:chExt cx="1906505" cy="2437855"/>
          </a:xfrm>
        </p:grpSpPr>
        <p:pic>
          <p:nvPicPr>
            <p:cNvPr id="5" name="Graphic 34">
              <a:extLst>
                <a:ext uri="{FF2B5EF4-FFF2-40B4-BE49-F238E27FC236}">
                  <a16:creationId xmlns:a16="http://schemas.microsoft.com/office/drawing/2014/main" id="{28A94E57-6256-4CE1-89BE-2B818E904C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59" y="273198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phic 34">
              <a:extLst>
                <a:ext uri="{FF2B5EF4-FFF2-40B4-BE49-F238E27FC236}">
                  <a16:creationId xmlns:a16="http://schemas.microsoft.com/office/drawing/2014/main" id="{D0AD2EA7-60FC-418D-8C1C-466AB3C78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8859" y="3646381"/>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a:extLst>
                <a:ext uri="{FF2B5EF4-FFF2-40B4-BE49-F238E27FC236}">
                  <a16:creationId xmlns:a16="http://schemas.microsoft.com/office/drawing/2014/main" id="{D299ECCE-0FCD-4A7A-99D3-8C57A6CD1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376" y="2762785"/>
              <a:ext cx="361615" cy="4992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a:extLst>
                <a:ext uri="{FF2B5EF4-FFF2-40B4-BE49-F238E27FC236}">
                  <a16:creationId xmlns:a16="http://schemas.microsoft.com/office/drawing/2014/main" id="{D664B6D4-8C16-4BB1-B966-F3F916FAD3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6375" y="3677185"/>
              <a:ext cx="361615" cy="499258"/>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D6DF9DE-EFEA-49C9-B432-961F7A470996}"/>
                </a:ext>
              </a:extLst>
            </p:cNvPr>
            <p:cNvSpPr txBox="1"/>
            <p:nvPr/>
          </p:nvSpPr>
          <p:spPr>
            <a:xfrm>
              <a:off x="6937767" y="3018714"/>
              <a:ext cx="767846" cy="307777"/>
            </a:xfrm>
            <a:prstGeom prst="rect">
              <a:avLst/>
            </a:prstGeom>
            <a:noFill/>
          </p:spPr>
          <p:txBody>
            <a:bodyPr wrap="square" rtlCol="0">
              <a:spAutoFit/>
            </a:bodyPr>
            <a:lstStyle/>
            <a:p>
              <a:pPr algn="ctr"/>
              <a:r>
                <a:rPr lang="en-US" sz="1400"/>
                <a:t>Snap 6</a:t>
              </a:r>
            </a:p>
          </p:txBody>
        </p:sp>
        <p:sp>
          <p:nvSpPr>
            <p:cNvPr id="28" name="TextBox 27">
              <a:extLst>
                <a:ext uri="{FF2B5EF4-FFF2-40B4-BE49-F238E27FC236}">
                  <a16:creationId xmlns:a16="http://schemas.microsoft.com/office/drawing/2014/main" id="{1B30B24A-D7C3-4FAE-9A2A-78CF506C1613}"/>
                </a:ext>
              </a:extLst>
            </p:cNvPr>
            <p:cNvSpPr txBox="1"/>
            <p:nvPr/>
          </p:nvSpPr>
          <p:spPr>
            <a:xfrm>
              <a:off x="6910612" y="3917944"/>
              <a:ext cx="824235" cy="307777"/>
            </a:xfrm>
            <a:prstGeom prst="rect">
              <a:avLst/>
            </a:prstGeom>
            <a:noFill/>
          </p:spPr>
          <p:txBody>
            <a:bodyPr wrap="square" rtlCol="0">
              <a:spAutoFit/>
            </a:bodyPr>
            <a:lstStyle/>
            <a:p>
              <a:pPr algn="ctr"/>
              <a:r>
                <a:rPr lang="en-US" sz="1400"/>
                <a:t>Snap 7</a:t>
              </a:r>
            </a:p>
          </p:txBody>
        </p:sp>
        <p:sp>
          <p:nvSpPr>
            <p:cNvPr id="46" name="TextBox 45">
              <a:extLst>
                <a:ext uri="{FF2B5EF4-FFF2-40B4-BE49-F238E27FC236}">
                  <a16:creationId xmlns:a16="http://schemas.microsoft.com/office/drawing/2014/main" id="{B080C16D-4053-4B6D-9DC1-D61FA067C16E}"/>
                </a:ext>
              </a:extLst>
            </p:cNvPr>
            <p:cNvSpPr txBox="1"/>
            <p:nvPr/>
          </p:nvSpPr>
          <p:spPr>
            <a:xfrm>
              <a:off x="7555001" y="2122926"/>
              <a:ext cx="1262116" cy="523220"/>
            </a:xfrm>
            <a:prstGeom prst="rect">
              <a:avLst/>
            </a:prstGeom>
            <a:noFill/>
          </p:spPr>
          <p:txBody>
            <a:bodyPr wrap="square" rtlCol="0">
              <a:spAutoFit/>
            </a:bodyPr>
            <a:lstStyle/>
            <a:p>
              <a:pPr algn="ctr"/>
              <a:r>
                <a:rPr lang="en-US" sz="1400"/>
                <a:t>Jenkins Containers</a:t>
              </a:r>
            </a:p>
          </p:txBody>
        </p:sp>
      </p:grpSp>
      <p:grpSp>
        <p:nvGrpSpPr>
          <p:cNvPr id="30" name="Group 29">
            <a:extLst>
              <a:ext uri="{FF2B5EF4-FFF2-40B4-BE49-F238E27FC236}">
                <a16:creationId xmlns:a16="http://schemas.microsoft.com/office/drawing/2014/main" id="{68D97DD6-F3ED-4049-9ED3-57E491B13FBE}"/>
              </a:ext>
            </a:extLst>
          </p:cNvPr>
          <p:cNvGrpSpPr/>
          <p:nvPr/>
        </p:nvGrpSpPr>
        <p:grpSpPr>
          <a:xfrm>
            <a:off x="1455459" y="1981803"/>
            <a:ext cx="1831927" cy="3700819"/>
            <a:chOff x="2724868" y="1400881"/>
            <a:chExt cx="1831927" cy="3700819"/>
          </a:xfrm>
        </p:grpSpPr>
        <p:pic>
          <p:nvPicPr>
            <p:cNvPr id="10" name="Graphic 21">
              <a:extLst>
                <a:ext uri="{FF2B5EF4-FFF2-40B4-BE49-F238E27FC236}">
                  <a16:creationId xmlns:a16="http://schemas.microsoft.com/office/drawing/2014/main" id="{2CB3E376-5AC3-4791-8DF7-1434BB243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186" y="4378597"/>
              <a:ext cx="723103" cy="7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21">
              <a:extLst>
                <a:ext uri="{FF2B5EF4-FFF2-40B4-BE49-F238E27FC236}">
                  <a16:creationId xmlns:a16="http://schemas.microsoft.com/office/drawing/2014/main" id="{B5F7DA89-369C-4D9C-B7D3-FD2C106CC8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186" y="2187938"/>
              <a:ext cx="723103" cy="7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21">
              <a:extLst>
                <a:ext uri="{FF2B5EF4-FFF2-40B4-BE49-F238E27FC236}">
                  <a16:creationId xmlns:a16="http://schemas.microsoft.com/office/drawing/2014/main" id="{1E7D0F9C-BCB8-4C5E-87B6-89B76CD8EA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186" y="2918860"/>
              <a:ext cx="723103" cy="7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raphic 21">
              <a:extLst>
                <a:ext uri="{FF2B5EF4-FFF2-40B4-BE49-F238E27FC236}">
                  <a16:creationId xmlns:a16="http://schemas.microsoft.com/office/drawing/2014/main" id="{9FB9DAF7-94BA-4FDE-B385-D196DD5FE4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4743" y="3657600"/>
              <a:ext cx="723103" cy="7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Linux logo and symbol, meaning, history, PNG">
              <a:extLst>
                <a:ext uri="{FF2B5EF4-FFF2-40B4-BE49-F238E27FC236}">
                  <a16:creationId xmlns:a16="http://schemas.microsoft.com/office/drawing/2014/main" id="{15E6B7B4-6B24-4E69-80F4-5644175B03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098" y="2365540"/>
              <a:ext cx="366487" cy="4048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Linux logo and symbol, meaning, history, PNG">
              <a:extLst>
                <a:ext uri="{FF2B5EF4-FFF2-40B4-BE49-F238E27FC236}">
                  <a16:creationId xmlns:a16="http://schemas.microsoft.com/office/drawing/2014/main" id="{22C09A12-A9A7-432C-A99F-979F7B9034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097" y="3117846"/>
              <a:ext cx="366487" cy="4048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inux logo and symbol, meaning, history, PNG">
              <a:extLst>
                <a:ext uri="{FF2B5EF4-FFF2-40B4-BE49-F238E27FC236}">
                  <a16:creationId xmlns:a16="http://schemas.microsoft.com/office/drawing/2014/main" id="{513DC2E5-FD4E-4ACA-9544-71A0F7D1E4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096" y="3834609"/>
              <a:ext cx="366487" cy="40481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Linux logo and symbol, meaning, history, PNG">
              <a:extLst>
                <a:ext uri="{FF2B5EF4-FFF2-40B4-BE49-F238E27FC236}">
                  <a16:creationId xmlns:a16="http://schemas.microsoft.com/office/drawing/2014/main" id="{F30075F4-65AE-4074-82AF-890C98EF4A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1095" y="4562702"/>
              <a:ext cx="366487" cy="4048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B93725-496A-4CBA-BCEB-E266B2DAFD37}"/>
                </a:ext>
              </a:extLst>
            </p:cNvPr>
            <p:cNvSpPr txBox="1"/>
            <p:nvPr/>
          </p:nvSpPr>
          <p:spPr>
            <a:xfrm>
              <a:off x="2747664" y="2361815"/>
              <a:ext cx="838199" cy="307777"/>
            </a:xfrm>
            <a:prstGeom prst="rect">
              <a:avLst/>
            </a:prstGeom>
            <a:noFill/>
          </p:spPr>
          <p:txBody>
            <a:bodyPr wrap="square" rtlCol="0">
              <a:spAutoFit/>
            </a:bodyPr>
            <a:lstStyle/>
            <a:p>
              <a:pPr algn="ctr"/>
              <a:r>
                <a:rPr lang="en-US" sz="1400"/>
                <a:t>Snap 1</a:t>
              </a:r>
            </a:p>
          </p:txBody>
        </p:sp>
        <p:sp>
          <p:nvSpPr>
            <p:cNvPr id="23" name="TextBox 22">
              <a:extLst>
                <a:ext uri="{FF2B5EF4-FFF2-40B4-BE49-F238E27FC236}">
                  <a16:creationId xmlns:a16="http://schemas.microsoft.com/office/drawing/2014/main" id="{4EF9730A-103F-481D-826B-69286CD397AF}"/>
                </a:ext>
              </a:extLst>
            </p:cNvPr>
            <p:cNvSpPr txBox="1"/>
            <p:nvPr/>
          </p:nvSpPr>
          <p:spPr>
            <a:xfrm>
              <a:off x="2747665" y="3127232"/>
              <a:ext cx="827404" cy="307777"/>
            </a:xfrm>
            <a:prstGeom prst="rect">
              <a:avLst/>
            </a:prstGeom>
            <a:noFill/>
          </p:spPr>
          <p:txBody>
            <a:bodyPr wrap="square" rtlCol="0">
              <a:spAutoFit/>
            </a:bodyPr>
            <a:lstStyle/>
            <a:p>
              <a:pPr algn="ctr"/>
              <a:r>
                <a:rPr lang="en-US" sz="1400"/>
                <a:t>Snap 2</a:t>
              </a:r>
            </a:p>
          </p:txBody>
        </p:sp>
        <p:sp>
          <p:nvSpPr>
            <p:cNvPr id="24" name="TextBox 23">
              <a:extLst>
                <a:ext uri="{FF2B5EF4-FFF2-40B4-BE49-F238E27FC236}">
                  <a16:creationId xmlns:a16="http://schemas.microsoft.com/office/drawing/2014/main" id="{C095BCF2-8AF1-46A3-AE8F-7A99191FD1F0}"/>
                </a:ext>
              </a:extLst>
            </p:cNvPr>
            <p:cNvSpPr txBox="1"/>
            <p:nvPr/>
          </p:nvSpPr>
          <p:spPr>
            <a:xfrm>
              <a:off x="2747665" y="3829857"/>
              <a:ext cx="860990" cy="307777"/>
            </a:xfrm>
            <a:prstGeom prst="rect">
              <a:avLst/>
            </a:prstGeom>
            <a:noFill/>
          </p:spPr>
          <p:txBody>
            <a:bodyPr wrap="square" rtlCol="0">
              <a:spAutoFit/>
            </a:bodyPr>
            <a:lstStyle/>
            <a:p>
              <a:pPr algn="ctr"/>
              <a:r>
                <a:rPr lang="en-US" sz="1400"/>
                <a:t>Snap 3</a:t>
              </a:r>
            </a:p>
          </p:txBody>
        </p:sp>
        <p:sp>
          <p:nvSpPr>
            <p:cNvPr id="25" name="TextBox 24">
              <a:extLst>
                <a:ext uri="{FF2B5EF4-FFF2-40B4-BE49-F238E27FC236}">
                  <a16:creationId xmlns:a16="http://schemas.microsoft.com/office/drawing/2014/main" id="{5F1CCCF2-7CD9-4902-B4EF-3A2D028BDAF2}"/>
                </a:ext>
              </a:extLst>
            </p:cNvPr>
            <p:cNvSpPr txBox="1"/>
            <p:nvPr/>
          </p:nvSpPr>
          <p:spPr>
            <a:xfrm>
              <a:off x="2724868" y="4558673"/>
              <a:ext cx="860990" cy="307777"/>
            </a:xfrm>
            <a:prstGeom prst="rect">
              <a:avLst/>
            </a:prstGeom>
            <a:noFill/>
          </p:spPr>
          <p:txBody>
            <a:bodyPr wrap="square" rtlCol="0">
              <a:spAutoFit/>
            </a:bodyPr>
            <a:lstStyle/>
            <a:p>
              <a:pPr algn="ctr"/>
              <a:r>
                <a:rPr lang="en-US" sz="1400"/>
                <a:t>Snap 4</a:t>
              </a:r>
            </a:p>
          </p:txBody>
        </p:sp>
        <p:sp>
          <p:nvSpPr>
            <p:cNvPr id="48" name="TextBox 47">
              <a:extLst>
                <a:ext uri="{FF2B5EF4-FFF2-40B4-BE49-F238E27FC236}">
                  <a16:creationId xmlns:a16="http://schemas.microsoft.com/office/drawing/2014/main" id="{778C46FB-D2EF-45BE-A730-129D6A2399BE}"/>
                </a:ext>
              </a:extLst>
            </p:cNvPr>
            <p:cNvSpPr txBox="1"/>
            <p:nvPr/>
          </p:nvSpPr>
          <p:spPr>
            <a:xfrm>
              <a:off x="3294679" y="1400881"/>
              <a:ext cx="1262116" cy="738664"/>
            </a:xfrm>
            <a:prstGeom prst="rect">
              <a:avLst/>
            </a:prstGeom>
            <a:noFill/>
          </p:spPr>
          <p:txBody>
            <a:bodyPr wrap="square" rtlCol="0">
              <a:spAutoFit/>
            </a:bodyPr>
            <a:lstStyle/>
            <a:p>
              <a:pPr algn="ctr"/>
              <a:r>
                <a:rPr lang="en-US" sz="1400"/>
                <a:t>Hyper Visor Data Disk Partitions</a:t>
              </a:r>
            </a:p>
          </p:txBody>
        </p:sp>
      </p:grpSp>
      <p:grpSp>
        <p:nvGrpSpPr>
          <p:cNvPr id="2048" name="Group 2047">
            <a:extLst>
              <a:ext uri="{FF2B5EF4-FFF2-40B4-BE49-F238E27FC236}">
                <a16:creationId xmlns:a16="http://schemas.microsoft.com/office/drawing/2014/main" id="{2B275318-002E-40B4-A6DA-7974F6F67683}"/>
              </a:ext>
            </a:extLst>
          </p:cNvPr>
          <p:cNvGrpSpPr/>
          <p:nvPr/>
        </p:nvGrpSpPr>
        <p:grpSpPr>
          <a:xfrm>
            <a:off x="4836150" y="2027908"/>
            <a:ext cx="1749647" cy="1481903"/>
            <a:chOff x="3651818" y="2017879"/>
            <a:chExt cx="1749647" cy="1481903"/>
          </a:xfrm>
        </p:grpSpPr>
        <p:pic>
          <p:nvPicPr>
            <p:cNvPr id="9" name="Graphic 21">
              <a:extLst>
                <a:ext uri="{FF2B5EF4-FFF2-40B4-BE49-F238E27FC236}">
                  <a16:creationId xmlns:a16="http://schemas.microsoft.com/office/drawing/2014/main" id="{E5361597-42ED-4087-B477-BA24600023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857" y="2776679"/>
              <a:ext cx="723103" cy="723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a:extLst>
                <a:ext uri="{FF2B5EF4-FFF2-40B4-BE49-F238E27FC236}">
                  <a16:creationId xmlns:a16="http://schemas.microsoft.com/office/drawing/2014/main" id="{5B1DA40B-565C-4B72-BD86-351465AE7C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20" y="2988409"/>
              <a:ext cx="333375" cy="33337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4E3C6CDF-0F81-4234-B1BB-97DD70093C96}"/>
                </a:ext>
              </a:extLst>
            </p:cNvPr>
            <p:cNvSpPr txBox="1"/>
            <p:nvPr/>
          </p:nvSpPr>
          <p:spPr>
            <a:xfrm>
              <a:off x="3651818" y="2956956"/>
              <a:ext cx="767922" cy="307777"/>
            </a:xfrm>
            <a:prstGeom prst="rect">
              <a:avLst/>
            </a:prstGeom>
            <a:noFill/>
          </p:spPr>
          <p:txBody>
            <a:bodyPr wrap="square" rtlCol="0">
              <a:spAutoFit/>
            </a:bodyPr>
            <a:lstStyle/>
            <a:p>
              <a:pPr algn="ctr"/>
              <a:r>
                <a:rPr lang="en-US" sz="1400"/>
                <a:t>Snap 5</a:t>
              </a:r>
            </a:p>
          </p:txBody>
        </p:sp>
        <p:sp>
          <p:nvSpPr>
            <p:cNvPr id="52" name="TextBox 51">
              <a:extLst>
                <a:ext uri="{FF2B5EF4-FFF2-40B4-BE49-F238E27FC236}">
                  <a16:creationId xmlns:a16="http://schemas.microsoft.com/office/drawing/2014/main" id="{3BEF90AA-0339-463B-8E29-54517A271EC7}"/>
                </a:ext>
              </a:extLst>
            </p:cNvPr>
            <p:cNvSpPr txBox="1"/>
            <p:nvPr/>
          </p:nvSpPr>
          <p:spPr>
            <a:xfrm>
              <a:off x="4139349" y="2017879"/>
              <a:ext cx="1262116" cy="738664"/>
            </a:xfrm>
            <a:prstGeom prst="rect">
              <a:avLst/>
            </a:prstGeom>
            <a:noFill/>
          </p:spPr>
          <p:txBody>
            <a:bodyPr wrap="square" rtlCol="0">
              <a:spAutoFit/>
            </a:bodyPr>
            <a:lstStyle/>
            <a:p>
              <a:pPr algn="ctr"/>
              <a:r>
                <a:rPr lang="en-US" sz="1400"/>
                <a:t>One random Windows partition</a:t>
              </a:r>
            </a:p>
          </p:txBody>
        </p:sp>
      </p:grpSp>
      <p:grpSp>
        <p:nvGrpSpPr>
          <p:cNvPr id="2056" name="Group 2055">
            <a:extLst>
              <a:ext uri="{FF2B5EF4-FFF2-40B4-BE49-F238E27FC236}">
                <a16:creationId xmlns:a16="http://schemas.microsoft.com/office/drawing/2014/main" id="{5C817D8D-8497-4A20-B560-65E54AE03D13}"/>
              </a:ext>
            </a:extLst>
          </p:cNvPr>
          <p:cNvGrpSpPr/>
          <p:nvPr/>
        </p:nvGrpSpPr>
        <p:grpSpPr>
          <a:xfrm>
            <a:off x="3522306" y="1335102"/>
            <a:ext cx="4631070" cy="5189523"/>
            <a:chOff x="3522306" y="1335102"/>
            <a:chExt cx="4631070" cy="5189523"/>
          </a:xfrm>
        </p:grpSpPr>
        <p:pic>
          <p:nvPicPr>
            <p:cNvPr id="2053" name="Picture 2052">
              <a:extLst>
                <a:ext uri="{FF2B5EF4-FFF2-40B4-BE49-F238E27FC236}">
                  <a16:creationId xmlns:a16="http://schemas.microsoft.com/office/drawing/2014/main" id="{6609D056-4366-4A6E-95E8-6F6F927C89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22306" y="1335102"/>
              <a:ext cx="4631070" cy="5189523"/>
            </a:xfrm>
            <a:prstGeom prst="rect">
              <a:avLst/>
            </a:prstGeom>
          </p:spPr>
        </p:pic>
        <p:sp>
          <p:nvSpPr>
            <p:cNvPr id="2055" name="Rectangle 2054">
              <a:extLst>
                <a:ext uri="{FF2B5EF4-FFF2-40B4-BE49-F238E27FC236}">
                  <a16:creationId xmlns:a16="http://schemas.microsoft.com/office/drawing/2014/main" id="{2517A94C-3678-46A2-9722-048DCC1C28E8}"/>
                </a:ext>
              </a:extLst>
            </p:cNvPr>
            <p:cNvSpPr/>
            <p:nvPr/>
          </p:nvSpPr>
          <p:spPr>
            <a:xfrm>
              <a:off x="4518649" y="2293182"/>
              <a:ext cx="2538805" cy="877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Evidence in the Snapshots</a:t>
              </a:r>
              <a:endParaRPr lang="en-001">
                <a:solidFill>
                  <a:schemeClr val="tx1"/>
                </a:solidFill>
              </a:endParaRPr>
            </a:p>
          </p:txBody>
        </p:sp>
      </p:grpSp>
    </p:spTree>
    <p:extLst>
      <p:ext uri="{BB962C8B-B14F-4D97-AF65-F5344CB8AC3E}">
        <p14:creationId xmlns:p14="http://schemas.microsoft.com/office/powerpoint/2010/main" val="2485053107"/>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5420-13EA-4642-BD8A-33AE3C68FFA1}"/>
              </a:ext>
            </a:extLst>
          </p:cNvPr>
          <p:cNvSpPr>
            <a:spLocks noGrp="1"/>
          </p:cNvSpPr>
          <p:nvPr>
            <p:ph type="title"/>
          </p:nvPr>
        </p:nvSpPr>
        <p:spPr>
          <a:xfrm>
            <a:off x="731611" y="360589"/>
            <a:ext cx="10801350" cy="1150938"/>
          </a:xfrm>
        </p:spPr>
        <p:txBody>
          <a:bodyPr/>
          <a:lstStyle/>
          <a:p>
            <a:r>
              <a:rPr lang="en-US"/>
              <a:t>How to Root Cause</a:t>
            </a:r>
            <a:br>
              <a:rPr lang="en-US"/>
            </a:br>
            <a:r>
              <a:rPr lang="en-US" sz="2000"/>
              <a:t>Hack it like they did</a:t>
            </a:r>
            <a:endParaRPr lang="en-US"/>
          </a:p>
        </p:txBody>
      </p:sp>
      <p:sp>
        <p:nvSpPr>
          <p:cNvPr id="3" name="Content Placeholder 2">
            <a:extLst>
              <a:ext uri="{FF2B5EF4-FFF2-40B4-BE49-F238E27FC236}">
                <a16:creationId xmlns:a16="http://schemas.microsoft.com/office/drawing/2014/main" id="{A760B57E-E3F6-40D5-BB75-E4F9FE11590D}"/>
              </a:ext>
            </a:extLst>
          </p:cNvPr>
          <p:cNvSpPr>
            <a:spLocks noGrp="1"/>
          </p:cNvSpPr>
          <p:nvPr>
            <p:ph idx="1"/>
          </p:nvPr>
        </p:nvSpPr>
        <p:spPr>
          <a:xfrm>
            <a:off x="731610" y="1611868"/>
            <a:ext cx="10944860" cy="4168260"/>
          </a:xfrm>
        </p:spPr>
        <p:txBody>
          <a:bodyPr/>
          <a:lstStyle/>
          <a:p>
            <a:r>
              <a:rPr lang="en-US"/>
              <a:t>It’s in the CLOUD! </a:t>
            </a:r>
          </a:p>
          <a:p>
            <a:pPr lvl="1"/>
            <a:r>
              <a:rPr lang="en-US"/>
              <a:t>Deploy the Jenkins in an isolated environment</a:t>
            </a:r>
          </a:p>
        </p:txBody>
      </p:sp>
      <p:sp>
        <p:nvSpPr>
          <p:cNvPr id="4" name="Slide Number Placeholder 3">
            <a:extLst>
              <a:ext uri="{FF2B5EF4-FFF2-40B4-BE49-F238E27FC236}">
                <a16:creationId xmlns:a16="http://schemas.microsoft.com/office/drawing/2014/main" id="{F3845D8A-83EB-4C2C-96A5-AC5EF888F52D}"/>
              </a:ext>
            </a:extLst>
          </p:cNvPr>
          <p:cNvSpPr>
            <a:spLocks noGrp="1"/>
          </p:cNvSpPr>
          <p:nvPr>
            <p:ph type="sldNum" sz="quarter" idx="12"/>
          </p:nvPr>
        </p:nvSpPr>
        <p:spPr/>
        <p:txBody>
          <a:bodyPr/>
          <a:lstStyle/>
          <a:p>
            <a:fld id="{EE9DE6BB-461B-46D4-9959-5D1283F26731}" type="slidenum">
              <a:rPr lang="en-US" noProof="0" smtClean="0"/>
              <a:t>12</a:t>
            </a:fld>
            <a:endParaRPr lang="en-US" noProof="0"/>
          </a:p>
        </p:txBody>
      </p:sp>
      <p:pic>
        <p:nvPicPr>
          <p:cNvPr id="41" name="Picture 4" descr="Bitbucket | The Git solution for professional teams">
            <a:extLst>
              <a:ext uri="{FF2B5EF4-FFF2-40B4-BE49-F238E27FC236}">
                <a16:creationId xmlns:a16="http://schemas.microsoft.com/office/drawing/2014/main" id="{5A33FD5E-88D2-4DA9-94A2-5A64EF1435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163" y="3473192"/>
            <a:ext cx="1596938" cy="2301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8A8375BE-378C-4212-8340-EA1D3389F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5236" y="3413296"/>
            <a:ext cx="1880004" cy="601412"/>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18476035-BD7D-4637-B8F7-D96C390A767E}"/>
              </a:ext>
            </a:extLst>
          </p:cNvPr>
          <p:cNvSpPr txBox="1"/>
          <p:nvPr/>
        </p:nvSpPr>
        <p:spPr>
          <a:xfrm>
            <a:off x="2318256" y="3798295"/>
            <a:ext cx="1128752" cy="461665"/>
          </a:xfrm>
          <a:prstGeom prst="rect">
            <a:avLst/>
          </a:prstGeom>
          <a:noFill/>
          <a:ln>
            <a:solidFill>
              <a:schemeClr val="tx1"/>
            </a:solidFill>
          </a:ln>
        </p:spPr>
        <p:txBody>
          <a:bodyPr wrap="square" rtlCol="0">
            <a:spAutoFit/>
          </a:bodyPr>
          <a:lstStyle/>
          <a:p>
            <a:pPr algn="ctr"/>
            <a:r>
              <a:rPr lang="en-US" sz="1200"/>
              <a:t>Single-Sign On (SSO)</a:t>
            </a:r>
          </a:p>
        </p:txBody>
      </p:sp>
      <p:sp>
        <p:nvSpPr>
          <p:cNvPr id="43" name="Arrow: Right 42">
            <a:extLst>
              <a:ext uri="{FF2B5EF4-FFF2-40B4-BE49-F238E27FC236}">
                <a16:creationId xmlns:a16="http://schemas.microsoft.com/office/drawing/2014/main" id="{61EBC7D4-1CCF-409E-A54A-6D3341D43A11}"/>
              </a:ext>
            </a:extLst>
          </p:cNvPr>
          <p:cNvSpPr/>
          <p:nvPr/>
        </p:nvSpPr>
        <p:spPr>
          <a:xfrm>
            <a:off x="1805112" y="3588287"/>
            <a:ext cx="231092" cy="2154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5E8286CB-F642-4D0D-BE0B-9F5C6D53842E}"/>
              </a:ext>
            </a:extLst>
          </p:cNvPr>
          <p:cNvSpPr/>
          <p:nvPr/>
        </p:nvSpPr>
        <p:spPr>
          <a:xfrm>
            <a:off x="3810937" y="3595670"/>
            <a:ext cx="231092" cy="2154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08EDE094-1A1C-4E78-BE8A-2E79048A9204}"/>
              </a:ext>
            </a:extLst>
          </p:cNvPr>
          <p:cNvGrpSpPr/>
          <p:nvPr/>
        </p:nvGrpSpPr>
        <p:grpSpPr>
          <a:xfrm>
            <a:off x="2359053" y="4424795"/>
            <a:ext cx="1047158" cy="1165367"/>
            <a:chOff x="2359053" y="4424795"/>
            <a:chExt cx="1047158" cy="1165367"/>
          </a:xfrm>
        </p:grpSpPr>
        <p:sp>
          <p:nvSpPr>
            <p:cNvPr id="30" name="TextBox 29">
              <a:extLst>
                <a:ext uri="{FF2B5EF4-FFF2-40B4-BE49-F238E27FC236}">
                  <a16:creationId xmlns:a16="http://schemas.microsoft.com/office/drawing/2014/main" id="{A5CD6FA7-F6A6-4C53-920D-D983DE97E338}"/>
                </a:ext>
              </a:extLst>
            </p:cNvPr>
            <p:cNvSpPr txBox="1"/>
            <p:nvPr/>
          </p:nvSpPr>
          <p:spPr>
            <a:xfrm>
              <a:off x="2359053" y="4820721"/>
              <a:ext cx="1047158" cy="769441"/>
            </a:xfrm>
            <a:prstGeom prst="rect">
              <a:avLst/>
            </a:prstGeom>
            <a:noFill/>
            <a:ln>
              <a:solidFill>
                <a:srgbClr val="EE7B12"/>
              </a:solidFill>
            </a:ln>
          </p:spPr>
          <p:txBody>
            <a:bodyPr wrap="square" rtlCol="0">
              <a:spAutoFit/>
            </a:bodyPr>
            <a:lstStyle/>
            <a:p>
              <a:pPr algn="ctr"/>
              <a:r>
                <a:rPr lang="en-US" sz="1100" b="1">
                  <a:solidFill>
                    <a:srgbClr val="EE7B12"/>
                  </a:solidFill>
                </a:rPr>
                <a:t>ANY BITBUCKET ACCOUNT CAN LOG IN!</a:t>
              </a:r>
            </a:p>
          </p:txBody>
        </p:sp>
        <p:sp>
          <p:nvSpPr>
            <p:cNvPr id="31" name="Arrow: Right 30">
              <a:extLst>
                <a:ext uri="{FF2B5EF4-FFF2-40B4-BE49-F238E27FC236}">
                  <a16:creationId xmlns:a16="http://schemas.microsoft.com/office/drawing/2014/main" id="{7D2AC171-0CDF-422F-AAF4-88F3324EB410}"/>
                </a:ext>
              </a:extLst>
            </p:cNvPr>
            <p:cNvSpPr/>
            <p:nvPr/>
          </p:nvSpPr>
          <p:spPr>
            <a:xfrm rot="16200000">
              <a:off x="2767086" y="4432630"/>
              <a:ext cx="231092" cy="21542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284C88AB-A379-4DA0-A497-C31B38498123}"/>
              </a:ext>
            </a:extLst>
          </p:cNvPr>
          <p:cNvSpPr txBox="1"/>
          <p:nvPr/>
        </p:nvSpPr>
        <p:spPr>
          <a:xfrm>
            <a:off x="179067" y="6565454"/>
            <a:ext cx="7004068" cy="230832"/>
          </a:xfrm>
          <a:prstGeom prst="rect">
            <a:avLst/>
          </a:prstGeom>
          <a:noFill/>
        </p:spPr>
        <p:txBody>
          <a:bodyPr wrap="square">
            <a:spAutoFit/>
          </a:bodyPr>
          <a:lstStyle/>
          <a:p>
            <a:r>
              <a:rPr lang="en-US" sz="900">
                <a:hlinkClick r:id="rId5"/>
              </a:rPr>
              <a:t>https://medium.com/@eng.mohamed.m.saeed/show-all-credentials-value-in-jenkins-using-script-console-83784e95b857</a:t>
            </a:r>
            <a:r>
              <a:rPr lang="en-US" sz="900"/>
              <a:t> </a:t>
            </a:r>
          </a:p>
        </p:txBody>
      </p:sp>
      <p:pic>
        <p:nvPicPr>
          <p:cNvPr id="6" name="Picture 5">
            <a:extLst>
              <a:ext uri="{FF2B5EF4-FFF2-40B4-BE49-F238E27FC236}">
                <a16:creationId xmlns:a16="http://schemas.microsoft.com/office/drawing/2014/main" id="{09366B6C-C1B0-4112-9942-AD8D00D5A8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228" y="2987412"/>
            <a:ext cx="1073502" cy="1417172"/>
          </a:xfrm>
          <a:prstGeom prst="roundRect">
            <a:avLst>
              <a:gd name="adj" fmla="val 8594"/>
            </a:avLst>
          </a:prstGeom>
          <a:solidFill>
            <a:srgbClr val="FFFFFF">
              <a:shade val="85000"/>
            </a:srgbClr>
          </a:solidFill>
          <a:ln>
            <a:noFill/>
          </a:ln>
          <a:effectLst/>
        </p:spPr>
      </p:pic>
      <p:grpSp>
        <p:nvGrpSpPr>
          <p:cNvPr id="8" name="Group 7">
            <a:extLst>
              <a:ext uri="{FF2B5EF4-FFF2-40B4-BE49-F238E27FC236}">
                <a16:creationId xmlns:a16="http://schemas.microsoft.com/office/drawing/2014/main" id="{C473C816-3B72-48D4-BB53-A71CB42E7585}"/>
              </a:ext>
            </a:extLst>
          </p:cNvPr>
          <p:cNvGrpSpPr/>
          <p:nvPr/>
        </p:nvGrpSpPr>
        <p:grpSpPr>
          <a:xfrm>
            <a:off x="5846340" y="1654898"/>
            <a:ext cx="5576921" cy="4533581"/>
            <a:chOff x="5846340" y="1654898"/>
            <a:chExt cx="5576921" cy="4533581"/>
          </a:xfrm>
        </p:grpSpPr>
        <p:pic>
          <p:nvPicPr>
            <p:cNvPr id="1028" name="Picture 4">
              <a:extLst>
                <a:ext uri="{FF2B5EF4-FFF2-40B4-BE49-F238E27FC236}">
                  <a16:creationId xmlns:a16="http://schemas.microsoft.com/office/drawing/2014/main" id="{C40CE521-63D7-4F50-B09E-B633B8408C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3468" y="1654898"/>
              <a:ext cx="4959793" cy="2017499"/>
            </a:xfrm>
            <a:prstGeom prst="rect">
              <a:avLst/>
            </a:prstGeom>
            <a:noFill/>
            <a:extLst>
              <a:ext uri="{909E8E84-426E-40DD-AFC4-6F175D3DCCD1}">
                <a14:hiddenFill xmlns:a14="http://schemas.microsoft.com/office/drawing/2010/main">
                  <a:solidFill>
                    <a:srgbClr val="FFFFFF"/>
                  </a:solidFill>
                </a14:hiddenFill>
              </a:ext>
            </a:extLst>
          </p:spPr>
        </p:pic>
        <p:sp>
          <p:nvSpPr>
            <p:cNvPr id="50" name="Arrow: Right 49">
              <a:extLst>
                <a:ext uri="{FF2B5EF4-FFF2-40B4-BE49-F238E27FC236}">
                  <a16:creationId xmlns:a16="http://schemas.microsoft.com/office/drawing/2014/main" id="{76D30E25-75A6-4D7A-929E-34DD43655105}"/>
                </a:ext>
              </a:extLst>
            </p:cNvPr>
            <p:cNvSpPr/>
            <p:nvPr/>
          </p:nvSpPr>
          <p:spPr>
            <a:xfrm>
              <a:off x="5846340" y="3598907"/>
              <a:ext cx="567048" cy="230189"/>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8B2B942F-44A0-4621-924F-27549D02D734}"/>
                </a:ext>
              </a:extLst>
            </p:cNvPr>
            <p:cNvPicPr>
              <a:picLocks noChangeAspect="1"/>
            </p:cNvPicPr>
            <p:nvPr/>
          </p:nvPicPr>
          <p:blipFill rotWithShape="1">
            <a:blip r:embed="rId8"/>
            <a:srcRect b="44213"/>
            <a:stretch/>
          </p:blipFill>
          <p:spPr>
            <a:xfrm>
              <a:off x="6658770" y="3608595"/>
              <a:ext cx="4587642" cy="2579884"/>
            </a:xfrm>
            <a:prstGeom prst="rect">
              <a:avLst/>
            </a:prstGeom>
            <a:ln>
              <a:solidFill>
                <a:schemeClr val="accent1"/>
              </a:solidFill>
            </a:ln>
          </p:spPr>
        </p:pic>
      </p:grpSp>
    </p:spTree>
    <p:extLst>
      <p:ext uri="{BB962C8B-B14F-4D97-AF65-F5344CB8AC3E}">
        <p14:creationId xmlns:p14="http://schemas.microsoft.com/office/powerpoint/2010/main" val="2375220202"/>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DA57AF-E58E-481D-8EE3-889BC8F87B45}"/>
              </a:ext>
            </a:extLst>
          </p:cNvPr>
          <p:cNvSpPr/>
          <p:nvPr/>
        </p:nvSpPr>
        <p:spPr>
          <a:xfrm>
            <a:off x="2545639" y="3922447"/>
            <a:ext cx="3813296" cy="1306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23">
            <a:extLst>
              <a:ext uri="{FF2B5EF4-FFF2-40B4-BE49-F238E27FC236}">
                <a16:creationId xmlns:a16="http://schemas.microsoft.com/office/drawing/2014/main" id="{146AF498-932B-AB46-916F-2107FD833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109" y="4170909"/>
            <a:ext cx="66828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34">
            <a:extLst>
              <a:ext uri="{FF2B5EF4-FFF2-40B4-BE49-F238E27FC236}">
                <a16:creationId xmlns:a16="http://schemas.microsoft.com/office/drawing/2014/main" id="{CA559230-F655-D144-B2E4-27DC3A56F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509" y="4106786"/>
            <a:ext cx="50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34">
            <a:extLst>
              <a:ext uri="{FF2B5EF4-FFF2-40B4-BE49-F238E27FC236}">
                <a16:creationId xmlns:a16="http://schemas.microsoft.com/office/drawing/2014/main" id="{CA559230-F655-D144-B2E4-27DC3A56F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706" y="4451540"/>
            <a:ext cx="50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59CB868-A5A7-42D2-BDFA-0002E6B43E35}"/>
              </a:ext>
            </a:extLst>
          </p:cNvPr>
          <p:cNvSpPr txBox="1"/>
          <p:nvPr/>
        </p:nvSpPr>
        <p:spPr>
          <a:xfrm>
            <a:off x="5046563" y="4196514"/>
            <a:ext cx="1301016" cy="261610"/>
          </a:xfrm>
          <a:prstGeom prst="rect">
            <a:avLst/>
          </a:prstGeom>
          <a:noFill/>
        </p:spPr>
        <p:txBody>
          <a:bodyPr wrap="square" rtlCol="0">
            <a:spAutoFit/>
          </a:bodyPr>
          <a:lstStyle>
            <a:defPPr>
              <a:defRPr lang="fi-FI"/>
            </a:defPPr>
            <a:lvl1pPr>
              <a:defRPr sz="1100"/>
            </a:lvl1pPr>
          </a:lstStyle>
          <a:p>
            <a:r>
              <a:rPr lang="en-US" err="1"/>
              <a:t>Jenkins.staging</a:t>
            </a:r>
            <a:endParaRPr lang="en-US"/>
          </a:p>
        </p:txBody>
      </p:sp>
      <p:sp>
        <p:nvSpPr>
          <p:cNvPr id="16" name="TextBox 15">
            <a:extLst>
              <a:ext uri="{FF2B5EF4-FFF2-40B4-BE49-F238E27FC236}">
                <a16:creationId xmlns:a16="http://schemas.microsoft.com/office/drawing/2014/main" id="{F9542EAE-E484-4428-B0B3-B8749A5E865E}"/>
              </a:ext>
            </a:extLst>
          </p:cNvPr>
          <p:cNvSpPr txBox="1"/>
          <p:nvPr/>
        </p:nvSpPr>
        <p:spPr>
          <a:xfrm>
            <a:off x="5042486" y="4523551"/>
            <a:ext cx="1058977" cy="261610"/>
          </a:xfrm>
          <a:prstGeom prst="rect">
            <a:avLst/>
          </a:prstGeom>
          <a:noFill/>
        </p:spPr>
        <p:txBody>
          <a:bodyPr wrap="square" rtlCol="0">
            <a:spAutoFit/>
          </a:bodyPr>
          <a:lstStyle>
            <a:defPPr>
              <a:defRPr lang="fi-FI"/>
            </a:defPPr>
            <a:lvl1pPr>
              <a:defRPr sz="1100"/>
            </a:lvl1pPr>
          </a:lstStyle>
          <a:p>
            <a:r>
              <a:rPr lang="en-US" err="1"/>
              <a:t>Jenkins.prod</a:t>
            </a:r>
            <a:endParaRPr lang="en-US"/>
          </a:p>
        </p:txBody>
      </p:sp>
      <p:cxnSp>
        <p:nvCxnSpPr>
          <p:cNvPr id="17" name="Straight Arrow Connector 16">
            <a:extLst>
              <a:ext uri="{FF2B5EF4-FFF2-40B4-BE49-F238E27FC236}">
                <a16:creationId xmlns:a16="http://schemas.microsoft.com/office/drawing/2014/main" id="{299A4D1E-894F-4A3D-B96F-87D94FE47857}"/>
              </a:ext>
            </a:extLst>
          </p:cNvPr>
          <p:cNvCxnSpPr>
            <a:stCxn id="7" idx="3"/>
            <a:endCxn id="11" idx="1"/>
          </p:cNvCxnSpPr>
          <p:nvPr/>
        </p:nvCxnSpPr>
        <p:spPr>
          <a:xfrm flipV="1">
            <a:off x="4060394" y="4335386"/>
            <a:ext cx="246115" cy="140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390884-7E31-4731-8FFF-DB3E6D2D24EB}"/>
              </a:ext>
            </a:extLst>
          </p:cNvPr>
          <p:cNvCxnSpPr>
            <a:cxnSpLocks/>
          </p:cNvCxnSpPr>
          <p:nvPr/>
        </p:nvCxnSpPr>
        <p:spPr>
          <a:xfrm>
            <a:off x="4055120" y="4575626"/>
            <a:ext cx="246115" cy="180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919A41F-058A-455C-8BE3-9652281D9A8F}"/>
              </a:ext>
            </a:extLst>
          </p:cNvPr>
          <p:cNvSpPr/>
          <p:nvPr/>
        </p:nvSpPr>
        <p:spPr>
          <a:xfrm>
            <a:off x="2542846" y="526457"/>
            <a:ext cx="3813295" cy="3395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AF37D24-350B-4945-A720-3AE35A9FC77C}"/>
              </a:ext>
            </a:extLst>
          </p:cNvPr>
          <p:cNvSpPr txBox="1"/>
          <p:nvPr/>
        </p:nvSpPr>
        <p:spPr>
          <a:xfrm>
            <a:off x="3876257" y="593748"/>
            <a:ext cx="2033815" cy="338554"/>
          </a:xfrm>
          <a:prstGeom prst="rect">
            <a:avLst/>
          </a:prstGeom>
          <a:noFill/>
          <a:ln>
            <a:solidFill>
              <a:schemeClr val="tx1"/>
            </a:solidFill>
          </a:ln>
        </p:spPr>
        <p:txBody>
          <a:bodyPr wrap="square" rtlCol="0">
            <a:spAutoFit/>
          </a:bodyPr>
          <a:lstStyle/>
          <a:p>
            <a:pPr algn="ctr"/>
            <a:r>
              <a:rPr lang="en-US" sz="1600"/>
              <a:t>CLIENT AWS</a:t>
            </a:r>
          </a:p>
        </p:txBody>
      </p:sp>
      <p:cxnSp>
        <p:nvCxnSpPr>
          <p:cNvPr id="23" name="Straight Connector 22">
            <a:extLst>
              <a:ext uri="{FF2B5EF4-FFF2-40B4-BE49-F238E27FC236}">
                <a16:creationId xmlns:a16="http://schemas.microsoft.com/office/drawing/2014/main" id="{8DA34C8A-FE62-4916-A0F6-6B21CFFBC8F9}"/>
              </a:ext>
            </a:extLst>
          </p:cNvPr>
          <p:cNvCxnSpPr>
            <a:cxnSpLocks/>
            <a:stCxn id="21" idx="1"/>
            <a:endCxn id="21" idx="3"/>
          </p:cNvCxnSpPr>
          <p:nvPr/>
        </p:nvCxnSpPr>
        <p:spPr>
          <a:xfrm>
            <a:off x="2542846" y="2224452"/>
            <a:ext cx="3813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DD6BA5E-6189-4EE8-A482-A2FA22A23436}"/>
              </a:ext>
            </a:extLst>
          </p:cNvPr>
          <p:cNvSpPr txBox="1"/>
          <p:nvPr/>
        </p:nvSpPr>
        <p:spPr>
          <a:xfrm>
            <a:off x="5212577" y="1791326"/>
            <a:ext cx="1226528" cy="261610"/>
          </a:xfrm>
          <a:prstGeom prst="rect">
            <a:avLst/>
          </a:prstGeom>
          <a:noFill/>
        </p:spPr>
        <p:txBody>
          <a:bodyPr wrap="square" rtlCol="0">
            <a:spAutoFit/>
          </a:bodyPr>
          <a:lstStyle/>
          <a:p>
            <a:r>
              <a:rPr lang="en-US" sz="1100"/>
              <a:t>AWS: Staging VPC</a:t>
            </a:r>
          </a:p>
        </p:txBody>
      </p:sp>
      <p:sp>
        <p:nvSpPr>
          <p:cNvPr id="26" name="TextBox 25">
            <a:extLst>
              <a:ext uri="{FF2B5EF4-FFF2-40B4-BE49-F238E27FC236}">
                <a16:creationId xmlns:a16="http://schemas.microsoft.com/office/drawing/2014/main" id="{94F3D493-4891-42FB-AC91-087A51C145BA}"/>
              </a:ext>
            </a:extLst>
          </p:cNvPr>
          <p:cNvSpPr txBox="1"/>
          <p:nvPr/>
        </p:nvSpPr>
        <p:spPr>
          <a:xfrm>
            <a:off x="4762261" y="3650448"/>
            <a:ext cx="1660942" cy="261610"/>
          </a:xfrm>
          <a:prstGeom prst="rect">
            <a:avLst/>
          </a:prstGeom>
          <a:noFill/>
        </p:spPr>
        <p:txBody>
          <a:bodyPr wrap="square" rtlCol="0">
            <a:spAutoFit/>
          </a:bodyPr>
          <a:lstStyle/>
          <a:p>
            <a:r>
              <a:rPr lang="en-US" sz="1100"/>
              <a:t>AWS: Production VPC</a:t>
            </a:r>
          </a:p>
        </p:txBody>
      </p:sp>
      <p:pic>
        <p:nvPicPr>
          <p:cNvPr id="28"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560" y="103743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212" y="156560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034" y="103634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416" y="156560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08" y="103634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phic 21">
            <a:extLst>
              <a:ext uri="{FF2B5EF4-FFF2-40B4-BE49-F238E27FC236}">
                <a16:creationId xmlns:a16="http://schemas.microsoft.com/office/drawing/2014/main" id="{FFC7D205-A43D-4928-BA71-3FBF108D8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560" y="235413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phic 21">
            <a:extLst>
              <a:ext uri="{FF2B5EF4-FFF2-40B4-BE49-F238E27FC236}">
                <a16:creationId xmlns:a16="http://schemas.microsoft.com/office/drawing/2014/main" id="{72439712-547A-4753-B5F3-38BB63DF3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212" y="288230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phic 21">
            <a:extLst>
              <a:ext uri="{FF2B5EF4-FFF2-40B4-BE49-F238E27FC236}">
                <a16:creationId xmlns:a16="http://schemas.microsoft.com/office/drawing/2014/main" id="{F5318252-42D7-4808-91F5-BEB5284F8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034" y="23530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phic 21">
            <a:extLst>
              <a:ext uri="{FF2B5EF4-FFF2-40B4-BE49-F238E27FC236}">
                <a16:creationId xmlns:a16="http://schemas.microsoft.com/office/drawing/2014/main" id="{5EC9C605-4167-4135-91E8-751D012EC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416" y="288230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phic 21">
            <a:extLst>
              <a:ext uri="{FF2B5EF4-FFF2-40B4-BE49-F238E27FC236}">
                <a16:creationId xmlns:a16="http://schemas.microsoft.com/office/drawing/2014/main" id="{59D0176D-9599-443B-B7A8-17A6189EE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08" y="23530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261" y="107323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261" y="156211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827" y="2387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1583" y="2387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6" name="Group 125">
            <a:extLst>
              <a:ext uri="{FF2B5EF4-FFF2-40B4-BE49-F238E27FC236}">
                <a16:creationId xmlns:a16="http://schemas.microsoft.com/office/drawing/2014/main" id="{59606DC3-FA15-4FF2-BF40-A8CF62050DC4}"/>
              </a:ext>
            </a:extLst>
          </p:cNvPr>
          <p:cNvGrpSpPr/>
          <p:nvPr/>
        </p:nvGrpSpPr>
        <p:grpSpPr>
          <a:xfrm>
            <a:off x="5189442" y="2325134"/>
            <a:ext cx="1441183" cy="783729"/>
            <a:chOff x="5189442" y="2325134"/>
            <a:chExt cx="1441183" cy="783729"/>
          </a:xfrm>
        </p:grpSpPr>
        <p:pic>
          <p:nvPicPr>
            <p:cNvPr id="27" name="Graphic 8">
              <a:extLst>
                <a:ext uri="{FF2B5EF4-FFF2-40B4-BE49-F238E27FC236}">
                  <a16:creationId xmlns:a16="http://schemas.microsoft.com/office/drawing/2014/main" id="{0D4A9B47-8231-EF4D-B9AB-A3D9E4B813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8355" y="2325134"/>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a:extLst>
                <a:ext uri="{FF2B5EF4-FFF2-40B4-BE49-F238E27FC236}">
                  <a16:creationId xmlns:a16="http://schemas.microsoft.com/office/drawing/2014/main" id="{9AB6A439-302B-441D-975C-F188027CCC36}"/>
                </a:ext>
              </a:extLst>
            </p:cNvPr>
            <p:cNvSpPr txBox="1"/>
            <p:nvPr/>
          </p:nvSpPr>
          <p:spPr>
            <a:xfrm>
              <a:off x="5189442" y="2847253"/>
              <a:ext cx="1441183" cy="261610"/>
            </a:xfrm>
            <a:prstGeom prst="rect">
              <a:avLst/>
            </a:prstGeom>
            <a:noFill/>
          </p:spPr>
          <p:txBody>
            <a:bodyPr wrap="square" rtlCol="0">
              <a:spAutoFit/>
            </a:bodyPr>
            <a:lstStyle/>
            <a:p>
              <a:r>
                <a:rPr lang="en-US" sz="1100"/>
                <a:t>Public S3 Bucket</a:t>
              </a:r>
            </a:p>
          </p:txBody>
        </p:sp>
      </p:grpSp>
      <p:sp>
        <p:nvSpPr>
          <p:cNvPr id="43" name="TextBox 42">
            <a:extLst>
              <a:ext uri="{FF2B5EF4-FFF2-40B4-BE49-F238E27FC236}">
                <a16:creationId xmlns:a16="http://schemas.microsoft.com/office/drawing/2014/main" id="{25051E94-087C-45F5-B189-DC3E8E7B86B0}"/>
              </a:ext>
            </a:extLst>
          </p:cNvPr>
          <p:cNvSpPr txBox="1"/>
          <p:nvPr/>
        </p:nvSpPr>
        <p:spPr>
          <a:xfrm>
            <a:off x="3641856" y="3307137"/>
            <a:ext cx="1457415" cy="261610"/>
          </a:xfrm>
          <a:prstGeom prst="rect">
            <a:avLst/>
          </a:prstGeom>
          <a:noFill/>
        </p:spPr>
        <p:txBody>
          <a:bodyPr wrap="square" rtlCol="0">
            <a:spAutoFit/>
          </a:bodyPr>
          <a:lstStyle/>
          <a:p>
            <a:r>
              <a:rPr lang="en-US" sz="1100"/>
              <a:t>Client-website.com </a:t>
            </a:r>
          </a:p>
        </p:txBody>
      </p:sp>
      <p:pic>
        <p:nvPicPr>
          <p:cNvPr id="1028" name="Picture 4" descr="Bitbucket | The Git solution for professional teams">
            <a:extLst>
              <a:ext uri="{FF2B5EF4-FFF2-40B4-BE49-F238E27FC236}">
                <a16:creationId xmlns:a16="http://schemas.microsoft.com/office/drawing/2014/main" id="{3D37890F-E9F4-4194-B924-B5089CA0C36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6673" y="1069244"/>
            <a:ext cx="2977957" cy="4292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907AFA63-BBA3-44BC-9FE7-01E43DB77A0A}"/>
              </a:ext>
            </a:extLst>
          </p:cNvPr>
          <p:cNvSpPr/>
          <p:nvPr/>
        </p:nvSpPr>
        <p:spPr>
          <a:xfrm>
            <a:off x="6518545" y="543334"/>
            <a:ext cx="3813295" cy="1701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EAB89C3-E933-40E0-8F6E-5EE5B0E77462}"/>
              </a:ext>
            </a:extLst>
          </p:cNvPr>
          <p:cNvSpPr txBox="1"/>
          <p:nvPr/>
        </p:nvSpPr>
        <p:spPr>
          <a:xfrm>
            <a:off x="6620147" y="622359"/>
            <a:ext cx="3610375" cy="338554"/>
          </a:xfrm>
          <a:prstGeom prst="rect">
            <a:avLst/>
          </a:prstGeom>
          <a:noFill/>
          <a:ln>
            <a:solidFill>
              <a:schemeClr val="tx1"/>
            </a:solidFill>
          </a:ln>
        </p:spPr>
        <p:txBody>
          <a:bodyPr wrap="square" rtlCol="0">
            <a:spAutoFit/>
          </a:bodyPr>
          <a:lstStyle/>
          <a:p>
            <a:pPr algn="ctr"/>
            <a:r>
              <a:rPr lang="en-US" sz="1600"/>
              <a:t>MANAGED BY 3</a:t>
            </a:r>
            <a:r>
              <a:rPr lang="en-US" sz="1600" baseline="30000"/>
              <a:t>rd</a:t>
            </a:r>
            <a:r>
              <a:rPr lang="en-US" sz="1600"/>
              <a:t> Party</a:t>
            </a:r>
          </a:p>
        </p:txBody>
      </p:sp>
      <p:pic>
        <p:nvPicPr>
          <p:cNvPr id="1036" name="Picture 12" descr="Bitbucket logo vector">
            <a:extLst>
              <a:ext uri="{FF2B5EF4-FFF2-40B4-BE49-F238E27FC236}">
                <a16:creationId xmlns:a16="http://schemas.microsoft.com/office/drawing/2014/main" id="{53506463-75E2-4ED6-8513-87DFC53F4E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011"/>
          <a:stretch/>
        </p:blipFill>
        <p:spPr bwMode="auto">
          <a:xfrm>
            <a:off x="7109292" y="1530433"/>
            <a:ext cx="775912" cy="69823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E311AE53-C76C-4C6F-BEA8-B8F19C5095FF}"/>
              </a:ext>
            </a:extLst>
          </p:cNvPr>
          <p:cNvSpPr txBox="1"/>
          <p:nvPr/>
        </p:nvSpPr>
        <p:spPr>
          <a:xfrm>
            <a:off x="7681102" y="1885232"/>
            <a:ext cx="1933659" cy="261610"/>
          </a:xfrm>
          <a:prstGeom prst="rect">
            <a:avLst/>
          </a:prstGeom>
          <a:noFill/>
        </p:spPr>
        <p:txBody>
          <a:bodyPr wrap="square" rtlCol="0">
            <a:spAutoFit/>
          </a:bodyPr>
          <a:lstStyle/>
          <a:p>
            <a:r>
              <a:rPr lang="en-US" sz="1100"/>
              <a:t>Client Code Repositories</a:t>
            </a:r>
          </a:p>
        </p:txBody>
      </p:sp>
      <p:sp>
        <p:nvSpPr>
          <p:cNvPr id="56" name="TextBox 55">
            <a:extLst>
              <a:ext uri="{FF2B5EF4-FFF2-40B4-BE49-F238E27FC236}">
                <a16:creationId xmlns:a16="http://schemas.microsoft.com/office/drawing/2014/main" id="{0AF2A058-5AA8-4F34-B067-9408252EDC5F}"/>
              </a:ext>
            </a:extLst>
          </p:cNvPr>
          <p:cNvSpPr txBox="1"/>
          <p:nvPr/>
        </p:nvSpPr>
        <p:spPr>
          <a:xfrm>
            <a:off x="8442096" y="3980698"/>
            <a:ext cx="914400" cy="430887"/>
          </a:xfrm>
          <a:prstGeom prst="rect">
            <a:avLst/>
          </a:prstGeom>
          <a:noFill/>
          <a:ln>
            <a:solidFill>
              <a:schemeClr val="tx1"/>
            </a:solidFill>
          </a:ln>
        </p:spPr>
        <p:txBody>
          <a:bodyPr wrap="square" rtlCol="0">
            <a:spAutoFit/>
          </a:bodyPr>
          <a:lstStyle/>
          <a:p>
            <a:pPr algn="ctr"/>
            <a:r>
              <a:rPr lang="en-US" sz="1100"/>
              <a:t>Single-Sign On (SSO)</a:t>
            </a:r>
          </a:p>
        </p:txBody>
      </p:sp>
      <p:cxnSp>
        <p:nvCxnSpPr>
          <p:cNvPr id="53" name="Straight Arrow Connector 52">
            <a:extLst>
              <a:ext uri="{FF2B5EF4-FFF2-40B4-BE49-F238E27FC236}">
                <a16:creationId xmlns:a16="http://schemas.microsoft.com/office/drawing/2014/main" id="{6B3EB4AE-F121-4FDC-96F2-A14F3ABD53E9}"/>
              </a:ext>
            </a:extLst>
          </p:cNvPr>
          <p:cNvCxnSpPr>
            <a:cxnSpLocks/>
            <a:stCxn id="56" idx="0"/>
          </p:cNvCxnSpPr>
          <p:nvPr/>
        </p:nvCxnSpPr>
        <p:spPr>
          <a:xfrm flipV="1">
            <a:off x="8899296" y="2254747"/>
            <a:ext cx="0" cy="17259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FortiClient VPN – Google Play ‑sovellukset">
            <a:extLst>
              <a:ext uri="{FF2B5EF4-FFF2-40B4-BE49-F238E27FC236}">
                <a16:creationId xmlns:a16="http://schemas.microsoft.com/office/drawing/2014/main" id="{7E159599-D863-4111-9DF7-19FBFBFFEE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1131" y="4575626"/>
            <a:ext cx="512016" cy="512016"/>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3E715FB5-1FC4-4AEA-82B5-48E2C60A6362}"/>
              </a:ext>
            </a:extLst>
          </p:cNvPr>
          <p:cNvSpPr/>
          <p:nvPr/>
        </p:nvSpPr>
        <p:spPr>
          <a:xfrm>
            <a:off x="882339" y="2428075"/>
            <a:ext cx="1523189" cy="1267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DC64AF9-8ABA-4778-A0DF-1B500BBC613B}"/>
              </a:ext>
            </a:extLst>
          </p:cNvPr>
          <p:cNvSpPr txBox="1"/>
          <p:nvPr/>
        </p:nvSpPr>
        <p:spPr>
          <a:xfrm>
            <a:off x="958132" y="2472388"/>
            <a:ext cx="1371601" cy="276999"/>
          </a:xfrm>
          <a:prstGeom prst="rect">
            <a:avLst/>
          </a:prstGeom>
          <a:noFill/>
          <a:ln>
            <a:solidFill>
              <a:schemeClr val="tx1"/>
            </a:solidFill>
          </a:ln>
        </p:spPr>
        <p:txBody>
          <a:bodyPr wrap="square" rtlCol="0">
            <a:spAutoFit/>
          </a:bodyPr>
          <a:lstStyle/>
          <a:p>
            <a:pPr algn="ctr"/>
            <a:r>
              <a:rPr lang="en-US" sz="1200"/>
              <a:t>CLIENT AD</a:t>
            </a:r>
          </a:p>
        </p:txBody>
      </p:sp>
      <p:pic>
        <p:nvPicPr>
          <p:cNvPr id="1040" name="Picture 16" descr="active directory logo | SecSign 2FA">
            <a:extLst>
              <a:ext uri="{FF2B5EF4-FFF2-40B4-BE49-F238E27FC236}">
                <a16:creationId xmlns:a16="http://schemas.microsoft.com/office/drawing/2014/main" id="{AA79CD32-7D3C-4D50-8A5A-AC8D75504D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6226" y="2667000"/>
            <a:ext cx="1148021" cy="114802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E8EED292-396E-4B48-9B09-65E092DD31B8}"/>
              </a:ext>
            </a:extLst>
          </p:cNvPr>
          <p:cNvSpPr txBox="1"/>
          <p:nvPr/>
        </p:nvSpPr>
        <p:spPr>
          <a:xfrm>
            <a:off x="1145095" y="5022024"/>
            <a:ext cx="1010282" cy="261610"/>
          </a:xfrm>
          <a:prstGeom prst="rect">
            <a:avLst/>
          </a:prstGeom>
          <a:noFill/>
        </p:spPr>
        <p:txBody>
          <a:bodyPr wrap="square" rtlCol="0">
            <a:spAutoFit/>
          </a:bodyPr>
          <a:lstStyle/>
          <a:p>
            <a:r>
              <a:rPr lang="en-US" sz="1100"/>
              <a:t>Fortinet VPN</a:t>
            </a:r>
          </a:p>
        </p:txBody>
      </p:sp>
      <p:pic>
        <p:nvPicPr>
          <p:cNvPr id="57" name="Graphic 56" descr="Users with solid fill">
            <a:extLst>
              <a:ext uri="{FF2B5EF4-FFF2-40B4-BE49-F238E27FC236}">
                <a16:creationId xmlns:a16="http://schemas.microsoft.com/office/drawing/2014/main" id="{F48F4908-4357-426F-ADE2-895325D892D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13995" y="5466961"/>
            <a:ext cx="914400" cy="914400"/>
          </a:xfrm>
          <a:prstGeom prst="rect">
            <a:avLst/>
          </a:prstGeom>
        </p:spPr>
      </p:pic>
      <p:cxnSp>
        <p:nvCxnSpPr>
          <p:cNvPr id="70" name="Connector: Elbow 69">
            <a:extLst>
              <a:ext uri="{FF2B5EF4-FFF2-40B4-BE49-F238E27FC236}">
                <a16:creationId xmlns:a16="http://schemas.microsoft.com/office/drawing/2014/main" id="{342C8B87-ABE0-4A58-9929-86799BED50F3}"/>
              </a:ext>
            </a:extLst>
          </p:cNvPr>
          <p:cNvCxnSpPr>
            <a:cxnSpLocks/>
            <a:endCxn id="56" idx="2"/>
          </p:cNvCxnSpPr>
          <p:nvPr/>
        </p:nvCxnSpPr>
        <p:spPr>
          <a:xfrm flipV="1">
            <a:off x="7696775" y="4411585"/>
            <a:ext cx="1202521" cy="33422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02E400F-D443-425A-AA02-65643E390DDC}"/>
              </a:ext>
            </a:extLst>
          </p:cNvPr>
          <p:cNvCxnSpPr>
            <a:cxnSpLocks/>
            <a:stCxn id="57" idx="3"/>
          </p:cNvCxnSpPr>
          <p:nvPr/>
        </p:nvCxnSpPr>
        <p:spPr>
          <a:xfrm flipV="1">
            <a:off x="2628395" y="5214597"/>
            <a:ext cx="590911" cy="70956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B61FDF7-15D2-47EE-AAE9-4F580A49C4B7}"/>
              </a:ext>
            </a:extLst>
          </p:cNvPr>
          <p:cNvSpPr txBox="1"/>
          <p:nvPr/>
        </p:nvSpPr>
        <p:spPr>
          <a:xfrm>
            <a:off x="2378189" y="6184083"/>
            <a:ext cx="914400" cy="261610"/>
          </a:xfrm>
          <a:prstGeom prst="rect">
            <a:avLst/>
          </a:prstGeom>
          <a:noFill/>
        </p:spPr>
        <p:txBody>
          <a:bodyPr wrap="square" rtlCol="0">
            <a:spAutoFit/>
          </a:bodyPr>
          <a:lstStyle/>
          <a:p>
            <a:pPr algn="ctr"/>
            <a:r>
              <a:rPr lang="en-US" sz="1100"/>
              <a:t>Client Staff</a:t>
            </a:r>
          </a:p>
        </p:txBody>
      </p:sp>
      <p:pic>
        <p:nvPicPr>
          <p:cNvPr id="82" name="Graphic 81" descr="Badge 1 with solid fill">
            <a:extLst>
              <a:ext uri="{FF2B5EF4-FFF2-40B4-BE49-F238E27FC236}">
                <a16:creationId xmlns:a16="http://schemas.microsoft.com/office/drawing/2014/main" id="{F2946882-B228-49C6-A9B5-3E87168B39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416454" y="5304530"/>
            <a:ext cx="285766" cy="260672"/>
          </a:xfrm>
          <a:prstGeom prst="rect">
            <a:avLst/>
          </a:prstGeom>
        </p:spPr>
      </p:pic>
      <p:pic>
        <p:nvPicPr>
          <p:cNvPr id="86" name="Graphic 85" descr="Badge with solid fill">
            <a:extLst>
              <a:ext uri="{FF2B5EF4-FFF2-40B4-BE49-F238E27FC236}">
                <a16:creationId xmlns:a16="http://schemas.microsoft.com/office/drawing/2014/main" id="{40345B33-708C-42FC-AB14-CEFDBFA91E2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979457" y="4456012"/>
            <a:ext cx="261610" cy="261610"/>
          </a:xfrm>
          <a:prstGeom prst="rect">
            <a:avLst/>
          </a:prstGeom>
        </p:spPr>
      </p:pic>
      <p:pic>
        <p:nvPicPr>
          <p:cNvPr id="97" name="Graphic 96" descr="Badge 4 with solid fill">
            <a:extLst>
              <a:ext uri="{FF2B5EF4-FFF2-40B4-BE49-F238E27FC236}">
                <a16:creationId xmlns:a16="http://schemas.microsoft.com/office/drawing/2014/main" id="{51FA73EB-15CB-47A4-9BC0-BD7623AE7D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49598" y="3498550"/>
            <a:ext cx="261610" cy="261610"/>
          </a:xfrm>
          <a:prstGeom prst="rect">
            <a:avLst/>
          </a:prstGeom>
        </p:spPr>
      </p:pic>
      <p:pic>
        <p:nvPicPr>
          <p:cNvPr id="99" name="Graphic 98" descr="Badge 5 with solid fill">
            <a:extLst>
              <a:ext uri="{FF2B5EF4-FFF2-40B4-BE49-F238E27FC236}">
                <a16:creationId xmlns:a16="http://schemas.microsoft.com/office/drawing/2014/main" id="{B074D4C0-1D09-49B4-9FF0-D7802D4EFE2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559195" y="621408"/>
            <a:ext cx="261611" cy="261611"/>
          </a:xfrm>
          <a:prstGeom prst="rect">
            <a:avLst/>
          </a:prstGeom>
        </p:spPr>
      </p:pic>
      <p:cxnSp>
        <p:nvCxnSpPr>
          <p:cNvPr id="101" name="Connector: Elbow 100">
            <a:extLst>
              <a:ext uri="{FF2B5EF4-FFF2-40B4-BE49-F238E27FC236}">
                <a16:creationId xmlns:a16="http://schemas.microsoft.com/office/drawing/2014/main" id="{C3BB89F3-BB3A-4504-AFA7-6A2336CA1AEE}"/>
              </a:ext>
            </a:extLst>
          </p:cNvPr>
          <p:cNvCxnSpPr>
            <a:cxnSpLocks/>
            <a:stCxn id="127" idx="3"/>
            <a:endCxn id="82" idx="2"/>
          </p:cNvCxnSpPr>
          <p:nvPr/>
        </p:nvCxnSpPr>
        <p:spPr>
          <a:xfrm flipV="1">
            <a:off x="7390613" y="5565202"/>
            <a:ext cx="168724" cy="7070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a:extLst>
              <a:ext uri="{FF2B5EF4-FFF2-40B4-BE49-F238E27FC236}">
                <a16:creationId xmlns:a16="http://schemas.microsoft.com/office/drawing/2014/main" id="{07F8B260-4859-4C67-87CC-0ED5681B53EA}"/>
              </a:ext>
            </a:extLst>
          </p:cNvPr>
          <p:cNvSpPr txBox="1"/>
          <p:nvPr/>
        </p:nvSpPr>
        <p:spPr>
          <a:xfrm>
            <a:off x="3329919" y="4802637"/>
            <a:ext cx="1660942" cy="230832"/>
          </a:xfrm>
          <a:prstGeom prst="rect">
            <a:avLst/>
          </a:prstGeom>
          <a:noFill/>
        </p:spPr>
        <p:txBody>
          <a:bodyPr wrap="square" rtlCol="0">
            <a:spAutoFit/>
          </a:bodyPr>
          <a:lstStyle/>
          <a:p>
            <a:pPr algn="ctr"/>
            <a:r>
              <a:rPr lang="en-US" sz="900"/>
              <a:t>AWS EKS Containers</a:t>
            </a:r>
          </a:p>
        </p:txBody>
      </p:sp>
      <p:cxnSp>
        <p:nvCxnSpPr>
          <p:cNvPr id="119" name="Straight Arrow Connector 118">
            <a:extLst>
              <a:ext uri="{FF2B5EF4-FFF2-40B4-BE49-F238E27FC236}">
                <a16:creationId xmlns:a16="http://schemas.microsoft.com/office/drawing/2014/main" id="{F868AB01-0DA3-4BCE-B0C4-B76A523E0D39}"/>
              </a:ext>
            </a:extLst>
          </p:cNvPr>
          <p:cNvCxnSpPr>
            <a:cxnSpLocks/>
            <a:endCxn id="16" idx="1"/>
          </p:cNvCxnSpPr>
          <p:nvPr/>
        </p:nvCxnSpPr>
        <p:spPr>
          <a:xfrm flipV="1">
            <a:off x="4807722" y="4654356"/>
            <a:ext cx="234764" cy="2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43EBC9F-8884-49A0-99F8-DB36400AD891}"/>
              </a:ext>
            </a:extLst>
          </p:cNvPr>
          <p:cNvCxnSpPr>
            <a:cxnSpLocks/>
          </p:cNvCxnSpPr>
          <p:nvPr/>
        </p:nvCxnSpPr>
        <p:spPr>
          <a:xfrm flipV="1">
            <a:off x="4833745" y="4334218"/>
            <a:ext cx="234764" cy="2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46ACE706-63D5-4A3A-99F2-04167900F29B}"/>
              </a:ext>
            </a:extLst>
          </p:cNvPr>
          <p:cNvSpPr txBox="1"/>
          <p:nvPr/>
        </p:nvSpPr>
        <p:spPr>
          <a:xfrm>
            <a:off x="6318760" y="6141490"/>
            <a:ext cx="1071853" cy="261610"/>
          </a:xfrm>
          <a:prstGeom prst="rect">
            <a:avLst/>
          </a:prstGeom>
          <a:noFill/>
        </p:spPr>
        <p:txBody>
          <a:bodyPr wrap="square" rtlCol="0">
            <a:spAutoFit/>
          </a:bodyPr>
          <a:lstStyle/>
          <a:p>
            <a:r>
              <a:rPr lang="en-US" sz="1100"/>
              <a:t>Threat Actor</a:t>
            </a:r>
          </a:p>
        </p:txBody>
      </p:sp>
      <p:pic>
        <p:nvPicPr>
          <p:cNvPr id="14" name="Graphic 13" descr="Web design with solid fill">
            <a:extLst>
              <a:ext uri="{FF2B5EF4-FFF2-40B4-BE49-F238E27FC236}">
                <a16:creationId xmlns:a16="http://schemas.microsoft.com/office/drawing/2014/main" id="{E01A77F8-3AEC-4508-AC0D-44530ABC749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973831" y="4391241"/>
            <a:ext cx="642783" cy="642783"/>
          </a:xfrm>
          <a:prstGeom prst="rect">
            <a:avLst/>
          </a:prstGeom>
        </p:spPr>
      </p:pic>
      <p:pic>
        <p:nvPicPr>
          <p:cNvPr id="76" name="Graphic 75" descr="Web design with solid fill">
            <a:extLst>
              <a:ext uri="{FF2B5EF4-FFF2-40B4-BE49-F238E27FC236}">
                <a16:creationId xmlns:a16="http://schemas.microsoft.com/office/drawing/2014/main" id="{C22D08D8-2746-4694-A0EB-6F2D01EDF50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963045" y="3875122"/>
            <a:ext cx="642783" cy="642783"/>
          </a:xfrm>
          <a:prstGeom prst="rect">
            <a:avLst/>
          </a:prstGeom>
        </p:spPr>
      </p:pic>
      <p:sp>
        <p:nvSpPr>
          <p:cNvPr id="77" name="TextBox 76">
            <a:extLst>
              <a:ext uri="{FF2B5EF4-FFF2-40B4-BE49-F238E27FC236}">
                <a16:creationId xmlns:a16="http://schemas.microsoft.com/office/drawing/2014/main" id="{4707BDD0-4609-4168-B324-63BE338ED552}"/>
              </a:ext>
            </a:extLst>
          </p:cNvPr>
          <p:cNvSpPr txBox="1"/>
          <p:nvPr/>
        </p:nvSpPr>
        <p:spPr>
          <a:xfrm>
            <a:off x="6663211" y="4903310"/>
            <a:ext cx="1309166" cy="430887"/>
          </a:xfrm>
          <a:prstGeom prst="rect">
            <a:avLst/>
          </a:prstGeom>
          <a:noFill/>
        </p:spPr>
        <p:txBody>
          <a:bodyPr wrap="square" rtlCol="0">
            <a:spAutoFit/>
          </a:bodyPr>
          <a:lstStyle/>
          <a:p>
            <a:pPr algn="ctr"/>
            <a:r>
              <a:rPr lang="en-US" sz="1100"/>
              <a:t>Public Jenkins  Web Portals</a:t>
            </a:r>
          </a:p>
        </p:txBody>
      </p:sp>
      <p:cxnSp>
        <p:nvCxnSpPr>
          <p:cNvPr id="52" name="Connector: Elbow 51">
            <a:extLst>
              <a:ext uri="{FF2B5EF4-FFF2-40B4-BE49-F238E27FC236}">
                <a16:creationId xmlns:a16="http://schemas.microsoft.com/office/drawing/2014/main" id="{BAF40FE9-619E-4932-8379-6168593EF520}"/>
              </a:ext>
            </a:extLst>
          </p:cNvPr>
          <p:cNvCxnSpPr>
            <a:cxnSpLocks/>
          </p:cNvCxnSpPr>
          <p:nvPr/>
        </p:nvCxnSpPr>
        <p:spPr>
          <a:xfrm flipV="1">
            <a:off x="6223317" y="4163718"/>
            <a:ext cx="681935" cy="16825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93" name="Graphic 92" descr="Users with solid fill">
            <a:extLst>
              <a:ext uri="{FF2B5EF4-FFF2-40B4-BE49-F238E27FC236}">
                <a16:creationId xmlns:a16="http://schemas.microsoft.com/office/drawing/2014/main" id="{3A6CFE88-E537-4EE6-AB3F-5C6ED21EED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369756" y="5425072"/>
            <a:ext cx="979788" cy="914400"/>
          </a:xfrm>
          <a:prstGeom prst="rect">
            <a:avLst/>
          </a:prstGeom>
        </p:spPr>
      </p:pic>
      <p:sp>
        <p:nvSpPr>
          <p:cNvPr id="94" name="TextBox 93">
            <a:extLst>
              <a:ext uri="{FF2B5EF4-FFF2-40B4-BE49-F238E27FC236}">
                <a16:creationId xmlns:a16="http://schemas.microsoft.com/office/drawing/2014/main" id="{41CF4145-BD26-4E04-9C50-9C310E6596B7}"/>
              </a:ext>
            </a:extLst>
          </p:cNvPr>
          <p:cNvSpPr txBox="1"/>
          <p:nvPr/>
        </p:nvSpPr>
        <p:spPr>
          <a:xfrm>
            <a:off x="4211642" y="6184083"/>
            <a:ext cx="1246496" cy="261610"/>
          </a:xfrm>
          <a:prstGeom prst="rect">
            <a:avLst/>
          </a:prstGeom>
          <a:noFill/>
        </p:spPr>
        <p:txBody>
          <a:bodyPr wrap="square" rtlCol="0">
            <a:spAutoFit/>
          </a:bodyPr>
          <a:lstStyle/>
          <a:p>
            <a:pPr algn="ctr"/>
            <a:r>
              <a:rPr lang="en-US" sz="1100"/>
              <a:t>External Vendor</a:t>
            </a:r>
          </a:p>
        </p:txBody>
      </p:sp>
      <p:cxnSp>
        <p:nvCxnSpPr>
          <p:cNvPr id="73" name="Connector: Elbow 72">
            <a:extLst>
              <a:ext uri="{FF2B5EF4-FFF2-40B4-BE49-F238E27FC236}">
                <a16:creationId xmlns:a16="http://schemas.microsoft.com/office/drawing/2014/main" id="{A400E8B4-5439-4133-8A01-77AB751BE743}"/>
              </a:ext>
            </a:extLst>
          </p:cNvPr>
          <p:cNvCxnSpPr>
            <a:cxnSpLocks/>
            <a:stCxn id="57" idx="1"/>
            <a:endCxn id="65" idx="2"/>
          </p:cNvCxnSpPr>
          <p:nvPr/>
        </p:nvCxnSpPr>
        <p:spPr>
          <a:xfrm rot="10800000">
            <a:off x="1650237" y="5283635"/>
            <a:ext cx="63759" cy="64052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60011052-664C-43C5-9685-2F5309049F64}"/>
              </a:ext>
            </a:extLst>
          </p:cNvPr>
          <p:cNvCxnSpPr>
            <a:cxnSpLocks/>
            <a:stCxn id="1038" idx="0"/>
            <a:endCxn id="1040" idx="2"/>
          </p:cNvCxnSpPr>
          <p:nvPr/>
        </p:nvCxnSpPr>
        <p:spPr>
          <a:xfrm rot="5400000" flipH="1" flipV="1">
            <a:off x="1268386" y="4193775"/>
            <a:ext cx="760605" cy="309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5BCF3D27-B911-4CA7-9C94-49DEB56F6767}"/>
              </a:ext>
            </a:extLst>
          </p:cNvPr>
          <p:cNvCxnSpPr>
            <a:cxnSpLocks/>
            <a:stCxn id="76" idx="3"/>
            <a:endCxn id="56" idx="1"/>
          </p:cNvCxnSpPr>
          <p:nvPr/>
        </p:nvCxnSpPr>
        <p:spPr>
          <a:xfrm flipV="1">
            <a:off x="7605828" y="4196142"/>
            <a:ext cx="836268" cy="37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21" name="Straight Arrow Connector 120">
            <a:extLst>
              <a:ext uri="{FF2B5EF4-FFF2-40B4-BE49-F238E27FC236}">
                <a16:creationId xmlns:a16="http://schemas.microsoft.com/office/drawing/2014/main" id="{FE05BE6A-526B-4709-ADD4-4904D3F900CD}"/>
              </a:ext>
            </a:extLst>
          </p:cNvPr>
          <p:cNvCxnSpPr>
            <a:cxnSpLocks/>
            <a:stCxn id="93" idx="0"/>
          </p:cNvCxnSpPr>
          <p:nvPr/>
        </p:nvCxnSpPr>
        <p:spPr>
          <a:xfrm flipV="1">
            <a:off x="4859650" y="5235156"/>
            <a:ext cx="0" cy="189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42" name="Straight Arrow Connector 1041">
            <a:extLst>
              <a:ext uri="{FF2B5EF4-FFF2-40B4-BE49-F238E27FC236}">
                <a16:creationId xmlns:a16="http://schemas.microsoft.com/office/drawing/2014/main" id="{59E7EAC4-AD51-4D8C-8D21-EAF9A914B085}"/>
              </a:ext>
            </a:extLst>
          </p:cNvPr>
          <p:cNvCxnSpPr>
            <a:cxnSpLocks/>
            <a:endCxn id="27" idx="3"/>
          </p:cNvCxnSpPr>
          <p:nvPr/>
        </p:nvCxnSpPr>
        <p:spPr>
          <a:xfrm flipH="1">
            <a:off x="6071755" y="2591834"/>
            <a:ext cx="343918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046" name="Graphic 1045" descr="Badge 6 with solid fill">
            <a:extLst>
              <a:ext uri="{FF2B5EF4-FFF2-40B4-BE49-F238E27FC236}">
                <a16:creationId xmlns:a16="http://schemas.microsoft.com/office/drawing/2014/main" id="{8A855AC4-ADA6-49B6-80F4-A26F32E5FD5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0419508" y="4106786"/>
            <a:ext cx="250706" cy="250706"/>
          </a:xfrm>
          <a:prstGeom prst="rect">
            <a:avLst/>
          </a:prstGeom>
        </p:spPr>
      </p:pic>
      <p:cxnSp>
        <p:nvCxnSpPr>
          <p:cNvPr id="1048" name="Connector: Elbow 1047">
            <a:extLst>
              <a:ext uri="{FF2B5EF4-FFF2-40B4-BE49-F238E27FC236}">
                <a16:creationId xmlns:a16="http://schemas.microsoft.com/office/drawing/2014/main" id="{C907E3D1-7139-4D03-B24B-D8FE4D0A8F7A}"/>
              </a:ext>
            </a:extLst>
          </p:cNvPr>
          <p:cNvCxnSpPr>
            <a:cxnSpLocks/>
            <a:stCxn id="127" idx="3"/>
            <a:endCxn id="1046" idx="2"/>
          </p:cNvCxnSpPr>
          <p:nvPr/>
        </p:nvCxnSpPr>
        <p:spPr>
          <a:xfrm flipV="1">
            <a:off x="7390613" y="4357492"/>
            <a:ext cx="3154248" cy="1914803"/>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C10B5D9F-2C6C-45E8-9E77-86E9C1E1C267}"/>
              </a:ext>
            </a:extLst>
          </p:cNvPr>
          <p:cNvSpPr>
            <a:spLocks noGrp="1"/>
          </p:cNvSpPr>
          <p:nvPr>
            <p:ph type="sldNum" sz="quarter" idx="12"/>
          </p:nvPr>
        </p:nvSpPr>
        <p:spPr/>
        <p:txBody>
          <a:bodyPr/>
          <a:lstStyle/>
          <a:p>
            <a:fld id="{EE9DE6BB-461B-46D4-9959-5D1283F26731}" type="slidenum">
              <a:rPr lang="en-US" noProof="0" smtClean="0"/>
              <a:t>13</a:t>
            </a:fld>
            <a:endParaRPr lang="en-US" noProof="0"/>
          </a:p>
        </p:txBody>
      </p:sp>
      <p:pic>
        <p:nvPicPr>
          <p:cNvPr id="3" name="Graphic 2" descr="Key with solid fill">
            <a:extLst>
              <a:ext uri="{FF2B5EF4-FFF2-40B4-BE49-F238E27FC236}">
                <a16:creationId xmlns:a16="http://schemas.microsoft.com/office/drawing/2014/main" id="{66B18F6C-B799-40D4-814D-107CAC9FB8C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027313" y="3406401"/>
            <a:ext cx="510809" cy="510809"/>
          </a:xfrm>
          <a:prstGeom prst="rect">
            <a:avLst/>
          </a:prstGeom>
        </p:spPr>
      </p:pic>
      <p:sp>
        <p:nvSpPr>
          <p:cNvPr id="84" name="TextBox 83">
            <a:extLst>
              <a:ext uri="{FF2B5EF4-FFF2-40B4-BE49-F238E27FC236}">
                <a16:creationId xmlns:a16="http://schemas.microsoft.com/office/drawing/2014/main" id="{47E1A593-C924-4609-BE48-A75F20E38C77}"/>
              </a:ext>
            </a:extLst>
          </p:cNvPr>
          <p:cNvSpPr txBox="1"/>
          <p:nvPr/>
        </p:nvSpPr>
        <p:spPr>
          <a:xfrm>
            <a:off x="6809749" y="3719461"/>
            <a:ext cx="1162628" cy="261610"/>
          </a:xfrm>
          <a:prstGeom prst="rect">
            <a:avLst/>
          </a:prstGeom>
          <a:noFill/>
        </p:spPr>
        <p:txBody>
          <a:bodyPr wrap="square" rtlCol="0">
            <a:spAutoFit/>
          </a:bodyPr>
          <a:lstStyle/>
          <a:p>
            <a:pPr algn="ctr"/>
            <a:r>
              <a:rPr lang="en-US" sz="1100"/>
              <a:t>Credentials.xml</a:t>
            </a:r>
          </a:p>
        </p:txBody>
      </p:sp>
      <p:pic>
        <p:nvPicPr>
          <p:cNvPr id="87" name="Graphic 86" descr="Badge 3 with solid fill">
            <a:extLst>
              <a:ext uri="{FF2B5EF4-FFF2-40B4-BE49-F238E27FC236}">
                <a16:creationId xmlns:a16="http://schemas.microsoft.com/office/drawing/2014/main" id="{284DD8D7-E8AF-46D1-B879-7B5575A09D8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910681" y="1600831"/>
            <a:ext cx="261610" cy="261610"/>
          </a:xfrm>
          <a:prstGeom prst="rect">
            <a:avLst/>
          </a:prstGeom>
        </p:spPr>
      </p:pic>
      <p:pic>
        <p:nvPicPr>
          <p:cNvPr id="1026" name="Picture 2">
            <a:extLst>
              <a:ext uri="{FF2B5EF4-FFF2-40B4-BE49-F238E27FC236}">
                <a16:creationId xmlns:a16="http://schemas.microsoft.com/office/drawing/2014/main" id="{686018B2-5AB2-4140-8708-B07FFC970F4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401212" y="5507226"/>
            <a:ext cx="755719" cy="634264"/>
          </a:xfrm>
          <a:prstGeom prst="rect">
            <a:avLst/>
          </a:prstGeom>
          <a:noFill/>
          <a:extLst>
            <a:ext uri="{909E8E84-426E-40DD-AFC4-6F175D3DCCD1}">
              <a14:hiddenFill xmlns:a14="http://schemas.microsoft.com/office/drawing/2010/main">
                <a:solidFill>
                  <a:srgbClr val="FFFFFF"/>
                </a:solidFill>
              </a14:hiddenFill>
            </a:ext>
          </a:extLst>
        </p:spPr>
      </p:pic>
      <p:cxnSp>
        <p:nvCxnSpPr>
          <p:cNvPr id="1025" name="Straight Arrow Connector 1024">
            <a:extLst>
              <a:ext uri="{FF2B5EF4-FFF2-40B4-BE49-F238E27FC236}">
                <a16:creationId xmlns:a16="http://schemas.microsoft.com/office/drawing/2014/main" id="{9F8D539D-DFC5-4F58-BD3E-837B2A0691AA}"/>
              </a:ext>
            </a:extLst>
          </p:cNvPr>
          <p:cNvCxnSpPr>
            <a:cxnSpLocks/>
          </p:cNvCxnSpPr>
          <p:nvPr/>
        </p:nvCxnSpPr>
        <p:spPr>
          <a:xfrm>
            <a:off x="6223317" y="4726999"/>
            <a:ext cx="493042" cy="11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33A0F32-C14B-4D75-BAEF-FD14AA3C1CAA}"/>
              </a:ext>
            </a:extLst>
          </p:cNvPr>
          <p:cNvPicPr>
            <a:picLocks noChangeAspect="1"/>
          </p:cNvPicPr>
          <p:nvPr/>
        </p:nvPicPr>
        <p:blipFill>
          <a:blip r:embed="rId31"/>
          <a:stretch>
            <a:fillRect/>
          </a:stretch>
        </p:blipFill>
        <p:spPr>
          <a:xfrm>
            <a:off x="9510943" y="2322342"/>
            <a:ext cx="2548915" cy="1725951"/>
          </a:xfrm>
          <a:prstGeom prst="rect">
            <a:avLst/>
          </a:prstGeom>
        </p:spPr>
      </p:pic>
      <p:sp>
        <p:nvSpPr>
          <p:cNvPr id="106" name="TextBox 105">
            <a:extLst>
              <a:ext uri="{FF2B5EF4-FFF2-40B4-BE49-F238E27FC236}">
                <a16:creationId xmlns:a16="http://schemas.microsoft.com/office/drawing/2014/main" id="{106DAC3A-74D8-4144-908D-DE8CD97FD59F}"/>
              </a:ext>
            </a:extLst>
          </p:cNvPr>
          <p:cNvSpPr txBox="1"/>
          <p:nvPr/>
        </p:nvSpPr>
        <p:spPr>
          <a:xfrm>
            <a:off x="4794375" y="4976741"/>
            <a:ext cx="1660942" cy="261610"/>
          </a:xfrm>
          <a:prstGeom prst="rect">
            <a:avLst/>
          </a:prstGeom>
          <a:noFill/>
        </p:spPr>
        <p:txBody>
          <a:bodyPr wrap="square" rtlCol="0">
            <a:spAutoFit/>
          </a:bodyPr>
          <a:lstStyle/>
          <a:p>
            <a:r>
              <a:rPr lang="en-US" sz="1100"/>
              <a:t>AWS: Vendor Managed</a:t>
            </a:r>
          </a:p>
        </p:txBody>
      </p:sp>
      <p:grpSp>
        <p:nvGrpSpPr>
          <p:cNvPr id="107" name="Group 106">
            <a:extLst>
              <a:ext uri="{FF2B5EF4-FFF2-40B4-BE49-F238E27FC236}">
                <a16:creationId xmlns:a16="http://schemas.microsoft.com/office/drawing/2014/main" id="{D4DC349B-87A9-4969-B2B3-43B4AC6A6C73}"/>
              </a:ext>
            </a:extLst>
          </p:cNvPr>
          <p:cNvGrpSpPr/>
          <p:nvPr/>
        </p:nvGrpSpPr>
        <p:grpSpPr>
          <a:xfrm>
            <a:off x="7746376" y="4792062"/>
            <a:ext cx="1687431" cy="540000"/>
            <a:chOff x="7746376" y="4792062"/>
            <a:chExt cx="1687431" cy="540000"/>
          </a:xfrm>
        </p:grpSpPr>
        <p:pic>
          <p:nvPicPr>
            <p:cNvPr id="66" name="Graphic 65" descr="Tree Stump with solid fill">
              <a:extLst>
                <a:ext uri="{FF2B5EF4-FFF2-40B4-BE49-F238E27FC236}">
                  <a16:creationId xmlns:a16="http://schemas.microsoft.com/office/drawing/2014/main" id="{3CE8338A-C036-41DB-B1EC-229CD8D528F5}"/>
                </a:ext>
              </a:extLst>
            </p:cNvPr>
            <p:cNvPicPr>
              <a:picLocks noChangeAspect="1"/>
            </p:cNvPicPr>
            <p:nvPr/>
          </p:nvPicPr>
          <p:blipFill rotWithShape="1">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t="1419" b="-1"/>
            <a:stretch/>
          </p:blipFill>
          <p:spPr>
            <a:xfrm>
              <a:off x="7746376" y="4792062"/>
              <a:ext cx="547762" cy="540000"/>
            </a:xfrm>
            <a:prstGeom prst="rect">
              <a:avLst/>
            </a:prstGeom>
          </p:spPr>
        </p:pic>
        <p:sp>
          <p:nvSpPr>
            <p:cNvPr id="117" name="TextBox 116">
              <a:extLst>
                <a:ext uri="{FF2B5EF4-FFF2-40B4-BE49-F238E27FC236}">
                  <a16:creationId xmlns:a16="http://schemas.microsoft.com/office/drawing/2014/main" id="{CE74A1E8-A508-4EC6-B3A9-EEBB21A2F3F8}"/>
                </a:ext>
              </a:extLst>
            </p:cNvPr>
            <p:cNvSpPr txBox="1"/>
            <p:nvPr/>
          </p:nvSpPr>
          <p:spPr>
            <a:xfrm>
              <a:off x="8175898" y="4956906"/>
              <a:ext cx="1257909" cy="230832"/>
            </a:xfrm>
            <a:prstGeom prst="rect">
              <a:avLst/>
            </a:prstGeom>
            <a:noFill/>
          </p:spPr>
          <p:txBody>
            <a:bodyPr wrap="square" rtlCol="0">
              <a:spAutoFit/>
            </a:bodyPr>
            <a:lstStyle/>
            <a:p>
              <a:pPr algn="ctr"/>
              <a:r>
                <a:rPr lang="en-US" sz="900"/>
                <a:t>No Application Logs</a:t>
              </a:r>
            </a:p>
          </p:txBody>
        </p:sp>
      </p:grpSp>
      <p:pic>
        <p:nvPicPr>
          <p:cNvPr id="129" name="Graphic 128" descr="Tree Stump with solid fill">
            <a:extLst>
              <a:ext uri="{FF2B5EF4-FFF2-40B4-BE49-F238E27FC236}">
                <a16:creationId xmlns:a16="http://schemas.microsoft.com/office/drawing/2014/main" id="{29B5791C-6AE1-453B-B620-B8CAE33D99EC}"/>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t="1419" b="-1"/>
          <a:stretch/>
        </p:blipFill>
        <p:spPr>
          <a:xfrm>
            <a:off x="513737" y="4615976"/>
            <a:ext cx="547762" cy="540000"/>
          </a:xfrm>
          <a:prstGeom prst="rect">
            <a:avLst/>
          </a:prstGeom>
        </p:spPr>
      </p:pic>
      <p:sp>
        <p:nvSpPr>
          <p:cNvPr id="131" name="TextBox 130">
            <a:extLst>
              <a:ext uri="{FF2B5EF4-FFF2-40B4-BE49-F238E27FC236}">
                <a16:creationId xmlns:a16="http://schemas.microsoft.com/office/drawing/2014/main" id="{556AF25A-D322-4D68-AD7C-D355E8D66D63}"/>
              </a:ext>
            </a:extLst>
          </p:cNvPr>
          <p:cNvSpPr txBox="1"/>
          <p:nvPr/>
        </p:nvSpPr>
        <p:spPr>
          <a:xfrm>
            <a:off x="340503" y="5129077"/>
            <a:ext cx="887437" cy="230831"/>
          </a:xfrm>
          <a:prstGeom prst="rect">
            <a:avLst/>
          </a:prstGeom>
          <a:noFill/>
        </p:spPr>
        <p:txBody>
          <a:bodyPr wrap="square" rtlCol="0">
            <a:spAutoFit/>
          </a:bodyPr>
          <a:lstStyle/>
          <a:p>
            <a:pPr algn="ctr"/>
            <a:r>
              <a:rPr lang="en-US" sz="900"/>
              <a:t>VPN logs</a:t>
            </a:r>
          </a:p>
        </p:txBody>
      </p:sp>
      <p:graphicFrame>
        <p:nvGraphicFramePr>
          <p:cNvPr id="105" name="Table 104">
            <a:extLst>
              <a:ext uri="{FF2B5EF4-FFF2-40B4-BE49-F238E27FC236}">
                <a16:creationId xmlns:a16="http://schemas.microsoft.com/office/drawing/2014/main" id="{B809CE8B-80D0-493A-A68C-F4581943261A}"/>
              </a:ext>
            </a:extLst>
          </p:cNvPr>
          <p:cNvGraphicFramePr>
            <a:graphicFrameLocks noGrp="1"/>
          </p:cNvGraphicFramePr>
          <p:nvPr>
            <p:extLst>
              <p:ext uri="{D42A27DB-BD31-4B8C-83A1-F6EECF244321}">
                <p14:modId xmlns:p14="http://schemas.microsoft.com/office/powerpoint/2010/main" val="2810444025"/>
              </p:ext>
            </p:extLst>
          </p:nvPr>
        </p:nvGraphicFramePr>
        <p:xfrm>
          <a:off x="737742" y="520469"/>
          <a:ext cx="1737894" cy="1112520"/>
        </p:xfrm>
        <a:graphic>
          <a:graphicData uri="http://schemas.openxmlformats.org/drawingml/2006/table">
            <a:tbl>
              <a:tblPr firstRow="1" bandRow="1">
                <a:tableStyleId>{16D9F66E-5EB9-4882-86FB-DCBF35E3C3E4}</a:tableStyleId>
              </a:tblPr>
              <a:tblGrid>
                <a:gridCol w="1737894">
                  <a:extLst>
                    <a:ext uri="{9D8B030D-6E8A-4147-A177-3AD203B41FA5}">
                      <a16:colId xmlns:a16="http://schemas.microsoft.com/office/drawing/2014/main" val="1821993467"/>
                    </a:ext>
                  </a:extLst>
                </a:gridCol>
              </a:tblGrid>
              <a:tr h="370840">
                <a:tc>
                  <a:txBody>
                    <a:bodyPr/>
                    <a:lstStyle/>
                    <a:p>
                      <a:r>
                        <a:rPr lang="en-US" b="0"/>
                        <a:t>Available</a:t>
                      </a:r>
                      <a:endParaRPr lang="en-001" b="0"/>
                    </a:p>
                  </a:txBody>
                  <a:tcPr>
                    <a:noFill/>
                  </a:tcPr>
                </a:tc>
                <a:extLst>
                  <a:ext uri="{0D108BD9-81ED-4DB2-BD59-A6C34878D82A}">
                    <a16:rowId xmlns:a16="http://schemas.microsoft.com/office/drawing/2014/main" val="2807833384"/>
                  </a:ext>
                </a:extLst>
              </a:tr>
              <a:tr h="370840">
                <a:tc>
                  <a:txBody>
                    <a:bodyPr/>
                    <a:lstStyle/>
                    <a:p>
                      <a:r>
                        <a:rPr lang="en-US" b="0"/>
                        <a:t>Partial</a:t>
                      </a:r>
                      <a:endParaRPr lang="en-001" b="0"/>
                    </a:p>
                  </a:txBody>
                  <a:tcPr>
                    <a:noFill/>
                  </a:tcPr>
                </a:tc>
                <a:extLst>
                  <a:ext uri="{0D108BD9-81ED-4DB2-BD59-A6C34878D82A}">
                    <a16:rowId xmlns:a16="http://schemas.microsoft.com/office/drawing/2014/main" val="296501388"/>
                  </a:ext>
                </a:extLst>
              </a:tr>
              <a:tr h="370840">
                <a:tc>
                  <a:txBody>
                    <a:bodyPr/>
                    <a:lstStyle/>
                    <a:p>
                      <a:r>
                        <a:rPr lang="en-US" b="0"/>
                        <a:t>Not Available</a:t>
                      </a:r>
                      <a:endParaRPr lang="en-001" b="0"/>
                    </a:p>
                  </a:txBody>
                  <a:tcPr>
                    <a:noFill/>
                  </a:tcPr>
                </a:tc>
                <a:extLst>
                  <a:ext uri="{0D108BD9-81ED-4DB2-BD59-A6C34878D82A}">
                    <a16:rowId xmlns:a16="http://schemas.microsoft.com/office/drawing/2014/main" val="627480118"/>
                  </a:ext>
                </a:extLst>
              </a:tr>
            </a:tbl>
          </a:graphicData>
        </a:graphic>
      </p:graphicFrame>
      <p:pic>
        <p:nvPicPr>
          <p:cNvPr id="133" name="Graphic 132" descr="Tree Stump with solid fill">
            <a:extLst>
              <a:ext uri="{FF2B5EF4-FFF2-40B4-BE49-F238E27FC236}">
                <a16:creationId xmlns:a16="http://schemas.microsoft.com/office/drawing/2014/main" id="{EAA9E40B-2340-46FA-9FD4-B0C394DE46E7}"/>
              </a:ext>
            </a:extLst>
          </p:cNvPr>
          <p:cNvPicPr>
            <a:picLocks noChangeAspect="1"/>
          </p:cNvPicPr>
          <p:nvPr/>
        </p:nvPicPr>
        <p:blipFill rotWithShape="1">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t="1419" b="-1"/>
          <a:stretch/>
        </p:blipFill>
        <p:spPr>
          <a:xfrm>
            <a:off x="341031" y="1252374"/>
            <a:ext cx="365175" cy="360000"/>
          </a:xfrm>
          <a:prstGeom prst="rect">
            <a:avLst/>
          </a:prstGeom>
        </p:spPr>
      </p:pic>
      <p:pic>
        <p:nvPicPr>
          <p:cNvPr id="134" name="Graphic 133" descr="Tree Stump with solid fill">
            <a:extLst>
              <a:ext uri="{FF2B5EF4-FFF2-40B4-BE49-F238E27FC236}">
                <a16:creationId xmlns:a16="http://schemas.microsoft.com/office/drawing/2014/main" id="{E327F240-6438-4116-AE20-339E297415CE}"/>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t="1419" b="-1"/>
          <a:stretch/>
        </p:blipFill>
        <p:spPr>
          <a:xfrm>
            <a:off x="341031" y="494105"/>
            <a:ext cx="365174" cy="360000"/>
          </a:xfrm>
          <a:prstGeom prst="rect">
            <a:avLst/>
          </a:prstGeom>
        </p:spPr>
      </p:pic>
      <p:pic>
        <p:nvPicPr>
          <p:cNvPr id="136" name="Graphic 135" descr="Tree Stump with solid fill">
            <a:extLst>
              <a:ext uri="{FF2B5EF4-FFF2-40B4-BE49-F238E27FC236}">
                <a16:creationId xmlns:a16="http://schemas.microsoft.com/office/drawing/2014/main" id="{CE5CDE74-85C1-4EBE-BED1-7F33B1E3B285}"/>
              </a:ext>
            </a:extLst>
          </p:cNvPr>
          <p:cNvPicPr>
            <a:picLocks noChangeAspect="1"/>
          </p:cNvPicPr>
          <p:nvPr/>
        </p:nvPicPr>
        <p:blipFill rotWithShape="1">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t="1419" b="-1"/>
          <a:stretch/>
        </p:blipFill>
        <p:spPr>
          <a:xfrm>
            <a:off x="341031" y="873239"/>
            <a:ext cx="365174" cy="360000"/>
          </a:xfrm>
          <a:prstGeom prst="rect">
            <a:avLst/>
          </a:prstGeom>
        </p:spPr>
      </p:pic>
      <p:grpSp>
        <p:nvGrpSpPr>
          <p:cNvPr id="141" name="Group 140">
            <a:extLst>
              <a:ext uri="{FF2B5EF4-FFF2-40B4-BE49-F238E27FC236}">
                <a16:creationId xmlns:a16="http://schemas.microsoft.com/office/drawing/2014/main" id="{EB4F5B86-3545-449A-92F9-F842EAA1CB08}"/>
              </a:ext>
            </a:extLst>
          </p:cNvPr>
          <p:cNvGrpSpPr/>
          <p:nvPr/>
        </p:nvGrpSpPr>
        <p:grpSpPr>
          <a:xfrm>
            <a:off x="5165682" y="3017851"/>
            <a:ext cx="1257909" cy="696734"/>
            <a:chOff x="7409173" y="4792062"/>
            <a:chExt cx="1257909" cy="696734"/>
          </a:xfrm>
        </p:grpSpPr>
        <p:pic>
          <p:nvPicPr>
            <p:cNvPr id="142" name="Graphic 141" descr="Tree Stump with solid fill">
              <a:extLst>
                <a:ext uri="{FF2B5EF4-FFF2-40B4-BE49-F238E27FC236}">
                  <a16:creationId xmlns:a16="http://schemas.microsoft.com/office/drawing/2014/main" id="{9B109448-12DC-4E76-BA9D-3CF0C9505A0F}"/>
                </a:ext>
              </a:extLst>
            </p:cNvPr>
            <p:cNvPicPr>
              <a:picLocks noChangeAspect="1"/>
            </p:cNvPicPr>
            <p:nvPr/>
          </p:nvPicPr>
          <p:blipFill rotWithShape="1">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t="1419" b="-1"/>
            <a:stretch/>
          </p:blipFill>
          <p:spPr>
            <a:xfrm>
              <a:off x="7746376" y="4792062"/>
              <a:ext cx="547762" cy="540000"/>
            </a:xfrm>
            <a:prstGeom prst="rect">
              <a:avLst/>
            </a:prstGeom>
          </p:spPr>
        </p:pic>
        <p:sp>
          <p:nvSpPr>
            <p:cNvPr id="143" name="TextBox 142">
              <a:extLst>
                <a:ext uri="{FF2B5EF4-FFF2-40B4-BE49-F238E27FC236}">
                  <a16:creationId xmlns:a16="http://schemas.microsoft.com/office/drawing/2014/main" id="{0EB7F5A2-3AA3-4B4A-94BA-31C59CCD6A46}"/>
                </a:ext>
              </a:extLst>
            </p:cNvPr>
            <p:cNvSpPr txBox="1"/>
            <p:nvPr/>
          </p:nvSpPr>
          <p:spPr>
            <a:xfrm>
              <a:off x="7409173" y="5257964"/>
              <a:ext cx="1257909" cy="230832"/>
            </a:xfrm>
            <a:prstGeom prst="rect">
              <a:avLst/>
            </a:prstGeom>
            <a:noFill/>
          </p:spPr>
          <p:txBody>
            <a:bodyPr wrap="square" rtlCol="0">
              <a:spAutoFit/>
            </a:bodyPr>
            <a:lstStyle/>
            <a:p>
              <a:pPr algn="ctr"/>
              <a:r>
                <a:rPr lang="en-US" sz="900"/>
                <a:t>No S3 Logs</a:t>
              </a:r>
            </a:p>
          </p:txBody>
        </p:sp>
      </p:grpSp>
      <p:grpSp>
        <p:nvGrpSpPr>
          <p:cNvPr id="109" name="Group 108">
            <a:extLst>
              <a:ext uri="{FF2B5EF4-FFF2-40B4-BE49-F238E27FC236}">
                <a16:creationId xmlns:a16="http://schemas.microsoft.com/office/drawing/2014/main" id="{05EE1C59-83C0-4E49-82CE-16AB85DC9156}"/>
              </a:ext>
            </a:extLst>
          </p:cNvPr>
          <p:cNvGrpSpPr/>
          <p:nvPr/>
        </p:nvGrpSpPr>
        <p:grpSpPr>
          <a:xfrm>
            <a:off x="2579075" y="3047204"/>
            <a:ext cx="994122" cy="667381"/>
            <a:chOff x="2579075" y="3047204"/>
            <a:chExt cx="994122" cy="667381"/>
          </a:xfrm>
        </p:grpSpPr>
        <p:pic>
          <p:nvPicPr>
            <p:cNvPr id="122" name="Graphic 121" descr="Tree Stump with solid fill">
              <a:extLst>
                <a:ext uri="{FF2B5EF4-FFF2-40B4-BE49-F238E27FC236}">
                  <a16:creationId xmlns:a16="http://schemas.microsoft.com/office/drawing/2014/main" id="{D401141F-4786-4E03-9DE8-E1D1926A65AA}"/>
                </a:ext>
              </a:extLst>
            </p:cNvPr>
            <p:cNvPicPr>
              <a:picLocks noChangeAspect="1"/>
            </p:cNvPicPr>
            <p:nvPr/>
          </p:nvPicPr>
          <p:blipFill rotWithShape="1">
            <a:blip r:embed="rId34">
              <a:extLst>
                <a:ext uri="{28A0092B-C50C-407E-A947-70E740481C1C}">
                  <a14:useLocalDpi xmlns:a14="http://schemas.microsoft.com/office/drawing/2010/main" val="0"/>
                </a:ext>
                <a:ext uri="{96DAC541-7B7A-43D3-8B79-37D633B846F1}">
                  <asvg:svgBlip xmlns:asvg="http://schemas.microsoft.com/office/drawing/2016/SVG/main" r:embed="rId38"/>
                </a:ext>
              </a:extLst>
            </a:blip>
            <a:srcRect t="1419" b="-1"/>
            <a:stretch/>
          </p:blipFill>
          <p:spPr>
            <a:xfrm>
              <a:off x="2840508" y="3047204"/>
              <a:ext cx="547762" cy="540000"/>
            </a:xfrm>
            <a:prstGeom prst="rect">
              <a:avLst/>
            </a:prstGeom>
          </p:spPr>
        </p:pic>
        <p:sp>
          <p:nvSpPr>
            <p:cNvPr id="124" name="TextBox 123">
              <a:extLst>
                <a:ext uri="{FF2B5EF4-FFF2-40B4-BE49-F238E27FC236}">
                  <a16:creationId xmlns:a16="http://schemas.microsoft.com/office/drawing/2014/main" id="{D5B8A3D9-0DFA-46C8-8FD7-6DD764110304}"/>
                </a:ext>
              </a:extLst>
            </p:cNvPr>
            <p:cNvSpPr txBox="1"/>
            <p:nvPr/>
          </p:nvSpPr>
          <p:spPr>
            <a:xfrm>
              <a:off x="2579075" y="3483753"/>
              <a:ext cx="994122" cy="230832"/>
            </a:xfrm>
            <a:prstGeom prst="rect">
              <a:avLst/>
            </a:prstGeom>
            <a:noFill/>
          </p:spPr>
          <p:txBody>
            <a:bodyPr wrap="square" rtlCol="0">
              <a:spAutoFit/>
            </a:bodyPr>
            <a:lstStyle/>
            <a:p>
              <a:pPr algn="ctr"/>
              <a:r>
                <a:rPr lang="en-US" sz="900"/>
                <a:t>CloudTrail Logs</a:t>
              </a:r>
            </a:p>
          </p:txBody>
        </p:sp>
      </p:grpSp>
      <p:grpSp>
        <p:nvGrpSpPr>
          <p:cNvPr id="113" name="Group 112">
            <a:extLst>
              <a:ext uri="{FF2B5EF4-FFF2-40B4-BE49-F238E27FC236}">
                <a16:creationId xmlns:a16="http://schemas.microsoft.com/office/drawing/2014/main" id="{CB1EE252-8794-4005-BC71-AD16EBFFFADF}"/>
              </a:ext>
            </a:extLst>
          </p:cNvPr>
          <p:cNvGrpSpPr/>
          <p:nvPr/>
        </p:nvGrpSpPr>
        <p:grpSpPr>
          <a:xfrm>
            <a:off x="9359984" y="1345651"/>
            <a:ext cx="994122" cy="906918"/>
            <a:chOff x="9359984" y="1345651"/>
            <a:chExt cx="994122" cy="906918"/>
          </a:xfrm>
        </p:grpSpPr>
        <p:pic>
          <p:nvPicPr>
            <p:cNvPr id="125" name="Graphic 124" descr="Tree Stump with solid fill">
              <a:extLst>
                <a:ext uri="{FF2B5EF4-FFF2-40B4-BE49-F238E27FC236}">
                  <a16:creationId xmlns:a16="http://schemas.microsoft.com/office/drawing/2014/main" id="{36418D93-CCDE-4133-AD81-3C709AED460F}"/>
                </a:ext>
              </a:extLst>
            </p:cNvPr>
            <p:cNvPicPr>
              <a:picLocks noChangeAspect="1"/>
            </p:cNvPicPr>
            <p:nvPr/>
          </p:nvPicPr>
          <p:blipFill rotWithShape="1">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t="1419" b="-1"/>
            <a:stretch/>
          </p:blipFill>
          <p:spPr>
            <a:xfrm>
              <a:off x="9542594" y="1345651"/>
              <a:ext cx="547762" cy="540000"/>
            </a:xfrm>
            <a:prstGeom prst="rect">
              <a:avLst/>
            </a:prstGeom>
          </p:spPr>
        </p:pic>
        <p:sp>
          <p:nvSpPr>
            <p:cNvPr id="128" name="TextBox 127">
              <a:extLst>
                <a:ext uri="{FF2B5EF4-FFF2-40B4-BE49-F238E27FC236}">
                  <a16:creationId xmlns:a16="http://schemas.microsoft.com/office/drawing/2014/main" id="{4281A18E-A881-4690-948A-9B80B13A6CA7}"/>
                </a:ext>
              </a:extLst>
            </p:cNvPr>
            <p:cNvSpPr txBox="1"/>
            <p:nvPr/>
          </p:nvSpPr>
          <p:spPr>
            <a:xfrm>
              <a:off x="9359984" y="1883237"/>
              <a:ext cx="994122" cy="369332"/>
            </a:xfrm>
            <a:prstGeom prst="rect">
              <a:avLst/>
            </a:prstGeom>
            <a:noFill/>
          </p:spPr>
          <p:txBody>
            <a:bodyPr wrap="square" rtlCol="0">
              <a:spAutoFit/>
            </a:bodyPr>
            <a:lstStyle/>
            <a:p>
              <a:pPr algn="ctr"/>
              <a:r>
                <a:rPr lang="en-US" sz="900"/>
                <a:t>Random Snippets of logs</a:t>
              </a:r>
            </a:p>
          </p:txBody>
        </p:sp>
      </p:grpSp>
    </p:spTree>
    <p:extLst>
      <p:ext uri="{BB962C8B-B14F-4D97-AF65-F5344CB8AC3E}">
        <p14:creationId xmlns:p14="http://schemas.microsoft.com/office/powerpoint/2010/main" val="4131770618"/>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4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4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8AA0-6342-43E5-AE10-4A345E1F36F0}"/>
              </a:ext>
            </a:extLst>
          </p:cNvPr>
          <p:cNvSpPr>
            <a:spLocks noGrp="1"/>
          </p:cNvSpPr>
          <p:nvPr>
            <p:ph type="title"/>
          </p:nvPr>
        </p:nvSpPr>
        <p:spPr/>
        <p:txBody>
          <a:bodyPr/>
          <a:lstStyle/>
          <a:p>
            <a:r>
              <a:rPr lang="en-GB"/>
              <a:t>Cloud IR Challenges vs Opportunities</a:t>
            </a:r>
            <a:endParaRPr lang="en-001"/>
          </a:p>
        </p:txBody>
      </p:sp>
      <p:pic>
        <p:nvPicPr>
          <p:cNvPr id="7" name="Picture Placeholder 6">
            <a:extLst>
              <a:ext uri="{FF2B5EF4-FFF2-40B4-BE49-F238E27FC236}">
                <a16:creationId xmlns:a16="http://schemas.microsoft.com/office/drawing/2014/main" id="{C7365F45-9F15-49EF-BC48-8C483DDB1E7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20433" r="20433"/>
          <a:stretch>
            <a:fillRect/>
          </a:stretch>
        </p:blipFill>
        <p:spPr/>
      </p:pic>
      <p:sp>
        <p:nvSpPr>
          <p:cNvPr id="5" name="Text Placeholder 4">
            <a:extLst>
              <a:ext uri="{FF2B5EF4-FFF2-40B4-BE49-F238E27FC236}">
                <a16:creationId xmlns:a16="http://schemas.microsoft.com/office/drawing/2014/main" id="{18D7C78D-0CFC-475E-BBDD-3CB7D1992ED2}"/>
              </a:ext>
            </a:extLst>
          </p:cNvPr>
          <p:cNvSpPr>
            <a:spLocks noGrp="1"/>
          </p:cNvSpPr>
          <p:nvPr>
            <p:ph type="body" sz="quarter" idx="19"/>
          </p:nvPr>
        </p:nvSpPr>
        <p:spPr/>
        <p:txBody>
          <a:bodyPr/>
          <a:lstStyle/>
          <a:p>
            <a:endParaRPr lang="en-001"/>
          </a:p>
        </p:txBody>
      </p:sp>
    </p:spTree>
    <p:extLst>
      <p:ext uri="{BB962C8B-B14F-4D97-AF65-F5344CB8AC3E}">
        <p14:creationId xmlns:p14="http://schemas.microsoft.com/office/powerpoint/2010/main" val="1829534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BE372B-A7D2-4031-8A15-B97958438A9F}"/>
              </a:ext>
            </a:extLst>
          </p:cNvPr>
          <p:cNvSpPr>
            <a:spLocks noGrp="1"/>
          </p:cNvSpPr>
          <p:nvPr>
            <p:ph type="title"/>
          </p:nvPr>
        </p:nvSpPr>
        <p:spPr/>
        <p:txBody>
          <a:bodyPr/>
          <a:lstStyle/>
          <a:p>
            <a:r>
              <a:rPr lang="en-GB"/>
              <a:t>Cloud IR </a:t>
            </a:r>
            <a:r>
              <a:rPr lang="en-GB">
                <a:solidFill>
                  <a:srgbClr val="C00000"/>
                </a:solidFill>
              </a:rPr>
              <a:t>Challenges </a:t>
            </a:r>
            <a:r>
              <a:rPr lang="en-GB">
                <a:solidFill>
                  <a:schemeClr val="tx1"/>
                </a:solidFill>
              </a:rPr>
              <a:t>vs </a:t>
            </a:r>
            <a:r>
              <a:rPr lang="en-GB">
                <a:solidFill>
                  <a:srgbClr val="00B050"/>
                </a:solidFill>
              </a:rPr>
              <a:t>Opportunities</a:t>
            </a:r>
            <a:endParaRPr lang="en-001">
              <a:solidFill>
                <a:srgbClr val="00B050"/>
              </a:solidFill>
            </a:endParaRPr>
          </a:p>
        </p:txBody>
      </p:sp>
      <p:grpSp>
        <p:nvGrpSpPr>
          <p:cNvPr id="29" name="Group 28">
            <a:extLst>
              <a:ext uri="{FF2B5EF4-FFF2-40B4-BE49-F238E27FC236}">
                <a16:creationId xmlns:a16="http://schemas.microsoft.com/office/drawing/2014/main" id="{803B1006-DA86-41BC-894B-AC5B9597FCE8}"/>
              </a:ext>
            </a:extLst>
          </p:cNvPr>
          <p:cNvGrpSpPr/>
          <p:nvPr/>
        </p:nvGrpSpPr>
        <p:grpSpPr>
          <a:xfrm>
            <a:off x="4690147" y="4331463"/>
            <a:ext cx="2811823" cy="1401845"/>
            <a:chOff x="4690147" y="4331463"/>
            <a:chExt cx="2811823" cy="1401845"/>
          </a:xfrm>
        </p:grpSpPr>
        <p:sp>
          <p:nvSpPr>
            <p:cNvPr id="8" name="Freeform 47">
              <a:extLst>
                <a:ext uri="{FF2B5EF4-FFF2-40B4-BE49-F238E27FC236}">
                  <a16:creationId xmlns:a16="http://schemas.microsoft.com/office/drawing/2014/main" id="{DDCABEC6-3D0D-4F61-A3FE-EC70B45E3FB6}"/>
                </a:ext>
              </a:extLst>
            </p:cNvPr>
            <p:cNvSpPr>
              <a:spLocks/>
            </p:cNvSpPr>
            <p:nvPr/>
          </p:nvSpPr>
          <p:spPr bwMode="auto">
            <a:xfrm>
              <a:off x="4690147" y="4927603"/>
              <a:ext cx="2366245" cy="805705"/>
            </a:xfrm>
            <a:custGeom>
              <a:avLst/>
              <a:gdLst>
                <a:gd name="T0" fmla="*/ 4617 w 4651"/>
                <a:gd name="T1" fmla="*/ 226 h 1585"/>
                <a:gd name="T2" fmla="*/ 4464 w 4651"/>
                <a:gd name="T3" fmla="*/ 104 h 1585"/>
                <a:gd name="T4" fmla="*/ 4287 w 4651"/>
                <a:gd name="T5" fmla="*/ 28 h 1585"/>
                <a:gd name="T6" fmla="*/ 4101 w 4651"/>
                <a:gd name="T7" fmla="*/ 0 h 1585"/>
                <a:gd name="T8" fmla="*/ 3959 w 4651"/>
                <a:gd name="T9" fmla="*/ 10 h 1585"/>
                <a:gd name="T10" fmla="*/ 3841 w 4651"/>
                <a:gd name="T11" fmla="*/ 141 h 1585"/>
                <a:gd name="T12" fmla="*/ 3669 w 4651"/>
                <a:gd name="T13" fmla="*/ 299 h 1585"/>
                <a:gd name="T14" fmla="*/ 3481 w 4651"/>
                <a:gd name="T15" fmla="*/ 438 h 1585"/>
                <a:gd name="T16" fmla="*/ 3278 w 4651"/>
                <a:gd name="T17" fmla="*/ 556 h 1585"/>
                <a:gd name="T18" fmla="*/ 3062 w 4651"/>
                <a:gd name="T19" fmla="*/ 652 h 1585"/>
                <a:gd name="T20" fmla="*/ 2833 w 4651"/>
                <a:gd name="T21" fmla="*/ 725 h 1585"/>
                <a:gd name="T22" fmla="*/ 2596 w 4651"/>
                <a:gd name="T23" fmla="*/ 772 h 1585"/>
                <a:gd name="T24" fmla="*/ 2349 w 4651"/>
                <a:gd name="T25" fmla="*/ 793 h 1585"/>
                <a:gd name="T26" fmla="*/ 2227 w 4651"/>
                <a:gd name="T27" fmla="*/ 794 h 1585"/>
                <a:gd name="T28" fmla="*/ 1989 w 4651"/>
                <a:gd name="T29" fmla="*/ 775 h 1585"/>
                <a:gd name="T30" fmla="*/ 1761 w 4651"/>
                <a:gd name="T31" fmla="*/ 731 h 1585"/>
                <a:gd name="T32" fmla="*/ 1541 w 4651"/>
                <a:gd name="T33" fmla="*/ 664 h 1585"/>
                <a:gd name="T34" fmla="*/ 1332 w 4651"/>
                <a:gd name="T35" fmla="*/ 574 h 1585"/>
                <a:gd name="T36" fmla="*/ 1135 w 4651"/>
                <a:gd name="T37" fmla="*/ 465 h 1585"/>
                <a:gd name="T38" fmla="*/ 951 w 4651"/>
                <a:gd name="T39" fmla="*/ 336 h 1585"/>
                <a:gd name="T40" fmla="*/ 781 w 4651"/>
                <a:gd name="T41" fmla="*/ 190 h 1585"/>
                <a:gd name="T42" fmla="*/ 665 w 4651"/>
                <a:gd name="T43" fmla="*/ 68 h 1585"/>
                <a:gd name="T44" fmla="*/ 563 w 4651"/>
                <a:gd name="T45" fmla="*/ 176 h 1585"/>
                <a:gd name="T46" fmla="*/ 408 w 4651"/>
                <a:gd name="T47" fmla="*/ 303 h 1585"/>
                <a:gd name="T48" fmla="*/ 236 w 4651"/>
                <a:gd name="T49" fmla="*/ 409 h 1585"/>
                <a:gd name="T50" fmla="*/ 48 w 4651"/>
                <a:gd name="T51" fmla="*/ 490 h 1585"/>
                <a:gd name="T52" fmla="*/ 50 w 4651"/>
                <a:gd name="T53" fmla="*/ 568 h 1585"/>
                <a:gd name="T54" fmla="*/ 273 w 4651"/>
                <a:gd name="T55" fmla="*/ 797 h 1585"/>
                <a:gd name="T56" fmla="*/ 520 w 4651"/>
                <a:gd name="T57" fmla="*/ 1002 h 1585"/>
                <a:gd name="T58" fmla="*/ 788 w 4651"/>
                <a:gd name="T59" fmla="*/ 1179 h 1585"/>
                <a:gd name="T60" fmla="*/ 1075 w 4651"/>
                <a:gd name="T61" fmla="*/ 1327 h 1585"/>
                <a:gd name="T62" fmla="*/ 1379 w 4651"/>
                <a:gd name="T63" fmla="*/ 1443 h 1585"/>
                <a:gd name="T64" fmla="*/ 1698 w 4651"/>
                <a:gd name="T65" fmla="*/ 1527 h 1585"/>
                <a:gd name="T66" fmla="*/ 2031 w 4651"/>
                <a:gd name="T67" fmla="*/ 1574 h 1585"/>
                <a:gd name="T68" fmla="*/ 2287 w 4651"/>
                <a:gd name="T69" fmla="*/ 1585 h 1585"/>
                <a:gd name="T70" fmla="*/ 2537 w 4651"/>
                <a:gd name="T71" fmla="*/ 1575 h 1585"/>
                <a:gd name="T72" fmla="*/ 2863 w 4651"/>
                <a:gd name="T73" fmla="*/ 1529 h 1585"/>
                <a:gd name="T74" fmla="*/ 3175 w 4651"/>
                <a:gd name="T75" fmla="*/ 1451 h 1585"/>
                <a:gd name="T76" fmla="*/ 3473 w 4651"/>
                <a:gd name="T77" fmla="*/ 1339 h 1585"/>
                <a:gd name="T78" fmla="*/ 3755 w 4651"/>
                <a:gd name="T79" fmla="*/ 1197 h 1585"/>
                <a:gd name="T80" fmla="*/ 4019 w 4651"/>
                <a:gd name="T81" fmla="*/ 1028 h 1585"/>
                <a:gd name="T82" fmla="*/ 4262 w 4651"/>
                <a:gd name="T83" fmla="*/ 831 h 1585"/>
                <a:gd name="T84" fmla="*/ 4484 w 4651"/>
                <a:gd name="T85" fmla="*/ 611 h 1585"/>
                <a:gd name="T86" fmla="*/ 4341 w 4651"/>
                <a:gd name="T87" fmla="*/ 524 h 1585"/>
                <a:gd name="T88" fmla="*/ 4651 w 4651"/>
                <a:gd name="T89" fmla="*/ 264 h 1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51" h="1585">
                  <a:moveTo>
                    <a:pt x="4651" y="264"/>
                  </a:moveTo>
                  <a:lnTo>
                    <a:pt x="4617" y="226"/>
                  </a:lnTo>
                  <a:lnTo>
                    <a:pt x="4543" y="160"/>
                  </a:lnTo>
                  <a:lnTo>
                    <a:pt x="4464" y="104"/>
                  </a:lnTo>
                  <a:lnTo>
                    <a:pt x="4377" y="60"/>
                  </a:lnTo>
                  <a:lnTo>
                    <a:pt x="4287" y="28"/>
                  </a:lnTo>
                  <a:lnTo>
                    <a:pt x="4195" y="8"/>
                  </a:lnTo>
                  <a:lnTo>
                    <a:pt x="4101" y="0"/>
                  </a:lnTo>
                  <a:lnTo>
                    <a:pt x="4005" y="4"/>
                  </a:lnTo>
                  <a:lnTo>
                    <a:pt x="3959" y="10"/>
                  </a:lnTo>
                  <a:lnTo>
                    <a:pt x="3920" y="55"/>
                  </a:lnTo>
                  <a:lnTo>
                    <a:pt x="3841" y="141"/>
                  </a:lnTo>
                  <a:lnTo>
                    <a:pt x="3757" y="222"/>
                  </a:lnTo>
                  <a:lnTo>
                    <a:pt x="3669" y="299"/>
                  </a:lnTo>
                  <a:lnTo>
                    <a:pt x="3577" y="371"/>
                  </a:lnTo>
                  <a:lnTo>
                    <a:pt x="3481" y="438"/>
                  </a:lnTo>
                  <a:lnTo>
                    <a:pt x="3381" y="500"/>
                  </a:lnTo>
                  <a:lnTo>
                    <a:pt x="3278" y="556"/>
                  </a:lnTo>
                  <a:lnTo>
                    <a:pt x="3172" y="608"/>
                  </a:lnTo>
                  <a:lnTo>
                    <a:pt x="3062" y="652"/>
                  </a:lnTo>
                  <a:lnTo>
                    <a:pt x="2950" y="692"/>
                  </a:lnTo>
                  <a:lnTo>
                    <a:pt x="2833" y="725"/>
                  </a:lnTo>
                  <a:lnTo>
                    <a:pt x="2716" y="752"/>
                  </a:lnTo>
                  <a:lnTo>
                    <a:pt x="2596" y="772"/>
                  </a:lnTo>
                  <a:lnTo>
                    <a:pt x="2474" y="787"/>
                  </a:lnTo>
                  <a:lnTo>
                    <a:pt x="2349" y="793"/>
                  </a:lnTo>
                  <a:lnTo>
                    <a:pt x="2287" y="794"/>
                  </a:lnTo>
                  <a:lnTo>
                    <a:pt x="2227" y="794"/>
                  </a:lnTo>
                  <a:lnTo>
                    <a:pt x="2108" y="787"/>
                  </a:lnTo>
                  <a:lnTo>
                    <a:pt x="1989" y="775"/>
                  </a:lnTo>
                  <a:lnTo>
                    <a:pt x="1874" y="756"/>
                  </a:lnTo>
                  <a:lnTo>
                    <a:pt x="1761" y="731"/>
                  </a:lnTo>
                  <a:lnTo>
                    <a:pt x="1650" y="700"/>
                  </a:lnTo>
                  <a:lnTo>
                    <a:pt x="1541" y="664"/>
                  </a:lnTo>
                  <a:lnTo>
                    <a:pt x="1436" y="621"/>
                  </a:lnTo>
                  <a:lnTo>
                    <a:pt x="1332" y="574"/>
                  </a:lnTo>
                  <a:lnTo>
                    <a:pt x="1232" y="523"/>
                  </a:lnTo>
                  <a:lnTo>
                    <a:pt x="1135" y="465"/>
                  </a:lnTo>
                  <a:lnTo>
                    <a:pt x="1042" y="402"/>
                  </a:lnTo>
                  <a:lnTo>
                    <a:pt x="951" y="336"/>
                  </a:lnTo>
                  <a:lnTo>
                    <a:pt x="864" y="264"/>
                  </a:lnTo>
                  <a:lnTo>
                    <a:pt x="781" y="190"/>
                  </a:lnTo>
                  <a:lnTo>
                    <a:pt x="703" y="110"/>
                  </a:lnTo>
                  <a:lnTo>
                    <a:pt x="665" y="68"/>
                  </a:lnTo>
                  <a:lnTo>
                    <a:pt x="632" y="106"/>
                  </a:lnTo>
                  <a:lnTo>
                    <a:pt x="563" y="176"/>
                  </a:lnTo>
                  <a:lnTo>
                    <a:pt x="487" y="242"/>
                  </a:lnTo>
                  <a:lnTo>
                    <a:pt x="408" y="303"/>
                  </a:lnTo>
                  <a:lnTo>
                    <a:pt x="324" y="358"/>
                  </a:lnTo>
                  <a:lnTo>
                    <a:pt x="236" y="409"/>
                  </a:lnTo>
                  <a:lnTo>
                    <a:pt x="145" y="452"/>
                  </a:lnTo>
                  <a:lnTo>
                    <a:pt x="48" y="490"/>
                  </a:lnTo>
                  <a:lnTo>
                    <a:pt x="0" y="507"/>
                  </a:lnTo>
                  <a:lnTo>
                    <a:pt x="50" y="568"/>
                  </a:lnTo>
                  <a:lnTo>
                    <a:pt x="159" y="685"/>
                  </a:lnTo>
                  <a:lnTo>
                    <a:pt x="273" y="797"/>
                  </a:lnTo>
                  <a:lnTo>
                    <a:pt x="394" y="903"/>
                  </a:lnTo>
                  <a:lnTo>
                    <a:pt x="520" y="1002"/>
                  </a:lnTo>
                  <a:lnTo>
                    <a:pt x="652" y="1094"/>
                  </a:lnTo>
                  <a:lnTo>
                    <a:pt x="788" y="1179"/>
                  </a:lnTo>
                  <a:lnTo>
                    <a:pt x="929" y="1257"/>
                  </a:lnTo>
                  <a:lnTo>
                    <a:pt x="1075" y="1327"/>
                  </a:lnTo>
                  <a:lnTo>
                    <a:pt x="1225" y="1389"/>
                  </a:lnTo>
                  <a:lnTo>
                    <a:pt x="1379" y="1443"/>
                  </a:lnTo>
                  <a:lnTo>
                    <a:pt x="1537" y="1490"/>
                  </a:lnTo>
                  <a:lnTo>
                    <a:pt x="1698" y="1527"/>
                  </a:lnTo>
                  <a:lnTo>
                    <a:pt x="1863" y="1555"/>
                  </a:lnTo>
                  <a:lnTo>
                    <a:pt x="2031" y="1574"/>
                  </a:lnTo>
                  <a:lnTo>
                    <a:pt x="2201" y="1584"/>
                  </a:lnTo>
                  <a:lnTo>
                    <a:pt x="2287" y="1585"/>
                  </a:lnTo>
                  <a:lnTo>
                    <a:pt x="2371" y="1584"/>
                  </a:lnTo>
                  <a:lnTo>
                    <a:pt x="2537" y="1575"/>
                  </a:lnTo>
                  <a:lnTo>
                    <a:pt x="2701" y="1556"/>
                  </a:lnTo>
                  <a:lnTo>
                    <a:pt x="2863" y="1529"/>
                  </a:lnTo>
                  <a:lnTo>
                    <a:pt x="3020" y="1494"/>
                  </a:lnTo>
                  <a:lnTo>
                    <a:pt x="3175" y="1451"/>
                  </a:lnTo>
                  <a:lnTo>
                    <a:pt x="3326" y="1399"/>
                  </a:lnTo>
                  <a:lnTo>
                    <a:pt x="3473" y="1339"/>
                  </a:lnTo>
                  <a:lnTo>
                    <a:pt x="3616" y="1271"/>
                  </a:lnTo>
                  <a:lnTo>
                    <a:pt x="3755" y="1197"/>
                  </a:lnTo>
                  <a:lnTo>
                    <a:pt x="3889" y="1116"/>
                  </a:lnTo>
                  <a:lnTo>
                    <a:pt x="4019" y="1028"/>
                  </a:lnTo>
                  <a:lnTo>
                    <a:pt x="4143" y="932"/>
                  </a:lnTo>
                  <a:lnTo>
                    <a:pt x="4262" y="831"/>
                  </a:lnTo>
                  <a:lnTo>
                    <a:pt x="4376" y="724"/>
                  </a:lnTo>
                  <a:lnTo>
                    <a:pt x="4484" y="611"/>
                  </a:lnTo>
                  <a:lnTo>
                    <a:pt x="4536" y="552"/>
                  </a:lnTo>
                  <a:lnTo>
                    <a:pt x="4341" y="524"/>
                  </a:lnTo>
                  <a:lnTo>
                    <a:pt x="4650" y="264"/>
                  </a:lnTo>
                  <a:lnTo>
                    <a:pt x="4651" y="264"/>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 name="Freeform: Shape 8">
              <a:extLst>
                <a:ext uri="{FF2B5EF4-FFF2-40B4-BE49-F238E27FC236}">
                  <a16:creationId xmlns:a16="http://schemas.microsoft.com/office/drawing/2014/main" id="{677B7008-D035-4922-8A47-5B0C55A219B1}"/>
                </a:ext>
              </a:extLst>
            </p:cNvPr>
            <p:cNvSpPr>
              <a:spLocks/>
            </p:cNvSpPr>
            <p:nvPr/>
          </p:nvSpPr>
          <p:spPr bwMode="auto">
            <a:xfrm>
              <a:off x="4690147" y="4962171"/>
              <a:ext cx="477216" cy="365772"/>
            </a:xfrm>
            <a:custGeom>
              <a:avLst/>
              <a:gdLst>
                <a:gd name="connsiteX0" fmla="*/ 406805 w 573807"/>
                <a:gd name="connsiteY0" fmla="*/ 0 h 439805"/>
                <a:gd name="connsiteX1" fmla="*/ 430051 w 573807"/>
                <a:gd name="connsiteY1" fmla="*/ 25671 h 439805"/>
                <a:gd name="connsiteX2" fmla="*/ 477766 w 573807"/>
                <a:gd name="connsiteY2" fmla="*/ 74569 h 439805"/>
                <a:gd name="connsiteX3" fmla="*/ 528540 w 573807"/>
                <a:gd name="connsiteY3" fmla="*/ 119799 h 439805"/>
                <a:gd name="connsiteX4" fmla="*/ 573807 w 573807"/>
                <a:gd name="connsiteY4" fmla="*/ 157230 h 439805"/>
                <a:gd name="connsiteX5" fmla="*/ 537318 w 573807"/>
                <a:gd name="connsiteY5" fmla="*/ 200438 h 439805"/>
                <a:gd name="connsiteX6" fmla="*/ 474274 w 573807"/>
                <a:gd name="connsiteY6" fmla="*/ 261612 h 439805"/>
                <a:gd name="connsiteX7" fmla="*/ 405721 w 573807"/>
                <a:gd name="connsiteY7" fmla="*/ 316058 h 439805"/>
                <a:gd name="connsiteX8" fmla="*/ 331659 w 573807"/>
                <a:gd name="connsiteY8" fmla="*/ 363774 h 439805"/>
                <a:gd name="connsiteX9" fmla="*/ 252088 w 573807"/>
                <a:gd name="connsiteY9" fmla="*/ 404761 h 439805"/>
                <a:gd name="connsiteX10" fmla="*/ 168233 w 573807"/>
                <a:gd name="connsiteY10" fmla="*/ 437795 h 439805"/>
                <a:gd name="connsiteX11" fmla="*/ 161122 w 573807"/>
                <a:gd name="connsiteY11" fmla="*/ 439805 h 439805"/>
                <a:gd name="connsiteX12" fmla="*/ 97266 w 573807"/>
                <a:gd name="connsiteY12" fmla="*/ 377122 h 439805"/>
                <a:gd name="connsiteX13" fmla="*/ 30587 w 573807"/>
                <a:gd name="connsiteY13" fmla="*/ 305610 h 439805"/>
                <a:gd name="connsiteX14" fmla="*/ 0 w 573807"/>
                <a:gd name="connsiteY14" fmla="*/ 268325 h 439805"/>
                <a:gd name="connsiteX15" fmla="*/ 29364 w 573807"/>
                <a:gd name="connsiteY15" fmla="*/ 257935 h 439805"/>
                <a:gd name="connsiteX16" fmla="*/ 88702 w 573807"/>
                <a:gd name="connsiteY16" fmla="*/ 234708 h 439805"/>
                <a:gd name="connsiteX17" fmla="*/ 144370 w 573807"/>
                <a:gd name="connsiteY17" fmla="*/ 208426 h 439805"/>
                <a:gd name="connsiteX18" fmla="*/ 198203 w 573807"/>
                <a:gd name="connsiteY18" fmla="*/ 177254 h 439805"/>
                <a:gd name="connsiteX19" fmla="*/ 249589 w 573807"/>
                <a:gd name="connsiteY19" fmla="*/ 143637 h 439805"/>
                <a:gd name="connsiteX20" fmla="*/ 297916 w 573807"/>
                <a:gd name="connsiteY20" fmla="*/ 106352 h 439805"/>
                <a:gd name="connsiteX21" fmla="*/ 344408 w 573807"/>
                <a:gd name="connsiteY21" fmla="*/ 66012 h 439805"/>
                <a:gd name="connsiteX22" fmla="*/ 386618 w 573807"/>
                <a:gd name="connsiteY22" fmla="*/ 23226 h 43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73807" h="439805">
                  <a:moveTo>
                    <a:pt x="406805" y="0"/>
                  </a:moveTo>
                  <a:lnTo>
                    <a:pt x="430051" y="25671"/>
                  </a:lnTo>
                  <a:lnTo>
                    <a:pt x="477766" y="74569"/>
                  </a:lnTo>
                  <a:lnTo>
                    <a:pt x="528540" y="119799"/>
                  </a:lnTo>
                  <a:lnTo>
                    <a:pt x="573807" y="157230"/>
                  </a:lnTo>
                  <a:lnTo>
                    <a:pt x="537318" y="200438"/>
                  </a:lnTo>
                  <a:lnTo>
                    <a:pt x="474274" y="261612"/>
                  </a:lnTo>
                  <a:lnTo>
                    <a:pt x="405721" y="316058"/>
                  </a:lnTo>
                  <a:lnTo>
                    <a:pt x="331659" y="363774"/>
                  </a:lnTo>
                  <a:lnTo>
                    <a:pt x="252088" y="404761"/>
                  </a:lnTo>
                  <a:lnTo>
                    <a:pt x="168233" y="437795"/>
                  </a:lnTo>
                  <a:lnTo>
                    <a:pt x="161122" y="439805"/>
                  </a:lnTo>
                  <a:lnTo>
                    <a:pt x="97266" y="377122"/>
                  </a:lnTo>
                  <a:lnTo>
                    <a:pt x="30587" y="305610"/>
                  </a:lnTo>
                  <a:lnTo>
                    <a:pt x="0" y="268325"/>
                  </a:lnTo>
                  <a:lnTo>
                    <a:pt x="29364" y="257935"/>
                  </a:lnTo>
                  <a:lnTo>
                    <a:pt x="88702" y="234708"/>
                  </a:lnTo>
                  <a:lnTo>
                    <a:pt x="144370" y="208426"/>
                  </a:lnTo>
                  <a:lnTo>
                    <a:pt x="198203" y="177254"/>
                  </a:lnTo>
                  <a:lnTo>
                    <a:pt x="249589" y="143637"/>
                  </a:lnTo>
                  <a:lnTo>
                    <a:pt x="297916" y="106352"/>
                  </a:lnTo>
                  <a:lnTo>
                    <a:pt x="344408" y="66012"/>
                  </a:lnTo>
                  <a:lnTo>
                    <a:pt x="386618" y="23226"/>
                  </a:lnTo>
                  <a:close/>
                </a:path>
              </a:pathLst>
            </a:custGeom>
            <a:solidFill>
              <a:schemeClr val="accent3">
                <a:lumMod val="5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Freeform 49">
              <a:extLst>
                <a:ext uri="{FF2B5EF4-FFF2-40B4-BE49-F238E27FC236}">
                  <a16:creationId xmlns:a16="http://schemas.microsoft.com/office/drawing/2014/main" id="{CACCAA29-BBC7-4B60-AC6A-2E5F1B6CE0F9}"/>
                </a:ext>
              </a:extLst>
            </p:cNvPr>
            <p:cNvSpPr>
              <a:spLocks/>
            </p:cNvSpPr>
            <p:nvPr/>
          </p:nvSpPr>
          <p:spPr bwMode="auto">
            <a:xfrm>
              <a:off x="5072653" y="4331463"/>
              <a:ext cx="2429317" cy="946093"/>
            </a:xfrm>
            <a:custGeom>
              <a:avLst/>
              <a:gdLst>
                <a:gd name="T0" fmla="*/ 4418 w 4776"/>
                <a:gd name="T1" fmla="*/ 902 h 1863"/>
                <a:gd name="T2" fmla="*/ 4194 w 4776"/>
                <a:gd name="T3" fmla="*/ 705 h 1863"/>
                <a:gd name="T4" fmla="*/ 3943 w 4776"/>
                <a:gd name="T5" fmla="*/ 561 h 1863"/>
                <a:gd name="T6" fmla="*/ 3672 w 4776"/>
                <a:gd name="T7" fmla="*/ 470 h 1863"/>
                <a:gd name="T8" fmla="*/ 3390 w 4776"/>
                <a:gd name="T9" fmla="*/ 432 h 1863"/>
                <a:gd name="T10" fmla="*/ 3106 w 4776"/>
                <a:gd name="T11" fmla="*/ 447 h 1863"/>
                <a:gd name="T12" fmla="*/ 2827 w 4776"/>
                <a:gd name="T13" fmla="*/ 519 h 1863"/>
                <a:gd name="T14" fmla="*/ 2563 w 4776"/>
                <a:gd name="T15" fmla="*/ 645 h 1863"/>
                <a:gd name="T16" fmla="*/ 2379 w 4776"/>
                <a:gd name="T17" fmla="*/ 778 h 1863"/>
                <a:gd name="T18" fmla="*/ 2379 w 4776"/>
                <a:gd name="T19" fmla="*/ 777 h 1863"/>
                <a:gd name="T20" fmla="*/ 2244 w 4776"/>
                <a:gd name="T21" fmla="*/ 879 h 1863"/>
                <a:gd name="T22" fmla="*/ 2046 w 4776"/>
                <a:gd name="T23" fmla="*/ 985 h 1863"/>
                <a:gd name="T24" fmla="*/ 1828 w 4776"/>
                <a:gd name="T25" fmla="*/ 1056 h 1863"/>
                <a:gd name="T26" fmla="*/ 1596 w 4776"/>
                <a:gd name="T27" fmla="*/ 1088 h 1863"/>
                <a:gd name="T28" fmla="*/ 1476 w 4776"/>
                <a:gd name="T29" fmla="*/ 1088 h 1863"/>
                <a:gd name="T30" fmla="*/ 1243 w 4776"/>
                <a:gd name="T31" fmla="*/ 1056 h 1863"/>
                <a:gd name="T32" fmla="*/ 1025 w 4776"/>
                <a:gd name="T33" fmla="*/ 985 h 1863"/>
                <a:gd name="T34" fmla="*/ 826 w 4776"/>
                <a:gd name="T35" fmla="*/ 878 h 1863"/>
                <a:gd name="T36" fmla="*/ 649 w 4776"/>
                <a:gd name="T37" fmla="*/ 740 h 1863"/>
                <a:gd name="T38" fmla="*/ 499 w 4776"/>
                <a:gd name="T39" fmla="*/ 573 h 1863"/>
                <a:gd name="T40" fmla="*/ 380 w 4776"/>
                <a:gd name="T41" fmla="*/ 382 h 1863"/>
                <a:gd name="T42" fmla="*/ 295 w 4776"/>
                <a:gd name="T43" fmla="*/ 170 h 1863"/>
                <a:gd name="T44" fmla="*/ 255 w 4776"/>
                <a:gd name="T45" fmla="*/ 0 h 1863"/>
                <a:gd name="T46" fmla="*/ 256 w 4776"/>
                <a:gd name="T47" fmla="*/ 10 h 1863"/>
                <a:gd name="T48" fmla="*/ 279 w 4776"/>
                <a:gd name="T49" fmla="*/ 239 h 1863"/>
                <a:gd name="T50" fmla="*/ 255 w 4776"/>
                <a:gd name="T51" fmla="*/ 535 h 1863"/>
                <a:gd name="T52" fmla="*/ 175 w 4776"/>
                <a:gd name="T53" fmla="*/ 815 h 1863"/>
                <a:gd name="T54" fmla="*/ 41 w 4776"/>
                <a:gd name="T55" fmla="*/ 1073 h 1863"/>
                <a:gd name="T56" fmla="*/ 36 w 4776"/>
                <a:gd name="T57" fmla="*/ 1172 h 1863"/>
                <a:gd name="T58" fmla="*/ 187 w 4776"/>
                <a:gd name="T59" fmla="*/ 1321 h 1863"/>
                <a:gd name="T60" fmla="*/ 354 w 4776"/>
                <a:gd name="T61" fmla="*/ 1453 h 1863"/>
                <a:gd name="T62" fmla="*/ 534 w 4776"/>
                <a:gd name="T63" fmla="*/ 1568 h 1863"/>
                <a:gd name="T64" fmla="*/ 727 w 4776"/>
                <a:gd name="T65" fmla="*/ 1664 h 1863"/>
                <a:gd name="T66" fmla="*/ 930 w 4776"/>
                <a:gd name="T67" fmla="*/ 1739 h 1863"/>
                <a:gd name="T68" fmla="*/ 1144 w 4776"/>
                <a:gd name="T69" fmla="*/ 1793 h 1863"/>
                <a:gd name="T70" fmla="*/ 1365 w 4776"/>
                <a:gd name="T71" fmla="*/ 1823 h 1863"/>
                <a:gd name="T72" fmla="*/ 1536 w 4776"/>
                <a:gd name="T73" fmla="*/ 1830 h 1863"/>
                <a:gd name="T74" fmla="*/ 1814 w 4776"/>
                <a:gd name="T75" fmla="*/ 1812 h 1863"/>
                <a:gd name="T76" fmla="*/ 2168 w 4776"/>
                <a:gd name="T77" fmla="*/ 1732 h 1863"/>
                <a:gd name="T78" fmla="*/ 2493 w 4776"/>
                <a:gd name="T79" fmla="*/ 1592 h 1863"/>
                <a:gd name="T80" fmla="*/ 2788 w 4776"/>
                <a:gd name="T81" fmla="*/ 1401 h 1863"/>
                <a:gd name="T82" fmla="*/ 2856 w 4776"/>
                <a:gd name="T83" fmla="*/ 1345 h 1863"/>
                <a:gd name="T84" fmla="*/ 2947 w 4776"/>
                <a:gd name="T85" fmla="*/ 1279 h 1863"/>
                <a:gd name="T86" fmla="*/ 3080 w 4776"/>
                <a:gd name="T87" fmla="*/ 1216 h 1863"/>
                <a:gd name="T88" fmla="*/ 3219 w 4776"/>
                <a:gd name="T89" fmla="*/ 1180 h 1863"/>
                <a:gd name="T90" fmla="*/ 3361 w 4776"/>
                <a:gd name="T91" fmla="*/ 1172 h 1863"/>
                <a:gd name="T92" fmla="*/ 3502 w 4776"/>
                <a:gd name="T93" fmla="*/ 1192 h 1863"/>
                <a:gd name="T94" fmla="*/ 3637 w 4776"/>
                <a:gd name="T95" fmla="*/ 1237 h 1863"/>
                <a:gd name="T96" fmla="*/ 3763 w 4776"/>
                <a:gd name="T97" fmla="*/ 1309 h 1863"/>
                <a:gd name="T98" fmla="*/ 3874 w 4776"/>
                <a:gd name="T99" fmla="*/ 1407 h 1863"/>
                <a:gd name="T100" fmla="*/ 3899 w 4776"/>
                <a:gd name="T101" fmla="*/ 1436 h 1863"/>
                <a:gd name="T102" fmla="*/ 4740 w 4776"/>
                <a:gd name="T103" fmla="*/ 1863 h 1863"/>
                <a:gd name="T104" fmla="*/ 4467 w 4776"/>
                <a:gd name="T105" fmla="*/ 959 h 1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776" h="1863">
                  <a:moveTo>
                    <a:pt x="4467" y="959"/>
                  </a:moveTo>
                  <a:lnTo>
                    <a:pt x="4418" y="902"/>
                  </a:lnTo>
                  <a:lnTo>
                    <a:pt x="4310" y="798"/>
                  </a:lnTo>
                  <a:lnTo>
                    <a:pt x="4194" y="705"/>
                  </a:lnTo>
                  <a:lnTo>
                    <a:pt x="4071" y="627"/>
                  </a:lnTo>
                  <a:lnTo>
                    <a:pt x="3943" y="561"/>
                  </a:lnTo>
                  <a:lnTo>
                    <a:pt x="3809" y="508"/>
                  </a:lnTo>
                  <a:lnTo>
                    <a:pt x="3672" y="470"/>
                  </a:lnTo>
                  <a:lnTo>
                    <a:pt x="3532" y="444"/>
                  </a:lnTo>
                  <a:lnTo>
                    <a:pt x="3390" y="432"/>
                  </a:lnTo>
                  <a:lnTo>
                    <a:pt x="3248" y="433"/>
                  </a:lnTo>
                  <a:lnTo>
                    <a:pt x="3106" y="447"/>
                  </a:lnTo>
                  <a:lnTo>
                    <a:pt x="2966" y="476"/>
                  </a:lnTo>
                  <a:lnTo>
                    <a:pt x="2827" y="519"/>
                  </a:lnTo>
                  <a:lnTo>
                    <a:pt x="2693" y="575"/>
                  </a:lnTo>
                  <a:lnTo>
                    <a:pt x="2563" y="645"/>
                  </a:lnTo>
                  <a:lnTo>
                    <a:pt x="2439" y="729"/>
                  </a:lnTo>
                  <a:lnTo>
                    <a:pt x="2379" y="778"/>
                  </a:lnTo>
                  <a:lnTo>
                    <a:pt x="2379" y="778"/>
                  </a:lnTo>
                  <a:lnTo>
                    <a:pt x="2379" y="777"/>
                  </a:lnTo>
                  <a:lnTo>
                    <a:pt x="2336" y="813"/>
                  </a:lnTo>
                  <a:lnTo>
                    <a:pt x="2244" y="879"/>
                  </a:lnTo>
                  <a:lnTo>
                    <a:pt x="2148" y="936"/>
                  </a:lnTo>
                  <a:lnTo>
                    <a:pt x="2046" y="985"/>
                  </a:lnTo>
                  <a:lnTo>
                    <a:pt x="1939" y="1026"/>
                  </a:lnTo>
                  <a:lnTo>
                    <a:pt x="1828" y="1056"/>
                  </a:lnTo>
                  <a:lnTo>
                    <a:pt x="1714" y="1078"/>
                  </a:lnTo>
                  <a:lnTo>
                    <a:pt x="1596" y="1088"/>
                  </a:lnTo>
                  <a:lnTo>
                    <a:pt x="1536" y="1089"/>
                  </a:lnTo>
                  <a:lnTo>
                    <a:pt x="1476" y="1088"/>
                  </a:lnTo>
                  <a:lnTo>
                    <a:pt x="1358" y="1078"/>
                  </a:lnTo>
                  <a:lnTo>
                    <a:pt x="1243" y="1056"/>
                  </a:lnTo>
                  <a:lnTo>
                    <a:pt x="1132" y="1025"/>
                  </a:lnTo>
                  <a:lnTo>
                    <a:pt x="1025" y="985"/>
                  </a:lnTo>
                  <a:lnTo>
                    <a:pt x="922" y="936"/>
                  </a:lnTo>
                  <a:lnTo>
                    <a:pt x="826" y="878"/>
                  </a:lnTo>
                  <a:lnTo>
                    <a:pt x="734" y="812"/>
                  </a:lnTo>
                  <a:lnTo>
                    <a:pt x="649" y="740"/>
                  </a:lnTo>
                  <a:lnTo>
                    <a:pt x="571" y="659"/>
                  </a:lnTo>
                  <a:lnTo>
                    <a:pt x="499" y="573"/>
                  </a:lnTo>
                  <a:lnTo>
                    <a:pt x="436" y="479"/>
                  </a:lnTo>
                  <a:lnTo>
                    <a:pt x="380" y="382"/>
                  </a:lnTo>
                  <a:lnTo>
                    <a:pt x="332" y="278"/>
                  </a:lnTo>
                  <a:lnTo>
                    <a:pt x="295" y="170"/>
                  </a:lnTo>
                  <a:lnTo>
                    <a:pt x="266" y="58"/>
                  </a:lnTo>
                  <a:lnTo>
                    <a:pt x="255" y="0"/>
                  </a:lnTo>
                  <a:lnTo>
                    <a:pt x="256" y="8"/>
                  </a:lnTo>
                  <a:lnTo>
                    <a:pt x="256" y="10"/>
                  </a:lnTo>
                  <a:lnTo>
                    <a:pt x="269" y="86"/>
                  </a:lnTo>
                  <a:lnTo>
                    <a:pt x="279" y="239"/>
                  </a:lnTo>
                  <a:lnTo>
                    <a:pt x="275" y="388"/>
                  </a:lnTo>
                  <a:lnTo>
                    <a:pt x="255" y="535"/>
                  </a:lnTo>
                  <a:lnTo>
                    <a:pt x="222" y="679"/>
                  </a:lnTo>
                  <a:lnTo>
                    <a:pt x="175" y="815"/>
                  </a:lnTo>
                  <a:lnTo>
                    <a:pt x="114" y="948"/>
                  </a:lnTo>
                  <a:lnTo>
                    <a:pt x="41" y="1073"/>
                  </a:lnTo>
                  <a:lnTo>
                    <a:pt x="0" y="1133"/>
                  </a:lnTo>
                  <a:lnTo>
                    <a:pt x="36" y="1172"/>
                  </a:lnTo>
                  <a:lnTo>
                    <a:pt x="109" y="1249"/>
                  </a:lnTo>
                  <a:lnTo>
                    <a:pt x="187" y="1321"/>
                  </a:lnTo>
                  <a:lnTo>
                    <a:pt x="269" y="1390"/>
                  </a:lnTo>
                  <a:lnTo>
                    <a:pt x="354" y="1453"/>
                  </a:lnTo>
                  <a:lnTo>
                    <a:pt x="443" y="1513"/>
                  </a:lnTo>
                  <a:lnTo>
                    <a:pt x="534" y="1568"/>
                  </a:lnTo>
                  <a:lnTo>
                    <a:pt x="630" y="1619"/>
                  </a:lnTo>
                  <a:lnTo>
                    <a:pt x="727" y="1664"/>
                  </a:lnTo>
                  <a:lnTo>
                    <a:pt x="828" y="1704"/>
                  </a:lnTo>
                  <a:lnTo>
                    <a:pt x="930" y="1739"/>
                  </a:lnTo>
                  <a:lnTo>
                    <a:pt x="1036" y="1769"/>
                  </a:lnTo>
                  <a:lnTo>
                    <a:pt x="1144" y="1793"/>
                  </a:lnTo>
                  <a:lnTo>
                    <a:pt x="1254" y="1812"/>
                  </a:lnTo>
                  <a:lnTo>
                    <a:pt x="1365" y="1823"/>
                  </a:lnTo>
                  <a:lnTo>
                    <a:pt x="1478" y="1829"/>
                  </a:lnTo>
                  <a:lnTo>
                    <a:pt x="1536" y="1830"/>
                  </a:lnTo>
                  <a:lnTo>
                    <a:pt x="1629" y="1829"/>
                  </a:lnTo>
                  <a:lnTo>
                    <a:pt x="1814" y="1812"/>
                  </a:lnTo>
                  <a:lnTo>
                    <a:pt x="1993" y="1780"/>
                  </a:lnTo>
                  <a:lnTo>
                    <a:pt x="2168" y="1732"/>
                  </a:lnTo>
                  <a:lnTo>
                    <a:pt x="2334" y="1669"/>
                  </a:lnTo>
                  <a:lnTo>
                    <a:pt x="2493" y="1592"/>
                  </a:lnTo>
                  <a:lnTo>
                    <a:pt x="2646" y="1503"/>
                  </a:lnTo>
                  <a:lnTo>
                    <a:pt x="2788" y="1401"/>
                  </a:lnTo>
                  <a:lnTo>
                    <a:pt x="2856" y="1345"/>
                  </a:lnTo>
                  <a:lnTo>
                    <a:pt x="2856" y="1345"/>
                  </a:lnTo>
                  <a:lnTo>
                    <a:pt x="2885" y="1321"/>
                  </a:lnTo>
                  <a:lnTo>
                    <a:pt x="2947" y="1279"/>
                  </a:lnTo>
                  <a:lnTo>
                    <a:pt x="3013" y="1244"/>
                  </a:lnTo>
                  <a:lnTo>
                    <a:pt x="3080" y="1216"/>
                  </a:lnTo>
                  <a:lnTo>
                    <a:pt x="3148" y="1195"/>
                  </a:lnTo>
                  <a:lnTo>
                    <a:pt x="3219" y="1180"/>
                  </a:lnTo>
                  <a:lnTo>
                    <a:pt x="3291" y="1173"/>
                  </a:lnTo>
                  <a:lnTo>
                    <a:pt x="3361" y="1172"/>
                  </a:lnTo>
                  <a:lnTo>
                    <a:pt x="3432" y="1178"/>
                  </a:lnTo>
                  <a:lnTo>
                    <a:pt x="3502" y="1192"/>
                  </a:lnTo>
                  <a:lnTo>
                    <a:pt x="3571" y="1211"/>
                  </a:lnTo>
                  <a:lnTo>
                    <a:pt x="3637" y="1237"/>
                  </a:lnTo>
                  <a:lnTo>
                    <a:pt x="3701" y="1271"/>
                  </a:lnTo>
                  <a:lnTo>
                    <a:pt x="3763" y="1309"/>
                  </a:lnTo>
                  <a:lnTo>
                    <a:pt x="3820" y="1356"/>
                  </a:lnTo>
                  <a:lnTo>
                    <a:pt x="3874" y="1407"/>
                  </a:lnTo>
                  <a:lnTo>
                    <a:pt x="3900" y="1436"/>
                  </a:lnTo>
                  <a:lnTo>
                    <a:pt x="3899" y="1436"/>
                  </a:lnTo>
                  <a:lnTo>
                    <a:pt x="3590" y="1696"/>
                  </a:lnTo>
                  <a:lnTo>
                    <a:pt x="4740" y="1863"/>
                  </a:lnTo>
                  <a:lnTo>
                    <a:pt x="4776" y="701"/>
                  </a:lnTo>
                  <a:lnTo>
                    <a:pt x="4467" y="959"/>
                  </a:lnTo>
                  <a:close/>
                </a:path>
              </a:pathLst>
            </a:custGeom>
            <a:solidFill>
              <a:schemeClr val="accent3"/>
            </a:solidFill>
            <a:ln w="12700">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 name="Freeform: Shape 10">
              <a:extLst>
                <a:ext uri="{FF2B5EF4-FFF2-40B4-BE49-F238E27FC236}">
                  <a16:creationId xmlns:a16="http://schemas.microsoft.com/office/drawing/2014/main" id="{6B6E5D16-BDFB-4D26-8E3D-EF62421F7AB7}"/>
                </a:ext>
              </a:extLst>
            </p:cNvPr>
            <p:cNvSpPr>
              <a:spLocks/>
            </p:cNvSpPr>
            <p:nvPr/>
          </p:nvSpPr>
          <p:spPr bwMode="auto">
            <a:xfrm>
              <a:off x="5072653" y="4331463"/>
              <a:ext cx="267825" cy="705821"/>
            </a:xfrm>
            <a:custGeom>
              <a:avLst/>
              <a:gdLst>
                <a:gd name="connsiteX0" fmla="*/ 155959 w 322034"/>
                <a:gd name="connsiteY0" fmla="*/ 0 h 848682"/>
                <a:gd name="connsiteX1" fmla="*/ 162687 w 322034"/>
                <a:gd name="connsiteY1" fmla="*/ 35416 h 848682"/>
                <a:gd name="connsiteX2" fmla="*/ 180424 w 322034"/>
                <a:gd name="connsiteY2" fmla="*/ 103806 h 848682"/>
                <a:gd name="connsiteX3" fmla="*/ 203053 w 322034"/>
                <a:gd name="connsiteY3" fmla="*/ 169752 h 848682"/>
                <a:gd name="connsiteX4" fmla="*/ 232410 w 322034"/>
                <a:gd name="connsiteY4" fmla="*/ 233257 h 848682"/>
                <a:gd name="connsiteX5" fmla="*/ 266660 w 322034"/>
                <a:gd name="connsiteY5" fmla="*/ 292487 h 848682"/>
                <a:gd name="connsiteX6" fmla="*/ 305191 w 322034"/>
                <a:gd name="connsiteY6" fmla="*/ 349885 h 848682"/>
                <a:gd name="connsiteX7" fmla="*/ 322034 w 322034"/>
                <a:gd name="connsiteY7" fmla="*/ 369972 h 848682"/>
                <a:gd name="connsiteX8" fmla="*/ 321000 w 322034"/>
                <a:gd name="connsiteY8" fmla="*/ 408230 h 848682"/>
                <a:gd name="connsiteX9" fmla="*/ 309982 w 322034"/>
                <a:gd name="connsiteY9" fmla="*/ 496322 h 848682"/>
                <a:gd name="connsiteX10" fmla="*/ 290396 w 322034"/>
                <a:gd name="connsiteY10" fmla="*/ 582578 h 848682"/>
                <a:gd name="connsiteX11" fmla="*/ 262852 w 322034"/>
                <a:gd name="connsiteY11" fmla="*/ 665775 h 848682"/>
                <a:gd name="connsiteX12" fmla="*/ 227351 w 322034"/>
                <a:gd name="connsiteY12" fmla="*/ 745914 h 848682"/>
                <a:gd name="connsiteX13" fmla="*/ 183893 w 322034"/>
                <a:gd name="connsiteY13" fmla="*/ 821159 h 848682"/>
                <a:gd name="connsiteX14" fmla="*/ 164427 w 322034"/>
                <a:gd name="connsiteY14" fmla="*/ 848682 h 848682"/>
                <a:gd name="connsiteX15" fmla="*/ 114370 w 322034"/>
                <a:gd name="connsiteY15" fmla="*/ 806629 h 848682"/>
                <a:gd name="connsiteX16" fmla="*/ 66665 w 322034"/>
                <a:gd name="connsiteY16" fmla="*/ 762665 h 848682"/>
                <a:gd name="connsiteX17" fmla="*/ 22018 w 322034"/>
                <a:gd name="connsiteY17" fmla="*/ 715647 h 848682"/>
                <a:gd name="connsiteX18" fmla="*/ 0 w 322034"/>
                <a:gd name="connsiteY18" fmla="*/ 691833 h 848682"/>
                <a:gd name="connsiteX19" fmla="*/ 25076 w 322034"/>
                <a:gd name="connsiteY19" fmla="*/ 655195 h 848682"/>
                <a:gd name="connsiteX20" fmla="*/ 69723 w 322034"/>
                <a:gd name="connsiteY20" fmla="*/ 578868 h 848682"/>
                <a:gd name="connsiteX21" fmla="*/ 107031 w 322034"/>
                <a:gd name="connsiteY21" fmla="*/ 497656 h 848682"/>
                <a:gd name="connsiteX22" fmla="*/ 135776 w 322034"/>
                <a:gd name="connsiteY22" fmla="*/ 414611 h 848682"/>
                <a:gd name="connsiteX23" fmla="*/ 155959 w 322034"/>
                <a:gd name="connsiteY23" fmla="*/ 326682 h 848682"/>
                <a:gd name="connsiteX24" fmla="*/ 168191 w 322034"/>
                <a:gd name="connsiteY24" fmla="*/ 236921 h 848682"/>
                <a:gd name="connsiteX25" fmla="*/ 170638 w 322034"/>
                <a:gd name="connsiteY25" fmla="*/ 145938 h 848682"/>
                <a:gd name="connsiteX26" fmla="*/ 164522 w 322034"/>
                <a:gd name="connsiteY26" fmla="*/ 52513 h 848682"/>
                <a:gd name="connsiteX27" fmla="*/ 156571 w 322034"/>
                <a:gd name="connsiteY27" fmla="*/ 6106 h 848682"/>
                <a:gd name="connsiteX28" fmla="*/ 156571 w 322034"/>
                <a:gd name="connsiteY28" fmla="*/ 4885 h 84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22034" h="848682">
                  <a:moveTo>
                    <a:pt x="155959" y="0"/>
                  </a:moveTo>
                  <a:lnTo>
                    <a:pt x="162687" y="35416"/>
                  </a:lnTo>
                  <a:lnTo>
                    <a:pt x="180424" y="103806"/>
                  </a:lnTo>
                  <a:lnTo>
                    <a:pt x="203053" y="169752"/>
                  </a:lnTo>
                  <a:lnTo>
                    <a:pt x="232410" y="233257"/>
                  </a:lnTo>
                  <a:lnTo>
                    <a:pt x="266660" y="292487"/>
                  </a:lnTo>
                  <a:lnTo>
                    <a:pt x="305191" y="349885"/>
                  </a:lnTo>
                  <a:lnTo>
                    <a:pt x="322034" y="369972"/>
                  </a:lnTo>
                  <a:lnTo>
                    <a:pt x="321000" y="408230"/>
                  </a:lnTo>
                  <a:lnTo>
                    <a:pt x="309982" y="496322"/>
                  </a:lnTo>
                  <a:lnTo>
                    <a:pt x="290396" y="582578"/>
                  </a:lnTo>
                  <a:lnTo>
                    <a:pt x="262852" y="665775"/>
                  </a:lnTo>
                  <a:lnTo>
                    <a:pt x="227351" y="745914"/>
                  </a:lnTo>
                  <a:lnTo>
                    <a:pt x="183893" y="821159"/>
                  </a:lnTo>
                  <a:lnTo>
                    <a:pt x="164427" y="848682"/>
                  </a:lnTo>
                  <a:lnTo>
                    <a:pt x="114370" y="806629"/>
                  </a:lnTo>
                  <a:lnTo>
                    <a:pt x="66665" y="762665"/>
                  </a:lnTo>
                  <a:lnTo>
                    <a:pt x="22018" y="715647"/>
                  </a:lnTo>
                  <a:lnTo>
                    <a:pt x="0" y="691833"/>
                  </a:lnTo>
                  <a:lnTo>
                    <a:pt x="25076" y="655195"/>
                  </a:lnTo>
                  <a:lnTo>
                    <a:pt x="69723" y="578868"/>
                  </a:lnTo>
                  <a:lnTo>
                    <a:pt x="107031" y="497656"/>
                  </a:lnTo>
                  <a:lnTo>
                    <a:pt x="135776" y="414611"/>
                  </a:lnTo>
                  <a:lnTo>
                    <a:pt x="155959" y="326682"/>
                  </a:lnTo>
                  <a:lnTo>
                    <a:pt x="168191" y="236921"/>
                  </a:lnTo>
                  <a:lnTo>
                    <a:pt x="170638" y="145938"/>
                  </a:lnTo>
                  <a:lnTo>
                    <a:pt x="164522" y="52513"/>
                  </a:lnTo>
                  <a:lnTo>
                    <a:pt x="156571" y="6106"/>
                  </a:lnTo>
                  <a:lnTo>
                    <a:pt x="156571" y="4885"/>
                  </a:lnTo>
                  <a:close/>
                </a:path>
              </a:pathLst>
            </a:custGeom>
            <a:solidFill>
              <a:schemeClr val="accent3">
                <a:lumMod val="5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6" name="Group 25">
            <a:extLst>
              <a:ext uri="{FF2B5EF4-FFF2-40B4-BE49-F238E27FC236}">
                <a16:creationId xmlns:a16="http://schemas.microsoft.com/office/drawing/2014/main" id="{D6652B65-17F9-4643-BF4F-EC946AED4EE7}"/>
              </a:ext>
            </a:extLst>
          </p:cNvPr>
          <p:cNvGrpSpPr/>
          <p:nvPr/>
        </p:nvGrpSpPr>
        <p:grpSpPr>
          <a:xfrm>
            <a:off x="4124527" y="2738367"/>
            <a:ext cx="1957289" cy="2673473"/>
            <a:chOff x="4124527" y="2738367"/>
            <a:chExt cx="1957289" cy="2673473"/>
          </a:xfrm>
        </p:grpSpPr>
        <p:sp>
          <p:nvSpPr>
            <p:cNvPr id="7" name="Freeform 46">
              <a:extLst>
                <a:ext uri="{FF2B5EF4-FFF2-40B4-BE49-F238E27FC236}">
                  <a16:creationId xmlns:a16="http://schemas.microsoft.com/office/drawing/2014/main" id="{4AF15694-888B-44D8-A542-7CEC017747FF}"/>
                </a:ext>
              </a:extLst>
            </p:cNvPr>
            <p:cNvSpPr>
              <a:spLocks/>
            </p:cNvSpPr>
            <p:nvPr/>
          </p:nvSpPr>
          <p:spPr bwMode="auto">
            <a:xfrm>
              <a:off x="4346298" y="2738367"/>
              <a:ext cx="1277732" cy="2099714"/>
            </a:xfrm>
            <a:custGeom>
              <a:avLst/>
              <a:gdLst>
                <a:gd name="T0" fmla="*/ 356 w 2515"/>
                <a:gd name="T1" fmla="*/ 4128 h 4128"/>
                <a:gd name="T2" fmla="*/ 406 w 2515"/>
                <a:gd name="T3" fmla="*/ 4117 h 4128"/>
                <a:gd name="T4" fmla="*/ 587 w 2515"/>
                <a:gd name="T5" fmla="*/ 4046 h 4128"/>
                <a:gd name="T6" fmla="*/ 740 w 2515"/>
                <a:gd name="T7" fmla="*/ 3934 h 4128"/>
                <a:gd name="T8" fmla="*/ 858 w 2515"/>
                <a:gd name="T9" fmla="*/ 3788 h 4128"/>
                <a:gd name="T10" fmla="*/ 920 w 2515"/>
                <a:gd name="T11" fmla="*/ 3660 h 4128"/>
                <a:gd name="T12" fmla="*/ 842 w 2515"/>
                <a:gd name="T13" fmla="*/ 3395 h 4128"/>
                <a:gd name="T14" fmla="*/ 793 w 2515"/>
                <a:gd name="T15" fmla="*/ 3019 h 4128"/>
                <a:gd name="T16" fmla="*/ 793 w 2515"/>
                <a:gd name="T17" fmla="*/ 2826 h 4128"/>
                <a:gd name="T18" fmla="*/ 843 w 2515"/>
                <a:gd name="T19" fmla="*/ 2447 h 4128"/>
                <a:gd name="T20" fmla="*/ 955 w 2515"/>
                <a:gd name="T21" fmla="*/ 2093 h 4128"/>
                <a:gd name="T22" fmla="*/ 1123 w 2515"/>
                <a:gd name="T23" fmla="*/ 1766 h 4128"/>
                <a:gd name="T24" fmla="*/ 1342 w 2515"/>
                <a:gd name="T25" fmla="*/ 1476 h 4128"/>
                <a:gd name="T26" fmla="*/ 1607 w 2515"/>
                <a:gd name="T27" fmla="*/ 1226 h 4128"/>
                <a:gd name="T28" fmla="*/ 1908 w 2515"/>
                <a:gd name="T29" fmla="*/ 1022 h 4128"/>
                <a:gd name="T30" fmla="*/ 2244 w 2515"/>
                <a:gd name="T31" fmla="*/ 871 h 4128"/>
                <a:gd name="T32" fmla="*/ 2515 w 2515"/>
                <a:gd name="T33" fmla="*/ 795 h 4128"/>
                <a:gd name="T34" fmla="*/ 2472 w 2515"/>
                <a:gd name="T35" fmla="*/ 653 h 4128"/>
                <a:gd name="T36" fmla="*/ 2439 w 2515"/>
                <a:gd name="T37" fmla="*/ 456 h 4128"/>
                <a:gd name="T38" fmla="*/ 2433 w 2515"/>
                <a:gd name="T39" fmla="*/ 255 h 4128"/>
                <a:gd name="T40" fmla="*/ 2455 w 2515"/>
                <a:gd name="T41" fmla="*/ 51 h 4128"/>
                <a:gd name="T42" fmla="*/ 2400 w 2515"/>
                <a:gd name="T43" fmla="*/ 12 h 4128"/>
                <a:gd name="T44" fmla="*/ 2144 w 2515"/>
                <a:gd name="T45" fmla="*/ 74 h 4128"/>
                <a:gd name="T46" fmla="*/ 1897 w 2515"/>
                <a:gd name="T47" fmla="*/ 157 h 4128"/>
                <a:gd name="T48" fmla="*/ 1661 w 2515"/>
                <a:gd name="T49" fmla="*/ 260 h 4128"/>
                <a:gd name="T50" fmla="*/ 1434 w 2515"/>
                <a:gd name="T51" fmla="*/ 384 h 4128"/>
                <a:gd name="T52" fmla="*/ 1222 w 2515"/>
                <a:gd name="T53" fmla="*/ 525 h 4128"/>
                <a:gd name="T54" fmla="*/ 1022 w 2515"/>
                <a:gd name="T55" fmla="*/ 683 h 4128"/>
                <a:gd name="T56" fmla="*/ 837 w 2515"/>
                <a:gd name="T57" fmla="*/ 859 h 4128"/>
                <a:gd name="T58" fmla="*/ 667 w 2515"/>
                <a:gd name="T59" fmla="*/ 1049 h 4128"/>
                <a:gd name="T60" fmla="*/ 515 w 2515"/>
                <a:gd name="T61" fmla="*/ 1254 h 4128"/>
                <a:gd name="T62" fmla="*/ 379 w 2515"/>
                <a:gd name="T63" fmla="*/ 1471 h 4128"/>
                <a:gd name="T64" fmla="*/ 263 w 2515"/>
                <a:gd name="T65" fmla="*/ 1702 h 4128"/>
                <a:gd name="T66" fmla="*/ 166 w 2515"/>
                <a:gd name="T67" fmla="*/ 1942 h 4128"/>
                <a:gd name="T68" fmla="*/ 92 w 2515"/>
                <a:gd name="T69" fmla="*/ 2192 h 4128"/>
                <a:gd name="T70" fmla="*/ 38 w 2515"/>
                <a:gd name="T71" fmla="*/ 2451 h 4128"/>
                <a:gd name="T72" fmla="*/ 8 w 2515"/>
                <a:gd name="T73" fmla="*/ 2719 h 4128"/>
                <a:gd name="T74" fmla="*/ 0 w 2515"/>
                <a:gd name="T75" fmla="*/ 2923 h 4128"/>
                <a:gd name="T76" fmla="*/ 7 w 2515"/>
                <a:gd name="T77" fmla="*/ 3112 h 4128"/>
                <a:gd name="T78" fmla="*/ 64 w 2515"/>
                <a:gd name="T79" fmla="*/ 3539 h 4128"/>
                <a:gd name="T80" fmla="*/ 161 w 2515"/>
                <a:gd name="T81" fmla="*/ 3888 h 4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15" h="4128">
                  <a:moveTo>
                    <a:pt x="286" y="3731"/>
                  </a:moveTo>
                  <a:lnTo>
                    <a:pt x="356" y="4128"/>
                  </a:lnTo>
                  <a:lnTo>
                    <a:pt x="356" y="4128"/>
                  </a:lnTo>
                  <a:lnTo>
                    <a:pt x="406" y="4117"/>
                  </a:lnTo>
                  <a:lnTo>
                    <a:pt x="499" y="4087"/>
                  </a:lnTo>
                  <a:lnTo>
                    <a:pt x="587" y="4046"/>
                  </a:lnTo>
                  <a:lnTo>
                    <a:pt x="667" y="3995"/>
                  </a:lnTo>
                  <a:lnTo>
                    <a:pt x="740" y="3934"/>
                  </a:lnTo>
                  <a:lnTo>
                    <a:pt x="803" y="3864"/>
                  </a:lnTo>
                  <a:lnTo>
                    <a:pt x="858" y="3788"/>
                  </a:lnTo>
                  <a:lnTo>
                    <a:pt x="903" y="3705"/>
                  </a:lnTo>
                  <a:lnTo>
                    <a:pt x="920" y="3660"/>
                  </a:lnTo>
                  <a:lnTo>
                    <a:pt x="890" y="3574"/>
                  </a:lnTo>
                  <a:lnTo>
                    <a:pt x="842" y="3395"/>
                  </a:lnTo>
                  <a:lnTo>
                    <a:pt x="809" y="3209"/>
                  </a:lnTo>
                  <a:lnTo>
                    <a:pt x="793" y="3019"/>
                  </a:lnTo>
                  <a:lnTo>
                    <a:pt x="792" y="2923"/>
                  </a:lnTo>
                  <a:lnTo>
                    <a:pt x="793" y="2826"/>
                  </a:lnTo>
                  <a:lnTo>
                    <a:pt x="810" y="2634"/>
                  </a:lnTo>
                  <a:lnTo>
                    <a:pt x="843" y="2447"/>
                  </a:lnTo>
                  <a:lnTo>
                    <a:pt x="892" y="2267"/>
                  </a:lnTo>
                  <a:lnTo>
                    <a:pt x="955" y="2093"/>
                  </a:lnTo>
                  <a:lnTo>
                    <a:pt x="1033" y="1926"/>
                  </a:lnTo>
                  <a:lnTo>
                    <a:pt x="1123" y="1766"/>
                  </a:lnTo>
                  <a:lnTo>
                    <a:pt x="1227" y="1617"/>
                  </a:lnTo>
                  <a:lnTo>
                    <a:pt x="1342" y="1476"/>
                  </a:lnTo>
                  <a:lnTo>
                    <a:pt x="1469" y="1345"/>
                  </a:lnTo>
                  <a:lnTo>
                    <a:pt x="1607" y="1226"/>
                  </a:lnTo>
                  <a:lnTo>
                    <a:pt x="1753" y="1118"/>
                  </a:lnTo>
                  <a:lnTo>
                    <a:pt x="1908" y="1022"/>
                  </a:lnTo>
                  <a:lnTo>
                    <a:pt x="2073" y="940"/>
                  </a:lnTo>
                  <a:lnTo>
                    <a:pt x="2244" y="871"/>
                  </a:lnTo>
                  <a:lnTo>
                    <a:pt x="2423" y="816"/>
                  </a:lnTo>
                  <a:lnTo>
                    <a:pt x="2515" y="795"/>
                  </a:lnTo>
                  <a:lnTo>
                    <a:pt x="2499" y="749"/>
                  </a:lnTo>
                  <a:lnTo>
                    <a:pt x="2472" y="653"/>
                  </a:lnTo>
                  <a:lnTo>
                    <a:pt x="2453" y="555"/>
                  </a:lnTo>
                  <a:lnTo>
                    <a:pt x="2439" y="456"/>
                  </a:lnTo>
                  <a:lnTo>
                    <a:pt x="2433" y="356"/>
                  </a:lnTo>
                  <a:lnTo>
                    <a:pt x="2433" y="255"/>
                  </a:lnTo>
                  <a:lnTo>
                    <a:pt x="2440" y="154"/>
                  </a:lnTo>
                  <a:lnTo>
                    <a:pt x="2455" y="51"/>
                  </a:lnTo>
                  <a:lnTo>
                    <a:pt x="2465" y="0"/>
                  </a:lnTo>
                  <a:lnTo>
                    <a:pt x="2400" y="12"/>
                  </a:lnTo>
                  <a:lnTo>
                    <a:pt x="2271" y="40"/>
                  </a:lnTo>
                  <a:lnTo>
                    <a:pt x="2144" y="74"/>
                  </a:lnTo>
                  <a:lnTo>
                    <a:pt x="2019" y="112"/>
                  </a:lnTo>
                  <a:lnTo>
                    <a:pt x="1897" y="157"/>
                  </a:lnTo>
                  <a:lnTo>
                    <a:pt x="1778" y="205"/>
                  </a:lnTo>
                  <a:lnTo>
                    <a:pt x="1661" y="260"/>
                  </a:lnTo>
                  <a:lnTo>
                    <a:pt x="1546" y="320"/>
                  </a:lnTo>
                  <a:lnTo>
                    <a:pt x="1434" y="384"/>
                  </a:lnTo>
                  <a:lnTo>
                    <a:pt x="1327" y="452"/>
                  </a:lnTo>
                  <a:lnTo>
                    <a:pt x="1222" y="525"/>
                  </a:lnTo>
                  <a:lnTo>
                    <a:pt x="1120" y="603"/>
                  </a:lnTo>
                  <a:lnTo>
                    <a:pt x="1022" y="683"/>
                  </a:lnTo>
                  <a:lnTo>
                    <a:pt x="927" y="769"/>
                  </a:lnTo>
                  <a:lnTo>
                    <a:pt x="837" y="859"/>
                  </a:lnTo>
                  <a:lnTo>
                    <a:pt x="750" y="953"/>
                  </a:lnTo>
                  <a:lnTo>
                    <a:pt x="667" y="1049"/>
                  </a:lnTo>
                  <a:lnTo>
                    <a:pt x="588" y="1150"/>
                  </a:lnTo>
                  <a:lnTo>
                    <a:pt x="515" y="1254"/>
                  </a:lnTo>
                  <a:lnTo>
                    <a:pt x="444" y="1362"/>
                  </a:lnTo>
                  <a:lnTo>
                    <a:pt x="379" y="1471"/>
                  </a:lnTo>
                  <a:lnTo>
                    <a:pt x="319" y="1585"/>
                  </a:lnTo>
                  <a:lnTo>
                    <a:pt x="263" y="1702"/>
                  </a:lnTo>
                  <a:lnTo>
                    <a:pt x="212" y="1821"/>
                  </a:lnTo>
                  <a:lnTo>
                    <a:pt x="166" y="1942"/>
                  </a:lnTo>
                  <a:lnTo>
                    <a:pt x="126" y="2066"/>
                  </a:lnTo>
                  <a:lnTo>
                    <a:pt x="92" y="2192"/>
                  </a:lnTo>
                  <a:lnTo>
                    <a:pt x="62" y="2321"/>
                  </a:lnTo>
                  <a:lnTo>
                    <a:pt x="38" y="2451"/>
                  </a:lnTo>
                  <a:lnTo>
                    <a:pt x="19" y="2584"/>
                  </a:lnTo>
                  <a:lnTo>
                    <a:pt x="8" y="2719"/>
                  </a:lnTo>
                  <a:lnTo>
                    <a:pt x="1" y="2855"/>
                  </a:lnTo>
                  <a:lnTo>
                    <a:pt x="0" y="2923"/>
                  </a:lnTo>
                  <a:lnTo>
                    <a:pt x="1" y="2986"/>
                  </a:lnTo>
                  <a:lnTo>
                    <a:pt x="7" y="3112"/>
                  </a:lnTo>
                  <a:lnTo>
                    <a:pt x="23" y="3297"/>
                  </a:lnTo>
                  <a:lnTo>
                    <a:pt x="64" y="3539"/>
                  </a:lnTo>
                  <a:lnTo>
                    <a:pt x="124" y="3774"/>
                  </a:lnTo>
                  <a:lnTo>
                    <a:pt x="161" y="3888"/>
                  </a:lnTo>
                  <a:lnTo>
                    <a:pt x="286" y="37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2" name="Freeform: Shape 11">
              <a:extLst>
                <a:ext uri="{FF2B5EF4-FFF2-40B4-BE49-F238E27FC236}">
                  <a16:creationId xmlns:a16="http://schemas.microsoft.com/office/drawing/2014/main" id="{04167804-FA82-43CF-ADB9-F0F33124239C}"/>
                </a:ext>
              </a:extLst>
            </p:cNvPr>
            <p:cNvSpPr>
              <a:spLocks/>
            </p:cNvSpPr>
            <p:nvPr/>
          </p:nvSpPr>
          <p:spPr bwMode="auto">
            <a:xfrm>
              <a:off x="5421183" y="2738367"/>
              <a:ext cx="202848" cy="454344"/>
            </a:xfrm>
            <a:custGeom>
              <a:avLst/>
              <a:gdLst>
                <a:gd name="connsiteX0" fmla="*/ 213361 w 243905"/>
                <a:gd name="connsiteY0" fmla="*/ 0 h 546305"/>
                <a:gd name="connsiteX1" fmla="*/ 207253 w 243905"/>
                <a:gd name="connsiteY1" fmla="*/ 31192 h 546305"/>
                <a:gd name="connsiteX2" fmla="*/ 198090 w 243905"/>
                <a:gd name="connsiteY2" fmla="*/ 94187 h 546305"/>
                <a:gd name="connsiteX3" fmla="*/ 193813 w 243905"/>
                <a:gd name="connsiteY3" fmla="*/ 155959 h 546305"/>
                <a:gd name="connsiteX4" fmla="*/ 193813 w 243905"/>
                <a:gd name="connsiteY4" fmla="*/ 217731 h 546305"/>
                <a:gd name="connsiteX5" fmla="*/ 197479 w 243905"/>
                <a:gd name="connsiteY5" fmla="*/ 278892 h 546305"/>
                <a:gd name="connsiteX6" fmla="*/ 206031 w 243905"/>
                <a:gd name="connsiteY6" fmla="*/ 339441 h 546305"/>
                <a:gd name="connsiteX7" fmla="*/ 217638 w 243905"/>
                <a:gd name="connsiteY7" fmla="*/ 399378 h 546305"/>
                <a:gd name="connsiteX8" fmla="*/ 234131 w 243905"/>
                <a:gd name="connsiteY8" fmla="*/ 458092 h 546305"/>
                <a:gd name="connsiteX9" fmla="*/ 243905 w 243905"/>
                <a:gd name="connsiteY9" fmla="*/ 486226 h 546305"/>
                <a:gd name="connsiteX10" fmla="*/ 187705 w 243905"/>
                <a:gd name="connsiteY10" fmla="*/ 499070 h 546305"/>
                <a:gd name="connsiteX11" fmla="*/ 78358 w 243905"/>
                <a:gd name="connsiteY11" fmla="*/ 532708 h 546305"/>
                <a:gd name="connsiteX12" fmla="*/ 44702 w 243905"/>
                <a:gd name="connsiteY12" fmla="*/ 546305 h 546305"/>
                <a:gd name="connsiteX13" fmla="*/ 38558 w 243905"/>
                <a:gd name="connsiteY13" fmla="*/ 529037 h 546305"/>
                <a:gd name="connsiteX14" fmla="*/ 17137 w 243905"/>
                <a:gd name="connsiteY14" fmla="*/ 444636 h 546305"/>
                <a:gd name="connsiteX15" fmla="*/ 4285 w 243905"/>
                <a:gd name="connsiteY15" fmla="*/ 357788 h 546305"/>
                <a:gd name="connsiteX16" fmla="*/ 0 w 243905"/>
                <a:gd name="connsiteY16" fmla="*/ 269717 h 546305"/>
                <a:gd name="connsiteX17" fmla="*/ 3673 w 243905"/>
                <a:gd name="connsiteY17" fmla="*/ 181034 h 546305"/>
                <a:gd name="connsiteX18" fmla="*/ 17137 w 243905"/>
                <a:gd name="connsiteY18" fmla="*/ 91740 h 546305"/>
                <a:gd name="connsiteX19" fmla="*/ 29775 w 243905"/>
                <a:gd name="connsiteY19" fmla="*/ 41907 h 546305"/>
                <a:gd name="connsiteX20" fmla="*/ 94852 w 243905"/>
                <a:gd name="connsiteY20" fmla="*/ 24464 h 546305"/>
                <a:gd name="connsiteX21" fmla="*/ 173655 w 243905"/>
                <a:gd name="connsiteY21" fmla="*/ 7339 h 546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3905" h="546305">
                  <a:moveTo>
                    <a:pt x="213361" y="0"/>
                  </a:moveTo>
                  <a:lnTo>
                    <a:pt x="207253" y="31192"/>
                  </a:lnTo>
                  <a:lnTo>
                    <a:pt x="198090" y="94187"/>
                  </a:lnTo>
                  <a:lnTo>
                    <a:pt x="193813" y="155959"/>
                  </a:lnTo>
                  <a:lnTo>
                    <a:pt x="193813" y="217731"/>
                  </a:lnTo>
                  <a:lnTo>
                    <a:pt x="197479" y="278892"/>
                  </a:lnTo>
                  <a:lnTo>
                    <a:pt x="206031" y="339441"/>
                  </a:lnTo>
                  <a:lnTo>
                    <a:pt x="217638" y="399378"/>
                  </a:lnTo>
                  <a:lnTo>
                    <a:pt x="234131" y="458092"/>
                  </a:lnTo>
                  <a:lnTo>
                    <a:pt x="243905" y="486226"/>
                  </a:lnTo>
                  <a:lnTo>
                    <a:pt x="187705" y="499070"/>
                  </a:lnTo>
                  <a:lnTo>
                    <a:pt x="78358" y="532708"/>
                  </a:lnTo>
                  <a:lnTo>
                    <a:pt x="44702" y="546305"/>
                  </a:lnTo>
                  <a:lnTo>
                    <a:pt x="38558" y="529037"/>
                  </a:lnTo>
                  <a:lnTo>
                    <a:pt x="17137" y="444636"/>
                  </a:lnTo>
                  <a:lnTo>
                    <a:pt x="4285" y="357788"/>
                  </a:lnTo>
                  <a:lnTo>
                    <a:pt x="0" y="269717"/>
                  </a:lnTo>
                  <a:lnTo>
                    <a:pt x="3673" y="181034"/>
                  </a:lnTo>
                  <a:lnTo>
                    <a:pt x="17137" y="91740"/>
                  </a:lnTo>
                  <a:lnTo>
                    <a:pt x="29775" y="41907"/>
                  </a:lnTo>
                  <a:lnTo>
                    <a:pt x="94852" y="24464"/>
                  </a:lnTo>
                  <a:lnTo>
                    <a:pt x="173655" y="7339"/>
                  </a:lnTo>
                  <a:close/>
                </a:path>
              </a:pathLst>
            </a:custGeom>
            <a:solidFill>
              <a:schemeClr val="accent1">
                <a:lumMod val="5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3" name="Freeform 63">
              <a:extLst>
                <a:ext uri="{FF2B5EF4-FFF2-40B4-BE49-F238E27FC236}">
                  <a16:creationId xmlns:a16="http://schemas.microsoft.com/office/drawing/2014/main" id="{1CD8EEA7-1693-4B4D-8F6E-40DB7691935C}"/>
                </a:ext>
              </a:extLst>
            </p:cNvPr>
            <p:cNvSpPr>
              <a:spLocks/>
            </p:cNvSpPr>
            <p:nvPr/>
          </p:nvSpPr>
          <p:spPr bwMode="auto">
            <a:xfrm>
              <a:off x="4124527" y="3208360"/>
              <a:ext cx="1957289" cy="2203480"/>
            </a:xfrm>
            <a:custGeom>
              <a:avLst/>
              <a:gdLst>
                <a:gd name="T0" fmla="*/ 3841 w 3845"/>
                <a:gd name="T1" fmla="*/ 779 h 4331"/>
                <a:gd name="T2" fmla="*/ 3631 w 3845"/>
                <a:gd name="T3" fmla="*/ 685 h 4331"/>
                <a:gd name="T4" fmla="*/ 3388 w 3845"/>
                <a:gd name="T5" fmla="*/ 516 h 4331"/>
                <a:gd name="T6" fmla="*/ 3185 w 3845"/>
                <a:gd name="T7" fmla="*/ 307 h 4331"/>
                <a:gd name="T8" fmla="*/ 3030 w 3845"/>
                <a:gd name="T9" fmla="*/ 65 h 4331"/>
                <a:gd name="T10" fmla="*/ 2912 w 3845"/>
                <a:gd name="T11" fmla="*/ 19 h 4331"/>
                <a:gd name="T12" fmla="*/ 2580 w 3845"/>
                <a:gd name="T13" fmla="*/ 132 h 4331"/>
                <a:gd name="T14" fmla="*/ 2275 w 3845"/>
                <a:gd name="T15" fmla="*/ 298 h 4331"/>
                <a:gd name="T16" fmla="*/ 2005 w 3845"/>
                <a:gd name="T17" fmla="*/ 510 h 4331"/>
                <a:gd name="T18" fmla="*/ 1775 w 3845"/>
                <a:gd name="T19" fmla="*/ 765 h 4331"/>
                <a:gd name="T20" fmla="*/ 1591 w 3845"/>
                <a:gd name="T21" fmla="*/ 1057 h 4331"/>
                <a:gd name="T22" fmla="*/ 1456 w 3845"/>
                <a:gd name="T23" fmla="*/ 1378 h 4331"/>
                <a:gd name="T24" fmla="*/ 1378 w 3845"/>
                <a:gd name="T25" fmla="*/ 1725 h 4331"/>
                <a:gd name="T26" fmla="*/ 1360 w 3845"/>
                <a:gd name="T27" fmla="*/ 1999 h 4331"/>
                <a:gd name="T28" fmla="*/ 1376 w 3845"/>
                <a:gd name="T29" fmla="*/ 2260 h 4331"/>
                <a:gd name="T30" fmla="*/ 1389 w 3845"/>
                <a:gd name="T31" fmla="*/ 2345 h 4331"/>
                <a:gd name="T32" fmla="*/ 1401 w 3845"/>
                <a:gd name="T33" fmla="*/ 2458 h 4331"/>
                <a:gd name="T34" fmla="*/ 1389 w 3845"/>
                <a:gd name="T35" fmla="*/ 2603 h 4331"/>
                <a:gd name="T36" fmla="*/ 1351 w 3845"/>
                <a:gd name="T37" fmla="*/ 2742 h 4331"/>
                <a:gd name="T38" fmla="*/ 1287 w 3845"/>
                <a:gd name="T39" fmla="*/ 2869 h 4331"/>
                <a:gd name="T40" fmla="*/ 1200 w 3845"/>
                <a:gd name="T41" fmla="*/ 2982 h 4331"/>
                <a:gd name="T42" fmla="*/ 1093 w 3845"/>
                <a:gd name="T43" fmla="*/ 3076 h 4331"/>
                <a:gd name="T44" fmla="*/ 967 w 3845"/>
                <a:gd name="T45" fmla="*/ 3149 h 4331"/>
                <a:gd name="T46" fmla="*/ 826 w 3845"/>
                <a:gd name="T47" fmla="*/ 3197 h 4331"/>
                <a:gd name="T48" fmla="*/ 789 w 3845"/>
                <a:gd name="T49" fmla="*/ 3204 h 4331"/>
                <a:gd name="T50" fmla="*/ 0 w 3845"/>
                <a:gd name="T51" fmla="*/ 3719 h 4331"/>
                <a:gd name="T52" fmla="*/ 918 w 3845"/>
                <a:gd name="T53" fmla="*/ 3934 h 4331"/>
                <a:gd name="T54" fmla="*/ 1137 w 3845"/>
                <a:gd name="T55" fmla="*/ 3878 h 4331"/>
                <a:gd name="T56" fmla="*/ 1404 w 3845"/>
                <a:gd name="T57" fmla="*/ 3757 h 4331"/>
                <a:gd name="T58" fmla="*/ 1637 w 3845"/>
                <a:gd name="T59" fmla="*/ 3590 h 4331"/>
                <a:gd name="T60" fmla="*/ 1832 w 3845"/>
                <a:gd name="T61" fmla="*/ 3381 h 4331"/>
                <a:gd name="T62" fmla="*/ 1985 w 3845"/>
                <a:gd name="T63" fmla="*/ 3142 h 4331"/>
                <a:gd name="T64" fmla="*/ 2088 w 3845"/>
                <a:gd name="T65" fmla="*/ 2875 h 4331"/>
                <a:gd name="T66" fmla="*/ 2138 w 3845"/>
                <a:gd name="T67" fmla="*/ 2590 h 4331"/>
                <a:gd name="T68" fmla="*/ 2132 w 3845"/>
                <a:gd name="T69" fmla="*/ 2292 h 4331"/>
                <a:gd name="T70" fmla="*/ 2110 w 3845"/>
                <a:gd name="T71" fmla="*/ 2145 h 4331"/>
                <a:gd name="T72" fmla="*/ 2103 w 3845"/>
                <a:gd name="T73" fmla="*/ 1933 h 4331"/>
                <a:gd name="T74" fmla="*/ 2142 w 3845"/>
                <a:gd name="T75" fmla="*/ 1674 h 4331"/>
                <a:gd name="T76" fmla="*/ 2229 w 3845"/>
                <a:gd name="T77" fmla="*/ 1436 h 4331"/>
                <a:gd name="T78" fmla="*/ 2359 w 3845"/>
                <a:gd name="T79" fmla="*/ 1222 h 4331"/>
                <a:gd name="T80" fmla="*/ 2526 w 3845"/>
                <a:gd name="T81" fmla="*/ 1039 h 4331"/>
                <a:gd name="T82" fmla="*/ 2726 w 3845"/>
                <a:gd name="T83" fmla="*/ 890 h 4331"/>
                <a:gd name="T84" fmla="*/ 2952 w 3845"/>
                <a:gd name="T85" fmla="*/ 780 h 4331"/>
                <a:gd name="T86" fmla="*/ 3201 w 3845"/>
                <a:gd name="T87" fmla="*/ 716 h 4331"/>
                <a:gd name="T88" fmla="*/ 3399 w 3845"/>
                <a:gd name="T89" fmla="*/ 702 h 4331"/>
                <a:gd name="T90" fmla="*/ 3572 w 3845"/>
                <a:gd name="T91" fmla="*/ 713 h 4331"/>
                <a:gd name="T92" fmla="*/ 3792 w 3845"/>
                <a:gd name="T93" fmla="*/ 762 h 4331"/>
                <a:gd name="T94" fmla="*/ 3841 w 3845"/>
                <a:gd name="T95" fmla="*/ 780 h 4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5" h="4331">
                  <a:moveTo>
                    <a:pt x="3841" y="780"/>
                  </a:moveTo>
                  <a:lnTo>
                    <a:pt x="3841" y="779"/>
                  </a:lnTo>
                  <a:lnTo>
                    <a:pt x="3768" y="752"/>
                  </a:lnTo>
                  <a:lnTo>
                    <a:pt x="3631" y="685"/>
                  </a:lnTo>
                  <a:lnTo>
                    <a:pt x="3505" y="607"/>
                  </a:lnTo>
                  <a:lnTo>
                    <a:pt x="3388" y="516"/>
                  </a:lnTo>
                  <a:lnTo>
                    <a:pt x="3281" y="417"/>
                  </a:lnTo>
                  <a:lnTo>
                    <a:pt x="3185" y="307"/>
                  </a:lnTo>
                  <a:lnTo>
                    <a:pt x="3101" y="190"/>
                  </a:lnTo>
                  <a:lnTo>
                    <a:pt x="3030" y="65"/>
                  </a:lnTo>
                  <a:lnTo>
                    <a:pt x="2999" y="0"/>
                  </a:lnTo>
                  <a:lnTo>
                    <a:pt x="2912" y="19"/>
                  </a:lnTo>
                  <a:lnTo>
                    <a:pt x="2743" y="68"/>
                  </a:lnTo>
                  <a:lnTo>
                    <a:pt x="2580" y="132"/>
                  </a:lnTo>
                  <a:lnTo>
                    <a:pt x="2423" y="208"/>
                  </a:lnTo>
                  <a:lnTo>
                    <a:pt x="2275" y="298"/>
                  </a:lnTo>
                  <a:lnTo>
                    <a:pt x="2136" y="398"/>
                  </a:lnTo>
                  <a:lnTo>
                    <a:pt x="2005" y="510"/>
                  </a:lnTo>
                  <a:lnTo>
                    <a:pt x="1885" y="632"/>
                  </a:lnTo>
                  <a:lnTo>
                    <a:pt x="1775" y="765"/>
                  </a:lnTo>
                  <a:lnTo>
                    <a:pt x="1677" y="907"/>
                  </a:lnTo>
                  <a:lnTo>
                    <a:pt x="1591" y="1057"/>
                  </a:lnTo>
                  <a:lnTo>
                    <a:pt x="1516" y="1214"/>
                  </a:lnTo>
                  <a:lnTo>
                    <a:pt x="1456" y="1378"/>
                  </a:lnTo>
                  <a:lnTo>
                    <a:pt x="1409" y="1549"/>
                  </a:lnTo>
                  <a:lnTo>
                    <a:pt x="1378" y="1725"/>
                  </a:lnTo>
                  <a:lnTo>
                    <a:pt x="1361" y="1907"/>
                  </a:lnTo>
                  <a:lnTo>
                    <a:pt x="1360" y="1999"/>
                  </a:lnTo>
                  <a:lnTo>
                    <a:pt x="1361" y="2087"/>
                  </a:lnTo>
                  <a:lnTo>
                    <a:pt x="1376" y="2260"/>
                  </a:lnTo>
                  <a:lnTo>
                    <a:pt x="1389" y="2345"/>
                  </a:lnTo>
                  <a:lnTo>
                    <a:pt x="1389" y="2345"/>
                  </a:lnTo>
                  <a:lnTo>
                    <a:pt x="1396" y="2383"/>
                  </a:lnTo>
                  <a:lnTo>
                    <a:pt x="1401" y="2458"/>
                  </a:lnTo>
                  <a:lnTo>
                    <a:pt x="1399" y="2532"/>
                  </a:lnTo>
                  <a:lnTo>
                    <a:pt x="1389" y="2603"/>
                  </a:lnTo>
                  <a:lnTo>
                    <a:pt x="1374" y="2674"/>
                  </a:lnTo>
                  <a:lnTo>
                    <a:pt x="1351" y="2742"/>
                  </a:lnTo>
                  <a:lnTo>
                    <a:pt x="1322" y="2808"/>
                  </a:lnTo>
                  <a:lnTo>
                    <a:pt x="1287" y="2869"/>
                  </a:lnTo>
                  <a:lnTo>
                    <a:pt x="1246" y="2928"/>
                  </a:lnTo>
                  <a:lnTo>
                    <a:pt x="1200" y="2982"/>
                  </a:lnTo>
                  <a:lnTo>
                    <a:pt x="1149" y="3032"/>
                  </a:lnTo>
                  <a:lnTo>
                    <a:pt x="1093" y="3076"/>
                  </a:lnTo>
                  <a:lnTo>
                    <a:pt x="1032" y="3116"/>
                  </a:lnTo>
                  <a:lnTo>
                    <a:pt x="967" y="3149"/>
                  </a:lnTo>
                  <a:lnTo>
                    <a:pt x="899" y="3176"/>
                  </a:lnTo>
                  <a:lnTo>
                    <a:pt x="826" y="3197"/>
                  </a:lnTo>
                  <a:lnTo>
                    <a:pt x="789" y="3204"/>
                  </a:lnTo>
                  <a:lnTo>
                    <a:pt x="789" y="3204"/>
                  </a:lnTo>
                  <a:lnTo>
                    <a:pt x="719" y="2807"/>
                  </a:lnTo>
                  <a:lnTo>
                    <a:pt x="0" y="3719"/>
                  </a:lnTo>
                  <a:lnTo>
                    <a:pt x="988" y="4331"/>
                  </a:lnTo>
                  <a:lnTo>
                    <a:pt x="918" y="3934"/>
                  </a:lnTo>
                  <a:lnTo>
                    <a:pt x="992" y="3919"/>
                  </a:lnTo>
                  <a:lnTo>
                    <a:pt x="1137" y="3878"/>
                  </a:lnTo>
                  <a:lnTo>
                    <a:pt x="1274" y="3824"/>
                  </a:lnTo>
                  <a:lnTo>
                    <a:pt x="1404" y="3757"/>
                  </a:lnTo>
                  <a:lnTo>
                    <a:pt x="1525" y="3679"/>
                  </a:lnTo>
                  <a:lnTo>
                    <a:pt x="1637" y="3590"/>
                  </a:lnTo>
                  <a:lnTo>
                    <a:pt x="1740" y="3490"/>
                  </a:lnTo>
                  <a:lnTo>
                    <a:pt x="1832" y="3381"/>
                  </a:lnTo>
                  <a:lnTo>
                    <a:pt x="1914" y="3265"/>
                  </a:lnTo>
                  <a:lnTo>
                    <a:pt x="1985" y="3142"/>
                  </a:lnTo>
                  <a:lnTo>
                    <a:pt x="2043" y="3011"/>
                  </a:lnTo>
                  <a:lnTo>
                    <a:pt x="2088" y="2875"/>
                  </a:lnTo>
                  <a:lnTo>
                    <a:pt x="2120" y="2734"/>
                  </a:lnTo>
                  <a:lnTo>
                    <a:pt x="2138" y="2590"/>
                  </a:lnTo>
                  <a:lnTo>
                    <a:pt x="2142" y="2442"/>
                  </a:lnTo>
                  <a:lnTo>
                    <a:pt x="2132" y="2292"/>
                  </a:lnTo>
                  <a:lnTo>
                    <a:pt x="2119" y="2217"/>
                  </a:lnTo>
                  <a:lnTo>
                    <a:pt x="2110" y="2145"/>
                  </a:lnTo>
                  <a:lnTo>
                    <a:pt x="2102" y="1999"/>
                  </a:lnTo>
                  <a:lnTo>
                    <a:pt x="2103" y="1933"/>
                  </a:lnTo>
                  <a:lnTo>
                    <a:pt x="2116" y="1801"/>
                  </a:lnTo>
                  <a:lnTo>
                    <a:pt x="2142" y="1674"/>
                  </a:lnTo>
                  <a:lnTo>
                    <a:pt x="2180" y="1553"/>
                  </a:lnTo>
                  <a:lnTo>
                    <a:pt x="2229" y="1436"/>
                  </a:lnTo>
                  <a:lnTo>
                    <a:pt x="2288" y="1326"/>
                  </a:lnTo>
                  <a:lnTo>
                    <a:pt x="2359" y="1222"/>
                  </a:lnTo>
                  <a:lnTo>
                    <a:pt x="2438" y="1127"/>
                  </a:lnTo>
                  <a:lnTo>
                    <a:pt x="2526" y="1039"/>
                  </a:lnTo>
                  <a:lnTo>
                    <a:pt x="2622" y="959"/>
                  </a:lnTo>
                  <a:lnTo>
                    <a:pt x="2726" y="890"/>
                  </a:lnTo>
                  <a:lnTo>
                    <a:pt x="2836" y="829"/>
                  </a:lnTo>
                  <a:lnTo>
                    <a:pt x="2952" y="780"/>
                  </a:lnTo>
                  <a:lnTo>
                    <a:pt x="3074" y="742"/>
                  </a:lnTo>
                  <a:lnTo>
                    <a:pt x="3201" y="716"/>
                  </a:lnTo>
                  <a:lnTo>
                    <a:pt x="3332" y="703"/>
                  </a:lnTo>
                  <a:lnTo>
                    <a:pt x="3399" y="702"/>
                  </a:lnTo>
                  <a:lnTo>
                    <a:pt x="3457" y="703"/>
                  </a:lnTo>
                  <a:lnTo>
                    <a:pt x="3572" y="713"/>
                  </a:lnTo>
                  <a:lnTo>
                    <a:pt x="3684" y="733"/>
                  </a:lnTo>
                  <a:lnTo>
                    <a:pt x="3792" y="762"/>
                  </a:lnTo>
                  <a:lnTo>
                    <a:pt x="3845" y="781"/>
                  </a:lnTo>
                  <a:lnTo>
                    <a:pt x="3841" y="780"/>
                  </a:lnTo>
                  <a:close/>
                </a:path>
              </a:pathLst>
            </a:custGeom>
            <a:solidFill>
              <a:schemeClr val="accent1"/>
            </a:solidFill>
            <a:ln w="12700">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4" name="Freeform: Shape 13">
              <a:extLst>
                <a:ext uri="{FF2B5EF4-FFF2-40B4-BE49-F238E27FC236}">
                  <a16:creationId xmlns:a16="http://schemas.microsoft.com/office/drawing/2014/main" id="{597E6A31-1E1B-415B-8B9B-97AC013340D0}"/>
                </a:ext>
              </a:extLst>
            </p:cNvPr>
            <p:cNvSpPr>
              <a:spLocks/>
            </p:cNvSpPr>
            <p:nvPr/>
          </p:nvSpPr>
          <p:spPr bwMode="auto">
            <a:xfrm>
              <a:off x="5482750" y="3208360"/>
              <a:ext cx="599066" cy="397349"/>
            </a:xfrm>
            <a:custGeom>
              <a:avLst/>
              <a:gdLst>
                <a:gd name="connsiteX0" fmla="*/ 717872 w 720320"/>
                <a:gd name="connsiteY0" fmla="*/ 476897 h 477774"/>
                <a:gd name="connsiteX1" fmla="*/ 720320 w 720320"/>
                <a:gd name="connsiteY1" fmla="*/ 477774 h 477774"/>
                <a:gd name="connsiteX2" fmla="*/ 717872 w 720320"/>
                <a:gd name="connsiteY2" fmla="*/ 477162 h 477774"/>
                <a:gd name="connsiteX3" fmla="*/ 202499 w 720320"/>
                <a:gd name="connsiteY3" fmla="*/ 0 h 477774"/>
                <a:gd name="connsiteX4" fmla="*/ 221474 w 720320"/>
                <a:gd name="connsiteY4" fmla="*/ 39764 h 477774"/>
                <a:gd name="connsiteX5" fmla="*/ 264931 w 720320"/>
                <a:gd name="connsiteY5" fmla="*/ 116232 h 477774"/>
                <a:gd name="connsiteX6" fmla="*/ 316346 w 720320"/>
                <a:gd name="connsiteY6" fmla="*/ 187806 h 477774"/>
                <a:gd name="connsiteX7" fmla="*/ 375106 w 720320"/>
                <a:gd name="connsiteY7" fmla="*/ 255098 h 477774"/>
                <a:gd name="connsiteX8" fmla="*/ 440599 w 720320"/>
                <a:gd name="connsiteY8" fmla="*/ 315661 h 477774"/>
                <a:gd name="connsiteX9" fmla="*/ 512212 w 720320"/>
                <a:gd name="connsiteY9" fmla="*/ 371330 h 477774"/>
                <a:gd name="connsiteX10" fmla="*/ 589335 w 720320"/>
                <a:gd name="connsiteY10" fmla="*/ 419046 h 477774"/>
                <a:gd name="connsiteX11" fmla="*/ 673190 w 720320"/>
                <a:gd name="connsiteY11" fmla="*/ 460033 h 477774"/>
                <a:gd name="connsiteX12" fmla="*/ 717872 w 720320"/>
                <a:gd name="connsiteY12" fmla="*/ 476550 h 477774"/>
                <a:gd name="connsiteX13" fmla="*/ 717872 w 720320"/>
                <a:gd name="connsiteY13" fmla="*/ 476897 h 477774"/>
                <a:gd name="connsiteX14" fmla="*/ 687880 w 720320"/>
                <a:gd name="connsiteY14" fmla="*/ 466151 h 477774"/>
                <a:gd name="connsiteX15" fmla="*/ 621775 w 720320"/>
                <a:gd name="connsiteY15" fmla="*/ 448410 h 477774"/>
                <a:gd name="connsiteX16" fmla="*/ 553222 w 720320"/>
                <a:gd name="connsiteY16" fmla="*/ 436175 h 477774"/>
                <a:gd name="connsiteX17" fmla="*/ 482832 w 720320"/>
                <a:gd name="connsiteY17" fmla="*/ 430058 h 477774"/>
                <a:gd name="connsiteX18" fmla="*/ 447332 w 720320"/>
                <a:gd name="connsiteY18" fmla="*/ 429446 h 477774"/>
                <a:gd name="connsiteX19" fmla="*/ 406322 w 720320"/>
                <a:gd name="connsiteY19" fmla="*/ 430058 h 477774"/>
                <a:gd name="connsiteX20" fmla="*/ 326140 w 720320"/>
                <a:gd name="connsiteY20" fmla="*/ 438010 h 477774"/>
                <a:gd name="connsiteX21" fmla="*/ 307866 w 720320"/>
                <a:gd name="connsiteY21" fmla="*/ 441749 h 477774"/>
                <a:gd name="connsiteX22" fmla="*/ 249124 w 720320"/>
                <a:gd name="connsiteY22" fmla="*/ 396320 h 477774"/>
                <a:gd name="connsiteX23" fmla="*/ 184249 w 720320"/>
                <a:gd name="connsiteY23" fmla="*/ 336383 h 477774"/>
                <a:gd name="connsiteX24" fmla="*/ 126106 w 720320"/>
                <a:gd name="connsiteY24" fmla="*/ 270941 h 477774"/>
                <a:gd name="connsiteX25" fmla="*/ 74695 w 720320"/>
                <a:gd name="connsiteY25" fmla="*/ 199995 h 477774"/>
                <a:gd name="connsiteX26" fmla="*/ 30629 w 720320"/>
                <a:gd name="connsiteY26" fmla="*/ 125379 h 477774"/>
                <a:gd name="connsiteX27" fmla="*/ 0 w 720320"/>
                <a:gd name="connsiteY27" fmla="*/ 59574 h 477774"/>
                <a:gd name="connsiteX28" fmla="*/ 45806 w 720320"/>
                <a:gd name="connsiteY28" fmla="*/ 41599 h 477774"/>
                <a:gd name="connsiteX29" fmla="*/ 149248 w 720320"/>
                <a:gd name="connsiteY29" fmla="*/ 11623 h 47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0320" h="477774">
                  <a:moveTo>
                    <a:pt x="717872" y="476897"/>
                  </a:moveTo>
                  <a:lnTo>
                    <a:pt x="720320" y="477774"/>
                  </a:lnTo>
                  <a:lnTo>
                    <a:pt x="717872" y="477162"/>
                  </a:lnTo>
                  <a:close/>
                  <a:moveTo>
                    <a:pt x="202499" y="0"/>
                  </a:moveTo>
                  <a:lnTo>
                    <a:pt x="221474" y="39764"/>
                  </a:lnTo>
                  <a:lnTo>
                    <a:pt x="264931" y="116232"/>
                  </a:lnTo>
                  <a:lnTo>
                    <a:pt x="316346" y="187806"/>
                  </a:lnTo>
                  <a:lnTo>
                    <a:pt x="375106" y="255098"/>
                  </a:lnTo>
                  <a:lnTo>
                    <a:pt x="440599" y="315661"/>
                  </a:lnTo>
                  <a:lnTo>
                    <a:pt x="512212" y="371330"/>
                  </a:lnTo>
                  <a:lnTo>
                    <a:pt x="589335" y="419046"/>
                  </a:lnTo>
                  <a:lnTo>
                    <a:pt x="673190" y="460033"/>
                  </a:lnTo>
                  <a:lnTo>
                    <a:pt x="717872" y="476550"/>
                  </a:lnTo>
                  <a:lnTo>
                    <a:pt x="717872" y="476897"/>
                  </a:lnTo>
                  <a:lnTo>
                    <a:pt x="687880" y="466151"/>
                  </a:lnTo>
                  <a:lnTo>
                    <a:pt x="621775" y="448410"/>
                  </a:lnTo>
                  <a:lnTo>
                    <a:pt x="553222" y="436175"/>
                  </a:lnTo>
                  <a:lnTo>
                    <a:pt x="482832" y="430058"/>
                  </a:lnTo>
                  <a:lnTo>
                    <a:pt x="447332" y="429446"/>
                  </a:lnTo>
                  <a:lnTo>
                    <a:pt x="406322" y="430058"/>
                  </a:lnTo>
                  <a:lnTo>
                    <a:pt x="326140" y="438010"/>
                  </a:lnTo>
                  <a:lnTo>
                    <a:pt x="307866" y="441749"/>
                  </a:lnTo>
                  <a:lnTo>
                    <a:pt x="249124" y="396320"/>
                  </a:lnTo>
                  <a:lnTo>
                    <a:pt x="184249" y="336383"/>
                  </a:lnTo>
                  <a:lnTo>
                    <a:pt x="126106" y="270941"/>
                  </a:lnTo>
                  <a:lnTo>
                    <a:pt x="74695" y="199995"/>
                  </a:lnTo>
                  <a:lnTo>
                    <a:pt x="30629" y="125379"/>
                  </a:lnTo>
                  <a:lnTo>
                    <a:pt x="0" y="59574"/>
                  </a:lnTo>
                  <a:lnTo>
                    <a:pt x="45806" y="41599"/>
                  </a:lnTo>
                  <a:lnTo>
                    <a:pt x="149248" y="11623"/>
                  </a:lnTo>
                  <a:close/>
                </a:path>
              </a:pathLst>
            </a:custGeom>
            <a:solidFill>
              <a:schemeClr val="accent1">
                <a:lumMod val="5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24" name="Group 23">
            <a:extLst>
              <a:ext uri="{FF2B5EF4-FFF2-40B4-BE49-F238E27FC236}">
                <a16:creationId xmlns:a16="http://schemas.microsoft.com/office/drawing/2014/main" id="{4877F5C0-3178-4DB4-8BCA-E2EFE8AB4B5A}"/>
              </a:ext>
            </a:extLst>
          </p:cNvPr>
          <p:cNvGrpSpPr/>
          <p:nvPr/>
        </p:nvGrpSpPr>
        <p:grpSpPr>
          <a:xfrm>
            <a:off x="5434812" y="2288718"/>
            <a:ext cx="1926771" cy="2453736"/>
            <a:chOff x="5434812" y="2288718"/>
            <a:chExt cx="1926771" cy="2453736"/>
          </a:xfrm>
        </p:grpSpPr>
        <p:grpSp>
          <p:nvGrpSpPr>
            <p:cNvPr id="23" name="Group 22">
              <a:extLst>
                <a:ext uri="{FF2B5EF4-FFF2-40B4-BE49-F238E27FC236}">
                  <a16:creationId xmlns:a16="http://schemas.microsoft.com/office/drawing/2014/main" id="{27518086-2FB5-4BBC-AE1A-53554BC89C19}"/>
                </a:ext>
              </a:extLst>
            </p:cNvPr>
            <p:cNvGrpSpPr/>
            <p:nvPr/>
          </p:nvGrpSpPr>
          <p:grpSpPr>
            <a:xfrm>
              <a:off x="5434812" y="2288718"/>
              <a:ext cx="1926771" cy="2453736"/>
              <a:chOff x="5434812" y="2288718"/>
              <a:chExt cx="1926771" cy="2453736"/>
            </a:xfrm>
          </p:grpSpPr>
          <p:sp>
            <p:nvSpPr>
              <p:cNvPr id="5" name="Freeform 42">
                <a:extLst>
                  <a:ext uri="{FF2B5EF4-FFF2-40B4-BE49-F238E27FC236}">
                    <a16:creationId xmlns:a16="http://schemas.microsoft.com/office/drawing/2014/main" id="{3EF2CCD6-FDD1-4FF5-AD40-40F1E9C4C671}"/>
                  </a:ext>
                </a:extLst>
              </p:cNvPr>
              <p:cNvSpPr>
                <a:spLocks/>
              </p:cNvSpPr>
              <p:nvPr/>
            </p:nvSpPr>
            <p:spPr bwMode="auto">
              <a:xfrm>
                <a:off x="5959740" y="2744470"/>
                <a:ext cx="1401843" cy="1997984"/>
              </a:xfrm>
              <a:custGeom>
                <a:avLst/>
                <a:gdLst>
                  <a:gd name="T0" fmla="*/ 1966 w 2758"/>
                  <a:gd name="T1" fmla="*/ 2999 h 3929"/>
                  <a:gd name="T2" fmla="*/ 1926 w 2758"/>
                  <a:gd name="T3" fmla="*/ 3335 h 3929"/>
                  <a:gd name="T4" fmla="*/ 1864 w 2758"/>
                  <a:gd name="T5" fmla="*/ 3577 h 3929"/>
                  <a:gd name="T6" fmla="*/ 2009 w 2758"/>
                  <a:gd name="T7" fmla="*/ 3611 h 3929"/>
                  <a:gd name="T8" fmla="*/ 2196 w 2758"/>
                  <a:gd name="T9" fmla="*/ 3680 h 3929"/>
                  <a:gd name="T10" fmla="*/ 2374 w 2758"/>
                  <a:gd name="T11" fmla="*/ 3775 h 3929"/>
                  <a:gd name="T12" fmla="*/ 2540 w 2758"/>
                  <a:gd name="T13" fmla="*/ 3895 h 3929"/>
                  <a:gd name="T14" fmla="*/ 2600 w 2758"/>
                  <a:gd name="T15" fmla="*/ 3870 h 3929"/>
                  <a:gd name="T16" fmla="*/ 2672 w 2758"/>
                  <a:gd name="T17" fmla="*/ 3625 h 3929"/>
                  <a:gd name="T18" fmla="*/ 2722 w 2758"/>
                  <a:gd name="T19" fmla="*/ 3372 h 3929"/>
                  <a:gd name="T20" fmla="*/ 2751 w 2758"/>
                  <a:gd name="T21" fmla="*/ 3111 h 3929"/>
                  <a:gd name="T22" fmla="*/ 2758 w 2758"/>
                  <a:gd name="T23" fmla="*/ 2912 h 3929"/>
                  <a:gd name="T24" fmla="*/ 2751 w 2758"/>
                  <a:gd name="T25" fmla="*/ 2710 h 3929"/>
                  <a:gd name="T26" fmla="*/ 2722 w 2758"/>
                  <a:gd name="T27" fmla="*/ 2446 h 3929"/>
                  <a:gd name="T28" fmla="*/ 2670 w 2758"/>
                  <a:gd name="T29" fmla="*/ 2191 h 3929"/>
                  <a:gd name="T30" fmla="*/ 2597 w 2758"/>
                  <a:gd name="T31" fmla="*/ 1944 h 3929"/>
                  <a:gd name="T32" fmla="*/ 2503 w 2758"/>
                  <a:gd name="T33" fmla="*/ 1706 h 3929"/>
                  <a:gd name="T34" fmla="*/ 2390 w 2758"/>
                  <a:gd name="T35" fmla="*/ 1479 h 3929"/>
                  <a:gd name="T36" fmla="*/ 2258 w 2758"/>
                  <a:gd name="T37" fmla="*/ 1263 h 3929"/>
                  <a:gd name="T38" fmla="*/ 2109 w 2758"/>
                  <a:gd name="T39" fmla="*/ 1060 h 3929"/>
                  <a:gd name="T40" fmla="*/ 1944 w 2758"/>
                  <a:gd name="T41" fmla="*/ 870 h 3929"/>
                  <a:gd name="T42" fmla="*/ 1762 w 2758"/>
                  <a:gd name="T43" fmla="*/ 696 h 3929"/>
                  <a:gd name="T44" fmla="*/ 1567 w 2758"/>
                  <a:gd name="T45" fmla="*/ 537 h 3929"/>
                  <a:gd name="T46" fmla="*/ 1360 w 2758"/>
                  <a:gd name="T47" fmla="*/ 395 h 3929"/>
                  <a:gd name="T48" fmla="*/ 1139 w 2758"/>
                  <a:gd name="T49" fmla="*/ 270 h 3929"/>
                  <a:gd name="T50" fmla="*/ 908 w 2758"/>
                  <a:gd name="T51" fmla="*/ 164 h 3929"/>
                  <a:gd name="T52" fmla="*/ 666 w 2758"/>
                  <a:gd name="T53" fmla="*/ 78 h 3929"/>
                  <a:gd name="T54" fmla="*/ 415 w 2758"/>
                  <a:gd name="T55" fmla="*/ 13 h 3929"/>
                  <a:gd name="T56" fmla="*/ 425 w 2758"/>
                  <a:gd name="T57" fmla="*/ 184 h 3929"/>
                  <a:gd name="T58" fmla="*/ 45 w 2758"/>
                  <a:gd name="T59" fmla="*/ 46 h 3929"/>
                  <a:gd name="T60" fmla="*/ 9 w 2758"/>
                  <a:gd name="T61" fmla="*/ 191 h 3929"/>
                  <a:gd name="T62" fmla="*/ 6 w 2758"/>
                  <a:gd name="T63" fmla="*/ 384 h 3929"/>
                  <a:gd name="T64" fmla="*/ 51 w 2758"/>
                  <a:gd name="T65" fmla="*/ 568 h 3929"/>
                  <a:gd name="T66" fmla="*/ 140 w 2758"/>
                  <a:gd name="T67" fmla="*/ 734 h 3929"/>
                  <a:gd name="T68" fmla="*/ 266 w 2758"/>
                  <a:gd name="T69" fmla="*/ 789 h 3929"/>
                  <a:gd name="T70" fmla="*/ 629 w 2758"/>
                  <a:gd name="T71" fmla="*/ 904 h 3929"/>
                  <a:gd name="T72" fmla="*/ 962 w 2758"/>
                  <a:gd name="T73" fmla="*/ 1078 h 3929"/>
                  <a:gd name="T74" fmla="*/ 1258 w 2758"/>
                  <a:gd name="T75" fmla="*/ 1305 h 3929"/>
                  <a:gd name="T76" fmla="*/ 1511 w 2758"/>
                  <a:gd name="T77" fmla="*/ 1579 h 3929"/>
                  <a:gd name="T78" fmla="*/ 1714 w 2758"/>
                  <a:gd name="T79" fmla="*/ 1892 h 3929"/>
                  <a:gd name="T80" fmla="*/ 1862 w 2758"/>
                  <a:gd name="T81" fmla="*/ 2240 h 3929"/>
                  <a:gd name="T82" fmla="*/ 1948 w 2758"/>
                  <a:gd name="T83" fmla="*/ 2615 h 3929"/>
                  <a:gd name="T84" fmla="*/ 1967 w 2758"/>
                  <a:gd name="T85" fmla="*/ 2912 h 3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58" h="3929">
                    <a:moveTo>
                      <a:pt x="1967" y="2912"/>
                    </a:moveTo>
                    <a:lnTo>
                      <a:pt x="1966" y="2999"/>
                    </a:lnTo>
                    <a:lnTo>
                      <a:pt x="1953" y="3169"/>
                    </a:lnTo>
                    <a:lnTo>
                      <a:pt x="1926" y="3335"/>
                    </a:lnTo>
                    <a:lnTo>
                      <a:pt x="1888" y="3498"/>
                    </a:lnTo>
                    <a:lnTo>
                      <a:pt x="1864" y="3577"/>
                    </a:lnTo>
                    <a:lnTo>
                      <a:pt x="1913" y="3586"/>
                    </a:lnTo>
                    <a:lnTo>
                      <a:pt x="2009" y="3611"/>
                    </a:lnTo>
                    <a:lnTo>
                      <a:pt x="2103" y="3642"/>
                    </a:lnTo>
                    <a:lnTo>
                      <a:pt x="2196" y="3680"/>
                    </a:lnTo>
                    <a:lnTo>
                      <a:pt x="2286" y="3725"/>
                    </a:lnTo>
                    <a:lnTo>
                      <a:pt x="2374" y="3775"/>
                    </a:lnTo>
                    <a:lnTo>
                      <a:pt x="2459" y="3832"/>
                    </a:lnTo>
                    <a:lnTo>
                      <a:pt x="2540" y="3895"/>
                    </a:lnTo>
                    <a:lnTo>
                      <a:pt x="2578" y="3929"/>
                    </a:lnTo>
                    <a:lnTo>
                      <a:pt x="2600" y="3870"/>
                    </a:lnTo>
                    <a:lnTo>
                      <a:pt x="2638" y="3749"/>
                    </a:lnTo>
                    <a:lnTo>
                      <a:pt x="2672" y="3625"/>
                    </a:lnTo>
                    <a:lnTo>
                      <a:pt x="2700" y="3500"/>
                    </a:lnTo>
                    <a:lnTo>
                      <a:pt x="2722" y="3372"/>
                    </a:lnTo>
                    <a:lnTo>
                      <a:pt x="2740" y="3243"/>
                    </a:lnTo>
                    <a:lnTo>
                      <a:pt x="2751" y="3111"/>
                    </a:lnTo>
                    <a:lnTo>
                      <a:pt x="2758" y="2979"/>
                    </a:lnTo>
                    <a:lnTo>
                      <a:pt x="2758" y="2912"/>
                    </a:lnTo>
                    <a:lnTo>
                      <a:pt x="2758" y="2845"/>
                    </a:lnTo>
                    <a:lnTo>
                      <a:pt x="2751" y="2710"/>
                    </a:lnTo>
                    <a:lnTo>
                      <a:pt x="2740" y="2578"/>
                    </a:lnTo>
                    <a:lnTo>
                      <a:pt x="2722" y="2446"/>
                    </a:lnTo>
                    <a:lnTo>
                      <a:pt x="2699" y="2318"/>
                    </a:lnTo>
                    <a:lnTo>
                      <a:pt x="2670" y="2191"/>
                    </a:lnTo>
                    <a:lnTo>
                      <a:pt x="2635" y="2066"/>
                    </a:lnTo>
                    <a:lnTo>
                      <a:pt x="2597" y="1944"/>
                    </a:lnTo>
                    <a:lnTo>
                      <a:pt x="2552" y="1823"/>
                    </a:lnTo>
                    <a:lnTo>
                      <a:pt x="2503" y="1706"/>
                    </a:lnTo>
                    <a:lnTo>
                      <a:pt x="2449" y="1591"/>
                    </a:lnTo>
                    <a:lnTo>
                      <a:pt x="2390" y="1479"/>
                    </a:lnTo>
                    <a:lnTo>
                      <a:pt x="2325" y="1369"/>
                    </a:lnTo>
                    <a:lnTo>
                      <a:pt x="2258" y="1263"/>
                    </a:lnTo>
                    <a:lnTo>
                      <a:pt x="2185" y="1160"/>
                    </a:lnTo>
                    <a:lnTo>
                      <a:pt x="2109" y="1060"/>
                    </a:lnTo>
                    <a:lnTo>
                      <a:pt x="2028" y="964"/>
                    </a:lnTo>
                    <a:lnTo>
                      <a:pt x="1944" y="870"/>
                    </a:lnTo>
                    <a:lnTo>
                      <a:pt x="1854" y="781"/>
                    </a:lnTo>
                    <a:lnTo>
                      <a:pt x="1762" y="696"/>
                    </a:lnTo>
                    <a:lnTo>
                      <a:pt x="1667" y="614"/>
                    </a:lnTo>
                    <a:lnTo>
                      <a:pt x="1567" y="537"/>
                    </a:lnTo>
                    <a:lnTo>
                      <a:pt x="1466" y="463"/>
                    </a:lnTo>
                    <a:lnTo>
                      <a:pt x="1360" y="395"/>
                    </a:lnTo>
                    <a:lnTo>
                      <a:pt x="1251" y="330"/>
                    </a:lnTo>
                    <a:lnTo>
                      <a:pt x="1139" y="270"/>
                    </a:lnTo>
                    <a:lnTo>
                      <a:pt x="1025" y="214"/>
                    </a:lnTo>
                    <a:lnTo>
                      <a:pt x="908" y="164"/>
                    </a:lnTo>
                    <a:lnTo>
                      <a:pt x="788" y="119"/>
                    </a:lnTo>
                    <a:lnTo>
                      <a:pt x="666" y="78"/>
                    </a:lnTo>
                    <a:lnTo>
                      <a:pt x="542" y="43"/>
                    </a:lnTo>
                    <a:lnTo>
                      <a:pt x="415" y="13"/>
                    </a:lnTo>
                    <a:lnTo>
                      <a:pt x="351" y="0"/>
                    </a:lnTo>
                    <a:lnTo>
                      <a:pt x="425" y="184"/>
                    </a:lnTo>
                    <a:lnTo>
                      <a:pt x="46" y="46"/>
                    </a:lnTo>
                    <a:lnTo>
                      <a:pt x="45" y="46"/>
                    </a:lnTo>
                    <a:lnTo>
                      <a:pt x="29" y="94"/>
                    </a:lnTo>
                    <a:lnTo>
                      <a:pt x="9" y="191"/>
                    </a:lnTo>
                    <a:lnTo>
                      <a:pt x="0" y="288"/>
                    </a:lnTo>
                    <a:lnTo>
                      <a:pt x="6" y="384"/>
                    </a:lnTo>
                    <a:lnTo>
                      <a:pt x="22" y="478"/>
                    </a:lnTo>
                    <a:lnTo>
                      <a:pt x="51" y="568"/>
                    </a:lnTo>
                    <a:lnTo>
                      <a:pt x="91" y="653"/>
                    </a:lnTo>
                    <a:lnTo>
                      <a:pt x="140" y="734"/>
                    </a:lnTo>
                    <a:lnTo>
                      <a:pt x="170" y="771"/>
                    </a:lnTo>
                    <a:lnTo>
                      <a:pt x="266" y="789"/>
                    </a:lnTo>
                    <a:lnTo>
                      <a:pt x="450" y="838"/>
                    </a:lnTo>
                    <a:lnTo>
                      <a:pt x="629" y="904"/>
                    </a:lnTo>
                    <a:lnTo>
                      <a:pt x="800" y="983"/>
                    </a:lnTo>
                    <a:lnTo>
                      <a:pt x="962" y="1078"/>
                    </a:lnTo>
                    <a:lnTo>
                      <a:pt x="1115" y="1186"/>
                    </a:lnTo>
                    <a:lnTo>
                      <a:pt x="1258" y="1305"/>
                    </a:lnTo>
                    <a:lnTo>
                      <a:pt x="1390" y="1437"/>
                    </a:lnTo>
                    <a:lnTo>
                      <a:pt x="1511" y="1579"/>
                    </a:lnTo>
                    <a:lnTo>
                      <a:pt x="1619" y="1730"/>
                    </a:lnTo>
                    <a:lnTo>
                      <a:pt x="1714" y="1892"/>
                    </a:lnTo>
                    <a:lnTo>
                      <a:pt x="1795" y="2062"/>
                    </a:lnTo>
                    <a:lnTo>
                      <a:pt x="1862" y="2240"/>
                    </a:lnTo>
                    <a:lnTo>
                      <a:pt x="1914" y="2425"/>
                    </a:lnTo>
                    <a:lnTo>
                      <a:pt x="1948" y="2615"/>
                    </a:lnTo>
                    <a:lnTo>
                      <a:pt x="1965" y="2811"/>
                    </a:lnTo>
                    <a:lnTo>
                      <a:pt x="1967" y="29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Freeform 43">
                <a:extLst>
                  <a:ext uri="{FF2B5EF4-FFF2-40B4-BE49-F238E27FC236}">
                    <a16:creationId xmlns:a16="http://schemas.microsoft.com/office/drawing/2014/main" id="{ECF0635A-8BF8-41EF-8780-4F6C52374B3F}"/>
                  </a:ext>
                </a:extLst>
              </p:cNvPr>
              <p:cNvSpPr>
                <a:spLocks/>
              </p:cNvSpPr>
              <p:nvPr/>
            </p:nvSpPr>
            <p:spPr bwMode="auto">
              <a:xfrm>
                <a:off x="5434812" y="2288718"/>
                <a:ext cx="1456776" cy="2439494"/>
              </a:xfrm>
              <a:custGeom>
                <a:avLst/>
                <a:gdLst>
                  <a:gd name="T0" fmla="*/ 1265 w 2862"/>
                  <a:gd name="T1" fmla="*/ 2588 h 4796"/>
                  <a:gd name="T2" fmla="*/ 1402 w 2862"/>
                  <a:gd name="T3" fmla="*/ 2646 h 4796"/>
                  <a:gd name="T4" fmla="*/ 1570 w 2862"/>
                  <a:gd name="T5" fmla="*/ 2746 h 4796"/>
                  <a:gd name="T6" fmla="*/ 1720 w 2862"/>
                  <a:gd name="T7" fmla="*/ 2870 h 4796"/>
                  <a:gd name="T8" fmla="*/ 1851 w 2862"/>
                  <a:gd name="T9" fmla="*/ 3015 h 4796"/>
                  <a:gd name="T10" fmla="*/ 1958 w 2862"/>
                  <a:gd name="T11" fmla="*/ 3179 h 4796"/>
                  <a:gd name="T12" fmla="*/ 2040 w 2862"/>
                  <a:gd name="T13" fmla="*/ 3358 h 4796"/>
                  <a:gd name="T14" fmla="*/ 2095 w 2862"/>
                  <a:gd name="T15" fmla="*/ 3551 h 4796"/>
                  <a:gd name="T16" fmla="*/ 2119 w 2862"/>
                  <a:gd name="T17" fmla="*/ 3754 h 4796"/>
                  <a:gd name="T18" fmla="*/ 2118 w 2862"/>
                  <a:gd name="T19" fmla="*/ 3881 h 4796"/>
                  <a:gd name="T20" fmla="*/ 2070 w 2862"/>
                  <a:gd name="T21" fmla="*/ 4165 h 4796"/>
                  <a:gd name="T22" fmla="*/ 1965 w 2862"/>
                  <a:gd name="T23" fmla="*/ 4424 h 4796"/>
                  <a:gd name="T24" fmla="*/ 1808 w 2862"/>
                  <a:gd name="T25" fmla="*/ 4651 h 4796"/>
                  <a:gd name="T26" fmla="*/ 1661 w 2862"/>
                  <a:gd name="T27" fmla="*/ 4796 h 4796"/>
                  <a:gd name="T28" fmla="*/ 1666 w 2862"/>
                  <a:gd name="T29" fmla="*/ 4792 h 4796"/>
                  <a:gd name="T30" fmla="*/ 1666 w 2862"/>
                  <a:gd name="T31" fmla="*/ 4793 h 4796"/>
                  <a:gd name="T32" fmla="*/ 1852 w 2862"/>
                  <a:gd name="T33" fmla="*/ 4659 h 4796"/>
                  <a:gd name="T34" fmla="*/ 2118 w 2862"/>
                  <a:gd name="T35" fmla="*/ 4532 h 4796"/>
                  <a:gd name="T36" fmla="*/ 2399 w 2862"/>
                  <a:gd name="T37" fmla="*/ 4461 h 4796"/>
                  <a:gd name="T38" fmla="*/ 2685 w 2862"/>
                  <a:gd name="T39" fmla="*/ 4447 h 4796"/>
                  <a:gd name="T40" fmla="*/ 2781 w 2862"/>
                  <a:gd name="T41" fmla="*/ 4376 h 4796"/>
                  <a:gd name="T42" fmla="*/ 2846 w 2862"/>
                  <a:gd name="T43" fmla="*/ 4057 h 4796"/>
                  <a:gd name="T44" fmla="*/ 2862 w 2862"/>
                  <a:gd name="T45" fmla="*/ 3807 h 4796"/>
                  <a:gd name="T46" fmla="*/ 2847 w 2862"/>
                  <a:gd name="T47" fmla="*/ 3562 h 4796"/>
                  <a:gd name="T48" fmla="*/ 2785 w 2862"/>
                  <a:gd name="T49" fmla="*/ 3250 h 4796"/>
                  <a:gd name="T50" fmla="*/ 2677 w 2862"/>
                  <a:gd name="T51" fmla="*/ 2958 h 4796"/>
                  <a:gd name="T52" fmla="*/ 2528 w 2862"/>
                  <a:gd name="T53" fmla="*/ 2688 h 4796"/>
                  <a:gd name="T54" fmla="*/ 2340 w 2862"/>
                  <a:gd name="T55" fmla="*/ 2445 h 4796"/>
                  <a:gd name="T56" fmla="*/ 2119 w 2862"/>
                  <a:gd name="T57" fmla="*/ 2233 h 4796"/>
                  <a:gd name="T58" fmla="*/ 1868 w 2862"/>
                  <a:gd name="T59" fmla="*/ 2056 h 4796"/>
                  <a:gd name="T60" fmla="*/ 1591 w 2862"/>
                  <a:gd name="T61" fmla="*/ 1918 h 4796"/>
                  <a:gd name="T62" fmla="*/ 1519 w 2862"/>
                  <a:gd name="T63" fmla="*/ 1891 h 4796"/>
                  <a:gd name="T64" fmla="*/ 1415 w 2862"/>
                  <a:gd name="T65" fmla="*/ 1844 h 4796"/>
                  <a:gd name="T66" fmla="*/ 1295 w 2862"/>
                  <a:gd name="T67" fmla="*/ 1761 h 4796"/>
                  <a:gd name="T68" fmla="*/ 1194 w 2862"/>
                  <a:gd name="T69" fmla="*/ 1659 h 4796"/>
                  <a:gd name="T70" fmla="*/ 1116 w 2862"/>
                  <a:gd name="T71" fmla="*/ 1539 h 4796"/>
                  <a:gd name="T72" fmla="*/ 1063 w 2862"/>
                  <a:gd name="T73" fmla="*/ 1408 h 4796"/>
                  <a:gd name="T74" fmla="*/ 1035 w 2862"/>
                  <a:gd name="T75" fmla="*/ 1268 h 4796"/>
                  <a:gd name="T76" fmla="*/ 1034 w 2862"/>
                  <a:gd name="T77" fmla="*/ 1124 h 4796"/>
                  <a:gd name="T78" fmla="*/ 1063 w 2862"/>
                  <a:gd name="T79" fmla="*/ 977 h 4796"/>
                  <a:gd name="T80" fmla="*/ 1076 w 2862"/>
                  <a:gd name="T81" fmla="*/ 941 h 4796"/>
                  <a:gd name="T82" fmla="*/ 1024 w 2862"/>
                  <a:gd name="T83" fmla="*/ 0 h 4796"/>
                  <a:gd name="T84" fmla="*/ 379 w 2862"/>
                  <a:gd name="T85" fmla="*/ 688 h 4796"/>
                  <a:gd name="T86" fmla="*/ 317 w 2862"/>
                  <a:gd name="T87" fmla="*/ 906 h 4796"/>
                  <a:gd name="T88" fmla="*/ 289 w 2862"/>
                  <a:gd name="T89" fmla="*/ 1197 h 4796"/>
                  <a:gd name="T90" fmla="*/ 317 w 2862"/>
                  <a:gd name="T91" fmla="*/ 1483 h 4796"/>
                  <a:gd name="T92" fmla="*/ 400 w 2862"/>
                  <a:gd name="T93" fmla="*/ 1756 h 4796"/>
                  <a:gd name="T94" fmla="*/ 532 w 2862"/>
                  <a:gd name="T95" fmla="*/ 2007 h 4796"/>
                  <a:gd name="T96" fmla="*/ 711 w 2862"/>
                  <a:gd name="T97" fmla="*/ 2230 h 4796"/>
                  <a:gd name="T98" fmla="*/ 932 w 2862"/>
                  <a:gd name="T99" fmla="*/ 2417 h 4796"/>
                  <a:gd name="T100" fmla="*/ 1193 w 2862"/>
                  <a:gd name="T101" fmla="*/ 2560 h 4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62" h="4796">
                    <a:moveTo>
                      <a:pt x="1265" y="2587"/>
                    </a:moveTo>
                    <a:lnTo>
                      <a:pt x="1265" y="2588"/>
                    </a:lnTo>
                    <a:lnTo>
                      <a:pt x="1311" y="2604"/>
                    </a:lnTo>
                    <a:lnTo>
                      <a:pt x="1402" y="2646"/>
                    </a:lnTo>
                    <a:lnTo>
                      <a:pt x="1488" y="2692"/>
                    </a:lnTo>
                    <a:lnTo>
                      <a:pt x="1570" y="2746"/>
                    </a:lnTo>
                    <a:lnTo>
                      <a:pt x="1647" y="2805"/>
                    </a:lnTo>
                    <a:lnTo>
                      <a:pt x="1720" y="2870"/>
                    </a:lnTo>
                    <a:lnTo>
                      <a:pt x="1788" y="2940"/>
                    </a:lnTo>
                    <a:lnTo>
                      <a:pt x="1851" y="3015"/>
                    </a:lnTo>
                    <a:lnTo>
                      <a:pt x="1908" y="3095"/>
                    </a:lnTo>
                    <a:lnTo>
                      <a:pt x="1958" y="3179"/>
                    </a:lnTo>
                    <a:lnTo>
                      <a:pt x="2003" y="3267"/>
                    </a:lnTo>
                    <a:lnTo>
                      <a:pt x="2040" y="3358"/>
                    </a:lnTo>
                    <a:lnTo>
                      <a:pt x="2072" y="3452"/>
                    </a:lnTo>
                    <a:lnTo>
                      <a:pt x="2095" y="3551"/>
                    </a:lnTo>
                    <a:lnTo>
                      <a:pt x="2111" y="3651"/>
                    </a:lnTo>
                    <a:lnTo>
                      <a:pt x="2119" y="3754"/>
                    </a:lnTo>
                    <a:lnTo>
                      <a:pt x="2120" y="3807"/>
                    </a:lnTo>
                    <a:lnTo>
                      <a:pt x="2118" y="3881"/>
                    </a:lnTo>
                    <a:lnTo>
                      <a:pt x="2103" y="4026"/>
                    </a:lnTo>
                    <a:lnTo>
                      <a:pt x="2070" y="4165"/>
                    </a:lnTo>
                    <a:lnTo>
                      <a:pt x="2025" y="4297"/>
                    </a:lnTo>
                    <a:lnTo>
                      <a:pt x="1965" y="4424"/>
                    </a:lnTo>
                    <a:lnTo>
                      <a:pt x="1892" y="4542"/>
                    </a:lnTo>
                    <a:lnTo>
                      <a:pt x="1808" y="4651"/>
                    </a:lnTo>
                    <a:lnTo>
                      <a:pt x="1713" y="4751"/>
                    </a:lnTo>
                    <a:lnTo>
                      <a:pt x="1661" y="4796"/>
                    </a:lnTo>
                    <a:lnTo>
                      <a:pt x="1664" y="4794"/>
                    </a:lnTo>
                    <a:lnTo>
                      <a:pt x="1666" y="4792"/>
                    </a:lnTo>
                    <a:lnTo>
                      <a:pt x="1666" y="4793"/>
                    </a:lnTo>
                    <a:lnTo>
                      <a:pt x="1666" y="4793"/>
                    </a:lnTo>
                    <a:lnTo>
                      <a:pt x="1726" y="4744"/>
                    </a:lnTo>
                    <a:lnTo>
                      <a:pt x="1852" y="4659"/>
                    </a:lnTo>
                    <a:lnTo>
                      <a:pt x="1982" y="4589"/>
                    </a:lnTo>
                    <a:lnTo>
                      <a:pt x="2118" y="4532"/>
                    </a:lnTo>
                    <a:lnTo>
                      <a:pt x="2257" y="4490"/>
                    </a:lnTo>
                    <a:lnTo>
                      <a:pt x="2399" y="4461"/>
                    </a:lnTo>
                    <a:lnTo>
                      <a:pt x="2542" y="4448"/>
                    </a:lnTo>
                    <a:lnTo>
                      <a:pt x="2685" y="4447"/>
                    </a:lnTo>
                    <a:lnTo>
                      <a:pt x="2757" y="4452"/>
                    </a:lnTo>
                    <a:lnTo>
                      <a:pt x="2781" y="4376"/>
                    </a:lnTo>
                    <a:lnTo>
                      <a:pt x="2820" y="4219"/>
                    </a:lnTo>
                    <a:lnTo>
                      <a:pt x="2846" y="4057"/>
                    </a:lnTo>
                    <a:lnTo>
                      <a:pt x="2861" y="3891"/>
                    </a:lnTo>
                    <a:lnTo>
                      <a:pt x="2862" y="3807"/>
                    </a:lnTo>
                    <a:lnTo>
                      <a:pt x="2861" y="3725"/>
                    </a:lnTo>
                    <a:lnTo>
                      <a:pt x="2847" y="3562"/>
                    </a:lnTo>
                    <a:lnTo>
                      <a:pt x="2822" y="3405"/>
                    </a:lnTo>
                    <a:lnTo>
                      <a:pt x="2785" y="3250"/>
                    </a:lnTo>
                    <a:lnTo>
                      <a:pt x="2736" y="3102"/>
                    </a:lnTo>
                    <a:lnTo>
                      <a:pt x="2677" y="2958"/>
                    </a:lnTo>
                    <a:lnTo>
                      <a:pt x="2608" y="2820"/>
                    </a:lnTo>
                    <a:lnTo>
                      <a:pt x="2528" y="2688"/>
                    </a:lnTo>
                    <a:lnTo>
                      <a:pt x="2439" y="2563"/>
                    </a:lnTo>
                    <a:lnTo>
                      <a:pt x="2340" y="2445"/>
                    </a:lnTo>
                    <a:lnTo>
                      <a:pt x="2233" y="2335"/>
                    </a:lnTo>
                    <a:lnTo>
                      <a:pt x="2119" y="2233"/>
                    </a:lnTo>
                    <a:lnTo>
                      <a:pt x="1997" y="2140"/>
                    </a:lnTo>
                    <a:lnTo>
                      <a:pt x="1868" y="2056"/>
                    </a:lnTo>
                    <a:lnTo>
                      <a:pt x="1732" y="1982"/>
                    </a:lnTo>
                    <a:lnTo>
                      <a:pt x="1591" y="1918"/>
                    </a:lnTo>
                    <a:lnTo>
                      <a:pt x="1518" y="1890"/>
                    </a:lnTo>
                    <a:lnTo>
                      <a:pt x="1519" y="1891"/>
                    </a:lnTo>
                    <a:lnTo>
                      <a:pt x="1483" y="1877"/>
                    </a:lnTo>
                    <a:lnTo>
                      <a:pt x="1415" y="1844"/>
                    </a:lnTo>
                    <a:lnTo>
                      <a:pt x="1353" y="1806"/>
                    </a:lnTo>
                    <a:lnTo>
                      <a:pt x="1295" y="1761"/>
                    </a:lnTo>
                    <a:lnTo>
                      <a:pt x="1242" y="1713"/>
                    </a:lnTo>
                    <a:lnTo>
                      <a:pt x="1194" y="1659"/>
                    </a:lnTo>
                    <a:lnTo>
                      <a:pt x="1152" y="1601"/>
                    </a:lnTo>
                    <a:lnTo>
                      <a:pt x="1116" y="1539"/>
                    </a:lnTo>
                    <a:lnTo>
                      <a:pt x="1086" y="1475"/>
                    </a:lnTo>
                    <a:lnTo>
                      <a:pt x="1063" y="1408"/>
                    </a:lnTo>
                    <a:lnTo>
                      <a:pt x="1045" y="1339"/>
                    </a:lnTo>
                    <a:lnTo>
                      <a:pt x="1035" y="1268"/>
                    </a:lnTo>
                    <a:lnTo>
                      <a:pt x="1030" y="1196"/>
                    </a:lnTo>
                    <a:lnTo>
                      <a:pt x="1034" y="1124"/>
                    </a:lnTo>
                    <a:lnTo>
                      <a:pt x="1045" y="1050"/>
                    </a:lnTo>
                    <a:lnTo>
                      <a:pt x="1063" y="977"/>
                    </a:lnTo>
                    <a:lnTo>
                      <a:pt x="1075" y="941"/>
                    </a:lnTo>
                    <a:lnTo>
                      <a:pt x="1076" y="941"/>
                    </a:lnTo>
                    <a:lnTo>
                      <a:pt x="1455" y="1079"/>
                    </a:lnTo>
                    <a:lnTo>
                      <a:pt x="1024" y="0"/>
                    </a:lnTo>
                    <a:lnTo>
                      <a:pt x="0" y="550"/>
                    </a:lnTo>
                    <a:lnTo>
                      <a:pt x="379" y="688"/>
                    </a:lnTo>
                    <a:lnTo>
                      <a:pt x="354" y="760"/>
                    </a:lnTo>
                    <a:lnTo>
                      <a:pt x="317" y="906"/>
                    </a:lnTo>
                    <a:lnTo>
                      <a:pt x="295" y="1052"/>
                    </a:lnTo>
                    <a:lnTo>
                      <a:pt x="289" y="1197"/>
                    </a:lnTo>
                    <a:lnTo>
                      <a:pt x="296" y="1341"/>
                    </a:lnTo>
                    <a:lnTo>
                      <a:pt x="317" y="1483"/>
                    </a:lnTo>
                    <a:lnTo>
                      <a:pt x="352" y="1621"/>
                    </a:lnTo>
                    <a:lnTo>
                      <a:pt x="400" y="1756"/>
                    </a:lnTo>
                    <a:lnTo>
                      <a:pt x="460" y="1885"/>
                    </a:lnTo>
                    <a:lnTo>
                      <a:pt x="532" y="2007"/>
                    </a:lnTo>
                    <a:lnTo>
                      <a:pt x="616" y="2123"/>
                    </a:lnTo>
                    <a:lnTo>
                      <a:pt x="711" y="2230"/>
                    </a:lnTo>
                    <a:lnTo>
                      <a:pt x="817" y="2328"/>
                    </a:lnTo>
                    <a:lnTo>
                      <a:pt x="932" y="2417"/>
                    </a:lnTo>
                    <a:lnTo>
                      <a:pt x="1058" y="2494"/>
                    </a:lnTo>
                    <a:lnTo>
                      <a:pt x="1193" y="2560"/>
                    </a:lnTo>
                    <a:lnTo>
                      <a:pt x="1265" y="2587"/>
                    </a:lnTo>
                    <a:close/>
                  </a:path>
                </a:pathLst>
              </a:custGeom>
              <a:solidFill>
                <a:schemeClr val="accent2"/>
              </a:solidFill>
              <a:ln w="12700">
                <a:solidFill>
                  <a:srgbClr val="FFFFFF"/>
                </a:solidFill>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5" name="Freeform: Shape 14">
              <a:extLst>
                <a:ext uri="{FF2B5EF4-FFF2-40B4-BE49-F238E27FC236}">
                  <a16:creationId xmlns:a16="http://schemas.microsoft.com/office/drawing/2014/main" id="{50181765-8B28-4D07-AA71-8F2BFE01E2D0}"/>
                </a:ext>
              </a:extLst>
            </p:cNvPr>
            <p:cNvSpPr>
              <a:spLocks/>
            </p:cNvSpPr>
            <p:nvPr/>
          </p:nvSpPr>
          <p:spPr bwMode="auto">
            <a:xfrm>
              <a:off x="6280272" y="4369707"/>
              <a:ext cx="599669" cy="358505"/>
            </a:xfrm>
            <a:custGeom>
              <a:avLst/>
              <a:gdLst>
                <a:gd name="connsiteX0" fmla="*/ 657988 w 721045"/>
                <a:gd name="connsiteY0" fmla="*/ 0 h 431068"/>
                <a:gd name="connsiteX1" fmla="*/ 721045 w 721045"/>
                <a:gd name="connsiteY1" fmla="*/ 5320 h 431068"/>
                <a:gd name="connsiteX2" fmla="*/ 709345 w 721045"/>
                <a:gd name="connsiteY2" fmla="*/ 78172 h 431068"/>
                <a:gd name="connsiteX3" fmla="*/ 685476 w 721045"/>
                <a:gd name="connsiteY3" fmla="*/ 174194 h 431068"/>
                <a:gd name="connsiteX4" fmla="*/ 670787 w 721045"/>
                <a:gd name="connsiteY4" fmla="*/ 220676 h 431068"/>
                <a:gd name="connsiteX5" fmla="*/ 626721 w 721045"/>
                <a:gd name="connsiteY5" fmla="*/ 217618 h 431068"/>
                <a:gd name="connsiteX6" fmla="*/ 539200 w 721045"/>
                <a:gd name="connsiteY6" fmla="*/ 218230 h 431068"/>
                <a:gd name="connsiteX7" fmla="*/ 451679 w 721045"/>
                <a:gd name="connsiteY7" fmla="*/ 226181 h 431068"/>
                <a:gd name="connsiteX8" fmla="*/ 364771 w 721045"/>
                <a:gd name="connsiteY8" fmla="*/ 243917 h 431068"/>
                <a:gd name="connsiteX9" fmla="*/ 279699 w 721045"/>
                <a:gd name="connsiteY9" fmla="*/ 269604 h 431068"/>
                <a:gd name="connsiteX10" fmla="*/ 196462 w 721045"/>
                <a:gd name="connsiteY10" fmla="*/ 304466 h 431068"/>
                <a:gd name="connsiteX11" fmla="*/ 116898 w 721045"/>
                <a:gd name="connsiteY11" fmla="*/ 347278 h 431068"/>
                <a:gd name="connsiteX12" fmla="*/ 39782 w 721045"/>
                <a:gd name="connsiteY12" fmla="*/ 399265 h 431068"/>
                <a:gd name="connsiteX13" fmla="*/ 3060 w 721045"/>
                <a:gd name="connsiteY13" fmla="*/ 429233 h 431068"/>
                <a:gd name="connsiteX14" fmla="*/ 3060 w 721045"/>
                <a:gd name="connsiteY14" fmla="*/ 428622 h 431068"/>
                <a:gd name="connsiteX15" fmla="*/ 1836 w 721045"/>
                <a:gd name="connsiteY15" fmla="*/ 429845 h 431068"/>
                <a:gd name="connsiteX16" fmla="*/ 0 w 721045"/>
                <a:gd name="connsiteY16" fmla="*/ 431068 h 431068"/>
                <a:gd name="connsiteX17" fmla="*/ 31826 w 721045"/>
                <a:gd name="connsiteY17" fmla="*/ 403546 h 431068"/>
                <a:gd name="connsiteX18" fmla="*/ 89969 w 721045"/>
                <a:gd name="connsiteY18" fmla="*/ 342385 h 431068"/>
                <a:gd name="connsiteX19" fmla="*/ 141379 w 721045"/>
                <a:gd name="connsiteY19" fmla="*/ 275721 h 431068"/>
                <a:gd name="connsiteX20" fmla="*/ 186058 w 721045"/>
                <a:gd name="connsiteY20" fmla="*/ 203551 h 431068"/>
                <a:gd name="connsiteX21" fmla="*/ 222780 w 721045"/>
                <a:gd name="connsiteY21" fmla="*/ 125877 h 431068"/>
                <a:gd name="connsiteX22" fmla="*/ 236637 w 721045"/>
                <a:gd name="connsiteY22" fmla="*/ 85259 h 431068"/>
                <a:gd name="connsiteX23" fmla="*/ 313655 w 721045"/>
                <a:gd name="connsiteY23" fmla="*/ 53124 h 431068"/>
                <a:gd name="connsiteX24" fmla="*/ 398668 w 721045"/>
                <a:gd name="connsiteY24" fmla="*/ 26867 h 431068"/>
                <a:gd name="connsiteX25" fmla="*/ 484293 w 721045"/>
                <a:gd name="connsiteY25" fmla="*/ 9159 h 431068"/>
                <a:gd name="connsiteX26" fmla="*/ 571141 w 721045"/>
                <a:gd name="connsiteY26" fmla="*/ 611 h 43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1045" h="431068">
                  <a:moveTo>
                    <a:pt x="657988" y="0"/>
                  </a:moveTo>
                  <a:lnTo>
                    <a:pt x="721045" y="5320"/>
                  </a:lnTo>
                  <a:lnTo>
                    <a:pt x="709345" y="78172"/>
                  </a:lnTo>
                  <a:lnTo>
                    <a:pt x="685476" y="174194"/>
                  </a:lnTo>
                  <a:lnTo>
                    <a:pt x="670787" y="220676"/>
                  </a:lnTo>
                  <a:lnTo>
                    <a:pt x="626721" y="217618"/>
                  </a:lnTo>
                  <a:lnTo>
                    <a:pt x="539200" y="218230"/>
                  </a:lnTo>
                  <a:lnTo>
                    <a:pt x="451679" y="226181"/>
                  </a:lnTo>
                  <a:lnTo>
                    <a:pt x="364771" y="243917"/>
                  </a:lnTo>
                  <a:lnTo>
                    <a:pt x="279699" y="269604"/>
                  </a:lnTo>
                  <a:lnTo>
                    <a:pt x="196462" y="304466"/>
                  </a:lnTo>
                  <a:lnTo>
                    <a:pt x="116898" y="347278"/>
                  </a:lnTo>
                  <a:lnTo>
                    <a:pt x="39782" y="399265"/>
                  </a:lnTo>
                  <a:lnTo>
                    <a:pt x="3060" y="429233"/>
                  </a:lnTo>
                  <a:lnTo>
                    <a:pt x="3060" y="428622"/>
                  </a:lnTo>
                  <a:lnTo>
                    <a:pt x="1836" y="429845"/>
                  </a:lnTo>
                  <a:lnTo>
                    <a:pt x="0" y="431068"/>
                  </a:lnTo>
                  <a:lnTo>
                    <a:pt x="31826" y="403546"/>
                  </a:lnTo>
                  <a:lnTo>
                    <a:pt x="89969" y="342385"/>
                  </a:lnTo>
                  <a:lnTo>
                    <a:pt x="141379" y="275721"/>
                  </a:lnTo>
                  <a:lnTo>
                    <a:pt x="186058" y="203551"/>
                  </a:lnTo>
                  <a:lnTo>
                    <a:pt x="222780" y="125877"/>
                  </a:lnTo>
                  <a:lnTo>
                    <a:pt x="236637" y="85259"/>
                  </a:lnTo>
                  <a:lnTo>
                    <a:pt x="313655" y="53124"/>
                  </a:lnTo>
                  <a:lnTo>
                    <a:pt x="398668" y="26867"/>
                  </a:lnTo>
                  <a:lnTo>
                    <a:pt x="484293" y="9159"/>
                  </a:lnTo>
                  <a:lnTo>
                    <a:pt x="571141" y="611"/>
                  </a:lnTo>
                  <a:close/>
                </a:path>
              </a:pathLst>
            </a:custGeom>
            <a:solidFill>
              <a:schemeClr val="accent2">
                <a:lumMod val="60000"/>
                <a:lumOff val="4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 name="Freeform: Shape 15">
              <a:extLst>
                <a:ext uri="{FF2B5EF4-FFF2-40B4-BE49-F238E27FC236}">
                  <a16:creationId xmlns:a16="http://schemas.microsoft.com/office/drawing/2014/main" id="{E12FAE11-8AD7-404C-8025-E9EA2F3FC1F0}"/>
                </a:ext>
              </a:extLst>
            </p:cNvPr>
            <p:cNvSpPr>
              <a:spLocks/>
            </p:cNvSpPr>
            <p:nvPr/>
          </p:nvSpPr>
          <p:spPr bwMode="auto">
            <a:xfrm>
              <a:off x="6907179" y="4384704"/>
              <a:ext cx="412671" cy="357750"/>
            </a:xfrm>
            <a:custGeom>
              <a:avLst/>
              <a:gdLst>
                <a:gd name="connsiteX0" fmla="*/ 48778 w 496198"/>
                <a:gd name="connsiteY0" fmla="*/ 0 h 430160"/>
                <a:gd name="connsiteX1" fmla="*/ 76665 w 496198"/>
                <a:gd name="connsiteY1" fmla="*/ 5171 h 430160"/>
                <a:gd name="connsiteX2" fmla="*/ 160455 w 496198"/>
                <a:gd name="connsiteY2" fmla="*/ 28374 h 430160"/>
                <a:gd name="connsiteX3" fmla="*/ 242410 w 496198"/>
                <a:gd name="connsiteY3" fmla="*/ 60737 h 430160"/>
                <a:gd name="connsiteX4" fmla="*/ 320695 w 496198"/>
                <a:gd name="connsiteY4" fmla="*/ 101038 h 430160"/>
                <a:gd name="connsiteX5" fmla="*/ 395922 w 496198"/>
                <a:gd name="connsiteY5" fmla="*/ 148666 h 430160"/>
                <a:gd name="connsiteX6" fmla="*/ 466868 w 496198"/>
                <a:gd name="connsiteY6" fmla="*/ 205454 h 430160"/>
                <a:gd name="connsiteX7" fmla="*/ 496198 w 496198"/>
                <a:gd name="connsiteY7" fmla="*/ 233652 h 430160"/>
                <a:gd name="connsiteX8" fmla="*/ 493818 w 496198"/>
                <a:gd name="connsiteY8" fmla="*/ 244280 h 430160"/>
                <a:gd name="connsiteX9" fmla="*/ 473039 w 496198"/>
                <a:gd name="connsiteY9" fmla="*/ 320099 h 430160"/>
                <a:gd name="connsiteX10" fmla="*/ 449815 w 496198"/>
                <a:gd name="connsiteY10" fmla="*/ 394085 h 430160"/>
                <a:gd name="connsiteX11" fmla="*/ 436369 w 496198"/>
                <a:gd name="connsiteY11" fmla="*/ 430160 h 430160"/>
                <a:gd name="connsiteX12" fmla="*/ 413145 w 496198"/>
                <a:gd name="connsiteY12" fmla="*/ 409371 h 430160"/>
                <a:gd name="connsiteX13" fmla="*/ 363641 w 496198"/>
                <a:gd name="connsiteY13" fmla="*/ 370850 h 430160"/>
                <a:gd name="connsiteX14" fmla="*/ 311692 w 496198"/>
                <a:gd name="connsiteY14" fmla="*/ 335997 h 430160"/>
                <a:gd name="connsiteX15" fmla="*/ 257910 w 496198"/>
                <a:gd name="connsiteY15" fmla="*/ 305425 h 430160"/>
                <a:gd name="connsiteX16" fmla="*/ 202906 w 496198"/>
                <a:gd name="connsiteY16" fmla="*/ 277909 h 430160"/>
                <a:gd name="connsiteX17" fmla="*/ 146068 w 496198"/>
                <a:gd name="connsiteY17" fmla="*/ 254674 h 430160"/>
                <a:gd name="connsiteX18" fmla="*/ 88618 w 496198"/>
                <a:gd name="connsiteY18" fmla="*/ 235719 h 430160"/>
                <a:gd name="connsiteX19" fmla="*/ 29947 w 496198"/>
                <a:gd name="connsiteY19" fmla="*/ 220433 h 430160"/>
                <a:gd name="connsiteX20" fmla="*/ 0 w 496198"/>
                <a:gd name="connsiteY20" fmla="*/ 214930 h 430160"/>
                <a:gd name="connsiteX21" fmla="*/ 14668 w 496198"/>
                <a:gd name="connsiteY21" fmla="*/ 166626 h 430160"/>
                <a:gd name="connsiteX22" fmla="*/ 37892 w 496198"/>
                <a:gd name="connsiteY22" fmla="*/ 66959 h 43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198" h="430160">
                  <a:moveTo>
                    <a:pt x="48778" y="0"/>
                  </a:moveTo>
                  <a:lnTo>
                    <a:pt x="76665" y="5171"/>
                  </a:lnTo>
                  <a:lnTo>
                    <a:pt x="160455" y="28374"/>
                  </a:lnTo>
                  <a:lnTo>
                    <a:pt x="242410" y="60737"/>
                  </a:lnTo>
                  <a:lnTo>
                    <a:pt x="320695" y="101038"/>
                  </a:lnTo>
                  <a:lnTo>
                    <a:pt x="395922" y="148666"/>
                  </a:lnTo>
                  <a:lnTo>
                    <a:pt x="466868" y="205454"/>
                  </a:lnTo>
                  <a:lnTo>
                    <a:pt x="496198" y="233652"/>
                  </a:lnTo>
                  <a:lnTo>
                    <a:pt x="493818" y="244280"/>
                  </a:lnTo>
                  <a:lnTo>
                    <a:pt x="473039" y="320099"/>
                  </a:lnTo>
                  <a:lnTo>
                    <a:pt x="449815" y="394085"/>
                  </a:lnTo>
                  <a:lnTo>
                    <a:pt x="436369" y="430160"/>
                  </a:lnTo>
                  <a:lnTo>
                    <a:pt x="413145" y="409371"/>
                  </a:lnTo>
                  <a:lnTo>
                    <a:pt x="363641" y="370850"/>
                  </a:lnTo>
                  <a:lnTo>
                    <a:pt x="311692" y="335997"/>
                  </a:lnTo>
                  <a:lnTo>
                    <a:pt x="257910" y="305425"/>
                  </a:lnTo>
                  <a:lnTo>
                    <a:pt x="202906" y="277909"/>
                  </a:lnTo>
                  <a:lnTo>
                    <a:pt x="146068" y="254674"/>
                  </a:lnTo>
                  <a:lnTo>
                    <a:pt x="88618" y="235719"/>
                  </a:lnTo>
                  <a:lnTo>
                    <a:pt x="29947" y="220433"/>
                  </a:lnTo>
                  <a:lnTo>
                    <a:pt x="0" y="214930"/>
                  </a:lnTo>
                  <a:lnTo>
                    <a:pt x="14668" y="166626"/>
                  </a:lnTo>
                  <a:lnTo>
                    <a:pt x="37892" y="66959"/>
                  </a:lnTo>
                  <a:close/>
                </a:path>
              </a:pathLst>
            </a:custGeom>
            <a:solidFill>
              <a:schemeClr val="accent2">
                <a:lumMod val="60000"/>
                <a:lumOff val="40000"/>
                <a:alpha val="3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7" name="Content Placeholder 4">
            <a:extLst>
              <a:ext uri="{FF2B5EF4-FFF2-40B4-BE49-F238E27FC236}">
                <a16:creationId xmlns:a16="http://schemas.microsoft.com/office/drawing/2014/main" id="{801975E0-E32F-420D-A914-5384BBEA85A5}"/>
              </a:ext>
            </a:extLst>
          </p:cNvPr>
          <p:cNvSpPr>
            <a:spLocks noGrp="1"/>
          </p:cNvSpPr>
          <p:nvPr>
            <p:ph idx="1"/>
          </p:nvPr>
        </p:nvSpPr>
        <p:spPr>
          <a:xfrm>
            <a:off x="5482750" y="1538649"/>
            <a:ext cx="1316884" cy="530260"/>
          </a:xfrm>
        </p:spPr>
        <p:txBody>
          <a:bodyPr/>
          <a:lstStyle/>
          <a:p>
            <a:pPr marL="0" indent="0">
              <a:buNone/>
            </a:pPr>
            <a:r>
              <a:rPr lang="en-US" sz="3600" b="1">
                <a:solidFill>
                  <a:schemeClr val="tx1"/>
                </a:solidFill>
              </a:rPr>
              <a:t>SaaS</a:t>
            </a:r>
            <a:r>
              <a:rPr lang="en-US" sz="2000">
                <a:solidFill>
                  <a:schemeClr val="tx1"/>
                </a:solidFill>
              </a:rPr>
              <a:t> </a:t>
            </a:r>
          </a:p>
        </p:txBody>
      </p:sp>
      <p:sp>
        <p:nvSpPr>
          <p:cNvPr id="20" name="Content Placeholder 4">
            <a:extLst>
              <a:ext uri="{FF2B5EF4-FFF2-40B4-BE49-F238E27FC236}">
                <a16:creationId xmlns:a16="http://schemas.microsoft.com/office/drawing/2014/main" id="{E8E2F5EF-8DD1-43D3-A855-FEABAE671B09}"/>
              </a:ext>
            </a:extLst>
          </p:cNvPr>
          <p:cNvSpPr txBox="1">
            <a:spLocks/>
          </p:cNvSpPr>
          <p:nvPr/>
        </p:nvSpPr>
        <p:spPr>
          <a:xfrm>
            <a:off x="1250809" y="4879927"/>
            <a:ext cx="2547896" cy="53026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0" indent="0" algn="ctr">
              <a:buFont typeface="Arial" panose="020B0604020202020204" pitchFamily="34" charset="0"/>
              <a:buNone/>
            </a:pPr>
            <a:r>
              <a:rPr lang="en-US" sz="3600" b="1">
                <a:solidFill>
                  <a:schemeClr val="tx1"/>
                </a:solidFill>
              </a:rPr>
              <a:t>Containers</a:t>
            </a:r>
            <a:br>
              <a:rPr lang="en-US" sz="3600" b="1">
                <a:solidFill>
                  <a:schemeClr val="tx1"/>
                </a:solidFill>
              </a:rPr>
            </a:br>
            <a:r>
              <a:rPr lang="en-US" sz="1800" b="1">
                <a:solidFill>
                  <a:schemeClr val="tx1"/>
                </a:solidFill>
              </a:rPr>
              <a:t>(IaaS/PaaS)</a:t>
            </a:r>
            <a:endParaRPr lang="en-US" sz="1100">
              <a:solidFill>
                <a:schemeClr val="tx1"/>
              </a:solidFill>
            </a:endParaRPr>
          </a:p>
        </p:txBody>
      </p:sp>
      <p:sp>
        <p:nvSpPr>
          <p:cNvPr id="21" name="Content Placeholder 4">
            <a:extLst>
              <a:ext uri="{FF2B5EF4-FFF2-40B4-BE49-F238E27FC236}">
                <a16:creationId xmlns:a16="http://schemas.microsoft.com/office/drawing/2014/main" id="{3A3E1DF7-CADC-4369-9237-BF9216C07B7D}"/>
              </a:ext>
            </a:extLst>
          </p:cNvPr>
          <p:cNvSpPr txBox="1">
            <a:spLocks/>
          </p:cNvSpPr>
          <p:nvPr/>
        </p:nvSpPr>
        <p:spPr>
          <a:xfrm>
            <a:off x="7601467" y="5277556"/>
            <a:ext cx="2547896" cy="53026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0" indent="0">
              <a:buFont typeface="Arial" panose="020B0604020202020204" pitchFamily="34" charset="0"/>
              <a:buNone/>
            </a:pPr>
            <a:r>
              <a:rPr lang="en-US" sz="3600" b="1"/>
              <a:t>IaaS</a:t>
            </a:r>
            <a:endParaRPr lang="en-US" sz="2000"/>
          </a:p>
        </p:txBody>
      </p:sp>
      <p:sp>
        <p:nvSpPr>
          <p:cNvPr id="28" name="TextBox 27">
            <a:extLst>
              <a:ext uri="{FF2B5EF4-FFF2-40B4-BE49-F238E27FC236}">
                <a16:creationId xmlns:a16="http://schemas.microsoft.com/office/drawing/2014/main" id="{060FA5CC-F1A8-4F58-AF02-2DA2DF80342D}"/>
              </a:ext>
            </a:extLst>
          </p:cNvPr>
          <p:cNvSpPr txBox="1"/>
          <p:nvPr/>
        </p:nvSpPr>
        <p:spPr>
          <a:xfrm>
            <a:off x="7085561" y="1627254"/>
            <a:ext cx="4669292" cy="1169551"/>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en-GB" sz="1400"/>
              <a:t>Access to logs not instant</a:t>
            </a:r>
          </a:p>
          <a:p>
            <a:pPr marL="285750" indent="-285750">
              <a:buClr>
                <a:srgbClr val="C00000"/>
              </a:buClr>
              <a:buFont typeface="Wingdings" panose="05000000000000000000" pitchFamily="2" charset="2"/>
              <a:buChar char="v"/>
            </a:pPr>
            <a:r>
              <a:rPr lang="en-GB" sz="1400"/>
              <a:t>On demand access is not forensically sound </a:t>
            </a:r>
            <a:r>
              <a:rPr lang="en-GB" sz="1400">
                <a:sym typeface="Wingdings" panose="05000000000000000000" pitchFamily="2" charset="2"/>
              </a:rPr>
              <a:t>  </a:t>
            </a:r>
            <a:endParaRPr lang="en-GB" sz="1400"/>
          </a:p>
          <a:p>
            <a:pPr marL="285750" indent="-285750">
              <a:buClr>
                <a:srgbClr val="C00000"/>
              </a:buClr>
              <a:buFont typeface="Wingdings" panose="05000000000000000000" pitchFamily="2" charset="2"/>
              <a:buChar char="v"/>
            </a:pPr>
            <a:r>
              <a:rPr lang="en-GB" sz="1400"/>
              <a:t>Log extraction maybe throttled </a:t>
            </a:r>
            <a:r>
              <a:rPr lang="en-GB" sz="1400">
                <a:sym typeface="Wingdings" panose="05000000000000000000" pitchFamily="2" charset="2"/>
              </a:rPr>
              <a:t>  </a:t>
            </a:r>
            <a:endParaRPr lang="en-GB" sz="1400"/>
          </a:p>
          <a:p>
            <a:pPr marL="285750" indent="-285750">
              <a:buClr>
                <a:srgbClr val="C00000"/>
              </a:buClr>
              <a:buFont typeface="Wingdings" panose="05000000000000000000" pitchFamily="2" charset="2"/>
              <a:buChar char="v"/>
            </a:pPr>
            <a:r>
              <a:rPr lang="en-GB" sz="1400"/>
              <a:t>Default Logs Retentions </a:t>
            </a:r>
          </a:p>
          <a:p>
            <a:pPr marL="285750" indent="-285750">
              <a:buClr>
                <a:srgbClr val="00B050"/>
              </a:buClr>
              <a:buFont typeface="Wingdings" panose="05000000000000000000" pitchFamily="2" charset="2"/>
              <a:buChar char="ü"/>
            </a:pPr>
            <a:r>
              <a:rPr lang="en-GB" sz="1400"/>
              <a:t>Logs can be easily piped to solutions</a:t>
            </a:r>
          </a:p>
        </p:txBody>
      </p:sp>
      <p:sp>
        <p:nvSpPr>
          <p:cNvPr id="30" name="TextBox 29">
            <a:extLst>
              <a:ext uri="{FF2B5EF4-FFF2-40B4-BE49-F238E27FC236}">
                <a16:creationId xmlns:a16="http://schemas.microsoft.com/office/drawing/2014/main" id="{0B106BF8-19D1-4CA5-B219-F2D4D200A2B9}"/>
              </a:ext>
            </a:extLst>
          </p:cNvPr>
          <p:cNvSpPr txBox="1"/>
          <p:nvPr/>
        </p:nvSpPr>
        <p:spPr>
          <a:xfrm>
            <a:off x="240137" y="3311170"/>
            <a:ext cx="3884390" cy="1384995"/>
          </a:xfrm>
          <a:prstGeom prst="rect">
            <a:avLst/>
          </a:prstGeom>
          <a:noFill/>
        </p:spPr>
        <p:txBody>
          <a:bodyPr wrap="square" rtlCol="0">
            <a:spAutoFit/>
          </a:bodyPr>
          <a:lstStyle>
            <a:defPPr>
              <a:defRPr lang="sv-SE"/>
            </a:defPPr>
            <a:lvl1pPr marL="285750" indent="-285750">
              <a:buClr>
                <a:srgbClr val="C00000"/>
              </a:buClr>
              <a:buFont typeface="Wingdings" panose="05000000000000000000" pitchFamily="2" charset="2"/>
              <a:buChar char="v"/>
              <a:defRPr sz="1400"/>
            </a:lvl1pPr>
          </a:lstStyle>
          <a:p>
            <a:r>
              <a:rPr lang="en-GB"/>
              <a:t>Scale up, down -&gt; Evidence Destroyed</a:t>
            </a:r>
          </a:p>
          <a:p>
            <a:r>
              <a:rPr lang="en-GB"/>
              <a:t>Logging not enabled by default</a:t>
            </a:r>
          </a:p>
          <a:p>
            <a:r>
              <a:rPr lang="en-GB"/>
              <a:t>Not enough IR documentation</a:t>
            </a:r>
          </a:p>
          <a:p>
            <a:pPr>
              <a:buClr>
                <a:srgbClr val="00B050"/>
              </a:buClr>
              <a:buFont typeface="Wingdings" panose="05000000000000000000" pitchFamily="2" charset="2"/>
              <a:buChar char="ü"/>
            </a:pPr>
            <a:r>
              <a:rPr lang="en-GB"/>
              <a:t>Automating Snapshots</a:t>
            </a:r>
          </a:p>
          <a:p>
            <a:pPr>
              <a:buClr>
                <a:srgbClr val="00B050"/>
              </a:buClr>
              <a:buFont typeface="Wingdings" panose="05000000000000000000" pitchFamily="2" charset="2"/>
              <a:buChar char="ü"/>
            </a:pPr>
            <a:r>
              <a:rPr lang="en-US"/>
              <a:t>Enabling logging never been so easy</a:t>
            </a:r>
          </a:p>
          <a:p>
            <a:pPr>
              <a:buClr>
                <a:srgbClr val="00B050"/>
              </a:buClr>
              <a:buFont typeface="Wingdings" panose="05000000000000000000" pitchFamily="2" charset="2"/>
              <a:buChar char="ü"/>
            </a:pPr>
            <a:r>
              <a:rPr lang="en-US"/>
              <a:t>Cloud Native log collection Agents</a:t>
            </a:r>
            <a:endParaRPr lang="en-001"/>
          </a:p>
        </p:txBody>
      </p:sp>
      <p:sp>
        <p:nvSpPr>
          <p:cNvPr id="31" name="TextBox 30">
            <a:extLst>
              <a:ext uri="{FF2B5EF4-FFF2-40B4-BE49-F238E27FC236}">
                <a16:creationId xmlns:a16="http://schemas.microsoft.com/office/drawing/2014/main" id="{2AB43273-CD1E-4376-8380-40E011549325}"/>
              </a:ext>
            </a:extLst>
          </p:cNvPr>
          <p:cNvSpPr txBox="1"/>
          <p:nvPr/>
        </p:nvSpPr>
        <p:spPr>
          <a:xfrm>
            <a:off x="7918317" y="4103266"/>
            <a:ext cx="4095777" cy="954107"/>
          </a:xfrm>
          <a:prstGeom prst="rect">
            <a:avLst/>
          </a:prstGeom>
          <a:noFill/>
        </p:spPr>
        <p:txBody>
          <a:bodyPr wrap="square" rtlCol="0">
            <a:spAutoFit/>
          </a:bodyPr>
          <a:lstStyle>
            <a:defPPr>
              <a:defRPr lang="sv-SE"/>
            </a:defPPr>
            <a:lvl1pPr marL="285750" indent="-285750">
              <a:buClr>
                <a:srgbClr val="C00000"/>
              </a:buClr>
              <a:buFont typeface="Wingdings" panose="05000000000000000000" pitchFamily="2" charset="2"/>
              <a:buChar char="v"/>
              <a:defRPr sz="1400"/>
            </a:lvl1pPr>
          </a:lstStyle>
          <a:p>
            <a:r>
              <a:rPr lang="en-GB"/>
              <a:t>Default logging none</a:t>
            </a:r>
          </a:p>
          <a:p>
            <a:r>
              <a:rPr lang="en-GB"/>
              <a:t>Network logging default off or sampled(?!)</a:t>
            </a:r>
          </a:p>
          <a:p>
            <a:pPr>
              <a:buClr>
                <a:srgbClr val="00B050"/>
              </a:buClr>
              <a:buFont typeface="Wingdings" panose="05000000000000000000" pitchFamily="2" charset="2"/>
              <a:buChar char="ü"/>
            </a:pPr>
            <a:r>
              <a:rPr lang="en-GB"/>
              <a:t>Cloud Native log collection agents</a:t>
            </a:r>
          </a:p>
          <a:p>
            <a:pPr>
              <a:buClr>
                <a:srgbClr val="00B050"/>
              </a:buClr>
              <a:buFont typeface="Wingdings" panose="05000000000000000000" pitchFamily="2" charset="2"/>
              <a:buChar char="ü"/>
            </a:pPr>
            <a:r>
              <a:rPr lang="en-GB"/>
              <a:t>Automated Network log capture</a:t>
            </a:r>
          </a:p>
        </p:txBody>
      </p:sp>
      <p:grpSp>
        <p:nvGrpSpPr>
          <p:cNvPr id="36" name="Group 35">
            <a:extLst>
              <a:ext uri="{FF2B5EF4-FFF2-40B4-BE49-F238E27FC236}">
                <a16:creationId xmlns:a16="http://schemas.microsoft.com/office/drawing/2014/main" id="{A91A2648-E709-4140-A053-A25C4FA4BAF7}"/>
              </a:ext>
            </a:extLst>
          </p:cNvPr>
          <p:cNvGrpSpPr/>
          <p:nvPr/>
        </p:nvGrpSpPr>
        <p:grpSpPr>
          <a:xfrm>
            <a:off x="5275467" y="3662425"/>
            <a:ext cx="1169551" cy="1169551"/>
            <a:chOff x="274672" y="465069"/>
            <a:chExt cx="4762500" cy="4762500"/>
          </a:xfrm>
        </p:grpSpPr>
        <p:pic>
          <p:nvPicPr>
            <p:cNvPr id="33" name="Picture 32">
              <a:extLst>
                <a:ext uri="{FF2B5EF4-FFF2-40B4-BE49-F238E27FC236}">
                  <a16:creationId xmlns:a16="http://schemas.microsoft.com/office/drawing/2014/main" id="{180D5833-8BE7-450B-AA72-6A265CF49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72" y="465069"/>
              <a:ext cx="4762500" cy="4762500"/>
            </a:xfrm>
            <a:prstGeom prst="rect">
              <a:avLst/>
            </a:prstGeom>
          </p:spPr>
        </p:pic>
        <p:pic>
          <p:nvPicPr>
            <p:cNvPr id="35" name="Picture 34">
              <a:extLst>
                <a:ext uri="{FF2B5EF4-FFF2-40B4-BE49-F238E27FC236}">
                  <a16:creationId xmlns:a16="http://schemas.microsoft.com/office/drawing/2014/main" id="{EBF91DC7-FFF7-480B-AA13-164DC58595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8751" y="1615489"/>
              <a:ext cx="2587320" cy="2587320"/>
            </a:xfrm>
            <a:prstGeom prst="rect">
              <a:avLst/>
            </a:prstGeom>
          </p:spPr>
        </p:pic>
      </p:grpSp>
    </p:spTree>
    <p:extLst>
      <p:ext uri="{BB962C8B-B14F-4D97-AF65-F5344CB8AC3E}">
        <p14:creationId xmlns:p14="http://schemas.microsoft.com/office/powerpoint/2010/main" val="173263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28">
                                            <p:txEl>
                                              <p:pRg st="0" end="0"/>
                                            </p:txEl>
                                          </p:spTgt>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8">
                                            <p:txEl>
                                              <p:pRg st="1" end="1"/>
                                            </p:txEl>
                                          </p:spTgt>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
                                            <p:txEl>
                                              <p:pRg st="2" end="2"/>
                                            </p:txEl>
                                          </p:spTgt>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28">
                                            <p:txEl>
                                              <p:pRg st="3" end="3"/>
                                            </p:txEl>
                                          </p:spTgt>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0"/>
                                  </p:stCondLst>
                                  <p:childTnLst>
                                    <p:set>
                                      <p:cBhvr>
                                        <p:cTn id="3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up)">
                                      <p:cBhvr>
                                        <p:cTn id="37" dur="500"/>
                                        <p:tgtEl>
                                          <p:spTgt spid="26"/>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30">
                                            <p:txEl>
                                              <p:pRg st="0" end="0"/>
                                            </p:txEl>
                                          </p:spTgt>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30">
                                            <p:txEl>
                                              <p:pRg st="1" end="1"/>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30">
                                            <p:txEl>
                                              <p:pRg st="2" end="2"/>
                                            </p:txEl>
                                          </p:spTgt>
                                        </p:tgtEl>
                                        <p:attrNameLst>
                                          <p:attrName>style.visibility</p:attrName>
                                        </p:attrNameLst>
                                      </p:cBhvr>
                                      <p:to>
                                        <p:strVal val="visible"/>
                                      </p:to>
                                    </p:set>
                                  </p:childTnLst>
                                </p:cTn>
                              </p:par>
                            </p:childTnLst>
                          </p:cTn>
                        </p:par>
                        <p:par>
                          <p:cTn id="50" fill="hold">
                            <p:stCondLst>
                              <p:cond delay="500"/>
                            </p:stCondLst>
                            <p:childTnLst>
                              <p:par>
                                <p:cTn id="51" presetID="1" presetClass="entr" presetSubtype="0" fill="hold" nodeType="afterEffect">
                                  <p:stCondLst>
                                    <p:cond delay="0"/>
                                  </p:stCondLst>
                                  <p:childTnLst>
                                    <p:set>
                                      <p:cBhvr>
                                        <p:cTn id="52" dur="1" fill="hold">
                                          <p:stCondLst>
                                            <p:cond delay="0"/>
                                          </p:stCondLst>
                                        </p:cTn>
                                        <p:tgtEl>
                                          <p:spTgt spid="30">
                                            <p:txEl>
                                              <p:pRg st="3" end="3"/>
                                            </p:txEl>
                                          </p:spTgt>
                                        </p:tgtEl>
                                        <p:attrNameLst>
                                          <p:attrName>style.visibility</p:attrName>
                                        </p:attrNameLst>
                                      </p:cBhvr>
                                      <p:to>
                                        <p:strVal val="visible"/>
                                      </p:to>
                                    </p:set>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30">
                                            <p:txEl>
                                              <p:pRg st="4" end="4"/>
                                            </p:txEl>
                                          </p:spTgt>
                                        </p:tgtEl>
                                        <p:attrNameLst>
                                          <p:attrName>style.visibility</p:attrName>
                                        </p:attrNameLst>
                                      </p:cBhvr>
                                      <p:to>
                                        <p:strVal val="visible"/>
                                      </p:to>
                                    </p:se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par>
                          <p:cTn id="67" fill="hold">
                            <p:stCondLst>
                              <p:cond delay="500"/>
                            </p:stCondLst>
                            <p:childTnLst>
                              <p:par>
                                <p:cTn id="68" presetID="1" presetClass="entr" presetSubtype="0" fill="hold" nodeType="afterEffect">
                                  <p:stCondLst>
                                    <p:cond delay="0"/>
                                  </p:stCondLst>
                                  <p:childTnLst>
                                    <p:set>
                                      <p:cBhvr>
                                        <p:cTn id="69" dur="1" fill="hold">
                                          <p:stCondLst>
                                            <p:cond delay="0"/>
                                          </p:stCondLst>
                                        </p:cTn>
                                        <p:tgtEl>
                                          <p:spTgt spid="31">
                                            <p:txEl>
                                              <p:pRg st="0" end="0"/>
                                            </p:txEl>
                                          </p:spTgt>
                                        </p:tgtEl>
                                        <p:attrNameLst>
                                          <p:attrName>style.visibility</p:attrName>
                                        </p:attrNameLst>
                                      </p:cBhvr>
                                      <p:to>
                                        <p:strVal val="visible"/>
                                      </p:to>
                                    </p:set>
                                  </p:childTnLst>
                                </p:cTn>
                              </p:par>
                            </p:childTnLst>
                          </p:cTn>
                        </p:par>
                        <p:par>
                          <p:cTn id="70" fill="hold">
                            <p:stCondLst>
                              <p:cond delay="500"/>
                            </p:stCondLst>
                            <p:childTnLst>
                              <p:par>
                                <p:cTn id="71" presetID="1" presetClass="entr" presetSubtype="0" fill="hold" nodeType="afterEffect">
                                  <p:stCondLst>
                                    <p:cond delay="0"/>
                                  </p:stCondLst>
                                  <p:childTnLst>
                                    <p:set>
                                      <p:cBhvr>
                                        <p:cTn id="72" dur="1" fill="hold">
                                          <p:stCondLst>
                                            <p:cond delay="0"/>
                                          </p:stCondLst>
                                        </p:cTn>
                                        <p:tgtEl>
                                          <p:spTgt spid="31">
                                            <p:txEl>
                                              <p:pRg st="1" end="1"/>
                                            </p:txEl>
                                          </p:spTgt>
                                        </p:tgtEl>
                                        <p:attrNameLst>
                                          <p:attrName>style.visibility</p:attrName>
                                        </p:attrNameLst>
                                      </p:cBhvr>
                                      <p:to>
                                        <p:strVal val="visible"/>
                                      </p:to>
                                    </p:set>
                                  </p:childTnLst>
                                </p:cTn>
                              </p:par>
                            </p:childTnLst>
                          </p:cTn>
                        </p:par>
                        <p:par>
                          <p:cTn id="73" fill="hold">
                            <p:stCondLst>
                              <p:cond delay="500"/>
                            </p:stCondLst>
                            <p:childTnLst>
                              <p:par>
                                <p:cTn id="74" presetID="1" presetClass="entr" presetSubtype="0" fill="hold" nodeType="afterEffect">
                                  <p:stCondLst>
                                    <p:cond delay="0"/>
                                  </p:stCondLst>
                                  <p:childTnLst>
                                    <p:set>
                                      <p:cBhvr>
                                        <p:cTn id="75" dur="1" fill="hold">
                                          <p:stCondLst>
                                            <p:cond delay="0"/>
                                          </p:stCondLst>
                                        </p:cTn>
                                        <p:tgtEl>
                                          <p:spTgt spid="31">
                                            <p:txEl>
                                              <p:pRg st="2" end="2"/>
                                            </p:txEl>
                                          </p:spTgt>
                                        </p:tgtEl>
                                        <p:attrNameLst>
                                          <p:attrName>style.visibility</p:attrName>
                                        </p:attrNameLst>
                                      </p:cBhvr>
                                      <p:to>
                                        <p:strVal val="visible"/>
                                      </p:to>
                                    </p:se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D7705-F084-411C-BC85-72E7E7244B3D}"/>
              </a:ext>
            </a:extLst>
          </p:cNvPr>
          <p:cNvSpPr>
            <a:spLocks noGrp="1"/>
          </p:cNvSpPr>
          <p:nvPr>
            <p:ph type="title"/>
          </p:nvPr>
        </p:nvSpPr>
        <p:spPr/>
        <p:txBody>
          <a:bodyPr/>
          <a:lstStyle/>
          <a:p>
            <a:r>
              <a:rPr lang="en-US">
                <a:cs typeface="Archivo"/>
              </a:rPr>
              <a:t>Cloud Readiness Strategies</a:t>
            </a:r>
            <a:endParaRPr lang="en-US"/>
          </a:p>
        </p:txBody>
      </p:sp>
      <p:pic>
        <p:nvPicPr>
          <p:cNvPr id="6" name="Picture Placeholder 5">
            <a:extLst>
              <a:ext uri="{FF2B5EF4-FFF2-40B4-BE49-F238E27FC236}">
                <a16:creationId xmlns:a16="http://schemas.microsoft.com/office/drawing/2014/main" id="{BAB8D0BF-FFB9-4B65-B5F2-C4B6E989015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272" r="16272"/>
          <a:stretch>
            <a:fillRect/>
          </a:stretch>
        </p:blipFill>
        <p:spPr/>
      </p:pic>
    </p:spTree>
    <p:extLst>
      <p:ext uri="{BB962C8B-B14F-4D97-AF65-F5344CB8AC3E}">
        <p14:creationId xmlns:p14="http://schemas.microsoft.com/office/powerpoint/2010/main" val="2290634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13CDC9-40A3-4524-A00E-8DB1BECF5DDC}"/>
              </a:ext>
            </a:extLst>
          </p:cNvPr>
          <p:cNvSpPr>
            <a:spLocks noGrp="1"/>
          </p:cNvSpPr>
          <p:nvPr>
            <p:ph type="title"/>
          </p:nvPr>
        </p:nvSpPr>
        <p:spPr>
          <a:xfrm>
            <a:off x="550861" y="62050"/>
            <a:ext cx="10945814" cy="1150938"/>
          </a:xfrm>
        </p:spPr>
        <p:txBody>
          <a:bodyPr/>
          <a:lstStyle/>
          <a:p>
            <a:r>
              <a:rPr lang="en-US" sz="3600">
                <a:cs typeface="Archivo"/>
              </a:rPr>
              <a:t>Cloud Readiness Strategies: R</a:t>
            </a:r>
            <a:r>
              <a:rPr lang="en-US" sz="3600"/>
              <a:t>esponders</a:t>
            </a:r>
          </a:p>
        </p:txBody>
      </p:sp>
      <p:grpSp>
        <p:nvGrpSpPr>
          <p:cNvPr id="7" name="Group 6">
            <a:extLst>
              <a:ext uri="{FF2B5EF4-FFF2-40B4-BE49-F238E27FC236}">
                <a16:creationId xmlns:a16="http://schemas.microsoft.com/office/drawing/2014/main" id="{BFD1F6A4-32E3-4599-A608-756AFD0DBA40}"/>
              </a:ext>
            </a:extLst>
          </p:cNvPr>
          <p:cNvGrpSpPr/>
          <p:nvPr/>
        </p:nvGrpSpPr>
        <p:grpSpPr>
          <a:xfrm>
            <a:off x="550861" y="3116134"/>
            <a:ext cx="6118880" cy="1457914"/>
            <a:chOff x="550861" y="3320536"/>
            <a:chExt cx="8703200" cy="1457914"/>
          </a:xfrm>
        </p:grpSpPr>
        <p:sp>
          <p:nvSpPr>
            <p:cNvPr id="8" name="Rectangle 7">
              <a:extLst>
                <a:ext uri="{FF2B5EF4-FFF2-40B4-BE49-F238E27FC236}">
                  <a16:creationId xmlns:a16="http://schemas.microsoft.com/office/drawing/2014/main" id="{3D53972E-A9BB-4DE1-9069-5A4651F100DE}"/>
                </a:ext>
              </a:extLst>
            </p:cNvPr>
            <p:cNvSpPr/>
            <p:nvPr/>
          </p:nvSpPr>
          <p:spPr>
            <a:xfrm>
              <a:off x="550864" y="3558473"/>
              <a:ext cx="8703197" cy="1168449"/>
            </a:xfrm>
            <a:prstGeom prst="rect">
              <a:avLst/>
            </a:prstGeom>
            <a:solidFill>
              <a:schemeClr val="bg1">
                <a:lumMod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9" name="Flowchart: Manual Input 8">
              <a:extLst>
                <a:ext uri="{FF2B5EF4-FFF2-40B4-BE49-F238E27FC236}">
                  <a16:creationId xmlns:a16="http://schemas.microsoft.com/office/drawing/2014/main" id="{CAE0BDDD-79B8-4EF7-B202-0B4FBDCADB35}"/>
                </a:ext>
              </a:extLst>
            </p:cNvPr>
            <p:cNvSpPr/>
            <p:nvPr/>
          </p:nvSpPr>
          <p:spPr>
            <a:xfrm flipH="1" flipV="1">
              <a:off x="550864" y="3320536"/>
              <a:ext cx="8703197" cy="747755"/>
            </a:xfrm>
            <a:prstGeom prst="flowChartManualInpu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485F8A1-4240-49DB-8A29-359A1AAD90D5}"/>
                </a:ext>
              </a:extLst>
            </p:cNvPr>
            <p:cNvSpPr txBox="1"/>
            <p:nvPr/>
          </p:nvSpPr>
          <p:spPr>
            <a:xfrm>
              <a:off x="550862" y="3494358"/>
              <a:ext cx="639299" cy="400110"/>
            </a:xfrm>
            <a:prstGeom prst="rect">
              <a:avLst/>
            </a:prstGeom>
            <a:noFill/>
          </p:spPr>
          <p:txBody>
            <a:bodyPr wrap="square" lIns="0" rIns="0" rtlCol="0">
              <a:spAutoFit/>
            </a:bodyPr>
            <a:lstStyle/>
            <a:p>
              <a:pPr algn="ctr"/>
              <a:r>
                <a:rPr lang="en-ZA" sz="2000" b="1">
                  <a:solidFill>
                    <a:srgbClr val="FFFFFF"/>
                  </a:solidFill>
                  <a:latin typeface="+mj-lt"/>
                </a:rPr>
                <a:t>02</a:t>
              </a:r>
            </a:p>
          </p:txBody>
        </p:sp>
        <p:sp>
          <p:nvSpPr>
            <p:cNvPr id="12" name="TextBox 11">
              <a:extLst>
                <a:ext uri="{FF2B5EF4-FFF2-40B4-BE49-F238E27FC236}">
                  <a16:creationId xmlns:a16="http://schemas.microsoft.com/office/drawing/2014/main" id="{226DA4AD-ADA8-4DDA-B13E-BB2A72CB45B6}"/>
                </a:ext>
              </a:extLst>
            </p:cNvPr>
            <p:cNvSpPr txBox="1"/>
            <p:nvPr/>
          </p:nvSpPr>
          <p:spPr>
            <a:xfrm>
              <a:off x="1126061" y="3509748"/>
              <a:ext cx="6920421" cy="369332"/>
            </a:xfrm>
            <a:prstGeom prst="rect">
              <a:avLst/>
            </a:prstGeom>
            <a:noFill/>
          </p:spPr>
          <p:txBody>
            <a:bodyPr wrap="square" rtlCol="0" anchor="ctr">
              <a:spAutoFit/>
            </a:bodyPr>
            <a:lstStyle/>
            <a:p>
              <a:r>
                <a:rPr lang="en-ZA">
                  <a:solidFill>
                    <a:srgbClr val="FFFFFF"/>
                  </a:solidFill>
                  <a:latin typeface="+mj-lt"/>
                </a:rPr>
                <a:t>Build Cloud IR Analysis Environment</a:t>
              </a:r>
            </a:p>
          </p:txBody>
        </p:sp>
        <p:sp>
          <p:nvSpPr>
            <p:cNvPr id="13" name="TextBox 12">
              <a:extLst>
                <a:ext uri="{FF2B5EF4-FFF2-40B4-BE49-F238E27FC236}">
                  <a16:creationId xmlns:a16="http://schemas.microsoft.com/office/drawing/2014/main" id="{2C3CBC31-1ED0-4571-9221-828D08B8F2F6}"/>
                </a:ext>
              </a:extLst>
            </p:cNvPr>
            <p:cNvSpPr txBox="1"/>
            <p:nvPr/>
          </p:nvSpPr>
          <p:spPr>
            <a:xfrm>
              <a:off x="550861" y="4039786"/>
              <a:ext cx="8655115" cy="738664"/>
            </a:xfrm>
            <a:prstGeom prst="rect">
              <a:avLst/>
            </a:prstGeom>
            <a:noFill/>
          </p:spPr>
          <p:txBody>
            <a:bodyPr wrap="square" rtlCol="0">
              <a:spAutoFit/>
            </a:bodyPr>
            <a:lstStyle/>
            <a:p>
              <a:pPr marL="285750" indent="-285750">
                <a:buFont typeface="Arial" panose="020B0604020202020204" pitchFamily="34" charset="0"/>
                <a:buChar char="•"/>
              </a:pPr>
              <a:r>
                <a:rPr lang="en-ZA" sz="1400"/>
                <a:t>Consider IaaS, PaaS first</a:t>
              </a:r>
            </a:p>
            <a:p>
              <a:pPr marL="285750" indent="-285750">
                <a:buFont typeface="Arial" panose="020B0604020202020204" pitchFamily="34" charset="0"/>
                <a:buChar char="•"/>
              </a:pPr>
              <a:r>
                <a:rPr lang="en-ZA" sz="1400"/>
                <a:t>Build Templates or Utilise Code as Infrastructure</a:t>
              </a:r>
            </a:p>
            <a:p>
              <a:pPr marL="285750" indent="-285750">
                <a:buFont typeface="Arial" panose="020B0604020202020204" pitchFamily="34" charset="0"/>
                <a:buChar char="•"/>
              </a:pPr>
              <a:r>
                <a:rPr lang="en-ZA" sz="1400"/>
                <a:t>Artefact parsing vs JSON ingestion into SIEM</a:t>
              </a:r>
            </a:p>
          </p:txBody>
        </p:sp>
        <p:sp>
          <p:nvSpPr>
            <p:cNvPr id="14" name="Freeform 123">
              <a:extLst>
                <a:ext uri="{FF2B5EF4-FFF2-40B4-BE49-F238E27FC236}">
                  <a16:creationId xmlns:a16="http://schemas.microsoft.com/office/drawing/2014/main" id="{83CDF775-EF34-4E29-BB80-67DE77FC9370}"/>
                </a:ext>
              </a:extLst>
            </p:cNvPr>
            <p:cNvSpPr>
              <a:spLocks noChangeAspect="1" noEditPoints="1"/>
            </p:cNvSpPr>
            <p:nvPr/>
          </p:nvSpPr>
          <p:spPr bwMode="auto">
            <a:xfrm>
              <a:off x="8192095" y="3323631"/>
              <a:ext cx="557213" cy="492125"/>
            </a:xfrm>
            <a:custGeom>
              <a:avLst/>
              <a:gdLst>
                <a:gd name="T0" fmla="*/ 184 w 184"/>
                <a:gd name="T1" fmla="*/ 52 h 160"/>
                <a:gd name="T2" fmla="*/ 127 w 184"/>
                <a:gd name="T3" fmla="*/ 15 h 160"/>
                <a:gd name="T4" fmla="*/ 105 w 184"/>
                <a:gd name="T5" fmla="*/ 8 h 160"/>
                <a:gd name="T6" fmla="*/ 44 w 184"/>
                <a:gd name="T7" fmla="*/ 12 h 160"/>
                <a:gd name="T8" fmla="*/ 18 w 184"/>
                <a:gd name="T9" fmla="*/ 38 h 160"/>
                <a:gd name="T10" fmla="*/ 10 w 184"/>
                <a:gd name="T11" fmla="*/ 60 h 160"/>
                <a:gd name="T12" fmla="*/ 20 w 184"/>
                <a:gd name="T13" fmla="*/ 100 h 160"/>
                <a:gd name="T14" fmla="*/ 76 w 184"/>
                <a:gd name="T15" fmla="*/ 116 h 160"/>
                <a:gd name="T16" fmla="*/ 96 w 184"/>
                <a:gd name="T17" fmla="*/ 156 h 160"/>
                <a:gd name="T18" fmla="*/ 104 w 184"/>
                <a:gd name="T19" fmla="*/ 139 h 160"/>
                <a:gd name="T20" fmla="*/ 104 w 184"/>
                <a:gd name="T21" fmla="*/ 117 h 160"/>
                <a:gd name="T22" fmla="*/ 116 w 184"/>
                <a:gd name="T23" fmla="*/ 160 h 160"/>
                <a:gd name="T24" fmla="*/ 126 w 184"/>
                <a:gd name="T25" fmla="*/ 122 h 160"/>
                <a:gd name="T26" fmla="*/ 164 w 184"/>
                <a:gd name="T27" fmla="*/ 124 h 160"/>
                <a:gd name="T28" fmla="*/ 172 w 184"/>
                <a:gd name="T29" fmla="*/ 104 h 160"/>
                <a:gd name="T30" fmla="*/ 152 w 184"/>
                <a:gd name="T31" fmla="*/ 112 h 160"/>
                <a:gd name="T32" fmla="*/ 123 w 184"/>
                <a:gd name="T33" fmla="*/ 106 h 160"/>
                <a:gd name="T34" fmla="*/ 160 w 184"/>
                <a:gd name="T35" fmla="*/ 92 h 160"/>
                <a:gd name="T36" fmla="*/ 155 w 184"/>
                <a:gd name="T37" fmla="*/ 112 h 160"/>
                <a:gd name="T38" fmla="*/ 88 w 184"/>
                <a:gd name="T39" fmla="*/ 103 h 160"/>
                <a:gd name="T40" fmla="*/ 81 w 184"/>
                <a:gd name="T41" fmla="*/ 64 h 160"/>
                <a:gd name="T42" fmla="*/ 121 w 184"/>
                <a:gd name="T43" fmla="*/ 86 h 160"/>
                <a:gd name="T44" fmla="*/ 66 w 184"/>
                <a:gd name="T45" fmla="*/ 97 h 160"/>
                <a:gd name="T46" fmla="*/ 65 w 184"/>
                <a:gd name="T47" fmla="*/ 65 h 160"/>
                <a:gd name="T48" fmla="*/ 66 w 184"/>
                <a:gd name="T49" fmla="*/ 97 h 160"/>
                <a:gd name="T50" fmla="*/ 23 w 184"/>
                <a:gd name="T51" fmla="*/ 53 h 160"/>
                <a:gd name="T52" fmla="*/ 27 w 184"/>
                <a:gd name="T53" fmla="*/ 79 h 160"/>
                <a:gd name="T54" fmla="*/ 105 w 184"/>
                <a:gd name="T55" fmla="*/ 16 h 160"/>
                <a:gd name="T56" fmla="*/ 72 w 184"/>
                <a:gd name="T57" fmla="*/ 44 h 160"/>
                <a:gd name="T58" fmla="*/ 67 w 184"/>
                <a:gd name="T59" fmla="*/ 16 h 160"/>
                <a:gd name="T60" fmla="*/ 130 w 184"/>
                <a:gd name="T61" fmla="*/ 64 h 160"/>
                <a:gd name="T62" fmla="*/ 161 w 184"/>
                <a:gd name="T63" fmla="*/ 49 h 160"/>
                <a:gd name="T64" fmla="*/ 128 w 184"/>
                <a:gd name="T65" fmla="*/ 80 h 160"/>
                <a:gd name="T66" fmla="*/ 132 w 184"/>
                <a:gd name="T67" fmla="*/ 76 h 160"/>
                <a:gd name="T68" fmla="*/ 122 w 184"/>
                <a:gd name="T69" fmla="*/ 66 h 160"/>
                <a:gd name="T70" fmla="*/ 84 w 184"/>
                <a:gd name="T71" fmla="*/ 56 h 160"/>
                <a:gd name="T72" fmla="*/ 114 w 184"/>
                <a:gd name="T73" fmla="*/ 24 h 160"/>
                <a:gd name="T74" fmla="*/ 72 w 184"/>
                <a:gd name="T75" fmla="*/ 60 h 160"/>
                <a:gd name="T76" fmla="*/ 163 w 184"/>
                <a:gd name="T77" fmla="*/ 84 h 160"/>
                <a:gd name="T78" fmla="*/ 140 w 184"/>
                <a:gd name="T79" fmla="*/ 74 h 160"/>
                <a:gd name="T80" fmla="*/ 168 w 184"/>
                <a:gd name="T81" fmla="*/ 81 h 160"/>
                <a:gd name="T82" fmla="*/ 176 w 184"/>
                <a:gd name="T83" fmla="*/ 52 h 160"/>
                <a:gd name="T84" fmla="*/ 172 w 184"/>
                <a:gd name="T85" fmla="*/ 48 h 160"/>
                <a:gd name="T86" fmla="*/ 116 w 184"/>
                <a:gd name="T87" fmla="*/ 16 h 160"/>
                <a:gd name="T88" fmla="*/ 56 w 184"/>
                <a:gd name="T89" fmla="*/ 8 h 160"/>
                <a:gd name="T90" fmla="*/ 52 w 184"/>
                <a:gd name="T91" fmla="*/ 12 h 160"/>
                <a:gd name="T92" fmla="*/ 56 w 184"/>
                <a:gd name="T93" fmla="*/ 24 h 160"/>
                <a:gd name="T94" fmla="*/ 61 w 184"/>
                <a:gd name="T95" fmla="*/ 51 h 160"/>
                <a:gd name="T96" fmla="*/ 24 w 184"/>
                <a:gd name="T97" fmla="*/ 43 h 160"/>
                <a:gd name="T98" fmla="*/ 12 w 184"/>
                <a:gd name="T99" fmla="*/ 44 h 160"/>
                <a:gd name="T100" fmla="*/ 8 w 184"/>
                <a:gd name="T101" fmla="*/ 48 h 160"/>
                <a:gd name="T102" fmla="*/ 20 w 184"/>
                <a:gd name="T103" fmla="*/ 84 h 160"/>
                <a:gd name="T104" fmla="*/ 72 w 184"/>
                <a:gd name="T105" fmla="*/ 104 h 160"/>
                <a:gd name="T106" fmla="*/ 76 w 184"/>
                <a:gd name="T107" fmla="*/ 108 h 160"/>
                <a:gd name="T108" fmla="*/ 112 w 184"/>
                <a:gd name="T109" fmla="*/ 116 h 160"/>
                <a:gd name="T110" fmla="*/ 116 w 184"/>
                <a:gd name="T111" fmla="*/ 120 h 160"/>
                <a:gd name="T112" fmla="*/ 152 w 184"/>
                <a:gd name="T113" fmla="*/ 120 h 160"/>
                <a:gd name="T114" fmla="*/ 172 w 184"/>
                <a:gd name="T115" fmla="*/ 96 h 160"/>
                <a:gd name="T116" fmla="*/ 176 w 184"/>
                <a:gd name="T117" fmla="*/ 9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4" h="160">
                  <a:moveTo>
                    <a:pt x="176" y="81"/>
                  </a:moveTo>
                  <a:cubicBezTo>
                    <a:pt x="176" y="63"/>
                    <a:pt x="176" y="63"/>
                    <a:pt x="176" y="63"/>
                  </a:cubicBezTo>
                  <a:cubicBezTo>
                    <a:pt x="181" y="62"/>
                    <a:pt x="184" y="57"/>
                    <a:pt x="184" y="52"/>
                  </a:cubicBezTo>
                  <a:cubicBezTo>
                    <a:pt x="184" y="45"/>
                    <a:pt x="179" y="40"/>
                    <a:pt x="172" y="40"/>
                  </a:cubicBezTo>
                  <a:cubicBezTo>
                    <a:pt x="169" y="40"/>
                    <a:pt x="167" y="41"/>
                    <a:pt x="165" y="42"/>
                  </a:cubicBezTo>
                  <a:cubicBezTo>
                    <a:pt x="127" y="15"/>
                    <a:pt x="127" y="15"/>
                    <a:pt x="127" y="15"/>
                  </a:cubicBezTo>
                  <a:cubicBezTo>
                    <a:pt x="128" y="14"/>
                    <a:pt x="128" y="13"/>
                    <a:pt x="128" y="12"/>
                  </a:cubicBezTo>
                  <a:cubicBezTo>
                    <a:pt x="128" y="5"/>
                    <a:pt x="123" y="0"/>
                    <a:pt x="116" y="0"/>
                  </a:cubicBezTo>
                  <a:cubicBezTo>
                    <a:pt x="111" y="0"/>
                    <a:pt x="106" y="3"/>
                    <a:pt x="105" y="8"/>
                  </a:cubicBezTo>
                  <a:cubicBezTo>
                    <a:pt x="67" y="8"/>
                    <a:pt x="67" y="8"/>
                    <a:pt x="67" y="8"/>
                  </a:cubicBezTo>
                  <a:cubicBezTo>
                    <a:pt x="66" y="3"/>
                    <a:pt x="61" y="0"/>
                    <a:pt x="56" y="0"/>
                  </a:cubicBezTo>
                  <a:cubicBezTo>
                    <a:pt x="49" y="0"/>
                    <a:pt x="44" y="5"/>
                    <a:pt x="44" y="12"/>
                  </a:cubicBezTo>
                  <a:cubicBezTo>
                    <a:pt x="44" y="13"/>
                    <a:pt x="44" y="15"/>
                    <a:pt x="45" y="16"/>
                  </a:cubicBezTo>
                  <a:cubicBezTo>
                    <a:pt x="19" y="37"/>
                    <a:pt x="19" y="37"/>
                    <a:pt x="19" y="37"/>
                  </a:cubicBezTo>
                  <a:cubicBezTo>
                    <a:pt x="19" y="37"/>
                    <a:pt x="19" y="37"/>
                    <a:pt x="18" y="38"/>
                  </a:cubicBezTo>
                  <a:cubicBezTo>
                    <a:pt x="17" y="37"/>
                    <a:pt x="14" y="36"/>
                    <a:pt x="12" y="36"/>
                  </a:cubicBezTo>
                  <a:cubicBezTo>
                    <a:pt x="5" y="36"/>
                    <a:pt x="0" y="41"/>
                    <a:pt x="0" y="48"/>
                  </a:cubicBezTo>
                  <a:cubicBezTo>
                    <a:pt x="0" y="54"/>
                    <a:pt x="4" y="59"/>
                    <a:pt x="10" y="60"/>
                  </a:cubicBezTo>
                  <a:cubicBezTo>
                    <a:pt x="14" y="78"/>
                    <a:pt x="14" y="78"/>
                    <a:pt x="14" y="78"/>
                  </a:cubicBezTo>
                  <a:cubicBezTo>
                    <a:pt x="10" y="80"/>
                    <a:pt x="8" y="84"/>
                    <a:pt x="8" y="88"/>
                  </a:cubicBezTo>
                  <a:cubicBezTo>
                    <a:pt x="8" y="95"/>
                    <a:pt x="13" y="100"/>
                    <a:pt x="20" y="100"/>
                  </a:cubicBezTo>
                  <a:cubicBezTo>
                    <a:pt x="24" y="100"/>
                    <a:pt x="28" y="98"/>
                    <a:pt x="30" y="95"/>
                  </a:cubicBezTo>
                  <a:cubicBezTo>
                    <a:pt x="64" y="105"/>
                    <a:pt x="64" y="105"/>
                    <a:pt x="64" y="105"/>
                  </a:cubicBezTo>
                  <a:cubicBezTo>
                    <a:pt x="64" y="111"/>
                    <a:pt x="70" y="116"/>
                    <a:pt x="76" y="116"/>
                  </a:cubicBezTo>
                  <a:cubicBezTo>
                    <a:pt x="77" y="116"/>
                    <a:pt x="78" y="116"/>
                    <a:pt x="79" y="116"/>
                  </a:cubicBezTo>
                  <a:cubicBezTo>
                    <a:pt x="96" y="141"/>
                    <a:pt x="96" y="141"/>
                    <a:pt x="96" y="141"/>
                  </a:cubicBezTo>
                  <a:cubicBezTo>
                    <a:pt x="96" y="156"/>
                    <a:pt x="96" y="156"/>
                    <a:pt x="96" y="156"/>
                  </a:cubicBezTo>
                  <a:cubicBezTo>
                    <a:pt x="96" y="158"/>
                    <a:pt x="98" y="160"/>
                    <a:pt x="100" y="160"/>
                  </a:cubicBezTo>
                  <a:cubicBezTo>
                    <a:pt x="102" y="160"/>
                    <a:pt x="104" y="158"/>
                    <a:pt x="104" y="156"/>
                  </a:cubicBezTo>
                  <a:cubicBezTo>
                    <a:pt x="104" y="139"/>
                    <a:pt x="104" y="139"/>
                    <a:pt x="104" y="139"/>
                  </a:cubicBezTo>
                  <a:cubicBezTo>
                    <a:pt x="86" y="111"/>
                    <a:pt x="86" y="111"/>
                    <a:pt x="86" y="111"/>
                  </a:cubicBezTo>
                  <a:cubicBezTo>
                    <a:pt x="86" y="111"/>
                    <a:pt x="86" y="111"/>
                    <a:pt x="86" y="111"/>
                  </a:cubicBezTo>
                  <a:cubicBezTo>
                    <a:pt x="104" y="117"/>
                    <a:pt x="104" y="117"/>
                    <a:pt x="104" y="117"/>
                  </a:cubicBezTo>
                  <a:cubicBezTo>
                    <a:pt x="104" y="122"/>
                    <a:pt x="108" y="126"/>
                    <a:pt x="112" y="127"/>
                  </a:cubicBezTo>
                  <a:cubicBezTo>
                    <a:pt x="112" y="156"/>
                    <a:pt x="112" y="156"/>
                    <a:pt x="112" y="156"/>
                  </a:cubicBezTo>
                  <a:cubicBezTo>
                    <a:pt x="112" y="158"/>
                    <a:pt x="114" y="160"/>
                    <a:pt x="116" y="160"/>
                  </a:cubicBezTo>
                  <a:cubicBezTo>
                    <a:pt x="118" y="160"/>
                    <a:pt x="120" y="158"/>
                    <a:pt x="120" y="156"/>
                  </a:cubicBezTo>
                  <a:cubicBezTo>
                    <a:pt x="120" y="127"/>
                    <a:pt x="120" y="127"/>
                    <a:pt x="120" y="127"/>
                  </a:cubicBezTo>
                  <a:cubicBezTo>
                    <a:pt x="123" y="126"/>
                    <a:pt x="125" y="125"/>
                    <a:pt x="126" y="122"/>
                  </a:cubicBezTo>
                  <a:cubicBezTo>
                    <a:pt x="140" y="125"/>
                    <a:pt x="140" y="125"/>
                    <a:pt x="140" y="125"/>
                  </a:cubicBezTo>
                  <a:cubicBezTo>
                    <a:pt x="141" y="131"/>
                    <a:pt x="146" y="136"/>
                    <a:pt x="152" y="136"/>
                  </a:cubicBezTo>
                  <a:cubicBezTo>
                    <a:pt x="159" y="136"/>
                    <a:pt x="164" y="131"/>
                    <a:pt x="164" y="124"/>
                  </a:cubicBezTo>
                  <a:cubicBezTo>
                    <a:pt x="164" y="121"/>
                    <a:pt x="163" y="119"/>
                    <a:pt x="161" y="117"/>
                  </a:cubicBezTo>
                  <a:cubicBezTo>
                    <a:pt x="169" y="104"/>
                    <a:pt x="169" y="104"/>
                    <a:pt x="169" y="104"/>
                  </a:cubicBezTo>
                  <a:cubicBezTo>
                    <a:pt x="170" y="104"/>
                    <a:pt x="171" y="104"/>
                    <a:pt x="172" y="104"/>
                  </a:cubicBezTo>
                  <a:cubicBezTo>
                    <a:pt x="179" y="104"/>
                    <a:pt x="184" y="99"/>
                    <a:pt x="184" y="92"/>
                  </a:cubicBezTo>
                  <a:cubicBezTo>
                    <a:pt x="184" y="87"/>
                    <a:pt x="181" y="82"/>
                    <a:pt x="176" y="81"/>
                  </a:cubicBezTo>
                  <a:close/>
                  <a:moveTo>
                    <a:pt x="152" y="112"/>
                  </a:moveTo>
                  <a:cubicBezTo>
                    <a:pt x="148" y="112"/>
                    <a:pt x="144" y="114"/>
                    <a:pt x="142" y="118"/>
                  </a:cubicBezTo>
                  <a:cubicBezTo>
                    <a:pt x="128" y="115"/>
                    <a:pt x="128" y="115"/>
                    <a:pt x="128" y="115"/>
                  </a:cubicBezTo>
                  <a:cubicBezTo>
                    <a:pt x="127" y="111"/>
                    <a:pt x="126" y="108"/>
                    <a:pt x="123" y="106"/>
                  </a:cubicBezTo>
                  <a:cubicBezTo>
                    <a:pt x="129" y="88"/>
                    <a:pt x="129" y="88"/>
                    <a:pt x="129" y="88"/>
                  </a:cubicBezTo>
                  <a:cubicBezTo>
                    <a:pt x="132" y="88"/>
                    <a:pt x="135" y="86"/>
                    <a:pt x="137" y="84"/>
                  </a:cubicBezTo>
                  <a:cubicBezTo>
                    <a:pt x="160" y="92"/>
                    <a:pt x="160" y="92"/>
                    <a:pt x="160" y="92"/>
                  </a:cubicBezTo>
                  <a:cubicBezTo>
                    <a:pt x="160" y="92"/>
                    <a:pt x="160" y="92"/>
                    <a:pt x="160" y="92"/>
                  </a:cubicBezTo>
                  <a:cubicBezTo>
                    <a:pt x="160" y="95"/>
                    <a:pt x="161" y="97"/>
                    <a:pt x="163" y="99"/>
                  </a:cubicBezTo>
                  <a:cubicBezTo>
                    <a:pt x="155" y="112"/>
                    <a:pt x="155" y="112"/>
                    <a:pt x="155" y="112"/>
                  </a:cubicBezTo>
                  <a:cubicBezTo>
                    <a:pt x="154" y="112"/>
                    <a:pt x="153" y="112"/>
                    <a:pt x="152" y="112"/>
                  </a:cubicBezTo>
                  <a:close/>
                  <a:moveTo>
                    <a:pt x="106" y="109"/>
                  </a:moveTo>
                  <a:cubicBezTo>
                    <a:pt x="88" y="103"/>
                    <a:pt x="88" y="103"/>
                    <a:pt x="88" y="103"/>
                  </a:cubicBezTo>
                  <a:cubicBezTo>
                    <a:pt x="88" y="98"/>
                    <a:pt x="84" y="94"/>
                    <a:pt x="79" y="92"/>
                  </a:cubicBezTo>
                  <a:cubicBezTo>
                    <a:pt x="77" y="67"/>
                    <a:pt x="77" y="67"/>
                    <a:pt x="77" y="67"/>
                  </a:cubicBezTo>
                  <a:cubicBezTo>
                    <a:pt x="79" y="66"/>
                    <a:pt x="80" y="65"/>
                    <a:pt x="81" y="64"/>
                  </a:cubicBezTo>
                  <a:cubicBezTo>
                    <a:pt x="116" y="76"/>
                    <a:pt x="116" y="76"/>
                    <a:pt x="116" y="76"/>
                  </a:cubicBezTo>
                  <a:cubicBezTo>
                    <a:pt x="116" y="76"/>
                    <a:pt x="116" y="76"/>
                    <a:pt x="116" y="76"/>
                  </a:cubicBezTo>
                  <a:cubicBezTo>
                    <a:pt x="116" y="80"/>
                    <a:pt x="118" y="83"/>
                    <a:pt x="121" y="86"/>
                  </a:cubicBezTo>
                  <a:cubicBezTo>
                    <a:pt x="115" y="104"/>
                    <a:pt x="115" y="104"/>
                    <a:pt x="115" y="104"/>
                  </a:cubicBezTo>
                  <a:cubicBezTo>
                    <a:pt x="112" y="104"/>
                    <a:pt x="108" y="106"/>
                    <a:pt x="106" y="109"/>
                  </a:cubicBezTo>
                  <a:close/>
                  <a:moveTo>
                    <a:pt x="66" y="97"/>
                  </a:moveTo>
                  <a:cubicBezTo>
                    <a:pt x="32" y="87"/>
                    <a:pt x="32" y="87"/>
                    <a:pt x="32" y="87"/>
                  </a:cubicBezTo>
                  <a:cubicBezTo>
                    <a:pt x="32" y="87"/>
                    <a:pt x="32" y="86"/>
                    <a:pt x="32" y="85"/>
                  </a:cubicBezTo>
                  <a:cubicBezTo>
                    <a:pt x="65" y="65"/>
                    <a:pt x="65" y="65"/>
                    <a:pt x="65" y="65"/>
                  </a:cubicBezTo>
                  <a:cubicBezTo>
                    <a:pt x="66" y="66"/>
                    <a:pt x="67" y="67"/>
                    <a:pt x="69" y="68"/>
                  </a:cubicBezTo>
                  <a:cubicBezTo>
                    <a:pt x="71" y="93"/>
                    <a:pt x="71" y="93"/>
                    <a:pt x="71" y="93"/>
                  </a:cubicBezTo>
                  <a:cubicBezTo>
                    <a:pt x="69" y="94"/>
                    <a:pt x="67" y="95"/>
                    <a:pt x="66" y="97"/>
                  </a:cubicBezTo>
                  <a:close/>
                  <a:moveTo>
                    <a:pt x="22" y="76"/>
                  </a:moveTo>
                  <a:cubicBezTo>
                    <a:pt x="18" y="58"/>
                    <a:pt x="18" y="58"/>
                    <a:pt x="18" y="58"/>
                  </a:cubicBezTo>
                  <a:cubicBezTo>
                    <a:pt x="20" y="57"/>
                    <a:pt x="22" y="55"/>
                    <a:pt x="23" y="53"/>
                  </a:cubicBezTo>
                  <a:cubicBezTo>
                    <a:pt x="60" y="58"/>
                    <a:pt x="60" y="58"/>
                    <a:pt x="60" y="58"/>
                  </a:cubicBezTo>
                  <a:cubicBezTo>
                    <a:pt x="60" y="58"/>
                    <a:pt x="60" y="59"/>
                    <a:pt x="60" y="59"/>
                  </a:cubicBezTo>
                  <a:cubicBezTo>
                    <a:pt x="27" y="79"/>
                    <a:pt x="27" y="79"/>
                    <a:pt x="27" y="79"/>
                  </a:cubicBezTo>
                  <a:cubicBezTo>
                    <a:pt x="26" y="77"/>
                    <a:pt x="24" y="76"/>
                    <a:pt x="22" y="76"/>
                  </a:cubicBezTo>
                  <a:close/>
                  <a:moveTo>
                    <a:pt x="67" y="16"/>
                  </a:moveTo>
                  <a:cubicBezTo>
                    <a:pt x="105" y="16"/>
                    <a:pt x="105" y="16"/>
                    <a:pt x="105" y="16"/>
                  </a:cubicBezTo>
                  <a:cubicBezTo>
                    <a:pt x="105" y="16"/>
                    <a:pt x="105" y="17"/>
                    <a:pt x="105" y="17"/>
                  </a:cubicBezTo>
                  <a:cubicBezTo>
                    <a:pt x="77" y="45"/>
                    <a:pt x="77" y="45"/>
                    <a:pt x="77" y="45"/>
                  </a:cubicBezTo>
                  <a:cubicBezTo>
                    <a:pt x="76" y="44"/>
                    <a:pt x="74" y="44"/>
                    <a:pt x="72" y="44"/>
                  </a:cubicBezTo>
                  <a:cubicBezTo>
                    <a:pt x="72" y="44"/>
                    <a:pt x="72" y="44"/>
                    <a:pt x="72" y="44"/>
                  </a:cubicBezTo>
                  <a:cubicBezTo>
                    <a:pt x="64" y="21"/>
                    <a:pt x="64" y="21"/>
                    <a:pt x="64" y="21"/>
                  </a:cubicBezTo>
                  <a:cubicBezTo>
                    <a:pt x="65" y="20"/>
                    <a:pt x="67" y="18"/>
                    <a:pt x="67" y="16"/>
                  </a:cubicBezTo>
                  <a:close/>
                  <a:moveTo>
                    <a:pt x="160" y="54"/>
                  </a:moveTo>
                  <a:cubicBezTo>
                    <a:pt x="136" y="67"/>
                    <a:pt x="136" y="67"/>
                    <a:pt x="136" y="67"/>
                  </a:cubicBezTo>
                  <a:cubicBezTo>
                    <a:pt x="134" y="66"/>
                    <a:pt x="132" y="65"/>
                    <a:pt x="130" y="64"/>
                  </a:cubicBezTo>
                  <a:cubicBezTo>
                    <a:pt x="122" y="22"/>
                    <a:pt x="122" y="22"/>
                    <a:pt x="122" y="22"/>
                  </a:cubicBezTo>
                  <a:cubicBezTo>
                    <a:pt x="122" y="22"/>
                    <a:pt x="123" y="22"/>
                    <a:pt x="123" y="22"/>
                  </a:cubicBezTo>
                  <a:cubicBezTo>
                    <a:pt x="161" y="49"/>
                    <a:pt x="161" y="49"/>
                    <a:pt x="161" y="49"/>
                  </a:cubicBezTo>
                  <a:cubicBezTo>
                    <a:pt x="160" y="50"/>
                    <a:pt x="160" y="51"/>
                    <a:pt x="160" y="52"/>
                  </a:cubicBezTo>
                  <a:cubicBezTo>
                    <a:pt x="160" y="53"/>
                    <a:pt x="160" y="53"/>
                    <a:pt x="160" y="54"/>
                  </a:cubicBezTo>
                  <a:close/>
                  <a:moveTo>
                    <a:pt x="128" y="80"/>
                  </a:moveTo>
                  <a:cubicBezTo>
                    <a:pt x="126" y="80"/>
                    <a:pt x="124" y="78"/>
                    <a:pt x="124" y="76"/>
                  </a:cubicBezTo>
                  <a:cubicBezTo>
                    <a:pt x="124" y="74"/>
                    <a:pt x="126" y="72"/>
                    <a:pt x="128" y="72"/>
                  </a:cubicBezTo>
                  <a:cubicBezTo>
                    <a:pt x="130" y="72"/>
                    <a:pt x="132" y="74"/>
                    <a:pt x="132" y="76"/>
                  </a:cubicBezTo>
                  <a:cubicBezTo>
                    <a:pt x="132" y="78"/>
                    <a:pt x="130" y="80"/>
                    <a:pt x="128" y="80"/>
                  </a:cubicBezTo>
                  <a:close/>
                  <a:moveTo>
                    <a:pt x="114" y="24"/>
                  </a:moveTo>
                  <a:cubicBezTo>
                    <a:pt x="122" y="66"/>
                    <a:pt x="122" y="66"/>
                    <a:pt x="122" y="66"/>
                  </a:cubicBezTo>
                  <a:cubicBezTo>
                    <a:pt x="121" y="66"/>
                    <a:pt x="120" y="67"/>
                    <a:pt x="119" y="68"/>
                  </a:cubicBezTo>
                  <a:cubicBezTo>
                    <a:pt x="84" y="56"/>
                    <a:pt x="84" y="56"/>
                    <a:pt x="84" y="56"/>
                  </a:cubicBezTo>
                  <a:cubicBezTo>
                    <a:pt x="84" y="56"/>
                    <a:pt x="84" y="56"/>
                    <a:pt x="84" y="56"/>
                  </a:cubicBezTo>
                  <a:cubicBezTo>
                    <a:pt x="84" y="54"/>
                    <a:pt x="84" y="52"/>
                    <a:pt x="83" y="51"/>
                  </a:cubicBezTo>
                  <a:cubicBezTo>
                    <a:pt x="111" y="23"/>
                    <a:pt x="111" y="23"/>
                    <a:pt x="111" y="23"/>
                  </a:cubicBezTo>
                  <a:cubicBezTo>
                    <a:pt x="112" y="23"/>
                    <a:pt x="113" y="24"/>
                    <a:pt x="114" y="24"/>
                  </a:cubicBezTo>
                  <a:close/>
                  <a:moveTo>
                    <a:pt x="72" y="52"/>
                  </a:moveTo>
                  <a:cubicBezTo>
                    <a:pt x="74" y="52"/>
                    <a:pt x="76" y="54"/>
                    <a:pt x="76" y="56"/>
                  </a:cubicBezTo>
                  <a:cubicBezTo>
                    <a:pt x="76" y="58"/>
                    <a:pt x="74" y="60"/>
                    <a:pt x="72" y="60"/>
                  </a:cubicBezTo>
                  <a:cubicBezTo>
                    <a:pt x="70" y="60"/>
                    <a:pt x="68" y="58"/>
                    <a:pt x="68" y="56"/>
                  </a:cubicBezTo>
                  <a:cubicBezTo>
                    <a:pt x="68" y="54"/>
                    <a:pt x="70" y="52"/>
                    <a:pt x="72" y="52"/>
                  </a:cubicBezTo>
                  <a:close/>
                  <a:moveTo>
                    <a:pt x="163" y="84"/>
                  </a:moveTo>
                  <a:cubicBezTo>
                    <a:pt x="140" y="76"/>
                    <a:pt x="140" y="76"/>
                    <a:pt x="140" y="76"/>
                  </a:cubicBezTo>
                  <a:cubicBezTo>
                    <a:pt x="140" y="76"/>
                    <a:pt x="140" y="76"/>
                    <a:pt x="140" y="76"/>
                  </a:cubicBezTo>
                  <a:cubicBezTo>
                    <a:pt x="140" y="75"/>
                    <a:pt x="140" y="75"/>
                    <a:pt x="140" y="74"/>
                  </a:cubicBezTo>
                  <a:cubicBezTo>
                    <a:pt x="164" y="61"/>
                    <a:pt x="164" y="61"/>
                    <a:pt x="164" y="61"/>
                  </a:cubicBezTo>
                  <a:cubicBezTo>
                    <a:pt x="165" y="62"/>
                    <a:pt x="167" y="63"/>
                    <a:pt x="168" y="63"/>
                  </a:cubicBezTo>
                  <a:cubicBezTo>
                    <a:pt x="168" y="81"/>
                    <a:pt x="168" y="81"/>
                    <a:pt x="168" y="81"/>
                  </a:cubicBezTo>
                  <a:cubicBezTo>
                    <a:pt x="166" y="81"/>
                    <a:pt x="164" y="83"/>
                    <a:pt x="163" y="84"/>
                  </a:cubicBezTo>
                  <a:close/>
                  <a:moveTo>
                    <a:pt x="172" y="48"/>
                  </a:moveTo>
                  <a:cubicBezTo>
                    <a:pt x="174" y="48"/>
                    <a:pt x="176" y="50"/>
                    <a:pt x="176" y="52"/>
                  </a:cubicBezTo>
                  <a:cubicBezTo>
                    <a:pt x="176" y="54"/>
                    <a:pt x="174" y="56"/>
                    <a:pt x="172" y="56"/>
                  </a:cubicBezTo>
                  <a:cubicBezTo>
                    <a:pt x="170" y="56"/>
                    <a:pt x="168" y="54"/>
                    <a:pt x="168" y="52"/>
                  </a:cubicBezTo>
                  <a:cubicBezTo>
                    <a:pt x="168" y="50"/>
                    <a:pt x="170" y="48"/>
                    <a:pt x="172" y="48"/>
                  </a:cubicBezTo>
                  <a:close/>
                  <a:moveTo>
                    <a:pt x="116" y="8"/>
                  </a:moveTo>
                  <a:cubicBezTo>
                    <a:pt x="118" y="8"/>
                    <a:pt x="120" y="10"/>
                    <a:pt x="120" y="12"/>
                  </a:cubicBezTo>
                  <a:cubicBezTo>
                    <a:pt x="120" y="14"/>
                    <a:pt x="118" y="16"/>
                    <a:pt x="116" y="16"/>
                  </a:cubicBezTo>
                  <a:cubicBezTo>
                    <a:pt x="114" y="16"/>
                    <a:pt x="112" y="14"/>
                    <a:pt x="112" y="12"/>
                  </a:cubicBezTo>
                  <a:cubicBezTo>
                    <a:pt x="112" y="10"/>
                    <a:pt x="114" y="8"/>
                    <a:pt x="116" y="8"/>
                  </a:cubicBezTo>
                  <a:close/>
                  <a:moveTo>
                    <a:pt x="56" y="8"/>
                  </a:moveTo>
                  <a:cubicBezTo>
                    <a:pt x="58" y="8"/>
                    <a:pt x="60" y="10"/>
                    <a:pt x="60" y="12"/>
                  </a:cubicBezTo>
                  <a:cubicBezTo>
                    <a:pt x="60" y="14"/>
                    <a:pt x="58" y="16"/>
                    <a:pt x="56" y="16"/>
                  </a:cubicBezTo>
                  <a:cubicBezTo>
                    <a:pt x="54" y="16"/>
                    <a:pt x="52" y="14"/>
                    <a:pt x="52" y="12"/>
                  </a:cubicBezTo>
                  <a:cubicBezTo>
                    <a:pt x="52" y="10"/>
                    <a:pt x="54" y="8"/>
                    <a:pt x="56" y="8"/>
                  </a:cubicBezTo>
                  <a:close/>
                  <a:moveTo>
                    <a:pt x="50" y="22"/>
                  </a:moveTo>
                  <a:cubicBezTo>
                    <a:pt x="52" y="23"/>
                    <a:pt x="54" y="24"/>
                    <a:pt x="56" y="24"/>
                  </a:cubicBezTo>
                  <a:cubicBezTo>
                    <a:pt x="56" y="24"/>
                    <a:pt x="56" y="24"/>
                    <a:pt x="56" y="24"/>
                  </a:cubicBezTo>
                  <a:cubicBezTo>
                    <a:pt x="64" y="47"/>
                    <a:pt x="64" y="47"/>
                    <a:pt x="64" y="47"/>
                  </a:cubicBezTo>
                  <a:cubicBezTo>
                    <a:pt x="63" y="48"/>
                    <a:pt x="62" y="49"/>
                    <a:pt x="61" y="51"/>
                  </a:cubicBezTo>
                  <a:cubicBezTo>
                    <a:pt x="24" y="46"/>
                    <a:pt x="24" y="46"/>
                    <a:pt x="24" y="46"/>
                  </a:cubicBezTo>
                  <a:cubicBezTo>
                    <a:pt x="24" y="45"/>
                    <a:pt x="23" y="44"/>
                    <a:pt x="23" y="44"/>
                  </a:cubicBezTo>
                  <a:cubicBezTo>
                    <a:pt x="24" y="44"/>
                    <a:pt x="24" y="43"/>
                    <a:pt x="24" y="43"/>
                  </a:cubicBezTo>
                  <a:lnTo>
                    <a:pt x="50" y="22"/>
                  </a:lnTo>
                  <a:close/>
                  <a:moveTo>
                    <a:pt x="8" y="48"/>
                  </a:moveTo>
                  <a:cubicBezTo>
                    <a:pt x="8" y="46"/>
                    <a:pt x="10" y="44"/>
                    <a:pt x="12" y="44"/>
                  </a:cubicBezTo>
                  <a:cubicBezTo>
                    <a:pt x="14" y="44"/>
                    <a:pt x="16" y="46"/>
                    <a:pt x="16" y="48"/>
                  </a:cubicBezTo>
                  <a:cubicBezTo>
                    <a:pt x="16" y="50"/>
                    <a:pt x="14" y="52"/>
                    <a:pt x="12" y="52"/>
                  </a:cubicBezTo>
                  <a:cubicBezTo>
                    <a:pt x="10" y="52"/>
                    <a:pt x="8" y="50"/>
                    <a:pt x="8" y="48"/>
                  </a:cubicBezTo>
                  <a:close/>
                  <a:moveTo>
                    <a:pt x="20" y="92"/>
                  </a:moveTo>
                  <a:cubicBezTo>
                    <a:pt x="18" y="92"/>
                    <a:pt x="16" y="90"/>
                    <a:pt x="16" y="88"/>
                  </a:cubicBezTo>
                  <a:cubicBezTo>
                    <a:pt x="16" y="86"/>
                    <a:pt x="18" y="84"/>
                    <a:pt x="20" y="84"/>
                  </a:cubicBezTo>
                  <a:cubicBezTo>
                    <a:pt x="22" y="84"/>
                    <a:pt x="24" y="86"/>
                    <a:pt x="24" y="88"/>
                  </a:cubicBezTo>
                  <a:cubicBezTo>
                    <a:pt x="24" y="90"/>
                    <a:pt x="22" y="92"/>
                    <a:pt x="20" y="92"/>
                  </a:cubicBezTo>
                  <a:close/>
                  <a:moveTo>
                    <a:pt x="72" y="104"/>
                  </a:moveTo>
                  <a:cubicBezTo>
                    <a:pt x="72" y="102"/>
                    <a:pt x="74" y="100"/>
                    <a:pt x="76" y="100"/>
                  </a:cubicBezTo>
                  <a:cubicBezTo>
                    <a:pt x="78" y="100"/>
                    <a:pt x="80" y="102"/>
                    <a:pt x="80" y="104"/>
                  </a:cubicBezTo>
                  <a:cubicBezTo>
                    <a:pt x="80" y="106"/>
                    <a:pt x="78" y="108"/>
                    <a:pt x="76" y="108"/>
                  </a:cubicBezTo>
                  <a:cubicBezTo>
                    <a:pt x="74" y="108"/>
                    <a:pt x="72" y="106"/>
                    <a:pt x="72" y="104"/>
                  </a:cubicBezTo>
                  <a:close/>
                  <a:moveTo>
                    <a:pt x="116" y="120"/>
                  </a:moveTo>
                  <a:cubicBezTo>
                    <a:pt x="114" y="120"/>
                    <a:pt x="112" y="118"/>
                    <a:pt x="112" y="116"/>
                  </a:cubicBezTo>
                  <a:cubicBezTo>
                    <a:pt x="112" y="114"/>
                    <a:pt x="114" y="112"/>
                    <a:pt x="116" y="112"/>
                  </a:cubicBezTo>
                  <a:cubicBezTo>
                    <a:pt x="118" y="112"/>
                    <a:pt x="120" y="114"/>
                    <a:pt x="120" y="116"/>
                  </a:cubicBezTo>
                  <a:cubicBezTo>
                    <a:pt x="120" y="118"/>
                    <a:pt x="118" y="120"/>
                    <a:pt x="116" y="120"/>
                  </a:cubicBezTo>
                  <a:close/>
                  <a:moveTo>
                    <a:pt x="152" y="128"/>
                  </a:moveTo>
                  <a:cubicBezTo>
                    <a:pt x="150" y="128"/>
                    <a:pt x="148" y="126"/>
                    <a:pt x="148" y="124"/>
                  </a:cubicBezTo>
                  <a:cubicBezTo>
                    <a:pt x="148" y="122"/>
                    <a:pt x="150" y="120"/>
                    <a:pt x="152" y="120"/>
                  </a:cubicBezTo>
                  <a:cubicBezTo>
                    <a:pt x="154" y="120"/>
                    <a:pt x="156" y="122"/>
                    <a:pt x="156" y="124"/>
                  </a:cubicBezTo>
                  <a:cubicBezTo>
                    <a:pt x="156" y="126"/>
                    <a:pt x="154" y="128"/>
                    <a:pt x="152" y="128"/>
                  </a:cubicBezTo>
                  <a:close/>
                  <a:moveTo>
                    <a:pt x="172" y="96"/>
                  </a:moveTo>
                  <a:cubicBezTo>
                    <a:pt x="170" y="96"/>
                    <a:pt x="168" y="94"/>
                    <a:pt x="168" y="92"/>
                  </a:cubicBezTo>
                  <a:cubicBezTo>
                    <a:pt x="168" y="90"/>
                    <a:pt x="170" y="88"/>
                    <a:pt x="172" y="88"/>
                  </a:cubicBezTo>
                  <a:cubicBezTo>
                    <a:pt x="174" y="88"/>
                    <a:pt x="176" y="90"/>
                    <a:pt x="176" y="92"/>
                  </a:cubicBezTo>
                  <a:cubicBezTo>
                    <a:pt x="176" y="94"/>
                    <a:pt x="174" y="96"/>
                    <a:pt x="172" y="96"/>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 name="Group 14">
            <a:extLst>
              <a:ext uri="{FF2B5EF4-FFF2-40B4-BE49-F238E27FC236}">
                <a16:creationId xmlns:a16="http://schemas.microsoft.com/office/drawing/2014/main" id="{573FCD7F-4B62-4B03-84D1-C5F3B3AF0EFA}"/>
              </a:ext>
            </a:extLst>
          </p:cNvPr>
          <p:cNvGrpSpPr/>
          <p:nvPr/>
        </p:nvGrpSpPr>
        <p:grpSpPr>
          <a:xfrm>
            <a:off x="550863" y="1644835"/>
            <a:ext cx="6118878" cy="1589214"/>
            <a:chOff x="550862" y="1849237"/>
            <a:chExt cx="8703199" cy="1589214"/>
          </a:xfrm>
        </p:grpSpPr>
        <p:sp>
          <p:nvSpPr>
            <p:cNvPr id="16" name="Rectangle 15">
              <a:extLst>
                <a:ext uri="{FF2B5EF4-FFF2-40B4-BE49-F238E27FC236}">
                  <a16:creationId xmlns:a16="http://schemas.microsoft.com/office/drawing/2014/main" id="{7E03FC50-8C06-466A-B9C9-1B151DA4BDD6}"/>
                </a:ext>
              </a:extLst>
            </p:cNvPr>
            <p:cNvSpPr/>
            <p:nvPr/>
          </p:nvSpPr>
          <p:spPr>
            <a:xfrm>
              <a:off x="550864" y="2087174"/>
              <a:ext cx="8703197" cy="1168449"/>
            </a:xfrm>
            <a:prstGeom prst="rect">
              <a:avLst/>
            </a:prstGeom>
            <a:solidFill>
              <a:schemeClr val="bg1">
                <a:lumMod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7" name="Flowchart: Manual Input 16">
              <a:extLst>
                <a:ext uri="{FF2B5EF4-FFF2-40B4-BE49-F238E27FC236}">
                  <a16:creationId xmlns:a16="http://schemas.microsoft.com/office/drawing/2014/main" id="{3E080B9B-52DB-4E27-8343-A10556215957}"/>
                </a:ext>
              </a:extLst>
            </p:cNvPr>
            <p:cNvSpPr/>
            <p:nvPr/>
          </p:nvSpPr>
          <p:spPr>
            <a:xfrm flipH="1" flipV="1">
              <a:off x="550864" y="1849237"/>
              <a:ext cx="8703197" cy="747755"/>
            </a:xfrm>
            <a:prstGeom prst="flowChartManualInpu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56CDEA72-2A1F-4CD5-B93C-CE3C7F39B765}"/>
                </a:ext>
              </a:extLst>
            </p:cNvPr>
            <p:cNvSpPr txBox="1"/>
            <p:nvPr/>
          </p:nvSpPr>
          <p:spPr>
            <a:xfrm>
              <a:off x="550862" y="2023059"/>
              <a:ext cx="639299" cy="400110"/>
            </a:xfrm>
            <a:prstGeom prst="rect">
              <a:avLst/>
            </a:prstGeom>
            <a:noFill/>
          </p:spPr>
          <p:txBody>
            <a:bodyPr wrap="square" lIns="0" rIns="0" rtlCol="0">
              <a:spAutoFit/>
            </a:bodyPr>
            <a:lstStyle/>
            <a:p>
              <a:pPr algn="ctr"/>
              <a:r>
                <a:rPr lang="en-ZA" sz="2000" b="1">
                  <a:solidFill>
                    <a:srgbClr val="FFFFFF"/>
                  </a:solidFill>
                  <a:latin typeface="+mj-lt"/>
                </a:rPr>
                <a:t>01</a:t>
              </a:r>
            </a:p>
          </p:txBody>
        </p:sp>
        <p:sp>
          <p:nvSpPr>
            <p:cNvPr id="20" name="TextBox 19">
              <a:extLst>
                <a:ext uri="{FF2B5EF4-FFF2-40B4-BE49-F238E27FC236}">
                  <a16:creationId xmlns:a16="http://schemas.microsoft.com/office/drawing/2014/main" id="{BFC75202-E839-4E4F-9B17-C45FB3794178}"/>
                </a:ext>
              </a:extLst>
            </p:cNvPr>
            <p:cNvSpPr txBox="1"/>
            <p:nvPr/>
          </p:nvSpPr>
          <p:spPr>
            <a:xfrm>
              <a:off x="1126061" y="2038449"/>
              <a:ext cx="6920421" cy="369332"/>
            </a:xfrm>
            <a:prstGeom prst="rect">
              <a:avLst/>
            </a:prstGeom>
            <a:noFill/>
          </p:spPr>
          <p:txBody>
            <a:bodyPr wrap="square" rtlCol="0" anchor="ctr">
              <a:spAutoFit/>
            </a:bodyPr>
            <a:lstStyle/>
            <a:p>
              <a:r>
                <a:rPr lang="en-ZA">
                  <a:solidFill>
                    <a:srgbClr val="FFFFFF"/>
                  </a:solidFill>
                  <a:latin typeface="+mj-lt"/>
                </a:rPr>
                <a:t>Establish a Incident Response Cloud Account</a:t>
              </a:r>
            </a:p>
          </p:txBody>
        </p:sp>
        <p:sp>
          <p:nvSpPr>
            <p:cNvPr id="21" name="TextBox 20">
              <a:extLst>
                <a:ext uri="{FF2B5EF4-FFF2-40B4-BE49-F238E27FC236}">
                  <a16:creationId xmlns:a16="http://schemas.microsoft.com/office/drawing/2014/main" id="{A39C6786-BF60-41D0-97D8-33A458AEC1B1}"/>
                </a:ext>
              </a:extLst>
            </p:cNvPr>
            <p:cNvSpPr txBox="1"/>
            <p:nvPr/>
          </p:nvSpPr>
          <p:spPr>
            <a:xfrm>
              <a:off x="550862" y="2699787"/>
              <a:ext cx="8655115" cy="738664"/>
            </a:xfrm>
            <a:prstGeom prst="rect">
              <a:avLst/>
            </a:prstGeom>
            <a:noFill/>
          </p:spPr>
          <p:txBody>
            <a:bodyPr wrap="square" rtlCol="0">
              <a:spAutoFit/>
            </a:bodyPr>
            <a:lstStyle/>
            <a:p>
              <a:pPr marL="285750" indent="-285750">
                <a:buFont typeface="Arial" panose="020B0604020202020204" pitchFamily="34" charset="0"/>
                <a:buChar char="•"/>
              </a:pPr>
              <a:r>
                <a:rPr lang="en-ZA" sz="1400"/>
                <a:t>For each vendor supported</a:t>
              </a:r>
            </a:p>
            <a:p>
              <a:pPr marL="285750" indent="-285750">
                <a:buFont typeface="Arial" panose="020B0604020202020204" pitchFamily="34" charset="0"/>
                <a:buChar char="•"/>
              </a:pPr>
              <a:r>
                <a:rPr lang="en-ZA" sz="1400"/>
                <a:t>AWS and Azure prevalent</a:t>
              </a:r>
            </a:p>
            <a:p>
              <a:pPr marL="285750" indent="-285750">
                <a:buFont typeface="Arial" panose="020B0604020202020204" pitchFamily="34" charset="0"/>
                <a:buChar char="•"/>
              </a:pPr>
              <a:endParaRPr lang="en-ZA" sz="1400"/>
            </a:p>
          </p:txBody>
        </p:sp>
        <p:grpSp>
          <p:nvGrpSpPr>
            <p:cNvPr id="22" name="Group 21">
              <a:extLst>
                <a:ext uri="{FF2B5EF4-FFF2-40B4-BE49-F238E27FC236}">
                  <a16:creationId xmlns:a16="http://schemas.microsoft.com/office/drawing/2014/main" id="{F1DE539D-0865-4C5B-80A7-980B982E6784}"/>
                </a:ext>
              </a:extLst>
            </p:cNvPr>
            <p:cNvGrpSpPr>
              <a:grpSpLocks noChangeAspect="1"/>
            </p:cNvGrpSpPr>
            <p:nvPr/>
          </p:nvGrpSpPr>
          <p:grpSpPr>
            <a:xfrm>
              <a:off x="8382086" y="2019282"/>
              <a:ext cx="266700" cy="269875"/>
              <a:chOff x="11065776" y="1901096"/>
              <a:chExt cx="266700" cy="269875"/>
            </a:xfrm>
          </p:grpSpPr>
          <p:sp>
            <p:nvSpPr>
              <p:cNvPr id="25" name="Freeform 126">
                <a:extLst>
                  <a:ext uri="{FF2B5EF4-FFF2-40B4-BE49-F238E27FC236}">
                    <a16:creationId xmlns:a16="http://schemas.microsoft.com/office/drawing/2014/main" id="{8085FF7F-9B8E-45E9-BA02-9C12D872CA4B}"/>
                  </a:ext>
                </a:extLst>
              </p:cNvPr>
              <p:cNvSpPr>
                <a:spLocks noEditPoints="1"/>
              </p:cNvSpPr>
              <p:nvPr/>
            </p:nvSpPr>
            <p:spPr bwMode="auto">
              <a:xfrm>
                <a:off x="11113401" y="2097946"/>
                <a:ext cx="73025" cy="73025"/>
              </a:xfrm>
              <a:custGeom>
                <a:avLst/>
                <a:gdLst>
                  <a:gd name="T0" fmla="*/ 16 w 24"/>
                  <a:gd name="T1" fmla="*/ 8 h 24"/>
                  <a:gd name="T2" fmla="*/ 16 w 24"/>
                  <a:gd name="T3" fmla="*/ 16 h 24"/>
                  <a:gd name="T4" fmla="*/ 8 w 24"/>
                  <a:gd name="T5" fmla="*/ 16 h 24"/>
                  <a:gd name="T6" fmla="*/ 8 w 24"/>
                  <a:gd name="T7" fmla="*/ 8 h 24"/>
                  <a:gd name="T8" fmla="*/ 16 w 24"/>
                  <a:gd name="T9" fmla="*/ 8 h 24"/>
                  <a:gd name="T10" fmla="*/ 16 w 24"/>
                  <a:gd name="T11" fmla="*/ 0 h 24"/>
                  <a:gd name="T12" fmla="*/ 8 w 24"/>
                  <a:gd name="T13" fmla="*/ 0 h 24"/>
                  <a:gd name="T14" fmla="*/ 0 w 24"/>
                  <a:gd name="T15" fmla="*/ 8 h 24"/>
                  <a:gd name="T16" fmla="*/ 0 w 24"/>
                  <a:gd name="T17" fmla="*/ 16 h 24"/>
                  <a:gd name="T18" fmla="*/ 8 w 24"/>
                  <a:gd name="T19" fmla="*/ 24 h 24"/>
                  <a:gd name="T20" fmla="*/ 16 w 24"/>
                  <a:gd name="T21" fmla="*/ 24 h 24"/>
                  <a:gd name="T22" fmla="*/ 24 w 24"/>
                  <a:gd name="T23" fmla="*/ 16 h 24"/>
                  <a:gd name="T24" fmla="*/ 24 w 24"/>
                  <a:gd name="T25" fmla="*/ 8 h 24"/>
                  <a:gd name="T26" fmla="*/ 16 w 2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6" y="8"/>
                    </a:moveTo>
                    <a:cubicBezTo>
                      <a:pt x="16" y="16"/>
                      <a:pt x="16" y="16"/>
                      <a:pt x="16" y="16"/>
                    </a:cubicBezTo>
                    <a:cubicBezTo>
                      <a:pt x="8" y="16"/>
                      <a:pt x="8" y="16"/>
                      <a:pt x="8" y="16"/>
                    </a:cubicBezTo>
                    <a:cubicBezTo>
                      <a:pt x="8" y="8"/>
                      <a:pt x="8" y="8"/>
                      <a:pt x="8" y="8"/>
                    </a:cubicBezTo>
                    <a:cubicBezTo>
                      <a:pt x="16" y="8"/>
                      <a:pt x="16" y="8"/>
                      <a:pt x="16" y="8"/>
                    </a:cubicBezTo>
                    <a:moveTo>
                      <a:pt x="16"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20" y="24"/>
                      <a:pt x="24" y="20"/>
                      <a:pt x="24" y="16"/>
                    </a:cubicBezTo>
                    <a:cubicBezTo>
                      <a:pt x="24" y="8"/>
                      <a:pt x="24" y="8"/>
                      <a:pt x="24" y="8"/>
                    </a:cubicBezTo>
                    <a:cubicBezTo>
                      <a:pt x="24" y="4"/>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7">
                <a:extLst>
                  <a:ext uri="{FF2B5EF4-FFF2-40B4-BE49-F238E27FC236}">
                    <a16:creationId xmlns:a16="http://schemas.microsoft.com/office/drawing/2014/main" id="{889A0370-8539-432D-B3B2-4ABFAF381452}"/>
                  </a:ext>
                </a:extLst>
              </p:cNvPr>
              <p:cNvSpPr>
                <a:spLocks noEditPoints="1"/>
              </p:cNvSpPr>
              <p:nvPr/>
            </p:nvSpPr>
            <p:spPr bwMode="auto">
              <a:xfrm>
                <a:off x="11210238" y="2097946"/>
                <a:ext cx="73025" cy="73025"/>
              </a:xfrm>
              <a:custGeom>
                <a:avLst/>
                <a:gdLst>
                  <a:gd name="T0" fmla="*/ 16 w 24"/>
                  <a:gd name="T1" fmla="*/ 8 h 24"/>
                  <a:gd name="T2" fmla="*/ 16 w 24"/>
                  <a:gd name="T3" fmla="*/ 16 h 24"/>
                  <a:gd name="T4" fmla="*/ 8 w 24"/>
                  <a:gd name="T5" fmla="*/ 16 h 24"/>
                  <a:gd name="T6" fmla="*/ 8 w 24"/>
                  <a:gd name="T7" fmla="*/ 8 h 24"/>
                  <a:gd name="T8" fmla="*/ 16 w 24"/>
                  <a:gd name="T9" fmla="*/ 8 h 24"/>
                  <a:gd name="T10" fmla="*/ 16 w 24"/>
                  <a:gd name="T11" fmla="*/ 0 h 24"/>
                  <a:gd name="T12" fmla="*/ 8 w 24"/>
                  <a:gd name="T13" fmla="*/ 0 h 24"/>
                  <a:gd name="T14" fmla="*/ 0 w 24"/>
                  <a:gd name="T15" fmla="*/ 8 h 24"/>
                  <a:gd name="T16" fmla="*/ 0 w 24"/>
                  <a:gd name="T17" fmla="*/ 16 h 24"/>
                  <a:gd name="T18" fmla="*/ 8 w 24"/>
                  <a:gd name="T19" fmla="*/ 24 h 24"/>
                  <a:gd name="T20" fmla="*/ 16 w 24"/>
                  <a:gd name="T21" fmla="*/ 24 h 24"/>
                  <a:gd name="T22" fmla="*/ 24 w 24"/>
                  <a:gd name="T23" fmla="*/ 16 h 24"/>
                  <a:gd name="T24" fmla="*/ 24 w 24"/>
                  <a:gd name="T25" fmla="*/ 8 h 24"/>
                  <a:gd name="T26" fmla="*/ 16 w 2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6" y="8"/>
                    </a:moveTo>
                    <a:cubicBezTo>
                      <a:pt x="16" y="16"/>
                      <a:pt x="16" y="16"/>
                      <a:pt x="16" y="16"/>
                    </a:cubicBezTo>
                    <a:cubicBezTo>
                      <a:pt x="8" y="16"/>
                      <a:pt x="8" y="16"/>
                      <a:pt x="8" y="16"/>
                    </a:cubicBezTo>
                    <a:cubicBezTo>
                      <a:pt x="8" y="8"/>
                      <a:pt x="8" y="8"/>
                      <a:pt x="8" y="8"/>
                    </a:cubicBezTo>
                    <a:cubicBezTo>
                      <a:pt x="16" y="8"/>
                      <a:pt x="16" y="8"/>
                      <a:pt x="16" y="8"/>
                    </a:cubicBezTo>
                    <a:moveTo>
                      <a:pt x="16"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20" y="24"/>
                      <a:pt x="24" y="20"/>
                      <a:pt x="24" y="16"/>
                    </a:cubicBezTo>
                    <a:cubicBezTo>
                      <a:pt x="24" y="8"/>
                      <a:pt x="24" y="8"/>
                      <a:pt x="24" y="8"/>
                    </a:cubicBezTo>
                    <a:cubicBezTo>
                      <a:pt x="24" y="4"/>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8">
                <a:extLst>
                  <a:ext uri="{FF2B5EF4-FFF2-40B4-BE49-F238E27FC236}">
                    <a16:creationId xmlns:a16="http://schemas.microsoft.com/office/drawing/2014/main" id="{7802863C-4721-4EF1-9402-0FB2D6A3F170}"/>
                  </a:ext>
                </a:extLst>
              </p:cNvPr>
              <p:cNvSpPr>
                <a:spLocks noEditPoints="1"/>
              </p:cNvSpPr>
              <p:nvPr/>
            </p:nvSpPr>
            <p:spPr bwMode="auto">
              <a:xfrm>
                <a:off x="11113401" y="1999521"/>
                <a:ext cx="73025" cy="73025"/>
              </a:xfrm>
              <a:custGeom>
                <a:avLst/>
                <a:gdLst>
                  <a:gd name="T0" fmla="*/ 16 w 24"/>
                  <a:gd name="T1" fmla="*/ 8 h 24"/>
                  <a:gd name="T2" fmla="*/ 16 w 24"/>
                  <a:gd name="T3" fmla="*/ 16 h 24"/>
                  <a:gd name="T4" fmla="*/ 8 w 24"/>
                  <a:gd name="T5" fmla="*/ 16 h 24"/>
                  <a:gd name="T6" fmla="*/ 8 w 24"/>
                  <a:gd name="T7" fmla="*/ 8 h 24"/>
                  <a:gd name="T8" fmla="*/ 16 w 24"/>
                  <a:gd name="T9" fmla="*/ 8 h 24"/>
                  <a:gd name="T10" fmla="*/ 16 w 24"/>
                  <a:gd name="T11" fmla="*/ 0 h 24"/>
                  <a:gd name="T12" fmla="*/ 8 w 24"/>
                  <a:gd name="T13" fmla="*/ 0 h 24"/>
                  <a:gd name="T14" fmla="*/ 0 w 24"/>
                  <a:gd name="T15" fmla="*/ 8 h 24"/>
                  <a:gd name="T16" fmla="*/ 0 w 24"/>
                  <a:gd name="T17" fmla="*/ 16 h 24"/>
                  <a:gd name="T18" fmla="*/ 8 w 24"/>
                  <a:gd name="T19" fmla="*/ 24 h 24"/>
                  <a:gd name="T20" fmla="*/ 16 w 24"/>
                  <a:gd name="T21" fmla="*/ 24 h 24"/>
                  <a:gd name="T22" fmla="*/ 24 w 24"/>
                  <a:gd name="T23" fmla="*/ 16 h 24"/>
                  <a:gd name="T24" fmla="*/ 24 w 24"/>
                  <a:gd name="T25" fmla="*/ 8 h 24"/>
                  <a:gd name="T26" fmla="*/ 16 w 2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6" y="8"/>
                    </a:moveTo>
                    <a:cubicBezTo>
                      <a:pt x="16" y="16"/>
                      <a:pt x="16" y="16"/>
                      <a:pt x="16" y="16"/>
                    </a:cubicBezTo>
                    <a:cubicBezTo>
                      <a:pt x="8" y="16"/>
                      <a:pt x="8" y="16"/>
                      <a:pt x="8" y="16"/>
                    </a:cubicBezTo>
                    <a:cubicBezTo>
                      <a:pt x="8" y="8"/>
                      <a:pt x="8" y="8"/>
                      <a:pt x="8" y="8"/>
                    </a:cubicBezTo>
                    <a:cubicBezTo>
                      <a:pt x="16" y="8"/>
                      <a:pt x="16" y="8"/>
                      <a:pt x="16" y="8"/>
                    </a:cubicBezTo>
                    <a:moveTo>
                      <a:pt x="16"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20" y="24"/>
                      <a:pt x="24" y="20"/>
                      <a:pt x="24" y="16"/>
                    </a:cubicBezTo>
                    <a:cubicBezTo>
                      <a:pt x="24" y="8"/>
                      <a:pt x="24" y="8"/>
                      <a:pt x="24" y="8"/>
                    </a:cubicBezTo>
                    <a:cubicBezTo>
                      <a:pt x="24" y="4"/>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9">
                <a:extLst>
                  <a:ext uri="{FF2B5EF4-FFF2-40B4-BE49-F238E27FC236}">
                    <a16:creationId xmlns:a16="http://schemas.microsoft.com/office/drawing/2014/main" id="{2FC629B7-3DD1-40C9-848B-3BBF9FB12290}"/>
                  </a:ext>
                </a:extLst>
              </p:cNvPr>
              <p:cNvSpPr>
                <a:spLocks noEditPoints="1"/>
              </p:cNvSpPr>
              <p:nvPr/>
            </p:nvSpPr>
            <p:spPr bwMode="auto">
              <a:xfrm>
                <a:off x="11065776" y="1901096"/>
                <a:ext cx="73025" cy="73025"/>
              </a:xfrm>
              <a:custGeom>
                <a:avLst/>
                <a:gdLst>
                  <a:gd name="T0" fmla="*/ 16 w 24"/>
                  <a:gd name="T1" fmla="*/ 8 h 24"/>
                  <a:gd name="T2" fmla="*/ 16 w 24"/>
                  <a:gd name="T3" fmla="*/ 16 h 24"/>
                  <a:gd name="T4" fmla="*/ 8 w 24"/>
                  <a:gd name="T5" fmla="*/ 16 h 24"/>
                  <a:gd name="T6" fmla="*/ 8 w 24"/>
                  <a:gd name="T7" fmla="*/ 8 h 24"/>
                  <a:gd name="T8" fmla="*/ 16 w 24"/>
                  <a:gd name="T9" fmla="*/ 8 h 24"/>
                  <a:gd name="T10" fmla="*/ 16 w 24"/>
                  <a:gd name="T11" fmla="*/ 0 h 24"/>
                  <a:gd name="T12" fmla="*/ 8 w 24"/>
                  <a:gd name="T13" fmla="*/ 0 h 24"/>
                  <a:gd name="T14" fmla="*/ 0 w 24"/>
                  <a:gd name="T15" fmla="*/ 8 h 24"/>
                  <a:gd name="T16" fmla="*/ 0 w 24"/>
                  <a:gd name="T17" fmla="*/ 16 h 24"/>
                  <a:gd name="T18" fmla="*/ 8 w 24"/>
                  <a:gd name="T19" fmla="*/ 24 h 24"/>
                  <a:gd name="T20" fmla="*/ 16 w 24"/>
                  <a:gd name="T21" fmla="*/ 24 h 24"/>
                  <a:gd name="T22" fmla="*/ 24 w 24"/>
                  <a:gd name="T23" fmla="*/ 16 h 24"/>
                  <a:gd name="T24" fmla="*/ 24 w 24"/>
                  <a:gd name="T25" fmla="*/ 8 h 24"/>
                  <a:gd name="T26" fmla="*/ 16 w 2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6" y="8"/>
                    </a:moveTo>
                    <a:cubicBezTo>
                      <a:pt x="16" y="16"/>
                      <a:pt x="16" y="16"/>
                      <a:pt x="16" y="16"/>
                    </a:cubicBezTo>
                    <a:cubicBezTo>
                      <a:pt x="8" y="16"/>
                      <a:pt x="8" y="16"/>
                      <a:pt x="8" y="16"/>
                    </a:cubicBezTo>
                    <a:cubicBezTo>
                      <a:pt x="8" y="8"/>
                      <a:pt x="8" y="8"/>
                      <a:pt x="8" y="8"/>
                    </a:cubicBezTo>
                    <a:cubicBezTo>
                      <a:pt x="16" y="8"/>
                      <a:pt x="16" y="8"/>
                      <a:pt x="16" y="8"/>
                    </a:cubicBezTo>
                    <a:moveTo>
                      <a:pt x="16"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20" y="24"/>
                      <a:pt x="24" y="20"/>
                      <a:pt x="24" y="16"/>
                    </a:cubicBezTo>
                    <a:cubicBezTo>
                      <a:pt x="24" y="8"/>
                      <a:pt x="24" y="8"/>
                      <a:pt x="24" y="8"/>
                    </a:cubicBezTo>
                    <a:cubicBezTo>
                      <a:pt x="24" y="4"/>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0">
                <a:extLst>
                  <a:ext uri="{FF2B5EF4-FFF2-40B4-BE49-F238E27FC236}">
                    <a16:creationId xmlns:a16="http://schemas.microsoft.com/office/drawing/2014/main" id="{CD61BC45-9D3A-461C-A9B0-301601836A62}"/>
                  </a:ext>
                </a:extLst>
              </p:cNvPr>
              <p:cNvSpPr>
                <a:spLocks noEditPoints="1"/>
              </p:cNvSpPr>
              <p:nvPr/>
            </p:nvSpPr>
            <p:spPr bwMode="auto">
              <a:xfrm>
                <a:off x="11210238" y="1901096"/>
                <a:ext cx="73025" cy="73025"/>
              </a:xfrm>
              <a:custGeom>
                <a:avLst/>
                <a:gdLst>
                  <a:gd name="T0" fmla="*/ 16 w 24"/>
                  <a:gd name="T1" fmla="*/ 8 h 24"/>
                  <a:gd name="T2" fmla="*/ 16 w 24"/>
                  <a:gd name="T3" fmla="*/ 16 h 24"/>
                  <a:gd name="T4" fmla="*/ 8 w 24"/>
                  <a:gd name="T5" fmla="*/ 16 h 24"/>
                  <a:gd name="T6" fmla="*/ 8 w 24"/>
                  <a:gd name="T7" fmla="*/ 8 h 24"/>
                  <a:gd name="T8" fmla="*/ 16 w 24"/>
                  <a:gd name="T9" fmla="*/ 8 h 24"/>
                  <a:gd name="T10" fmla="*/ 16 w 24"/>
                  <a:gd name="T11" fmla="*/ 0 h 24"/>
                  <a:gd name="T12" fmla="*/ 8 w 24"/>
                  <a:gd name="T13" fmla="*/ 0 h 24"/>
                  <a:gd name="T14" fmla="*/ 0 w 24"/>
                  <a:gd name="T15" fmla="*/ 8 h 24"/>
                  <a:gd name="T16" fmla="*/ 0 w 24"/>
                  <a:gd name="T17" fmla="*/ 16 h 24"/>
                  <a:gd name="T18" fmla="*/ 8 w 24"/>
                  <a:gd name="T19" fmla="*/ 24 h 24"/>
                  <a:gd name="T20" fmla="*/ 16 w 24"/>
                  <a:gd name="T21" fmla="*/ 24 h 24"/>
                  <a:gd name="T22" fmla="*/ 24 w 24"/>
                  <a:gd name="T23" fmla="*/ 16 h 24"/>
                  <a:gd name="T24" fmla="*/ 24 w 24"/>
                  <a:gd name="T25" fmla="*/ 8 h 24"/>
                  <a:gd name="T26" fmla="*/ 16 w 2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6" y="8"/>
                    </a:moveTo>
                    <a:cubicBezTo>
                      <a:pt x="16" y="16"/>
                      <a:pt x="16" y="16"/>
                      <a:pt x="16" y="16"/>
                    </a:cubicBezTo>
                    <a:cubicBezTo>
                      <a:pt x="8" y="16"/>
                      <a:pt x="8" y="16"/>
                      <a:pt x="8" y="16"/>
                    </a:cubicBezTo>
                    <a:cubicBezTo>
                      <a:pt x="8" y="8"/>
                      <a:pt x="8" y="8"/>
                      <a:pt x="8" y="8"/>
                    </a:cubicBezTo>
                    <a:cubicBezTo>
                      <a:pt x="16" y="8"/>
                      <a:pt x="16" y="8"/>
                      <a:pt x="16" y="8"/>
                    </a:cubicBezTo>
                    <a:moveTo>
                      <a:pt x="16"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20" y="24"/>
                      <a:pt x="24" y="20"/>
                      <a:pt x="24" y="16"/>
                    </a:cubicBezTo>
                    <a:cubicBezTo>
                      <a:pt x="24" y="8"/>
                      <a:pt x="24" y="8"/>
                      <a:pt x="24" y="8"/>
                    </a:cubicBezTo>
                    <a:cubicBezTo>
                      <a:pt x="24" y="4"/>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1">
                <a:extLst>
                  <a:ext uri="{FF2B5EF4-FFF2-40B4-BE49-F238E27FC236}">
                    <a16:creationId xmlns:a16="http://schemas.microsoft.com/office/drawing/2014/main" id="{888DF6F4-1BC0-4B4B-834E-A54D58965D1B}"/>
                  </a:ext>
                </a:extLst>
              </p:cNvPr>
              <p:cNvSpPr>
                <a:spLocks noEditPoints="1"/>
              </p:cNvSpPr>
              <p:nvPr/>
            </p:nvSpPr>
            <p:spPr bwMode="auto">
              <a:xfrm>
                <a:off x="11259451" y="1999521"/>
                <a:ext cx="73025" cy="73025"/>
              </a:xfrm>
              <a:custGeom>
                <a:avLst/>
                <a:gdLst>
                  <a:gd name="T0" fmla="*/ 16 w 24"/>
                  <a:gd name="T1" fmla="*/ 8 h 24"/>
                  <a:gd name="T2" fmla="*/ 16 w 24"/>
                  <a:gd name="T3" fmla="*/ 16 h 24"/>
                  <a:gd name="T4" fmla="*/ 8 w 24"/>
                  <a:gd name="T5" fmla="*/ 16 h 24"/>
                  <a:gd name="T6" fmla="*/ 8 w 24"/>
                  <a:gd name="T7" fmla="*/ 8 h 24"/>
                  <a:gd name="T8" fmla="*/ 16 w 24"/>
                  <a:gd name="T9" fmla="*/ 8 h 24"/>
                  <a:gd name="T10" fmla="*/ 16 w 24"/>
                  <a:gd name="T11" fmla="*/ 0 h 24"/>
                  <a:gd name="T12" fmla="*/ 8 w 24"/>
                  <a:gd name="T13" fmla="*/ 0 h 24"/>
                  <a:gd name="T14" fmla="*/ 0 w 24"/>
                  <a:gd name="T15" fmla="*/ 8 h 24"/>
                  <a:gd name="T16" fmla="*/ 0 w 24"/>
                  <a:gd name="T17" fmla="*/ 16 h 24"/>
                  <a:gd name="T18" fmla="*/ 8 w 24"/>
                  <a:gd name="T19" fmla="*/ 24 h 24"/>
                  <a:gd name="T20" fmla="*/ 16 w 24"/>
                  <a:gd name="T21" fmla="*/ 24 h 24"/>
                  <a:gd name="T22" fmla="*/ 24 w 24"/>
                  <a:gd name="T23" fmla="*/ 16 h 24"/>
                  <a:gd name="T24" fmla="*/ 24 w 24"/>
                  <a:gd name="T25" fmla="*/ 8 h 24"/>
                  <a:gd name="T26" fmla="*/ 16 w 24"/>
                  <a:gd name="T2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4">
                    <a:moveTo>
                      <a:pt x="16" y="8"/>
                    </a:moveTo>
                    <a:cubicBezTo>
                      <a:pt x="16" y="16"/>
                      <a:pt x="16" y="16"/>
                      <a:pt x="16" y="16"/>
                    </a:cubicBezTo>
                    <a:cubicBezTo>
                      <a:pt x="8" y="16"/>
                      <a:pt x="8" y="16"/>
                      <a:pt x="8" y="16"/>
                    </a:cubicBezTo>
                    <a:cubicBezTo>
                      <a:pt x="8" y="8"/>
                      <a:pt x="8" y="8"/>
                      <a:pt x="8" y="8"/>
                    </a:cubicBezTo>
                    <a:cubicBezTo>
                      <a:pt x="16" y="8"/>
                      <a:pt x="16" y="8"/>
                      <a:pt x="16" y="8"/>
                    </a:cubicBezTo>
                    <a:moveTo>
                      <a:pt x="16" y="0"/>
                    </a:moveTo>
                    <a:cubicBezTo>
                      <a:pt x="8" y="0"/>
                      <a:pt x="8" y="0"/>
                      <a:pt x="8" y="0"/>
                    </a:cubicBezTo>
                    <a:cubicBezTo>
                      <a:pt x="4" y="0"/>
                      <a:pt x="0" y="4"/>
                      <a:pt x="0" y="8"/>
                    </a:cubicBezTo>
                    <a:cubicBezTo>
                      <a:pt x="0" y="16"/>
                      <a:pt x="0" y="16"/>
                      <a:pt x="0" y="16"/>
                    </a:cubicBezTo>
                    <a:cubicBezTo>
                      <a:pt x="0" y="20"/>
                      <a:pt x="4" y="24"/>
                      <a:pt x="8" y="24"/>
                    </a:cubicBezTo>
                    <a:cubicBezTo>
                      <a:pt x="16" y="24"/>
                      <a:pt x="16" y="24"/>
                      <a:pt x="16" y="24"/>
                    </a:cubicBezTo>
                    <a:cubicBezTo>
                      <a:pt x="20" y="24"/>
                      <a:pt x="24" y="20"/>
                      <a:pt x="24" y="16"/>
                    </a:cubicBezTo>
                    <a:cubicBezTo>
                      <a:pt x="24" y="8"/>
                      <a:pt x="24" y="8"/>
                      <a:pt x="24" y="8"/>
                    </a:cubicBezTo>
                    <a:cubicBezTo>
                      <a:pt x="24" y="4"/>
                      <a:pt x="20" y="0"/>
                      <a:pt x="16" y="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32">
                <a:extLst>
                  <a:ext uri="{FF2B5EF4-FFF2-40B4-BE49-F238E27FC236}">
                    <a16:creationId xmlns:a16="http://schemas.microsoft.com/office/drawing/2014/main" id="{878A32CE-A642-455E-85C5-31FFD91E6270}"/>
                  </a:ext>
                </a:extLst>
              </p:cNvPr>
              <p:cNvSpPr>
                <a:spLocks noChangeArrowheads="1"/>
              </p:cNvSpPr>
              <p:nvPr/>
            </p:nvSpPr>
            <p:spPr bwMode="auto">
              <a:xfrm>
                <a:off x="11307076" y="1901096"/>
                <a:ext cx="25400" cy="73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33">
                <a:extLst>
                  <a:ext uri="{FF2B5EF4-FFF2-40B4-BE49-F238E27FC236}">
                    <a16:creationId xmlns:a16="http://schemas.microsoft.com/office/drawing/2014/main" id="{90D1F224-E430-4FE1-B43D-BC501285781D}"/>
                  </a:ext>
                </a:extLst>
              </p:cNvPr>
              <p:cNvSpPr>
                <a:spLocks noChangeArrowheads="1"/>
              </p:cNvSpPr>
              <p:nvPr/>
            </p:nvSpPr>
            <p:spPr bwMode="auto">
              <a:xfrm>
                <a:off x="11162613" y="1901096"/>
                <a:ext cx="23813" cy="73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134">
                <a:extLst>
                  <a:ext uri="{FF2B5EF4-FFF2-40B4-BE49-F238E27FC236}">
                    <a16:creationId xmlns:a16="http://schemas.microsoft.com/office/drawing/2014/main" id="{3EE26292-A473-42D5-8C93-C9FA06003411}"/>
                  </a:ext>
                </a:extLst>
              </p:cNvPr>
              <p:cNvSpPr>
                <a:spLocks noChangeArrowheads="1"/>
              </p:cNvSpPr>
              <p:nvPr/>
            </p:nvSpPr>
            <p:spPr bwMode="auto">
              <a:xfrm>
                <a:off x="11065776" y="1999521"/>
                <a:ext cx="23813" cy="73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35">
                <a:extLst>
                  <a:ext uri="{FF2B5EF4-FFF2-40B4-BE49-F238E27FC236}">
                    <a16:creationId xmlns:a16="http://schemas.microsoft.com/office/drawing/2014/main" id="{F12D1225-1E3F-499E-B7BF-0E28A46872DE}"/>
                  </a:ext>
                </a:extLst>
              </p:cNvPr>
              <p:cNvSpPr>
                <a:spLocks noChangeArrowheads="1"/>
              </p:cNvSpPr>
              <p:nvPr/>
            </p:nvSpPr>
            <p:spPr bwMode="auto">
              <a:xfrm>
                <a:off x="11210238" y="1999521"/>
                <a:ext cx="25400" cy="73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136">
                <a:extLst>
                  <a:ext uri="{FF2B5EF4-FFF2-40B4-BE49-F238E27FC236}">
                    <a16:creationId xmlns:a16="http://schemas.microsoft.com/office/drawing/2014/main" id="{2AC19037-D9E4-4802-95EB-900E155F9B61}"/>
                  </a:ext>
                </a:extLst>
              </p:cNvPr>
              <p:cNvSpPr>
                <a:spLocks noChangeArrowheads="1"/>
              </p:cNvSpPr>
              <p:nvPr/>
            </p:nvSpPr>
            <p:spPr bwMode="auto">
              <a:xfrm>
                <a:off x="11065776" y="2097946"/>
                <a:ext cx="23813" cy="73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37">
                <a:extLst>
                  <a:ext uri="{FF2B5EF4-FFF2-40B4-BE49-F238E27FC236}">
                    <a16:creationId xmlns:a16="http://schemas.microsoft.com/office/drawing/2014/main" id="{19BFA010-F5E5-49CB-A21D-6E555981AAE5}"/>
                  </a:ext>
                </a:extLst>
              </p:cNvPr>
              <p:cNvSpPr>
                <a:spLocks noChangeArrowheads="1"/>
              </p:cNvSpPr>
              <p:nvPr/>
            </p:nvSpPr>
            <p:spPr bwMode="auto">
              <a:xfrm>
                <a:off x="11307076" y="2097946"/>
                <a:ext cx="25400" cy="730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38" name="Rectangle 37">
            <a:extLst>
              <a:ext uri="{FF2B5EF4-FFF2-40B4-BE49-F238E27FC236}">
                <a16:creationId xmlns:a16="http://schemas.microsoft.com/office/drawing/2014/main" id="{A444E147-B868-4A8F-AE56-8B6F57FC2E32}"/>
              </a:ext>
            </a:extLst>
          </p:cNvPr>
          <p:cNvSpPr/>
          <p:nvPr/>
        </p:nvSpPr>
        <p:spPr>
          <a:xfrm>
            <a:off x="550864" y="4825371"/>
            <a:ext cx="6085071" cy="1168449"/>
          </a:xfrm>
          <a:prstGeom prst="rect">
            <a:avLst/>
          </a:prstGeom>
          <a:solidFill>
            <a:schemeClr val="bg1">
              <a:lumMod val="9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39" name="Flowchart: Manual Input 38">
            <a:extLst>
              <a:ext uri="{FF2B5EF4-FFF2-40B4-BE49-F238E27FC236}">
                <a16:creationId xmlns:a16="http://schemas.microsoft.com/office/drawing/2014/main" id="{48755D25-FD91-4667-BD00-39730CD00805}"/>
              </a:ext>
            </a:extLst>
          </p:cNvPr>
          <p:cNvSpPr/>
          <p:nvPr/>
        </p:nvSpPr>
        <p:spPr>
          <a:xfrm flipH="1" flipV="1">
            <a:off x="550864" y="4587434"/>
            <a:ext cx="6085071" cy="747755"/>
          </a:xfrm>
          <a:prstGeom prst="flowChartManualInput">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ZA"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4D6300B-4938-4C8C-B239-E018466EBF69}"/>
              </a:ext>
            </a:extLst>
          </p:cNvPr>
          <p:cNvSpPr txBox="1"/>
          <p:nvPr/>
        </p:nvSpPr>
        <p:spPr>
          <a:xfrm>
            <a:off x="550863" y="4761256"/>
            <a:ext cx="446983" cy="400110"/>
          </a:xfrm>
          <a:prstGeom prst="rect">
            <a:avLst/>
          </a:prstGeom>
          <a:noFill/>
        </p:spPr>
        <p:txBody>
          <a:bodyPr wrap="square" lIns="0" rIns="0" rtlCol="0">
            <a:spAutoFit/>
          </a:bodyPr>
          <a:lstStyle/>
          <a:p>
            <a:pPr algn="ctr"/>
            <a:r>
              <a:rPr lang="en-ZA" sz="2000" b="1">
                <a:solidFill>
                  <a:srgbClr val="FFFFFF"/>
                </a:solidFill>
                <a:latin typeface="+mj-lt"/>
              </a:rPr>
              <a:t>03</a:t>
            </a:r>
          </a:p>
        </p:txBody>
      </p:sp>
      <p:sp>
        <p:nvSpPr>
          <p:cNvPr id="42" name="TextBox 41">
            <a:extLst>
              <a:ext uri="{FF2B5EF4-FFF2-40B4-BE49-F238E27FC236}">
                <a16:creationId xmlns:a16="http://schemas.microsoft.com/office/drawing/2014/main" id="{EB69BF2D-4BC6-4780-BE17-D8F059ECB0FF}"/>
              </a:ext>
            </a:extLst>
          </p:cNvPr>
          <p:cNvSpPr txBox="1"/>
          <p:nvPr/>
        </p:nvSpPr>
        <p:spPr>
          <a:xfrm>
            <a:off x="953029" y="4776646"/>
            <a:ext cx="4838596" cy="369332"/>
          </a:xfrm>
          <a:prstGeom prst="rect">
            <a:avLst/>
          </a:prstGeom>
          <a:noFill/>
        </p:spPr>
        <p:txBody>
          <a:bodyPr wrap="square" rtlCol="0" anchor="ctr">
            <a:spAutoFit/>
          </a:bodyPr>
          <a:lstStyle/>
          <a:p>
            <a:r>
              <a:rPr lang="en-ZA">
                <a:solidFill>
                  <a:srgbClr val="FFFFFF"/>
                </a:solidFill>
                <a:latin typeface="+mj-lt"/>
              </a:rPr>
              <a:t>Build tooling for Active Monitoring</a:t>
            </a:r>
          </a:p>
        </p:txBody>
      </p:sp>
      <p:sp>
        <p:nvSpPr>
          <p:cNvPr id="43" name="TextBox 42">
            <a:extLst>
              <a:ext uri="{FF2B5EF4-FFF2-40B4-BE49-F238E27FC236}">
                <a16:creationId xmlns:a16="http://schemas.microsoft.com/office/drawing/2014/main" id="{0CC30313-E338-48A9-85CF-143D1D48067E}"/>
              </a:ext>
            </a:extLst>
          </p:cNvPr>
          <p:cNvSpPr txBox="1"/>
          <p:nvPr/>
        </p:nvSpPr>
        <p:spPr>
          <a:xfrm>
            <a:off x="550861" y="5275710"/>
            <a:ext cx="6051453" cy="738664"/>
          </a:xfrm>
          <a:prstGeom prst="rect">
            <a:avLst/>
          </a:prstGeom>
          <a:noFill/>
        </p:spPr>
        <p:txBody>
          <a:bodyPr wrap="square" rtlCol="0">
            <a:spAutoFit/>
          </a:bodyPr>
          <a:lstStyle/>
          <a:p>
            <a:pPr marL="285750" indent="-285750">
              <a:buFont typeface="Arial" panose="020B0604020202020204" pitchFamily="34" charset="0"/>
              <a:buChar char="•"/>
            </a:pPr>
            <a:r>
              <a:rPr lang="en-ZA" sz="1400"/>
              <a:t>Scripts that download logs every X minutes</a:t>
            </a:r>
          </a:p>
          <a:p>
            <a:pPr marL="285750" indent="-285750">
              <a:buFont typeface="Arial" panose="020B0604020202020204" pitchFamily="34" charset="0"/>
              <a:buChar char="•"/>
            </a:pPr>
            <a:r>
              <a:rPr lang="en-ZA" sz="1400"/>
              <a:t>Learn how to redirect logs on different cloud vendors</a:t>
            </a:r>
          </a:p>
          <a:p>
            <a:pPr marL="285750" indent="-285750">
              <a:buFont typeface="Arial" panose="020B0604020202020204" pitchFamily="34" charset="0"/>
              <a:buChar char="•"/>
            </a:pPr>
            <a:r>
              <a:rPr lang="en-ZA" sz="1400"/>
              <a:t>Push logs into a platform i.e. SOF-ELK.</a:t>
            </a:r>
          </a:p>
        </p:txBody>
      </p:sp>
      <p:pic>
        <p:nvPicPr>
          <p:cNvPr id="58" name="Picture 57">
            <a:extLst>
              <a:ext uri="{FF2B5EF4-FFF2-40B4-BE49-F238E27FC236}">
                <a16:creationId xmlns:a16="http://schemas.microsoft.com/office/drawing/2014/main" id="{9FE426A7-557B-4A99-99B1-D27C86BD226B}"/>
              </a:ext>
            </a:extLst>
          </p:cNvPr>
          <p:cNvPicPr>
            <a:picLocks noChangeAspect="1"/>
          </p:cNvPicPr>
          <p:nvPr/>
        </p:nvPicPr>
        <p:blipFill>
          <a:blip r:embed="rId2"/>
          <a:stretch>
            <a:fillRect/>
          </a:stretch>
        </p:blipFill>
        <p:spPr>
          <a:xfrm>
            <a:off x="7339370" y="3674678"/>
            <a:ext cx="4089987" cy="2090729"/>
          </a:xfrm>
          <a:prstGeom prst="rect">
            <a:avLst/>
          </a:prstGeom>
        </p:spPr>
      </p:pic>
      <p:pic>
        <p:nvPicPr>
          <p:cNvPr id="78" name="Picture 77">
            <a:extLst>
              <a:ext uri="{FF2B5EF4-FFF2-40B4-BE49-F238E27FC236}">
                <a16:creationId xmlns:a16="http://schemas.microsoft.com/office/drawing/2014/main" id="{808E89F5-3641-4132-A461-5283B3F8CF86}"/>
              </a:ext>
            </a:extLst>
          </p:cNvPr>
          <p:cNvPicPr>
            <a:picLocks noChangeAspect="1"/>
          </p:cNvPicPr>
          <p:nvPr/>
        </p:nvPicPr>
        <p:blipFill>
          <a:blip r:embed="rId3"/>
          <a:stretch>
            <a:fillRect/>
          </a:stretch>
        </p:blipFill>
        <p:spPr>
          <a:xfrm>
            <a:off x="7040334" y="1986330"/>
            <a:ext cx="4688061" cy="1466929"/>
          </a:xfrm>
          <a:prstGeom prst="rect">
            <a:avLst/>
          </a:prstGeom>
        </p:spPr>
      </p:pic>
    </p:spTree>
    <p:extLst>
      <p:ext uri="{BB962C8B-B14F-4D97-AF65-F5344CB8AC3E}">
        <p14:creationId xmlns:p14="http://schemas.microsoft.com/office/powerpoint/2010/main" val="221896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2">
            <a:extLst>
              <a:ext uri="{FF2B5EF4-FFF2-40B4-BE49-F238E27FC236}">
                <a16:creationId xmlns:a16="http://schemas.microsoft.com/office/drawing/2014/main" id="{D42418B1-2F6D-4B86-851A-26EB3A31B224}"/>
              </a:ext>
            </a:extLst>
          </p:cNvPr>
          <p:cNvSpPr>
            <a:spLocks noGrp="1"/>
          </p:cNvSpPr>
          <p:nvPr>
            <p:ph type="title"/>
          </p:nvPr>
        </p:nvSpPr>
        <p:spPr>
          <a:xfrm>
            <a:off x="695325" y="333375"/>
            <a:ext cx="10801350" cy="1150938"/>
          </a:xfrm>
        </p:spPr>
        <p:txBody>
          <a:bodyPr/>
          <a:lstStyle/>
          <a:p>
            <a:r>
              <a:rPr lang="en-US"/>
              <a:t>Cloud Readiness Strategies: Business</a:t>
            </a:r>
            <a:endParaRPr lang="en-001">
              <a:solidFill>
                <a:schemeClr val="accent2"/>
              </a:solidFill>
            </a:endParaRPr>
          </a:p>
        </p:txBody>
      </p:sp>
      <p:grpSp>
        <p:nvGrpSpPr>
          <p:cNvPr id="57" name="Group 56">
            <a:extLst>
              <a:ext uri="{FF2B5EF4-FFF2-40B4-BE49-F238E27FC236}">
                <a16:creationId xmlns:a16="http://schemas.microsoft.com/office/drawing/2014/main" id="{7F503C52-C2E3-4526-9908-90C960561EC6}"/>
              </a:ext>
            </a:extLst>
          </p:cNvPr>
          <p:cNvGrpSpPr/>
          <p:nvPr/>
        </p:nvGrpSpPr>
        <p:grpSpPr>
          <a:xfrm>
            <a:off x="4895067" y="2242808"/>
            <a:ext cx="2401867" cy="2401867"/>
            <a:chOff x="4875006" y="2029448"/>
            <a:chExt cx="2401867" cy="2401867"/>
          </a:xfrm>
          <a:effectLst>
            <a:outerShdw blurRad="50800" dist="38100" dir="2700000" algn="tl" rotWithShape="0">
              <a:prstClr val="black">
                <a:alpha val="40000"/>
              </a:prstClr>
            </a:outerShdw>
          </a:effectLst>
        </p:grpSpPr>
        <p:sp>
          <p:nvSpPr>
            <p:cNvPr id="58" name="Oval 57">
              <a:extLst>
                <a:ext uri="{FF2B5EF4-FFF2-40B4-BE49-F238E27FC236}">
                  <a16:creationId xmlns:a16="http://schemas.microsoft.com/office/drawing/2014/main" id="{BDEF2B2B-EEEC-4B4A-B4F8-0107B4C43D42}"/>
                </a:ext>
              </a:extLst>
            </p:cNvPr>
            <p:cNvSpPr/>
            <p:nvPr/>
          </p:nvSpPr>
          <p:spPr>
            <a:xfrm>
              <a:off x="4875006" y="2029448"/>
              <a:ext cx="2401867" cy="2401867"/>
            </a:xfrm>
            <a:prstGeom prst="ellipse">
              <a:avLst/>
            </a:prstGeom>
            <a:noFill/>
            <a:ln w="76200">
              <a:solidFill>
                <a:schemeClr val="accent3"/>
              </a:solid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59" name="Oval 58">
              <a:extLst>
                <a:ext uri="{FF2B5EF4-FFF2-40B4-BE49-F238E27FC236}">
                  <a16:creationId xmlns:a16="http://schemas.microsoft.com/office/drawing/2014/main" id="{4422F381-1BA6-4D44-B377-9E530D1CD430}"/>
                </a:ext>
              </a:extLst>
            </p:cNvPr>
            <p:cNvSpPr/>
            <p:nvPr/>
          </p:nvSpPr>
          <p:spPr>
            <a:xfrm>
              <a:off x="5101847" y="2256289"/>
              <a:ext cx="1948184" cy="1948184"/>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ZA" sz="1400"/>
            </a:p>
          </p:txBody>
        </p:sp>
      </p:grpSp>
      <p:sp>
        <p:nvSpPr>
          <p:cNvPr id="60" name="Oval 59">
            <a:extLst>
              <a:ext uri="{FF2B5EF4-FFF2-40B4-BE49-F238E27FC236}">
                <a16:creationId xmlns:a16="http://schemas.microsoft.com/office/drawing/2014/main" id="{1F30F795-C44B-4FAB-BEC1-E30EBE6F4872}"/>
              </a:ext>
            </a:extLst>
          </p:cNvPr>
          <p:cNvSpPr/>
          <p:nvPr/>
        </p:nvSpPr>
        <p:spPr>
          <a:xfrm>
            <a:off x="6969965" y="3873089"/>
            <a:ext cx="306906" cy="306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grpSp>
        <p:nvGrpSpPr>
          <p:cNvPr id="61" name="Group 60">
            <a:extLst>
              <a:ext uri="{FF2B5EF4-FFF2-40B4-BE49-F238E27FC236}">
                <a16:creationId xmlns:a16="http://schemas.microsoft.com/office/drawing/2014/main" id="{F68FCEC4-4566-4C18-821F-DD7D0287B451}"/>
              </a:ext>
            </a:extLst>
          </p:cNvPr>
          <p:cNvGrpSpPr/>
          <p:nvPr/>
        </p:nvGrpSpPr>
        <p:grpSpPr>
          <a:xfrm>
            <a:off x="707569" y="1945642"/>
            <a:ext cx="4486641" cy="1099998"/>
            <a:chOff x="707569" y="1732282"/>
            <a:chExt cx="4486641" cy="1099998"/>
          </a:xfrm>
        </p:grpSpPr>
        <p:sp>
          <p:nvSpPr>
            <p:cNvPr id="62" name="Oval 61">
              <a:extLst>
                <a:ext uri="{FF2B5EF4-FFF2-40B4-BE49-F238E27FC236}">
                  <a16:creationId xmlns:a16="http://schemas.microsoft.com/office/drawing/2014/main" id="{2071BCAC-74CE-4A82-B381-848837448E40}"/>
                </a:ext>
              </a:extLst>
            </p:cNvPr>
            <p:cNvSpPr/>
            <p:nvPr/>
          </p:nvSpPr>
          <p:spPr>
            <a:xfrm>
              <a:off x="4887304" y="2520939"/>
              <a:ext cx="306906" cy="306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64" name="Rectangle 63">
              <a:extLst>
                <a:ext uri="{FF2B5EF4-FFF2-40B4-BE49-F238E27FC236}">
                  <a16:creationId xmlns:a16="http://schemas.microsoft.com/office/drawing/2014/main" id="{888C6BAA-7EBC-4606-B568-74B3934B2DFE}"/>
                </a:ext>
              </a:extLst>
            </p:cNvPr>
            <p:cNvSpPr/>
            <p:nvPr/>
          </p:nvSpPr>
          <p:spPr>
            <a:xfrm>
              <a:off x="707569" y="1732282"/>
              <a:ext cx="652360" cy="587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a:latin typeface="+mj-lt"/>
                </a:rPr>
                <a:t>01</a:t>
              </a:r>
            </a:p>
          </p:txBody>
        </p:sp>
        <p:sp>
          <p:nvSpPr>
            <p:cNvPr id="65" name="Rectangle 64">
              <a:extLst>
                <a:ext uri="{FF2B5EF4-FFF2-40B4-BE49-F238E27FC236}">
                  <a16:creationId xmlns:a16="http://schemas.microsoft.com/office/drawing/2014/main" id="{AE1FB7B7-7B03-41ED-B2F4-9EE2754924C1}"/>
                </a:ext>
              </a:extLst>
            </p:cNvPr>
            <p:cNvSpPr/>
            <p:nvPr/>
          </p:nvSpPr>
          <p:spPr>
            <a:xfrm>
              <a:off x="1359927" y="1732282"/>
              <a:ext cx="3127984" cy="5870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ZA" sz="2000" b="1">
                  <a:solidFill>
                    <a:schemeClr val="tx1"/>
                  </a:solidFill>
                  <a:latin typeface="+mj-lt"/>
                </a:rPr>
                <a:t>Centralise Logging</a:t>
              </a:r>
            </a:p>
          </p:txBody>
        </p:sp>
        <p:sp>
          <p:nvSpPr>
            <p:cNvPr id="66" name="TextBox 65">
              <a:extLst>
                <a:ext uri="{FF2B5EF4-FFF2-40B4-BE49-F238E27FC236}">
                  <a16:creationId xmlns:a16="http://schemas.microsoft.com/office/drawing/2014/main" id="{B481DAB8-0B89-498D-A087-6F9871D26930}"/>
                </a:ext>
              </a:extLst>
            </p:cNvPr>
            <p:cNvSpPr txBox="1"/>
            <p:nvPr/>
          </p:nvSpPr>
          <p:spPr>
            <a:xfrm>
              <a:off x="1353155" y="2401393"/>
              <a:ext cx="3132000" cy="430887"/>
            </a:xfrm>
            <a:prstGeom prst="rect">
              <a:avLst/>
            </a:prstGeom>
            <a:noFill/>
          </p:spPr>
          <p:txBody>
            <a:bodyPr wrap="square" lIns="0" tIns="0" rIns="0" bIns="0" rtlCol="0">
              <a:spAutoFit/>
            </a:bodyPr>
            <a:lstStyle/>
            <a:p>
              <a:r>
                <a:rPr lang="en-ZA" sz="1400">
                  <a:cs typeface="Univers for KPMG"/>
                </a:rPr>
                <a:t>Cloud provider log dashboards are not built for Security Investigation!</a:t>
              </a:r>
            </a:p>
          </p:txBody>
        </p:sp>
        <p:cxnSp>
          <p:nvCxnSpPr>
            <p:cNvPr id="67" name="Elbow Connector 75">
              <a:extLst>
                <a:ext uri="{FF2B5EF4-FFF2-40B4-BE49-F238E27FC236}">
                  <a16:creationId xmlns:a16="http://schemas.microsoft.com/office/drawing/2014/main" id="{8EA06F7A-DE68-435D-81A1-8DECE644AD1C}"/>
                </a:ext>
              </a:extLst>
            </p:cNvPr>
            <p:cNvCxnSpPr>
              <a:stCxn id="62" idx="0"/>
              <a:endCxn id="65" idx="3"/>
            </p:cNvCxnSpPr>
            <p:nvPr/>
          </p:nvCxnSpPr>
          <p:spPr>
            <a:xfrm rot="16200000" flipV="1">
              <a:off x="4516779" y="1996961"/>
              <a:ext cx="495111" cy="552846"/>
            </a:xfrm>
            <a:prstGeom prst="bentConnector2">
              <a:avLst/>
            </a:prstGeom>
            <a:ln w="38100" cap="rnd">
              <a:round/>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41BF6892-5BE1-4BF4-B442-204D06104B22}"/>
              </a:ext>
            </a:extLst>
          </p:cNvPr>
          <p:cNvGrpSpPr/>
          <p:nvPr/>
        </p:nvGrpSpPr>
        <p:grpSpPr>
          <a:xfrm>
            <a:off x="7001029" y="1945642"/>
            <a:ext cx="4500791" cy="1315442"/>
            <a:chOff x="7001029" y="1732282"/>
            <a:chExt cx="4500791" cy="1315442"/>
          </a:xfrm>
        </p:grpSpPr>
        <p:sp>
          <p:nvSpPr>
            <p:cNvPr id="69" name="Oval 68">
              <a:extLst>
                <a:ext uri="{FF2B5EF4-FFF2-40B4-BE49-F238E27FC236}">
                  <a16:creationId xmlns:a16="http://schemas.microsoft.com/office/drawing/2014/main" id="{5ED8F63D-FFAE-4283-9827-D188C964D1DC}"/>
                </a:ext>
              </a:extLst>
            </p:cNvPr>
            <p:cNvSpPr/>
            <p:nvPr/>
          </p:nvSpPr>
          <p:spPr>
            <a:xfrm>
              <a:off x="7001029" y="2520939"/>
              <a:ext cx="306906" cy="306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70" name="Rectangle 69">
              <a:extLst>
                <a:ext uri="{FF2B5EF4-FFF2-40B4-BE49-F238E27FC236}">
                  <a16:creationId xmlns:a16="http://schemas.microsoft.com/office/drawing/2014/main" id="{BD0BC699-4591-405F-AED4-AE0578CAEBB7}"/>
                </a:ext>
              </a:extLst>
            </p:cNvPr>
            <p:cNvSpPr/>
            <p:nvPr/>
          </p:nvSpPr>
          <p:spPr>
            <a:xfrm>
              <a:off x="7714956" y="1732282"/>
              <a:ext cx="652360" cy="587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a:latin typeface="+mj-lt"/>
                </a:rPr>
                <a:t>04</a:t>
              </a:r>
            </a:p>
          </p:txBody>
        </p:sp>
        <p:sp>
          <p:nvSpPr>
            <p:cNvPr id="71" name="Rectangle 70">
              <a:extLst>
                <a:ext uri="{FF2B5EF4-FFF2-40B4-BE49-F238E27FC236}">
                  <a16:creationId xmlns:a16="http://schemas.microsoft.com/office/drawing/2014/main" id="{7D185B01-E773-4CCE-8076-61602002E405}"/>
                </a:ext>
              </a:extLst>
            </p:cNvPr>
            <p:cNvSpPr/>
            <p:nvPr/>
          </p:nvSpPr>
          <p:spPr>
            <a:xfrm>
              <a:off x="8367314" y="1732282"/>
              <a:ext cx="3127984" cy="5870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ZA" sz="2000" b="1">
                  <a:solidFill>
                    <a:schemeClr val="tx1"/>
                  </a:solidFill>
                  <a:latin typeface="+mj-lt"/>
                </a:rPr>
                <a:t>Establish Responder Accounts</a:t>
              </a:r>
            </a:p>
          </p:txBody>
        </p:sp>
        <p:sp>
          <p:nvSpPr>
            <p:cNvPr id="72" name="TextBox 71">
              <a:extLst>
                <a:ext uri="{FF2B5EF4-FFF2-40B4-BE49-F238E27FC236}">
                  <a16:creationId xmlns:a16="http://schemas.microsoft.com/office/drawing/2014/main" id="{C913CCF1-559A-4F16-B63A-CBED4BC0A6BF}"/>
                </a:ext>
              </a:extLst>
            </p:cNvPr>
            <p:cNvSpPr txBox="1"/>
            <p:nvPr/>
          </p:nvSpPr>
          <p:spPr>
            <a:xfrm>
              <a:off x="8369820" y="2401393"/>
              <a:ext cx="3132000" cy="646331"/>
            </a:xfrm>
            <a:prstGeom prst="rect">
              <a:avLst/>
            </a:prstGeom>
            <a:noFill/>
          </p:spPr>
          <p:txBody>
            <a:bodyPr wrap="square" lIns="0" tIns="0" rIns="0" bIns="0" rtlCol="0">
              <a:spAutoFit/>
            </a:bodyPr>
            <a:lstStyle/>
            <a:p>
              <a:r>
                <a:rPr lang="en-ZA" sz="1400">
                  <a:cs typeface="Univers for KPMG"/>
                </a:rPr>
                <a:t>Accounts that can extract logs or query the AWS environment</a:t>
              </a:r>
            </a:p>
            <a:p>
              <a:r>
                <a:rPr lang="en-ZA" sz="1400">
                  <a:cs typeface="Univers for KPMG"/>
                </a:rPr>
                <a:t>Consider Indirect vs Direct</a:t>
              </a:r>
            </a:p>
          </p:txBody>
        </p:sp>
        <p:cxnSp>
          <p:nvCxnSpPr>
            <p:cNvPr id="73" name="Elbow Connector 77">
              <a:extLst>
                <a:ext uri="{FF2B5EF4-FFF2-40B4-BE49-F238E27FC236}">
                  <a16:creationId xmlns:a16="http://schemas.microsoft.com/office/drawing/2014/main" id="{6A870215-A36F-46ED-A6FC-9C686AAC9226}"/>
                </a:ext>
              </a:extLst>
            </p:cNvPr>
            <p:cNvCxnSpPr>
              <a:stCxn id="69" idx="0"/>
              <a:endCxn id="70" idx="1"/>
            </p:cNvCxnSpPr>
            <p:nvPr/>
          </p:nvCxnSpPr>
          <p:spPr>
            <a:xfrm rot="5400000" flipH="1" flipV="1">
              <a:off x="7187164" y="1993147"/>
              <a:ext cx="495111" cy="560474"/>
            </a:xfrm>
            <a:prstGeom prst="bentConnector2">
              <a:avLst/>
            </a:prstGeom>
            <a:ln w="38100" cap="rnd">
              <a:round/>
            </a:ln>
          </p:spPr>
          <p:style>
            <a:lnRef idx="1">
              <a:schemeClr val="accent1"/>
            </a:lnRef>
            <a:fillRef idx="0">
              <a:schemeClr val="accent1"/>
            </a:fillRef>
            <a:effectRef idx="0">
              <a:schemeClr val="accent1"/>
            </a:effectRef>
            <a:fontRef idx="minor">
              <a:schemeClr val="tx1"/>
            </a:fontRef>
          </p:style>
        </p:cxnSp>
      </p:grpSp>
      <p:grpSp>
        <p:nvGrpSpPr>
          <p:cNvPr id="74" name="Group 73">
            <a:extLst>
              <a:ext uri="{FF2B5EF4-FFF2-40B4-BE49-F238E27FC236}">
                <a16:creationId xmlns:a16="http://schemas.microsoft.com/office/drawing/2014/main" id="{B5C6DFD3-FB0D-40FE-BC07-E06DC6B02881}"/>
              </a:ext>
            </a:extLst>
          </p:cNvPr>
          <p:cNvGrpSpPr/>
          <p:nvPr/>
        </p:nvGrpSpPr>
        <p:grpSpPr>
          <a:xfrm>
            <a:off x="698775" y="3731684"/>
            <a:ext cx="4497557" cy="1107170"/>
            <a:chOff x="698775" y="3518324"/>
            <a:chExt cx="4497557" cy="1107170"/>
          </a:xfrm>
        </p:grpSpPr>
        <p:sp>
          <p:nvSpPr>
            <p:cNvPr id="75" name="Oval 74">
              <a:extLst>
                <a:ext uri="{FF2B5EF4-FFF2-40B4-BE49-F238E27FC236}">
                  <a16:creationId xmlns:a16="http://schemas.microsoft.com/office/drawing/2014/main" id="{22AB6DC9-4B43-4F04-94BB-D8752FB2FC9F}"/>
                </a:ext>
              </a:extLst>
            </p:cNvPr>
            <p:cNvSpPr/>
            <p:nvPr/>
          </p:nvSpPr>
          <p:spPr>
            <a:xfrm>
              <a:off x="4889426" y="3659729"/>
              <a:ext cx="306906" cy="3069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76" name="Rectangle 75">
              <a:extLst>
                <a:ext uri="{FF2B5EF4-FFF2-40B4-BE49-F238E27FC236}">
                  <a16:creationId xmlns:a16="http://schemas.microsoft.com/office/drawing/2014/main" id="{D993224E-1DBA-459E-8B6D-B60FA5F6081D}"/>
                </a:ext>
              </a:extLst>
            </p:cNvPr>
            <p:cNvSpPr/>
            <p:nvPr/>
          </p:nvSpPr>
          <p:spPr>
            <a:xfrm>
              <a:off x="698775" y="3518324"/>
              <a:ext cx="652360" cy="587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a:latin typeface="+mj-lt"/>
                </a:rPr>
                <a:t>02</a:t>
              </a:r>
            </a:p>
          </p:txBody>
        </p:sp>
        <p:sp>
          <p:nvSpPr>
            <p:cNvPr id="77" name="Rectangle 76">
              <a:extLst>
                <a:ext uri="{FF2B5EF4-FFF2-40B4-BE49-F238E27FC236}">
                  <a16:creationId xmlns:a16="http://schemas.microsoft.com/office/drawing/2014/main" id="{41D4CA1E-AC74-4339-8618-684E6DEFFE2E}"/>
                </a:ext>
              </a:extLst>
            </p:cNvPr>
            <p:cNvSpPr/>
            <p:nvPr/>
          </p:nvSpPr>
          <p:spPr>
            <a:xfrm>
              <a:off x="1351133" y="3518324"/>
              <a:ext cx="3127984" cy="5870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ZA" b="1">
                  <a:solidFill>
                    <a:schemeClr val="tx1"/>
                  </a:solidFill>
                  <a:latin typeface="+mj-lt"/>
                </a:rPr>
                <a:t>Default Logging is not Enough</a:t>
              </a:r>
              <a:endParaRPr lang="en-ZA" sz="2000" b="1">
                <a:solidFill>
                  <a:schemeClr val="tx1"/>
                </a:solidFill>
                <a:latin typeface="+mj-lt"/>
              </a:endParaRPr>
            </a:p>
          </p:txBody>
        </p:sp>
        <p:sp>
          <p:nvSpPr>
            <p:cNvPr id="78" name="TextBox 77">
              <a:extLst>
                <a:ext uri="{FF2B5EF4-FFF2-40B4-BE49-F238E27FC236}">
                  <a16:creationId xmlns:a16="http://schemas.microsoft.com/office/drawing/2014/main" id="{2540A79E-1083-4BB7-8A23-352EE1E57946}"/>
                </a:ext>
              </a:extLst>
            </p:cNvPr>
            <p:cNvSpPr txBox="1"/>
            <p:nvPr/>
          </p:nvSpPr>
          <p:spPr>
            <a:xfrm>
              <a:off x="1364463" y="4194607"/>
              <a:ext cx="3132000" cy="430887"/>
            </a:xfrm>
            <a:prstGeom prst="rect">
              <a:avLst/>
            </a:prstGeom>
            <a:noFill/>
          </p:spPr>
          <p:txBody>
            <a:bodyPr wrap="square" lIns="0" tIns="0" rIns="0" bIns="0" rtlCol="0">
              <a:spAutoFit/>
            </a:bodyPr>
            <a:lstStyle/>
            <a:p>
              <a:r>
                <a:rPr lang="en-ZA" sz="1400">
                  <a:cs typeface="Univers for KPMG"/>
                </a:rPr>
                <a:t>S3, System Logs, Applications Logs, Container API logs, NetFlow</a:t>
              </a:r>
            </a:p>
          </p:txBody>
        </p:sp>
        <p:cxnSp>
          <p:nvCxnSpPr>
            <p:cNvPr id="79" name="Elbow Connector 80">
              <a:extLst>
                <a:ext uri="{FF2B5EF4-FFF2-40B4-BE49-F238E27FC236}">
                  <a16:creationId xmlns:a16="http://schemas.microsoft.com/office/drawing/2014/main" id="{31B9B383-8AAB-43EC-8A20-45B6AC4047AD}"/>
                </a:ext>
              </a:extLst>
            </p:cNvPr>
            <p:cNvCxnSpPr>
              <a:stCxn id="75" idx="2"/>
              <a:endCxn id="77" idx="3"/>
            </p:cNvCxnSpPr>
            <p:nvPr/>
          </p:nvCxnSpPr>
          <p:spPr>
            <a:xfrm flipH="1" flipV="1">
              <a:off x="4479117" y="3811870"/>
              <a:ext cx="410309" cy="1312"/>
            </a:xfrm>
            <a:prstGeom prst="straightConnector1">
              <a:avLst/>
            </a:prstGeom>
            <a:ln w="38100" cap="rnd">
              <a:round/>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C0E65335-975E-494A-BDAD-7DC721646DCB}"/>
              </a:ext>
            </a:extLst>
          </p:cNvPr>
          <p:cNvGrpSpPr/>
          <p:nvPr/>
        </p:nvGrpSpPr>
        <p:grpSpPr>
          <a:xfrm>
            <a:off x="7276871" y="3731684"/>
            <a:ext cx="4450072" cy="1107170"/>
            <a:chOff x="7276871" y="3518324"/>
            <a:chExt cx="4450072" cy="1107170"/>
          </a:xfrm>
        </p:grpSpPr>
        <p:sp>
          <p:nvSpPr>
            <p:cNvPr id="81" name="Rectangle 80">
              <a:extLst>
                <a:ext uri="{FF2B5EF4-FFF2-40B4-BE49-F238E27FC236}">
                  <a16:creationId xmlns:a16="http://schemas.microsoft.com/office/drawing/2014/main" id="{E7C661E7-CC5B-4815-9EFD-E82B253C4C82}"/>
                </a:ext>
              </a:extLst>
            </p:cNvPr>
            <p:cNvSpPr/>
            <p:nvPr/>
          </p:nvSpPr>
          <p:spPr>
            <a:xfrm>
              <a:off x="7723129" y="3518324"/>
              <a:ext cx="652360" cy="5870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000">
                  <a:latin typeface="+mj-lt"/>
                </a:rPr>
                <a:t>03</a:t>
              </a:r>
            </a:p>
          </p:txBody>
        </p:sp>
        <p:sp>
          <p:nvSpPr>
            <p:cNvPr id="82" name="Rectangle 81">
              <a:extLst>
                <a:ext uri="{FF2B5EF4-FFF2-40B4-BE49-F238E27FC236}">
                  <a16:creationId xmlns:a16="http://schemas.microsoft.com/office/drawing/2014/main" id="{41C2ADAD-EF89-443E-B1B9-A2C3800943DB}"/>
                </a:ext>
              </a:extLst>
            </p:cNvPr>
            <p:cNvSpPr/>
            <p:nvPr/>
          </p:nvSpPr>
          <p:spPr>
            <a:xfrm>
              <a:off x="8375487" y="3518324"/>
              <a:ext cx="3127984" cy="587092"/>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ZA" sz="2000" b="1">
                  <a:solidFill>
                    <a:schemeClr val="tx1"/>
                  </a:solidFill>
                  <a:latin typeface="+mj-lt"/>
                </a:rPr>
                <a:t>Tag/Map Assets</a:t>
              </a:r>
            </a:p>
          </p:txBody>
        </p:sp>
        <p:sp>
          <p:nvSpPr>
            <p:cNvPr id="83" name="TextBox 82">
              <a:extLst>
                <a:ext uri="{FF2B5EF4-FFF2-40B4-BE49-F238E27FC236}">
                  <a16:creationId xmlns:a16="http://schemas.microsoft.com/office/drawing/2014/main" id="{378340DB-5F8E-40AF-A588-5B00604EF9AD}"/>
                </a:ext>
              </a:extLst>
            </p:cNvPr>
            <p:cNvSpPr txBox="1"/>
            <p:nvPr/>
          </p:nvSpPr>
          <p:spPr>
            <a:xfrm>
              <a:off x="8364162" y="4194607"/>
              <a:ext cx="3362781" cy="430887"/>
            </a:xfrm>
            <a:prstGeom prst="rect">
              <a:avLst/>
            </a:prstGeom>
            <a:noFill/>
          </p:spPr>
          <p:txBody>
            <a:bodyPr wrap="square" lIns="0" tIns="0" rIns="0" bIns="0" rtlCol="0">
              <a:spAutoFit/>
            </a:bodyPr>
            <a:lstStyle/>
            <a:p>
              <a:r>
                <a:rPr lang="en-ZA" sz="1400">
                  <a:cs typeface="Univers for KPMG"/>
                </a:rPr>
                <a:t>Don’t reverse engineer your deployment as well as the attack</a:t>
              </a:r>
            </a:p>
          </p:txBody>
        </p:sp>
        <p:cxnSp>
          <p:nvCxnSpPr>
            <p:cNvPr id="90" name="Elbow Connector 80">
              <a:extLst>
                <a:ext uri="{FF2B5EF4-FFF2-40B4-BE49-F238E27FC236}">
                  <a16:creationId xmlns:a16="http://schemas.microsoft.com/office/drawing/2014/main" id="{AD4B35E8-481A-4027-A636-EE33AB9B69C5}"/>
                </a:ext>
              </a:extLst>
            </p:cNvPr>
            <p:cNvCxnSpPr>
              <a:cxnSpLocks/>
              <a:stCxn id="60" idx="6"/>
              <a:endCxn id="81" idx="1"/>
            </p:cNvCxnSpPr>
            <p:nvPr/>
          </p:nvCxnSpPr>
          <p:spPr>
            <a:xfrm flipV="1">
              <a:off x="7276871" y="3811870"/>
              <a:ext cx="446258" cy="1312"/>
            </a:xfrm>
            <a:prstGeom prst="straightConnector1">
              <a:avLst/>
            </a:prstGeom>
            <a:ln w="38100" cap="rnd">
              <a:round/>
            </a:ln>
          </p:spPr>
          <p:style>
            <a:lnRef idx="1">
              <a:schemeClr val="accent1"/>
            </a:lnRef>
            <a:fillRef idx="0">
              <a:schemeClr val="accent1"/>
            </a:fillRef>
            <a:effectRef idx="0">
              <a:schemeClr val="accent1"/>
            </a:effectRef>
            <a:fontRef idx="minor">
              <a:schemeClr val="tx1"/>
            </a:fontRef>
          </p:style>
        </p:cxnSp>
      </p:grpSp>
      <p:grpSp>
        <p:nvGrpSpPr>
          <p:cNvPr id="104" name="Group 103">
            <a:extLst>
              <a:ext uri="{FF2B5EF4-FFF2-40B4-BE49-F238E27FC236}">
                <a16:creationId xmlns:a16="http://schemas.microsoft.com/office/drawing/2014/main" id="{90B67EDB-E6FB-4A1C-BA09-CEB15027FF19}"/>
              </a:ext>
            </a:extLst>
          </p:cNvPr>
          <p:cNvGrpSpPr>
            <a:grpSpLocks noChangeAspect="1"/>
          </p:cNvGrpSpPr>
          <p:nvPr/>
        </p:nvGrpSpPr>
        <p:grpSpPr>
          <a:xfrm>
            <a:off x="5655693" y="2929590"/>
            <a:ext cx="869841" cy="1084384"/>
            <a:chOff x="7161670" y="5473357"/>
            <a:chExt cx="2020887" cy="2519363"/>
          </a:xfrm>
        </p:grpSpPr>
        <p:sp>
          <p:nvSpPr>
            <p:cNvPr id="105" name="Freeform 201">
              <a:extLst>
                <a:ext uri="{FF2B5EF4-FFF2-40B4-BE49-F238E27FC236}">
                  <a16:creationId xmlns:a16="http://schemas.microsoft.com/office/drawing/2014/main" id="{4D7EA1FD-29D0-4468-9862-35B5591F6D97}"/>
                </a:ext>
              </a:extLst>
            </p:cNvPr>
            <p:cNvSpPr>
              <a:spLocks noEditPoints="1"/>
            </p:cNvSpPr>
            <p:nvPr/>
          </p:nvSpPr>
          <p:spPr bwMode="auto">
            <a:xfrm>
              <a:off x="7161670" y="5473357"/>
              <a:ext cx="2020887" cy="2519363"/>
            </a:xfrm>
            <a:custGeom>
              <a:avLst/>
              <a:gdLst>
                <a:gd name="T0" fmla="*/ 101 w 202"/>
                <a:gd name="T1" fmla="*/ 251 h 251"/>
                <a:gd name="T2" fmla="*/ 96 w 202"/>
                <a:gd name="T3" fmla="*/ 250 h 251"/>
                <a:gd name="T4" fmla="*/ 24 w 202"/>
                <a:gd name="T5" fmla="*/ 186 h 251"/>
                <a:gd name="T6" fmla="*/ 4 w 202"/>
                <a:gd name="T7" fmla="*/ 46 h 251"/>
                <a:gd name="T8" fmla="*/ 10 w 202"/>
                <a:gd name="T9" fmla="*/ 33 h 251"/>
                <a:gd name="T10" fmla="*/ 24 w 202"/>
                <a:gd name="T11" fmla="*/ 29 h 251"/>
                <a:gd name="T12" fmla="*/ 57 w 202"/>
                <a:gd name="T13" fmla="*/ 25 h 251"/>
                <a:gd name="T14" fmla="*/ 89 w 202"/>
                <a:gd name="T15" fmla="*/ 7 h 251"/>
                <a:gd name="T16" fmla="*/ 114 w 202"/>
                <a:gd name="T17" fmla="*/ 7 h 251"/>
                <a:gd name="T18" fmla="*/ 145 w 202"/>
                <a:gd name="T19" fmla="*/ 25 h 251"/>
                <a:gd name="T20" fmla="*/ 178 w 202"/>
                <a:gd name="T21" fmla="*/ 29 h 251"/>
                <a:gd name="T22" fmla="*/ 192 w 202"/>
                <a:gd name="T23" fmla="*/ 33 h 251"/>
                <a:gd name="T24" fmla="*/ 199 w 202"/>
                <a:gd name="T25" fmla="*/ 46 h 251"/>
                <a:gd name="T26" fmla="*/ 178 w 202"/>
                <a:gd name="T27" fmla="*/ 186 h 251"/>
                <a:gd name="T28" fmla="*/ 107 w 202"/>
                <a:gd name="T29" fmla="*/ 250 h 251"/>
                <a:gd name="T30" fmla="*/ 101 w 202"/>
                <a:gd name="T31" fmla="*/ 251 h 251"/>
                <a:gd name="T32" fmla="*/ 40 w 202"/>
                <a:gd name="T33" fmla="*/ 65 h 251"/>
                <a:gd name="T34" fmla="*/ 58 w 202"/>
                <a:gd name="T35" fmla="*/ 170 h 251"/>
                <a:gd name="T36" fmla="*/ 101 w 202"/>
                <a:gd name="T37" fmla="*/ 213 h 251"/>
                <a:gd name="T38" fmla="*/ 145 w 202"/>
                <a:gd name="T39" fmla="*/ 170 h 251"/>
                <a:gd name="T40" fmla="*/ 162 w 202"/>
                <a:gd name="T41" fmla="*/ 65 h 251"/>
                <a:gd name="T42" fmla="*/ 134 w 202"/>
                <a:gd name="T43" fmla="*/ 61 h 251"/>
                <a:gd name="T44" fmla="*/ 101 w 202"/>
                <a:gd name="T45" fmla="*/ 44 h 251"/>
                <a:gd name="T46" fmla="*/ 68 w 202"/>
                <a:gd name="T47" fmla="*/ 61 h 251"/>
                <a:gd name="T48" fmla="*/ 40 w 202"/>
                <a:gd name="T49" fmla="*/ 6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2" h="251">
                  <a:moveTo>
                    <a:pt x="101" y="251"/>
                  </a:moveTo>
                  <a:cubicBezTo>
                    <a:pt x="99" y="251"/>
                    <a:pt x="97" y="251"/>
                    <a:pt x="96" y="250"/>
                  </a:cubicBezTo>
                  <a:cubicBezTo>
                    <a:pt x="94" y="250"/>
                    <a:pt x="48" y="235"/>
                    <a:pt x="24" y="186"/>
                  </a:cubicBezTo>
                  <a:cubicBezTo>
                    <a:pt x="0" y="135"/>
                    <a:pt x="2" y="66"/>
                    <a:pt x="4" y="46"/>
                  </a:cubicBezTo>
                  <a:cubicBezTo>
                    <a:pt x="4" y="41"/>
                    <a:pt x="6" y="36"/>
                    <a:pt x="10" y="33"/>
                  </a:cubicBezTo>
                  <a:cubicBezTo>
                    <a:pt x="14" y="29"/>
                    <a:pt x="19" y="28"/>
                    <a:pt x="24" y="29"/>
                  </a:cubicBezTo>
                  <a:cubicBezTo>
                    <a:pt x="25" y="29"/>
                    <a:pt x="41" y="30"/>
                    <a:pt x="57" y="25"/>
                  </a:cubicBezTo>
                  <a:cubicBezTo>
                    <a:pt x="73" y="21"/>
                    <a:pt x="89" y="7"/>
                    <a:pt x="89" y="7"/>
                  </a:cubicBezTo>
                  <a:cubicBezTo>
                    <a:pt x="96" y="0"/>
                    <a:pt x="107" y="0"/>
                    <a:pt x="114" y="7"/>
                  </a:cubicBezTo>
                  <a:cubicBezTo>
                    <a:pt x="114" y="7"/>
                    <a:pt x="129" y="21"/>
                    <a:pt x="145" y="25"/>
                  </a:cubicBezTo>
                  <a:cubicBezTo>
                    <a:pt x="161" y="30"/>
                    <a:pt x="178" y="29"/>
                    <a:pt x="178" y="29"/>
                  </a:cubicBezTo>
                  <a:cubicBezTo>
                    <a:pt x="183" y="28"/>
                    <a:pt x="188" y="29"/>
                    <a:pt x="192" y="33"/>
                  </a:cubicBezTo>
                  <a:cubicBezTo>
                    <a:pt x="196" y="36"/>
                    <a:pt x="198" y="41"/>
                    <a:pt x="199" y="46"/>
                  </a:cubicBezTo>
                  <a:cubicBezTo>
                    <a:pt x="200" y="66"/>
                    <a:pt x="202" y="135"/>
                    <a:pt x="178" y="186"/>
                  </a:cubicBezTo>
                  <a:cubicBezTo>
                    <a:pt x="154" y="235"/>
                    <a:pt x="108" y="250"/>
                    <a:pt x="107" y="250"/>
                  </a:cubicBezTo>
                  <a:cubicBezTo>
                    <a:pt x="105" y="251"/>
                    <a:pt x="103" y="251"/>
                    <a:pt x="101" y="251"/>
                  </a:cubicBezTo>
                  <a:close/>
                  <a:moveTo>
                    <a:pt x="40" y="65"/>
                  </a:moveTo>
                  <a:cubicBezTo>
                    <a:pt x="40" y="91"/>
                    <a:pt x="42" y="137"/>
                    <a:pt x="58" y="170"/>
                  </a:cubicBezTo>
                  <a:cubicBezTo>
                    <a:pt x="70" y="196"/>
                    <a:pt x="91" y="208"/>
                    <a:pt x="101" y="213"/>
                  </a:cubicBezTo>
                  <a:cubicBezTo>
                    <a:pt x="111" y="208"/>
                    <a:pt x="132" y="196"/>
                    <a:pt x="145" y="170"/>
                  </a:cubicBezTo>
                  <a:cubicBezTo>
                    <a:pt x="161" y="137"/>
                    <a:pt x="163" y="91"/>
                    <a:pt x="162" y="65"/>
                  </a:cubicBezTo>
                  <a:cubicBezTo>
                    <a:pt x="154" y="65"/>
                    <a:pt x="145" y="64"/>
                    <a:pt x="134" y="61"/>
                  </a:cubicBezTo>
                  <a:cubicBezTo>
                    <a:pt x="121" y="57"/>
                    <a:pt x="110" y="50"/>
                    <a:pt x="101" y="44"/>
                  </a:cubicBezTo>
                  <a:cubicBezTo>
                    <a:pt x="93" y="50"/>
                    <a:pt x="81" y="57"/>
                    <a:pt x="68" y="61"/>
                  </a:cubicBezTo>
                  <a:cubicBezTo>
                    <a:pt x="58" y="64"/>
                    <a:pt x="48" y="65"/>
                    <a:pt x="40" y="65"/>
                  </a:cubicBez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grpSp>
          <p:nvGrpSpPr>
            <p:cNvPr id="106" name="Group 105">
              <a:extLst>
                <a:ext uri="{FF2B5EF4-FFF2-40B4-BE49-F238E27FC236}">
                  <a16:creationId xmlns:a16="http://schemas.microsoft.com/office/drawing/2014/main" id="{73E7CBD3-937A-4176-B380-74B904D1FDAF}"/>
                </a:ext>
              </a:extLst>
            </p:cNvPr>
            <p:cNvGrpSpPr/>
            <p:nvPr/>
          </p:nvGrpSpPr>
          <p:grpSpPr>
            <a:xfrm>
              <a:off x="7406158" y="5719646"/>
              <a:ext cx="1531902" cy="2026784"/>
              <a:chOff x="7359167" y="5631322"/>
              <a:chExt cx="1531902" cy="2026784"/>
            </a:xfrm>
          </p:grpSpPr>
          <p:sp>
            <p:nvSpPr>
              <p:cNvPr id="107" name="Freeform 202">
                <a:extLst>
                  <a:ext uri="{FF2B5EF4-FFF2-40B4-BE49-F238E27FC236}">
                    <a16:creationId xmlns:a16="http://schemas.microsoft.com/office/drawing/2014/main" id="{D9031795-CDD3-4617-99E8-7745EE5A2BF2}"/>
                  </a:ext>
                </a:extLst>
              </p:cNvPr>
              <p:cNvSpPr>
                <a:spLocks/>
              </p:cNvSpPr>
              <p:nvPr/>
            </p:nvSpPr>
            <p:spPr bwMode="auto">
              <a:xfrm>
                <a:off x="7411555" y="6643693"/>
                <a:ext cx="719137" cy="1003300"/>
              </a:xfrm>
              <a:custGeom>
                <a:avLst/>
                <a:gdLst>
                  <a:gd name="T0" fmla="*/ 0 w 72"/>
                  <a:gd name="T1" fmla="*/ 0 h 100"/>
                  <a:gd name="T2" fmla="*/ 15 w 72"/>
                  <a:gd name="T3" fmla="*/ 48 h 100"/>
                  <a:gd name="T4" fmla="*/ 72 w 72"/>
                  <a:gd name="T5" fmla="*/ 100 h 100"/>
                  <a:gd name="T6" fmla="*/ 72 w 72"/>
                  <a:gd name="T7" fmla="*/ 0 h 100"/>
                  <a:gd name="T8" fmla="*/ 0 w 72"/>
                  <a:gd name="T9" fmla="*/ 0 h 100"/>
                </a:gdLst>
                <a:ahLst/>
                <a:cxnLst>
                  <a:cxn ang="0">
                    <a:pos x="T0" y="T1"/>
                  </a:cxn>
                  <a:cxn ang="0">
                    <a:pos x="T2" y="T3"/>
                  </a:cxn>
                  <a:cxn ang="0">
                    <a:pos x="T4" y="T5"/>
                  </a:cxn>
                  <a:cxn ang="0">
                    <a:pos x="T6" y="T7"/>
                  </a:cxn>
                  <a:cxn ang="0">
                    <a:pos x="T8" y="T9"/>
                  </a:cxn>
                </a:cxnLst>
                <a:rect l="0" t="0" r="r" b="b"/>
                <a:pathLst>
                  <a:path w="72" h="100">
                    <a:moveTo>
                      <a:pt x="0" y="0"/>
                    </a:moveTo>
                    <a:cubicBezTo>
                      <a:pt x="2" y="12"/>
                      <a:pt x="7" y="33"/>
                      <a:pt x="15" y="48"/>
                    </a:cubicBezTo>
                    <a:cubicBezTo>
                      <a:pt x="36" y="89"/>
                      <a:pt x="72" y="100"/>
                      <a:pt x="72" y="100"/>
                    </a:cubicBezTo>
                    <a:cubicBezTo>
                      <a:pt x="72" y="0"/>
                      <a:pt x="72" y="0"/>
                      <a:pt x="72" y="0"/>
                    </a:cubicBezTo>
                    <a:lnTo>
                      <a:pt x="0" y="0"/>
                    </a:ln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08" name="Freeform 204">
                <a:extLst>
                  <a:ext uri="{FF2B5EF4-FFF2-40B4-BE49-F238E27FC236}">
                    <a16:creationId xmlns:a16="http://schemas.microsoft.com/office/drawing/2014/main" id="{2ACF8D00-CC86-41AA-8DF0-6BD38C3F02F7}"/>
                  </a:ext>
                </a:extLst>
              </p:cNvPr>
              <p:cNvSpPr>
                <a:spLocks/>
              </p:cNvSpPr>
              <p:nvPr/>
            </p:nvSpPr>
            <p:spPr bwMode="auto">
              <a:xfrm>
                <a:off x="7359167" y="5631322"/>
                <a:ext cx="771525" cy="1012825"/>
              </a:xfrm>
              <a:custGeom>
                <a:avLst/>
                <a:gdLst>
                  <a:gd name="T0" fmla="*/ 77 w 77"/>
                  <a:gd name="T1" fmla="*/ 101 h 101"/>
                  <a:gd name="T2" fmla="*/ 77 w 77"/>
                  <a:gd name="T3" fmla="*/ 0 h 101"/>
                  <a:gd name="T4" fmla="*/ 41 w 77"/>
                  <a:gd name="T5" fmla="*/ 22 h 101"/>
                  <a:gd name="T6" fmla="*/ 3 w 77"/>
                  <a:gd name="T7" fmla="*/ 25 h 101"/>
                  <a:gd name="T8" fmla="*/ 5 w 77"/>
                  <a:gd name="T9" fmla="*/ 101 h 101"/>
                  <a:gd name="T10" fmla="*/ 77 w 77"/>
                  <a:gd name="T11" fmla="*/ 101 h 101"/>
                </a:gdLst>
                <a:ahLst/>
                <a:cxnLst>
                  <a:cxn ang="0">
                    <a:pos x="T0" y="T1"/>
                  </a:cxn>
                  <a:cxn ang="0">
                    <a:pos x="T2" y="T3"/>
                  </a:cxn>
                  <a:cxn ang="0">
                    <a:pos x="T4" y="T5"/>
                  </a:cxn>
                  <a:cxn ang="0">
                    <a:pos x="T6" y="T7"/>
                  </a:cxn>
                  <a:cxn ang="0">
                    <a:pos x="T8" y="T9"/>
                  </a:cxn>
                  <a:cxn ang="0">
                    <a:pos x="T10" y="T11"/>
                  </a:cxn>
                </a:cxnLst>
                <a:rect l="0" t="0" r="r" b="b"/>
                <a:pathLst>
                  <a:path w="77" h="101">
                    <a:moveTo>
                      <a:pt x="77" y="101"/>
                    </a:moveTo>
                    <a:cubicBezTo>
                      <a:pt x="77" y="0"/>
                      <a:pt x="77" y="0"/>
                      <a:pt x="77" y="0"/>
                    </a:cubicBezTo>
                    <a:cubicBezTo>
                      <a:pt x="77" y="0"/>
                      <a:pt x="62" y="16"/>
                      <a:pt x="41" y="22"/>
                    </a:cubicBezTo>
                    <a:cubicBezTo>
                      <a:pt x="20" y="28"/>
                      <a:pt x="3" y="25"/>
                      <a:pt x="3" y="25"/>
                    </a:cubicBezTo>
                    <a:cubicBezTo>
                      <a:pt x="2" y="36"/>
                      <a:pt x="0" y="64"/>
                      <a:pt x="5" y="101"/>
                    </a:cubicBezTo>
                    <a:lnTo>
                      <a:pt x="77" y="10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03">
                <a:extLst>
                  <a:ext uri="{FF2B5EF4-FFF2-40B4-BE49-F238E27FC236}">
                    <a16:creationId xmlns:a16="http://schemas.microsoft.com/office/drawing/2014/main" id="{ADEDA3EE-CE78-441F-8BE4-AD3D0301DE16}"/>
                  </a:ext>
                </a:extLst>
              </p:cNvPr>
              <p:cNvSpPr>
                <a:spLocks/>
              </p:cNvSpPr>
              <p:nvPr/>
            </p:nvSpPr>
            <p:spPr bwMode="auto">
              <a:xfrm>
                <a:off x="8130660" y="5640851"/>
                <a:ext cx="760409" cy="1003302"/>
              </a:xfrm>
              <a:custGeom>
                <a:avLst/>
                <a:gdLst>
                  <a:gd name="T0" fmla="*/ 37 w 76"/>
                  <a:gd name="T1" fmla="*/ 21 h 100"/>
                  <a:gd name="T2" fmla="*/ 0 w 76"/>
                  <a:gd name="T3" fmla="*/ 0 h 100"/>
                  <a:gd name="T4" fmla="*/ 0 w 76"/>
                  <a:gd name="T5" fmla="*/ 100 h 100"/>
                  <a:gd name="T6" fmla="*/ 70 w 76"/>
                  <a:gd name="T7" fmla="*/ 100 h 100"/>
                  <a:gd name="T8" fmla="*/ 75 w 76"/>
                  <a:gd name="T9" fmla="*/ 25 h 100"/>
                  <a:gd name="T10" fmla="*/ 37 w 76"/>
                  <a:gd name="T11" fmla="*/ 21 h 100"/>
                </a:gdLst>
                <a:ahLst/>
                <a:cxnLst>
                  <a:cxn ang="0">
                    <a:pos x="T0" y="T1"/>
                  </a:cxn>
                  <a:cxn ang="0">
                    <a:pos x="T2" y="T3"/>
                  </a:cxn>
                  <a:cxn ang="0">
                    <a:pos x="T4" y="T5"/>
                  </a:cxn>
                  <a:cxn ang="0">
                    <a:pos x="T6" y="T7"/>
                  </a:cxn>
                  <a:cxn ang="0">
                    <a:pos x="T8" y="T9"/>
                  </a:cxn>
                  <a:cxn ang="0">
                    <a:pos x="T10" y="T11"/>
                  </a:cxn>
                </a:cxnLst>
                <a:rect l="0" t="0" r="r" b="b"/>
                <a:pathLst>
                  <a:path w="76" h="100">
                    <a:moveTo>
                      <a:pt x="37" y="21"/>
                    </a:moveTo>
                    <a:cubicBezTo>
                      <a:pt x="19" y="15"/>
                      <a:pt x="0" y="0"/>
                      <a:pt x="0" y="0"/>
                    </a:cubicBezTo>
                    <a:cubicBezTo>
                      <a:pt x="0" y="100"/>
                      <a:pt x="0" y="100"/>
                      <a:pt x="0" y="100"/>
                    </a:cubicBezTo>
                    <a:cubicBezTo>
                      <a:pt x="70" y="100"/>
                      <a:pt x="70" y="100"/>
                      <a:pt x="70" y="100"/>
                    </a:cubicBezTo>
                    <a:cubicBezTo>
                      <a:pt x="76" y="64"/>
                      <a:pt x="76" y="36"/>
                      <a:pt x="75" y="25"/>
                    </a:cubicBezTo>
                    <a:cubicBezTo>
                      <a:pt x="75" y="25"/>
                      <a:pt x="55" y="27"/>
                      <a:pt x="37" y="21"/>
                    </a:cubicBez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110" name="Freeform 205">
                <a:extLst>
                  <a:ext uri="{FF2B5EF4-FFF2-40B4-BE49-F238E27FC236}">
                    <a16:creationId xmlns:a16="http://schemas.microsoft.com/office/drawing/2014/main" id="{936C4B54-D7E6-45C6-A976-3EDCF53BAA26}"/>
                  </a:ext>
                </a:extLst>
              </p:cNvPr>
              <p:cNvSpPr>
                <a:spLocks/>
              </p:cNvSpPr>
              <p:nvPr/>
            </p:nvSpPr>
            <p:spPr bwMode="auto">
              <a:xfrm>
                <a:off x="8130665" y="6643693"/>
                <a:ext cx="700087" cy="1014413"/>
              </a:xfrm>
              <a:custGeom>
                <a:avLst/>
                <a:gdLst>
                  <a:gd name="T0" fmla="*/ 0 w 70"/>
                  <a:gd name="T1" fmla="*/ 0 h 101"/>
                  <a:gd name="T2" fmla="*/ 0 w 70"/>
                  <a:gd name="T3" fmla="*/ 101 h 101"/>
                  <a:gd name="T4" fmla="*/ 56 w 70"/>
                  <a:gd name="T5" fmla="*/ 49 h 101"/>
                  <a:gd name="T6" fmla="*/ 70 w 70"/>
                  <a:gd name="T7" fmla="*/ 0 h 101"/>
                  <a:gd name="T8" fmla="*/ 0 w 70"/>
                  <a:gd name="T9" fmla="*/ 0 h 101"/>
                </a:gdLst>
                <a:ahLst/>
                <a:cxnLst>
                  <a:cxn ang="0">
                    <a:pos x="T0" y="T1"/>
                  </a:cxn>
                  <a:cxn ang="0">
                    <a:pos x="T2" y="T3"/>
                  </a:cxn>
                  <a:cxn ang="0">
                    <a:pos x="T4" y="T5"/>
                  </a:cxn>
                  <a:cxn ang="0">
                    <a:pos x="T6" y="T7"/>
                  </a:cxn>
                  <a:cxn ang="0">
                    <a:pos x="T8" y="T9"/>
                  </a:cxn>
                </a:cxnLst>
                <a:rect l="0" t="0" r="r" b="b"/>
                <a:pathLst>
                  <a:path w="70" h="101">
                    <a:moveTo>
                      <a:pt x="0" y="0"/>
                    </a:moveTo>
                    <a:cubicBezTo>
                      <a:pt x="0" y="101"/>
                      <a:pt x="0" y="101"/>
                      <a:pt x="0" y="101"/>
                    </a:cubicBezTo>
                    <a:cubicBezTo>
                      <a:pt x="0" y="101"/>
                      <a:pt x="39" y="89"/>
                      <a:pt x="56" y="49"/>
                    </a:cubicBezTo>
                    <a:cubicBezTo>
                      <a:pt x="63" y="34"/>
                      <a:pt x="67" y="12"/>
                      <a:pt x="70" y="0"/>
                    </a:cubicBez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328061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ipe(down)">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right)">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down)">
                                      <p:cBhvr>
                                        <p:cTn id="2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687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5E6545-DA47-5892-9363-035FD9603B33}"/>
              </a:ext>
            </a:extLst>
          </p:cNvPr>
          <p:cNvSpPr>
            <a:spLocks noGrp="1"/>
          </p:cNvSpPr>
          <p:nvPr>
            <p:ph type="title"/>
          </p:nvPr>
        </p:nvSpPr>
        <p:spPr>
          <a:xfrm>
            <a:off x="473692" y="333375"/>
            <a:ext cx="10801350" cy="1150938"/>
          </a:xfrm>
        </p:spPr>
        <p:txBody>
          <a:bodyPr/>
          <a:lstStyle/>
          <a:p>
            <a:r>
              <a:rPr lang="en-US" sz="3600"/>
              <a:t>Who the hell are you?</a:t>
            </a:r>
          </a:p>
        </p:txBody>
      </p:sp>
      <p:sp>
        <p:nvSpPr>
          <p:cNvPr id="2" name="TextBox 1">
            <a:extLst>
              <a:ext uri="{FF2B5EF4-FFF2-40B4-BE49-F238E27FC236}">
                <a16:creationId xmlns:a16="http://schemas.microsoft.com/office/drawing/2014/main" id="{60E5B024-FBA6-418A-8DAA-7600312004CD}"/>
              </a:ext>
            </a:extLst>
          </p:cNvPr>
          <p:cNvSpPr txBox="1"/>
          <p:nvPr/>
        </p:nvSpPr>
        <p:spPr>
          <a:xfrm>
            <a:off x="423763" y="1234345"/>
            <a:ext cx="5519737" cy="1754326"/>
          </a:xfrm>
          <a:prstGeom prst="rect">
            <a:avLst/>
          </a:prstGeom>
          <a:noFill/>
        </p:spPr>
        <p:txBody>
          <a:bodyPr wrap="square" rtlCol="0">
            <a:spAutoFit/>
          </a:bodyPr>
          <a:lstStyle/>
          <a:p>
            <a:r>
              <a:rPr lang="en-US"/>
              <a:t>Principal Incident Response Consultant at WithSecure </a:t>
            </a:r>
          </a:p>
          <a:p>
            <a:pPr marL="285750" indent="-285750">
              <a:buFont typeface="Arial" panose="020B0604020202020204" pitchFamily="34" charset="0"/>
              <a:buChar char="•"/>
            </a:pPr>
            <a:r>
              <a:rPr lang="en-US"/>
              <a:t>Response &amp; Readiness</a:t>
            </a:r>
          </a:p>
          <a:p>
            <a:pPr marL="285750" indent="-285750">
              <a:buFont typeface="Arial" panose="020B0604020202020204" pitchFamily="34" charset="0"/>
              <a:buChar char="•"/>
            </a:pPr>
            <a:r>
              <a:rPr lang="en-US"/>
              <a:t>Tooling</a:t>
            </a:r>
          </a:p>
          <a:p>
            <a:pPr marL="285750" indent="-285750">
              <a:buFont typeface="Arial" panose="020B0604020202020204" pitchFamily="34" charset="0"/>
              <a:buChar char="•"/>
            </a:pPr>
            <a:r>
              <a:rPr lang="en-US"/>
              <a:t>Service Engineering </a:t>
            </a:r>
          </a:p>
          <a:p>
            <a:pPr marL="285750" indent="-285750">
              <a:buFont typeface="Arial" panose="020B0604020202020204" pitchFamily="34" charset="0"/>
              <a:buChar char="•"/>
            </a:pPr>
            <a:r>
              <a:rPr lang="en-US" err="1"/>
              <a:t>LabsMentor</a:t>
            </a:r>
            <a:endParaRPr lang="en-US"/>
          </a:p>
        </p:txBody>
      </p:sp>
      <p:pic>
        <p:nvPicPr>
          <p:cNvPr id="5" name="Picture 4">
            <a:extLst>
              <a:ext uri="{FF2B5EF4-FFF2-40B4-BE49-F238E27FC236}">
                <a16:creationId xmlns:a16="http://schemas.microsoft.com/office/drawing/2014/main" id="{845184CC-7DB9-835A-39A8-CBCCCC60B1A0}"/>
              </a:ext>
            </a:extLst>
          </p:cNvPr>
          <p:cNvPicPr>
            <a:picLocks noChangeAspect="1"/>
          </p:cNvPicPr>
          <p:nvPr/>
        </p:nvPicPr>
        <p:blipFill>
          <a:blip r:embed="rId2"/>
          <a:stretch>
            <a:fillRect/>
          </a:stretch>
        </p:blipFill>
        <p:spPr>
          <a:xfrm>
            <a:off x="8261055" y="1430785"/>
            <a:ext cx="3791479" cy="1467055"/>
          </a:xfrm>
          <a:prstGeom prst="rect">
            <a:avLst/>
          </a:prstGeom>
        </p:spPr>
      </p:pic>
      <p:grpSp>
        <p:nvGrpSpPr>
          <p:cNvPr id="28" name="Group 27">
            <a:extLst>
              <a:ext uri="{FF2B5EF4-FFF2-40B4-BE49-F238E27FC236}">
                <a16:creationId xmlns:a16="http://schemas.microsoft.com/office/drawing/2014/main" id="{A2D774DA-2265-D37D-B61D-2ED2B7000A9E}"/>
              </a:ext>
            </a:extLst>
          </p:cNvPr>
          <p:cNvGrpSpPr/>
          <p:nvPr/>
        </p:nvGrpSpPr>
        <p:grpSpPr>
          <a:xfrm>
            <a:off x="4293110" y="1479281"/>
            <a:ext cx="4064965" cy="1286351"/>
            <a:chOff x="964794" y="3081004"/>
            <a:chExt cx="4064965" cy="1286351"/>
          </a:xfrm>
        </p:grpSpPr>
        <p:pic>
          <p:nvPicPr>
            <p:cNvPr id="1026" name="Picture 2">
              <a:extLst>
                <a:ext uri="{FF2B5EF4-FFF2-40B4-BE49-F238E27FC236}">
                  <a16:creationId xmlns:a16="http://schemas.microsoft.com/office/drawing/2014/main" id="{33777F50-0335-9C94-C0E9-53A3F541E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4794" y="3545167"/>
              <a:ext cx="648704" cy="64870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ithSecure Elements Endpoint Protection Reviews 2022: Details, Pricing, &amp;  Features | G2">
              <a:extLst>
                <a:ext uri="{FF2B5EF4-FFF2-40B4-BE49-F238E27FC236}">
                  <a16:creationId xmlns:a16="http://schemas.microsoft.com/office/drawing/2014/main" id="{BC197122-4F38-A36F-B7E3-A0055AAF8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0207" y="3081004"/>
              <a:ext cx="1476375" cy="7762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F5967E5-8499-B9C6-9314-3E0203A5E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1750" y="3718651"/>
              <a:ext cx="648704" cy="64870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B7173D7F-B65E-5061-6471-673CB5A93E1C}"/>
                </a:ext>
              </a:extLst>
            </p:cNvPr>
            <p:cNvCxnSpPr>
              <a:cxnSpLocks/>
              <a:stCxn id="1026" idx="3"/>
            </p:cNvCxnSpPr>
            <p:nvPr/>
          </p:nvCxnSpPr>
          <p:spPr>
            <a:xfrm>
              <a:off x="1613498" y="3869519"/>
              <a:ext cx="895190" cy="2413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3F3B9EBB-31BF-682B-2557-4B5D24C82F0E}"/>
                </a:ext>
              </a:extLst>
            </p:cNvPr>
            <p:cNvCxnSpPr>
              <a:cxnSpLocks/>
              <a:stCxn id="1026" idx="3"/>
            </p:cNvCxnSpPr>
            <p:nvPr/>
          </p:nvCxnSpPr>
          <p:spPr>
            <a:xfrm flipV="1">
              <a:off x="1613498" y="3418310"/>
              <a:ext cx="861239" cy="4512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D912E75-E397-2A06-E3AA-C76D6471DC54}"/>
                </a:ext>
              </a:extLst>
            </p:cNvPr>
            <p:cNvSpPr txBox="1"/>
            <p:nvPr/>
          </p:nvSpPr>
          <p:spPr>
            <a:xfrm>
              <a:off x="3533753" y="3254246"/>
              <a:ext cx="1307547" cy="369332"/>
            </a:xfrm>
            <a:prstGeom prst="rect">
              <a:avLst/>
            </a:prstGeom>
            <a:noFill/>
          </p:spPr>
          <p:txBody>
            <a:bodyPr wrap="square" rtlCol="0">
              <a:spAutoFit/>
            </a:bodyPr>
            <a:lstStyle/>
            <a:p>
              <a:r>
                <a:rPr lang="en-GB"/>
                <a:t>Business</a:t>
              </a:r>
              <a:endParaRPr lang="en-001"/>
            </a:p>
          </p:txBody>
        </p:sp>
        <p:sp>
          <p:nvSpPr>
            <p:cNvPr id="18" name="TextBox 17">
              <a:extLst>
                <a:ext uri="{FF2B5EF4-FFF2-40B4-BE49-F238E27FC236}">
                  <a16:creationId xmlns:a16="http://schemas.microsoft.com/office/drawing/2014/main" id="{1936A96A-370C-8E41-547D-52A7377C12FE}"/>
                </a:ext>
              </a:extLst>
            </p:cNvPr>
            <p:cNvSpPr txBox="1"/>
            <p:nvPr/>
          </p:nvSpPr>
          <p:spPr>
            <a:xfrm>
              <a:off x="3538984" y="3869295"/>
              <a:ext cx="1490775" cy="369332"/>
            </a:xfrm>
            <a:prstGeom prst="rect">
              <a:avLst/>
            </a:prstGeom>
            <a:noFill/>
          </p:spPr>
          <p:txBody>
            <a:bodyPr wrap="square" rtlCol="0">
              <a:spAutoFit/>
            </a:bodyPr>
            <a:lstStyle/>
            <a:p>
              <a:r>
                <a:rPr lang="en-GB"/>
                <a:t>Consumer</a:t>
              </a:r>
              <a:endParaRPr lang="en-001"/>
            </a:p>
          </p:txBody>
        </p:sp>
      </p:grpSp>
      <p:grpSp>
        <p:nvGrpSpPr>
          <p:cNvPr id="27" name="Group 26">
            <a:extLst>
              <a:ext uri="{FF2B5EF4-FFF2-40B4-BE49-F238E27FC236}">
                <a16:creationId xmlns:a16="http://schemas.microsoft.com/office/drawing/2014/main" id="{3B533FB6-9B5D-F8D5-D2A6-11C2ED4BFC53}"/>
              </a:ext>
            </a:extLst>
          </p:cNvPr>
          <p:cNvGrpSpPr/>
          <p:nvPr/>
        </p:nvGrpSpPr>
        <p:grpSpPr>
          <a:xfrm>
            <a:off x="784044" y="3115528"/>
            <a:ext cx="5519737" cy="1758350"/>
            <a:chOff x="9937396" y="2209825"/>
            <a:chExt cx="5519737" cy="1758350"/>
          </a:xfrm>
        </p:grpSpPr>
        <p:pic>
          <p:nvPicPr>
            <p:cNvPr id="24" name="Picture 23">
              <a:extLst>
                <a:ext uri="{FF2B5EF4-FFF2-40B4-BE49-F238E27FC236}">
                  <a16:creationId xmlns:a16="http://schemas.microsoft.com/office/drawing/2014/main" id="{BDF9F77D-09EE-47D3-ACC0-AB515ED2BD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7322" y="2889825"/>
              <a:ext cx="5419881" cy="1078350"/>
            </a:xfrm>
            <a:prstGeom prst="rect">
              <a:avLst/>
            </a:prstGeom>
          </p:spPr>
        </p:pic>
        <p:sp>
          <p:nvSpPr>
            <p:cNvPr id="22" name="TextBox 21">
              <a:extLst>
                <a:ext uri="{FF2B5EF4-FFF2-40B4-BE49-F238E27FC236}">
                  <a16:creationId xmlns:a16="http://schemas.microsoft.com/office/drawing/2014/main" id="{2498EA72-1C89-A5E1-6820-EDA2A596F02A}"/>
                </a:ext>
              </a:extLst>
            </p:cNvPr>
            <p:cNvSpPr txBox="1"/>
            <p:nvPr/>
          </p:nvSpPr>
          <p:spPr>
            <a:xfrm>
              <a:off x="9937396" y="2209825"/>
              <a:ext cx="5519737" cy="861774"/>
            </a:xfrm>
            <a:prstGeom prst="rect">
              <a:avLst/>
            </a:prstGeom>
            <a:noFill/>
          </p:spPr>
          <p:txBody>
            <a:bodyPr wrap="square" rtlCol="0">
              <a:spAutoFit/>
            </a:bodyPr>
            <a:lstStyle/>
            <a:p>
              <a:r>
                <a:rPr lang="en-US"/>
                <a:t>Linux CatScale</a:t>
              </a:r>
              <a:br>
                <a:rPr lang="en-US"/>
              </a:br>
              <a:r>
                <a:rPr lang="en-US" sz="1400">
                  <a:hlinkClick r:id="rId6"/>
                </a:rPr>
                <a:t>https://github.com/FSecureLABS/LinuxCatScale</a:t>
              </a:r>
              <a:endParaRPr lang="en-US" sz="1400"/>
            </a:p>
            <a:p>
              <a:endParaRPr lang="en-US"/>
            </a:p>
          </p:txBody>
        </p:sp>
      </p:grpSp>
      <p:grpSp>
        <p:nvGrpSpPr>
          <p:cNvPr id="33" name="Group 32">
            <a:extLst>
              <a:ext uri="{FF2B5EF4-FFF2-40B4-BE49-F238E27FC236}">
                <a16:creationId xmlns:a16="http://schemas.microsoft.com/office/drawing/2014/main" id="{213C3E55-0839-C228-C155-297C85FDBEA6}"/>
              </a:ext>
            </a:extLst>
          </p:cNvPr>
          <p:cNvGrpSpPr/>
          <p:nvPr/>
        </p:nvGrpSpPr>
        <p:grpSpPr>
          <a:xfrm>
            <a:off x="783015" y="4949922"/>
            <a:ext cx="6094206" cy="1726241"/>
            <a:chOff x="783015" y="4949922"/>
            <a:chExt cx="6094206" cy="1726241"/>
          </a:xfrm>
        </p:grpSpPr>
        <p:pic>
          <p:nvPicPr>
            <p:cNvPr id="23" name="Picture 22">
              <a:extLst>
                <a:ext uri="{FF2B5EF4-FFF2-40B4-BE49-F238E27FC236}">
                  <a16:creationId xmlns:a16="http://schemas.microsoft.com/office/drawing/2014/main" id="{2A36E165-72A9-E8D3-FF74-83977E394345}"/>
                </a:ext>
              </a:extLst>
            </p:cNvPr>
            <p:cNvPicPr>
              <a:picLocks noChangeAspect="1"/>
            </p:cNvPicPr>
            <p:nvPr/>
          </p:nvPicPr>
          <p:blipFill>
            <a:blip r:embed="rId7"/>
            <a:stretch>
              <a:fillRect/>
            </a:stretch>
          </p:blipFill>
          <p:spPr>
            <a:xfrm>
              <a:off x="862316" y="4949922"/>
              <a:ext cx="5519738" cy="1347465"/>
            </a:xfrm>
            <a:prstGeom prst="rect">
              <a:avLst/>
            </a:prstGeom>
          </p:spPr>
        </p:pic>
        <p:sp>
          <p:nvSpPr>
            <p:cNvPr id="34" name="TextBox 33">
              <a:extLst>
                <a:ext uri="{FF2B5EF4-FFF2-40B4-BE49-F238E27FC236}">
                  <a16:creationId xmlns:a16="http://schemas.microsoft.com/office/drawing/2014/main" id="{E0FC9803-8003-E204-7A12-97B954DE5B9E}"/>
                </a:ext>
              </a:extLst>
            </p:cNvPr>
            <p:cNvSpPr txBox="1"/>
            <p:nvPr/>
          </p:nvSpPr>
          <p:spPr>
            <a:xfrm>
              <a:off x="783015" y="6368386"/>
              <a:ext cx="6094206" cy="307777"/>
            </a:xfrm>
            <a:prstGeom prst="rect">
              <a:avLst/>
            </a:prstGeom>
            <a:noFill/>
          </p:spPr>
          <p:txBody>
            <a:bodyPr wrap="square">
              <a:spAutoFit/>
            </a:bodyPr>
            <a:lstStyle/>
            <a:p>
              <a:r>
                <a:rPr lang="en-001" sz="1400">
                  <a:hlinkClick r:id="rId8"/>
                </a:rPr>
                <a:t>https://github.com/countercept/chainsaw</a:t>
              </a:r>
              <a:endParaRPr lang="en-001" sz="1400"/>
            </a:p>
          </p:txBody>
        </p:sp>
      </p:grpSp>
      <p:grpSp>
        <p:nvGrpSpPr>
          <p:cNvPr id="35" name="Group 34">
            <a:extLst>
              <a:ext uri="{FF2B5EF4-FFF2-40B4-BE49-F238E27FC236}">
                <a16:creationId xmlns:a16="http://schemas.microsoft.com/office/drawing/2014/main" id="{A990421E-4D75-3CCE-3B9C-B6FD9BFA339D}"/>
              </a:ext>
            </a:extLst>
          </p:cNvPr>
          <p:cNvGrpSpPr/>
          <p:nvPr/>
        </p:nvGrpSpPr>
        <p:grpSpPr>
          <a:xfrm>
            <a:off x="6877221" y="3401475"/>
            <a:ext cx="6094206" cy="2895912"/>
            <a:chOff x="6877221" y="3401475"/>
            <a:chExt cx="6094206" cy="2895912"/>
          </a:xfrm>
        </p:grpSpPr>
        <p:pic>
          <p:nvPicPr>
            <p:cNvPr id="26" name="Picture 25">
              <a:extLst>
                <a:ext uri="{FF2B5EF4-FFF2-40B4-BE49-F238E27FC236}">
                  <a16:creationId xmlns:a16="http://schemas.microsoft.com/office/drawing/2014/main" id="{9FA9A75F-858C-D9F5-1444-157019D9A0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331" y="3401475"/>
              <a:ext cx="4362711" cy="2538805"/>
            </a:xfrm>
            <a:prstGeom prst="rect">
              <a:avLst/>
            </a:prstGeom>
          </p:spPr>
        </p:pic>
        <p:sp>
          <p:nvSpPr>
            <p:cNvPr id="36" name="TextBox 35">
              <a:extLst>
                <a:ext uri="{FF2B5EF4-FFF2-40B4-BE49-F238E27FC236}">
                  <a16:creationId xmlns:a16="http://schemas.microsoft.com/office/drawing/2014/main" id="{FCF6B869-815E-45ED-4D9D-25FE1A3E8E29}"/>
                </a:ext>
              </a:extLst>
            </p:cNvPr>
            <p:cNvSpPr txBox="1"/>
            <p:nvPr/>
          </p:nvSpPr>
          <p:spPr>
            <a:xfrm>
              <a:off x="6877221" y="5989610"/>
              <a:ext cx="6094206" cy="307777"/>
            </a:xfrm>
            <a:prstGeom prst="rect">
              <a:avLst/>
            </a:prstGeom>
            <a:noFill/>
          </p:spPr>
          <p:txBody>
            <a:bodyPr wrap="square">
              <a:spAutoFit/>
            </a:bodyPr>
            <a:lstStyle/>
            <a:p>
              <a:r>
                <a:rPr lang="en-001" sz="1400">
                  <a:hlinkClick r:id="rId10"/>
                </a:rPr>
                <a:t>https://github.com/countercept/detectree</a:t>
              </a:r>
              <a:endParaRPr lang="en-001" sz="1400"/>
            </a:p>
          </p:txBody>
        </p:sp>
      </p:grpSp>
    </p:spTree>
    <p:extLst>
      <p:ext uri="{BB962C8B-B14F-4D97-AF65-F5344CB8AC3E}">
        <p14:creationId xmlns:p14="http://schemas.microsoft.com/office/powerpoint/2010/main" val="7212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4" name="Group 83"/>
          <p:cNvGrpSpPr/>
          <p:nvPr/>
        </p:nvGrpSpPr>
        <p:grpSpPr>
          <a:xfrm>
            <a:off x="8781187" y="1052310"/>
            <a:ext cx="399703" cy="5810120"/>
            <a:chOff x="3620728" y="1850922"/>
            <a:chExt cx="486698" cy="4233354"/>
          </a:xfrm>
        </p:grpSpPr>
        <p:sp>
          <p:nvSpPr>
            <p:cNvPr id="85" name="Rectangle 3"/>
            <p:cNvSpPr/>
            <p:nvPr/>
          </p:nvSpPr>
          <p:spPr>
            <a:xfrm>
              <a:off x="3864077" y="1850922"/>
              <a:ext cx="243349" cy="4233354"/>
            </a:xfrm>
            <a:custGeom>
              <a:avLst/>
              <a:gdLst>
                <a:gd name="connsiteX0" fmla="*/ 0 w 243349"/>
                <a:gd name="connsiteY0" fmla="*/ 0 h 4152237"/>
                <a:gd name="connsiteX1" fmla="*/ 243349 w 243349"/>
                <a:gd name="connsiteY1" fmla="*/ 0 h 4152237"/>
                <a:gd name="connsiteX2" fmla="*/ 243349 w 243349"/>
                <a:gd name="connsiteY2" fmla="*/ 4152237 h 4152237"/>
                <a:gd name="connsiteX3" fmla="*/ 0 w 243349"/>
                <a:gd name="connsiteY3" fmla="*/ 4152237 h 4152237"/>
                <a:gd name="connsiteX4" fmla="*/ 0 w 243349"/>
                <a:gd name="connsiteY4" fmla="*/ 0 h 4152237"/>
                <a:gd name="connsiteX0" fmla="*/ 0 w 243349"/>
                <a:gd name="connsiteY0" fmla="*/ 0 h 4233354"/>
                <a:gd name="connsiteX1" fmla="*/ 243349 w 243349"/>
                <a:gd name="connsiteY1" fmla="*/ 81117 h 4233354"/>
                <a:gd name="connsiteX2" fmla="*/ 243349 w 243349"/>
                <a:gd name="connsiteY2" fmla="*/ 4233354 h 4233354"/>
                <a:gd name="connsiteX3" fmla="*/ 0 w 243349"/>
                <a:gd name="connsiteY3" fmla="*/ 4233354 h 4233354"/>
                <a:gd name="connsiteX4" fmla="*/ 0 w 243349"/>
                <a:gd name="connsiteY4" fmla="*/ 0 h 423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49" h="4233354">
                  <a:moveTo>
                    <a:pt x="0" y="0"/>
                  </a:moveTo>
                  <a:lnTo>
                    <a:pt x="243349" y="81117"/>
                  </a:lnTo>
                  <a:lnTo>
                    <a:pt x="243349" y="4233354"/>
                  </a:lnTo>
                  <a:lnTo>
                    <a:pt x="0" y="4233354"/>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86" name="Rectangle 3"/>
            <p:cNvSpPr/>
            <p:nvPr/>
          </p:nvSpPr>
          <p:spPr>
            <a:xfrm flipH="1">
              <a:off x="3620728" y="1850922"/>
              <a:ext cx="243349" cy="4233354"/>
            </a:xfrm>
            <a:custGeom>
              <a:avLst/>
              <a:gdLst>
                <a:gd name="connsiteX0" fmla="*/ 0 w 243349"/>
                <a:gd name="connsiteY0" fmla="*/ 0 h 4152237"/>
                <a:gd name="connsiteX1" fmla="*/ 243349 w 243349"/>
                <a:gd name="connsiteY1" fmla="*/ 0 h 4152237"/>
                <a:gd name="connsiteX2" fmla="*/ 243349 w 243349"/>
                <a:gd name="connsiteY2" fmla="*/ 4152237 h 4152237"/>
                <a:gd name="connsiteX3" fmla="*/ 0 w 243349"/>
                <a:gd name="connsiteY3" fmla="*/ 4152237 h 4152237"/>
                <a:gd name="connsiteX4" fmla="*/ 0 w 243349"/>
                <a:gd name="connsiteY4" fmla="*/ 0 h 4152237"/>
                <a:gd name="connsiteX0" fmla="*/ 0 w 243349"/>
                <a:gd name="connsiteY0" fmla="*/ 0 h 4233354"/>
                <a:gd name="connsiteX1" fmla="*/ 243349 w 243349"/>
                <a:gd name="connsiteY1" fmla="*/ 81117 h 4233354"/>
                <a:gd name="connsiteX2" fmla="*/ 243349 w 243349"/>
                <a:gd name="connsiteY2" fmla="*/ 4233354 h 4233354"/>
                <a:gd name="connsiteX3" fmla="*/ 0 w 243349"/>
                <a:gd name="connsiteY3" fmla="*/ 4233354 h 4233354"/>
                <a:gd name="connsiteX4" fmla="*/ 0 w 243349"/>
                <a:gd name="connsiteY4" fmla="*/ 0 h 4233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49" h="4233354">
                  <a:moveTo>
                    <a:pt x="0" y="0"/>
                  </a:moveTo>
                  <a:lnTo>
                    <a:pt x="243349" y="81117"/>
                  </a:lnTo>
                  <a:lnTo>
                    <a:pt x="243349" y="4233354"/>
                  </a:lnTo>
                  <a:lnTo>
                    <a:pt x="0" y="4233354"/>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grpSp>
      <p:grpSp>
        <p:nvGrpSpPr>
          <p:cNvPr id="184" name="Group 183"/>
          <p:cNvGrpSpPr/>
          <p:nvPr/>
        </p:nvGrpSpPr>
        <p:grpSpPr>
          <a:xfrm>
            <a:off x="846306" y="1627657"/>
            <a:ext cx="8455781" cy="644035"/>
            <a:chOff x="550862" y="1627657"/>
            <a:chExt cx="7760625" cy="644035"/>
          </a:xfrm>
        </p:grpSpPr>
        <p:cxnSp>
          <p:nvCxnSpPr>
            <p:cNvPr id="87" name="Straight Connector 86"/>
            <p:cNvCxnSpPr>
              <a:cxnSpLocks/>
              <a:stCxn id="137" idx="3"/>
            </p:cNvCxnSpPr>
            <p:nvPr/>
          </p:nvCxnSpPr>
          <p:spPr>
            <a:xfrm flipV="1">
              <a:off x="5708008" y="1949674"/>
              <a:ext cx="1799966" cy="1"/>
            </a:xfrm>
            <a:prstGeom prst="line">
              <a:avLst/>
            </a:prstGeom>
            <a:ln w="22225" cap="rnd">
              <a:solidFill>
                <a:schemeClr val="accent2"/>
              </a:solidFill>
              <a:prstDash val="sysDot"/>
              <a:round/>
            </a:ln>
          </p:spPr>
          <p:style>
            <a:lnRef idx="1">
              <a:schemeClr val="accent1"/>
            </a:lnRef>
            <a:fillRef idx="0">
              <a:schemeClr val="accent1"/>
            </a:fillRef>
            <a:effectRef idx="0">
              <a:schemeClr val="accent1"/>
            </a:effectRef>
            <a:fontRef idx="minor">
              <a:schemeClr val="tx1"/>
            </a:fontRef>
          </p:style>
        </p:cxnSp>
        <p:grpSp>
          <p:nvGrpSpPr>
            <p:cNvPr id="94" name="Group 93"/>
            <p:cNvGrpSpPr/>
            <p:nvPr/>
          </p:nvGrpSpPr>
          <p:grpSpPr>
            <a:xfrm>
              <a:off x="7668876" y="1660879"/>
              <a:ext cx="642611" cy="577591"/>
              <a:chOff x="3472840" y="2054646"/>
              <a:chExt cx="782474" cy="703303"/>
            </a:xfrm>
          </p:grpSpPr>
          <p:sp>
            <p:nvSpPr>
              <p:cNvPr id="96" name="Rectangle 5"/>
              <p:cNvSpPr/>
              <p:nvPr/>
            </p:nvSpPr>
            <p:spPr>
              <a:xfrm>
                <a:off x="3864077"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97" name="Rectangle 5"/>
              <p:cNvSpPr/>
              <p:nvPr/>
            </p:nvSpPr>
            <p:spPr>
              <a:xfrm flipH="1">
                <a:off x="3475594"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1600" b="1"/>
                  <a:t>01</a:t>
                </a:r>
              </a:p>
            </p:txBody>
          </p:sp>
          <p:sp>
            <p:nvSpPr>
              <p:cNvPr id="98" name="Isosceles Triangle 97"/>
              <p:cNvSpPr/>
              <p:nvPr/>
            </p:nvSpPr>
            <p:spPr>
              <a:xfrm rot="5400000">
                <a:off x="4127663" y="2037163"/>
                <a:ext cx="110167" cy="145134"/>
              </a:xfrm>
              <a:prstGeom prst="triangle">
                <a:avLst>
                  <a:gd name="adj" fmla="val 62183"/>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sp>
            <p:nvSpPr>
              <p:cNvPr id="99" name="Isosceles Triangle 98"/>
              <p:cNvSpPr/>
              <p:nvPr/>
            </p:nvSpPr>
            <p:spPr>
              <a:xfrm rot="16200000" flipH="1">
                <a:off x="3493381" y="2034108"/>
                <a:ext cx="110167" cy="151249"/>
              </a:xfrm>
              <a:prstGeom prst="triangle">
                <a:avLst>
                  <a:gd name="adj" fmla="val 62183"/>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400"/>
              </a:p>
            </p:txBody>
          </p:sp>
        </p:grpSp>
        <p:sp>
          <p:nvSpPr>
            <p:cNvPr id="137" name="TextBox 136"/>
            <p:cNvSpPr txBox="1"/>
            <p:nvPr/>
          </p:nvSpPr>
          <p:spPr>
            <a:xfrm>
              <a:off x="550862" y="1627657"/>
              <a:ext cx="5157146" cy="644035"/>
            </a:xfrm>
            <a:prstGeom prst="rect">
              <a:avLst/>
            </a:prstGeom>
            <a:noFill/>
            <a:ln>
              <a:solidFill>
                <a:schemeClr val="accent2"/>
              </a:solidFill>
            </a:ln>
          </p:spPr>
          <p:txBody>
            <a:bodyPr wrap="none" lIns="108000" tIns="36000" rIns="108000" bIns="36000" rtlCol="0">
              <a:noAutofit/>
            </a:bodyPr>
            <a:lstStyle/>
            <a:p>
              <a:pPr>
                <a:spcBef>
                  <a:spcPts val="600"/>
                </a:spcBef>
                <a:spcAft>
                  <a:spcPts val="1200"/>
                </a:spcAft>
              </a:pPr>
              <a:r>
                <a:rPr lang="en-US" sz="2000"/>
                <a:t>Centralize Logging!!</a:t>
              </a:r>
            </a:p>
          </p:txBody>
        </p:sp>
      </p:grpSp>
      <p:grpSp>
        <p:nvGrpSpPr>
          <p:cNvPr id="185" name="Group 184"/>
          <p:cNvGrpSpPr/>
          <p:nvPr/>
        </p:nvGrpSpPr>
        <p:grpSpPr>
          <a:xfrm>
            <a:off x="846306" y="2438404"/>
            <a:ext cx="8455781" cy="644035"/>
            <a:chOff x="-144294" y="2306266"/>
            <a:chExt cx="8455781" cy="644035"/>
          </a:xfrm>
        </p:grpSpPr>
        <p:cxnSp>
          <p:nvCxnSpPr>
            <p:cNvPr id="88" name="Straight Connector 87"/>
            <p:cNvCxnSpPr>
              <a:cxnSpLocks/>
              <a:stCxn id="141" idx="3"/>
            </p:cNvCxnSpPr>
            <p:nvPr/>
          </p:nvCxnSpPr>
          <p:spPr>
            <a:xfrm flipV="1">
              <a:off x="5474802" y="2628283"/>
              <a:ext cx="2033173" cy="1"/>
            </a:xfrm>
            <a:prstGeom prst="line">
              <a:avLst/>
            </a:prstGeom>
            <a:ln w="22225" cap="rnd">
              <a:solidFill>
                <a:schemeClr val="accent3"/>
              </a:solidFill>
              <a:prstDash val="sysDot"/>
              <a:round/>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144294" y="2306266"/>
              <a:ext cx="5619096" cy="644035"/>
            </a:xfrm>
            <a:prstGeom prst="rect">
              <a:avLst/>
            </a:prstGeom>
            <a:noFill/>
            <a:ln>
              <a:solidFill>
                <a:schemeClr val="accent3"/>
              </a:solidFill>
            </a:ln>
          </p:spPr>
          <p:txBody>
            <a:bodyPr wrap="none" lIns="108000" tIns="36000" rIns="108000" bIns="36000" rtlCol="0">
              <a:noAutofit/>
            </a:bodyPr>
            <a:lstStyle/>
            <a:p>
              <a:pPr>
                <a:spcBef>
                  <a:spcPts val="600"/>
                </a:spcBef>
                <a:spcAft>
                  <a:spcPts val="1200"/>
                </a:spcAft>
              </a:pPr>
              <a:r>
                <a:rPr lang="en-US" sz="2000"/>
                <a:t>CREATE RESPONDER ACCOUNTS &amp; KEYS</a:t>
              </a:r>
            </a:p>
          </p:txBody>
        </p:sp>
        <p:grpSp>
          <p:nvGrpSpPr>
            <p:cNvPr id="159" name="Group 158"/>
            <p:cNvGrpSpPr/>
            <p:nvPr/>
          </p:nvGrpSpPr>
          <p:grpSpPr>
            <a:xfrm>
              <a:off x="7668876" y="2339488"/>
              <a:ext cx="642611" cy="577591"/>
              <a:chOff x="3472840" y="2054646"/>
              <a:chExt cx="782474" cy="703303"/>
            </a:xfrm>
          </p:grpSpPr>
          <p:sp>
            <p:nvSpPr>
              <p:cNvPr id="160" name="Rectangle 5"/>
              <p:cNvSpPr/>
              <p:nvPr/>
            </p:nvSpPr>
            <p:spPr>
              <a:xfrm>
                <a:off x="3864077"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b="1">
                  <a:solidFill>
                    <a:schemeClr val="tx1"/>
                  </a:solidFill>
                </a:endParaRPr>
              </a:p>
            </p:txBody>
          </p:sp>
          <p:sp>
            <p:nvSpPr>
              <p:cNvPr id="161" name="Rectangle 5"/>
              <p:cNvSpPr/>
              <p:nvPr/>
            </p:nvSpPr>
            <p:spPr>
              <a:xfrm flipH="1">
                <a:off x="3475594"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1600" b="1">
                    <a:solidFill>
                      <a:schemeClr val="tx1"/>
                    </a:solidFill>
                  </a:rPr>
                  <a:t>02</a:t>
                </a:r>
              </a:p>
            </p:txBody>
          </p:sp>
          <p:sp>
            <p:nvSpPr>
              <p:cNvPr id="162" name="Isosceles Triangle 161"/>
              <p:cNvSpPr/>
              <p:nvPr/>
            </p:nvSpPr>
            <p:spPr>
              <a:xfrm rot="5400000">
                <a:off x="4127663" y="2037163"/>
                <a:ext cx="110167" cy="145134"/>
              </a:xfrm>
              <a:prstGeom prst="triangle">
                <a:avLst>
                  <a:gd name="adj" fmla="val 62183"/>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63" name="Isosceles Triangle 162"/>
              <p:cNvSpPr/>
              <p:nvPr/>
            </p:nvSpPr>
            <p:spPr>
              <a:xfrm rot="16200000" flipH="1">
                <a:off x="3493381" y="2034108"/>
                <a:ext cx="110167" cy="151249"/>
              </a:xfrm>
              <a:prstGeom prst="triangle">
                <a:avLst>
                  <a:gd name="adj" fmla="val 62183"/>
                </a:avLst>
              </a:prstGeom>
              <a:solidFill>
                <a:schemeClr val="accent3">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grpSp>
      </p:grpSp>
      <p:grpSp>
        <p:nvGrpSpPr>
          <p:cNvPr id="186" name="Group 185"/>
          <p:cNvGrpSpPr/>
          <p:nvPr/>
        </p:nvGrpSpPr>
        <p:grpSpPr>
          <a:xfrm>
            <a:off x="846306" y="3249151"/>
            <a:ext cx="8455781" cy="644035"/>
            <a:chOff x="695325" y="3029159"/>
            <a:chExt cx="7616162" cy="644035"/>
          </a:xfrm>
        </p:grpSpPr>
        <p:cxnSp>
          <p:nvCxnSpPr>
            <p:cNvPr id="89" name="Straight Connector 88"/>
            <p:cNvCxnSpPr>
              <a:cxnSpLocks/>
              <a:stCxn id="145" idx="3"/>
            </p:cNvCxnSpPr>
            <p:nvPr/>
          </p:nvCxnSpPr>
          <p:spPr>
            <a:xfrm flipV="1">
              <a:off x="5756471" y="3351176"/>
              <a:ext cx="1751503" cy="1"/>
            </a:xfrm>
            <a:prstGeom prst="line">
              <a:avLst/>
            </a:prstGeom>
            <a:ln w="22225" cap="rnd">
              <a:solidFill>
                <a:schemeClr val="accent1"/>
              </a:solidFill>
              <a:prstDash val="sysDot"/>
              <a:round/>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695325" y="3029159"/>
              <a:ext cx="5061146" cy="644035"/>
            </a:xfrm>
            <a:prstGeom prst="rect">
              <a:avLst/>
            </a:prstGeom>
            <a:noFill/>
            <a:ln>
              <a:solidFill>
                <a:schemeClr val="accent1"/>
              </a:solidFill>
            </a:ln>
          </p:spPr>
          <p:txBody>
            <a:bodyPr wrap="none" lIns="108000" tIns="36000" rIns="108000" bIns="36000" rtlCol="0">
              <a:noAutofit/>
            </a:bodyPr>
            <a:lstStyle/>
            <a:p>
              <a:pPr>
                <a:spcBef>
                  <a:spcPts val="600"/>
                </a:spcBef>
                <a:spcAft>
                  <a:spcPts val="1200"/>
                </a:spcAft>
              </a:pPr>
              <a:r>
                <a:rPr lang="en-US" sz="2000"/>
                <a:t>PREPARE FOR RAPID NETWORK ISOLATION </a:t>
              </a:r>
            </a:p>
          </p:txBody>
        </p:sp>
        <p:grpSp>
          <p:nvGrpSpPr>
            <p:cNvPr id="164" name="Group 163"/>
            <p:cNvGrpSpPr/>
            <p:nvPr/>
          </p:nvGrpSpPr>
          <p:grpSpPr>
            <a:xfrm>
              <a:off x="7668876" y="3062381"/>
              <a:ext cx="642611" cy="577591"/>
              <a:chOff x="3472840" y="2054646"/>
              <a:chExt cx="782474" cy="703303"/>
            </a:xfrm>
          </p:grpSpPr>
          <p:sp>
            <p:nvSpPr>
              <p:cNvPr id="165" name="Rectangle 5"/>
              <p:cNvSpPr/>
              <p:nvPr/>
            </p:nvSpPr>
            <p:spPr>
              <a:xfrm>
                <a:off x="3864077"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66" name="Rectangle 5"/>
              <p:cNvSpPr/>
              <p:nvPr/>
            </p:nvSpPr>
            <p:spPr>
              <a:xfrm flipH="1">
                <a:off x="3475594"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1600" b="1"/>
                  <a:t>03</a:t>
                </a:r>
              </a:p>
            </p:txBody>
          </p:sp>
          <p:sp>
            <p:nvSpPr>
              <p:cNvPr id="167" name="Isosceles Triangle 166"/>
              <p:cNvSpPr/>
              <p:nvPr/>
            </p:nvSpPr>
            <p:spPr>
              <a:xfrm rot="5400000">
                <a:off x="4127663" y="2037163"/>
                <a:ext cx="110167" cy="145134"/>
              </a:xfrm>
              <a:prstGeom prst="triangle">
                <a:avLst>
                  <a:gd name="adj" fmla="val 62183"/>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68" name="Isosceles Triangle 167"/>
              <p:cNvSpPr/>
              <p:nvPr/>
            </p:nvSpPr>
            <p:spPr>
              <a:xfrm rot="16200000" flipH="1">
                <a:off x="3493381" y="2034108"/>
                <a:ext cx="110167" cy="151249"/>
              </a:xfrm>
              <a:prstGeom prst="triangle">
                <a:avLst>
                  <a:gd name="adj" fmla="val 62183"/>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grpSp>
      </p:grpSp>
      <p:grpSp>
        <p:nvGrpSpPr>
          <p:cNvPr id="187" name="Group 186"/>
          <p:cNvGrpSpPr/>
          <p:nvPr/>
        </p:nvGrpSpPr>
        <p:grpSpPr>
          <a:xfrm>
            <a:off x="846306" y="4059898"/>
            <a:ext cx="8455781" cy="644035"/>
            <a:chOff x="550863" y="3850422"/>
            <a:chExt cx="7760624" cy="644035"/>
          </a:xfrm>
        </p:grpSpPr>
        <p:cxnSp>
          <p:nvCxnSpPr>
            <p:cNvPr id="91" name="Straight Connector 90"/>
            <p:cNvCxnSpPr>
              <a:cxnSpLocks/>
              <a:stCxn id="153" idx="3"/>
            </p:cNvCxnSpPr>
            <p:nvPr/>
          </p:nvCxnSpPr>
          <p:spPr>
            <a:xfrm flipV="1">
              <a:off x="5708008" y="4172439"/>
              <a:ext cx="1799967" cy="1"/>
            </a:xfrm>
            <a:prstGeom prst="line">
              <a:avLst/>
            </a:prstGeom>
            <a:ln w="22225"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
          <p:nvSpPr>
            <p:cNvPr id="153" name="TextBox 152"/>
            <p:cNvSpPr txBox="1"/>
            <p:nvPr/>
          </p:nvSpPr>
          <p:spPr>
            <a:xfrm>
              <a:off x="550863" y="3850422"/>
              <a:ext cx="5157145" cy="644035"/>
            </a:xfrm>
            <a:prstGeom prst="rect">
              <a:avLst/>
            </a:prstGeom>
            <a:noFill/>
            <a:ln>
              <a:solidFill>
                <a:schemeClr val="accent5"/>
              </a:solidFill>
            </a:ln>
          </p:spPr>
          <p:txBody>
            <a:bodyPr wrap="none" lIns="108000" tIns="36000" rIns="108000" bIns="36000" rtlCol="0">
              <a:noAutofit/>
            </a:bodyPr>
            <a:lstStyle/>
            <a:p>
              <a:pPr>
                <a:spcBef>
                  <a:spcPts val="600"/>
                </a:spcBef>
                <a:spcAft>
                  <a:spcPts val="1200"/>
                </a:spcAft>
              </a:pPr>
              <a:r>
                <a:rPr lang="en-US" sz="2000"/>
                <a:t>INCREASE OPPORTUNITES FOR DETECTION</a:t>
              </a:r>
            </a:p>
          </p:txBody>
        </p:sp>
        <p:grpSp>
          <p:nvGrpSpPr>
            <p:cNvPr id="169" name="Group 168"/>
            <p:cNvGrpSpPr/>
            <p:nvPr/>
          </p:nvGrpSpPr>
          <p:grpSpPr>
            <a:xfrm>
              <a:off x="7668876" y="3883644"/>
              <a:ext cx="642611" cy="577591"/>
              <a:chOff x="3472840" y="2054646"/>
              <a:chExt cx="782474" cy="703303"/>
            </a:xfrm>
          </p:grpSpPr>
          <p:sp>
            <p:nvSpPr>
              <p:cNvPr id="170" name="Rectangle 5"/>
              <p:cNvSpPr/>
              <p:nvPr/>
            </p:nvSpPr>
            <p:spPr>
              <a:xfrm>
                <a:off x="3864077"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71" name="Rectangle 5"/>
              <p:cNvSpPr/>
              <p:nvPr/>
            </p:nvSpPr>
            <p:spPr>
              <a:xfrm flipH="1">
                <a:off x="3475594"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1600" b="1"/>
                  <a:t>04</a:t>
                </a:r>
              </a:p>
            </p:txBody>
          </p:sp>
          <p:sp>
            <p:nvSpPr>
              <p:cNvPr id="172" name="Isosceles Triangle 171"/>
              <p:cNvSpPr/>
              <p:nvPr/>
            </p:nvSpPr>
            <p:spPr>
              <a:xfrm rot="5400000">
                <a:off x="4127663" y="2037163"/>
                <a:ext cx="110167" cy="145134"/>
              </a:xfrm>
              <a:prstGeom prst="triangle">
                <a:avLst>
                  <a:gd name="adj" fmla="val 6218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73" name="Isosceles Triangle 172"/>
              <p:cNvSpPr/>
              <p:nvPr/>
            </p:nvSpPr>
            <p:spPr>
              <a:xfrm rot="16200000" flipH="1">
                <a:off x="3493381" y="2034108"/>
                <a:ext cx="110167" cy="151249"/>
              </a:xfrm>
              <a:prstGeom prst="triangle">
                <a:avLst>
                  <a:gd name="adj" fmla="val 62183"/>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grpSp>
      </p:grpSp>
      <p:grpSp>
        <p:nvGrpSpPr>
          <p:cNvPr id="188" name="Group 187"/>
          <p:cNvGrpSpPr/>
          <p:nvPr/>
        </p:nvGrpSpPr>
        <p:grpSpPr>
          <a:xfrm>
            <a:off x="846306" y="4870646"/>
            <a:ext cx="8455781" cy="644035"/>
            <a:chOff x="550863" y="4870646"/>
            <a:chExt cx="7760624" cy="644035"/>
          </a:xfrm>
        </p:grpSpPr>
        <p:cxnSp>
          <p:nvCxnSpPr>
            <p:cNvPr id="92" name="Straight Connector 91"/>
            <p:cNvCxnSpPr>
              <a:cxnSpLocks/>
              <a:stCxn id="157" idx="3"/>
            </p:cNvCxnSpPr>
            <p:nvPr/>
          </p:nvCxnSpPr>
          <p:spPr>
            <a:xfrm flipV="1">
              <a:off x="5708008" y="5192663"/>
              <a:ext cx="1799967" cy="1"/>
            </a:xfrm>
            <a:prstGeom prst="line">
              <a:avLst/>
            </a:prstGeom>
            <a:ln w="22225" cap="rnd">
              <a:solidFill>
                <a:schemeClr val="tx1">
                  <a:lumMod val="50000"/>
                  <a:lumOff val="5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550863" y="4870646"/>
              <a:ext cx="5157145" cy="644035"/>
            </a:xfrm>
            <a:prstGeom prst="rect">
              <a:avLst/>
            </a:prstGeom>
            <a:noFill/>
            <a:ln>
              <a:solidFill>
                <a:schemeClr val="tx1">
                  <a:lumMod val="50000"/>
                  <a:lumOff val="50000"/>
                </a:schemeClr>
              </a:solidFill>
            </a:ln>
          </p:spPr>
          <p:txBody>
            <a:bodyPr wrap="none" lIns="108000" tIns="36000" rIns="108000" bIns="36000" rtlCol="0">
              <a:noAutofit/>
            </a:bodyPr>
            <a:lstStyle/>
            <a:p>
              <a:pPr>
                <a:spcBef>
                  <a:spcPts val="600"/>
                </a:spcBef>
                <a:spcAft>
                  <a:spcPts val="1200"/>
                </a:spcAft>
              </a:pPr>
              <a:r>
                <a:rPr lang="en-US" sz="2000"/>
                <a:t>PLAYBOOKS </a:t>
              </a:r>
            </a:p>
          </p:txBody>
        </p:sp>
        <p:grpSp>
          <p:nvGrpSpPr>
            <p:cNvPr id="179" name="Group 178"/>
            <p:cNvGrpSpPr/>
            <p:nvPr/>
          </p:nvGrpSpPr>
          <p:grpSpPr>
            <a:xfrm>
              <a:off x="7668876" y="4903868"/>
              <a:ext cx="642611" cy="577591"/>
              <a:chOff x="3472840" y="2054646"/>
              <a:chExt cx="782474" cy="703303"/>
            </a:xfrm>
          </p:grpSpPr>
          <p:sp>
            <p:nvSpPr>
              <p:cNvPr id="180" name="Rectangle 5"/>
              <p:cNvSpPr/>
              <p:nvPr/>
            </p:nvSpPr>
            <p:spPr>
              <a:xfrm>
                <a:off x="3864077"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81" name="Rectangle 5"/>
              <p:cNvSpPr/>
              <p:nvPr/>
            </p:nvSpPr>
            <p:spPr>
              <a:xfrm flipH="1">
                <a:off x="3475594"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1600" b="1"/>
                  <a:t>05</a:t>
                </a:r>
              </a:p>
            </p:txBody>
          </p:sp>
          <p:sp>
            <p:nvSpPr>
              <p:cNvPr id="182" name="Isosceles Triangle 181"/>
              <p:cNvSpPr/>
              <p:nvPr/>
            </p:nvSpPr>
            <p:spPr>
              <a:xfrm rot="5400000">
                <a:off x="4127663" y="2037163"/>
                <a:ext cx="110167" cy="145134"/>
              </a:xfrm>
              <a:prstGeom prst="triangle">
                <a:avLst>
                  <a:gd name="adj" fmla="val 6218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83" name="Isosceles Triangle 182"/>
              <p:cNvSpPr/>
              <p:nvPr/>
            </p:nvSpPr>
            <p:spPr>
              <a:xfrm rot="16200000" flipH="1">
                <a:off x="3493381" y="2034108"/>
                <a:ext cx="110167" cy="151249"/>
              </a:xfrm>
              <a:prstGeom prst="triangle">
                <a:avLst>
                  <a:gd name="adj" fmla="val 6218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grpSp>
      </p:grpSp>
      <p:grpSp>
        <p:nvGrpSpPr>
          <p:cNvPr id="47" name="Group 46">
            <a:extLst>
              <a:ext uri="{FF2B5EF4-FFF2-40B4-BE49-F238E27FC236}">
                <a16:creationId xmlns:a16="http://schemas.microsoft.com/office/drawing/2014/main" id="{29060423-62FE-483E-A2B0-8B081058AA66}"/>
              </a:ext>
            </a:extLst>
          </p:cNvPr>
          <p:cNvGrpSpPr/>
          <p:nvPr/>
        </p:nvGrpSpPr>
        <p:grpSpPr>
          <a:xfrm>
            <a:off x="846305" y="5681990"/>
            <a:ext cx="8464961" cy="644035"/>
            <a:chOff x="-153474" y="4870646"/>
            <a:chExt cx="8464961" cy="644035"/>
          </a:xfrm>
          <a:solidFill>
            <a:schemeClr val="accent5"/>
          </a:solidFill>
        </p:grpSpPr>
        <p:cxnSp>
          <p:nvCxnSpPr>
            <p:cNvPr id="49" name="Straight Connector 48">
              <a:extLst>
                <a:ext uri="{FF2B5EF4-FFF2-40B4-BE49-F238E27FC236}">
                  <a16:creationId xmlns:a16="http://schemas.microsoft.com/office/drawing/2014/main" id="{97CEAC48-BA5F-4050-9E63-1111BBDB4C8C}"/>
                </a:ext>
              </a:extLst>
            </p:cNvPr>
            <p:cNvCxnSpPr>
              <a:cxnSpLocks/>
              <a:stCxn id="50" idx="3"/>
            </p:cNvCxnSpPr>
            <p:nvPr/>
          </p:nvCxnSpPr>
          <p:spPr>
            <a:xfrm flipV="1">
              <a:off x="5465623" y="5192663"/>
              <a:ext cx="2042352" cy="1"/>
            </a:xfrm>
            <a:prstGeom prst="line">
              <a:avLst/>
            </a:prstGeom>
            <a:grpFill/>
            <a:ln w="22225" cap="rnd">
              <a:solidFill>
                <a:schemeClr val="accent5"/>
              </a:solidFill>
              <a:prstDash val="sysDot"/>
              <a:round/>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67D30645-F23E-4779-8279-7D577C655748}"/>
                </a:ext>
              </a:extLst>
            </p:cNvPr>
            <p:cNvSpPr txBox="1"/>
            <p:nvPr/>
          </p:nvSpPr>
          <p:spPr>
            <a:xfrm>
              <a:off x="-153474" y="4870646"/>
              <a:ext cx="5619097" cy="644035"/>
            </a:xfrm>
            <a:prstGeom prst="rect">
              <a:avLst/>
            </a:prstGeom>
            <a:noFill/>
            <a:ln>
              <a:solidFill>
                <a:schemeClr val="accent5"/>
              </a:solidFill>
            </a:ln>
          </p:spPr>
          <p:txBody>
            <a:bodyPr wrap="none" lIns="108000" tIns="36000" rIns="108000" bIns="36000" rtlCol="0">
              <a:noAutofit/>
            </a:bodyPr>
            <a:lstStyle/>
            <a:p>
              <a:pPr>
                <a:spcBef>
                  <a:spcPts val="600"/>
                </a:spcBef>
                <a:spcAft>
                  <a:spcPts val="1200"/>
                </a:spcAft>
              </a:pPr>
              <a:r>
                <a:rPr lang="en-US" sz="2000"/>
                <a:t>SECURITY LOGGING AND CENTRALISATION</a:t>
              </a:r>
            </a:p>
          </p:txBody>
        </p:sp>
        <p:grpSp>
          <p:nvGrpSpPr>
            <p:cNvPr id="51" name="Group 50">
              <a:extLst>
                <a:ext uri="{FF2B5EF4-FFF2-40B4-BE49-F238E27FC236}">
                  <a16:creationId xmlns:a16="http://schemas.microsoft.com/office/drawing/2014/main" id="{02844C4F-AF95-4475-9747-AE0EEBFEEE9A}"/>
                </a:ext>
              </a:extLst>
            </p:cNvPr>
            <p:cNvGrpSpPr/>
            <p:nvPr/>
          </p:nvGrpSpPr>
          <p:grpSpPr>
            <a:xfrm>
              <a:off x="7668876" y="4903868"/>
              <a:ext cx="642611" cy="577591"/>
              <a:chOff x="3472840" y="2054646"/>
              <a:chExt cx="782474" cy="703303"/>
            </a:xfrm>
            <a:grpFill/>
          </p:grpSpPr>
          <p:sp>
            <p:nvSpPr>
              <p:cNvPr id="52" name="Rectangle 5">
                <a:extLst>
                  <a:ext uri="{FF2B5EF4-FFF2-40B4-BE49-F238E27FC236}">
                    <a16:creationId xmlns:a16="http://schemas.microsoft.com/office/drawing/2014/main" id="{81CA10B3-C0FA-491E-B86D-5CFA134A1662}"/>
                  </a:ext>
                </a:extLst>
              </p:cNvPr>
              <p:cNvSpPr/>
              <p:nvPr/>
            </p:nvSpPr>
            <p:spPr>
              <a:xfrm>
                <a:off x="3864077"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3" name="Rectangle 5">
                <a:extLst>
                  <a:ext uri="{FF2B5EF4-FFF2-40B4-BE49-F238E27FC236}">
                    <a16:creationId xmlns:a16="http://schemas.microsoft.com/office/drawing/2014/main" id="{90AEC7B0-54FB-40D7-9BB2-88B883994B2C}"/>
                  </a:ext>
                </a:extLst>
              </p:cNvPr>
              <p:cNvSpPr/>
              <p:nvPr/>
            </p:nvSpPr>
            <p:spPr>
              <a:xfrm flipH="1">
                <a:off x="3475594" y="2122067"/>
                <a:ext cx="388483" cy="635882"/>
              </a:xfrm>
              <a:custGeom>
                <a:avLst/>
                <a:gdLst>
                  <a:gd name="connsiteX0" fmla="*/ 0 w 331839"/>
                  <a:gd name="connsiteY0" fmla="*/ 0 h 523567"/>
                  <a:gd name="connsiteX1" fmla="*/ 331839 w 331839"/>
                  <a:gd name="connsiteY1" fmla="*/ 0 h 523567"/>
                  <a:gd name="connsiteX2" fmla="*/ 331839 w 331839"/>
                  <a:gd name="connsiteY2" fmla="*/ 523567 h 523567"/>
                  <a:gd name="connsiteX3" fmla="*/ 0 w 331839"/>
                  <a:gd name="connsiteY3" fmla="*/ 523567 h 523567"/>
                  <a:gd name="connsiteX4" fmla="*/ 0 w 331839"/>
                  <a:gd name="connsiteY4" fmla="*/ 0 h 523567"/>
                  <a:gd name="connsiteX0" fmla="*/ 0 w 383459"/>
                  <a:gd name="connsiteY0" fmla="*/ 147484 h 671051"/>
                  <a:gd name="connsiteX1" fmla="*/ 383459 w 383459"/>
                  <a:gd name="connsiteY1" fmla="*/ 0 h 671051"/>
                  <a:gd name="connsiteX2" fmla="*/ 331839 w 383459"/>
                  <a:gd name="connsiteY2" fmla="*/ 671051 h 671051"/>
                  <a:gd name="connsiteX3" fmla="*/ 0 w 383459"/>
                  <a:gd name="connsiteY3" fmla="*/ 671051 h 671051"/>
                  <a:gd name="connsiteX4" fmla="*/ 0 w 383459"/>
                  <a:gd name="connsiteY4" fmla="*/ 147484 h 671051"/>
                  <a:gd name="connsiteX0" fmla="*/ 0 w 383459"/>
                  <a:gd name="connsiteY0" fmla="*/ 147484 h 671051"/>
                  <a:gd name="connsiteX1" fmla="*/ 383459 w 383459"/>
                  <a:gd name="connsiteY1" fmla="*/ 0 h 671051"/>
                  <a:gd name="connsiteX2" fmla="*/ 383458 w 383459"/>
                  <a:gd name="connsiteY2" fmla="*/ 538315 h 671051"/>
                  <a:gd name="connsiteX3" fmla="*/ 0 w 383459"/>
                  <a:gd name="connsiteY3" fmla="*/ 671051 h 671051"/>
                  <a:gd name="connsiteX4" fmla="*/ 0 w 383459"/>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47484 h 671051"/>
                  <a:gd name="connsiteX1" fmla="*/ 383459 w 388482"/>
                  <a:gd name="connsiteY1" fmla="*/ 0 h 671051"/>
                  <a:gd name="connsiteX2" fmla="*/ 388482 w 388482"/>
                  <a:gd name="connsiteY2" fmla="*/ 568460 h 671051"/>
                  <a:gd name="connsiteX3" fmla="*/ 0 w 388482"/>
                  <a:gd name="connsiteY3" fmla="*/ 671051 h 671051"/>
                  <a:gd name="connsiteX4" fmla="*/ 0 w 388482"/>
                  <a:gd name="connsiteY4" fmla="*/ 147484 h 671051"/>
                  <a:gd name="connsiteX0" fmla="*/ 0 w 388482"/>
                  <a:gd name="connsiteY0" fmla="*/ 117339 h 640906"/>
                  <a:gd name="connsiteX1" fmla="*/ 378435 w 388482"/>
                  <a:gd name="connsiteY1" fmla="*/ 0 h 640906"/>
                  <a:gd name="connsiteX2" fmla="*/ 388482 w 388482"/>
                  <a:gd name="connsiteY2" fmla="*/ 538315 h 640906"/>
                  <a:gd name="connsiteX3" fmla="*/ 0 w 388482"/>
                  <a:gd name="connsiteY3" fmla="*/ 640906 h 640906"/>
                  <a:gd name="connsiteX4" fmla="*/ 0 w 388482"/>
                  <a:gd name="connsiteY4" fmla="*/ 117339 h 640906"/>
                  <a:gd name="connsiteX0" fmla="*/ 0 w 388483"/>
                  <a:gd name="connsiteY0" fmla="*/ 112315 h 635882"/>
                  <a:gd name="connsiteX1" fmla="*/ 388483 w 388483"/>
                  <a:gd name="connsiteY1" fmla="*/ 0 h 635882"/>
                  <a:gd name="connsiteX2" fmla="*/ 388482 w 388483"/>
                  <a:gd name="connsiteY2" fmla="*/ 533291 h 635882"/>
                  <a:gd name="connsiteX3" fmla="*/ 0 w 388483"/>
                  <a:gd name="connsiteY3" fmla="*/ 635882 h 635882"/>
                  <a:gd name="connsiteX4" fmla="*/ 0 w 388483"/>
                  <a:gd name="connsiteY4" fmla="*/ 112315 h 63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483" h="635882">
                    <a:moveTo>
                      <a:pt x="0" y="112315"/>
                    </a:moveTo>
                    <a:lnTo>
                      <a:pt x="388483" y="0"/>
                    </a:lnTo>
                    <a:cubicBezTo>
                      <a:pt x="388483" y="179438"/>
                      <a:pt x="388482" y="353853"/>
                      <a:pt x="388482" y="533291"/>
                    </a:cubicBezTo>
                    <a:lnTo>
                      <a:pt x="0" y="635882"/>
                    </a:lnTo>
                    <a:lnTo>
                      <a:pt x="0" y="11231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ZA" sz="1600" b="1"/>
                  <a:t>06</a:t>
                </a:r>
              </a:p>
            </p:txBody>
          </p:sp>
          <p:sp>
            <p:nvSpPr>
              <p:cNvPr id="54" name="Isosceles Triangle 53">
                <a:extLst>
                  <a:ext uri="{FF2B5EF4-FFF2-40B4-BE49-F238E27FC236}">
                    <a16:creationId xmlns:a16="http://schemas.microsoft.com/office/drawing/2014/main" id="{9A67B385-F285-421F-A87F-A1953A6C604F}"/>
                  </a:ext>
                </a:extLst>
              </p:cNvPr>
              <p:cNvSpPr/>
              <p:nvPr/>
            </p:nvSpPr>
            <p:spPr>
              <a:xfrm rot="5400000">
                <a:off x="4127663" y="2037163"/>
                <a:ext cx="110167" cy="145134"/>
              </a:xfrm>
              <a:prstGeom prst="triangle">
                <a:avLst>
                  <a:gd name="adj" fmla="val 621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5" name="Isosceles Triangle 54">
                <a:extLst>
                  <a:ext uri="{FF2B5EF4-FFF2-40B4-BE49-F238E27FC236}">
                    <a16:creationId xmlns:a16="http://schemas.microsoft.com/office/drawing/2014/main" id="{BC87E9E5-5955-442C-820B-3F9ABFBAD07D}"/>
                  </a:ext>
                </a:extLst>
              </p:cNvPr>
              <p:cNvSpPr/>
              <p:nvPr/>
            </p:nvSpPr>
            <p:spPr>
              <a:xfrm rot="16200000" flipH="1">
                <a:off x="3493381" y="2034108"/>
                <a:ext cx="110167" cy="151249"/>
              </a:xfrm>
              <a:prstGeom prst="triangle">
                <a:avLst>
                  <a:gd name="adj" fmla="val 621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grpSp>
      </p:grpSp>
      <p:sp>
        <p:nvSpPr>
          <p:cNvPr id="63" name="Title 2">
            <a:extLst>
              <a:ext uri="{FF2B5EF4-FFF2-40B4-BE49-F238E27FC236}">
                <a16:creationId xmlns:a16="http://schemas.microsoft.com/office/drawing/2014/main" id="{D42418B1-2F6D-4B86-851A-26EB3A31B224}"/>
              </a:ext>
            </a:extLst>
          </p:cNvPr>
          <p:cNvSpPr>
            <a:spLocks noGrp="1"/>
          </p:cNvSpPr>
          <p:nvPr>
            <p:ph type="title"/>
          </p:nvPr>
        </p:nvSpPr>
        <p:spPr>
          <a:xfrm>
            <a:off x="695325" y="333375"/>
            <a:ext cx="10801350" cy="1150938"/>
          </a:xfrm>
        </p:spPr>
        <p:txBody>
          <a:bodyPr/>
          <a:lstStyle/>
          <a:p>
            <a:r>
              <a:rPr lang="en-US"/>
              <a:t>Cloud IR readiness for enterprises</a:t>
            </a:r>
            <a:endParaRPr lang="en-001">
              <a:solidFill>
                <a:schemeClr val="accent2"/>
              </a:solidFill>
            </a:endParaRPr>
          </a:p>
        </p:txBody>
      </p:sp>
      <p:sp>
        <p:nvSpPr>
          <p:cNvPr id="56" name="TextBox 55">
            <a:extLst>
              <a:ext uri="{FF2B5EF4-FFF2-40B4-BE49-F238E27FC236}">
                <a16:creationId xmlns:a16="http://schemas.microsoft.com/office/drawing/2014/main" id="{A20077CE-A401-4CC8-8F97-EED99F7F59E8}"/>
              </a:ext>
            </a:extLst>
          </p:cNvPr>
          <p:cNvSpPr txBox="1"/>
          <p:nvPr/>
        </p:nvSpPr>
        <p:spPr>
          <a:xfrm rot="19488727">
            <a:off x="3695172" y="2459904"/>
            <a:ext cx="4801656" cy="1446550"/>
          </a:xfrm>
          <a:prstGeom prst="rect">
            <a:avLst/>
          </a:prstGeom>
          <a:noFill/>
        </p:spPr>
        <p:txBody>
          <a:bodyPr wrap="square" rtlCol="0">
            <a:spAutoFit/>
          </a:bodyPr>
          <a:lstStyle/>
          <a:p>
            <a:r>
              <a:rPr lang="en-US" sz="8800">
                <a:solidFill>
                  <a:srgbClr val="C00000"/>
                </a:solidFill>
              </a:rPr>
              <a:t>DRAFT</a:t>
            </a:r>
            <a:endParaRPr lang="en-001">
              <a:solidFill>
                <a:srgbClr val="C00000"/>
              </a:solidFill>
            </a:endParaRPr>
          </a:p>
        </p:txBody>
      </p:sp>
    </p:spTree>
    <p:extLst>
      <p:ext uri="{BB962C8B-B14F-4D97-AF65-F5344CB8AC3E}">
        <p14:creationId xmlns:p14="http://schemas.microsoft.com/office/powerpoint/2010/main" val="322325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500" fill="hold"/>
                                        <p:tgtEl>
                                          <p:spTgt spid="184"/>
                                        </p:tgtEl>
                                        <p:attrNameLst>
                                          <p:attrName>ppt_x</p:attrName>
                                        </p:attrNameLst>
                                      </p:cBhvr>
                                      <p:tavLst>
                                        <p:tav tm="0">
                                          <p:val>
                                            <p:strVal val="#ppt_x"/>
                                          </p:val>
                                        </p:tav>
                                        <p:tav tm="100000">
                                          <p:val>
                                            <p:strVal val="#ppt_x"/>
                                          </p:val>
                                        </p:tav>
                                      </p:tavLst>
                                    </p:anim>
                                    <p:anim calcmode="lin" valueType="num">
                                      <p:cBhvr additive="base">
                                        <p:cTn id="8" dur="500" fill="hold"/>
                                        <p:tgtEl>
                                          <p:spTgt spid="1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5"/>
                                        </p:tgtEl>
                                        <p:attrNameLst>
                                          <p:attrName>style.visibility</p:attrName>
                                        </p:attrNameLst>
                                      </p:cBhvr>
                                      <p:to>
                                        <p:strVal val="visible"/>
                                      </p:to>
                                    </p:set>
                                    <p:anim calcmode="lin" valueType="num">
                                      <p:cBhvr additive="base">
                                        <p:cTn id="13" dur="500" fill="hold"/>
                                        <p:tgtEl>
                                          <p:spTgt spid="185"/>
                                        </p:tgtEl>
                                        <p:attrNameLst>
                                          <p:attrName>ppt_x</p:attrName>
                                        </p:attrNameLst>
                                      </p:cBhvr>
                                      <p:tavLst>
                                        <p:tav tm="0">
                                          <p:val>
                                            <p:strVal val="#ppt_x"/>
                                          </p:val>
                                        </p:tav>
                                        <p:tav tm="100000">
                                          <p:val>
                                            <p:strVal val="#ppt_x"/>
                                          </p:val>
                                        </p:tav>
                                      </p:tavLst>
                                    </p:anim>
                                    <p:anim calcmode="lin" valueType="num">
                                      <p:cBhvr additive="base">
                                        <p:cTn id="14" dur="500" fill="hold"/>
                                        <p:tgtEl>
                                          <p:spTgt spid="18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6"/>
                                        </p:tgtEl>
                                        <p:attrNameLst>
                                          <p:attrName>style.visibility</p:attrName>
                                        </p:attrNameLst>
                                      </p:cBhvr>
                                      <p:to>
                                        <p:strVal val="visible"/>
                                      </p:to>
                                    </p:set>
                                    <p:anim calcmode="lin" valueType="num">
                                      <p:cBhvr additive="base">
                                        <p:cTn id="19" dur="500" fill="hold"/>
                                        <p:tgtEl>
                                          <p:spTgt spid="186"/>
                                        </p:tgtEl>
                                        <p:attrNameLst>
                                          <p:attrName>ppt_x</p:attrName>
                                        </p:attrNameLst>
                                      </p:cBhvr>
                                      <p:tavLst>
                                        <p:tav tm="0">
                                          <p:val>
                                            <p:strVal val="#ppt_x"/>
                                          </p:val>
                                        </p:tav>
                                        <p:tav tm="100000">
                                          <p:val>
                                            <p:strVal val="#ppt_x"/>
                                          </p:val>
                                        </p:tav>
                                      </p:tavLst>
                                    </p:anim>
                                    <p:anim calcmode="lin" valueType="num">
                                      <p:cBhvr additive="base">
                                        <p:cTn id="20"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7"/>
                                        </p:tgtEl>
                                        <p:attrNameLst>
                                          <p:attrName>style.visibility</p:attrName>
                                        </p:attrNameLst>
                                      </p:cBhvr>
                                      <p:to>
                                        <p:strVal val="visible"/>
                                      </p:to>
                                    </p:set>
                                    <p:anim calcmode="lin" valueType="num">
                                      <p:cBhvr additive="base">
                                        <p:cTn id="25" dur="500" fill="hold"/>
                                        <p:tgtEl>
                                          <p:spTgt spid="187"/>
                                        </p:tgtEl>
                                        <p:attrNameLst>
                                          <p:attrName>ppt_x</p:attrName>
                                        </p:attrNameLst>
                                      </p:cBhvr>
                                      <p:tavLst>
                                        <p:tav tm="0">
                                          <p:val>
                                            <p:strVal val="#ppt_x"/>
                                          </p:val>
                                        </p:tav>
                                        <p:tav tm="100000">
                                          <p:val>
                                            <p:strVal val="#ppt_x"/>
                                          </p:val>
                                        </p:tav>
                                      </p:tavLst>
                                    </p:anim>
                                    <p:anim calcmode="lin" valueType="num">
                                      <p:cBhvr additive="base">
                                        <p:cTn id="26" dur="500" fill="hold"/>
                                        <p:tgtEl>
                                          <p:spTgt spid="18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8"/>
                                        </p:tgtEl>
                                        <p:attrNameLst>
                                          <p:attrName>style.visibility</p:attrName>
                                        </p:attrNameLst>
                                      </p:cBhvr>
                                      <p:to>
                                        <p:strVal val="visible"/>
                                      </p:to>
                                    </p:set>
                                    <p:anim calcmode="lin" valueType="num">
                                      <p:cBhvr additive="base">
                                        <p:cTn id="31" dur="500" fill="hold"/>
                                        <p:tgtEl>
                                          <p:spTgt spid="188"/>
                                        </p:tgtEl>
                                        <p:attrNameLst>
                                          <p:attrName>ppt_x</p:attrName>
                                        </p:attrNameLst>
                                      </p:cBhvr>
                                      <p:tavLst>
                                        <p:tav tm="0">
                                          <p:val>
                                            <p:strVal val="#ppt_x"/>
                                          </p:val>
                                        </p:tav>
                                        <p:tav tm="100000">
                                          <p:val>
                                            <p:strVal val="#ppt_x"/>
                                          </p:val>
                                        </p:tav>
                                      </p:tavLst>
                                    </p:anim>
                                    <p:anim calcmode="lin" valueType="num">
                                      <p:cBhvr additive="base">
                                        <p:cTn id="32"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79BAA01-3F10-4E49-A839-3D6788AEAAFE}"/>
              </a:ext>
            </a:extLst>
          </p:cNvPr>
          <p:cNvSpPr/>
          <p:nvPr/>
        </p:nvSpPr>
        <p:spPr>
          <a:xfrm>
            <a:off x="675738" y="1598757"/>
            <a:ext cx="3826389" cy="4371737"/>
          </a:xfrm>
          <a:prstGeom prst="roundRect">
            <a:avLst/>
          </a:prstGeom>
          <a:ln w="28575">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001">
              <a:solidFill>
                <a:schemeClr val="tx1"/>
              </a:solidFill>
            </a:endParaRPr>
          </a:p>
        </p:txBody>
      </p:sp>
      <p:sp>
        <p:nvSpPr>
          <p:cNvPr id="3" name="Title 2">
            <a:extLst>
              <a:ext uri="{FF2B5EF4-FFF2-40B4-BE49-F238E27FC236}">
                <a16:creationId xmlns:a16="http://schemas.microsoft.com/office/drawing/2014/main" id="{3CFD73DF-0F54-4223-98A2-BF7C4077CA0B}"/>
              </a:ext>
            </a:extLst>
          </p:cNvPr>
          <p:cNvSpPr>
            <a:spLocks noGrp="1"/>
          </p:cNvSpPr>
          <p:nvPr>
            <p:ph type="title"/>
          </p:nvPr>
        </p:nvSpPr>
        <p:spPr/>
        <p:txBody>
          <a:bodyPr/>
          <a:lstStyle/>
          <a:p>
            <a:r>
              <a:rPr lang="en-GB"/>
              <a:t>Quick Introduction to Containers</a:t>
            </a:r>
            <a:endParaRPr lang="en-001"/>
          </a:p>
        </p:txBody>
      </p:sp>
      <p:grpSp>
        <p:nvGrpSpPr>
          <p:cNvPr id="96" name="Group 95">
            <a:extLst>
              <a:ext uri="{FF2B5EF4-FFF2-40B4-BE49-F238E27FC236}">
                <a16:creationId xmlns:a16="http://schemas.microsoft.com/office/drawing/2014/main" id="{3E423F20-40E4-4817-A527-ADCBABD95CE4}"/>
              </a:ext>
            </a:extLst>
          </p:cNvPr>
          <p:cNvGrpSpPr>
            <a:grpSpLocks noChangeAspect="1"/>
          </p:cNvGrpSpPr>
          <p:nvPr/>
        </p:nvGrpSpPr>
        <p:grpSpPr bwMode="auto">
          <a:xfrm>
            <a:off x="1345323" y="1858633"/>
            <a:ext cx="720156" cy="695035"/>
            <a:chOff x="2530" y="792"/>
            <a:chExt cx="344" cy="332"/>
          </a:xfrm>
          <a:solidFill>
            <a:schemeClr val="accent2"/>
          </a:solidFill>
        </p:grpSpPr>
        <p:sp>
          <p:nvSpPr>
            <p:cNvPr id="97" name="Freeform 68">
              <a:extLst>
                <a:ext uri="{FF2B5EF4-FFF2-40B4-BE49-F238E27FC236}">
                  <a16:creationId xmlns:a16="http://schemas.microsoft.com/office/drawing/2014/main" id="{D533F455-F662-401E-BBB9-681BB98B94A8}"/>
                </a:ext>
              </a:extLst>
            </p:cNvPr>
            <p:cNvSpPr>
              <a:spLocks noEditPoints="1"/>
            </p:cNvSpPr>
            <p:nvPr/>
          </p:nvSpPr>
          <p:spPr bwMode="auto">
            <a:xfrm>
              <a:off x="2731" y="967"/>
              <a:ext cx="143" cy="157"/>
            </a:xfrm>
            <a:custGeom>
              <a:avLst/>
              <a:gdLst>
                <a:gd name="T0" fmla="*/ 66 w 73"/>
                <a:gd name="T1" fmla="*/ 52 h 80"/>
                <a:gd name="T2" fmla="*/ 66 w 73"/>
                <a:gd name="T3" fmla="*/ 28 h 80"/>
                <a:gd name="T4" fmla="*/ 73 w 73"/>
                <a:gd name="T5" fmla="*/ 21 h 80"/>
                <a:gd name="T6" fmla="*/ 67 w 73"/>
                <a:gd name="T7" fmla="*/ 18 h 80"/>
                <a:gd name="T8" fmla="*/ 41 w 73"/>
                <a:gd name="T9" fmla="*/ 8 h 80"/>
                <a:gd name="T10" fmla="*/ 37 w 73"/>
                <a:gd name="T11" fmla="*/ 0 h 80"/>
                <a:gd name="T12" fmla="*/ 33 w 73"/>
                <a:gd name="T13" fmla="*/ 8 h 80"/>
                <a:gd name="T14" fmla="*/ 7 w 73"/>
                <a:gd name="T15" fmla="*/ 18 h 80"/>
                <a:gd name="T16" fmla="*/ 3 w 73"/>
                <a:gd name="T17" fmla="*/ 25 h 80"/>
                <a:gd name="T18" fmla="*/ 5 w 73"/>
                <a:gd name="T19" fmla="*/ 40 h 80"/>
                <a:gd name="T20" fmla="*/ 3 w 73"/>
                <a:gd name="T21" fmla="*/ 55 h 80"/>
                <a:gd name="T22" fmla="*/ 5 w 73"/>
                <a:gd name="T23" fmla="*/ 63 h 80"/>
                <a:gd name="T24" fmla="*/ 12 w 73"/>
                <a:gd name="T25" fmla="*/ 59 h 80"/>
                <a:gd name="T26" fmla="*/ 33 w 73"/>
                <a:gd name="T27" fmla="*/ 76 h 80"/>
                <a:gd name="T28" fmla="*/ 41 w 73"/>
                <a:gd name="T29" fmla="*/ 76 h 80"/>
                <a:gd name="T30" fmla="*/ 62 w 73"/>
                <a:gd name="T31" fmla="*/ 59 h 80"/>
                <a:gd name="T32" fmla="*/ 69 w 73"/>
                <a:gd name="T33" fmla="*/ 63 h 80"/>
                <a:gd name="T34" fmla="*/ 73 w 73"/>
                <a:gd name="T35" fmla="*/ 59 h 80"/>
                <a:gd name="T36" fmla="*/ 37 w 73"/>
                <a:gd name="T37" fmla="*/ 33 h 80"/>
                <a:gd name="T38" fmla="*/ 37 w 73"/>
                <a:gd name="T39" fmla="*/ 47 h 80"/>
                <a:gd name="T40" fmla="*/ 31 w 73"/>
                <a:gd name="T41" fmla="*/ 43 h 80"/>
                <a:gd name="T42" fmla="*/ 30 w 73"/>
                <a:gd name="T43" fmla="*/ 40 h 80"/>
                <a:gd name="T44" fmla="*/ 13 w 73"/>
                <a:gd name="T45" fmla="*/ 40 h 80"/>
                <a:gd name="T46" fmla="*/ 16 w 73"/>
                <a:gd name="T47" fmla="*/ 28 h 80"/>
                <a:gd name="T48" fmla="*/ 33 w 73"/>
                <a:gd name="T49" fmla="*/ 16 h 80"/>
                <a:gd name="T50" fmla="*/ 22 w 73"/>
                <a:gd name="T51" fmla="*/ 40 h 80"/>
                <a:gd name="T52" fmla="*/ 15 w 73"/>
                <a:gd name="T53" fmla="*/ 48 h 80"/>
                <a:gd name="T54" fmla="*/ 37 w 73"/>
                <a:gd name="T55" fmla="*/ 64 h 80"/>
                <a:gd name="T56" fmla="*/ 27 w 73"/>
                <a:gd name="T57" fmla="*/ 50 h 80"/>
                <a:gd name="T58" fmla="*/ 47 w 73"/>
                <a:gd name="T59" fmla="*/ 50 h 80"/>
                <a:gd name="T60" fmla="*/ 37 w 73"/>
                <a:gd name="T61" fmla="*/ 64 h 80"/>
                <a:gd name="T62" fmla="*/ 51 w 73"/>
                <a:gd name="T63" fmla="*/ 44 h 80"/>
                <a:gd name="T64" fmla="*/ 41 w 73"/>
                <a:gd name="T65" fmla="*/ 26 h 80"/>
                <a:gd name="T66" fmla="*/ 58 w 73"/>
                <a:gd name="T67" fmla="*/ 28 h 80"/>
                <a:gd name="T68" fmla="*/ 58 w 73"/>
                <a:gd name="T69" fmla="*/ 28 h 80"/>
                <a:gd name="T70" fmla="*/ 59 w 73"/>
                <a:gd name="T71"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80">
                  <a:moveTo>
                    <a:pt x="71" y="55"/>
                  </a:moveTo>
                  <a:cubicBezTo>
                    <a:pt x="66" y="52"/>
                    <a:pt x="66" y="52"/>
                    <a:pt x="66" y="52"/>
                  </a:cubicBezTo>
                  <a:cubicBezTo>
                    <a:pt x="68" y="49"/>
                    <a:pt x="69" y="44"/>
                    <a:pt x="69" y="40"/>
                  </a:cubicBezTo>
                  <a:cubicBezTo>
                    <a:pt x="69" y="36"/>
                    <a:pt x="68" y="31"/>
                    <a:pt x="66" y="28"/>
                  </a:cubicBezTo>
                  <a:cubicBezTo>
                    <a:pt x="71" y="25"/>
                    <a:pt x="71" y="25"/>
                    <a:pt x="71" y="25"/>
                  </a:cubicBezTo>
                  <a:cubicBezTo>
                    <a:pt x="72" y="24"/>
                    <a:pt x="73" y="22"/>
                    <a:pt x="73" y="21"/>
                  </a:cubicBezTo>
                  <a:cubicBezTo>
                    <a:pt x="73" y="20"/>
                    <a:pt x="73" y="20"/>
                    <a:pt x="72" y="19"/>
                  </a:cubicBezTo>
                  <a:cubicBezTo>
                    <a:pt x="71" y="17"/>
                    <a:pt x="69" y="17"/>
                    <a:pt x="67" y="18"/>
                  </a:cubicBezTo>
                  <a:cubicBezTo>
                    <a:pt x="62" y="21"/>
                    <a:pt x="62" y="21"/>
                    <a:pt x="62" y="21"/>
                  </a:cubicBezTo>
                  <a:cubicBezTo>
                    <a:pt x="57" y="14"/>
                    <a:pt x="50" y="9"/>
                    <a:pt x="41" y="8"/>
                  </a:cubicBezTo>
                  <a:cubicBezTo>
                    <a:pt x="41" y="4"/>
                    <a:pt x="41" y="4"/>
                    <a:pt x="41" y="4"/>
                  </a:cubicBezTo>
                  <a:cubicBezTo>
                    <a:pt x="41" y="2"/>
                    <a:pt x="39" y="0"/>
                    <a:pt x="37" y="0"/>
                  </a:cubicBezTo>
                  <a:cubicBezTo>
                    <a:pt x="35" y="0"/>
                    <a:pt x="33" y="2"/>
                    <a:pt x="33" y="4"/>
                  </a:cubicBezTo>
                  <a:cubicBezTo>
                    <a:pt x="33" y="8"/>
                    <a:pt x="33" y="8"/>
                    <a:pt x="33" y="8"/>
                  </a:cubicBezTo>
                  <a:cubicBezTo>
                    <a:pt x="24" y="9"/>
                    <a:pt x="17" y="14"/>
                    <a:pt x="12" y="21"/>
                  </a:cubicBezTo>
                  <a:cubicBezTo>
                    <a:pt x="7" y="18"/>
                    <a:pt x="7" y="18"/>
                    <a:pt x="7" y="18"/>
                  </a:cubicBezTo>
                  <a:cubicBezTo>
                    <a:pt x="5" y="17"/>
                    <a:pt x="3" y="17"/>
                    <a:pt x="2" y="19"/>
                  </a:cubicBezTo>
                  <a:cubicBezTo>
                    <a:pt x="0" y="21"/>
                    <a:pt x="1" y="24"/>
                    <a:pt x="3" y="25"/>
                  </a:cubicBezTo>
                  <a:cubicBezTo>
                    <a:pt x="8" y="28"/>
                    <a:pt x="8" y="28"/>
                    <a:pt x="8" y="28"/>
                  </a:cubicBezTo>
                  <a:cubicBezTo>
                    <a:pt x="6" y="31"/>
                    <a:pt x="5" y="36"/>
                    <a:pt x="5" y="40"/>
                  </a:cubicBezTo>
                  <a:cubicBezTo>
                    <a:pt x="5" y="44"/>
                    <a:pt x="6" y="49"/>
                    <a:pt x="8" y="52"/>
                  </a:cubicBezTo>
                  <a:cubicBezTo>
                    <a:pt x="3" y="55"/>
                    <a:pt x="3" y="55"/>
                    <a:pt x="3" y="55"/>
                  </a:cubicBezTo>
                  <a:cubicBezTo>
                    <a:pt x="1" y="56"/>
                    <a:pt x="0" y="59"/>
                    <a:pt x="2" y="61"/>
                  </a:cubicBezTo>
                  <a:cubicBezTo>
                    <a:pt x="2" y="62"/>
                    <a:pt x="4" y="63"/>
                    <a:pt x="5" y="63"/>
                  </a:cubicBezTo>
                  <a:cubicBezTo>
                    <a:pt x="6" y="63"/>
                    <a:pt x="6" y="62"/>
                    <a:pt x="7" y="62"/>
                  </a:cubicBezTo>
                  <a:cubicBezTo>
                    <a:pt x="12" y="59"/>
                    <a:pt x="12" y="59"/>
                    <a:pt x="12" y="59"/>
                  </a:cubicBezTo>
                  <a:cubicBezTo>
                    <a:pt x="17" y="66"/>
                    <a:pt x="24" y="71"/>
                    <a:pt x="33" y="72"/>
                  </a:cubicBezTo>
                  <a:cubicBezTo>
                    <a:pt x="33" y="76"/>
                    <a:pt x="33" y="76"/>
                    <a:pt x="33" y="76"/>
                  </a:cubicBezTo>
                  <a:cubicBezTo>
                    <a:pt x="33" y="78"/>
                    <a:pt x="35" y="80"/>
                    <a:pt x="37" y="80"/>
                  </a:cubicBezTo>
                  <a:cubicBezTo>
                    <a:pt x="39" y="80"/>
                    <a:pt x="41" y="78"/>
                    <a:pt x="41" y="76"/>
                  </a:cubicBezTo>
                  <a:cubicBezTo>
                    <a:pt x="41" y="72"/>
                    <a:pt x="41" y="72"/>
                    <a:pt x="41" y="72"/>
                  </a:cubicBezTo>
                  <a:cubicBezTo>
                    <a:pt x="50" y="71"/>
                    <a:pt x="57" y="66"/>
                    <a:pt x="62" y="59"/>
                  </a:cubicBezTo>
                  <a:cubicBezTo>
                    <a:pt x="67" y="62"/>
                    <a:pt x="67" y="62"/>
                    <a:pt x="67" y="62"/>
                  </a:cubicBezTo>
                  <a:cubicBezTo>
                    <a:pt x="68" y="62"/>
                    <a:pt x="68" y="63"/>
                    <a:pt x="69" y="63"/>
                  </a:cubicBezTo>
                  <a:cubicBezTo>
                    <a:pt x="70" y="63"/>
                    <a:pt x="72" y="62"/>
                    <a:pt x="72" y="61"/>
                  </a:cubicBezTo>
                  <a:cubicBezTo>
                    <a:pt x="73" y="60"/>
                    <a:pt x="73" y="60"/>
                    <a:pt x="73" y="59"/>
                  </a:cubicBezTo>
                  <a:cubicBezTo>
                    <a:pt x="73" y="57"/>
                    <a:pt x="72" y="56"/>
                    <a:pt x="71" y="55"/>
                  </a:cubicBezTo>
                  <a:close/>
                  <a:moveTo>
                    <a:pt x="37" y="33"/>
                  </a:moveTo>
                  <a:cubicBezTo>
                    <a:pt x="41" y="33"/>
                    <a:pt x="44" y="36"/>
                    <a:pt x="44" y="40"/>
                  </a:cubicBezTo>
                  <a:cubicBezTo>
                    <a:pt x="44" y="44"/>
                    <a:pt x="41" y="47"/>
                    <a:pt x="37" y="47"/>
                  </a:cubicBezTo>
                  <a:cubicBezTo>
                    <a:pt x="35" y="47"/>
                    <a:pt x="33" y="45"/>
                    <a:pt x="31" y="43"/>
                  </a:cubicBezTo>
                  <a:cubicBezTo>
                    <a:pt x="31" y="43"/>
                    <a:pt x="31" y="43"/>
                    <a:pt x="31" y="43"/>
                  </a:cubicBezTo>
                  <a:cubicBezTo>
                    <a:pt x="31" y="43"/>
                    <a:pt x="31" y="43"/>
                    <a:pt x="31" y="43"/>
                  </a:cubicBezTo>
                  <a:cubicBezTo>
                    <a:pt x="31" y="42"/>
                    <a:pt x="30" y="41"/>
                    <a:pt x="30" y="40"/>
                  </a:cubicBezTo>
                  <a:cubicBezTo>
                    <a:pt x="30" y="36"/>
                    <a:pt x="33" y="33"/>
                    <a:pt x="37" y="33"/>
                  </a:cubicBezTo>
                  <a:close/>
                  <a:moveTo>
                    <a:pt x="13" y="40"/>
                  </a:moveTo>
                  <a:cubicBezTo>
                    <a:pt x="13" y="36"/>
                    <a:pt x="14" y="32"/>
                    <a:pt x="16" y="28"/>
                  </a:cubicBezTo>
                  <a:cubicBezTo>
                    <a:pt x="16" y="28"/>
                    <a:pt x="16" y="28"/>
                    <a:pt x="16" y="28"/>
                  </a:cubicBezTo>
                  <a:cubicBezTo>
                    <a:pt x="16" y="28"/>
                    <a:pt x="16" y="28"/>
                    <a:pt x="16" y="28"/>
                  </a:cubicBezTo>
                  <a:cubicBezTo>
                    <a:pt x="20" y="22"/>
                    <a:pt x="26" y="18"/>
                    <a:pt x="33" y="16"/>
                  </a:cubicBezTo>
                  <a:cubicBezTo>
                    <a:pt x="33" y="26"/>
                    <a:pt x="33" y="26"/>
                    <a:pt x="33" y="26"/>
                  </a:cubicBezTo>
                  <a:cubicBezTo>
                    <a:pt x="27" y="28"/>
                    <a:pt x="22" y="33"/>
                    <a:pt x="22" y="40"/>
                  </a:cubicBezTo>
                  <a:cubicBezTo>
                    <a:pt x="22" y="41"/>
                    <a:pt x="23" y="42"/>
                    <a:pt x="23" y="43"/>
                  </a:cubicBezTo>
                  <a:cubicBezTo>
                    <a:pt x="15" y="48"/>
                    <a:pt x="15" y="48"/>
                    <a:pt x="15" y="48"/>
                  </a:cubicBezTo>
                  <a:cubicBezTo>
                    <a:pt x="14" y="46"/>
                    <a:pt x="13" y="43"/>
                    <a:pt x="13" y="40"/>
                  </a:cubicBezTo>
                  <a:close/>
                  <a:moveTo>
                    <a:pt x="37" y="64"/>
                  </a:moveTo>
                  <a:cubicBezTo>
                    <a:pt x="30" y="64"/>
                    <a:pt x="23" y="61"/>
                    <a:pt x="19" y="55"/>
                  </a:cubicBezTo>
                  <a:cubicBezTo>
                    <a:pt x="27" y="50"/>
                    <a:pt x="27" y="50"/>
                    <a:pt x="27" y="50"/>
                  </a:cubicBezTo>
                  <a:cubicBezTo>
                    <a:pt x="30" y="53"/>
                    <a:pt x="33" y="55"/>
                    <a:pt x="37" y="55"/>
                  </a:cubicBezTo>
                  <a:cubicBezTo>
                    <a:pt x="41" y="55"/>
                    <a:pt x="44" y="53"/>
                    <a:pt x="47" y="50"/>
                  </a:cubicBezTo>
                  <a:cubicBezTo>
                    <a:pt x="55" y="55"/>
                    <a:pt x="55" y="55"/>
                    <a:pt x="55" y="55"/>
                  </a:cubicBezTo>
                  <a:cubicBezTo>
                    <a:pt x="51" y="61"/>
                    <a:pt x="44" y="64"/>
                    <a:pt x="37" y="64"/>
                  </a:cubicBezTo>
                  <a:close/>
                  <a:moveTo>
                    <a:pt x="59" y="48"/>
                  </a:moveTo>
                  <a:cubicBezTo>
                    <a:pt x="51" y="44"/>
                    <a:pt x="51" y="44"/>
                    <a:pt x="51" y="44"/>
                  </a:cubicBezTo>
                  <a:cubicBezTo>
                    <a:pt x="51" y="42"/>
                    <a:pt x="52" y="41"/>
                    <a:pt x="52" y="40"/>
                  </a:cubicBezTo>
                  <a:cubicBezTo>
                    <a:pt x="52" y="33"/>
                    <a:pt x="47" y="28"/>
                    <a:pt x="41" y="26"/>
                  </a:cubicBezTo>
                  <a:cubicBezTo>
                    <a:pt x="41" y="16"/>
                    <a:pt x="41" y="16"/>
                    <a:pt x="41" y="16"/>
                  </a:cubicBezTo>
                  <a:cubicBezTo>
                    <a:pt x="48" y="18"/>
                    <a:pt x="54" y="22"/>
                    <a:pt x="58" y="28"/>
                  </a:cubicBezTo>
                  <a:cubicBezTo>
                    <a:pt x="58" y="28"/>
                    <a:pt x="58" y="28"/>
                    <a:pt x="58" y="28"/>
                  </a:cubicBezTo>
                  <a:cubicBezTo>
                    <a:pt x="58" y="28"/>
                    <a:pt x="58" y="28"/>
                    <a:pt x="58" y="28"/>
                  </a:cubicBezTo>
                  <a:cubicBezTo>
                    <a:pt x="60" y="32"/>
                    <a:pt x="61" y="36"/>
                    <a:pt x="61" y="40"/>
                  </a:cubicBezTo>
                  <a:cubicBezTo>
                    <a:pt x="61" y="43"/>
                    <a:pt x="60" y="46"/>
                    <a:pt x="5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8" name="Freeform 69">
              <a:extLst>
                <a:ext uri="{FF2B5EF4-FFF2-40B4-BE49-F238E27FC236}">
                  <a16:creationId xmlns:a16="http://schemas.microsoft.com/office/drawing/2014/main" id="{CD8A2DDD-7397-43D1-ACB6-658DFE1AC87F}"/>
                </a:ext>
              </a:extLst>
            </p:cNvPr>
            <p:cNvSpPr>
              <a:spLocks noEditPoints="1"/>
            </p:cNvSpPr>
            <p:nvPr/>
          </p:nvSpPr>
          <p:spPr bwMode="auto">
            <a:xfrm>
              <a:off x="2530" y="792"/>
              <a:ext cx="209" cy="269"/>
            </a:xfrm>
            <a:custGeom>
              <a:avLst/>
              <a:gdLst>
                <a:gd name="T0" fmla="*/ 85 w 107"/>
                <a:gd name="T1" fmla="*/ 83 h 137"/>
                <a:gd name="T2" fmla="*/ 85 w 107"/>
                <a:gd name="T3" fmla="*/ 83 h 137"/>
                <a:gd name="T4" fmla="*/ 93 w 107"/>
                <a:gd name="T5" fmla="*/ 69 h 137"/>
                <a:gd name="T6" fmla="*/ 98 w 107"/>
                <a:gd name="T7" fmla="*/ 14 h 137"/>
                <a:gd name="T8" fmla="*/ 76 w 107"/>
                <a:gd name="T9" fmla="*/ 5 h 137"/>
                <a:gd name="T10" fmla="*/ 50 w 107"/>
                <a:gd name="T11" fmla="*/ 2 h 137"/>
                <a:gd name="T12" fmla="*/ 29 w 107"/>
                <a:gd name="T13" fmla="*/ 18 h 137"/>
                <a:gd name="T14" fmla="*/ 36 w 107"/>
                <a:gd name="T15" fmla="*/ 64 h 137"/>
                <a:gd name="T16" fmla="*/ 45 w 107"/>
                <a:gd name="T17" fmla="*/ 82 h 137"/>
                <a:gd name="T18" fmla="*/ 45 w 107"/>
                <a:gd name="T19" fmla="*/ 82 h 137"/>
                <a:gd name="T20" fmla="*/ 43 w 107"/>
                <a:gd name="T21" fmla="*/ 94 h 137"/>
                <a:gd name="T22" fmla="*/ 42 w 107"/>
                <a:gd name="T23" fmla="*/ 94 h 137"/>
                <a:gd name="T24" fmla="*/ 38 w 107"/>
                <a:gd name="T25" fmla="*/ 98 h 137"/>
                <a:gd name="T26" fmla="*/ 38 w 107"/>
                <a:gd name="T27" fmla="*/ 99 h 137"/>
                <a:gd name="T28" fmla="*/ 14 w 107"/>
                <a:gd name="T29" fmla="*/ 111 h 137"/>
                <a:gd name="T30" fmla="*/ 13 w 107"/>
                <a:gd name="T31" fmla="*/ 112 h 137"/>
                <a:gd name="T32" fmla="*/ 0 w 107"/>
                <a:gd name="T33" fmla="*/ 133 h 137"/>
                <a:gd name="T34" fmla="*/ 4 w 107"/>
                <a:gd name="T35" fmla="*/ 137 h 137"/>
                <a:gd name="T36" fmla="*/ 8 w 107"/>
                <a:gd name="T37" fmla="*/ 133 h 137"/>
                <a:gd name="T38" fmla="*/ 17 w 107"/>
                <a:gd name="T39" fmla="*/ 118 h 137"/>
                <a:gd name="T40" fmla="*/ 42 w 107"/>
                <a:gd name="T41" fmla="*/ 106 h 137"/>
                <a:gd name="T42" fmla="*/ 64 w 107"/>
                <a:gd name="T43" fmla="*/ 114 h 137"/>
                <a:gd name="T44" fmla="*/ 86 w 107"/>
                <a:gd name="T45" fmla="*/ 106 h 137"/>
                <a:gd name="T46" fmla="*/ 90 w 107"/>
                <a:gd name="T47" fmla="*/ 108 h 137"/>
                <a:gd name="T48" fmla="*/ 92 w 107"/>
                <a:gd name="T49" fmla="*/ 109 h 137"/>
                <a:gd name="T50" fmla="*/ 95 w 107"/>
                <a:gd name="T51" fmla="*/ 107 h 137"/>
                <a:gd name="T52" fmla="*/ 94 w 107"/>
                <a:gd name="T53" fmla="*/ 102 h 137"/>
                <a:gd name="T54" fmla="*/ 90 w 107"/>
                <a:gd name="T55" fmla="*/ 99 h 137"/>
                <a:gd name="T56" fmla="*/ 90 w 107"/>
                <a:gd name="T57" fmla="*/ 98 h 137"/>
                <a:gd name="T58" fmla="*/ 86 w 107"/>
                <a:gd name="T59" fmla="*/ 94 h 137"/>
                <a:gd name="T60" fmla="*/ 85 w 107"/>
                <a:gd name="T61" fmla="*/ 94 h 137"/>
                <a:gd name="T62" fmla="*/ 85 w 107"/>
                <a:gd name="T63" fmla="*/ 84 h 137"/>
                <a:gd name="T64" fmla="*/ 85 w 107"/>
                <a:gd name="T65" fmla="*/ 83 h 137"/>
                <a:gd name="T66" fmla="*/ 38 w 107"/>
                <a:gd name="T67" fmla="*/ 51 h 137"/>
                <a:gd name="T68" fmla="*/ 36 w 107"/>
                <a:gd name="T69" fmla="*/ 22 h 137"/>
                <a:gd name="T70" fmla="*/ 52 w 107"/>
                <a:gd name="T71" fmla="*/ 10 h 137"/>
                <a:gd name="T72" fmla="*/ 73 w 107"/>
                <a:gd name="T73" fmla="*/ 12 h 137"/>
                <a:gd name="T74" fmla="*/ 76 w 107"/>
                <a:gd name="T75" fmla="*/ 13 h 137"/>
                <a:gd name="T76" fmla="*/ 91 w 107"/>
                <a:gd name="T77" fmla="*/ 18 h 137"/>
                <a:gd name="T78" fmla="*/ 92 w 107"/>
                <a:gd name="T79" fmla="*/ 54 h 137"/>
                <a:gd name="T80" fmla="*/ 77 w 107"/>
                <a:gd name="T81" fmla="*/ 28 h 137"/>
                <a:gd name="T82" fmla="*/ 74 w 107"/>
                <a:gd name="T83" fmla="*/ 26 h 137"/>
                <a:gd name="T84" fmla="*/ 74 w 107"/>
                <a:gd name="T85" fmla="*/ 26 h 137"/>
                <a:gd name="T86" fmla="*/ 71 w 107"/>
                <a:gd name="T87" fmla="*/ 28 h 137"/>
                <a:gd name="T88" fmla="*/ 51 w 107"/>
                <a:gd name="T89" fmla="*/ 43 h 137"/>
                <a:gd name="T90" fmla="*/ 38 w 107"/>
                <a:gd name="T91" fmla="*/ 51 h 137"/>
                <a:gd name="T92" fmla="*/ 64 w 107"/>
                <a:gd name="T93" fmla="*/ 106 h 137"/>
                <a:gd name="T94" fmla="*/ 48 w 107"/>
                <a:gd name="T95" fmla="*/ 101 h 137"/>
                <a:gd name="T96" fmla="*/ 53 w 107"/>
                <a:gd name="T97" fmla="*/ 91 h 137"/>
                <a:gd name="T98" fmla="*/ 65 w 107"/>
                <a:gd name="T99" fmla="*/ 96 h 137"/>
                <a:gd name="T100" fmla="*/ 77 w 107"/>
                <a:gd name="T101" fmla="*/ 92 h 137"/>
                <a:gd name="T102" fmla="*/ 80 w 107"/>
                <a:gd name="T103" fmla="*/ 101 h 137"/>
                <a:gd name="T104" fmla="*/ 64 w 107"/>
                <a:gd name="T105" fmla="*/ 106 h 137"/>
                <a:gd name="T106" fmla="*/ 75 w 107"/>
                <a:gd name="T107" fmla="*/ 83 h 137"/>
                <a:gd name="T108" fmla="*/ 65 w 107"/>
                <a:gd name="T109" fmla="*/ 88 h 137"/>
                <a:gd name="T110" fmla="*/ 56 w 107"/>
                <a:gd name="T111" fmla="*/ 83 h 137"/>
                <a:gd name="T112" fmla="*/ 44 w 107"/>
                <a:gd name="T113" fmla="*/ 62 h 137"/>
                <a:gd name="T114" fmla="*/ 53 w 107"/>
                <a:gd name="T115" fmla="*/ 51 h 137"/>
                <a:gd name="T116" fmla="*/ 75 w 107"/>
                <a:gd name="T117" fmla="*/ 37 h 137"/>
                <a:gd name="T118" fmla="*/ 85 w 107"/>
                <a:gd name="T119" fmla="*/ 66 h 137"/>
                <a:gd name="T120" fmla="*/ 75 w 107"/>
                <a:gd name="T121" fmla="*/ 8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 h="137">
                  <a:moveTo>
                    <a:pt x="85" y="83"/>
                  </a:moveTo>
                  <a:cubicBezTo>
                    <a:pt x="85" y="83"/>
                    <a:pt x="85" y="83"/>
                    <a:pt x="85" y="83"/>
                  </a:cubicBezTo>
                  <a:cubicBezTo>
                    <a:pt x="88" y="78"/>
                    <a:pt x="91" y="73"/>
                    <a:pt x="93" y="69"/>
                  </a:cubicBezTo>
                  <a:cubicBezTo>
                    <a:pt x="104" y="53"/>
                    <a:pt x="107" y="28"/>
                    <a:pt x="98" y="14"/>
                  </a:cubicBezTo>
                  <a:cubicBezTo>
                    <a:pt x="93" y="7"/>
                    <a:pt x="86" y="3"/>
                    <a:pt x="76" y="5"/>
                  </a:cubicBezTo>
                  <a:cubicBezTo>
                    <a:pt x="69" y="1"/>
                    <a:pt x="59" y="0"/>
                    <a:pt x="50" y="2"/>
                  </a:cubicBezTo>
                  <a:cubicBezTo>
                    <a:pt x="41" y="5"/>
                    <a:pt x="33" y="10"/>
                    <a:pt x="29" y="18"/>
                  </a:cubicBezTo>
                  <a:cubicBezTo>
                    <a:pt x="18" y="37"/>
                    <a:pt x="33" y="60"/>
                    <a:pt x="36" y="64"/>
                  </a:cubicBezTo>
                  <a:cubicBezTo>
                    <a:pt x="38" y="70"/>
                    <a:pt x="41" y="75"/>
                    <a:pt x="45" y="82"/>
                  </a:cubicBezTo>
                  <a:cubicBezTo>
                    <a:pt x="45" y="82"/>
                    <a:pt x="45" y="82"/>
                    <a:pt x="45" y="82"/>
                  </a:cubicBezTo>
                  <a:cubicBezTo>
                    <a:pt x="46" y="86"/>
                    <a:pt x="45" y="91"/>
                    <a:pt x="43" y="94"/>
                  </a:cubicBezTo>
                  <a:cubicBezTo>
                    <a:pt x="43" y="94"/>
                    <a:pt x="43" y="94"/>
                    <a:pt x="42" y="94"/>
                  </a:cubicBezTo>
                  <a:cubicBezTo>
                    <a:pt x="40" y="94"/>
                    <a:pt x="38" y="96"/>
                    <a:pt x="38" y="98"/>
                  </a:cubicBezTo>
                  <a:cubicBezTo>
                    <a:pt x="38" y="98"/>
                    <a:pt x="38" y="99"/>
                    <a:pt x="38" y="99"/>
                  </a:cubicBezTo>
                  <a:cubicBezTo>
                    <a:pt x="32" y="103"/>
                    <a:pt x="19" y="109"/>
                    <a:pt x="14" y="111"/>
                  </a:cubicBezTo>
                  <a:cubicBezTo>
                    <a:pt x="14" y="111"/>
                    <a:pt x="14" y="111"/>
                    <a:pt x="13" y="112"/>
                  </a:cubicBezTo>
                  <a:cubicBezTo>
                    <a:pt x="6" y="116"/>
                    <a:pt x="0" y="121"/>
                    <a:pt x="0" y="133"/>
                  </a:cubicBezTo>
                  <a:cubicBezTo>
                    <a:pt x="0" y="135"/>
                    <a:pt x="2" y="137"/>
                    <a:pt x="4" y="137"/>
                  </a:cubicBezTo>
                  <a:cubicBezTo>
                    <a:pt x="6" y="137"/>
                    <a:pt x="8" y="135"/>
                    <a:pt x="8" y="133"/>
                  </a:cubicBezTo>
                  <a:cubicBezTo>
                    <a:pt x="8" y="126"/>
                    <a:pt x="10" y="123"/>
                    <a:pt x="17" y="118"/>
                  </a:cubicBezTo>
                  <a:cubicBezTo>
                    <a:pt x="20" y="117"/>
                    <a:pt x="34" y="111"/>
                    <a:pt x="42" y="106"/>
                  </a:cubicBezTo>
                  <a:cubicBezTo>
                    <a:pt x="46" y="110"/>
                    <a:pt x="54" y="114"/>
                    <a:pt x="64" y="114"/>
                  </a:cubicBezTo>
                  <a:cubicBezTo>
                    <a:pt x="75" y="114"/>
                    <a:pt x="82" y="110"/>
                    <a:pt x="86" y="106"/>
                  </a:cubicBezTo>
                  <a:cubicBezTo>
                    <a:pt x="88" y="107"/>
                    <a:pt x="89" y="108"/>
                    <a:pt x="90" y="108"/>
                  </a:cubicBezTo>
                  <a:cubicBezTo>
                    <a:pt x="90" y="109"/>
                    <a:pt x="91" y="109"/>
                    <a:pt x="92" y="109"/>
                  </a:cubicBezTo>
                  <a:cubicBezTo>
                    <a:pt x="93" y="109"/>
                    <a:pt x="95" y="108"/>
                    <a:pt x="95" y="107"/>
                  </a:cubicBezTo>
                  <a:cubicBezTo>
                    <a:pt x="96" y="105"/>
                    <a:pt x="96" y="103"/>
                    <a:pt x="94" y="102"/>
                  </a:cubicBezTo>
                  <a:cubicBezTo>
                    <a:pt x="93" y="101"/>
                    <a:pt x="92" y="100"/>
                    <a:pt x="90" y="99"/>
                  </a:cubicBezTo>
                  <a:cubicBezTo>
                    <a:pt x="90" y="99"/>
                    <a:pt x="90" y="98"/>
                    <a:pt x="90" y="98"/>
                  </a:cubicBezTo>
                  <a:cubicBezTo>
                    <a:pt x="90" y="96"/>
                    <a:pt x="89" y="94"/>
                    <a:pt x="86" y="94"/>
                  </a:cubicBezTo>
                  <a:cubicBezTo>
                    <a:pt x="86" y="94"/>
                    <a:pt x="85" y="94"/>
                    <a:pt x="85" y="94"/>
                  </a:cubicBezTo>
                  <a:cubicBezTo>
                    <a:pt x="84" y="91"/>
                    <a:pt x="84" y="88"/>
                    <a:pt x="85" y="84"/>
                  </a:cubicBezTo>
                  <a:lnTo>
                    <a:pt x="85" y="83"/>
                  </a:lnTo>
                  <a:close/>
                  <a:moveTo>
                    <a:pt x="38" y="51"/>
                  </a:moveTo>
                  <a:cubicBezTo>
                    <a:pt x="34" y="43"/>
                    <a:pt x="30" y="31"/>
                    <a:pt x="36" y="22"/>
                  </a:cubicBezTo>
                  <a:cubicBezTo>
                    <a:pt x="39" y="16"/>
                    <a:pt x="45" y="12"/>
                    <a:pt x="52" y="10"/>
                  </a:cubicBezTo>
                  <a:cubicBezTo>
                    <a:pt x="60" y="8"/>
                    <a:pt x="68" y="9"/>
                    <a:pt x="73" y="12"/>
                  </a:cubicBezTo>
                  <a:cubicBezTo>
                    <a:pt x="74" y="13"/>
                    <a:pt x="75" y="13"/>
                    <a:pt x="76" y="13"/>
                  </a:cubicBezTo>
                  <a:cubicBezTo>
                    <a:pt x="83" y="11"/>
                    <a:pt x="88" y="13"/>
                    <a:pt x="91" y="18"/>
                  </a:cubicBezTo>
                  <a:cubicBezTo>
                    <a:pt x="97" y="27"/>
                    <a:pt x="96" y="41"/>
                    <a:pt x="92" y="54"/>
                  </a:cubicBezTo>
                  <a:cubicBezTo>
                    <a:pt x="90" y="46"/>
                    <a:pt x="86" y="37"/>
                    <a:pt x="77" y="28"/>
                  </a:cubicBezTo>
                  <a:cubicBezTo>
                    <a:pt x="76" y="27"/>
                    <a:pt x="75" y="26"/>
                    <a:pt x="74" y="26"/>
                  </a:cubicBezTo>
                  <a:cubicBezTo>
                    <a:pt x="74" y="26"/>
                    <a:pt x="74" y="26"/>
                    <a:pt x="74" y="26"/>
                  </a:cubicBezTo>
                  <a:cubicBezTo>
                    <a:pt x="73" y="27"/>
                    <a:pt x="72" y="27"/>
                    <a:pt x="71" y="28"/>
                  </a:cubicBezTo>
                  <a:cubicBezTo>
                    <a:pt x="64" y="39"/>
                    <a:pt x="57" y="41"/>
                    <a:pt x="51" y="43"/>
                  </a:cubicBezTo>
                  <a:cubicBezTo>
                    <a:pt x="46" y="44"/>
                    <a:pt x="41" y="46"/>
                    <a:pt x="38" y="51"/>
                  </a:cubicBezTo>
                  <a:close/>
                  <a:moveTo>
                    <a:pt x="64" y="106"/>
                  </a:moveTo>
                  <a:cubicBezTo>
                    <a:pt x="56" y="106"/>
                    <a:pt x="51" y="103"/>
                    <a:pt x="48" y="101"/>
                  </a:cubicBezTo>
                  <a:cubicBezTo>
                    <a:pt x="50" y="98"/>
                    <a:pt x="52" y="95"/>
                    <a:pt x="53" y="91"/>
                  </a:cubicBezTo>
                  <a:cubicBezTo>
                    <a:pt x="57" y="94"/>
                    <a:pt x="62" y="96"/>
                    <a:pt x="65" y="96"/>
                  </a:cubicBezTo>
                  <a:cubicBezTo>
                    <a:pt x="69" y="96"/>
                    <a:pt x="73" y="94"/>
                    <a:pt x="77" y="92"/>
                  </a:cubicBezTo>
                  <a:cubicBezTo>
                    <a:pt x="77" y="95"/>
                    <a:pt x="78" y="99"/>
                    <a:pt x="80" y="101"/>
                  </a:cubicBezTo>
                  <a:cubicBezTo>
                    <a:pt x="77" y="103"/>
                    <a:pt x="73" y="106"/>
                    <a:pt x="64" y="106"/>
                  </a:cubicBezTo>
                  <a:close/>
                  <a:moveTo>
                    <a:pt x="75" y="83"/>
                  </a:moveTo>
                  <a:cubicBezTo>
                    <a:pt x="73" y="86"/>
                    <a:pt x="68" y="88"/>
                    <a:pt x="65" y="88"/>
                  </a:cubicBezTo>
                  <a:cubicBezTo>
                    <a:pt x="62" y="88"/>
                    <a:pt x="58" y="86"/>
                    <a:pt x="56" y="83"/>
                  </a:cubicBezTo>
                  <a:cubicBezTo>
                    <a:pt x="49" y="74"/>
                    <a:pt x="46" y="68"/>
                    <a:pt x="44" y="62"/>
                  </a:cubicBezTo>
                  <a:cubicBezTo>
                    <a:pt x="44" y="53"/>
                    <a:pt x="46" y="53"/>
                    <a:pt x="53" y="51"/>
                  </a:cubicBezTo>
                  <a:cubicBezTo>
                    <a:pt x="59" y="49"/>
                    <a:pt x="67" y="47"/>
                    <a:pt x="75" y="37"/>
                  </a:cubicBezTo>
                  <a:cubicBezTo>
                    <a:pt x="85" y="50"/>
                    <a:pt x="85" y="63"/>
                    <a:pt x="85" y="66"/>
                  </a:cubicBezTo>
                  <a:cubicBezTo>
                    <a:pt x="83" y="71"/>
                    <a:pt x="80" y="76"/>
                    <a:pt x="75" y="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99" name="Freeform 265">
            <a:extLst>
              <a:ext uri="{FF2B5EF4-FFF2-40B4-BE49-F238E27FC236}">
                <a16:creationId xmlns:a16="http://schemas.microsoft.com/office/drawing/2014/main" id="{CA1CA22F-A478-457F-B50A-0BA4FB40FFCD}"/>
              </a:ext>
            </a:extLst>
          </p:cNvPr>
          <p:cNvSpPr>
            <a:spLocks noChangeAspect="1" noEditPoints="1"/>
          </p:cNvSpPr>
          <p:nvPr/>
        </p:nvSpPr>
        <p:spPr bwMode="auto">
          <a:xfrm>
            <a:off x="3345290" y="3677952"/>
            <a:ext cx="568173" cy="549468"/>
          </a:xfrm>
          <a:custGeom>
            <a:avLst/>
            <a:gdLst>
              <a:gd name="T0" fmla="*/ 118 w 160"/>
              <a:gd name="T1" fmla="*/ 101 h 152"/>
              <a:gd name="T2" fmla="*/ 114 w 160"/>
              <a:gd name="T3" fmla="*/ 68 h 152"/>
              <a:gd name="T4" fmla="*/ 118 w 160"/>
              <a:gd name="T5" fmla="*/ 28 h 152"/>
              <a:gd name="T6" fmla="*/ 80 w 160"/>
              <a:gd name="T7" fmla="*/ 0 h 152"/>
              <a:gd name="T8" fmla="*/ 43 w 160"/>
              <a:gd name="T9" fmla="*/ 28 h 152"/>
              <a:gd name="T10" fmla="*/ 46 w 160"/>
              <a:gd name="T11" fmla="*/ 68 h 152"/>
              <a:gd name="T12" fmla="*/ 42 w 160"/>
              <a:gd name="T13" fmla="*/ 101 h 152"/>
              <a:gd name="T14" fmla="*/ 0 w 160"/>
              <a:gd name="T15" fmla="*/ 148 h 152"/>
              <a:gd name="T16" fmla="*/ 60 w 160"/>
              <a:gd name="T17" fmla="*/ 152 h 152"/>
              <a:gd name="T18" fmla="*/ 61 w 160"/>
              <a:gd name="T19" fmla="*/ 119 h 152"/>
              <a:gd name="T20" fmla="*/ 70 w 160"/>
              <a:gd name="T21" fmla="*/ 124 h 152"/>
              <a:gd name="T22" fmla="*/ 71 w 160"/>
              <a:gd name="T23" fmla="*/ 125 h 152"/>
              <a:gd name="T24" fmla="*/ 70 w 160"/>
              <a:gd name="T25" fmla="*/ 147 h 152"/>
              <a:gd name="T26" fmla="*/ 74 w 160"/>
              <a:gd name="T27" fmla="*/ 152 h 152"/>
              <a:gd name="T28" fmla="*/ 89 w 160"/>
              <a:gd name="T29" fmla="*/ 150 h 152"/>
              <a:gd name="T30" fmla="*/ 85 w 160"/>
              <a:gd name="T31" fmla="*/ 129 h 152"/>
              <a:gd name="T32" fmla="*/ 90 w 160"/>
              <a:gd name="T33" fmla="*/ 124 h 152"/>
              <a:gd name="T34" fmla="*/ 92 w 160"/>
              <a:gd name="T35" fmla="*/ 123 h 152"/>
              <a:gd name="T36" fmla="*/ 96 w 160"/>
              <a:gd name="T37" fmla="*/ 148 h 152"/>
              <a:gd name="T38" fmla="*/ 156 w 160"/>
              <a:gd name="T39" fmla="*/ 152 h 152"/>
              <a:gd name="T40" fmla="*/ 143 w 160"/>
              <a:gd name="T41" fmla="*/ 109 h 152"/>
              <a:gd name="T42" fmla="*/ 80 w 160"/>
              <a:gd name="T43" fmla="*/ 8 h 152"/>
              <a:gd name="T44" fmla="*/ 110 w 160"/>
              <a:gd name="T45" fmla="*/ 30 h 152"/>
              <a:gd name="T46" fmla="*/ 106 w 160"/>
              <a:gd name="T47" fmla="*/ 34 h 152"/>
              <a:gd name="T48" fmla="*/ 96 w 160"/>
              <a:gd name="T49" fmla="*/ 35 h 152"/>
              <a:gd name="T50" fmla="*/ 63 w 160"/>
              <a:gd name="T51" fmla="*/ 35 h 152"/>
              <a:gd name="T52" fmla="*/ 53 w 160"/>
              <a:gd name="T53" fmla="*/ 34 h 152"/>
              <a:gd name="T54" fmla="*/ 50 w 160"/>
              <a:gd name="T55" fmla="*/ 30 h 152"/>
              <a:gd name="T56" fmla="*/ 52 w 160"/>
              <a:gd name="T57" fmla="*/ 63 h 152"/>
              <a:gd name="T58" fmla="*/ 57 w 160"/>
              <a:gd name="T59" fmla="*/ 41 h 152"/>
              <a:gd name="T60" fmla="*/ 79 w 160"/>
              <a:gd name="T61" fmla="*/ 47 h 152"/>
              <a:gd name="T62" fmla="*/ 101 w 160"/>
              <a:gd name="T63" fmla="*/ 41 h 152"/>
              <a:gd name="T64" fmla="*/ 111 w 160"/>
              <a:gd name="T65" fmla="*/ 55 h 152"/>
              <a:gd name="T66" fmla="*/ 107 w 160"/>
              <a:gd name="T67" fmla="*/ 65 h 152"/>
              <a:gd name="T68" fmla="*/ 97 w 160"/>
              <a:gd name="T69" fmla="*/ 84 h 152"/>
              <a:gd name="T70" fmla="*/ 92 w 160"/>
              <a:gd name="T71" fmla="*/ 91 h 152"/>
              <a:gd name="T72" fmla="*/ 68 w 160"/>
              <a:gd name="T73" fmla="*/ 91 h 152"/>
              <a:gd name="T74" fmla="*/ 63 w 160"/>
              <a:gd name="T75" fmla="*/ 84 h 152"/>
              <a:gd name="T76" fmla="*/ 53 w 160"/>
              <a:gd name="T77" fmla="*/ 64 h 152"/>
              <a:gd name="T78" fmla="*/ 69 w 160"/>
              <a:gd name="T79" fmla="*/ 115 h 152"/>
              <a:gd name="T80" fmla="*/ 51 w 160"/>
              <a:gd name="T81" fmla="*/ 103 h 152"/>
              <a:gd name="T82" fmla="*/ 61 w 160"/>
              <a:gd name="T83" fmla="*/ 95 h 152"/>
              <a:gd name="T84" fmla="*/ 76 w 160"/>
              <a:gd name="T85" fmla="*/ 107 h 152"/>
              <a:gd name="T86" fmla="*/ 69 w 160"/>
              <a:gd name="T87" fmla="*/ 115 h 152"/>
              <a:gd name="T88" fmla="*/ 86 w 160"/>
              <a:gd name="T89" fmla="*/ 108 h 152"/>
              <a:gd name="T90" fmla="*/ 84 w 160"/>
              <a:gd name="T91" fmla="*/ 104 h 152"/>
              <a:gd name="T92" fmla="*/ 100 w 160"/>
              <a:gd name="T93" fmla="*/ 93 h 152"/>
              <a:gd name="T94" fmla="*/ 108 w 160"/>
              <a:gd name="T95"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52">
                <a:moveTo>
                  <a:pt x="143" y="109"/>
                </a:moveTo>
                <a:cubicBezTo>
                  <a:pt x="134" y="106"/>
                  <a:pt x="123" y="103"/>
                  <a:pt x="118" y="101"/>
                </a:cubicBezTo>
                <a:cubicBezTo>
                  <a:pt x="105" y="86"/>
                  <a:pt x="105" y="86"/>
                  <a:pt x="105" y="86"/>
                </a:cubicBezTo>
                <a:cubicBezTo>
                  <a:pt x="110" y="79"/>
                  <a:pt x="112" y="73"/>
                  <a:pt x="114" y="68"/>
                </a:cubicBezTo>
                <a:cubicBezTo>
                  <a:pt x="115" y="66"/>
                  <a:pt x="115" y="66"/>
                  <a:pt x="115" y="66"/>
                </a:cubicBezTo>
                <a:cubicBezTo>
                  <a:pt x="123" y="48"/>
                  <a:pt x="120" y="35"/>
                  <a:pt x="118" y="28"/>
                </a:cubicBezTo>
                <a:cubicBezTo>
                  <a:pt x="117" y="26"/>
                  <a:pt x="117" y="26"/>
                  <a:pt x="117" y="26"/>
                </a:cubicBezTo>
                <a:cubicBezTo>
                  <a:pt x="114" y="13"/>
                  <a:pt x="106" y="0"/>
                  <a:pt x="80" y="0"/>
                </a:cubicBezTo>
                <a:cubicBezTo>
                  <a:pt x="54" y="0"/>
                  <a:pt x="47" y="13"/>
                  <a:pt x="43" y="26"/>
                </a:cubicBezTo>
                <a:cubicBezTo>
                  <a:pt x="43" y="28"/>
                  <a:pt x="43" y="28"/>
                  <a:pt x="43" y="28"/>
                </a:cubicBezTo>
                <a:cubicBezTo>
                  <a:pt x="40" y="35"/>
                  <a:pt x="37" y="48"/>
                  <a:pt x="45" y="66"/>
                </a:cubicBezTo>
                <a:cubicBezTo>
                  <a:pt x="46" y="68"/>
                  <a:pt x="46" y="68"/>
                  <a:pt x="46" y="68"/>
                </a:cubicBezTo>
                <a:cubicBezTo>
                  <a:pt x="48" y="73"/>
                  <a:pt x="50" y="79"/>
                  <a:pt x="55" y="86"/>
                </a:cubicBezTo>
                <a:cubicBezTo>
                  <a:pt x="42" y="101"/>
                  <a:pt x="42" y="101"/>
                  <a:pt x="42" y="101"/>
                </a:cubicBezTo>
                <a:cubicBezTo>
                  <a:pt x="37" y="102"/>
                  <a:pt x="26" y="106"/>
                  <a:pt x="17" y="109"/>
                </a:cubicBezTo>
                <a:cubicBezTo>
                  <a:pt x="6" y="112"/>
                  <a:pt x="0" y="139"/>
                  <a:pt x="0" y="148"/>
                </a:cubicBezTo>
                <a:cubicBezTo>
                  <a:pt x="0" y="150"/>
                  <a:pt x="2" y="152"/>
                  <a:pt x="4" y="152"/>
                </a:cubicBezTo>
                <a:cubicBezTo>
                  <a:pt x="60" y="152"/>
                  <a:pt x="60" y="152"/>
                  <a:pt x="60" y="152"/>
                </a:cubicBezTo>
                <a:cubicBezTo>
                  <a:pt x="62" y="152"/>
                  <a:pt x="64" y="150"/>
                  <a:pt x="64" y="148"/>
                </a:cubicBezTo>
                <a:cubicBezTo>
                  <a:pt x="64" y="138"/>
                  <a:pt x="62" y="127"/>
                  <a:pt x="61" y="119"/>
                </a:cubicBezTo>
                <a:cubicBezTo>
                  <a:pt x="68" y="123"/>
                  <a:pt x="68" y="123"/>
                  <a:pt x="68" y="123"/>
                </a:cubicBezTo>
                <a:cubicBezTo>
                  <a:pt x="68" y="124"/>
                  <a:pt x="69" y="124"/>
                  <a:pt x="70" y="124"/>
                </a:cubicBezTo>
                <a:cubicBezTo>
                  <a:pt x="70" y="124"/>
                  <a:pt x="70" y="124"/>
                  <a:pt x="71" y="124"/>
                </a:cubicBezTo>
                <a:cubicBezTo>
                  <a:pt x="71" y="124"/>
                  <a:pt x="71" y="125"/>
                  <a:pt x="71" y="125"/>
                </a:cubicBezTo>
                <a:cubicBezTo>
                  <a:pt x="75" y="129"/>
                  <a:pt x="75" y="129"/>
                  <a:pt x="75" y="129"/>
                </a:cubicBezTo>
                <a:cubicBezTo>
                  <a:pt x="70" y="147"/>
                  <a:pt x="70" y="147"/>
                  <a:pt x="70" y="147"/>
                </a:cubicBezTo>
                <a:cubicBezTo>
                  <a:pt x="70" y="148"/>
                  <a:pt x="70" y="149"/>
                  <a:pt x="71" y="150"/>
                </a:cubicBezTo>
                <a:cubicBezTo>
                  <a:pt x="72" y="151"/>
                  <a:pt x="73" y="152"/>
                  <a:pt x="74" y="152"/>
                </a:cubicBezTo>
                <a:cubicBezTo>
                  <a:pt x="86" y="152"/>
                  <a:pt x="86" y="152"/>
                  <a:pt x="86" y="152"/>
                </a:cubicBezTo>
                <a:cubicBezTo>
                  <a:pt x="87" y="152"/>
                  <a:pt x="88" y="151"/>
                  <a:pt x="89" y="150"/>
                </a:cubicBezTo>
                <a:cubicBezTo>
                  <a:pt x="90" y="149"/>
                  <a:pt x="90" y="148"/>
                  <a:pt x="90" y="147"/>
                </a:cubicBezTo>
                <a:cubicBezTo>
                  <a:pt x="85" y="129"/>
                  <a:pt x="85" y="129"/>
                  <a:pt x="85" y="129"/>
                </a:cubicBezTo>
                <a:cubicBezTo>
                  <a:pt x="89" y="125"/>
                  <a:pt x="89" y="125"/>
                  <a:pt x="89" y="125"/>
                </a:cubicBezTo>
                <a:cubicBezTo>
                  <a:pt x="89" y="125"/>
                  <a:pt x="89" y="124"/>
                  <a:pt x="90" y="124"/>
                </a:cubicBezTo>
                <a:cubicBezTo>
                  <a:pt x="90" y="124"/>
                  <a:pt x="90" y="124"/>
                  <a:pt x="90" y="124"/>
                </a:cubicBezTo>
                <a:cubicBezTo>
                  <a:pt x="91" y="124"/>
                  <a:pt x="92" y="124"/>
                  <a:pt x="92" y="123"/>
                </a:cubicBezTo>
                <a:cubicBezTo>
                  <a:pt x="99" y="119"/>
                  <a:pt x="99" y="119"/>
                  <a:pt x="99" y="119"/>
                </a:cubicBezTo>
                <a:cubicBezTo>
                  <a:pt x="98" y="127"/>
                  <a:pt x="96" y="138"/>
                  <a:pt x="96" y="148"/>
                </a:cubicBezTo>
                <a:cubicBezTo>
                  <a:pt x="96" y="150"/>
                  <a:pt x="98" y="152"/>
                  <a:pt x="100" y="152"/>
                </a:cubicBezTo>
                <a:cubicBezTo>
                  <a:pt x="156" y="152"/>
                  <a:pt x="156" y="152"/>
                  <a:pt x="156" y="152"/>
                </a:cubicBezTo>
                <a:cubicBezTo>
                  <a:pt x="158" y="152"/>
                  <a:pt x="160" y="150"/>
                  <a:pt x="160" y="148"/>
                </a:cubicBezTo>
                <a:cubicBezTo>
                  <a:pt x="160" y="139"/>
                  <a:pt x="154" y="112"/>
                  <a:pt x="143" y="109"/>
                </a:cubicBezTo>
                <a:close/>
                <a:moveTo>
                  <a:pt x="51" y="28"/>
                </a:moveTo>
                <a:cubicBezTo>
                  <a:pt x="53" y="18"/>
                  <a:pt x="58" y="8"/>
                  <a:pt x="80" y="8"/>
                </a:cubicBezTo>
                <a:cubicBezTo>
                  <a:pt x="102" y="8"/>
                  <a:pt x="107" y="18"/>
                  <a:pt x="109" y="28"/>
                </a:cubicBezTo>
                <a:cubicBezTo>
                  <a:pt x="110" y="30"/>
                  <a:pt x="110" y="30"/>
                  <a:pt x="110" y="30"/>
                </a:cubicBezTo>
                <a:cubicBezTo>
                  <a:pt x="111" y="33"/>
                  <a:pt x="112" y="37"/>
                  <a:pt x="112" y="43"/>
                </a:cubicBezTo>
                <a:cubicBezTo>
                  <a:pt x="106" y="34"/>
                  <a:pt x="106" y="34"/>
                  <a:pt x="106" y="34"/>
                </a:cubicBezTo>
                <a:cubicBezTo>
                  <a:pt x="105" y="32"/>
                  <a:pt x="103" y="32"/>
                  <a:pt x="101" y="32"/>
                </a:cubicBezTo>
                <a:cubicBezTo>
                  <a:pt x="99" y="33"/>
                  <a:pt x="97" y="34"/>
                  <a:pt x="96" y="35"/>
                </a:cubicBezTo>
                <a:cubicBezTo>
                  <a:pt x="91" y="37"/>
                  <a:pt x="87" y="39"/>
                  <a:pt x="79" y="39"/>
                </a:cubicBezTo>
                <a:cubicBezTo>
                  <a:pt x="71" y="39"/>
                  <a:pt x="67" y="37"/>
                  <a:pt x="63" y="35"/>
                </a:cubicBezTo>
                <a:cubicBezTo>
                  <a:pt x="61" y="34"/>
                  <a:pt x="59" y="33"/>
                  <a:pt x="57" y="32"/>
                </a:cubicBezTo>
                <a:cubicBezTo>
                  <a:pt x="56" y="32"/>
                  <a:pt x="54" y="32"/>
                  <a:pt x="53" y="34"/>
                </a:cubicBezTo>
                <a:cubicBezTo>
                  <a:pt x="48" y="40"/>
                  <a:pt x="48" y="40"/>
                  <a:pt x="48" y="40"/>
                </a:cubicBezTo>
                <a:cubicBezTo>
                  <a:pt x="49" y="36"/>
                  <a:pt x="49" y="32"/>
                  <a:pt x="50" y="30"/>
                </a:cubicBezTo>
                <a:lnTo>
                  <a:pt x="51" y="28"/>
                </a:lnTo>
                <a:close/>
                <a:moveTo>
                  <a:pt x="52" y="63"/>
                </a:moveTo>
                <a:cubicBezTo>
                  <a:pt x="51" y="60"/>
                  <a:pt x="50" y="56"/>
                  <a:pt x="49" y="53"/>
                </a:cubicBezTo>
                <a:cubicBezTo>
                  <a:pt x="57" y="41"/>
                  <a:pt x="57" y="41"/>
                  <a:pt x="57" y="41"/>
                </a:cubicBezTo>
                <a:cubicBezTo>
                  <a:pt x="58" y="41"/>
                  <a:pt x="59" y="41"/>
                  <a:pt x="59" y="42"/>
                </a:cubicBezTo>
                <a:cubicBezTo>
                  <a:pt x="64" y="44"/>
                  <a:pt x="69" y="47"/>
                  <a:pt x="79" y="47"/>
                </a:cubicBezTo>
                <a:cubicBezTo>
                  <a:pt x="89" y="47"/>
                  <a:pt x="95" y="44"/>
                  <a:pt x="99" y="42"/>
                </a:cubicBezTo>
                <a:cubicBezTo>
                  <a:pt x="100" y="41"/>
                  <a:pt x="100" y="41"/>
                  <a:pt x="101" y="41"/>
                </a:cubicBezTo>
                <a:cubicBezTo>
                  <a:pt x="110" y="54"/>
                  <a:pt x="110" y="54"/>
                  <a:pt x="110" y="54"/>
                </a:cubicBezTo>
                <a:cubicBezTo>
                  <a:pt x="110" y="54"/>
                  <a:pt x="111" y="54"/>
                  <a:pt x="111" y="55"/>
                </a:cubicBezTo>
                <a:cubicBezTo>
                  <a:pt x="110" y="57"/>
                  <a:pt x="109" y="60"/>
                  <a:pt x="108" y="63"/>
                </a:cubicBezTo>
                <a:cubicBezTo>
                  <a:pt x="107" y="65"/>
                  <a:pt x="107" y="65"/>
                  <a:pt x="107" y="65"/>
                </a:cubicBezTo>
                <a:cubicBezTo>
                  <a:pt x="105" y="70"/>
                  <a:pt x="102" y="76"/>
                  <a:pt x="97" y="84"/>
                </a:cubicBezTo>
                <a:cubicBezTo>
                  <a:pt x="97" y="84"/>
                  <a:pt x="97" y="84"/>
                  <a:pt x="97" y="84"/>
                </a:cubicBezTo>
                <a:cubicBezTo>
                  <a:pt x="97" y="84"/>
                  <a:pt x="96" y="85"/>
                  <a:pt x="96" y="85"/>
                </a:cubicBezTo>
                <a:cubicBezTo>
                  <a:pt x="95" y="87"/>
                  <a:pt x="94" y="89"/>
                  <a:pt x="92" y="91"/>
                </a:cubicBezTo>
                <a:cubicBezTo>
                  <a:pt x="90" y="94"/>
                  <a:pt x="85" y="96"/>
                  <a:pt x="80" y="96"/>
                </a:cubicBezTo>
                <a:cubicBezTo>
                  <a:pt x="75" y="96"/>
                  <a:pt x="70" y="94"/>
                  <a:pt x="68" y="91"/>
                </a:cubicBezTo>
                <a:cubicBezTo>
                  <a:pt x="66" y="89"/>
                  <a:pt x="65" y="87"/>
                  <a:pt x="64" y="85"/>
                </a:cubicBezTo>
                <a:cubicBezTo>
                  <a:pt x="64" y="85"/>
                  <a:pt x="64" y="84"/>
                  <a:pt x="63" y="84"/>
                </a:cubicBezTo>
                <a:cubicBezTo>
                  <a:pt x="63" y="84"/>
                  <a:pt x="63" y="84"/>
                  <a:pt x="63" y="84"/>
                </a:cubicBezTo>
                <a:cubicBezTo>
                  <a:pt x="58" y="76"/>
                  <a:pt x="55" y="70"/>
                  <a:pt x="53" y="64"/>
                </a:cubicBezTo>
                <a:lnTo>
                  <a:pt x="52" y="63"/>
                </a:lnTo>
                <a:close/>
                <a:moveTo>
                  <a:pt x="69" y="115"/>
                </a:moveTo>
                <a:cubicBezTo>
                  <a:pt x="54" y="105"/>
                  <a:pt x="54" y="105"/>
                  <a:pt x="54" y="105"/>
                </a:cubicBezTo>
                <a:cubicBezTo>
                  <a:pt x="51" y="103"/>
                  <a:pt x="51" y="103"/>
                  <a:pt x="51" y="103"/>
                </a:cubicBezTo>
                <a:cubicBezTo>
                  <a:pt x="60" y="93"/>
                  <a:pt x="60" y="93"/>
                  <a:pt x="60" y="93"/>
                </a:cubicBezTo>
                <a:cubicBezTo>
                  <a:pt x="60" y="94"/>
                  <a:pt x="61" y="95"/>
                  <a:pt x="61" y="95"/>
                </a:cubicBezTo>
                <a:cubicBezTo>
                  <a:pt x="65" y="100"/>
                  <a:pt x="71" y="103"/>
                  <a:pt x="76" y="104"/>
                </a:cubicBezTo>
                <a:cubicBezTo>
                  <a:pt x="76" y="107"/>
                  <a:pt x="76" y="107"/>
                  <a:pt x="76" y="107"/>
                </a:cubicBezTo>
                <a:cubicBezTo>
                  <a:pt x="76" y="108"/>
                  <a:pt x="75" y="108"/>
                  <a:pt x="75" y="108"/>
                </a:cubicBezTo>
                <a:lnTo>
                  <a:pt x="69" y="115"/>
                </a:lnTo>
                <a:close/>
                <a:moveTo>
                  <a:pt x="91" y="115"/>
                </a:moveTo>
                <a:cubicBezTo>
                  <a:pt x="86" y="108"/>
                  <a:pt x="86" y="108"/>
                  <a:pt x="86" y="108"/>
                </a:cubicBezTo>
                <a:cubicBezTo>
                  <a:pt x="85" y="108"/>
                  <a:pt x="85" y="107"/>
                  <a:pt x="84" y="107"/>
                </a:cubicBezTo>
                <a:cubicBezTo>
                  <a:pt x="84" y="104"/>
                  <a:pt x="84" y="104"/>
                  <a:pt x="84" y="104"/>
                </a:cubicBezTo>
                <a:cubicBezTo>
                  <a:pt x="89" y="103"/>
                  <a:pt x="95" y="100"/>
                  <a:pt x="98" y="95"/>
                </a:cubicBezTo>
                <a:cubicBezTo>
                  <a:pt x="99" y="95"/>
                  <a:pt x="100" y="94"/>
                  <a:pt x="100" y="93"/>
                </a:cubicBezTo>
                <a:cubicBezTo>
                  <a:pt x="109" y="103"/>
                  <a:pt x="109" y="103"/>
                  <a:pt x="109" y="103"/>
                </a:cubicBezTo>
                <a:cubicBezTo>
                  <a:pt x="108" y="104"/>
                  <a:pt x="108" y="104"/>
                  <a:pt x="108" y="104"/>
                </a:cubicBezTo>
                <a:lnTo>
                  <a:pt x="91" y="11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1" name="Group 100">
            <a:extLst>
              <a:ext uri="{FF2B5EF4-FFF2-40B4-BE49-F238E27FC236}">
                <a16:creationId xmlns:a16="http://schemas.microsoft.com/office/drawing/2014/main" id="{F7EF02F8-2F2E-4206-9E9B-3A88FD3AA3DF}"/>
              </a:ext>
            </a:extLst>
          </p:cNvPr>
          <p:cNvGrpSpPr/>
          <p:nvPr/>
        </p:nvGrpSpPr>
        <p:grpSpPr>
          <a:xfrm>
            <a:off x="5628462" y="1961312"/>
            <a:ext cx="552048" cy="533874"/>
            <a:chOff x="5477343" y="1589963"/>
            <a:chExt cx="792893" cy="766790"/>
          </a:xfrm>
        </p:grpSpPr>
        <p:sp>
          <p:nvSpPr>
            <p:cNvPr id="100" name="Freeform 265">
              <a:extLst>
                <a:ext uri="{FF2B5EF4-FFF2-40B4-BE49-F238E27FC236}">
                  <a16:creationId xmlns:a16="http://schemas.microsoft.com/office/drawing/2014/main" id="{991559AC-6518-4C04-BDCD-F891CB7CEB32}"/>
                </a:ext>
              </a:extLst>
            </p:cNvPr>
            <p:cNvSpPr>
              <a:spLocks noChangeAspect="1" noEditPoints="1"/>
            </p:cNvSpPr>
            <p:nvPr/>
          </p:nvSpPr>
          <p:spPr bwMode="auto">
            <a:xfrm>
              <a:off x="5477343" y="1589963"/>
              <a:ext cx="792893" cy="766790"/>
            </a:xfrm>
            <a:custGeom>
              <a:avLst/>
              <a:gdLst>
                <a:gd name="T0" fmla="*/ 118 w 160"/>
                <a:gd name="T1" fmla="*/ 101 h 152"/>
                <a:gd name="T2" fmla="*/ 114 w 160"/>
                <a:gd name="T3" fmla="*/ 68 h 152"/>
                <a:gd name="T4" fmla="*/ 118 w 160"/>
                <a:gd name="T5" fmla="*/ 28 h 152"/>
                <a:gd name="T6" fmla="*/ 80 w 160"/>
                <a:gd name="T7" fmla="*/ 0 h 152"/>
                <a:gd name="T8" fmla="*/ 43 w 160"/>
                <a:gd name="T9" fmla="*/ 28 h 152"/>
                <a:gd name="T10" fmla="*/ 46 w 160"/>
                <a:gd name="T11" fmla="*/ 68 h 152"/>
                <a:gd name="T12" fmla="*/ 42 w 160"/>
                <a:gd name="T13" fmla="*/ 101 h 152"/>
                <a:gd name="T14" fmla="*/ 0 w 160"/>
                <a:gd name="T15" fmla="*/ 148 h 152"/>
                <a:gd name="T16" fmla="*/ 60 w 160"/>
                <a:gd name="T17" fmla="*/ 152 h 152"/>
                <a:gd name="T18" fmla="*/ 61 w 160"/>
                <a:gd name="T19" fmla="*/ 119 h 152"/>
                <a:gd name="T20" fmla="*/ 70 w 160"/>
                <a:gd name="T21" fmla="*/ 124 h 152"/>
                <a:gd name="T22" fmla="*/ 71 w 160"/>
                <a:gd name="T23" fmla="*/ 125 h 152"/>
                <a:gd name="T24" fmla="*/ 70 w 160"/>
                <a:gd name="T25" fmla="*/ 147 h 152"/>
                <a:gd name="T26" fmla="*/ 74 w 160"/>
                <a:gd name="T27" fmla="*/ 152 h 152"/>
                <a:gd name="T28" fmla="*/ 89 w 160"/>
                <a:gd name="T29" fmla="*/ 150 h 152"/>
                <a:gd name="T30" fmla="*/ 85 w 160"/>
                <a:gd name="T31" fmla="*/ 129 h 152"/>
                <a:gd name="T32" fmla="*/ 90 w 160"/>
                <a:gd name="T33" fmla="*/ 124 h 152"/>
                <a:gd name="T34" fmla="*/ 92 w 160"/>
                <a:gd name="T35" fmla="*/ 123 h 152"/>
                <a:gd name="T36" fmla="*/ 96 w 160"/>
                <a:gd name="T37" fmla="*/ 148 h 152"/>
                <a:gd name="T38" fmla="*/ 156 w 160"/>
                <a:gd name="T39" fmla="*/ 152 h 152"/>
                <a:gd name="T40" fmla="*/ 143 w 160"/>
                <a:gd name="T41" fmla="*/ 109 h 152"/>
                <a:gd name="T42" fmla="*/ 80 w 160"/>
                <a:gd name="T43" fmla="*/ 8 h 152"/>
                <a:gd name="T44" fmla="*/ 110 w 160"/>
                <a:gd name="T45" fmla="*/ 30 h 152"/>
                <a:gd name="T46" fmla="*/ 106 w 160"/>
                <a:gd name="T47" fmla="*/ 34 h 152"/>
                <a:gd name="T48" fmla="*/ 96 w 160"/>
                <a:gd name="T49" fmla="*/ 35 h 152"/>
                <a:gd name="T50" fmla="*/ 63 w 160"/>
                <a:gd name="T51" fmla="*/ 35 h 152"/>
                <a:gd name="T52" fmla="*/ 53 w 160"/>
                <a:gd name="T53" fmla="*/ 34 h 152"/>
                <a:gd name="T54" fmla="*/ 50 w 160"/>
                <a:gd name="T55" fmla="*/ 30 h 152"/>
                <a:gd name="T56" fmla="*/ 52 w 160"/>
                <a:gd name="T57" fmla="*/ 63 h 152"/>
                <a:gd name="T58" fmla="*/ 57 w 160"/>
                <a:gd name="T59" fmla="*/ 41 h 152"/>
                <a:gd name="T60" fmla="*/ 79 w 160"/>
                <a:gd name="T61" fmla="*/ 47 h 152"/>
                <a:gd name="T62" fmla="*/ 101 w 160"/>
                <a:gd name="T63" fmla="*/ 41 h 152"/>
                <a:gd name="T64" fmla="*/ 111 w 160"/>
                <a:gd name="T65" fmla="*/ 55 h 152"/>
                <a:gd name="T66" fmla="*/ 107 w 160"/>
                <a:gd name="T67" fmla="*/ 65 h 152"/>
                <a:gd name="T68" fmla="*/ 97 w 160"/>
                <a:gd name="T69" fmla="*/ 84 h 152"/>
                <a:gd name="T70" fmla="*/ 92 w 160"/>
                <a:gd name="T71" fmla="*/ 91 h 152"/>
                <a:gd name="T72" fmla="*/ 68 w 160"/>
                <a:gd name="T73" fmla="*/ 91 h 152"/>
                <a:gd name="T74" fmla="*/ 63 w 160"/>
                <a:gd name="T75" fmla="*/ 84 h 152"/>
                <a:gd name="T76" fmla="*/ 53 w 160"/>
                <a:gd name="T77" fmla="*/ 64 h 152"/>
                <a:gd name="T78" fmla="*/ 69 w 160"/>
                <a:gd name="T79" fmla="*/ 115 h 152"/>
                <a:gd name="T80" fmla="*/ 51 w 160"/>
                <a:gd name="T81" fmla="*/ 103 h 152"/>
                <a:gd name="T82" fmla="*/ 61 w 160"/>
                <a:gd name="T83" fmla="*/ 95 h 152"/>
                <a:gd name="T84" fmla="*/ 76 w 160"/>
                <a:gd name="T85" fmla="*/ 107 h 152"/>
                <a:gd name="T86" fmla="*/ 69 w 160"/>
                <a:gd name="T87" fmla="*/ 115 h 152"/>
                <a:gd name="T88" fmla="*/ 86 w 160"/>
                <a:gd name="T89" fmla="*/ 108 h 152"/>
                <a:gd name="T90" fmla="*/ 84 w 160"/>
                <a:gd name="T91" fmla="*/ 104 h 152"/>
                <a:gd name="T92" fmla="*/ 100 w 160"/>
                <a:gd name="T93" fmla="*/ 93 h 152"/>
                <a:gd name="T94" fmla="*/ 108 w 160"/>
                <a:gd name="T95" fmla="*/ 104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52">
                  <a:moveTo>
                    <a:pt x="143" y="109"/>
                  </a:moveTo>
                  <a:cubicBezTo>
                    <a:pt x="134" y="106"/>
                    <a:pt x="123" y="103"/>
                    <a:pt x="118" y="101"/>
                  </a:cubicBezTo>
                  <a:cubicBezTo>
                    <a:pt x="105" y="86"/>
                    <a:pt x="105" y="86"/>
                    <a:pt x="105" y="86"/>
                  </a:cubicBezTo>
                  <a:cubicBezTo>
                    <a:pt x="110" y="79"/>
                    <a:pt x="112" y="73"/>
                    <a:pt x="114" y="68"/>
                  </a:cubicBezTo>
                  <a:cubicBezTo>
                    <a:pt x="115" y="66"/>
                    <a:pt x="115" y="66"/>
                    <a:pt x="115" y="66"/>
                  </a:cubicBezTo>
                  <a:cubicBezTo>
                    <a:pt x="123" y="48"/>
                    <a:pt x="120" y="35"/>
                    <a:pt x="118" y="28"/>
                  </a:cubicBezTo>
                  <a:cubicBezTo>
                    <a:pt x="117" y="26"/>
                    <a:pt x="117" y="26"/>
                    <a:pt x="117" y="26"/>
                  </a:cubicBezTo>
                  <a:cubicBezTo>
                    <a:pt x="114" y="13"/>
                    <a:pt x="106" y="0"/>
                    <a:pt x="80" y="0"/>
                  </a:cubicBezTo>
                  <a:cubicBezTo>
                    <a:pt x="54" y="0"/>
                    <a:pt x="47" y="13"/>
                    <a:pt x="43" y="26"/>
                  </a:cubicBezTo>
                  <a:cubicBezTo>
                    <a:pt x="43" y="28"/>
                    <a:pt x="43" y="28"/>
                    <a:pt x="43" y="28"/>
                  </a:cubicBezTo>
                  <a:cubicBezTo>
                    <a:pt x="40" y="35"/>
                    <a:pt x="37" y="48"/>
                    <a:pt x="45" y="66"/>
                  </a:cubicBezTo>
                  <a:cubicBezTo>
                    <a:pt x="46" y="68"/>
                    <a:pt x="46" y="68"/>
                    <a:pt x="46" y="68"/>
                  </a:cubicBezTo>
                  <a:cubicBezTo>
                    <a:pt x="48" y="73"/>
                    <a:pt x="50" y="79"/>
                    <a:pt x="55" y="86"/>
                  </a:cubicBezTo>
                  <a:cubicBezTo>
                    <a:pt x="42" y="101"/>
                    <a:pt x="42" y="101"/>
                    <a:pt x="42" y="101"/>
                  </a:cubicBezTo>
                  <a:cubicBezTo>
                    <a:pt x="37" y="102"/>
                    <a:pt x="26" y="106"/>
                    <a:pt x="17" y="109"/>
                  </a:cubicBezTo>
                  <a:cubicBezTo>
                    <a:pt x="6" y="112"/>
                    <a:pt x="0" y="139"/>
                    <a:pt x="0" y="148"/>
                  </a:cubicBezTo>
                  <a:cubicBezTo>
                    <a:pt x="0" y="150"/>
                    <a:pt x="2" y="152"/>
                    <a:pt x="4" y="152"/>
                  </a:cubicBezTo>
                  <a:cubicBezTo>
                    <a:pt x="60" y="152"/>
                    <a:pt x="60" y="152"/>
                    <a:pt x="60" y="152"/>
                  </a:cubicBezTo>
                  <a:cubicBezTo>
                    <a:pt x="62" y="152"/>
                    <a:pt x="64" y="150"/>
                    <a:pt x="64" y="148"/>
                  </a:cubicBezTo>
                  <a:cubicBezTo>
                    <a:pt x="64" y="138"/>
                    <a:pt x="62" y="127"/>
                    <a:pt x="61" y="119"/>
                  </a:cubicBezTo>
                  <a:cubicBezTo>
                    <a:pt x="68" y="123"/>
                    <a:pt x="68" y="123"/>
                    <a:pt x="68" y="123"/>
                  </a:cubicBezTo>
                  <a:cubicBezTo>
                    <a:pt x="68" y="124"/>
                    <a:pt x="69" y="124"/>
                    <a:pt x="70" y="124"/>
                  </a:cubicBezTo>
                  <a:cubicBezTo>
                    <a:pt x="70" y="124"/>
                    <a:pt x="70" y="124"/>
                    <a:pt x="71" y="124"/>
                  </a:cubicBezTo>
                  <a:cubicBezTo>
                    <a:pt x="71" y="124"/>
                    <a:pt x="71" y="125"/>
                    <a:pt x="71" y="125"/>
                  </a:cubicBezTo>
                  <a:cubicBezTo>
                    <a:pt x="75" y="129"/>
                    <a:pt x="75" y="129"/>
                    <a:pt x="75" y="129"/>
                  </a:cubicBezTo>
                  <a:cubicBezTo>
                    <a:pt x="70" y="147"/>
                    <a:pt x="70" y="147"/>
                    <a:pt x="70" y="147"/>
                  </a:cubicBezTo>
                  <a:cubicBezTo>
                    <a:pt x="70" y="148"/>
                    <a:pt x="70" y="149"/>
                    <a:pt x="71" y="150"/>
                  </a:cubicBezTo>
                  <a:cubicBezTo>
                    <a:pt x="72" y="151"/>
                    <a:pt x="73" y="152"/>
                    <a:pt x="74" y="152"/>
                  </a:cubicBezTo>
                  <a:cubicBezTo>
                    <a:pt x="86" y="152"/>
                    <a:pt x="86" y="152"/>
                    <a:pt x="86" y="152"/>
                  </a:cubicBezTo>
                  <a:cubicBezTo>
                    <a:pt x="87" y="152"/>
                    <a:pt x="88" y="151"/>
                    <a:pt x="89" y="150"/>
                  </a:cubicBezTo>
                  <a:cubicBezTo>
                    <a:pt x="90" y="149"/>
                    <a:pt x="90" y="148"/>
                    <a:pt x="90" y="147"/>
                  </a:cubicBezTo>
                  <a:cubicBezTo>
                    <a:pt x="85" y="129"/>
                    <a:pt x="85" y="129"/>
                    <a:pt x="85" y="129"/>
                  </a:cubicBezTo>
                  <a:cubicBezTo>
                    <a:pt x="89" y="125"/>
                    <a:pt x="89" y="125"/>
                    <a:pt x="89" y="125"/>
                  </a:cubicBezTo>
                  <a:cubicBezTo>
                    <a:pt x="89" y="125"/>
                    <a:pt x="89" y="124"/>
                    <a:pt x="90" y="124"/>
                  </a:cubicBezTo>
                  <a:cubicBezTo>
                    <a:pt x="90" y="124"/>
                    <a:pt x="90" y="124"/>
                    <a:pt x="90" y="124"/>
                  </a:cubicBezTo>
                  <a:cubicBezTo>
                    <a:pt x="91" y="124"/>
                    <a:pt x="92" y="124"/>
                    <a:pt x="92" y="123"/>
                  </a:cubicBezTo>
                  <a:cubicBezTo>
                    <a:pt x="99" y="119"/>
                    <a:pt x="99" y="119"/>
                    <a:pt x="99" y="119"/>
                  </a:cubicBezTo>
                  <a:cubicBezTo>
                    <a:pt x="98" y="127"/>
                    <a:pt x="96" y="138"/>
                    <a:pt x="96" y="148"/>
                  </a:cubicBezTo>
                  <a:cubicBezTo>
                    <a:pt x="96" y="150"/>
                    <a:pt x="98" y="152"/>
                    <a:pt x="100" y="152"/>
                  </a:cubicBezTo>
                  <a:cubicBezTo>
                    <a:pt x="156" y="152"/>
                    <a:pt x="156" y="152"/>
                    <a:pt x="156" y="152"/>
                  </a:cubicBezTo>
                  <a:cubicBezTo>
                    <a:pt x="158" y="152"/>
                    <a:pt x="160" y="150"/>
                    <a:pt x="160" y="148"/>
                  </a:cubicBezTo>
                  <a:cubicBezTo>
                    <a:pt x="160" y="139"/>
                    <a:pt x="154" y="112"/>
                    <a:pt x="143" y="109"/>
                  </a:cubicBezTo>
                  <a:close/>
                  <a:moveTo>
                    <a:pt x="51" y="28"/>
                  </a:moveTo>
                  <a:cubicBezTo>
                    <a:pt x="53" y="18"/>
                    <a:pt x="58" y="8"/>
                    <a:pt x="80" y="8"/>
                  </a:cubicBezTo>
                  <a:cubicBezTo>
                    <a:pt x="102" y="8"/>
                    <a:pt x="107" y="18"/>
                    <a:pt x="109" y="28"/>
                  </a:cubicBezTo>
                  <a:cubicBezTo>
                    <a:pt x="110" y="30"/>
                    <a:pt x="110" y="30"/>
                    <a:pt x="110" y="30"/>
                  </a:cubicBezTo>
                  <a:cubicBezTo>
                    <a:pt x="111" y="33"/>
                    <a:pt x="112" y="37"/>
                    <a:pt x="112" y="43"/>
                  </a:cubicBezTo>
                  <a:cubicBezTo>
                    <a:pt x="106" y="34"/>
                    <a:pt x="106" y="34"/>
                    <a:pt x="106" y="34"/>
                  </a:cubicBezTo>
                  <a:cubicBezTo>
                    <a:pt x="105" y="32"/>
                    <a:pt x="103" y="32"/>
                    <a:pt x="101" y="32"/>
                  </a:cubicBezTo>
                  <a:cubicBezTo>
                    <a:pt x="99" y="33"/>
                    <a:pt x="97" y="34"/>
                    <a:pt x="96" y="35"/>
                  </a:cubicBezTo>
                  <a:cubicBezTo>
                    <a:pt x="91" y="37"/>
                    <a:pt x="87" y="39"/>
                    <a:pt x="79" y="39"/>
                  </a:cubicBezTo>
                  <a:cubicBezTo>
                    <a:pt x="71" y="39"/>
                    <a:pt x="67" y="37"/>
                    <a:pt x="63" y="35"/>
                  </a:cubicBezTo>
                  <a:cubicBezTo>
                    <a:pt x="61" y="34"/>
                    <a:pt x="59" y="33"/>
                    <a:pt x="57" y="32"/>
                  </a:cubicBezTo>
                  <a:cubicBezTo>
                    <a:pt x="56" y="32"/>
                    <a:pt x="54" y="32"/>
                    <a:pt x="53" y="34"/>
                  </a:cubicBezTo>
                  <a:cubicBezTo>
                    <a:pt x="48" y="40"/>
                    <a:pt x="48" y="40"/>
                    <a:pt x="48" y="40"/>
                  </a:cubicBezTo>
                  <a:cubicBezTo>
                    <a:pt x="49" y="36"/>
                    <a:pt x="49" y="32"/>
                    <a:pt x="50" y="30"/>
                  </a:cubicBezTo>
                  <a:lnTo>
                    <a:pt x="51" y="28"/>
                  </a:lnTo>
                  <a:close/>
                  <a:moveTo>
                    <a:pt x="52" y="63"/>
                  </a:moveTo>
                  <a:cubicBezTo>
                    <a:pt x="51" y="60"/>
                    <a:pt x="50" y="56"/>
                    <a:pt x="49" y="53"/>
                  </a:cubicBezTo>
                  <a:cubicBezTo>
                    <a:pt x="57" y="41"/>
                    <a:pt x="57" y="41"/>
                    <a:pt x="57" y="41"/>
                  </a:cubicBezTo>
                  <a:cubicBezTo>
                    <a:pt x="58" y="41"/>
                    <a:pt x="59" y="41"/>
                    <a:pt x="59" y="42"/>
                  </a:cubicBezTo>
                  <a:cubicBezTo>
                    <a:pt x="64" y="44"/>
                    <a:pt x="69" y="47"/>
                    <a:pt x="79" y="47"/>
                  </a:cubicBezTo>
                  <a:cubicBezTo>
                    <a:pt x="89" y="47"/>
                    <a:pt x="95" y="44"/>
                    <a:pt x="99" y="42"/>
                  </a:cubicBezTo>
                  <a:cubicBezTo>
                    <a:pt x="100" y="41"/>
                    <a:pt x="100" y="41"/>
                    <a:pt x="101" y="41"/>
                  </a:cubicBezTo>
                  <a:cubicBezTo>
                    <a:pt x="110" y="54"/>
                    <a:pt x="110" y="54"/>
                    <a:pt x="110" y="54"/>
                  </a:cubicBezTo>
                  <a:cubicBezTo>
                    <a:pt x="110" y="54"/>
                    <a:pt x="111" y="54"/>
                    <a:pt x="111" y="55"/>
                  </a:cubicBezTo>
                  <a:cubicBezTo>
                    <a:pt x="110" y="57"/>
                    <a:pt x="109" y="60"/>
                    <a:pt x="108" y="63"/>
                  </a:cubicBezTo>
                  <a:cubicBezTo>
                    <a:pt x="107" y="65"/>
                    <a:pt x="107" y="65"/>
                    <a:pt x="107" y="65"/>
                  </a:cubicBezTo>
                  <a:cubicBezTo>
                    <a:pt x="105" y="70"/>
                    <a:pt x="102" y="76"/>
                    <a:pt x="97" y="84"/>
                  </a:cubicBezTo>
                  <a:cubicBezTo>
                    <a:pt x="97" y="84"/>
                    <a:pt x="97" y="84"/>
                    <a:pt x="97" y="84"/>
                  </a:cubicBezTo>
                  <a:cubicBezTo>
                    <a:pt x="97" y="84"/>
                    <a:pt x="96" y="85"/>
                    <a:pt x="96" y="85"/>
                  </a:cubicBezTo>
                  <a:cubicBezTo>
                    <a:pt x="95" y="87"/>
                    <a:pt x="94" y="89"/>
                    <a:pt x="92" y="91"/>
                  </a:cubicBezTo>
                  <a:cubicBezTo>
                    <a:pt x="90" y="94"/>
                    <a:pt x="85" y="96"/>
                    <a:pt x="80" y="96"/>
                  </a:cubicBezTo>
                  <a:cubicBezTo>
                    <a:pt x="75" y="96"/>
                    <a:pt x="70" y="94"/>
                    <a:pt x="68" y="91"/>
                  </a:cubicBezTo>
                  <a:cubicBezTo>
                    <a:pt x="66" y="89"/>
                    <a:pt x="65" y="87"/>
                    <a:pt x="64" y="85"/>
                  </a:cubicBezTo>
                  <a:cubicBezTo>
                    <a:pt x="64" y="85"/>
                    <a:pt x="64" y="84"/>
                    <a:pt x="63" y="84"/>
                  </a:cubicBezTo>
                  <a:cubicBezTo>
                    <a:pt x="63" y="84"/>
                    <a:pt x="63" y="84"/>
                    <a:pt x="63" y="84"/>
                  </a:cubicBezTo>
                  <a:cubicBezTo>
                    <a:pt x="58" y="76"/>
                    <a:pt x="55" y="70"/>
                    <a:pt x="53" y="64"/>
                  </a:cubicBezTo>
                  <a:lnTo>
                    <a:pt x="52" y="63"/>
                  </a:lnTo>
                  <a:close/>
                  <a:moveTo>
                    <a:pt x="69" y="115"/>
                  </a:moveTo>
                  <a:cubicBezTo>
                    <a:pt x="54" y="105"/>
                    <a:pt x="54" y="105"/>
                    <a:pt x="54" y="105"/>
                  </a:cubicBezTo>
                  <a:cubicBezTo>
                    <a:pt x="51" y="103"/>
                    <a:pt x="51" y="103"/>
                    <a:pt x="51" y="103"/>
                  </a:cubicBezTo>
                  <a:cubicBezTo>
                    <a:pt x="60" y="93"/>
                    <a:pt x="60" y="93"/>
                    <a:pt x="60" y="93"/>
                  </a:cubicBezTo>
                  <a:cubicBezTo>
                    <a:pt x="60" y="94"/>
                    <a:pt x="61" y="95"/>
                    <a:pt x="61" y="95"/>
                  </a:cubicBezTo>
                  <a:cubicBezTo>
                    <a:pt x="65" y="100"/>
                    <a:pt x="71" y="103"/>
                    <a:pt x="76" y="104"/>
                  </a:cubicBezTo>
                  <a:cubicBezTo>
                    <a:pt x="76" y="107"/>
                    <a:pt x="76" y="107"/>
                    <a:pt x="76" y="107"/>
                  </a:cubicBezTo>
                  <a:cubicBezTo>
                    <a:pt x="76" y="108"/>
                    <a:pt x="75" y="108"/>
                    <a:pt x="75" y="108"/>
                  </a:cubicBezTo>
                  <a:lnTo>
                    <a:pt x="69" y="115"/>
                  </a:lnTo>
                  <a:close/>
                  <a:moveTo>
                    <a:pt x="91" y="115"/>
                  </a:moveTo>
                  <a:cubicBezTo>
                    <a:pt x="86" y="108"/>
                    <a:pt x="86" y="108"/>
                    <a:pt x="86" y="108"/>
                  </a:cubicBezTo>
                  <a:cubicBezTo>
                    <a:pt x="85" y="108"/>
                    <a:pt x="85" y="107"/>
                    <a:pt x="84" y="107"/>
                  </a:cubicBezTo>
                  <a:cubicBezTo>
                    <a:pt x="84" y="104"/>
                    <a:pt x="84" y="104"/>
                    <a:pt x="84" y="104"/>
                  </a:cubicBezTo>
                  <a:cubicBezTo>
                    <a:pt x="89" y="103"/>
                    <a:pt x="95" y="100"/>
                    <a:pt x="98" y="95"/>
                  </a:cubicBezTo>
                  <a:cubicBezTo>
                    <a:pt x="99" y="95"/>
                    <a:pt x="100" y="94"/>
                    <a:pt x="100" y="93"/>
                  </a:cubicBezTo>
                  <a:cubicBezTo>
                    <a:pt x="109" y="103"/>
                    <a:pt x="109" y="103"/>
                    <a:pt x="109" y="103"/>
                  </a:cubicBezTo>
                  <a:cubicBezTo>
                    <a:pt x="108" y="104"/>
                    <a:pt x="108" y="104"/>
                    <a:pt x="108" y="104"/>
                  </a:cubicBezTo>
                  <a:lnTo>
                    <a:pt x="91" y="11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116">
              <a:extLst>
                <a:ext uri="{FF2B5EF4-FFF2-40B4-BE49-F238E27FC236}">
                  <a16:creationId xmlns:a16="http://schemas.microsoft.com/office/drawing/2014/main" id="{4DD56FC7-DC16-47CA-8C3E-75F6581BDF10}"/>
                </a:ext>
              </a:extLst>
            </p:cNvPr>
            <p:cNvSpPr>
              <a:spLocks noChangeAspect="1" noEditPoints="1"/>
            </p:cNvSpPr>
            <p:nvPr/>
          </p:nvSpPr>
          <p:spPr bwMode="auto">
            <a:xfrm>
              <a:off x="6021680" y="2197983"/>
              <a:ext cx="153508" cy="118188"/>
            </a:xfrm>
            <a:custGeom>
              <a:avLst/>
              <a:gdLst>
                <a:gd name="T0" fmla="*/ 76 w 104"/>
                <a:gd name="T1" fmla="*/ 80 h 80"/>
                <a:gd name="T2" fmla="*/ 27 w 104"/>
                <a:gd name="T3" fmla="*/ 80 h 80"/>
                <a:gd name="T4" fmla="*/ 0 w 104"/>
                <a:gd name="T5" fmla="*/ 52 h 80"/>
                <a:gd name="T6" fmla="*/ 20 w 104"/>
                <a:gd name="T7" fmla="*/ 29 h 80"/>
                <a:gd name="T8" fmla="*/ 52 w 104"/>
                <a:gd name="T9" fmla="*/ 0 h 80"/>
                <a:gd name="T10" fmla="*/ 79 w 104"/>
                <a:gd name="T11" fmla="*/ 24 h 80"/>
                <a:gd name="T12" fmla="*/ 95 w 104"/>
                <a:gd name="T13" fmla="*/ 31 h 80"/>
                <a:gd name="T14" fmla="*/ 104 w 104"/>
                <a:gd name="T15" fmla="*/ 52 h 80"/>
                <a:gd name="T16" fmla="*/ 76 w 104"/>
                <a:gd name="T17" fmla="*/ 80 h 80"/>
                <a:gd name="T18" fmla="*/ 52 w 104"/>
                <a:gd name="T19" fmla="*/ 8 h 80"/>
                <a:gd name="T20" fmla="*/ 28 w 104"/>
                <a:gd name="T21" fmla="*/ 32 h 80"/>
                <a:gd name="T22" fmla="*/ 24 w 104"/>
                <a:gd name="T23" fmla="*/ 37 h 80"/>
                <a:gd name="T24" fmla="*/ 8 w 104"/>
                <a:gd name="T25" fmla="*/ 52 h 80"/>
                <a:gd name="T26" fmla="*/ 27 w 104"/>
                <a:gd name="T27" fmla="*/ 72 h 80"/>
                <a:gd name="T28" fmla="*/ 76 w 104"/>
                <a:gd name="T29" fmla="*/ 72 h 80"/>
                <a:gd name="T30" fmla="*/ 96 w 104"/>
                <a:gd name="T31" fmla="*/ 52 h 80"/>
                <a:gd name="T32" fmla="*/ 89 w 104"/>
                <a:gd name="T33" fmla="*/ 37 h 80"/>
                <a:gd name="T34" fmla="*/ 76 w 104"/>
                <a:gd name="T35" fmla="*/ 32 h 80"/>
                <a:gd name="T36" fmla="*/ 76 w 104"/>
                <a:gd name="T37" fmla="*/ 32 h 80"/>
                <a:gd name="T38" fmla="*/ 76 w 104"/>
                <a:gd name="T39" fmla="*/ 32 h 80"/>
                <a:gd name="T40" fmla="*/ 72 w 104"/>
                <a:gd name="T41" fmla="*/ 28 h 80"/>
                <a:gd name="T42" fmla="*/ 52 w 104"/>
                <a:gd name="T43"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80">
                  <a:moveTo>
                    <a:pt x="76" y="80"/>
                  </a:moveTo>
                  <a:cubicBezTo>
                    <a:pt x="27" y="80"/>
                    <a:pt x="27" y="80"/>
                    <a:pt x="27" y="80"/>
                  </a:cubicBezTo>
                  <a:cubicBezTo>
                    <a:pt x="11" y="80"/>
                    <a:pt x="0" y="69"/>
                    <a:pt x="0" y="52"/>
                  </a:cubicBezTo>
                  <a:cubicBezTo>
                    <a:pt x="0" y="41"/>
                    <a:pt x="8" y="31"/>
                    <a:pt x="20" y="29"/>
                  </a:cubicBezTo>
                  <a:cubicBezTo>
                    <a:pt x="21" y="13"/>
                    <a:pt x="35" y="0"/>
                    <a:pt x="52" y="0"/>
                  </a:cubicBezTo>
                  <a:cubicBezTo>
                    <a:pt x="65" y="0"/>
                    <a:pt x="77" y="11"/>
                    <a:pt x="79" y="24"/>
                  </a:cubicBezTo>
                  <a:cubicBezTo>
                    <a:pt x="85" y="25"/>
                    <a:pt x="90" y="27"/>
                    <a:pt x="95" y="31"/>
                  </a:cubicBezTo>
                  <a:cubicBezTo>
                    <a:pt x="100" y="36"/>
                    <a:pt x="104" y="44"/>
                    <a:pt x="104" y="52"/>
                  </a:cubicBezTo>
                  <a:cubicBezTo>
                    <a:pt x="104" y="66"/>
                    <a:pt x="93" y="80"/>
                    <a:pt x="76" y="80"/>
                  </a:cubicBezTo>
                  <a:close/>
                  <a:moveTo>
                    <a:pt x="52" y="8"/>
                  </a:moveTo>
                  <a:cubicBezTo>
                    <a:pt x="38" y="8"/>
                    <a:pt x="28" y="19"/>
                    <a:pt x="28" y="32"/>
                  </a:cubicBezTo>
                  <a:cubicBezTo>
                    <a:pt x="28" y="35"/>
                    <a:pt x="26" y="37"/>
                    <a:pt x="24" y="37"/>
                  </a:cubicBezTo>
                  <a:cubicBezTo>
                    <a:pt x="14" y="37"/>
                    <a:pt x="8" y="44"/>
                    <a:pt x="8" y="52"/>
                  </a:cubicBezTo>
                  <a:cubicBezTo>
                    <a:pt x="8" y="62"/>
                    <a:pt x="13" y="72"/>
                    <a:pt x="27" y="72"/>
                  </a:cubicBezTo>
                  <a:cubicBezTo>
                    <a:pt x="76" y="72"/>
                    <a:pt x="76" y="72"/>
                    <a:pt x="76" y="72"/>
                  </a:cubicBezTo>
                  <a:cubicBezTo>
                    <a:pt x="90" y="72"/>
                    <a:pt x="96" y="60"/>
                    <a:pt x="96" y="52"/>
                  </a:cubicBezTo>
                  <a:cubicBezTo>
                    <a:pt x="96" y="46"/>
                    <a:pt x="93" y="41"/>
                    <a:pt x="89" y="37"/>
                  </a:cubicBezTo>
                  <a:cubicBezTo>
                    <a:pt x="86" y="34"/>
                    <a:pt x="81" y="32"/>
                    <a:pt x="76" y="32"/>
                  </a:cubicBezTo>
                  <a:cubicBezTo>
                    <a:pt x="77" y="32"/>
                    <a:pt x="76" y="32"/>
                    <a:pt x="76" y="32"/>
                  </a:cubicBezTo>
                  <a:cubicBezTo>
                    <a:pt x="76" y="32"/>
                    <a:pt x="76" y="32"/>
                    <a:pt x="76" y="32"/>
                  </a:cubicBezTo>
                  <a:cubicBezTo>
                    <a:pt x="73" y="32"/>
                    <a:pt x="72" y="31"/>
                    <a:pt x="72" y="28"/>
                  </a:cubicBezTo>
                  <a:cubicBezTo>
                    <a:pt x="72" y="18"/>
                    <a:pt x="62" y="8"/>
                    <a:pt x="52"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02" name="Group 101">
            <a:extLst>
              <a:ext uri="{FF2B5EF4-FFF2-40B4-BE49-F238E27FC236}">
                <a16:creationId xmlns:a16="http://schemas.microsoft.com/office/drawing/2014/main" id="{903990F7-01F6-45D3-ACF1-B768EB5B09C2}"/>
              </a:ext>
            </a:extLst>
          </p:cNvPr>
          <p:cNvGrpSpPr>
            <a:grpSpLocks noChangeAspect="1"/>
          </p:cNvGrpSpPr>
          <p:nvPr/>
        </p:nvGrpSpPr>
        <p:grpSpPr bwMode="auto">
          <a:xfrm>
            <a:off x="3339838" y="1850776"/>
            <a:ext cx="569426" cy="634325"/>
            <a:chOff x="2530" y="792"/>
            <a:chExt cx="272" cy="303"/>
          </a:xfrm>
          <a:solidFill>
            <a:schemeClr val="accent2"/>
          </a:solidFill>
        </p:grpSpPr>
        <p:sp>
          <p:nvSpPr>
            <p:cNvPr id="103" name="Freeform 68">
              <a:extLst>
                <a:ext uri="{FF2B5EF4-FFF2-40B4-BE49-F238E27FC236}">
                  <a16:creationId xmlns:a16="http://schemas.microsoft.com/office/drawing/2014/main" id="{EBB464BB-3424-4C0D-83F7-B051916E958C}"/>
                </a:ext>
              </a:extLst>
            </p:cNvPr>
            <p:cNvSpPr>
              <a:spLocks noEditPoints="1"/>
            </p:cNvSpPr>
            <p:nvPr/>
          </p:nvSpPr>
          <p:spPr bwMode="auto">
            <a:xfrm>
              <a:off x="2730" y="1015"/>
              <a:ext cx="72" cy="80"/>
            </a:xfrm>
            <a:custGeom>
              <a:avLst/>
              <a:gdLst>
                <a:gd name="T0" fmla="*/ 66 w 73"/>
                <a:gd name="T1" fmla="*/ 52 h 80"/>
                <a:gd name="T2" fmla="*/ 66 w 73"/>
                <a:gd name="T3" fmla="*/ 28 h 80"/>
                <a:gd name="T4" fmla="*/ 73 w 73"/>
                <a:gd name="T5" fmla="*/ 21 h 80"/>
                <a:gd name="T6" fmla="*/ 67 w 73"/>
                <a:gd name="T7" fmla="*/ 18 h 80"/>
                <a:gd name="T8" fmla="*/ 41 w 73"/>
                <a:gd name="T9" fmla="*/ 8 h 80"/>
                <a:gd name="T10" fmla="*/ 37 w 73"/>
                <a:gd name="T11" fmla="*/ 0 h 80"/>
                <a:gd name="T12" fmla="*/ 33 w 73"/>
                <a:gd name="T13" fmla="*/ 8 h 80"/>
                <a:gd name="T14" fmla="*/ 7 w 73"/>
                <a:gd name="T15" fmla="*/ 18 h 80"/>
                <a:gd name="T16" fmla="*/ 3 w 73"/>
                <a:gd name="T17" fmla="*/ 25 h 80"/>
                <a:gd name="T18" fmla="*/ 5 w 73"/>
                <a:gd name="T19" fmla="*/ 40 h 80"/>
                <a:gd name="T20" fmla="*/ 3 w 73"/>
                <a:gd name="T21" fmla="*/ 55 h 80"/>
                <a:gd name="T22" fmla="*/ 5 w 73"/>
                <a:gd name="T23" fmla="*/ 63 h 80"/>
                <a:gd name="T24" fmla="*/ 12 w 73"/>
                <a:gd name="T25" fmla="*/ 59 h 80"/>
                <a:gd name="T26" fmla="*/ 33 w 73"/>
                <a:gd name="T27" fmla="*/ 76 h 80"/>
                <a:gd name="T28" fmla="*/ 41 w 73"/>
                <a:gd name="T29" fmla="*/ 76 h 80"/>
                <a:gd name="T30" fmla="*/ 62 w 73"/>
                <a:gd name="T31" fmla="*/ 59 h 80"/>
                <a:gd name="T32" fmla="*/ 69 w 73"/>
                <a:gd name="T33" fmla="*/ 63 h 80"/>
                <a:gd name="T34" fmla="*/ 73 w 73"/>
                <a:gd name="T35" fmla="*/ 59 h 80"/>
                <a:gd name="T36" fmla="*/ 37 w 73"/>
                <a:gd name="T37" fmla="*/ 33 h 80"/>
                <a:gd name="T38" fmla="*/ 37 w 73"/>
                <a:gd name="T39" fmla="*/ 47 h 80"/>
                <a:gd name="T40" fmla="*/ 31 w 73"/>
                <a:gd name="T41" fmla="*/ 43 h 80"/>
                <a:gd name="T42" fmla="*/ 30 w 73"/>
                <a:gd name="T43" fmla="*/ 40 h 80"/>
                <a:gd name="T44" fmla="*/ 13 w 73"/>
                <a:gd name="T45" fmla="*/ 40 h 80"/>
                <a:gd name="T46" fmla="*/ 16 w 73"/>
                <a:gd name="T47" fmla="*/ 28 h 80"/>
                <a:gd name="T48" fmla="*/ 33 w 73"/>
                <a:gd name="T49" fmla="*/ 16 h 80"/>
                <a:gd name="T50" fmla="*/ 22 w 73"/>
                <a:gd name="T51" fmla="*/ 40 h 80"/>
                <a:gd name="T52" fmla="*/ 15 w 73"/>
                <a:gd name="T53" fmla="*/ 48 h 80"/>
                <a:gd name="T54" fmla="*/ 37 w 73"/>
                <a:gd name="T55" fmla="*/ 64 h 80"/>
                <a:gd name="T56" fmla="*/ 27 w 73"/>
                <a:gd name="T57" fmla="*/ 50 h 80"/>
                <a:gd name="T58" fmla="*/ 47 w 73"/>
                <a:gd name="T59" fmla="*/ 50 h 80"/>
                <a:gd name="T60" fmla="*/ 37 w 73"/>
                <a:gd name="T61" fmla="*/ 64 h 80"/>
                <a:gd name="T62" fmla="*/ 51 w 73"/>
                <a:gd name="T63" fmla="*/ 44 h 80"/>
                <a:gd name="T64" fmla="*/ 41 w 73"/>
                <a:gd name="T65" fmla="*/ 26 h 80"/>
                <a:gd name="T66" fmla="*/ 58 w 73"/>
                <a:gd name="T67" fmla="*/ 28 h 80"/>
                <a:gd name="T68" fmla="*/ 58 w 73"/>
                <a:gd name="T69" fmla="*/ 28 h 80"/>
                <a:gd name="T70" fmla="*/ 59 w 73"/>
                <a:gd name="T71" fmla="*/ 4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 h="80">
                  <a:moveTo>
                    <a:pt x="71" y="55"/>
                  </a:moveTo>
                  <a:cubicBezTo>
                    <a:pt x="66" y="52"/>
                    <a:pt x="66" y="52"/>
                    <a:pt x="66" y="52"/>
                  </a:cubicBezTo>
                  <a:cubicBezTo>
                    <a:pt x="68" y="49"/>
                    <a:pt x="69" y="44"/>
                    <a:pt x="69" y="40"/>
                  </a:cubicBezTo>
                  <a:cubicBezTo>
                    <a:pt x="69" y="36"/>
                    <a:pt x="68" y="31"/>
                    <a:pt x="66" y="28"/>
                  </a:cubicBezTo>
                  <a:cubicBezTo>
                    <a:pt x="71" y="25"/>
                    <a:pt x="71" y="25"/>
                    <a:pt x="71" y="25"/>
                  </a:cubicBezTo>
                  <a:cubicBezTo>
                    <a:pt x="72" y="24"/>
                    <a:pt x="73" y="22"/>
                    <a:pt x="73" y="21"/>
                  </a:cubicBezTo>
                  <a:cubicBezTo>
                    <a:pt x="73" y="20"/>
                    <a:pt x="73" y="20"/>
                    <a:pt x="72" y="19"/>
                  </a:cubicBezTo>
                  <a:cubicBezTo>
                    <a:pt x="71" y="17"/>
                    <a:pt x="69" y="17"/>
                    <a:pt x="67" y="18"/>
                  </a:cubicBezTo>
                  <a:cubicBezTo>
                    <a:pt x="62" y="21"/>
                    <a:pt x="62" y="21"/>
                    <a:pt x="62" y="21"/>
                  </a:cubicBezTo>
                  <a:cubicBezTo>
                    <a:pt x="57" y="14"/>
                    <a:pt x="50" y="9"/>
                    <a:pt x="41" y="8"/>
                  </a:cubicBezTo>
                  <a:cubicBezTo>
                    <a:pt x="41" y="4"/>
                    <a:pt x="41" y="4"/>
                    <a:pt x="41" y="4"/>
                  </a:cubicBezTo>
                  <a:cubicBezTo>
                    <a:pt x="41" y="2"/>
                    <a:pt x="39" y="0"/>
                    <a:pt x="37" y="0"/>
                  </a:cubicBezTo>
                  <a:cubicBezTo>
                    <a:pt x="35" y="0"/>
                    <a:pt x="33" y="2"/>
                    <a:pt x="33" y="4"/>
                  </a:cubicBezTo>
                  <a:cubicBezTo>
                    <a:pt x="33" y="8"/>
                    <a:pt x="33" y="8"/>
                    <a:pt x="33" y="8"/>
                  </a:cubicBezTo>
                  <a:cubicBezTo>
                    <a:pt x="24" y="9"/>
                    <a:pt x="17" y="14"/>
                    <a:pt x="12" y="21"/>
                  </a:cubicBezTo>
                  <a:cubicBezTo>
                    <a:pt x="7" y="18"/>
                    <a:pt x="7" y="18"/>
                    <a:pt x="7" y="18"/>
                  </a:cubicBezTo>
                  <a:cubicBezTo>
                    <a:pt x="5" y="17"/>
                    <a:pt x="3" y="17"/>
                    <a:pt x="2" y="19"/>
                  </a:cubicBezTo>
                  <a:cubicBezTo>
                    <a:pt x="0" y="21"/>
                    <a:pt x="1" y="24"/>
                    <a:pt x="3" y="25"/>
                  </a:cubicBezTo>
                  <a:cubicBezTo>
                    <a:pt x="8" y="28"/>
                    <a:pt x="8" y="28"/>
                    <a:pt x="8" y="28"/>
                  </a:cubicBezTo>
                  <a:cubicBezTo>
                    <a:pt x="6" y="31"/>
                    <a:pt x="5" y="36"/>
                    <a:pt x="5" y="40"/>
                  </a:cubicBezTo>
                  <a:cubicBezTo>
                    <a:pt x="5" y="44"/>
                    <a:pt x="6" y="49"/>
                    <a:pt x="8" y="52"/>
                  </a:cubicBezTo>
                  <a:cubicBezTo>
                    <a:pt x="3" y="55"/>
                    <a:pt x="3" y="55"/>
                    <a:pt x="3" y="55"/>
                  </a:cubicBezTo>
                  <a:cubicBezTo>
                    <a:pt x="1" y="56"/>
                    <a:pt x="0" y="59"/>
                    <a:pt x="2" y="61"/>
                  </a:cubicBezTo>
                  <a:cubicBezTo>
                    <a:pt x="2" y="62"/>
                    <a:pt x="4" y="63"/>
                    <a:pt x="5" y="63"/>
                  </a:cubicBezTo>
                  <a:cubicBezTo>
                    <a:pt x="6" y="63"/>
                    <a:pt x="6" y="62"/>
                    <a:pt x="7" y="62"/>
                  </a:cubicBezTo>
                  <a:cubicBezTo>
                    <a:pt x="12" y="59"/>
                    <a:pt x="12" y="59"/>
                    <a:pt x="12" y="59"/>
                  </a:cubicBezTo>
                  <a:cubicBezTo>
                    <a:pt x="17" y="66"/>
                    <a:pt x="24" y="71"/>
                    <a:pt x="33" y="72"/>
                  </a:cubicBezTo>
                  <a:cubicBezTo>
                    <a:pt x="33" y="76"/>
                    <a:pt x="33" y="76"/>
                    <a:pt x="33" y="76"/>
                  </a:cubicBezTo>
                  <a:cubicBezTo>
                    <a:pt x="33" y="78"/>
                    <a:pt x="35" y="80"/>
                    <a:pt x="37" y="80"/>
                  </a:cubicBezTo>
                  <a:cubicBezTo>
                    <a:pt x="39" y="80"/>
                    <a:pt x="41" y="78"/>
                    <a:pt x="41" y="76"/>
                  </a:cubicBezTo>
                  <a:cubicBezTo>
                    <a:pt x="41" y="72"/>
                    <a:pt x="41" y="72"/>
                    <a:pt x="41" y="72"/>
                  </a:cubicBezTo>
                  <a:cubicBezTo>
                    <a:pt x="50" y="71"/>
                    <a:pt x="57" y="66"/>
                    <a:pt x="62" y="59"/>
                  </a:cubicBezTo>
                  <a:cubicBezTo>
                    <a:pt x="67" y="62"/>
                    <a:pt x="67" y="62"/>
                    <a:pt x="67" y="62"/>
                  </a:cubicBezTo>
                  <a:cubicBezTo>
                    <a:pt x="68" y="62"/>
                    <a:pt x="68" y="63"/>
                    <a:pt x="69" y="63"/>
                  </a:cubicBezTo>
                  <a:cubicBezTo>
                    <a:pt x="70" y="63"/>
                    <a:pt x="72" y="62"/>
                    <a:pt x="72" y="61"/>
                  </a:cubicBezTo>
                  <a:cubicBezTo>
                    <a:pt x="73" y="60"/>
                    <a:pt x="73" y="60"/>
                    <a:pt x="73" y="59"/>
                  </a:cubicBezTo>
                  <a:cubicBezTo>
                    <a:pt x="73" y="57"/>
                    <a:pt x="72" y="56"/>
                    <a:pt x="71" y="55"/>
                  </a:cubicBezTo>
                  <a:close/>
                  <a:moveTo>
                    <a:pt x="37" y="33"/>
                  </a:moveTo>
                  <a:cubicBezTo>
                    <a:pt x="41" y="33"/>
                    <a:pt x="44" y="36"/>
                    <a:pt x="44" y="40"/>
                  </a:cubicBezTo>
                  <a:cubicBezTo>
                    <a:pt x="44" y="44"/>
                    <a:pt x="41" y="47"/>
                    <a:pt x="37" y="47"/>
                  </a:cubicBezTo>
                  <a:cubicBezTo>
                    <a:pt x="35" y="47"/>
                    <a:pt x="33" y="45"/>
                    <a:pt x="31" y="43"/>
                  </a:cubicBezTo>
                  <a:cubicBezTo>
                    <a:pt x="31" y="43"/>
                    <a:pt x="31" y="43"/>
                    <a:pt x="31" y="43"/>
                  </a:cubicBezTo>
                  <a:cubicBezTo>
                    <a:pt x="31" y="43"/>
                    <a:pt x="31" y="43"/>
                    <a:pt x="31" y="43"/>
                  </a:cubicBezTo>
                  <a:cubicBezTo>
                    <a:pt x="31" y="42"/>
                    <a:pt x="30" y="41"/>
                    <a:pt x="30" y="40"/>
                  </a:cubicBezTo>
                  <a:cubicBezTo>
                    <a:pt x="30" y="36"/>
                    <a:pt x="33" y="33"/>
                    <a:pt x="37" y="33"/>
                  </a:cubicBezTo>
                  <a:close/>
                  <a:moveTo>
                    <a:pt x="13" y="40"/>
                  </a:moveTo>
                  <a:cubicBezTo>
                    <a:pt x="13" y="36"/>
                    <a:pt x="14" y="32"/>
                    <a:pt x="16" y="28"/>
                  </a:cubicBezTo>
                  <a:cubicBezTo>
                    <a:pt x="16" y="28"/>
                    <a:pt x="16" y="28"/>
                    <a:pt x="16" y="28"/>
                  </a:cubicBezTo>
                  <a:cubicBezTo>
                    <a:pt x="16" y="28"/>
                    <a:pt x="16" y="28"/>
                    <a:pt x="16" y="28"/>
                  </a:cubicBezTo>
                  <a:cubicBezTo>
                    <a:pt x="20" y="22"/>
                    <a:pt x="26" y="18"/>
                    <a:pt x="33" y="16"/>
                  </a:cubicBezTo>
                  <a:cubicBezTo>
                    <a:pt x="33" y="26"/>
                    <a:pt x="33" y="26"/>
                    <a:pt x="33" y="26"/>
                  </a:cubicBezTo>
                  <a:cubicBezTo>
                    <a:pt x="27" y="28"/>
                    <a:pt x="22" y="33"/>
                    <a:pt x="22" y="40"/>
                  </a:cubicBezTo>
                  <a:cubicBezTo>
                    <a:pt x="22" y="41"/>
                    <a:pt x="23" y="42"/>
                    <a:pt x="23" y="43"/>
                  </a:cubicBezTo>
                  <a:cubicBezTo>
                    <a:pt x="15" y="48"/>
                    <a:pt x="15" y="48"/>
                    <a:pt x="15" y="48"/>
                  </a:cubicBezTo>
                  <a:cubicBezTo>
                    <a:pt x="14" y="46"/>
                    <a:pt x="13" y="43"/>
                    <a:pt x="13" y="40"/>
                  </a:cubicBezTo>
                  <a:close/>
                  <a:moveTo>
                    <a:pt x="37" y="64"/>
                  </a:moveTo>
                  <a:cubicBezTo>
                    <a:pt x="30" y="64"/>
                    <a:pt x="23" y="61"/>
                    <a:pt x="19" y="55"/>
                  </a:cubicBezTo>
                  <a:cubicBezTo>
                    <a:pt x="27" y="50"/>
                    <a:pt x="27" y="50"/>
                    <a:pt x="27" y="50"/>
                  </a:cubicBezTo>
                  <a:cubicBezTo>
                    <a:pt x="30" y="53"/>
                    <a:pt x="33" y="55"/>
                    <a:pt x="37" y="55"/>
                  </a:cubicBezTo>
                  <a:cubicBezTo>
                    <a:pt x="41" y="55"/>
                    <a:pt x="44" y="53"/>
                    <a:pt x="47" y="50"/>
                  </a:cubicBezTo>
                  <a:cubicBezTo>
                    <a:pt x="55" y="55"/>
                    <a:pt x="55" y="55"/>
                    <a:pt x="55" y="55"/>
                  </a:cubicBezTo>
                  <a:cubicBezTo>
                    <a:pt x="51" y="61"/>
                    <a:pt x="44" y="64"/>
                    <a:pt x="37" y="64"/>
                  </a:cubicBezTo>
                  <a:close/>
                  <a:moveTo>
                    <a:pt x="59" y="48"/>
                  </a:moveTo>
                  <a:cubicBezTo>
                    <a:pt x="51" y="44"/>
                    <a:pt x="51" y="44"/>
                    <a:pt x="51" y="44"/>
                  </a:cubicBezTo>
                  <a:cubicBezTo>
                    <a:pt x="51" y="42"/>
                    <a:pt x="52" y="41"/>
                    <a:pt x="52" y="40"/>
                  </a:cubicBezTo>
                  <a:cubicBezTo>
                    <a:pt x="52" y="33"/>
                    <a:pt x="47" y="28"/>
                    <a:pt x="41" y="26"/>
                  </a:cubicBezTo>
                  <a:cubicBezTo>
                    <a:pt x="41" y="16"/>
                    <a:pt x="41" y="16"/>
                    <a:pt x="41" y="16"/>
                  </a:cubicBezTo>
                  <a:cubicBezTo>
                    <a:pt x="48" y="18"/>
                    <a:pt x="54" y="22"/>
                    <a:pt x="58" y="28"/>
                  </a:cubicBezTo>
                  <a:cubicBezTo>
                    <a:pt x="58" y="28"/>
                    <a:pt x="58" y="28"/>
                    <a:pt x="58" y="28"/>
                  </a:cubicBezTo>
                  <a:cubicBezTo>
                    <a:pt x="58" y="28"/>
                    <a:pt x="58" y="28"/>
                    <a:pt x="58" y="28"/>
                  </a:cubicBezTo>
                  <a:cubicBezTo>
                    <a:pt x="60" y="32"/>
                    <a:pt x="61" y="36"/>
                    <a:pt x="61" y="40"/>
                  </a:cubicBezTo>
                  <a:cubicBezTo>
                    <a:pt x="61" y="43"/>
                    <a:pt x="60" y="46"/>
                    <a:pt x="5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4" name="Freeform 69">
              <a:extLst>
                <a:ext uri="{FF2B5EF4-FFF2-40B4-BE49-F238E27FC236}">
                  <a16:creationId xmlns:a16="http://schemas.microsoft.com/office/drawing/2014/main" id="{BEB82029-165D-4201-8C13-A55EB636633B}"/>
                </a:ext>
              </a:extLst>
            </p:cNvPr>
            <p:cNvSpPr>
              <a:spLocks noEditPoints="1"/>
            </p:cNvSpPr>
            <p:nvPr/>
          </p:nvSpPr>
          <p:spPr bwMode="auto">
            <a:xfrm>
              <a:off x="2530" y="792"/>
              <a:ext cx="209" cy="269"/>
            </a:xfrm>
            <a:custGeom>
              <a:avLst/>
              <a:gdLst>
                <a:gd name="T0" fmla="*/ 85 w 107"/>
                <a:gd name="T1" fmla="*/ 83 h 137"/>
                <a:gd name="T2" fmla="*/ 85 w 107"/>
                <a:gd name="T3" fmla="*/ 83 h 137"/>
                <a:gd name="T4" fmla="*/ 93 w 107"/>
                <a:gd name="T5" fmla="*/ 69 h 137"/>
                <a:gd name="T6" fmla="*/ 98 w 107"/>
                <a:gd name="T7" fmla="*/ 14 h 137"/>
                <a:gd name="T8" fmla="*/ 76 w 107"/>
                <a:gd name="T9" fmla="*/ 5 h 137"/>
                <a:gd name="T10" fmla="*/ 50 w 107"/>
                <a:gd name="T11" fmla="*/ 2 h 137"/>
                <a:gd name="T12" fmla="*/ 29 w 107"/>
                <a:gd name="T13" fmla="*/ 18 h 137"/>
                <a:gd name="T14" fmla="*/ 36 w 107"/>
                <a:gd name="T15" fmla="*/ 64 h 137"/>
                <a:gd name="T16" fmla="*/ 45 w 107"/>
                <a:gd name="T17" fmla="*/ 82 h 137"/>
                <a:gd name="T18" fmla="*/ 45 w 107"/>
                <a:gd name="T19" fmla="*/ 82 h 137"/>
                <a:gd name="T20" fmla="*/ 43 w 107"/>
                <a:gd name="T21" fmla="*/ 94 h 137"/>
                <a:gd name="T22" fmla="*/ 42 w 107"/>
                <a:gd name="T23" fmla="*/ 94 h 137"/>
                <a:gd name="T24" fmla="*/ 38 w 107"/>
                <a:gd name="T25" fmla="*/ 98 h 137"/>
                <a:gd name="T26" fmla="*/ 38 w 107"/>
                <a:gd name="T27" fmla="*/ 99 h 137"/>
                <a:gd name="T28" fmla="*/ 14 w 107"/>
                <a:gd name="T29" fmla="*/ 111 h 137"/>
                <a:gd name="T30" fmla="*/ 13 w 107"/>
                <a:gd name="T31" fmla="*/ 112 h 137"/>
                <a:gd name="T32" fmla="*/ 0 w 107"/>
                <a:gd name="T33" fmla="*/ 133 h 137"/>
                <a:gd name="T34" fmla="*/ 4 w 107"/>
                <a:gd name="T35" fmla="*/ 137 h 137"/>
                <a:gd name="T36" fmla="*/ 8 w 107"/>
                <a:gd name="T37" fmla="*/ 133 h 137"/>
                <a:gd name="T38" fmla="*/ 17 w 107"/>
                <a:gd name="T39" fmla="*/ 118 h 137"/>
                <a:gd name="T40" fmla="*/ 42 w 107"/>
                <a:gd name="T41" fmla="*/ 106 h 137"/>
                <a:gd name="T42" fmla="*/ 64 w 107"/>
                <a:gd name="T43" fmla="*/ 114 h 137"/>
                <a:gd name="T44" fmla="*/ 86 w 107"/>
                <a:gd name="T45" fmla="*/ 106 h 137"/>
                <a:gd name="T46" fmla="*/ 90 w 107"/>
                <a:gd name="T47" fmla="*/ 108 h 137"/>
                <a:gd name="T48" fmla="*/ 92 w 107"/>
                <a:gd name="T49" fmla="*/ 109 h 137"/>
                <a:gd name="T50" fmla="*/ 95 w 107"/>
                <a:gd name="T51" fmla="*/ 107 h 137"/>
                <a:gd name="T52" fmla="*/ 94 w 107"/>
                <a:gd name="T53" fmla="*/ 102 h 137"/>
                <a:gd name="T54" fmla="*/ 90 w 107"/>
                <a:gd name="T55" fmla="*/ 99 h 137"/>
                <a:gd name="T56" fmla="*/ 90 w 107"/>
                <a:gd name="T57" fmla="*/ 98 h 137"/>
                <a:gd name="T58" fmla="*/ 86 w 107"/>
                <a:gd name="T59" fmla="*/ 94 h 137"/>
                <a:gd name="T60" fmla="*/ 85 w 107"/>
                <a:gd name="T61" fmla="*/ 94 h 137"/>
                <a:gd name="T62" fmla="*/ 85 w 107"/>
                <a:gd name="T63" fmla="*/ 84 h 137"/>
                <a:gd name="T64" fmla="*/ 85 w 107"/>
                <a:gd name="T65" fmla="*/ 83 h 137"/>
                <a:gd name="T66" fmla="*/ 38 w 107"/>
                <a:gd name="T67" fmla="*/ 51 h 137"/>
                <a:gd name="T68" fmla="*/ 36 w 107"/>
                <a:gd name="T69" fmla="*/ 22 h 137"/>
                <a:gd name="T70" fmla="*/ 52 w 107"/>
                <a:gd name="T71" fmla="*/ 10 h 137"/>
                <a:gd name="T72" fmla="*/ 73 w 107"/>
                <a:gd name="T73" fmla="*/ 12 h 137"/>
                <a:gd name="T74" fmla="*/ 76 w 107"/>
                <a:gd name="T75" fmla="*/ 13 h 137"/>
                <a:gd name="T76" fmla="*/ 91 w 107"/>
                <a:gd name="T77" fmla="*/ 18 h 137"/>
                <a:gd name="T78" fmla="*/ 92 w 107"/>
                <a:gd name="T79" fmla="*/ 54 h 137"/>
                <a:gd name="T80" fmla="*/ 77 w 107"/>
                <a:gd name="T81" fmla="*/ 28 h 137"/>
                <a:gd name="T82" fmla="*/ 74 w 107"/>
                <a:gd name="T83" fmla="*/ 26 h 137"/>
                <a:gd name="T84" fmla="*/ 74 w 107"/>
                <a:gd name="T85" fmla="*/ 26 h 137"/>
                <a:gd name="T86" fmla="*/ 71 w 107"/>
                <a:gd name="T87" fmla="*/ 28 h 137"/>
                <a:gd name="T88" fmla="*/ 51 w 107"/>
                <a:gd name="T89" fmla="*/ 43 h 137"/>
                <a:gd name="T90" fmla="*/ 38 w 107"/>
                <a:gd name="T91" fmla="*/ 51 h 137"/>
                <a:gd name="T92" fmla="*/ 64 w 107"/>
                <a:gd name="T93" fmla="*/ 106 h 137"/>
                <a:gd name="T94" fmla="*/ 48 w 107"/>
                <a:gd name="T95" fmla="*/ 101 h 137"/>
                <a:gd name="T96" fmla="*/ 53 w 107"/>
                <a:gd name="T97" fmla="*/ 91 h 137"/>
                <a:gd name="T98" fmla="*/ 65 w 107"/>
                <a:gd name="T99" fmla="*/ 96 h 137"/>
                <a:gd name="T100" fmla="*/ 77 w 107"/>
                <a:gd name="T101" fmla="*/ 92 h 137"/>
                <a:gd name="T102" fmla="*/ 80 w 107"/>
                <a:gd name="T103" fmla="*/ 101 h 137"/>
                <a:gd name="T104" fmla="*/ 64 w 107"/>
                <a:gd name="T105" fmla="*/ 106 h 137"/>
                <a:gd name="T106" fmla="*/ 75 w 107"/>
                <a:gd name="T107" fmla="*/ 83 h 137"/>
                <a:gd name="T108" fmla="*/ 65 w 107"/>
                <a:gd name="T109" fmla="*/ 88 h 137"/>
                <a:gd name="T110" fmla="*/ 56 w 107"/>
                <a:gd name="T111" fmla="*/ 83 h 137"/>
                <a:gd name="T112" fmla="*/ 44 w 107"/>
                <a:gd name="T113" fmla="*/ 62 h 137"/>
                <a:gd name="T114" fmla="*/ 53 w 107"/>
                <a:gd name="T115" fmla="*/ 51 h 137"/>
                <a:gd name="T116" fmla="*/ 75 w 107"/>
                <a:gd name="T117" fmla="*/ 37 h 137"/>
                <a:gd name="T118" fmla="*/ 85 w 107"/>
                <a:gd name="T119" fmla="*/ 66 h 137"/>
                <a:gd name="T120" fmla="*/ 75 w 107"/>
                <a:gd name="T121" fmla="*/ 83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 h="137">
                  <a:moveTo>
                    <a:pt x="85" y="83"/>
                  </a:moveTo>
                  <a:cubicBezTo>
                    <a:pt x="85" y="83"/>
                    <a:pt x="85" y="83"/>
                    <a:pt x="85" y="83"/>
                  </a:cubicBezTo>
                  <a:cubicBezTo>
                    <a:pt x="88" y="78"/>
                    <a:pt x="91" y="73"/>
                    <a:pt x="93" y="69"/>
                  </a:cubicBezTo>
                  <a:cubicBezTo>
                    <a:pt x="104" y="53"/>
                    <a:pt x="107" y="28"/>
                    <a:pt x="98" y="14"/>
                  </a:cubicBezTo>
                  <a:cubicBezTo>
                    <a:pt x="93" y="7"/>
                    <a:pt x="86" y="3"/>
                    <a:pt x="76" y="5"/>
                  </a:cubicBezTo>
                  <a:cubicBezTo>
                    <a:pt x="69" y="1"/>
                    <a:pt x="59" y="0"/>
                    <a:pt x="50" y="2"/>
                  </a:cubicBezTo>
                  <a:cubicBezTo>
                    <a:pt x="41" y="5"/>
                    <a:pt x="33" y="10"/>
                    <a:pt x="29" y="18"/>
                  </a:cubicBezTo>
                  <a:cubicBezTo>
                    <a:pt x="18" y="37"/>
                    <a:pt x="33" y="60"/>
                    <a:pt x="36" y="64"/>
                  </a:cubicBezTo>
                  <a:cubicBezTo>
                    <a:pt x="38" y="70"/>
                    <a:pt x="41" y="75"/>
                    <a:pt x="45" y="82"/>
                  </a:cubicBezTo>
                  <a:cubicBezTo>
                    <a:pt x="45" y="82"/>
                    <a:pt x="45" y="82"/>
                    <a:pt x="45" y="82"/>
                  </a:cubicBezTo>
                  <a:cubicBezTo>
                    <a:pt x="46" y="86"/>
                    <a:pt x="45" y="91"/>
                    <a:pt x="43" y="94"/>
                  </a:cubicBezTo>
                  <a:cubicBezTo>
                    <a:pt x="43" y="94"/>
                    <a:pt x="43" y="94"/>
                    <a:pt x="42" y="94"/>
                  </a:cubicBezTo>
                  <a:cubicBezTo>
                    <a:pt x="40" y="94"/>
                    <a:pt x="38" y="96"/>
                    <a:pt x="38" y="98"/>
                  </a:cubicBezTo>
                  <a:cubicBezTo>
                    <a:pt x="38" y="98"/>
                    <a:pt x="38" y="99"/>
                    <a:pt x="38" y="99"/>
                  </a:cubicBezTo>
                  <a:cubicBezTo>
                    <a:pt x="32" y="103"/>
                    <a:pt x="19" y="109"/>
                    <a:pt x="14" y="111"/>
                  </a:cubicBezTo>
                  <a:cubicBezTo>
                    <a:pt x="14" y="111"/>
                    <a:pt x="14" y="111"/>
                    <a:pt x="13" y="112"/>
                  </a:cubicBezTo>
                  <a:cubicBezTo>
                    <a:pt x="6" y="116"/>
                    <a:pt x="0" y="121"/>
                    <a:pt x="0" y="133"/>
                  </a:cubicBezTo>
                  <a:cubicBezTo>
                    <a:pt x="0" y="135"/>
                    <a:pt x="2" y="137"/>
                    <a:pt x="4" y="137"/>
                  </a:cubicBezTo>
                  <a:cubicBezTo>
                    <a:pt x="6" y="137"/>
                    <a:pt x="8" y="135"/>
                    <a:pt x="8" y="133"/>
                  </a:cubicBezTo>
                  <a:cubicBezTo>
                    <a:pt x="8" y="126"/>
                    <a:pt x="10" y="123"/>
                    <a:pt x="17" y="118"/>
                  </a:cubicBezTo>
                  <a:cubicBezTo>
                    <a:pt x="20" y="117"/>
                    <a:pt x="34" y="111"/>
                    <a:pt x="42" y="106"/>
                  </a:cubicBezTo>
                  <a:cubicBezTo>
                    <a:pt x="46" y="110"/>
                    <a:pt x="54" y="114"/>
                    <a:pt x="64" y="114"/>
                  </a:cubicBezTo>
                  <a:cubicBezTo>
                    <a:pt x="75" y="114"/>
                    <a:pt x="82" y="110"/>
                    <a:pt x="86" y="106"/>
                  </a:cubicBezTo>
                  <a:cubicBezTo>
                    <a:pt x="88" y="107"/>
                    <a:pt x="89" y="108"/>
                    <a:pt x="90" y="108"/>
                  </a:cubicBezTo>
                  <a:cubicBezTo>
                    <a:pt x="90" y="109"/>
                    <a:pt x="91" y="109"/>
                    <a:pt x="92" y="109"/>
                  </a:cubicBezTo>
                  <a:cubicBezTo>
                    <a:pt x="93" y="109"/>
                    <a:pt x="95" y="108"/>
                    <a:pt x="95" y="107"/>
                  </a:cubicBezTo>
                  <a:cubicBezTo>
                    <a:pt x="96" y="105"/>
                    <a:pt x="96" y="103"/>
                    <a:pt x="94" y="102"/>
                  </a:cubicBezTo>
                  <a:cubicBezTo>
                    <a:pt x="93" y="101"/>
                    <a:pt x="92" y="100"/>
                    <a:pt x="90" y="99"/>
                  </a:cubicBezTo>
                  <a:cubicBezTo>
                    <a:pt x="90" y="99"/>
                    <a:pt x="90" y="98"/>
                    <a:pt x="90" y="98"/>
                  </a:cubicBezTo>
                  <a:cubicBezTo>
                    <a:pt x="90" y="96"/>
                    <a:pt x="89" y="94"/>
                    <a:pt x="86" y="94"/>
                  </a:cubicBezTo>
                  <a:cubicBezTo>
                    <a:pt x="86" y="94"/>
                    <a:pt x="85" y="94"/>
                    <a:pt x="85" y="94"/>
                  </a:cubicBezTo>
                  <a:cubicBezTo>
                    <a:pt x="84" y="91"/>
                    <a:pt x="84" y="88"/>
                    <a:pt x="85" y="84"/>
                  </a:cubicBezTo>
                  <a:lnTo>
                    <a:pt x="85" y="83"/>
                  </a:lnTo>
                  <a:close/>
                  <a:moveTo>
                    <a:pt x="38" y="51"/>
                  </a:moveTo>
                  <a:cubicBezTo>
                    <a:pt x="34" y="43"/>
                    <a:pt x="30" y="31"/>
                    <a:pt x="36" y="22"/>
                  </a:cubicBezTo>
                  <a:cubicBezTo>
                    <a:pt x="39" y="16"/>
                    <a:pt x="45" y="12"/>
                    <a:pt x="52" y="10"/>
                  </a:cubicBezTo>
                  <a:cubicBezTo>
                    <a:pt x="60" y="8"/>
                    <a:pt x="68" y="9"/>
                    <a:pt x="73" y="12"/>
                  </a:cubicBezTo>
                  <a:cubicBezTo>
                    <a:pt x="74" y="13"/>
                    <a:pt x="75" y="13"/>
                    <a:pt x="76" y="13"/>
                  </a:cubicBezTo>
                  <a:cubicBezTo>
                    <a:pt x="83" y="11"/>
                    <a:pt x="88" y="13"/>
                    <a:pt x="91" y="18"/>
                  </a:cubicBezTo>
                  <a:cubicBezTo>
                    <a:pt x="97" y="27"/>
                    <a:pt x="96" y="41"/>
                    <a:pt x="92" y="54"/>
                  </a:cubicBezTo>
                  <a:cubicBezTo>
                    <a:pt x="90" y="46"/>
                    <a:pt x="86" y="37"/>
                    <a:pt x="77" y="28"/>
                  </a:cubicBezTo>
                  <a:cubicBezTo>
                    <a:pt x="76" y="27"/>
                    <a:pt x="75" y="26"/>
                    <a:pt x="74" y="26"/>
                  </a:cubicBezTo>
                  <a:cubicBezTo>
                    <a:pt x="74" y="26"/>
                    <a:pt x="74" y="26"/>
                    <a:pt x="74" y="26"/>
                  </a:cubicBezTo>
                  <a:cubicBezTo>
                    <a:pt x="73" y="27"/>
                    <a:pt x="72" y="27"/>
                    <a:pt x="71" y="28"/>
                  </a:cubicBezTo>
                  <a:cubicBezTo>
                    <a:pt x="64" y="39"/>
                    <a:pt x="57" y="41"/>
                    <a:pt x="51" y="43"/>
                  </a:cubicBezTo>
                  <a:cubicBezTo>
                    <a:pt x="46" y="44"/>
                    <a:pt x="41" y="46"/>
                    <a:pt x="38" y="51"/>
                  </a:cubicBezTo>
                  <a:close/>
                  <a:moveTo>
                    <a:pt x="64" y="106"/>
                  </a:moveTo>
                  <a:cubicBezTo>
                    <a:pt x="56" y="106"/>
                    <a:pt x="51" y="103"/>
                    <a:pt x="48" y="101"/>
                  </a:cubicBezTo>
                  <a:cubicBezTo>
                    <a:pt x="50" y="98"/>
                    <a:pt x="52" y="95"/>
                    <a:pt x="53" y="91"/>
                  </a:cubicBezTo>
                  <a:cubicBezTo>
                    <a:pt x="57" y="94"/>
                    <a:pt x="62" y="96"/>
                    <a:pt x="65" y="96"/>
                  </a:cubicBezTo>
                  <a:cubicBezTo>
                    <a:pt x="69" y="96"/>
                    <a:pt x="73" y="94"/>
                    <a:pt x="77" y="92"/>
                  </a:cubicBezTo>
                  <a:cubicBezTo>
                    <a:pt x="77" y="95"/>
                    <a:pt x="78" y="99"/>
                    <a:pt x="80" y="101"/>
                  </a:cubicBezTo>
                  <a:cubicBezTo>
                    <a:pt x="77" y="103"/>
                    <a:pt x="73" y="106"/>
                    <a:pt x="64" y="106"/>
                  </a:cubicBezTo>
                  <a:close/>
                  <a:moveTo>
                    <a:pt x="75" y="83"/>
                  </a:moveTo>
                  <a:cubicBezTo>
                    <a:pt x="73" y="86"/>
                    <a:pt x="68" y="88"/>
                    <a:pt x="65" y="88"/>
                  </a:cubicBezTo>
                  <a:cubicBezTo>
                    <a:pt x="62" y="88"/>
                    <a:pt x="58" y="86"/>
                    <a:pt x="56" y="83"/>
                  </a:cubicBezTo>
                  <a:cubicBezTo>
                    <a:pt x="49" y="74"/>
                    <a:pt x="46" y="68"/>
                    <a:pt x="44" y="62"/>
                  </a:cubicBezTo>
                  <a:cubicBezTo>
                    <a:pt x="44" y="53"/>
                    <a:pt x="46" y="53"/>
                    <a:pt x="53" y="51"/>
                  </a:cubicBezTo>
                  <a:cubicBezTo>
                    <a:pt x="59" y="49"/>
                    <a:pt x="67" y="47"/>
                    <a:pt x="75" y="37"/>
                  </a:cubicBezTo>
                  <a:cubicBezTo>
                    <a:pt x="85" y="50"/>
                    <a:pt x="85" y="63"/>
                    <a:pt x="85" y="66"/>
                  </a:cubicBezTo>
                  <a:cubicBezTo>
                    <a:pt x="83" y="71"/>
                    <a:pt x="80" y="76"/>
                    <a:pt x="75" y="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05" name="Freeform 116">
            <a:extLst>
              <a:ext uri="{FF2B5EF4-FFF2-40B4-BE49-F238E27FC236}">
                <a16:creationId xmlns:a16="http://schemas.microsoft.com/office/drawing/2014/main" id="{56CA741C-8DFD-4FFB-BDA1-E51A2A4E581F}"/>
              </a:ext>
            </a:extLst>
          </p:cNvPr>
          <p:cNvSpPr>
            <a:spLocks noChangeAspect="1" noEditPoints="1"/>
          </p:cNvSpPr>
          <p:nvPr/>
        </p:nvSpPr>
        <p:spPr bwMode="auto">
          <a:xfrm>
            <a:off x="3635277" y="2237917"/>
            <a:ext cx="414000" cy="287673"/>
          </a:xfrm>
          <a:custGeom>
            <a:avLst/>
            <a:gdLst>
              <a:gd name="T0" fmla="*/ 76 w 104"/>
              <a:gd name="T1" fmla="*/ 80 h 80"/>
              <a:gd name="T2" fmla="*/ 27 w 104"/>
              <a:gd name="T3" fmla="*/ 80 h 80"/>
              <a:gd name="T4" fmla="*/ 0 w 104"/>
              <a:gd name="T5" fmla="*/ 52 h 80"/>
              <a:gd name="T6" fmla="*/ 20 w 104"/>
              <a:gd name="T7" fmla="*/ 29 h 80"/>
              <a:gd name="T8" fmla="*/ 52 w 104"/>
              <a:gd name="T9" fmla="*/ 0 h 80"/>
              <a:gd name="T10" fmla="*/ 79 w 104"/>
              <a:gd name="T11" fmla="*/ 24 h 80"/>
              <a:gd name="T12" fmla="*/ 95 w 104"/>
              <a:gd name="T13" fmla="*/ 31 h 80"/>
              <a:gd name="T14" fmla="*/ 104 w 104"/>
              <a:gd name="T15" fmla="*/ 52 h 80"/>
              <a:gd name="T16" fmla="*/ 76 w 104"/>
              <a:gd name="T17" fmla="*/ 80 h 80"/>
              <a:gd name="T18" fmla="*/ 52 w 104"/>
              <a:gd name="T19" fmla="*/ 8 h 80"/>
              <a:gd name="T20" fmla="*/ 28 w 104"/>
              <a:gd name="T21" fmla="*/ 32 h 80"/>
              <a:gd name="T22" fmla="*/ 24 w 104"/>
              <a:gd name="T23" fmla="*/ 37 h 80"/>
              <a:gd name="T24" fmla="*/ 8 w 104"/>
              <a:gd name="T25" fmla="*/ 52 h 80"/>
              <a:gd name="T26" fmla="*/ 27 w 104"/>
              <a:gd name="T27" fmla="*/ 72 h 80"/>
              <a:gd name="T28" fmla="*/ 76 w 104"/>
              <a:gd name="T29" fmla="*/ 72 h 80"/>
              <a:gd name="T30" fmla="*/ 96 w 104"/>
              <a:gd name="T31" fmla="*/ 52 h 80"/>
              <a:gd name="T32" fmla="*/ 89 w 104"/>
              <a:gd name="T33" fmla="*/ 37 h 80"/>
              <a:gd name="T34" fmla="*/ 76 w 104"/>
              <a:gd name="T35" fmla="*/ 32 h 80"/>
              <a:gd name="T36" fmla="*/ 76 w 104"/>
              <a:gd name="T37" fmla="*/ 32 h 80"/>
              <a:gd name="T38" fmla="*/ 76 w 104"/>
              <a:gd name="T39" fmla="*/ 32 h 80"/>
              <a:gd name="T40" fmla="*/ 72 w 104"/>
              <a:gd name="T41" fmla="*/ 28 h 80"/>
              <a:gd name="T42" fmla="*/ 52 w 104"/>
              <a:gd name="T43" fmla="*/ 8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4" h="80">
                <a:moveTo>
                  <a:pt x="76" y="80"/>
                </a:moveTo>
                <a:cubicBezTo>
                  <a:pt x="27" y="80"/>
                  <a:pt x="27" y="80"/>
                  <a:pt x="27" y="80"/>
                </a:cubicBezTo>
                <a:cubicBezTo>
                  <a:pt x="11" y="80"/>
                  <a:pt x="0" y="69"/>
                  <a:pt x="0" y="52"/>
                </a:cubicBezTo>
                <a:cubicBezTo>
                  <a:pt x="0" y="41"/>
                  <a:pt x="8" y="31"/>
                  <a:pt x="20" y="29"/>
                </a:cubicBezTo>
                <a:cubicBezTo>
                  <a:pt x="21" y="13"/>
                  <a:pt x="35" y="0"/>
                  <a:pt x="52" y="0"/>
                </a:cubicBezTo>
                <a:cubicBezTo>
                  <a:pt x="65" y="0"/>
                  <a:pt x="77" y="11"/>
                  <a:pt x="79" y="24"/>
                </a:cubicBezTo>
                <a:cubicBezTo>
                  <a:pt x="85" y="25"/>
                  <a:pt x="90" y="27"/>
                  <a:pt x="95" y="31"/>
                </a:cubicBezTo>
                <a:cubicBezTo>
                  <a:pt x="100" y="36"/>
                  <a:pt x="104" y="44"/>
                  <a:pt x="104" y="52"/>
                </a:cubicBezTo>
                <a:cubicBezTo>
                  <a:pt x="104" y="66"/>
                  <a:pt x="93" y="80"/>
                  <a:pt x="76" y="80"/>
                </a:cubicBezTo>
                <a:close/>
                <a:moveTo>
                  <a:pt x="52" y="8"/>
                </a:moveTo>
                <a:cubicBezTo>
                  <a:pt x="38" y="8"/>
                  <a:pt x="28" y="19"/>
                  <a:pt x="28" y="32"/>
                </a:cubicBezTo>
                <a:cubicBezTo>
                  <a:pt x="28" y="35"/>
                  <a:pt x="26" y="37"/>
                  <a:pt x="24" y="37"/>
                </a:cubicBezTo>
                <a:cubicBezTo>
                  <a:pt x="14" y="37"/>
                  <a:pt x="8" y="44"/>
                  <a:pt x="8" y="52"/>
                </a:cubicBezTo>
                <a:cubicBezTo>
                  <a:pt x="8" y="62"/>
                  <a:pt x="13" y="72"/>
                  <a:pt x="27" y="72"/>
                </a:cubicBezTo>
                <a:cubicBezTo>
                  <a:pt x="76" y="72"/>
                  <a:pt x="76" y="72"/>
                  <a:pt x="76" y="72"/>
                </a:cubicBezTo>
                <a:cubicBezTo>
                  <a:pt x="90" y="72"/>
                  <a:pt x="96" y="60"/>
                  <a:pt x="96" y="52"/>
                </a:cubicBezTo>
                <a:cubicBezTo>
                  <a:pt x="96" y="46"/>
                  <a:pt x="93" y="41"/>
                  <a:pt x="89" y="37"/>
                </a:cubicBezTo>
                <a:cubicBezTo>
                  <a:pt x="86" y="34"/>
                  <a:pt x="81" y="32"/>
                  <a:pt x="76" y="32"/>
                </a:cubicBezTo>
                <a:cubicBezTo>
                  <a:pt x="77" y="32"/>
                  <a:pt x="76" y="32"/>
                  <a:pt x="76" y="32"/>
                </a:cubicBezTo>
                <a:cubicBezTo>
                  <a:pt x="76" y="32"/>
                  <a:pt x="76" y="32"/>
                  <a:pt x="76" y="32"/>
                </a:cubicBezTo>
                <a:cubicBezTo>
                  <a:pt x="73" y="32"/>
                  <a:pt x="72" y="31"/>
                  <a:pt x="72" y="28"/>
                </a:cubicBezTo>
                <a:cubicBezTo>
                  <a:pt x="72" y="18"/>
                  <a:pt x="62" y="8"/>
                  <a:pt x="52" y="8"/>
                </a:cubicBezTo>
                <a:close/>
              </a:path>
            </a:pathLst>
          </a:custGeom>
          <a:solidFill>
            <a:srgbClr val="0E163F"/>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106" name="Group 105">
            <a:extLst>
              <a:ext uri="{FF2B5EF4-FFF2-40B4-BE49-F238E27FC236}">
                <a16:creationId xmlns:a16="http://schemas.microsoft.com/office/drawing/2014/main" id="{33ABF70B-BA25-4792-A5F8-9B5EF9612633}"/>
              </a:ext>
            </a:extLst>
          </p:cNvPr>
          <p:cNvGrpSpPr>
            <a:grpSpLocks noChangeAspect="1"/>
          </p:cNvGrpSpPr>
          <p:nvPr/>
        </p:nvGrpSpPr>
        <p:grpSpPr>
          <a:xfrm>
            <a:off x="1353653" y="3220111"/>
            <a:ext cx="610420" cy="590324"/>
            <a:chOff x="792484" y="5347498"/>
            <a:chExt cx="385763" cy="373063"/>
          </a:xfrm>
        </p:grpSpPr>
        <p:sp>
          <p:nvSpPr>
            <p:cNvPr id="107" name="Freeform 244">
              <a:extLst>
                <a:ext uri="{FF2B5EF4-FFF2-40B4-BE49-F238E27FC236}">
                  <a16:creationId xmlns:a16="http://schemas.microsoft.com/office/drawing/2014/main" id="{EA3457A8-B92B-4797-9054-C1185E33E2CE}"/>
                </a:ext>
              </a:extLst>
            </p:cNvPr>
            <p:cNvSpPr>
              <a:spLocks noEditPoints="1"/>
            </p:cNvSpPr>
            <p:nvPr/>
          </p:nvSpPr>
          <p:spPr bwMode="auto">
            <a:xfrm>
              <a:off x="792484" y="5347498"/>
              <a:ext cx="385763" cy="373063"/>
            </a:xfrm>
            <a:custGeom>
              <a:avLst/>
              <a:gdLst>
                <a:gd name="T0" fmla="*/ 119 w 160"/>
                <a:gd name="T1" fmla="*/ 102 h 152"/>
                <a:gd name="T2" fmla="*/ 105 w 160"/>
                <a:gd name="T3" fmla="*/ 86 h 152"/>
                <a:gd name="T4" fmla="*/ 115 w 160"/>
                <a:gd name="T5" fmla="*/ 66 h 152"/>
                <a:gd name="T6" fmla="*/ 117 w 160"/>
                <a:gd name="T7" fmla="*/ 26 h 152"/>
                <a:gd name="T8" fmla="*/ 43 w 160"/>
                <a:gd name="T9" fmla="*/ 26 h 152"/>
                <a:gd name="T10" fmla="*/ 45 w 160"/>
                <a:gd name="T11" fmla="*/ 66 h 152"/>
                <a:gd name="T12" fmla="*/ 55 w 160"/>
                <a:gd name="T13" fmla="*/ 86 h 152"/>
                <a:gd name="T14" fmla="*/ 41 w 160"/>
                <a:gd name="T15" fmla="*/ 102 h 152"/>
                <a:gd name="T16" fmla="*/ 0 w 160"/>
                <a:gd name="T17" fmla="*/ 148 h 152"/>
                <a:gd name="T18" fmla="*/ 8 w 160"/>
                <a:gd name="T19" fmla="*/ 148 h 152"/>
                <a:gd name="T20" fmla="*/ 45 w 160"/>
                <a:gd name="T21" fmla="*/ 109 h 152"/>
                <a:gd name="T22" fmla="*/ 70 w 160"/>
                <a:gd name="T23" fmla="*/ 124 h 152"/>
                <a:gd name="T24" fmla="*/ 76 w 160"/>
                <a:gd name="T25" fmla="*/ 119 h 152"/>
                <a:gd name="T26" fmla="*/ 80 w 160"/>
                <a:gd name="T27" fmla="*/ 148 h 152"/>
                <a:gd name="T28" fmla="*/ 84 w 160"/>
                <a:gd name="T29" fmla="*/ 119 h 152"/>
                <a:gd name="T30" fmla="*/ 90 w 160"/>
                <a:gd name="T31" fmla="*/ 124 h 152"/>
                <a:gd name="T32" fmla="*/ 115 w 160"/>
                <a:gd name="T33" fmla="*/ 109 h 152"/>
                <a:gd name="T34" fmla="*/ 152 w 160"/>
                <a:gd name="T35" fmla="*/ 148 h 152"/>
                <a:gd name="T36" fmla="*/ 160 w 160"/>
                <a:gd name="T37" fmla="*/ 148 h 152"/>
                <a:gd name="T38" fmla="*/ 51 w 160"/>
                <a:gd name="T39" fmla="*/ 28 h 152"/>
                <a:gd name="T40" fmla="*/ 109 w 160"/>
                <a:gd name="T41" fmla="*/ 28 h 152"/>
                <a:gd name="T42" fmla="*/ 112 w 160"/>
                <a:gd name="T43" fmla="*/ 43 h 152"/>
                <a:gd name="T44" fmla="*/ 101 w 160"/>
                <a:gd name="T45" fmla="*/ 32 h 152"/>
                <a:gd name="T46" fmla="*/ 79 w 160"/>
                <a:gd name="T47" fmla="*/ 39 h 152"/>
                <a:gd name="T48" fmla="*/ 57 w 160"/>
                <a:gd name="T49" fmla="*/ 32 h 152"/>
                <a:gd name="T50" fmla="*/ 48 w 160"/>
                <a:gd name="T51" fmla="*/ 40 h 152"/>
                <a:gd name="T52" fmla="*/ 51 w 160"/>
                <a:gd name="T53" fmla="*/ 28 h 152"/>
                <a:gd name="T54" fmla="*/ 49 w 160"/>
                <a:gd name="T55" fmla="*/ 53 h 152"/>
                <a:gd name="T56" fmla="*/ 59 w 160"/>
                <a:gd name="T57" fmla="*/ 42 h 152"/>
                <a:gd name="T58" fmla="*/ 99 w 160"/>
                <a:gd name="T59" fmla="*/ 42 h 152"/>
                <a:gd name="T60" fmla="*/ 110 w 160"/>
                <a:gd name="T61" fmla="*/ 54 h 152"/>
                <a:gd name="T62" fmla="*/ 108 w 160"/>
                <a:gd name="T63" fmla="*/ 63 h 152"/>
                <a:gd name="T64" fmla="*/ 97 w 160"/>
                <a:gd name="T65" fmla="*/ 84 h 152"/>
                <a:gd name="T66" fmla="*/ 96 w 160"/>
                <a:gd name="T67" fmla="*/ 85 h 152"/>
                <a:gd name="T68" fmla="*/ 80 w 160"/>
                <a:gd name="T69" fmla="*/ 96 h 152"/>
                <a:gd name="T70" fmla="*/ 64 w 160"/>
                <a:gd name="T71" fmla="*/ 85 h 152"/>
                <a:gd name="T72" fmla="*/ 63 w 160"/>
                <a:gd name="T73" fmla="*/ 84 h 152"/>
                <a:gd name="T74" fmla="*/ 52 w 160"/>
                <a:gd name="T75" fmla="*/ 63 h 152"/>
                <a:gd name="T76" fmla="*/ 54 w 160"/>
                <a:gd name="T77" fmla="*/ 105 h 152"/>
                <a:gd name="T78" fmla="*/ 53 w 160"/>
                <a:gd name="T79" fmla="*/ 100 h 152"/>
                <a:gd name="T80" fmla="*/ 61 w 160"/>
                <a:gd name="T81" fmla="*/ 95 h 152"/>
                <a:gd name="T82" fmla="*/ 76 w 160"/>
                <a:gd name="T83" fmla="*/ 107 h 152"/>
                <a:gd name="T84" fmla="*/ 69 w 160"/>
                <a:gd name="T85" fmla="*/ 115 h 152"/>
                <a:gd name="T86" fmla="*/ 86 w 160"/>
                <a:gd name="T87" fmla="*/ 108 h 152"/>
                <a:gd name="T88" fmla="*/ 84 w 160"/>
                <a:gd name="T89" fmla="*/ 104 h 152"/>
                <a:gd name="T90" fmla="*/ 100 w 160"/>
                <a:gd name="T91" fmla="*/ 93 h 152"/>
                <a:gd name="T92" fmla="*/ 106 w 160"/>
                <a:gd name="T93" fmla="*/ 101 h 152"/>
                <a:gd name="T94" fmla="*/ 91 w 160"/>
                <a:gd name="T95" fmla="*/ 11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52">
                  <a:moveTo>
                    <a:pt x="143" y="109"/>
                  </a:moveTo>
                  <a:cubicBezTo>
                    <a:pt x="134" y="107"/>
                    <a:pt x="125" y="104"/>
                    <a:pt x="119" y="102"/>
                  </a:cubicBezTo>
                  <a:cubicBezTo>
                    <a:pt x="119" y="102"/>
                    <a:pt x="119" y="101"/>
                    <a:pt x="119" y="101"/>
                  </a:cubicBezTo>
                  <a:cubicBezTo>
                    <a:pt x="105" y="86"/>
                    <a:pt x="105" y="86"/>
                    <a:pt x="105" y="86"/>
                  </a:cubicBezTo>
                  <a:cubicBezTo>
                    <a:pt x="110" y="79"/>
                    <a:pt x="112" y="73"/>
                    <a:pt x="114" y="68"/>
                  </a:cubicBezTo>
                  <a:cubicBezTo>
                    <a:pt x="115" y="66"/>
                    <a:pt x="115" y="66"/>
                    <a:pt x="115" y="66"/>
                  </a:cubicBezTo>
                  <a:cubicBezTo>
                    <a:pt x="123" y="48"/>
                    <a:pt x="120" y="35"/>
                    <a:pt x="118" y="28"/>
                  </a:cubicBezTo>
                  <a:cubicBezTo>
                    <a:pt x="117" y="26"/>
                    <a:pt x="117" y="26"/>
                    <a:pt x="117" y="26"/>
                  </a:cubicBezTo>
                  <a:cubicBezTo>
                    <a:pt x="114" y="13"/>
                    <a:pt x="106" y="0"/>
                    <a:pt x="80" y="0"/>
                  </a:cubicBezTo>
                  <a:cubicBezTo>
                    <a:pt x="54" y="0"/>
                    <a:pt x="47" y="13"/>
                    <a:pt x="43" y="26"/>
                  </a:cubicBezTo>
                  <a:cubicBezTo>
                    <a:pt x="43" y="28"/>
                    <a:pt x="43" y="28"/>
                    <a:pt x="43" y="28"/>
                  </a:cubicBezTo>
                  <a:cubicBezTo>
                    <a:pt x="40" y="35"/>
                    <a:pt x="37" y="48"/>
                    <a:pt x="45" y="66"/>
                  </a:cubicBezTo>
                  <a:cubicBezTo>
                    <a:pt x="46" y="68"/>
                    <a:pt x="46" y="68"/>
                    <a:pt x="46" y="68"/>
                  </a:cubicBezTo>
                  <a:cubicBezTo>
                    <a:pt x="48" y="73"/>
                    <a:pt x="50" y="79"/>
                    <a:pt x="55" y="86"/>
                  </a:cubicBezTo>
                  <a:cubicBezTo>
                    <a:pt x="41" y="101"/>
                    <a:pt x="41" y="101"/>
                    <a:pt x="41" y="101"/>
                  </a:cubicBezTo>
                  <a:cubicBezTo>
                    <a:pt x="41" y="101"/>
                    <a:pt x="41" y="102"/>
                    <a:pt x="41" y="102"/>
                  </a:cubicBezTo>
                  <a:cubicBezTo>
                    <a:pt x="35" y="104"/>
                    <a:pt x="26" y="107"/>
                    <a:pt x="17" y="109"/>
                  </a:cubicBezTo>
                  <a:cubicBezTo>
                    <a:pt x="6" y="112"/>
                    <a:pt x="0" y="139"/>
                    <a:pt x="0" y="148"/>
                  </a:cubicBezTo>
                  <a:cubicBezTo>
                    <a:pt x="0" y="150"/>
                    <a:pt x="2" y="152"/>
                    <a:pt x="4" y="152"/>
                  </a:cubicBezTo>
                  <a:cubicBezTo>
                    <a:pt x="6" y="152"/>
                    <a:pt x="8" y="150"/>
                    <a:pt x="8" y="148"/>
                  </a:cubicBezTo>
                  <a:cubicBezTo>
                    <a:pt x="8" y="138"/>
                    <a:pt x="15" y="118"/>
                    <a:pt x="20" y="117"/>
                  </a:cubicBezTo>
                  <a:cubicBezTo>
                    <a:pt x="29" y="114"/>
                    <a:pt x="38" y="111"/>
                    <a:pt x="45" y="109"/>
                  </a:cubicBezTo>
                  <a:cubicBezTo>
                    <a:pt x="68" y="123"/>
                    <a:pt x="68" y="123"/>
                    <a:pt x="68" y="123"/>
                  </a:cubicBezTo>
                  <a:cubicBezTo>
                    <a:pt x="68" y="124"/>
                    <a:pt x="69" y="124"/>
                    <a:pt x="70" y="124"/>
                  </a:cubicBezTo>
                  <a:cubicBezTo>
                    <a:pt x="71" y="124"/>
                    <a:pt x="72" y="124"/>
                    <a:pt x="73" y="123"/>
                  </a:cubicBezTo>
                  <a:cubicBezTo>
                    <a:pt x="76" y="119"/>
                    <a:pt x="76" y="119"/>
                    <a:pt x="76" y="119"/>
                  </a:cubicBezTo>
                  <a:cubicBezTo>
                    <a:pt x="76" y="144"/>
                    <a:pt x="76" y="144"/>
                    <a:pt x="76" y="144"/>
                  </a:cubicBezTo>
                  <a:cubicBezTo>
                    <a:pt x="76" y="146"/>
                    <a:pt x="78" y="148"/>
                    <a:pt x="80" y="148"/>
                  </a:cubicBezTo>
                  <a:cubicBezTo>
                    <a:pt x="82" y="148"/>
                    <a:pt x="84" y="146"/>
                    <a:pt x="84" y="144"/>
                  </a:cubicBezTo>
                  <a:cubicBezTo>
                    <a:pt x="84" y="119"/>
                    <a:pt x="84" y="119"/>
                    <a:pt x="84" y="119"/>
                  </a:cubicBezTo>
                  <a:cubicBezTo>
                    <a:pt x="87" y="123"/>
                    <a:pt x="87" y="123"/>
                    <a:pt x="87" y="123"/>
                  </a:cubicBezTo>
                  <a:cubicBezTo>
                    <a:pt x="88" y="123"/>
                    <a:pt x="89" y="124"/>
                    <a:pt x="90" y="124"/>
                  </a:cubicBezTo>
                  <a:cubicBezTo>
                    <a:pt x="91" y="124"/>
                    <a:pt x="92" y="124"/>
                    <a:pt x="92" y="123"/>
                  </a:cubicBezTo>
                  <a:cubicBezTo>
                    <a:pt x="115" y="109"/>
                    <a:pt x="115" y="109"/>
                    <a:pt x="115" y="109"/>
                  </a:cubicBezTo>
                  <a:cubicBezTo>
                    <a:pt x="122" y="111"/>
                    <a:pt x="131" y="114"/>
                    <a:pt x="140" y="117"/>
                  </a:cubicBezTo>
                  <a:cubicBezTo>
                    <a:pt x="145" y="118"/>
                    <a:pt x="152" y="138"/>
                    <a:pt x="152" y="148"/>
                  </a:cubicBezTo>
                  <a:cubicBezTo>
                    <a:pt x="152" y="150"/>
                    <a:pt x="154" y="152"/>
                    <a:pt x="156" y="152"/>
                  </a:cubicBezTo>
                  <a:cubicBezTo>
                    <a:pt x="158" y="152"/>
                    <a:pt x="160" y="150"/>
                    <a:pt x="160" y="148"/>
                  </a:cubicBezTo>
                  <a:cubicBezTo>
                    <a:pt x="160" y="139"/>
                    <a:pt x="154" y="112"/>
                    <a:pt x="143" y="109"/>
                  </a:cubicBezTo>
                  <a:close/>
                  <a:moveTo>
                    <a:pt x="51" y="28"/>
                  </a:moveTo>
                  <a:cubicBezTo>
                    <a:pt x="53" y="18"/>
                    <a:pt x="58" y="8"/>
                    <a:pt x="80" y="8"/>
                  </a:cubicBezTo>
                  <a:cubicBezTo>
                    <a:pt x="102" y="8"/>
                    <a:pt x="107" y="18"/>
                    <a:pt x="109" y="28"/>
                  </a:cubicBezTo>
                  <a:cubicBezTo>
                    <a:pt x="110" y="30"/>
                    <a:pt x="110" y="30"/>
                    <a:pt x="110" y="30"/>
                  </a:cubicBezTo>
                  <a:cubicBezTo>
                    <a:pt x="111" y="33"/>
                    <a:pt x="112" y="37"/>
                    <a:pt x="112" y="43"/>
                  </a:cubicBezTo>
                  <a:cubicBezTo>
                    <a:pt x="106" y="34"/>
                    <a:pt x="106" y="34"/>
                    <a:pt x="106" y="34"/>
                  </a:cubicBezTo>
                  <a:cubicBezTo>
                    <a:pt x="105" y="32"/>
                    <a:pt x="103" y="32"/>
                    <a:pt x="101" y="32"/>
                  </a:cubicBezTo>
                  <a:cubicBezTo>
                    <a:pt x="99" y="33"/>
                    <a:pt x="97" y="34"/>
                    <a:pt x="96" y="35"/>
                  </a:cubicBezTo>
                  <a:cubicBezTo>
                    <a:pt x="91" y="37"/>
                    <a:pt x="87" y="39"/>
                    <a:pt x="79" y="39"/>
                  </a:cubicBezTo>
                  <a:cubicBezTo>
                    <a:pt x="71" y="39"/>
                    <a:pt x="67" y="37"/>
                    <a:pt x="63" y="35"/>
                  </a:cubicBezTo>
                  <a:cubicBezTo>
                    <a:pt x="61" y="34"/>
                    <a:pt x="59" y="33"/>
                    <a:pt x="57" y="32"/>
                  </a:cubicBezTo>
                  <a:cubicBezTo>
                    <a:pt x="56" y="32"/>
                    <a:pt x="54" y="32"/>
                    <a:pt x="53" y="34"/>
                  </a:cubicBezTo>
                  <a:cubicBezTo>
                    <a:pt x="48" y="40"/>
                    <a:pt x="48" y="40"/>
                    <a:pt x="48" y="40"/>
                  </a:cubicBezTo>
                  <a:cubicBezTo>
                    <a:pt x="49" y="36"/>
                    <a:pt x="49" y="32"/>
                    <a:pt x="50" y="30"/>
                  </a:cubicBezTo>
                  <a:lnTo>
                    <a:pt x="51" y="28"/>
                  </a:lnTo>
                  <a:close/>
                  <a:moveTo>
                    <a:pt x="52" y="63"/>
                  </a:moveTo>
                  <a:cubicBezTo>
                    <a:pt x="51" y="60"/>
                    <a:pt x="50" y="56"/>
                    <a:pt x="49" y="53"/>
                  </a:cubicBezTo>
                  <a:cubicBezTo>
                    <a:pt x="57" y="41"/>
                    <a:pt x="57" y="41"/>
                    <a:pt x="57" y="41"/>
                  </a:cubicBezTo>
                  <a:cubicBezTo>
                    <a:pt x="58" y="41"/>
                    <a:pt x="59" y="41"/>
                    <a:pt x="59" y="42"/>
                  </a:cubicBezTo>
                  <a:cubicBezTo>
                    <a:pt x="64" y="44"/>
                    <a:pt x="69" y="47"/>
                    <a:pt x="79" y="47"/>
                  </a:cubicBezTo>
                  <a:cubicBezTo>
                    <a:pt x="89" y="47"/>
                    <a:pt x="95" y="44"/>
                    <a:pt x="99" y="42"/>
                  </a:cubicBezTo>
                  <a:cubicBezTo>
                    <a:pt x="100" y="41"/>
                    <a:pt x="100" y="41"/>
                    <a:pt x="101" y="41"/>
                  </a:cubicBezTo>
                  <a:cubicBezTo>
                    <a:pt x="110" y="54"/>
                    <a:pt x="110" y="54"/>
                    <a:pt x="110" y="54"/>
                  </a:cubicBezTo>
                  <a:cubicBezTo>
                    <a:pt x="110" y="54"/>
                    <a:pt x="111" y="54"/>
                    <a:pt x="111" y="55"/>
                  </a:cubicBezTo>
                  <a:cubicBezTo>
                    <a:pt x="110" y="57"/>
                    <a:pt x="109" y="60"/>
                    <a:pt x="108" y="63"/>
                  </a:cubicBezTo>
                  <a:cubicBezTo>
                    <a:pt x="107" y="64"/>
                    <a:pt x="107" y="64"/>
                    <a:pt x="107" y="64"/>
                  </a:cubicBezTo>
                  <a:cubicBezTo>
                    <a:pt x="105" y="70"/>
                    <a:pt x="102" y="76"/>
                    <a:pt x="97" y="84"/>
                  </a:cubicBezTo>
                  <a:cubicBezTo>
                    <a:pt x="97" y="84"/>
                    <a:pt x="97" y="84"/>
                    <a:pt x="97" y="84"/>
                  </a:cubicBezTo>
                  <a:cubicBezTo>
                    <a:pt x="97" y="84"/>
                    <a:pt x="96" y="85"/>
                    <a:pt x="96" y="85"/>
                  </a:cubicBezTo>
                  <a:cubicBezTo>
                    <a:pt x="95" y="87"/>
                    <a:pt x="94" y="89"/>
                    <a:pt x="92" y="91"/>
                  </a:cubicBezTo>
                  <a:cubicBezTo>
                    <a:pt x="90" y="94"/>
                    <a:pt x="85" y="96"/>
                    <a:pt x="80" y="96"/>
                  </a:cubicBezTo>
                  <a:cubicBezTo>
                    <a:pt x="75" y="96"/>
                    <a:pt x="70" y="94"/>
                    <a:pt x="68" y="91"/>
                  </a:cubicBezTo>
                  <a:cubicBezTo>
                    <a:pt x="66" y="89"/>
                    <a:pt x="65" y="87"/>
                    <a:pt x="64" y="85"/>
                  </a:cubicBezTo>
                  <a:cubicBezTo>
                    <a:pt x="64" y="85"/>
                    <a:pt x="64" y="84"/>
                    <a:pt x="63" y="84"/>
                  </a:cubicBezTo>
                  <a:cubicBezTo>
                    <a:pt x="63" y="84"/>
                    <a:pt x="63" y="84"/>
                    <a:pt x="63" y="84"/>
                  </a:cubicBezTo>
                  <a:cubicBezTo>
                    <a:pt x="58" y="76"/>
                    <a:pt x="55" y="70"/>
                    <a:pt x="53" y="64"/>
                  </a:cubicBezTo>
                  <a:lnTo>
                    <a:pt x="52" y="63"/>
                  </a:lnTo>
                  <a:close/>
                  <a:moveTo>
                    <a:pt x="69" y="115"/>
                  </a:moveTo>
                  <a:cubicBezTo>
                    <a:pt x="54" y="105"/>
                    <a:pt x="54" y="105"/>
                    <a:pt x="54" y="105"/>
                  </a:cubicBezTo>
                  <a:cubicBezTo>
                    <a:pt x="54" y="104"/>
                    <a:pt x="55" y="103"/>
                    <a:pt x="54" y="101"/>
                  </a:cubicBezTo>
                  <a:cubicBezTo>
                    <a:pt x="54" y="101"/>
                    <a:pt x="54" y="100"/>
                    <a:pt x="53" y="100"/>
                  </a:cubicBezTo>
                  <a:cubicBezTo>
                    <a:pt x="60" y="93"/>
                    <a:pt x="60" y="93"/>
                    <a:pt x="60" y="93"/>
                  </a:cubicBezTo>
                  <a:cubicBezTo>
                    <a:pt x="60" y="94"/>
                    <a:pt x="61" y="95"/>
                    <a:pt x="61" y="95"/>
                  </a:cubicBezTo>
                  <a:cubicBezTo>
                    <a:pt x="65" y="100"/>
                    <a:pt x="71" y="103"/>
                    <a:pt x="76" y="104"/>
                  </a:cubicBezTo>
                  <a:cubicBezTo>
                    <a:pt x="76" y="107"/>
                    <a:pt x="76" y="107"/>
                    <a:pt x="76" y="107"/>
                  </a:cubicBezTo>
                  <a:cubicBezTo>
                    <a:pt x="76" y="108"/>
                    <a:pt x="75" y="108"/>
                    <a:pt x="75" y="108"/>
                  </a:cubicBezTo>
                  <a:lnTo>
                    <a:pt x="69" y="115"/>
                  </a:lnTo>
                  <a:close/>
                  <a:moveTo>
                    <a:pt x="91" y="115"/>
                  </a:moveTo>
                  <a:cubicBezTo>
                    <a:pt x="86" y="108"/>
                    <a:pt x="86" y="108"/>
                    <a:pt x="86" y="108"/>
                  </a:cubicBezTo>
                  <a:cubicBezTo>
                    <a:pt x="85" y="108"/>
                    <a:pt x="85" y="107"/>
                    <a:pt x="84" y="107"/>
                  </a:cubicBezTo>
                  <a:cubicBezTo>
                    <a:pt x="84" y="104"/>
                    <a:pt x="84" y="104"/>
                    <a:pt x="84" y="104"/>
                  </a:cubicBezTo>
                  <a:cubicBezTo>
                    <a:pt x="89" y="103"/>
                    <a:pt x="95" y="100"/>
                    <a:pt x="98" y="95"/>
                  </a:cubicBezTo>
                  <a:cubicBezTo>
                    <a:pt x="99" y="95"/>
                    <a:pt x="100" y="94"/>
                    <a:pt x="100" y="93"/>
                  </a:cubicBezTo>
                  <a:cubicBezTo>
                    <a:pt x="107" y="100"/>
                    <a:pt x="107" y="100"/>
                    <a:pt x="107" y="100"/>
                  </a:cubicBezTo>
                  <a:cubicBezTo>
                    <a:pt x="106" y="100"/>
                    <a:pt x="106" y="101"/>
                    <a:pt x="106" y="101"/>
                  </a:cubicBezTo>
                  <a:cubicBezTo>
                    <a:pt x="105" y="103"/>
                    <a:pt x="106" y="104"/>
                    <a:pt x="106" y="105"/>
                  </a:cubicBezTo>
                  <a:lnTo>
                    <a:pt x="91" y="115"/>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8" name="Freeform 245">
              <a:extLst>
                <a:ext uri="{FF2B5EF4-FFF2-40B4-BE49-F238E27FC236}">
                  <a16:creationId xmlns:a16="http://schemas.microsoft.com/office/drawing/2014/main" id="{59DE7DBA-67E2-4645-9050-F22CB31503E2}"/>
                </a:ext>
              </a:extLst>
            </p:cNvPr>
            <p:cNvSpPr>
              <a:spLocks/>
            </p:cNvSpPr>
            <p:nvPr/>
          </p:nvSpPr>
          <p:spPr bwMode="auto">
            <a:xfrm>
              <a:off x="1033784" y="5668173"/>
              <a:ext cx="87313" cy="52388"/>
            </a:xfrm>
            <a:custGeom>
              <a:avLst/>
              <a:gdLst>
                <a:gd name="T0" fmla="*/ 32 w 36"/>
                <a:gd name="T1" fmla="*/ 13 h 21"/>
                <a:gd name="T2" fmla="*/ 28 w 36"/>
                <a:gd name="T3" fmla="*/ 13 h 21"/>
                <a:gd name="T4" fmla="*/ 28 w 36"/>
                <a:gd name="T5" fmla="*/ 4 h 21"/>
                <a:gd name="T6" fmla="*/ 24 w 36"/>
                <a:gd name="T7" fmla="*/ 0 h 21"/>
                <a:gd name="T8" fmla="*/ 20 w 36"/>
                <a:gd name="T9" fmla="*/ 4 h 21"/>
                <a:gd name="T10" fmla="*/ 20 w 36"/>
                <a:gd name="T11" fmla="*/ 13 h 21"/>
                <a:gd name="T12" fmla="*/ 4 w 36"/>
                <a:gd name="T13" fmla="*/ 13 h 21"/>
                <a:gd name="T14" fmla="*/ 0 w 36"/>
                <a:gd name="T15" fmla="*/ 17 h 21"/>
                <a:gd name="T16" fmla="*/ 4 w 36"/>
                <a:gd name="T17" fmla="*/ 21 h 21"/>
                <a:gd name="T18" fmla="*/ 32 w 36"/>
                <a:gd name="T19" fmla="*/ 21 h 21"/>
                <a:gd name="T20" fmla="*/ 36 w 36"/>
                <a:gd name="T21" fmla="*/ 17 h 21"/>
                <a:gd name="T22" fmla="*/ 32 w 36"/>
                <a:gd name="T23" fmla="*/ 1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1">
                  <a:moveTo>
                    <a:pt x="32" y="13"/>
                  </a:moveTo>
                  <a:cubicBezTo>
                    <a:pt x="28" y="13"/>
                    <a:pt x="28" y="13"/>
                    <a:pt x="28" y="13"/>
                  </a:cubicBezTo>
                  <a:cubicBezTo>
                    <a:pt x="28" y="4"/>
                    <a:pt x="28" y="4"/>
                    <a:pt x="28" y="4"/>
                  </a:cubicBezTo>
                  <a:cubicBezTo>
                    <a:pt x="28" y="2"/>
                    <a:pt x="26" y="0"/>
                    <a:pt x="24" y="0"/>
                  </a:cubicBezTo>
                  <a:cubicBezTo>
                    <a:pt x="22" y="0"/>
                    <a:pt x="20" y="2"/>
                    <a:pt x="20" y="4"/>
                  </a:cubicBezTo>
                  <a:cubicBezTo>
                    <a:pt x="20" y="13"/>
                    <a:pt x="20" y="13"/>
                    <a:pt x="20" y="13"/>
                  </a:cubicBezTo>
                  <a:cubicBezTo>
                    <a:pt x="4" y="13"/>
                    <a:pt x="4" y="13"/>
                    <a:pt x="4" y="13"/>
                  </a:cubicBezTo>
                  <a:cubicBezTo>
                    <a:pt x="2" y="13"/>
                    <a:pt x="0" y="15"/>
                    <a:pt x="0" y="17"/>
                  </a:cubicBezTo>
                  <a:cubicBezTo>
                    <a:pt x="0" y="19"/>
                    <a:pt x="2" y="21"/>
                    <a:pt x="4" y="21"/>
                  </a:cubicBezTo>
                  <a:cubicBezTo>
                    <a:pt x="32" y="21"/>
                    <a:pt x="32" y="21"/>
                    <a:pt x="32" y="21"/>
                  </a:cubicBezTo>
                  <a:cubicBezTo>
                    <a:pt x="34" y="21"/>
                    <a:pt x="36" y="19"/>
                    <a:pt x="36" y="17"/>
                  </a:cubicBezTo>
                  <a:cubicBezTo>
                    <a:pt x="36" y="15"/>
                    <a:pt x="34" y="13"/>
                    <a:pt x="32" y="13"/>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9" name="Freeform 246">
              <a:extLst>
                <a:ext uri="{FF2B5EF4-FFF2-40B4-BE49-F238E27FC236}">
                  <a16:creationId xmlns:a16="http://schemas.microsoft.com/office/drawing/2014/main" id="{B0A347B4-0D9F-411B-AB2B-A053F913C45E}"/>
                </a:ext>
              </a:extLst>
            </p:cNvPr>
            <p:cNvSpPr>
              <a:spLocks/>
            </p:cNvSpPr>
            <p:nvPr/>
          </p:nvSpPr>
          <p:spPr bwMode="auto">
            <a:xfrm>
              <a:off x="851221" y="5699923"/>
              <a:ext cx="85725" cy="20638"/>
            </a:xfrm>
            <a:custGeom>
              <a:avLst/>
              <a:gdLst>
                <a:gd name="T0" fmla="*/ 32 w 36"/>
                <a:gd name="T1" fmla="*/ 0 h 8"/>
                <a:gd name="T2" fmla="*/ 4 w 36"/>
                <a:gd name="T3" fmla="*/ 0 h 8"/>
                <a:gd name="T4" fmla="*/ 0 w 36"/>
                <a:gd name="T5" fmla="*/ 4 h 8"/>
                <a:gd name="T6" fmla="*/ 4 w 36"/>
                <a:gd name="T7" fmla="*/ 8 h 8"/>
                <a:gd name="T8" fmla="*/ 32 w 36"/>
                <a:gd name="T9" fmla="*/ 8 h 8"/>
                <a:gd name="T10" fmla="*/ 36 w 36"/>
                <a:gd name="T11" fmla="*/ 4 h 8"/>
                <a:gd name="T12" fmla="*/ 32 w 36"/>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36" h="8">
                  <a:moveTo>
                    <a:pt x="32" y="0"/>
                  </a:moveTo>
                  <a:cubicBezTo>
                    <a:pt x="4" y="0"/>
                    <a:pt x="4" y="0"/>
                    <a:pt x="4" y="0"/>
                  </a:cubicBezTo>
                  <a:cubicBezTo>
                    <a:pt x="2" y="0"/>
                    <a:pt x="0" y="2"/>
                    <a:pt x="0" y="4"/>
                  </a:cubicBezTo>
                  <a:cubicBezTo>
                    <a:pt x="0" y="6"/>
                    <a:pt x="2" y="8"/>
                    <a:pt x="4" y="8"/>
                  </a:cubicBezTo>
                  <a:cubicBezTo>
                    <a:pt x="32" y="8"/>
                    <a:pt x="32" y="8"/>
                    <a:pt x="32" y="8"/>
                  </a:cubicBezTo>
                  <a:cubicBezTo>
                    <a:pt x="34" y="8"/>
                    <a:pt x="36" y="6"/>
                    <a:pt x="36" y="4"/>
                  </a:cubicBezTo>
                  <a:cubicBezTo>
                    <a:pt x="36" y="2"/>
                    <a:pt x="34" y="0"/>
                    <a:pt x="3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0" name="Group 109">
            <a:extLst>
              <a:ext uri="{FF2B5EF4-FFF2-40B4-BE49-F238E27FC236}">
                <a16:creationId xmlns:a16="http://schemas.microsoft.com/office/drawing/2014/main" id="{010BCE2F-73DF-496D-8304-727F4F5541C1}"/>
              </a:ext>
            </a:extLst>
          </p:cNvPr>
          <p:cNvGrpSpPr>
            <a:grpSpLocks noChangeAspect="1"/>
          </p:cNvGrpSpPr>
          <p:nvPr/>
        </p:nvGrpSpPr>
        <p:grpSpPr>
          <a:xfrm>
            <a:off x="999602" y="3224131"/>
            <a:ext cx="504000" cy="366976"/>
            <a:chOff x="11131550" y="5232400"/>
            <a:chExt cx="508000" cy="369888"/>
          </a:xfrm>
        </p:grpSpPr>
        <p:sp>
          <p:nvSpPr>
            <p:cNvPr id="111" name="Freeform 276">
              <a:extLst>
                <a:ext uri="{FF2B5EF4-FFF2-40B4-BE49-F238E27FC236}">
                  <a16:creationId xmlns:a16="http://schemas.microsoft.com/office/drawing/2014/main" id="{5C7DB5E9-EBA3-4449-9530-2CBAB32D665F}"/>
                </a:ext>
              </a:extLst>
            </p:cNvPr>
            <p:cNvSpPr>
              <a:spLocks noEditPoints="1"/>
            </p:cNvSpPr>
            <p:nvPr/>
          </p:nvSpPr>
          <p:spPr bwMode="auto">
            <a:xfrm>
              <a:off x="11131550" y="5232400"/>
              <a:ext cx="508000" cy="369888"/>
            </a:xfrm>
            <a:custGeom>
              <a:avLst/>
              <a:gdLst>
                <a:gd name="T0" fmla="*/ 167 w 168"/>
                <a:gd name="T1" fmla="*/ 86 h 120"/>
                <a:gd name="T2" fmla="*/ 168 w 168"/>
                <a:gd name="T3" fmla="*/ 82 h 120"/>
                <a:gd name="T4" fmla="*/ 162 w 168"/>
                <a:gd name="T5" fmla="*/ 72 h 120"/>
                <a:gd name="T6" fmla="*/ 164 w 168"/>
                <a:gd name="T7" fmla="*/ 72 h 120"/>
                <a:gd name="T8" fmla="*/ 167 w 168"/>
                <a:gd name="T9" fmla="*/ 70 h 120"/>
                <a:gd name="T10" fmla="*/ 168 w 168"/>
                <a:gd name="T11" fmla="*/ 67 h 120"/>
                <a:gd name="T12" fmla="*/ 144 w 168"/>
                <a:gd name="T13" fmla="*/ 3 h 120"/>
                <a:gd name="T14" fmla="*/ 140 w 168"/>
                <a:gd name="T15" fmla="*/ 0 h 120"/>
                <a:gd name="T16" fmla="*/ 28 w 168"/>
                <a:gd name="T17" fmla="*/ 0 h 120"/>
                <a:gd name="T18" fmla="*/ 24 w 168"/>
                <a:gd name="T19" fmla="*/ 3 h 120"/>
                <a:gd name="T20" fmla="*/ 0 w 168"/>
                <a:gd name="T21" fmla="*/ 67 h 120"/>
                <a:gd name="T22" fmla="*/ 1 w 168"/>
                <a:gd name="T23" fmla="*/ 70 h 120"/>
                <a:gd name="T24" fmla="*/ 4 w 168"/>
                <a:gd name="T25" fmla="*/ 72 h 120"/>
                <a:gd name="T26" fmla="*/ 6 w 168"/>
                <a:gd name="T27" fmla="*/ 72 h 120"/>
                <a:gd name="T28" fmla="*/ 0 w 168"/>
                <a:gd name="T29" fmla="*/ 82 h 120"/>
                <a:gd name="T30" fmla="*/ 1 w 168"/>
                <a:gd name="T31" fmla="*/ 86 h 120"/>
                <a:gd name="T32" fmla="*/ 4 w 168"/>
                <a:gd name="T33" fmla="*/ 88 h 120"/>
                <a:gd name="T34" fmla="*/ 6 w 168"/>
                <a:gd name="T35" fmla="*/ 88 h 120"/>
                <a:gd name="T36" fmla="*/ 0 w 168"/>
                <a:gd name="T37" fmla="*/ 98 h 120"/>
                <a:gd name="T38" fmla="*/ 1 w 168"/>
                <a:gd name="T39" fmla="*/ 102 h 120"/>
                <a:gd name="T40" fmla="*/ 4 w 168"/>
                <a:gd name="T41" fmla="*/ 104 h 120"/>
                <a:gd name="T42" fmla="*/ 6 w 168"/>
                <a:gd name="T43" fmla="*/ 104 h 120"/>
                <a:gd name="T44" fmla="*/ 0 w 168"/>
                <a:gd name="T45" fmla="*/ 114 h 120"/>
                <a:gd name="T46" fmla="*/ 1 w 168"/>
                <a:gd name="T47" fmla="*/ 118 h 120"/>
                <a:gd name="T48" fmla="*/ 4 w 168"/>
                <a:gd name="T49" fmla="*/ 120 h 120"/>
                <a:gd name="T50" fmla="*/ 164 w 168"/>
                <a:gd name="T51" fmla="*/ 120 h 120"/>
                <a:gd name="T52" fmla="*/ 167 w 168"/>
                <a:gd name="T53" fmla="*/ 118 h 120"/>
                <a:gd name="T54" fmla="*/ 168 w 168"/>
                <a:gd name="T55" fmla="*/ 114 h 120"/>
                <a:gd name="T56" fmla="*/ 162 w 168"/>
                <a:gd name="T57" fmla="*/ 104 h 120"/>
                <a:gd name="T58" fmla="*/ 164 w 168"/>
                <a:gd name="T59" fmla="*/ 104 h 120"/>
                <a:gd name="T60" fmla="*/ 167 w 168"/>
                <a:gd name="T61" fmla="*/ 102 h 120"/>
                <a:gd name="T62" fmla="*/ 168 w 168"/>
                <a:gd name="T63" fmla="*/ 98 h 120"/>
                <a:gd name="T64" fmla="*/ 162 w 168"/>
                <a:gd name="T65" fmla="*/ 88 h 120"/>
                <a:gd name="T66" fmla="*/ 164 w 168"/>
                <a:gd name="T67" fmla="*/ 88 h 120"/>
                <a:gd name="T68" fmla="*/ 167 w 168"/>
                <a:gd name="T69" fmla="*/ 86 h 120"/>
                <a:gd name="T70" fmla="*/ 31 w 168"/>
                <a:gd name="T71" fmla="*/ 8 h 120"/>
                <a:gd name="T72" fmla="*/ 137 w 168"/>
                <a:gd name="T73" fmla="*/ 8 h 120"/>
                <a:gd name="T74" fmla="*/ 158 w 168"/>
                <a:gd name="T75" fmla="*/ 64 h 120"/>
                <a:gd name="T76" fmla="*/ 10 w 168"/>
                <a:gd name="T77" fmla="*/ 64 h 120"/>
                <a:gd name="T78" fmla="*/ 31 w 168"/>
                <a:gd name="T79" fmla="*/ 8 h 120"/>
                <a:gd name="T80" fmla="*/ 154 w 168"/>
                <a:gd name="T81" fmla="*/ 72 h 120"/>
                <a:gd name="T82" fmla="*/ 158 w 168"/>
                <a:gd name="T83" fmla="*/ 80 h 120"/>
                <a:gd name="T84" fmla="*/ 10 w 168"/>
                <a:gd name="T85" fmla="*/ 80 h 120"/>
                <a:gd name="T86" fmla="*/ 14 w 168"/>
                <a:gd name="T87" fmla="*/ 72 h 120"/>
                <a:gd name="T88" fmla="*/ 154 w 168"/>
                <a:gd name="T89" fmla="*/ 72 h 120"/>
                <a:gd name="T90" fmla="*/ 158 w 168"/>
                <a:gd name="T91" fmla="*/ 112 h 120"/>
                <a:gd name="T92" fmla="*/ 10 w 168"/>
                <a:gd name="T93" fmla="*/ 112 h 120"/>
                <a:gd name="T94" fmla="*/ 14 w 168"/>
                <a:gd name="T95" fmla="*/ 104 h 120"/>
                <a:gd name="T96" fmla="*/ 154 w 168"/>
                <a:gd name="T97" fmla="*/ 104 h 120"/>
                <a:gd name="T98" fmla="*/ 158 w 168"/>
                <a:gd name="T99" fmla="*/ 112 h 120"/>
                <a:gd name="T100" fmla="*/ 158 w 168"/>
                <a:gd name="T101" fmla="*/ 96 h 120"/>
                <a:gd name="T102" fmla="*/ 10 w 168"/>
                <a:gd name="T103" fmla="*/ 96 h 120"/>
                <a:gd name="T104" fmla="*/ 14 w 168"/>
                <a:gd name="T105" fmla="*/ 88 h 120"/>
                <a:gd name="T106" fmla="*/ 154 w 168"/>
                <a:gd name="T107" fmla="*/ 88 h 120"/>
                <a:gd name="T108" fmla="*/ 158 w 168"/>
                <a:gd name="T109" fmla="*/ 9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8" h="120">
                  <a:moveTo>
                    <a:pt x="167" y="86"/>
                  </a:moveTo>
                  <a:cubicBezTo>
                    <a:pt x="168" y="85"/>
                    <a:pt x="168" y="83"/>
                    <a:pt x="168" y="82"/>
                  </a:cubicBezTo>
                  <a:cubicBezTo>
                    <a:pt x="162" y="72"/>
                    <a:pt x="162" y="72"/>
                    <a:pt x="162" y="72"/>
                  </a:cubicBezTo>
                  <a:cubicBezTo>
                    <a:pt x="164" y="72"/>
                    <a:pt x="164" y="72"/>
                    <a:pt x="164" y="72"/>
                  </a:cubicBezTo>
                  <a:cubicBezTo>
                    <a:pt x="165" y="72"/>
                    <a:pt x="167" y="71"/>
                    <a:pt x="167" y="70"/>
                  </a:cubicBezTo>
                  <a:cubicBezTo>
                    <a:pt x="168" y="69"/>
                    <a:pt x="168" y="68"/>
                    <a:pt x="168" y="67"/>
                  </a:cubicBezTo>
                  <a:cubicBezTo>
                    <a:pt x="144" y="3"/>
                    <a:pt x="144" y="3"/>
                    <a:pt x="144" y="3"/>
                  </a:cubicBezTo>
                  <a:cubicBezTo>
                    <a:pt x="143" y="1"/>
                    <a:pt x="142" y="0"/>
                    <a:pt x="140" y="0"/>
                  </a:cubicBezTo>
                  <a:cubicBezTo>
                    <a:pt x="28" y="0"/>
                    <a:pt x="28" y="0"/>
                    <a:pt x="28" y="0"/>
                  </a:cubicBezTo>
                  <a:cubicBezTo>
                    <a:pt x="26" y="0"/>
                    <a:pt x="25" y="1"/>
                    <a:pt x="24" y="3"/>
                  </a:cubicBezTo>
                  <a:cubicBezTo>
                    <a:pt x="0" y="67"/>
                    <a:pt x="0" y="67"/>
                    <a:pt x="0" y="67"/>
                  </a:cubicBezTo>
                  <a:cubicBezTo>
                    <a:pt x="0" y="68"/>
                    <a:pt x="0" y="69"/>
                    <a:pt x="1" y="70"/>
                  </a:cubicBezTo>
                  <a:cubicBezTo>
                    <a:pt x="1" y="71"/>
                    <a:pt x="3" y="72"/>
                    <a:pt x="4" y="72"/>
                  </a:cubicBezTo>
                  <a:cubicBezTo>
                    <a:pt x="6" y="72"/>
                    <a:pt x="6" y="72"/>
                    <a:pt x="6" y="72"/>
                  </a:cubicBezTo>
                  <a:cubicBezTo>
                    <a:pt x="0" y="82"/>
                    <a:pt x="0" y="82"/>
                    <a:pt x="0" y="82"/>
                  </a:cubicBezTo>
                  <a:cubicBezTo>
                    <a:pt x="0" y="83"/>
                    <a:pt x="0" y="85"/>
                    <a:pt x="1" y="86"/>
                  </a:cubicBezTo>
                  <a:cubicBezTo>
                    <a:pt x="1" y="87"/>
                    <a:pt x="3" y="88"/>
                    <a:pt x="4" y="88"/>
                  </a:cubicBezTo>
                  <a:cubicBezTo>
                    <a:pt x="6" y="88"/>
                    <a:pt x="6" y="88"/>
                    <a:pt x="6" y="88"/>
                  </a:cubicBezTo>
                  <a:cubicBezTo>
                    <a:pt x="0" y="98"/>
                    <a:pt x="0" y="98"/>
                    <a:pt x="0" y="98"/>
                  </a:cubicBezTo>
                  <a:cubicBezTo>
                    <a:pt x="0" y="99"/>
                    <a:pt x="0" y="101"/>
                    <a:pt x="1" y="102"/>
                  </a:cubicBezTo>
                  <a:cubicBezTo>
                    <a:pt x="1" y="103"/>
                    <a:pt x="3" y="104"/>
                    <a:pt x="4" y="104"/>
                  </a:cubicBezTo>
                  <a:cubicBezTo>
                    <a:pt x="6" y="104"/>
                    <a:pt x="6" y="104"/>
                    <a:pt x="6" y="104"/>
                  </a:cubicBezTo>
                  <a:cubicBezTo>
                    <a:pt x="0" y="114"/>
                    <a:pt x="0" y="114"/>
                    <a:pt x="0" y="114"/>
                  </a:cubicBezTo>
                  <a:cubicBezTo>
                    <a:pt x="0" y="115"/>
                    <a:pt x="0" y="117"/>
                    <a:pt x="1" y="118"/>
                  </a:cubicBezTo>
                  <a:cubicBezTo>
                    <a:pt x="1" y="119"/>
                    <a:pt x="3" y="120"/>
                    <a:pt x="4" y="120"/>
                  </a:cubicBezTo>
                  <a:cubicBezTo>
                    <a:pt x="164" y="120"/>
                    <a:pt x="164" y="120"/>
                    <a:pt x="164" y="120"/>
                  </a:cubicBezTo>
                  <a:cubicBezTo>
                    <a:pt x="165" y="120"/>
                    <a:pt x="167" y="119"/>
                    <a:pt x="167" y="118"/>
                  </a:cubicBezTo>
                  <a:cubicBezTo>
                    <a:pt x="168" y="117"/>
                    <a:pt x="168" y="115"/>
                    <a:pt x="168" y="114"/>
                  </a:cubicBezTo>
                  <a:cubicBezTo>
                    <a:pt x="162" y="104"/>
                    <a:pt x="162" y="104"/>
                    <a:pt x="162" y="104"/>
                  </a:cubicBezTo>
                  <a:cubicBezTo>
                    <a:pt x="164" y="104"/>
                    <a:pt x="164" y="104"/>
                    <a:pt x="164" y="104"/>
                  </a:cubicBezTo>
                  <a:cubicBezTo>
                    <a:pt x="165" y="104"/>
                    <a:pt x="167" y="103"/>
                    <a:pt x="167" y="102"/>
                  </a:cubicBezTo>
                  <a:cubicBezTo>
                    <a:pt x="168" y="101"/>
                    <a:pt x="168" y="99"/>
                    <a:pt x="168" y="98"/>
                  </a:cubicBezTo>
                  <a:cubicBezTo>
                    <a:pt x="162" y="88"/>
                    <a:pt x="162" y="88"/>
                    <a:pt x="162" y="88"/>
                  </a:cubicBezTo>
                  <a:cubicBezTo>
                    <a:pt x="164" y="88"/>
                    <a:pt x="164" y="88"/>
                    <a:pt x="164" y="88"/>
                  </a:cubicBezTo>
                  <a:cubicBezTo>
                    <a:pt x="165" y="88"/>
                    <a:pt x="167" y="87"/>
                    <a:pt x="167" y="86"/>
                  </a:cubicBezTo>
                  <a:close/>
                  <a:moveTo>
                    <a:pt x="31" y="8"/>
                  </a:moveTo>
                  <a:cubicBezTo>
                    <a:pt x="137" y="8"/>
                    <a:pt x="137" y="8"/>
                    <a:pt x="137" y="8"/>
                  </a:cubicBezTo>
                  <a:cubicBezTo>
                    <a:pt x="158" y="64"/>
                    <a:pt x="158" y="64"/>
                    <a:pt x="158" y="64"/>
                  </a:cubicBezTo>
                  <a:cubicBezTo>
                    <a:pt x="10" y="64"/>
                    <a:pt x="10" y="64"/>
                    <a:pt x="10" y="64"/>
                  </a:cubicBezTo>
                  <a:lnTo>
                    <a:pt x="31" y="8"/>
                  </a:lnTo>
                  <a:close/>
                  <a:moveTo>
                    <a:pt x="154" y="72"/>
                  </a:moveTo>
                  <a:cubicBezTo>
                    <a:pt x="158" y="80"/>
                    <a:pt x="158" y="80"/>
                    <a:pt x="158" y="80"/>
                  </a:cubicBezTo>
                  <a:cubicBezTo>
                    <a:pt x="10" y="80"/>
                    <a:pt x="10" y="80"/>
                    <a:pt x="10" y="80"/>
                  </a:cubicBezTo>
                  <a:cubicBezTo>
                    <a:pt x="14" y="72"/>
                    <a:pt x="14" y="72"/>
                    <a:pt x="14" y="72"/>
                  </a:cubicBezTo>
                  <a:lnTo>
                    <a:pt x="154" y="72"/>
                  </a:lnTo>
                  <a:close/>
                  <a:moveTo>
                    <a:pt x="158" y="112"/>
                  </a:moveTo>
                  <a:cubicBezTo>
                    <a:pt x="10" y="112"/>
                    <a:pt x="10" y="112"/>
                    <a:pt x="10" y="112"/>
                  </a:cubicBezTo>
                  <a:cubicBezTo>
                    <a:pt x="14" y="104"/>
                    <a:pt x="14" y="104"/>
                    <a:pt x="14" y="104"/>
                  </a:cubicBezTo>
                  <a:cubicBezTo>
                    <a:pt x="154" y="104"/>
                    <a:pt x="154" y="104"/>
                    <a:pt x="154" y="104"/>
                  </a:cubicBezTo>
                  <a:lnTo>
                    <a:pt x="158" y="112"/>
                  </a:lnTo>
                  <a:close/>
                  <a:moveTo>
                    <a:pt x="158" y="96"/>
                  </a:moveTo>
                  <a:cubicBezTo>
                    <a:pt x="10" y="96"/>
                    <a:pt x="10" y="96"/>
                    <a:pt x="10" y="96"/>
                  </a:cubicBezTo>
                  <a:cubicBezTo>
                    <a:pt x="14" y="88"/>
                    <a:pt x="14" y="88"/>
                    <a:pt x="14" y="88"/>
                  </a:cubicBezTo>
                  <a:cubicBezTo>
                    <a:pt x="154" y="88"/>
                    <a:pt x="154" y="88"/>
                    <a:pt x="154" y="88"/>
                  </a:cubicBezTo>
                  <a:lnTo>
                    <a:pt x="158" y="9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2" name="Freeform 727">
              <a:extLst>
                <a:ext uri="{FF2B5EF4-FFF2-40B4-BE49-F238E27FC236}">
                  <a16:creationId xmlns:a16="http://schemas.microsoft.com/office/drawing/2014/main" id="{3125260D-C5B3-4BC3-BA76-1AE314E5C462}"/>
                </a:ext>
              </a:extLst>
            </p:cNvPr>
            <p:cNvSpPr>
              <a:spLocks/>
            </p:cNvSpPr>
            <p:nvPr/>
          </p:nvSpPr>
          <p:spPr bwMode="auto">
            <a:xfrm>
              <a:off x="11215688" y="5281613"/>
              <a:ext cx="339725" cy="123825"/>
            </a:xfrm>
            <a:custGeom>
              <a:avLst/>
              <a:gdLst>
                <a:gd name="connsiteX0" fmla="*/ 12133 w 339725"/>
                <a:gd name="connsiteY0" fmla="*/ 98425 h 123825"/>
                <a:gd name="connsiteX1" fmla="*/ 327592 w 339725"/>
                <a:gd name="connsiteY1" fmla="*/ 98425 h 123825"/>
                <a:gd name="connsiteX2" fmla="*/ 339725 w 339725"/>
                <a:gd name="connsiteY2" fmla="*/ 111125 h 123825"/>
                <a:gd name="connsiteX3" fmla="*/ 327592 w 339725"/>
                <a:gd name="connsiteY3" fmla="*/ 123825 h 123825"/>
                <a:gd name="connsiteX4" fmla="*/ 12133 w 339725"/>
                <a:gd name="connsiteY4" fmla="*/ 123825 h 123825"/>
                <a:gd name="connsiteX5" fmla="*/ 0 w 339725"/>
                <a:gd name="connsiteY5" fmla="*/ 111125 h 123825"/>
                <a:gd name="connsiteX6" fmla="*/ 12133 w 339725"/>
                <a:gd name="connsiteY6" fmla="*/ 98425 h 123825"/>
                <a:gd name="connsiteX7" fmla="*/ 35917 w 339725"/>
                <a:gd name="connsiteY7" fmla="*/ 49212 h 123825"/>
                <a:gd name="connsiteX8" fmla="*/ 302219 w 339725"/>
                <a:gd name="connsiteY8" fmla="*/ 49212 h 123825"/>
                <a:gd name="connsiteX9" fmla="*/ 314324 w 339725"/>
                <a:gd name="connsiteY9" fmla="*/ 61118 h 123825"/>
                <a:gd name="connsiteX10" fmla="*/ 302219 w 339725"/>
                <a:gd name="connsiteY10" fmla="*/ 73025 h 123825"/>
                <a:gd name="connsiteX11" fmla="*/ 35917 w 339725"/>
                <a:gd name="connsiteY11" fmla="*/ 73025 h 123825"/>
                <a:gd name="connsiteX12" fmla="*/ 23812 w 339725"/>
                <a:gd name="connsiteY12" fmla="*/ 61118 h 123825"/>
                <a:gd name="connsiteX13" fmla="*/ 35917 w 339725"/>
                <a:gd name="connsiteY13" fmla="*/ 49212 h 123825"/>
                <a:gd name="connsiteX14" fmla="*/ 61307 w 339725"/>
                <a:gd name="connsiteY14" fmla="*/ 0 h 123825"/>
                <a:gd name="connsiteX15" fmla="*/ 291117 w 339725"/>
                <a:gd name="connsiteY15" fmla="*/ 0 h 123825"/>
                <a:gd name="connsiteX16" fmla="*/ 303212 w 339725"/>
                <a:gd name="connsiteY16" fmla="*/ 11906 h 123825"/>
                <a:gd name="connsiteX17" fmla="*/ 291117 w 339725"/>
                <a:gd name="connsiteY17" fmla="*/ 23813 h 123825"/>
                <a:gd name="connsiteX18" fmla="*/ 61307 w 339725"/>
                <a:gd name="connsiteY18" fmla="*/ 23813 h 123825"/>
                <a:gd name="connsiteX19" fmla="*/ 49212 w 339725"/>
                <a:gd name="connsiteY19" fmla="*/ 11906 h 123825"/>
                <a:gd name="connsiteX20" fmla="*/ 61307 w 339725"/>
                <a:gd name="connsiteY20"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39725" h="123825">
                  <a:moveTo>
                    <a:pt x="12133" y="98425"/>
                  </a:moveTo>
                  <a:cubicBezTo>
                    <a:pt x="12133" y="98425"/>
                    <a:pt x="12133" y="98425"/>
                    <a:pt x="327592" y="98425"/>
                  </a:cubicBezTo>
                  <a:cubicBezTo>
                    <a:pt x="333658" y="98425"/>
                    <a:pt x="339725" y="104775"/>
                    <a:pt x="339725" y="111125"/>
                  </a:cubicBezTo>
                  <a:cubicBezTo>
                    <a:pt x="339725" y="117475"/>
                    <a:pt x="333658" y="123825"/>
                    <a:pt x="327592" y="123825"/>
                  </a:cubicBezTo>
                  <a:cubicBezTo>
                    <a:pt x="327592" y="123825"/>
                    <a:pt x="327592" y="123825"/>
                    <a:pt x="12133" y="123825"/>
                  </a:cubicBezTo>
                  <a:cubicBezTo>
                    <a:pt x="6067" y="123825"/>
                    <a:pt x="0" y="117475"/>
                    <a:pt x="0" y="111125"/>
                  </a:cubicBezTo>
                  <a:cubicBezTo>
                    <a:pt x="0" y="104775"/>
                    <a:pt x="6067" y="98425"/>
                    <a:pt x="12133" y="98425"/>
                  </a:cubicBezTo>
                  <a:close/>
                  <a:moveTo>
                    <a:pt x="35917" y="49212"/>
                  </a:moveTo>
                  <a:cubicBezTo>
                    <a:pt x="35917" y="49212"/>
                    <a:pt x="35917" y="49212"/>
                    <a:pt x="302219" y="49212"/>
                  </a:cubicBezTo>
                  <a:cubicBezTo>
                    <a:pt x="308272" y="49212"/>
                    <a:pt x="314324" y="55165"/>
                    <a:pt x="314324" y="61118"/>
                  </a:cubicBezTo>
                  <a:cubicBezTo>
                    <a:pt x="314324" y="67072"/>
                    <a:pt x="308272" y="73025"/>
                    <a:pt x="302219" y="73025"/>
                  </a:cubicBezTo>
                  <a:cubicBezTo>
                    <a:pt x="302219" y="73025"/>
                    <a:pt x="302219" y="73025"/>
                    <a:pt x="35917" y="73025"/>
                  </a:cubicBezTo>
                  <a:cubicBezTo>
                    <a:pt x="29864" y="73025"/>
                    <a:pt x="23812" y="67072"/>
                    <a:pt x="23812" y="61118"/>
                  </a:cubicBezTo>
                  <a:cubicBezTo>
                    <a:pt x="23812" y="55165"/>
                    <a:pt x="29864" y="49212"/>
                    <a:pt x="35917" y="49212"/>
                  </a:cubicBezTo>
                  <a:close/>
                  <a:moveTo>
                    <a:pt x="61307" y="0"/>
                  </a:moveTo>
                  <a:cubicBezTo>
                    <a:pt x="61307" y="0"/>
                    <a:pt x="61307" y="0"/>
                    <a:pt x="291117" y="0"/>
                  </a:cubicBezTo>
                  <a:cubicBezTo>
                    <a:pt x="297164" y="0"/>
                    <a:pt x="303212" y="5953"/>
                    <a:pt x="303212" y="11906"/>
                  </a:cubicBezTo>
                  <a:cubicBezTo>
                    <a:pt x="303212" y="17860"/>
                    <a:pt x="297164" y="23813"/>
                    <a:pt x="291117" y="23813"/>
                  </a:cubicBezTo>
                  <a:cubicBezTo>
                    <a:pt x="291117" y="23813"/>
                    <a:pt x="291117" y="23813"/>
                    <a:pt x="61307" y="23813"/>
                  </a:cubicBezTo>
                  <a:cubicBezTo>
                    <a:pt x="55260" y="23813"/>
                    <a:pt x="49212" y="17860"/>
                    <a:pt x="49212" y="11906"/>
                  </a:cubicBezTo>
                  <a:cubicBezTo>
                    <a:pt x="49212" y="5953"/>
                    <a:pt x="55260" y="0"/>
                    <a:pt x="61307"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13" name="Group 112">
            <a:extLst>
              <a:ext uri="{FF2B5EF4-FFF2-40B4-BE49-F238E27FC236}">
                <a16:creationId xmlns:a16="http://schemas.microsoft.com/office/drawing/2014/main" id="{C615C410-9980-4143-BB4C-F2FE8235E3C3}"/>
              </a:ext>
            </a:extLst>
          </p:cNvPr>
          <p:cNvGrpSpPr>
            <a:grpSpLocks noChangeAspect="1"/>
          </p:cNvGrpSpPr>
          <p:nvPr/>
        </p:nvGrpSpPr>
        <p:grpSpPr bwMode="auto">
          <a:xfrm>
            <a:off x="1353653" y="4487484"/>
            <a:ext cx="683964" cy="741330"/>
            <a:chOff x="7217" y="1124"/>
            <a:chExt cx="310" cy="336"/>
          </a:xfrm>
          <a:solidFill>
            <a:schemeClr val="accent2"/>
          </a:solidFill>
        </p:grpSpPr>
        <p:sp>
          <p:nvSpPr>
            <p:cNvPr id="114" name="Freeform 89">
              <a:extLst>
                <a:ext uri="{FF2B5EF4-FFF2-40B4-BE49-F238E27FC236}">
                  <a16:creationId xmlns:a16="http://schemas.microsoft.com/office/drawing/2014/main" id="{5E76739E-127C-4337-8CAD-13F107407C22}"/>
                </a:ext>
              </a:extLst>
            </p:cNvPr>
            <p:cNvSpPr>
              <a:spLocks/>
            </p:cNvSpPr>
            <p:nvPr/>
          </p:nvSpPr>
          <p:spPr bwMode="auto">
            <a:xfrm>
              <a:off x="7450" y="1351"/>
              <a:ext cx="32" cy="55"/>
            </a:xfrm>
            <a:custGeom>
              <a:avLst/>
              <a:gdLst>
                <a:gd name="T0" fmla="*/ 0 w 17"/>
                <a:gd name="T1" fmla="*/ 21 h 28"/>
                <a:gd name="T2" fmla="*/ 1 w 17"/>
                <a:gd name="T3" fmla="*/ 22 h 28"/>
                <a:gd name="T4" fmla="*/ 1 w 17"/>
                <a:gd name="T5" fmla="*/ 23 h 28"/>
                <a:gd name="T6" fmla="*/ 2 w 17"/>
                <a:gd name="T7" fmla="*/ 23 h 28"/>
                <a:gd name="T8" fmla="*/ 2 w 17"/>
                <a:gd name="T9" fmla="*/ 24 h 28"/>
                <a:gd name="T10" fmla="*/ 10 w 17"/>
                <a:gd name="T11" fmla="*/ 28 h 28"/>
                <a:gd name="T12" fmla="*/ 12 w 17"/>
                <a:gd name="T13" fmla="*/ 28 h 28"/>
                <a:gd name="T14" fmla="*/ 16 w 17"/>
                <a:gd name="T15" fmla="*/ 26 h 28"/>
                <a:gd name="T16" fmla="*/ 14 w 17"/>
                <a:gd name="T17" fmla="*/ 20 h 28"/>
                <a:gd name="T18" fmla="*/ 8 w 17"/>
                <a:gd name="T19" fmla="*/ 18 h 28"/>
                <a:gd name="T20" fmla="*/ 8 w 17"/>
                <a:gd name="T21" fmla="*/ 4 h 28"/>
                <a:gd name="T22" fmla="*/ 4 w 17"/>
                <a:gd name="T23" fmla="*/ 0 h 28"/>
                <a:gd name="T24" fmla="*/ 0 w 17"/>
                <a:gd name="T25" fmla="*/ 4 h 28"/>
                <a:gd name="T26" fmla="*/ 0 w 17"/>
                <a:gd name="T27" fmla="*/ 20 h 28"/>
                <a:gd name="T28" fmla="*/ 0 w 17"/>
                <a:gd name="T29" fmla="*/ 21 h 28"/>
                <a:gd name="T30" fmla="*/ 0 w 17"/>
                <a:gd name="T31"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8">
                  <a:moveTo>
                    <a:pt x="0" y="21"/>
                  </a:moveTo>
                  <a:cubicBezTo>
                    <a:pt x="0" y="22"/>
                    <a:pt x="1" y="22"/>
                    <a:pt x="1" y="22"/>
                  </a:cubicBezTo>
                  <a:cubicBezTo>
                    <a:pt x="1" y="22"/>
                    <a:pt x="1" y="23"/>
                    <a:pt x="1" y="23"/>
                  </a:cubicBezTo>
                  <a:cubicBezTo>
                    <a:pt x="1" y="23"/>
                    <a:pt x="2" y="23"/>
                    <a:pt x="2" y="23"/>
                  </a:cubicBezTo>
                  <a:cubicBezTo>
                    <a:pt x="2" y="23"/>
                    <a:pt x="2" y="23"/>
                    <a:pt x="2" y="24"/>
                  </a:cubicBezTo>
                  <a:cubicBezTo>
                    <a:pt x="10" y="28"/>
                    <a:pt x="10" y="28"/>
                    <a:pt x="10" y="28"/>
                  </a:cubicBezTo>
                  <a:cubicBezTo>
                    <a:pt x="11" y="28"/>
                    <a:pt x="11" y="28"/>
                    <a:pt x="12" y="28"/>
                  </a:cubicBezTo>
                  <a:cubicBezTo>
                    <a:pt x="13" y="28"/>
                    <a:pt x="15" y="27"/>
                    <a:pt x="16" y="26"/>
                  </a:cubicBezTo>
                  <a:cubicBezTo>
                    <a:pt x="17" y="24"/>
                    <a:pt x="16" y="21"/>
                    <a:pt x="14" y="20"/>
                  </a:cubicBezTo>
                  <a:cubicBezTo>
                    <a:pt x="8" y="18"/>
                    <a:pt x="8" y="18"/>
                    <a:pt x="8" y="18"/>
                  </a:cubicBezTo>
                  <a:cubicBezTo>
                    <a:pt x="8" y="4"/>
                    <a:pt x="8" y="4"/>
                    <a:pt x="8" y="4"/>
                  </a:cubicBezTo>
                  <a:cubicBezTo>
                    <a:pt x="8" y="2"/>
                    <a:pt x="6" y="0"/>
                    <a:pt x="4" y="0"/>
                  </a:cubicBezTo>
                  <a:cubicBezTo>
                    <a:pt x="2" y="0"/>
                    <a:pt x="0" y="2"/>
                    <a:pt x="0" y="4"/>
                  </a:cubicBezTo>
                  <a:cubicBezTo>
                    <a:pt x="0" y="20"/>
                    <a:pt x="0" y="20"/>
                    <a:pt x="0" y="20"/>
                  </a:cubicBezTo>
                  <a:cubicBezTo>
                    <a:pt x="0" y="20"/>
                    <a:pt x="0" y="20"/>
                    <a:pt x="0" y="21"/>
                  </a:cubicBezTo>
                  <a:cubicBezTo>
                    <a:pt x="0" y="21"/>
                    <a:pt x="0" y="21"/>
                    <a:pt x="0"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5" name="Freeform 90">
              <a:extLst>
                <a:ext uri="{FF2B5EF4-FFF2-40B4-BE49-F238E27FC236}">
                  <a16:creationId xmlns:a16="http://schemas.microsoft.com/office/drawing/2014/main" id="{571F9833-53B7-43DD-922E-7ED640932BEC}"/>
                </a:ext>
              </a:extLst>
            </p:cNvPr>
            <p:cNvSpPr>
              <a:spLocks/>
            </p:cNvSpPr>
            <p:nvPr/>
          </p:nvSpPr>
          <p:spPr bwMode="auto">
            <a:xfrm>
              <a:off x="7388" y="1320"/>
              <a:ext cx="139" cy="140"/>
            </a:xfrm>
            <a:custGeom>
              <a:avLst/>
              <a:gdLst>
                <a:gd name="T0" fmla="*/ 36 w 72"/>
                <a:gd name="T1" fmla="*/ 0 h 72"/>
                <a:gd name="T2" fmla="*/ 32 w 72"/>
                <a:gd name="T3" fmla="*/ 4 h 72"/>
                <a:gd name="T4" fmla="*/ 32 w 72"/>
                <a:gd name="T5" fmla="*/ 8 h 72"/>
                <a:gd name="T6" fmla="*/ 36 w 72"/>
                <a:gd name="T7" fmla="*/ 12 h 72"/>
                <a:gd name="T8" fmla="*/ 40 w 72"/>
                <a:gd name="T9" fmla="*/ 8 h 72"/>
                <a:gd name="T10" fmla="*/ 64 w 72"/>
                <a:gd name="T11" fmla="*/ 32 h 72"/>
                <a:gd name="T12" fmla="*/ 60 w 72"/>
                <a:gd name="T13" fmla="*/ 36 h 72"/>
                <a:gd name="T14" fmla="*/ 64 w 72"/>
                <a:gd name="T15" fmla="*/ 40 h 72"/>
                <a:gd name="T16" fmla="*/ 40 w 72"/>
                <a:gd name="T17" fmla="*/ 64 h 72"/>
                <a:gd name="T18" fmla="*/ 36 w 72"/>
                <a:gd name="T19" fmla="*/ 60 h 72"/>
                <a:gd name="T20" fmla="*/ 32 w 72"/>
                <a:gd name="T21" fmla="*/ 64 h 72"/>
                <a:gd name="T22" fmla="*/ 8 w 72"/>
                <a:gd name="T23" fmla="*/ 40 h 72"/>
                <a:gd name="T24" fmla="*/ 12 w 72"/>
                <a:gd name="T25" fmla="*/ 36 h 72"/>
                <a:gd name="T26" fmla="*/ 8 w 72"/>
                <a:gd name="T27" fmla="*/ 32 h 72"/>
                <a:gd name="T28" fmla="*/ 16 w 72"/>
                <a:gd name="T29" fmla="*/ 16 h 72"/>
                <a:gd name="T30" fmla="*/ 16 w 72"/>
                <a:gd name="T31" fmla="*/ 20 h 72"/>
                <a:gd name="T32" fmla="*/ 20 w 72"/>
                <a:gd name="T33" fmla="*/ 24 h 72"/>
                <a:gd name="T34" fmla="*/ 24 w 72"/>
                <a:gd name="T35" fmla="*/ 20 h 72"/>
                <a:gd name="T36" fmla="*/ 24 w 72"/>
                <a:gd name="T37" fmla="*/ 8 h 72"/>
                <a:gd name="T38" fmla="*/ 24 w 72"/>
                <a:gd name="T39" fmla="*/ 7 h 72"/>
                <a:gd name="T40" fmla="*/ 24 w 72"/>
                <a:gd name="T41" fmla="*/ 7 h 72"/>
                <a:gd name="T42" fmla="*/ 23 w 72"/>
                <a:gd name="T43" fmla="*/ 6 h 72"/>
                <a:gd name="T44" fmla="*/ 23 w 72"/>
                <a:gd name="T45" fmla="*/ 5 h 72"/>
                <a:gd name="T46" fmla="*/ 22 w 72"/>
                <a:gd name="T47" fmla="*/ 5 h 72"/>
                <a:gd name="T48" fmla="*/ 22 w 72"/>
                <a:gd name="T49" fmla="*/ 4 h 72"/>
                <a:gd name="T50" fmla="*/ 21 w 72"/>
                <a:gd name="T51" fmla="*/ 4 h 72"/>
                <a:gd name="T52" fmla="*/ 20 w 72"/>
                <a:gd name="T53" fmla="*/ 4 h 72"/>
                <a:gd name="T54" fmla="*/ 9 w 72"/>
                <a:gd name="T55" fmla="*/ 3 h 72"/>
                <a:gd name="T56" fmla="*/ 4 w 72"/>
                <a:gd name="T57" fmla="*/ 6 h 72"/>
                <a:gd name="T58" fmla="*/ 8 w 72"/>
                <a:gd name="T59" fmla="*/ 11 h 72"/>
                <a:gd name="T60" fmla="*/ 10 w 72"/>
                <a:gd name="T61" fmla="*/ 11 h 72"/>
                <a:gd name="T62" fmla="*/ 0 w 72"/>
                <a:gd name="T63" fmla="*/ 36 h 72"/>
                <a:gd name="T64" fmla="*/ 36 w 72"/>
                <a:gd name="T65" fmla="*/ 72 h 72"/>
                <a:gd name="T66" fmla="*/ 72 w 72"/>
                <a:gd name="T67" fmla="*/ 36 h 72"/>
                <a:gd name="T68" fmla="*/ 36 w 72"/>
                <a:gd name="T6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72">
                  <a:moveTo>
                    <a:pt x="36" y="0"/>
                  </a:moveTo>
                  <a:cubicBezTo>
                    <a:pt x="34" y="0"/>
                    <a:pt x="32" y="2"/>
                    <a:pt x="32" y="4"/>
                  </a:cubicBezTo>
                  <a:cubicBezTo>
                    <a:pt x="32" y="8"/>
                    <a:pt x="32" y="8"/>
                    <a:pt x="32" y="8"/>
                  </a:cubicBezTo>
                  <a:cubicBezTo>
                    <a:pt x="32" y="10"/>
                    <a:pt x="34" y="12"/>
                    <a:pt x="36" y="12"/>
                  </a:cubicBezTo>
                  <a:cubicBezTo>
                    <a:pt x="38" y="12"/>
                    <a:pt x="40" y="10"/>
                    <a:pt x="40" y="8"/>
                  </a:cubicBezTo>
                  <a:cubicBezTo>
                    <a:pt x="52" y="10"/>
                    <a:pt x="62" y="20"/>
                    <a:pt x="64" y="32"/>
                  </a:cubicBezTo>
                  <a:cubicBezTo>
                    <a:pt x="62" y="32"/>
                    <a:pt x="60" y="34"/>
                    <a:pt x="60" y="36"/>
                  </a:cubicBezTo>
                  <a:cubicBezTo>
                    <a:pt x="60" y="38"/>
                    <a:pt x="62" y="40"/>
                    <a:pt x="64" y="40"/>
                  </a:cubicBezTo>
                  <a:cubicBezTo>
                    <a:pt x="62" y="52"/>
                    <a:pt x="52" y="62"/>
                    <a:pt x="40" y="64"/>
                  </a:cubicBezTo>
                  <a:cubicBezTo>
                    <a:pt x="40" y="62"/>
                    <a:pt x="38" y="60"/>
                    <a:pt x="36" y="60"/>
                  </a:cubicBezTo>
                  <a:cubicBezTo>
                    <a:pt x="34" y="60"/>
                    <a:pt x="32" y="62"/>
                    <a:pt x="32" y="64"/>
                  </a:cubicBezTo>
                  <a:cubicBezTo>
                    <a:pt x="20" y="62"/>
                    <a:pt x="10" y="52"/>
                    <a:pt x="8" y="40"/>
                  </a:cubicBezTo>
                  <a:cubicBezTo>
                    <a:pt x="10" y="40"/>
                    <a:pt x="12" y="38"/>
                    <a:pt x="12" y="36"/>
                  </a:cubicBezTo>
                  <a:cubicBezTo>
                    <a:pt x="12" y="34"/>
                    <a:pt x="10" y="32"/>
                    <a:pt x="8" y="32"/>
                  </a:cubicBezTo>
                  <a:cubicBezTo>
                    <a:pt x="9" y="26"/>
                    <a:pt x="12" y="21"/>
                    <a:pt x="16" y="16"/>
                  </a:cubicBezTo>
                  <a:cubicBezTo>
                    <a:pt x="16" y="20"/>
                    <a:pt x="16" y="20"/>
                    <a:pt x="16" y="20"/>
                  </a:cubicBezTo>
                  <a:cubicBezTo>
                    <a:pt x="16" y="22"/>
                    <a:pt x="18" y="24"/>
                    <a:pt x="20" y="24"/>
                  </a:cubicBezTo>
                  <a:cubicBezTo>
                    <a:pt x="22" y="24"/>
                    <a:pt x="24" y="22"/>
                    <a:pt x="24" y="20"/>
                  </a:cubicBezTo>
                  <a:cubicBezTo>
                    <a:pt x="24" y="8"/>
                    <a:pt x="24" y="8"/>
                    <a:pt x="24" y="8"/>
                  </a:cubicBezTo>
                  <a:cubicBezTo>
                    <a:pt x="24" y="8"/>
                    <a:pt x="24" y="8"/>
                    <a:pt x="24" y="7"/>
                  </a:cubicBezTo>
                  <a:cubicBezTo>
                    <a:pt x="24" y="7"/>
                    <a:pt x="24" y="7"/>
                    <a:pt x="24" y="7"/>
                  </a:cubicBezTo>
                  <a:cubicBezTo>
                    <a:pt x="24" y="6"/>
                    <a:pt x="24" y="6"/>
                    <a:pt x="23" y="6"/>
                  </a:cubicBezTo>
                  <a:cubicBezTo>
                    <a:pt x="23" y="6"/>
                    <a:pt x="23" y="6"/>
                    <a:pt x="23" y="5"/>
                  </a:cubicBezTo>
                  <a:cubicBezTo>
                    <a:pt x="23" y="5"/>
                    <a:pt x="23" y="5"/>
                    <a:pt x="22" y="5"/>
                  </a:cubicBezTo>
                  <a:cubicBezTo>
                    <a:pt x="22" y="5"/>
                    <a:pt x="22" y="5"/>
                    <a:pt x="22" y="4"/>
                  </a:cubicBezTo>
                  <a:cubicBezTo>
                    <a:pt x="22" y="4"/>
                    <a:pt x="21" y="4"/>
                    <a:pt x="21" y="4"/>
                  </a:cubicBezTo>
                  <a:cubicBezTo>
                    <a:pt x="21" y="4"/>
                    <a:pt x="21" y="4"/>
                    <a:pt x="20" y="4"/>
                  </a:cubicBezTo>
                  <a:cubicBezTo>
                    <a:pt x="9" y="3"/>
                    <a:pt x="9" y="3"/>
                    <a:pt x="9" y="3"/>
                  </a:cubicBezTo>
                  <a:cubicBezTo>
                    <a:pt x="6" y="2"/>
                    <a:pt x="4" y="4"/>
                    <a:pt x="4" y="6"/>
                  </a:cubicBezTo>
                  <a:cubicBezTo>
                    <a:pt x="4" y="8"/>
                    <a:pt x="6" y="10"/>
                    <a:pt x="8" y="11"/>
                  </a:cubicBezTo>
                  <a:cubicBezTo>
                    <a:pt x="10" y="11"/>
                    <a:pt x="10" y="11"/>
                    <a:pt x="10" y="11"/>
                  </a:cubicBezTo>
                  <a:cubicBezTo>
                    <a:pt x="4" y="18"/>
                    <a:pt x="0" y="27"/>
                    <a:pt x="0" y="36"/>
                  </a:cubicBezTo>
                  <a:cubicBezTo>
                    <a:pt x="0" y="56"/>
                    <a:pt x="16" y="72"/>
                    <a:pt x="36" y="72"/>
                  </a:cubicBezTo>
                  <a:cubicBezTo>
                    <a:pt x="56" y="72"/>
                    <a:pt x="72" y="56"/>
                    <a:pt x="72" y="36"/>
                  </a:cubicBezTo>
                  <a:cubicBezTo>
                    <a:pt x="72" y="16"/>
                    <a:pt x="56" y="0"/>
                    <a:pt x="3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6" name="Freeform 91">
              <a:extLst>
                <a:ext uri="{FF2B5EF4-FFF2-40B4-BE49-F238E27FC236}">
                  <a16:creationId xmlns:a16="http://schemas.microsoft.com/office/drawing/2014/main" id="{D00291BE-8853-4E94-9A26-9718BC8AFCF5}"/>
                </a:ext>
              </a:extLst>
            </p:cNvPr>
            <p:cNvSpPr>
              <a:spLocks noEditPoints="1"/>
            </p:cNvSpPr>
            <p:nvPr/>
          </p:nvSpPr>
          <p:spPr bwMode="auto">
            <a:xfrm>
              <a:off x="7217" y="1124"/>
              <a:ext cx="202" cy="258"/>
            </a:xfrm>
            <a:custGeom>
              <a:avLst/>
              <a:gdLst>
                <a:gd name="T0" fmla="*/ 88 w 104"/>
                <a:gd name="T1" fmla="*/ 88 h 133"/>
                <a:gd name="T2" fmla="*/ 84 w 104"/>
                <a:gd name="T3" fmla="*/ 80 h 133"/>
                <a:gd name="T4" fmla="*/ 93 w 104"/>
                <a:gd name="T5" fmla="*/ 64 h 133"/>
                <a:gd name="T6" fmla="*/ 104 w 104"/>
                <a:gd name="T7" fmla="*/ 35 h 133"/>
                <a:gd name="T8" fmla="*/ 93 w 104"/>
                <a:gd name="T9" fmla="*/ 11 h 133"/>
                <a:gd name="T10" fmla="*/ 78 w 104"/>
                <a:gd name="T11" fmla="*/ 8 h 133"/>
                <a:gd name="T12" fmla="*/ 39 w 104"/>
                <a:gd name="T13" fmla="*/ 15 h 133"/>
                <a:gd name="T14" fmla="*/ 38 w 104"/>
                <a:gd name="T15" fmla="*/ 60 h 133"/>
                <a:gd name="T16" fmla="*/ 50 w 104"/>
                <a:gd name="T17" fmla="*/ 79 h 133"/>
                <a:gd name="T18" fmla="*/ 41 w 104"/>
                <a:gd name="T19" fmla="*/ 93 h 133"/>
                <a:gd name="T20" fmla="*/ 16 w 104"/>
                <a:gd name="T21" fmla="*/ 103 h 133"/>
                <a:gd name="T22" fmla="*/ 15 w 104"/>
                <a:gd name="T23" fmla="*/ 103 h 133"/>
                <a:gd name="T24" fmla="*/ 0 w 104"/>
                <a:gd name="T25" fmla="*/ 129 h 133"/>
                <a:gd name="T26" fmla="*/ 4 w 104"/>
                <a:gd name="T27" fmla="*/ 133 h 133"/>
                <a:gd name="T28" fmla="*/ 8 w 104"/>
                <a:gd name="T29" fmla="*/ 129 h 133"/>
                <a:gd name="T30" fmla="*/ 17 w 104"/>
                <a:gd name="T31" fmla="*/ 111 h 133"/>
                <a:gd name="T32" fmla="*/ 18 w 104"/>
                <a:gd name="T33" fmla="*/ 110 h 133"/>
                <a:gd name="T34" fmla="*/ 46 w 104"/>
                <a:gd name="T35" fmla="*/ 100 h 133"/>
                <a:gd name="T36" fmla="*/ 46 w 104"/>
                <a:gd name="T37" fmla="*/ 100 h 133"/>
                <a:gd name="T38" fmla="*/ 46 w 104"/>
                <a:gd name="T39" fmla="*/ 100 h 133"/>
                <a:gd name="T40" fmla="*/ 56 w 104"/>
                <a:gd name="T41" fmla="*/ 86 h 133"/>
                <a:gd name="T42" fmla="*/ 67 w 104"/>
                <a:gd name="T43" fmla="*/ 91 h 133"/>
                <a:gd name="T44" fmla="*/ 78 w 104"/>
                <a:gd name="T45" fmla="*/ 86 h 133"/>
                <a:gd name="T46" fmla="*/ 81 w 104"/>
                <a:gd name="T47" fmla="*/ 92 h 133"/>
                <a:gd name="T48" fmla="*/ 85 w 104"/>
                <a:gd name="T49" fmla="*/ 94 h 133"/>
                <a:gd name="T50" fmla="*/ 87 w 104"/>
                <a:gd name="T51" fmla="*/ 93 h 133"/>
                <a:gd name="T52" fmla="*/ 88 w 104"/>
                <a:gd name="T53" fmla="*/ 88 h 133"/>
                <a:gd name="T54" fmla="*/ 44 w 104"/>
                <a:gd name="T55" fmla="*/ 21 h 133"/>
                <a:gd name="T56" fmla="*/ 75 w 104"/>
                <a:gd name="T57" fmla="*/ 15 h 133"/>
                <a:gd name="T58" fmla="*/ 79 w 104"/>
                <a:gd name="T59" fmla="*/ 16 h 133"/>
                <a:gd name="T60" fmla="*/ 88 w 104"/>
                <a:gd name="T61" fmla="*/ 18 h 133"/>
                <a:gd name="T62" fmla="*/ 96 w 104"/>
                <a:gd name="T63" fmla="*/ 35 h 133"/>
                <a:gd name="T64" fmla="*/ 92 w 104"/>
                <a:gd name="T65" fmla="*/ 52 h 133"/>
                <a:gd name="T66" fmla="*/ 77 w 104"/>
                <a:gd name="T67" fmla="*/ 28 h 133"/>
                <a:gd name="T68" fmla="*/ 74 w 104"/>
                <a:gd name="T69" fmla="*/ 27 h 133"/>
                <a:gd name="T70" fmla="*/ 73 w 104"/>
                <a:gd name="T71" fmla="*/ 28 h 133"/>
                <a:gd name="T72" fmla="*/ 71 w 104"/>
                <a:gd name="T73" fmla="*/ 30 h 133"/>
                <a:gd name="T74" fmla="*/ 57 w 104"/>
                <a:gd name="T75" fmla="*/ 41 h 133"/>
                <a:gd name="T76" fmla="*/ 42 w 104"/>
                <a:gd name="T77" fmla="*/ 51 h 133"/>
                <a:gd name="T78" fmla="*/ 44 w 104"/>
                <a:gd name="T79" fmla="*/ 21 h 133"/>
                <a:gd name="T80" fmla="*/ 67 w 104"/>
                <a:gd name="T81" fmla="*/ 83 h 133"/>
                <a:gd name="T82" fmla="*/ 46 w 104"/>
                <a:gd name="T83" fmla="*/ 58 h 133"/>
                <a:gd name="T84" fmla="*/ 59 w 104"/>
                <a:gd name="T85" fmla="*/ 48 h 133"/>
                <a:gd name="T86" fmla="*/ 75 w 104"/>
                <a:gd name="T87" fmla="*/ 38 h 133"/>
                <a:gd name="T88" fmla="*/ 86 w 104"/>
                <a:gd name="T89" fmla="*/ 60 h 133"/>
                <a:gd name="T90" fmla="*/ 67 w 104"/>
                <a:gd name="T91" fmla="*/ 8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4" h="133">
                  <a:moveTo>
                    <a:pt x="88" y="88"/>
                  </a:moveTo>
                  <a:cubicBezTo>
                    <a:pt x="87" y="87"/>
                    <a:pt x="85" y="83"/>
                    <a:pt x="84" y="80"/>
                  </a:cubicBezTo>
                  <a:cubicBezTo>
                    <a:pt x="89" y="74"/>
                    <a:pt x="92" y="67"/>
                    <a:pt x="93" y="64"/>
                  </a:cubicBezTo>
                  <a:cubicBezTo>
                    <a:pt x="96" y="62"/>
                    <a:pt x="104" y="53"/>
                    <a:pt x="104" y="35"/>
                  </a:cubicBezTo>
                  <a:cubicBezTo>
                    <a:pt x="104" y="25"/>
                    <a:pt x="100" y="16"/>
                    <a:pt x="93" y="11"/>
                  </a:cubicBezTo>
                  <a:cubicBezTo>
                    <a:pt x="88" y="8"/>
                    <a:pt x="83" y="7"/>
                    <a:pt x="78" y="8"/>
                  </a:cubicBezTo>
                  <a:cubicBezTo>
                    <a:pt x="73" y="5"/>
                    <a:pt x="57" y="0"/>
                    <a:pt x="39" y="15"/>
                  </a:cubicBezTo>
                  <a:cubicBezTo>
                    <a:pt x="23" y="29"/>
                    <a:pt x="31" y="50"/>
                    <a:pt x="38" y="60"/>
                  </a:cubicBezTo>
                  <a:cubicBezTo>
                    <a:pt x="41" y="65"/>
                    <a:pt x="45" y="73"/>
                    <a:pt x="50" y="79"/>
                  </a:cubicBezTo>
                  <a:cubicBezTo>
                    <a:pt x="47" y="88"/>
                    <a:pt x="42" y="93"/>
                    <a:pt x="41" y="93"/>
                  </a:cubicBezTo>
                  <a:cubicBezTo>
                    <a:pt x="36" y="97"/>
                    <a:pt x="28" y="99"/>
                    <a:pt x="16" y="103"/>
                  </a:cubicBezTo>
                  <a:cubicBezTo>
                    <a:pt x="15" y="103"/>
                    <a:pt x="15" y="103"/>
                    <a:pt x="15" y="103"/>
                  </a:cubicBezTo>
                  <a:cubicBezTo>
                    <a:pt x="6" y="105"/>
                    <a:pt x="0" y="120"/>
                    <a:pt x="0" y="129"/>
                  </a:cubicBezTo>
                  <a:cubicBezTo>
                    <a:pt x="0" y="131"/>
                    <a:pt x="2" y="133"/>
                    <a:pt x="4" y="133"/>
                  </a:cubicBezTo>
                  <a:cubicBezTo>
                    <a:pt x="6" y="133"/>
                    <a:pt x="8" y="131"/>
                    <a:pt x="8" y="129"/>
                  </a:cubicBezTo>
                  <a:cubicBezTo>
                    <a:pt x="8" y="122"/>
                    <a:pt x="13" y="112"/>
                    <a:pt x="17" y="111"/>
                  </a:cubicBezTo>
                  <a:cubicBezTo>
                    <a:pt x="18" y="110"/>
                    <a:pt x="18" y="110"/>
                    <a:pt x="18" y="110"/>
                  </a:cubicBezTo>
                  <a:cubicBezTo>
                    <a:pt x="31" y="107"/>
                    <a:pt x="40" y="104"/>
                    <a:pt x="46" y="100"/>
                  </a:cubicBezTo>
                  <a:cubicBezTo>
                    <a:pt x="46" y="100"/>
                    <a:pt x="46" y="100"/>
                    <a:pt x="46" y="100"/>
                  </a:cubicBezTo>
                  <a:cubicBezTo>
                    <a:pt x="46" y="100"/>
                    <a:pt x="46" y="100"/>
                    <a:pt x="46" y="100"/>
                  </a:cubicBezTo>
                  <a:cubicBezTo>
                    <a:pt x="47" y="99"/>
                    <a:pt x="52" y="95"/>
                    <a:pt x="56" y="86"/>
                  </a:cubicBezTo>
                  <a:cubicBezTo>
                    <a:pt x="59" y="89"/>
                    <a:pt x="63" y="91"/>
                    <a:pt x="67" y="91"/>
                  </a:cubicBezTo>
                  <a:cubicBezTo>
                    <a:pt x="71" y="91"/>
                    <a:pt x="75" y="89"/>
                    <a:pt x="78" y="86"/>
                  </a:cubicBezTo>
                  <a:cubicBezTo>
                    <a:pt x="80" y="90"/>
                    <a:pt x="81" y="92"/>
                    <a:pt x="81" y="92"/>
                  </a:cubicBezTo>
                  <a:cubicBezTo>
                    <a:pt x="82" y="93"/>
                    <a:pt x="83" y="94"/>
                    <a:pt x="85" y="94"/>
                  </a:cubicBezTo>
                  <a:cubicBezTo>
                    <a:pt x="86" y="94"/>
                    <a:pt x="86" y="94"/>
                    <a:pt x="87" y="93"/>
                  </a:cubicBezTo>
                  <a:cubicBezTo>
                    <a:pt x="89" y="92"/>
                    <a:pt x="89" y="90"/>
                    <a:pt x="88" y="88"/>
                  </a:cubicBezTo>
                  <a:close/>
                  <a:moveTo>
                    <a:pt x="44" y="21"/>
                  </a:moveTo>
                  <a:cubicBezTo>
                    <a:pt x="61" y="7"/>
                    <a:pt x="75" y="15"/>
                    <a:pt x="75" y="15"/>
                  </a:cubicBezTo>
                  <a:cubicBezTo>
                    <a:pt x="76" y="16"/>
                    <a:pt x="78" y="16"/>
                    <a:pt x="79" y="16"/>
                  </a:cubicBezTo>
                  <a:cubicBezTo>
                    <a:pt x="82" y="15"/>
                    <a:pt x="85" y="16"/>
                    <a:pt x="88" y="18"/>
                  </a:cubicBezTo>
                  <a:cubicBezTo>
                    <a:pt x="93" y="21"/>
                    <a:pt x="96" y="28"/>
                    <a:pt x="96" y="35"/>
                  </a:cubicBezTo>
                  <a:cubicBezTo>
                    <a:pt x="96" y="43"/>
                    <a:pt x="94" y="49"/>
                    <a:pt x="92" y="52"/>
                  </a:cubicBezTo>
                  <a:cubicBezTo>
                    <a:pt x="87" y="37"/>
                    <a:pt x="77" y="29"/>
                    <a:pt x="77" y="28"/>
                  </a:cubicBezTo>
                  <a:cubicBezTo>
                    <a:pt x="76" y="28"/>
                    <a:pt x="75" y="27"/>
                    <a:pt x="74" y="27"/>
                  </a:cubicBezTo>
                  <a:cubicBezTo>
                    <a:pt x="74" y="27"/>
                    <a:pt x="74" y="27"/>
                    <a:pt x="73" y="28"/>
                  </a:cubicBezTo>
                  <a:cubicBezTo>
                    <a:pt x="72" y="28"/>
                    <a:pt x="71" y="29"/>
                    <a:pt x="71" y="30"/>
                  </a:cubicBezTo>
                  <a:cubicBezTo>
                    <a:pt x="68" y="35"/>
                    <a:pt x="66" y="38"/>
                    <a:pt x="57" y="41"/>
                  </a:cubicBezTo>
                  <a:cubicBezTo>
                    <a:pt x="50" y="43"/>
                    <a:pt x="45" y="47"/>
                    <a:pt x="42" y="51"/>
                  </a:cubicBezTo>
                  <a:cubicBezTo>
                    <a:pt x="38" y="44"/>
                    <a:pt x="34" y="31"/>
                    <a:pt x="44" y="21"/>
                  </a:cubicBezTo>
                  <a:close/>
                  <a:moveTo>
                    <a:pt x="67" y="83"/>
                  </a:moveTo>
                  <a:cubicBezTo>
                    <a:pt x="61" y="83"/>
                    <a:pt x="52" y="70"/>
                    <a:pt x="46" y="58"/>
                  </a:cubicBezTo>
                  <a:cubicBezTo>
                    <a:pt x="49" y="55"/>
                    <a:pt x="53" y="50"/>
                    <a:pt x="59" y="48"/>
                  </a:cubicBezTo>
                  <a:cubicBezTo>
                    <a:pt x="67" y="46"/>
                    <a:pt x="72" y="43"/>
                    <a:pt x="75" y="38"/>
                  </a:cubicBezTo>
                  <a:cubicBezTo>
                    <a:pt x="79" y="42"/>
                    <a:pt x="84" y="49"/>
                    <a:pt x="86" y="60"/>
                  </a:cubicBezTo>
                  <a:cubicBezTo>
                    <a:pt x="83" y="67"/>
                    <a:pt x="75" y="83"/>
                    <a:pt x="67" y="8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7" name="Freeform 92">
              <a:extLst>
                <a:ext uri="{FF2B5EF4-FFF2-40B4-BE49-F238E27FC236}">
                  <a16:creationId xmlns:a16="http://schemas.microsoft.com/office/drawing/2014/main" id="{721112FB-933E-402C-BC0A-DC8F74C822B5}"/>
                </a:ext>
              </a:extLst>
            </p:cNvPr>
            <p:cNvSpPr>
              <a:spLocks/>
            </p:cNvSpPr>
            <p:nvPr/>
          </p:nvSpPr>
          <p:spPr bwMode="auto">
            <a:xfrm>
              <a:off x="7333" y="1305"/>
              <a:ext cx="31" cy="31"/>
            </a:xfrm>
            <a:custGeom>
              <a:avLst/>
              <a:gdLst>
                <a:gd name="T0" fmla="*/ 15 w 16"/>
                <a:gd name="T1" fmla="*/ 11 h 16"/>
                <a:gd name="T2" fmla="*/ 15 w 16"/>
                <a:gd name="T3" fmla="*/ 5 h 16"/>
                <a:gd name="T4" fmla="*/ 11 w 16"/>
                <a:gd name="T5" fmla="*/ 1 h 16"/>
                <a:gd name="T6" fmla="*/ 5 w 16"/>
                <a:gd name="T7" fmla="*/ 1 h 16"/>
                <a:gd name="T8" fmla="*/ 1 w 16"/>
                <a:gd name="T9" fmla="*/ 5 h 16"/>
                <a:gd name="T10" fmla="*/ 1 w 16"/>
                <a:gd name="T11" fmla="*/ 11 h 16"/>
                <a:gd name="T12" fmla="*/ 5 w 16"/>
                <a:gd name="T13" fmla="*/ 15 h 16"/>
                <a:gd name="T14" fmla="*/ 8 w 16"/>
                <a:gd name="T15" fmla="*/ 16 h 16"/>
                <a:gd name="T16" fmla="*/ 11 w 16"/>
                <a:gd name="T17" fmla="*/ 15 h 16"/>
                <a:gd name="T18" fmla="*/ 15 w 16"/>
                <a:gd name="T19" fmla="*/ 11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6">
                  <a:moveTo>
                    <a:pt x="15" y="11"/>
                  </a:moveTo>
                  <a:cubicBezTo>
                    <a:pt x="16" y="9"/>
                    <a:pt x="16" y="7"/>
                    <a:pt x="15" y="5"/>
                  </a:cubicBezTo>
                  <a:cubicBezTo>
                    <a:pt x="11" y="1"/>
                    <a:pt x="11" y="1"/>
                    <a:pt x="11" y="1"/>
                  </a:cubicBezTo>
                  <a:cubicBezTo>
                    <a:pt x="9" y="0"/>
                    <a:pt x="7" y="0"/>
                    <a:pt x="5" y="1"/>
                  </a:cubicBezTo>
                  <a:cubicBezTo>
                    <a:pt x="1" y="5"/>
                    <a:pt x="1" y="5"/>
                    <a:pt x="1" y="5"/>
                  </a:cubicBezTo>
                  <a:cubicBezTo>
                    <a:pt x="0" y="7"/>
                    <a:pt x="0" y="9"/>
                    <a:pt x="1" y="11"/>
                  </a:cubicBezTo>
                  <a:cubicBezTo>
                    <a:pt x="5" y="15"/>
                    <a:pt x="5" y="15"/>
                    <a:pt x="5" y="15"/>
                  </a:cubicBezTo>
                  <a:cubicBezTo>
                    <a:pt x="6" y="16"/>
                    <a:pt x="7" y="16"/>
                    <a:pt x="8" y="16"/>
                  </a:cubicBezTo>
                  <a:cubicBezTo>
                    <a:pt x="9" y="16"/>
                    <a:pt x="10" y="16"/>
                    <a:pt x="11" y="15"/>
                  </a:cubicBezTo>
                  <a:lnTo>
                    <a:pt x="15" y="1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18" name="Freeform 93">
              <a:extLst>
                <a:ext uri="{FF2B5EF4-FFF2-40B4-BE49-F238E27FC236}">
                  <a16:creationId xmlns:a16="http://schemas.microsoft.com/office/drawing/2014/main" id="{5AF2A103-8233-4BB7-A231-860632B95BCB}"/>
                </a:ext>
              </a:extLst>
            </p:cNvPr>
            <p:cNvSpPr>
              <a:spLocks/>
            </p:cNvSpPr>
            <p:nvPr/>
          </p:nvSpPr>
          <p:spPr bwMode="auto">
            <a:xfrm>
              <a:off x="7333" y="1336"/>
              <a:ext cx="31" cy="46"/>
            </a:xfrm>
            <a:custGeom>
              <a:avLst/>
              <a:gdLst>
                <a:gd name="T0" fmla="*/ 4 w 16"/>
                <a:gd name="T1" fmla="*/ 3 h 24"/>
                <a:gd name="T2" fmla="*/ 0 w 16"/>
                <a:gd name="T3" fmla="*/ 19 h 24"/>
                <a:gd name="T4" fmla="*/ 1 w 16"/>
                <a:gd name="T5" fmla="*/ 22 h 24"/>
                <a:gd name="T6" fmla="*/ 4 w 16"/>
                <a:gd name="T7" fmla="*/ 24 h 24"/>
                <a:gd name="T8" fmla="*/ 12 w 16"/>
                <a:gd name="T9" fmla="*/ 24 h 24"/>
                <a:gd name="T10" fmla="*/ 15 w 16"/>
                <a:gd name="T11" fmla="*/ 22 h 24"/>
                <a:gd name="T12" fmla="*/ 16 w 16"/>
                <a:gd name="T13" fmla="*/ 19 h 24"/>
                <a:gd name="T14" fmla="*/ 12 w 16"/>
                <a:gd name="T15" fmla="*/ 3 h 24"/>
                <a:gd name="T16" fmla="*/ 8 w 16"/>
                <a:gd name="T17" fmla="*/ 0 h 24"/>
                <a:gd name="T18" fmla="*/ 4 w 16"/>
                <a:gd name="T19"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24">
                  <a:moveTo>
                    <a:pt x="4" y="3"/>
                  </a:moveTo>
                  <a:cubicBezTo>
                    <a:pt x="0" y="19"/>
                    <a:pt x="0" y="19"/>
                    <a:pt x="0" y="19"/>
                  </a:cubicBezTo>
                  <a:cubicBezTo>
                    <a:pt x="0" y="20"/>
                    <a:pt x="0" y="21"/>
                    <a:pt x="1" y="22"/>
                  </a:cubicBezTo>
                  <a:cubicBezTo>
                    <a:pt x="2" y="23"/>
                    <a:pt x="3" y="24"/>
                    <a:pt x="4" y="24"/>
                  </a:cubicBezTo>
                  <a:cubicBezTo>
                    <a:pt x="12" y="24"/>
                    <a:pt x="12" y="24"/>
                    <a:pt x="12" y="24"/>
                  </a:cubicBezTo>
                  <a:cubicBezTo>
                    <a:pt x="13" y="24"/>
                    <a:pt x="14" y="23"/>
                    <a:pt x="15" y="22"/>
                  </a:cubicBezTo>
                  <a:cubicBezTo>
                    <a:pt x="16" y="21"/>
                    <a:pt x="16" y="20"/>
                    <a:pt x="16" y="19"/>
                  </a:cubicBezTo>
                  <a:cubicBezTo>
                    <a:pt x="12" y="3"/>
                    <a:pt x="12" y="3"/>
                    <a:pt x="12" y="3"/>
                  </a:cubicBezTo>
                  <a:cubicBezTo>
                    <a:pt x="11" y="1"/>
                    <a:pt x="10" y="0"/>
                    <a:pt x="8" y="0"/>
                  </a:cubicBezTo>
                  <a:cubicBezTo>
                    <a:pt x="6" y="0"/>
                    <a:pt x="5" y="1"/>
                    <a:pt x="4" y="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19" name="TextBox 118">
            <a:extLst>
              <a:ext uri="{FF2B5EF4-FFF2-40B4-BE49-F238E27FC236}">
                <a16:creationId xmlns:a16="http://schemas.microsoft.com/office/drawing/2014/main" id="{62EAC37C-58B0-4557-83B3-62087948C2F7}"/>
              </a:ext>
            </a:extLst>
          </p:cNvPr>
          <p:cNvSpPr txBox="1"/>
          <p:nvPr/>
        </p:nvSpPr>
        <p:spPr>
          <a:xfrm>
            <a:off x="4860510" y="2466931"/>
            <a:ext cx="2170469" cy="338554"/>
          </a:xfrm>
          <a:prstGeom prst="rect">
            <a:avLst/>
          </a:prstGeom>
          <a:noFill/>
        </p:spPr>
        <p:txBody>
          <a:bodyPr wrap="square" rtlCol="0">
            <a:spAutoFit/>
          </a:bodyPr>
          <a:lstStyle/>
          <a:p>
            <a:r>
              <a:rPr lang="en-US" sz="1600"/>
              <a:t>Cloud Provider API</a:t>
            </a:r>
            <a:endParaRPr lang="en-001" sz="1600"/>
          </a:p>
        </p:txBody>
      </p:sp>
      <p:sp>
        <p:nvSpPr>
          <p:cNvPr id="120" name="TextBox 119">
            <a:extLst>
              <a:ext uri="{FF2B5EF4-FFF2-40B4-BE49-F238E27FC236}">
                <a16:creationId xmlns:a16="http://schemas.microsoft.com/office/drawing/2014/main" id="{6BAA4CAA-0A7A-4180-9FCA-B8CC3E04B2B4}"/>
              </a:ext>
            </a:extLst>
          </p:cNvPr>
          <p:cNvSpPr txBox="1"/>
          <p:nvPr/>
        </p:nvSpPr>
        <p:spPr>
          <a:xfrm>
            <a:off x="651211" y="2480381"/>
            <a:ext cx="1966230" cy="338554"/>
          </a:xfrm>
          <a:prstGeom prst="rect">
            <a:avLst/>
          </a:prstGeom>
          <a:noFill/>
        </p:spPr>
        <p:txBody>
          <a:bodyPr wrap="square" rtlCol="0">
            <a:spAutoFit/>
          </a:bodyPr>
          <a:lstStyle/>
          <a:p>
            <a:r>
              <a:rPr lang="en-US" sz="1600"/>
              <a:t>Controller Manager</a:t>
            </a:r>
            <a:endParaRPr lang="en-001" sz="1600"/>
          </a:p>
        </p:txBody>
      </p:sp>
      <p:sp>
        <p:nvSpPr>
          <p:cNvPr id="121" name="TextBox 120">
            <a:extLst>
              <a:ext uri="{FF2B5EF4-FFF2-40B4-BE49-F238E27FC236}">
                <a16:creationId xmlns:a16="http://schemas.microsoft.com/office/drawing/2014/main" id="{56D8D12C-4838-43B3-9382-2AC8114E2B97}"/>
              </a:ext>
            </a:extLst>
          </p:cNvPr>
          <p:cNvSpPr txBox="1"/>
          <p:nvPr/>
        </p:nvSpPr>
        <p:spPr>
          <a:xfrm>
            <a:off x="1330470" y="3840212"/>
            <a:ext cx="657946" cy="338554"/>
          </a:xfrm>
          <a:prstGeom prst="rect">
            <a:avLst/>
          </a:prstGeom>
          <a:noFill/>
        </p:spPr>
        <p:txBody>
          <a:bodyPr wrap="square" rtlCol="0">
            <a:spAutoFit/>
          </a:bodyPr>
          <a:lstStyle/>
          <a:p>
            <a:r>
              <a:rPr lang="en-US" sz="1600" err="1"/>
              <a:t>etcd</a:t>
            </a:r>
            <a:endParaRPr lang="en-001" sz="1600"/>
          </a:p>
        </p:txBody>
      </p:sp>
      <p:sp>
        <p:nvSpPr>
          <p:cNvPr id="122" name="TextBox 121">
            <a:extLst>
              <a:ext uri="{FF2B5EF4-FFF2-40B4-BE49-F238E27FC236}">
                <a16:creationId xmlns:a16="http://schemas.microsoft.com/office/drawing/2014/main" id="{7EC70217-09F3-4102-9613-AEDD60E79509}"/>
              </a:ext>
            </a:extLst>
          </p:cNvPr>
          <p:cNvSpPr txBox="1"/>
          <p:nvPr/>
        </p:nvSpPr>
        <p:spPr>
          <a:xfrm>
            <a:off x="1054502" y="5168833"/>
            <a:ext cx="1966230" cy="338554"/>
          </a:xfrm>
          <a:prstGeom prst="rect">
            <a:avLst/>
          </a:prstGeom>
          <a:noFill/>
        </p:spPr>
        <p:txBody>
          <a:bodyPr wrap="square" rtlCol="0">
            <a:spAutoFit/>
          </a:bodyPr>
          <a:lstStyle/>
          <a:p>
            <a:r>
              <a:rPr lang="en-US" sz="1600"/>
              <a:t>Scheduler</a:t>
            </a:r>
            <a:endParaRPr lang="en-001" sz="1600"/>
          </a:p>
        </p:txBody>
      </p:sp>
      <p:sp>
        <p:nvSpPr>
          <p:cNvPr id="123" name="TextBox 122">
            <a:extLst>
              <a:ext uri="{FF2B5EF4-FFF2-40B4-BE49-F238E27FC236}">
                <a16:creationId xmlns:a16="http://schemas.microsoft.com/office/drawing/2014/main" id="{74CEEFA1-E488-46ED-BE68-28FF5C97B227}"/>
              </a:ext>
            </a:extLst>
          </p:cNvPr>
          <p:cNvSpPr txBox="1"/>
          <p:nvPr/>
        </p:nvSpPr>
        <p:spPr>
          <a:xfrm>
            <a:off x="3411814" y="4219291"/>
            <a:ext cx="547692" cy="338554"/>
          </a:xfrm>
          <a:prstGeom prst="rect">
            <a:avLst/>
          </a:prstGeom>
          <a:noFill/>
        </p:spPr>
        <p:txBody>
          <a:bodyPr wrap="square" rtlCol="0">
            <a:spAutoFit/>
          </a:bodyPr>
          <a:lstStyle/>
          <a:p>
            <a:r>
              <a:rPr lang="en-US" sz="1600"/>
              <a:t>API</a:t>
            </a:r>
            <a:endParaRPr lang="en-001" sz="1600"/>
          </a:p>
        </p:txBody>
      </p:sp>
      <p:sp>
        <p:nvSpPr>
          <p:cNvPr id="124" name="TextBox 123">
            <a:extLst>
              <a:ext uri="{FF2B5EF4-FFF2-40B4-BE49-F238E27FC236}">
                <a16:creationId xmlns:a16="http://schemas.microsoft.com/office/drawing/2014/main" id="{93DE98CD-1F74-4DF0-9C79-2D489ED7B2A3}"/>
              </a:ext>
            </a:extLst>
          </p:cNvPr>
          <p:cNvSpPr txBox="1"/>
          <p:nvPr/>
        </p:nvSpPr>
        <p:spPr>
          <a:xfrm>
            <a:off x="2495645" y="2504796"/>
            <a:ext cx="2256829" cy="584775"/>
          </a:xfrm>
          <a:prstGeom prst="rect">
            <a:avLst/>
          </a:prstGeom>
          <a:noFill/>
        </p:spPr>
        <p:txBody>
          <a:bodyPr wrap="square" rtlCol="0">
            <a:spAutoFit/>
          </a:bodyPr>
          <a:lstStyle/>
          <a:p>
            <a:pPr algn="ctr"/>
            <a:r>
              <a:rPr lang="en-US" sz="1600"/>
              <a:t>Cloud </a:t>
            </a:r>
          </a:p>
          <a:p>
            <a:pPr algn="ctr"/>
            <a:r>
              <a:rPr lang="en-US" sz="1600"/>
              <a:t>Controller Manager</a:t>
            </a:r>
            <a:endParaRPr lang="en-001" sz="1600"/>
          </a:p>
        </p:txBody>
      </p:sp>
      <p:grpSp>
        <p:nvGrpSpPr>
          <p:cNvPr id="79" name="Group 78">
            <a:extLst>
              <a:ext uri="{FF2B5EF4-FFF2-40B4-BE49-F238E27FC236}">
                <a16:creationId xmlns:a16="http://schemas.microsoft.com/office/drawing/2014/main" id="{6BD26089-F242-478D-ACD4-DF9DB52EE052}"/>
              </a:ext>
            </a:extLst>
          </p:cNvPr>
          <p:cNvGrpSpPr/>
          <p:nvPr/>
        </p:nvGrpSpPr>
        <p:grpSpPr>
          <a:xfrm>
            <a:off x="5000838" y="3089571"/>
            <a:ext cx="1667326" cy="2979866"/>
            <a:chOff x="7039102" y="2553668"/>
            <a:chExt cx="1667326" cy="2979866"/>
          </a:xfrm>
        </p:grpSpPr>
        <p:sp>
          <p:nvSpPr>
            <p:cNvPr id="80" name="Rectangle: Rounded Corners 79">
              <a:extLst>
                <a:ext uri="{FF2B5EF4-FFF2-40B4-BE49-F238E27FC236}">
                  <a16:creationId xmlns:a16="http://schemas.microsoft.com/office/drawing/2014/main" id="{9190AC4A-0AA3-48B2-9631-16AEDBCAE365}"/>
                </a:ext>
              </a:extLst>
            </p:cNvPr>
            <p:cNvSpPr/>
            <p:nvPr/>
          </p:nvSpPr>
          <p:spPr>
            <a:xfrm>
              <a:off x="7039102" y="2553668"/>
              <a:ext cx="1667326" cy="2979866"/>
            </a:xfrm>
            <a:prstGeom prst="roundRect">
              <a:avLst/>
            </a:prstGeom>
            <a:ln w="3175">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001"/>
            </a:p>
          </p:txBody>
        </p:sp>
        <p:grpSp>
          <p:nvGrpSpPr>
            <p:cNvPr id="81" name="Group 80">
              <a:extLst>
                <a:ext uri="{FF2B5EF4-FFF2-40B4-BE49-F238E27FC236}">
                  <a16:creationId xmlns:a16="http://schemas.microsoft.com/office/drawing/2014/main" id="{A832658E-EF74-415D-9D9B-E1AE15A72CC3}"/>
                </a:ext>
              </a:extLst>
            </p:cNvPr>
            <p:cNvGrpSpPr>
              <a:grpSpLocks noChangeAspect="1"/>
            </p:cNvGrpSpPr>
            <p:nvPr/>
          </p:nvGrpSpPr>
          <p:grpSpPr>
            <a:xfrm>
              <a:off x="7642577" y="2684866"/>
              <a:ext cx="460375" cy="503238"/>
              <a:chOff x="2132013" y="368300"/>
              <a:chExt cx="460375" cy="503238"/>
            </a:xfrm>
          </p:grpSpPr>
          <p:grpSp>
            <p:nvGrpSpPr>
              <p:cNvPr id="152" name="Group 151">
                <a:extLst>
                  <a:ext uri="{FF2B5EF4-FFF2-40B4-BE49-F238E27FC236}">
                    <a16:creationId xmlns:a16="http://schemas.microsoft.com/office/drawing/2014/main" id="{F635AE7B-24F0-4E1A-B118-8167BF6BFBDA}"/>
                  </a:ext>
                </a:extLst>
              </p:cNvPr>
              <p:cNvGrpSpPr>
                <a:grpSpLocks noChangeAspect="1"/>
              </p:cNvGrpSpPr>
              <p:nvPr/>
            </p:nvGrpSpPr>
            <p:grpSpPr>
              <a:xfrm>
                <a:off x="2344738" y="625475"/>
                <a:ext cx="247650" cy="246063"/>
                <a:chOff x="2344738" y="625475"/>
                <a:chExt cx="247650" cy="246063"/>
              </a:xfrm>
            </p:grpSpPr>
            <p:sp>
              <p:nvSpPr>
                <p:cNvPr id="157" name="Freeform 5">
                  <a:extLst>
                    <a:ext uri="{FF2B5EF4-FFF2-40B4-BE49-F238E27FC236}">
                      <a16:creationId xmlns:a16="http://schemas.microsoft.com/office/drawing/2014/main" id="{D364335E-6D0D-4940-93BF-82AF24F42059}"/>
                    </a:ext>
                  </a:extLst>
                </p:cNvPr>
                <p:cNvSpPr>
                  <a:spLocks noEditPoints="1"/>
                </p:cNvSpPr>
                <p:nvPr/>
              </p:nvSpPr>
              <p:spPr bwMode="auto">
                <a:xfrm>
                  <a:off x="2401888" y="682625"/>
                  <a:ext cx="133350" cy="133350"/>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4 w 48"/>
                    <a:gd name="T11" fmla="*/ 40 h 48"/>
                    <a:gd name="T12" fmla="*/ 8 w 48"/>
                    <a:gd name="T13" fmla="*/ 24 h 48"/>
                    <a:gd name="T14" fmla="*/ 24 w 48"/>
                    <a:gd name="T15" fmla="*/ 8 h 48"/>
                    <a:gd name="T16" fmla="*/ 40 w 48"/>
                    <a:gd name="T17" fmla="*/ 24 h 48"/>
                    <a:gd name="T18" fmla="*/ 24 w 48"/>
                    <a:gd name="T19"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8" name="Freeform 6">
                  <a:extLst>
                    <a:ext uri="{FF2B5EF4-FFF2-40B4-BE49-F238E27FC236}">
                      <a16:creationId xmlns:a16="http://schemas.microsoft.com/office/drawing/2014/main" id="{BF22DFED-A964-48C0-8D48-75E0DD41A2D5}"/>
                    </a:ext>
                  </a:extLst>
                </p:cNvPr>
                <p:cNvSpPr>
                  <a:spLocks noEditPoints="1"/>
                </p:cNvSpPr>
                <p:nvPr/>
              </p:nvSpPr>
              <p:spPr bwMode="auto">
                <a:xfrm>
                  <a:off x="2428876" y="709613"/>
                  <a:ext cx="79375" cy="77788"/>
                </a:xfrm>
                <a:custGeom>
                  <a:avLst/>
                  <a:gdLst>
                    <a:gd name="T0" fmla="*/ 14 w 28"/>
                    <a:gd name="T1" fmla="*/ 0 h 28"/>
                    <a:gd name="T2" fmla="*/ 0 w 28"/>
                    <a:gd name="T3" fmla="*/ 14 h 28"/>
                    <a:gd name="T4" fmla="*/ 14 w 28"/>
                    <a:gd name="T5" fmla="*/ 28 h 28"/>
                    <a:gd name="T6" fmla="*/ 28 w 28"/>
                    <a:gd name="T7" fmla="*/ 14 h 28"/>
                    <a:gd name="T8" fmla="*/ 14 w 28"/>
                    <a:gd name="T9" fmla="*/ 0 h 28"/>
                    <a:gd name="T10" fmla="*/ 14 w 28"/>
                    <a:gd name="T11" fmla="*/ 20 h 28"/>
                    <a:gd name="T12" fmla="*/ 8 w 28"/>
                    <a:gd name="T13" fmla="*/ 14 h 28"/>
                    <a:gd name="T14" fmla="*/ 14 w 28"/>
                    <a:gd name="T15" fmla="*/ 8 h 28"/>
                    <a:gd name="T16" fmla="*/ 20 w 28"/>
                    <a:gd name="T17" fmla="*/ 14 h 28"/>
                    <a:gd name="T18" fmla="*/ 14 w 28"/>
                    <a:gd name="T1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0"/>
                      </a:moveTo>
                      <a:cubicBezTo>
                        <a:pt x="6" y="0"/>
                        <a:pt x="0" y="6"/>
                        <a:pt x="0" y="14"/>
                      </a:cubicBezTo>
                      <a:cubicBezTo>
                        <a:pt x="0" y="22"/>
                        <a:pt x="6" y="28"/>
                        <a:pt x="14" y="28"/>
                      </a:cubicBezTo>
                      <a:cubicBezTo>
                        <a:pt x="22" y="28"/>
                        <a:pt x="28" y="22"/>
                        <a:pt x="28" y="14"/>
                      </a:cubicBezTo>
                      <a:cubicBezTo>
                        <a:pt x="28" y="6"/>
                        <a:pt x="22" y="0"/>
                        <a:pt x="14" y="0"/>
                      </a:cubicBezTo>
                      <a:close/>
                      <a:moveTo>
                        <a:pt x="14" y="20"/>
                      </a:moveTo>
                      <a:cubicBezTo>
                        <a:pt x="11" y="20"/>
                        <a:pt x="8" y="17"/>
                        <a:pt x="8" y="14"/>
                      </a:cubicBezTo>
                      <a:cubicBezTo>
                        <a:pt x="8" y="11"/>
                        <a:pt x="11" y="8"/>
                        <a:pt x="14" y="8"/>
                      </a:cubicBezTo>
                      <a:cubicBezTo>
                        <a:pt x="17" y="8"/>
                        <a:pt x="20" y="11"/>
                        <a:pt x="20" y="14"/>
                      </a:cubicBezTo>
                      <a:cubicBezTo>
                        <a:pt x="20" y="17"/>
                        <a:pt x="17" y="20"/>
                        <a:pt x="14"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9" name="Oval 158">
                  <a:extLst>
                    <a:ext uri="{FF2B5EF4-FFF2-40B4-BE49-F238E27FC236}">
                      <a16:creationId xmlns:a16="http://schemas.microsoft.com/office/drawing/2014/main" id="{68F2D2A6-FDD5-49DA-9376-778ECFABE224}"/>
                    </a:ext>
                  </a:extLst>
                </p:cNvPr>
                <p:cNvSpPr>
                  <a:spLocks noChangeArrowheads="1"/>
                </p:cNvSpPr>
                <p:nvPr/>
              </p:nvSpPr>
              <p:spPr bwMode="auto">
                <a:xfrm>
                  <a:off x="2457451" y="654050"/>
                  <a:ext cx="22225" cy="2222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60" name="Freeform 8">
                  <a:extLst>
                    <a:ext uri="{FF2B5EF4-FFF2-40B4-BE49-F238E27FC236}">
                      <a16:creationId xmlns:a16="http://schemas.microsoft.com/office/drawing/2014/main" id="{497B2F38-DAAF-47B4-BF9F-4403D78609FD}"/>
                    </a:ext>
                  </a:extLst>
                </p:cNvPr>
                <p:cNvSpPr>
                  <a:spLocks noChangeAspect="1" noEditPoints="1"/>
                </p:cNvSpPr>
                <p:nvPr/>
              </p:nvSpPr>
              <p:spPr bwMode="auto">
                <a:xfrm>
                  <a:off x="2344738" y="625475"/>
                  <a:ext cx="247650" cy="246063"/>
                </a:xfrm>
                <a:custGeom>
                  <a:avLst/>
                  <a:gdLst>
                    <a:gd name="T0" fmla="*/ 78 w 88"/>
                    <a:gd name="T1" fmla="*/ 72 h 88"/>
                    <a:gd name="T2" fmla="*/ 88 w 88"/>
                    <a:gd name="T3" fmla="*/ 44 h 88"/>
                    <a:gd name="T4" fmla="*/ 44 w 88"/>
                    <a:gd name="T5" fmla="*/ 0 h 88"/>
                    <a:gd name="T6" fmla="*/ 0 w 88"/>
                    <a:gd name="T7" fmla="*/ 44 h 88"/>
                    <a:gd name="T8" fmla="*/ 10 w 88"/>
                    <a:gd name="T9" fmla="*/ 72 h 88"/>
                    <a:gd name="T10" fmla="*/ 1 w 88"/>
                    <a:gd name="T11" fmla="*/ 81 h 88"/>
                    <a:gd name="T12" fmla="*/ 1 w 88"/>
                    <a:gd name="T13" fmla="*/ 87 h 88"/>
                    <a:gd name="T14" fmla="*/ 4 w 88"/>
                    <a:gd name="T15" fmla="*/ 88 h 88"/>
                    <a:gd name="T16" fmla="*/ 7 w 88"/>
                    <a:gd name="T17" fmla="*/ 87 h 88"/>
                    <a:gd name="T18" fmla="*/ 16 w 88"/>
                    <a:gd name="T19" fmla="*/ 78 h 88"/>
                    <a:gd name="T20" fmla="*/ 44 w 88"/>
                    <a:gd name="T21" fmla="*/ 88 h 88"/>
                    <a:gd name="T22" fmla="*/ 72 w 88"/>
                    <a:gd name="T23" fmla="*/ 78 h 88"/>
                    <a:gd name="T24" fmla="*/ 81 w 88"/>
                    <a:gd name="T25" fmla="*/ 87 h 88"/>
                    <a:gd name="T26" fmla="*/ 84 w 88"/>
                    <a:gd name="T27" fmla="*/ 88 h 88"/>
                    <a:gd name="T28" fmla="*/ 87 w 88"/>
                    <a:gd name="T29" fmla="*/ 87 h 88"/>
                    <a:gd name="T30" fmla="*/ 87 w 88"/>
                    <a:gd name="T31" fmla="*/ 81 h 88"/>
                    <a:gd name="T32" fmla="*/ 78 w 88"/>
                    <a:gd name="T33" fmla="*/ 72 h 88"/>
                    <a:gd name="T34" fmla="*/ 8 w 88"/>
                    <a:gd name="T35" fmla="*/ 44 h 88"/>
                    <a:gd name="T36" fmla="*/ 44 w 88"/>
                    <a:gd name="T37" fmla="*/ 8 h 88"/>
                    <a:gd name="T38" fmla="*/ 80 w 88"/>
                    <a:gd name="T39" fmla="*/ 44 h 88"/>
                    <a:gd name="T40" fmla="*/ 44 w 88"/>
                    <a:gd name="T41" fmla="*/ 80 h 88"/>
                    <a:gd name="T42" fmla="*/ 8 w 88"/>
                    <a:gd name="T4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88">
                      <a:moveTo>
                        <a:pt x="78" y="72"/>
                      </a:moveTo>
                      <a:cubicBezTo>
                        <a:pt x="84" y="65"/>
                        <a:pt x="88" y="55"/>
                        <a:pt x="88" y="44"/>
                      </a:cubicBezTo>
                      <a:cubicBezTo>
                        <a:pt x="88" y="20"/>
                        <a:pt x="68" y="0"/>
                        <a:pt x="44" y="0"/>
                      </a:cubicBezTo>
                      <a:cubicBezTo>
                        <a:pt x="20" y="0"/>
                        <a:pt x="0" y="20"/>
                        <a:pt x="0" y="44"/>
                      </a:cubicBezTo>
                      <a:cubicBezTo>
                        <a:pt x="0" y="55"/>
                        <a:pt x="4" y="65"/>
                        <a:pt x="10" y="72"/>
                      </a:cubicBezTo>
                      <a:cubicBezTo>
                        <a:pt x="1" y="81"/>
                        <a:pt x="1" y="81"/>
                        <a:pt x="1" y="81"/>
                      </a:cubicBezTo>
                      <a:cubicBezTo>
                        <a:pt x="0" y="83"/>
                        <a:pt x="0" y="85"/>
                        <a:pt x="1" y="87"/>
                      </a:cubicBezTo>
                      <a:cubicBezTo>
                        <a:pt x="2" y="88"/>
                        <a:pt x="3" y="88"/>
                        <a:pt x="4" y="88"/>
                      </a:cubicBezTo>
                      <a:cubicBezTo>
                        <a:pt x="5" y="88"/>
                        <a:pt x="6" y="88"/>
                        <a:pt x="7" y="87"/>
                      </a:cubicBezTo>
                      <a:cubicBezTo>
                        <a:pt x="16" y="78"/>
                        <a:pt x="16" y="78"/>
                        <a:pt x="16" y="78"/>
                      </a:cubicBezTo>
                      <a:cubicBezTo>
                        <a:pt x="23" y="84"/>
                        <a:pt x="33" y="88"/>
                        <a:pt x="44" y="88"/>
                      </a:cubicBezTo>
                      <a:cubicBezTo>
                        <a:pt x="55" y="88"/>
                        <a:pt x="65" y="84"/>
                        <a:pt x="72" y="78"/>
                      </a:cubicBezTo>
                      <a:cubicBezTo>
                        <a:pt x="81" y="87"/>
                        <a:pt x="81" y="87"/>
                        <a:pt x="81" y="87"/>
                      </a:cubicBezTo>
                      <a:cubicBezTo>
                        <a:pt x="82" y="88"/>
                        <a:pt x="83" y="88"/>
                        <a:pt x="84" y="88"/>
                      </a:cubicBezTo>
                      <a:cubicBezTo>
                        <a:pt x="85" y="88"/>
                        <a:pt x="86" y="88"/>
                        <a:pt x="87" y="87"/>
                      </a:cubicBezTo>
                      <a:cubicBezTo>
                        <a:pt x="88" y="85"/>
                        <a:pt x="88" y="83"/>
                        <a:pt x="87" y="81"/>
                      </a:cubicBezTo>
                      <a:lnTo>
                        <a:pt x="78" y="72"/>
                      </a:lnTo>
                      <a:close/>
                      <a:moveTo>
                        <a:pt x="8" y="44"/>
                      </a:moveTo>
                      <a:cubicBezTo>
                        <a:pt x="8" y="24"/>
                        <a:pt x="24" y="8"/>
                        <a:pt x="44" y="8"/>
                      </a:cubicBezTo>
                      <a:cubicBezTo>
                        <a:pt x="64" y="8"/>
                        <a:pt x="80" y="24"/>
                        <a:pt x="80" y="44"/>
                      </a:cubicBezTo>
                      <a:cubicBezTo>
                        <a:pt x="80" y="64"/>
                        <a:pt x="64" y="80"/>
                        <a:pt x="44" y="80"/>
                      </a:cubicBezTo>
                      <a:cubicBezTo>
                        <a:pt x="24" y="80"/>
                        <a:pt x="8" y="64"/>
                        <a:pt x="8"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53" name="Group 152">
                <a:extLst>
                  <a:ext uri="{FF2B5EF4-FFF2-40B4-BE49-F238E27FC236}">
                    <a16:creationId xmlns:a16="http://schemas.microsoft.com/office/drawing/2014/main" id="{7275A7CC-C050-4BDE-9FE4-9D073DAEC9B4}"/>
                  </a:ext>
                </a:extLst>
              </p:cNvPr>
              <p:cNvGrpSpPr>
                <a:grpSpLocks noChangeAspect="1"/>
              </p:cNvGrpSpPr>
              <p:nvPr/>
            </p:nvGrpSpPr>
            <p:grpSpPr>
              <a:xfrm>
                <a:off x="2132013" y="368300"/>
                <a:ext cx="223838" cy="503238"/>
                <a:chOff x="2132013" y="368300"/>
                <a:chExt cx="223838" cy="503238"/>
              </a:xfrm>
            </p:grpSpPr>
            <p:sp>
              <p:nvSpPr>
                <p:cNvPr id="154" name="Freeform 491">
                  <a:extLst>
                    <a:ext uri="{FF2B5EF4-FFF2-40B4-BE49-F238E27FC236}">
                      <a16:creationId xmlns:a16="http://schemas.microsoft.com/office/drawing/2014/main" id="{F9F90FC0-FEB8-46C1-BE5C-0F19697BF48E}"/>
                    </a:ext>
                  </a:extLst>
                </p:cNvPr>
                <p:cNvSpPr>
                  <a:spLocks noChangeArrowheads="1"/>
                </p:cNvSpPr>
                <p:nvPr/>
              </p:nvSpPr>
              <p:spPr bwMode="auto">
                <a:xfrm>
                  <a:off x="2202359" y="738188"/>
                  <a:ext cx="90313" cy="90313"/>
                </a:xfrm>
                <a:custGeom>
                  <a:avLst/>
                  <a:gdLst>
                    <a:gd name="connsiteX0" fmla="*/ 46831 w 98426"/>
                    <a:gd name="connsiteY0" fmla="*/ 63500 h 98426"/>
                    <a:gd name="connsiteX1" fmla="*/ 63500 w 98426"/>
                    <a:gd name="connsiteY1" fmla="*/ 80963 h 98426"/>
                    <a:gd name="connsiteX2" fmla="*/ 46831 w 98426"/>
                    <a:gd name="connsiteY2" fmla="*/ 98426 h 98426"/>
                    <a:gd name="connsiteX3" fmla="*/ 30162 w 98426"/>
                    <a:gd name="connsiteY3" fmla="*/ 80963 h 98426"/>
                    <a:gd name="connsiteX4" fmla="*/ 46831 w 98426"/>
                    <a:gd name="connsiteY4" fmla="*/ 63500 h 98426"/>
                    <a:gd name="connsiteX5" fmla="*/ 80963 w 98426"/>
                    <a:gd name="connsiteY5" fmla="*/ 30162 h 98426"/>
                    <a:gd name="connsiteX6" fmla="*/ 98426 w 98426"/>
                    <a:gd name="connsiteY6" fmla="*/ 46831 h 98426"/>
                    <a:gd name="connsiteX7" fmla="*/ 80963 w 98426"/>
                    <a:gd name="connsiteY7" fmla="*/ 63500 h 98426"/>
                    <a:gd name="connsiteX8" fmla="*/ 63500 w 98426"/>
                    <a:gd name="connsiteY8" fmla="*/ 46831 h 98426"/>
                    <a:gd name="connsiteX9" fmla="*/ 80963 w 98426"/>
                    <a:gd name="connsiteY9" fmla="*/ 30162 h 98426"/>
                    <a:gd name="connsiteX10" fmla="*/ 15081 w 98426"/>
                    <a:gd name="connsiteY10" fmla="*/ 30162 h 98426"/>
                    <a:gd name="connsiteX11" fmla="*/ 30162 w 98426"/>
                    <a:gd name="connsiteY11" fmla="*/ 46831 h 98426"/>
                    <a:gd name="connsiteX12" fmla="*/ 15081 w 98426"/>
                    <a:gd name="connsiteY12" fmla="*/ 63500 h 98426"/>
                    <a:gd name="connsiteX13" fmla="*/ 0 w 98426"/>
                    <a:gd name="connsiteY13" fmla="*/ 46831 h 98426"/>
                    <a:gd name="connsiteX14" fmla="*/ 15081 w 98426"/>
                    <a:gd name="connsiteY14" fmla="*/ 30162 h 98426"/>
                    <a:gd name="connsiteX15" fmla="*/ 46831 w 98426"/>
                    <a:gd name="connsiteY15" fmla="*/ 0 h 98426"/>
                    <a:gd name="connsiteX16" fmla="*/ 63500 w 98426"/>
                    <a:gd name="connsiteY16" fmla="*/ 15081 h 98426"/>
                    <a:gd name="connsiteX17" fmla="*/ 46831 w 98426"/>
                    <a:gd name="connsiteY17" fmla="*/ 30162 h 98426"/>
                    <a:gd name="connsiteX18" fmla="*/ 30162 w 98426"/>
                    <a:gd name="connsiteY18" fmla="*/ 15081 h 98426"/>
                    <a:gd name="connsiteX19" fmla="*/ 46831 w 98426"/>
                    <a:gd name="connsiteY19" fmla="*/ 0 h 9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26" h="98426">
                      <a:moveTo>
                        <a:pt x="46831" y="63500"/>
                      </a:moveTo>
                      <a:cubicBezTo>
                        <a:pt x="56037" y="63500"/>
                        <a:pt x="63500" y="71318"/>
                        <a:pt x="63500" y="80963"/>
                      </a:cubicBezTo>
                      <a:cubicBezTo>
                        <a:pt x="63500" y="90608"/>
                        <a:pt x="56037" y="98426"/>
                        <a:pt x="46831" y="98426"/>
                      </a:cubicBezTo>
                      <a:cubicBezTo>
                        <a:pt x="37625" y="98426"/>
                        <a:pt x="30162" y="90608"/>
                        <a:pt x="30162" y="80963"/>
                      </a:cubicBezTo>
                      <a:cubicBezTo>
                        <a:pt x="30162" y="71318"/>
                        <a:pt x="37625" y="63500"/>
                        <a:pt x="46831" y="63500"/>
                      </a:cubicBezTo>
                      <a:close/>
                      <a:moveTo>
                        <a:pt x="80963" y="30162"/>
                      </a:moveTo>
                      <a:cubicBezTo>
                        <a:pt x="90608" y="30162"/>
                        <a:pt x="98426" y="37625"/>
                        <a:pt x="98426" y="46831"/>
                      </a:cubicBezTo>
                      <a:cubicBezTo>
                        <a:pt x="98426" y="56037"/>
                        <a:pt x="90608" y="63500"/>
                        <a:pt x="80963" y="63500"/>
                      </a:cubicBezTo>
                      <a:cubicBezTo>
                        <a:pt x="71318" y="63500"/>
                        <a:pt x="63500" y="56037"/>
                        <a:pt x="63500" y="46831"/>
                      </a:cubicBezTo>
                      <a:cubicBezTo>
                        <a:pt x="63500" y="37625"/>
                        <a:pt x="71318" y="30162"/>
                        <a:pt x="80963" y="30162"/>
                      </a:cubicBezTo>
                      <a:close/>
                      <a:moveTo>
                        <a:pt x="15081" y="30162"/>
                      </a:moveTo>
                      <a:cubicBezTo>
                        <a:pt x="23410" y="30162"/>
                        <a:pt x="30162" y="37625"/>
                        <a:pt x="30162" y="46831"/>
                      </a:cubicBezTo>
                      <a:cubicBezTo>
                        <a:pt x="30162" y="56037"/>
                        <a:pt x="23410" y="63500"/>
                        <a:pt x="15081" y="63500"/>
                      </a:cubicBezTo>
                      <a:cubicBezTo>
                        <a:pt x="6752" y="63500"/>
                        <a:pt x="0" y="56037"/>
                        <a:pt x="0" y="46831"/>
                      </a:cubicBezTo>
                      <a:cubicBezTo>
                        <a:pt x="0" y="37625"/>
                        <a:pt x="6752" y="30162"/>
                        <a:pt x="15081" y="30162"/>
                      </a:cubicBezTo>
                      <a:close/>
                      <a:moveTo>
                        <a:pt x="46831" y="0"/>
                      </a:moveTo>
                      <a:cubicBezTo>
                        <a:pt x="56037" y="0"/>
                        <a:pt x="63500" y="6752"/>
                        <a:pt x="63500" y="15081"/>
                      </a:cubicBezTo>
                      <a:cubicBezTo>
                        <a:pt x="63500" y="23410"/>
                        <a:pt x="56037" y="30162"/>
                        <a:pt x="46831" y="30162"/>
                      </a:cubicBezTo>
                      <a:cubicBezTo>
                        <a:pt x="37625" y="30162"/>
                        <a:pt x="30162" y="23410"/>
                        <a:pt x="30162" y="15081"/>
                      </a:cubicBezTo>
                      <a:cubicBezTo>
                        <a:pt x="30162" y="6752"/>
                        <a:pt x="37625" y="0"/>
                        <a:pt x="4683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5" name="Freeform 13">
                  <a:extLst>
                    <a:ext uri="{FF2B5EF4-FFF2-40B4-BE49-F238E27FC236}">
                      <a16:creationId xmlns:a16="http://schemas.microsoft.com/office/drawing/2014/main" id="{4659423A-3275-41A0-B3BE-0FF49A45815E}"/>
                    </a:ext>
                  </a:extLst>
                </p:cNvPr>
                <p:cNvSpPr>
                  <a:spLocks noEditPoints="1"/>
                </p:cNvSpPr>
                <p:nvPr/>
              </p:nvSpPr>
              <p:spPr bwMode="auto">
                <a:xfrm>
                  <a:off x="2132013" y="368300"/>
                  <a:ext cx="223838" cy="503238"/>
                </a:xfrm>
                <a:custGeom>
                  <a:avLst/>
                  <a:gdLst>
                    <a:gd name="T0" fmla="*/ 52 w 80"/>
                    <a:gd name="T1" fmla="*/ 62 h 180"/>
                    <a:gd name="T2" fmla="*/ 48 w 80"/>
                    <a:gd name="T3" fmla="*/ 8 h 180"/>
                    <a:gd name="T4" fmla="*/ 40 w 80"/>
                    <a:gd name="T5" fmla="*/ 0 h 180"/>
                    <a:gd name="T6" fmla="*/ 32 w 80"/>
                    <a:gd name="T7" fmla="*/ 8 h 180"/>
                    <a:gd name="T8" fmla="*/ 28 w 80"/>
                    <a:gd name="T9" fmla="*/ 62 h 180"/>
                    <a:gd name="T10" fmla="*/ 0 w 80"/>
                    <a:gd name="T11" fmla="*/ 101 h 180"/>
                    <a:gd name="T12" fmla="*/ 7 w 80"/>
                    <a:gd name="T13" fmla="*/ 125 h 180"/>
                    <a:gd name="T14" fmla="*/ 7 w 80"/>
                    <a:gd name="T15" fmla="*/ 161 h 180"/>
                    <a:gd name="T16" fmla="*/ 26 w 80"/>
                    <a:gd name="T17" fmla="*/ 180 h 180"/>
                    <a:gd name="T18" fmla="*/ 54 w 80"/>
                    <a:gd name="T19" fmla="*/ 180 h 180"/>
                    <a:gd name="T20" fmla="*/ 73 w 80"/>
                    <a:gd name="T21" fmla="*/ 161 h 180"/>
                    <a:gd name="T22" fmla="*/ 73 w 80"/>
                    <a:gd name="T23" fmla="*/ 125 h 180"/>
                    <a:gd name="T24" fmla="*/ 80 w 80"/>
                    <a:gd name="T25" fmla="*/ 101 h 180"/>
                    <a:gd name="T26" fmla="*/ 52 w 80"/>
                    <a:gd name="T27" fmla="*/ 62 h 180"/>
                    <a:gd name="T28" fmla="*/ 40 w 80"/>
                    <a:gd name="T29" fmla="*/ 8 h 180"/>
                    <a:gd name="T30" fmla="*/ 40 w 80"/>
                    <a:gd name="T31" fmla="*/ 8 h 180"/>
                    <a:gd name="T32" fmla="*/ 44 w 80"/>
                    <a:gd name="T33" fmla="*/ 60 h 180"/>
                    <a:gd name="T34" fmla="*/ 36 w 80"/>
                    <a:gd name="T35" fmla="*/ 60 h 180"/>
                    <a:gd name="T36" fmla="*/ 40 w 80"/>
                    <a:gd name="T37" fmla="*/ 8 h 180"/>
                    <a:gd name="T38" fmla="*/ 65 w 80"/>
                    <a:gd name="T39" fmla="*/ 122 h 180"/>
                    <a:gd name="T40" fmla="*/ 65 w 80"/>
                    <a:gd name="T41" fmla="*/ 124 h 180"/>
                    <a:gd name="T42" fmla="*/ 65 w 80"/>
                    <a:gd name="T43" fmla="*/ 161 h 180"/>
                    <a:gd name="T44" fmla="*/ 54 w 80"/>
                    <a:gd name="T45" fmla="*/ 172 h 180"/>
                    <a:gd name="T46" fmla="*/ 26 w 80"/>
                    <a:gd name="T47" fmla="*/ 172 h 180"/>
                    <a:gd name="T48" fmla="*/ 15 w 80"/>
                    <a:gd name="T49" fmla="*/ 161 h 180"/>
                    <a:gd name="T50" fmla="*/ 15 w 80"/>
                    <a:gd name="T51" fmla="*/ 124 h 180"/>
                    <a:gd name="T52" fmla="*/ 15 w 80"/>
                    <a:gd name="T53" fmla="*/ 122 h 180"/>
                    <a:gd name="T54" fmla="*/ 8 w 80"/>
                    <a:gd name="T55" fmla="*/ 101 h 180"/>
                    <a:gd name="T56" fmla="*/ 40 w 80"/>
                    <a:gd name="T57" fmla="*/ 68 h 180"/>
                    <a:gd name="T58" fmla="*/ 72 w 80"/>
                    <a:gd name="T59" fmla="*/ 101 h 180"/>
                    <a:gd name="T60" fmla="*/ 65 w 80"/>
                    <a:gd name="T61" fmla="*/ 12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180">
                      <a:moveTo>
                        <a:pt x="52" y="62"/>
                      </a:moveTo>
                      <a:cubicBezTo>
                        <a:pt x="48" y="8"/>
                        <a:pt x="48" y="8"/>
                        <a:pt x="48" y="8"/>
                      </a:cubicBezTo>
                      <a:cubicBezTo>
                        <a:pt x="48" y="4"/>
                        <a:pt x="44" y="0"/>
                        <a:pt x="40" y="0"/>
                      </a:cubicBezTo>
                      <a:cubicBezTo>
                        <a:pt x="36" y="0"/>
                        <a:pt x="32" y="3"/>
                        <a:pt x="32" y="8"/>
                      </a:cubicBezTo>
                      <a:cubicBezTo>
                        <a:pt x="28" y="62"/>
                        <a:pt x="28" y="62"/>
                        <a:pt x="28" y="62"/>
                      </a:cubicBezTo>
                      <a:cubicBezTo>
                        <a:pt x="12" y="67"/>
                        <a:pt x="0" y="83"/>
                        <a:pt x="0" y="101"/>
                      </a:cubicBezTo>
                      <a:cubicBezTo>
                        <a:pt x="0" y="109"/>
                        <a:pt x="2" y="117"/>
                        <a:pt x="7" y="125"/>
                      </a:cubicBezTo>
                      <a:cubicBezTo>
                        <a:pt x="7" y="161"/>
                        <a:pt x="7" y="161"/>
                        <a:pt x="7" y="161"/>
                      </a:cubicBezTo>
                      <a:cubicBezTo>
                        <a:pt x="7" y="172"/>
                        <a:pt x="15" y="180"/>
                        <a:pt x="26" y="180"/>
                      </a:cubicBezTo>
                      <a:cubicBezTo>
                        <a:pt x="54" y="180"/>
                        <a:pt x="54" y="180"/>
                        <a:pt x="54" y="180"/>
                      </a:cubicBezTo>
                      <a:cubicBezTo>
                        <a:pt x="65" y="180"/>
                        <a:pt x="73" y="172"/>
                        <a:pt x="73" y="161"/>
                      </a:cubicBezTo>
                      <a:cubicBezTo>
                        <a:pt x="73" y="125"/>
                        <a:pt x="73" y="125"/>
                        <a:pt x="73" y="125"/>
                      </a:cubicBezTo>
                      <a:cubicBezTo>
                        <a:pt x="78" y="117"/>
                        <a:pt x="80" y="109"/>
                        <a:pt x="80" y="101"/>
                      </a:cubicBezTo>
                      <a:cubicBezTo>
                        <a:pt x="80" y="83"/>
                        <a:pt x="68" y="67"/>
                        <a:pt x="52" y="62"/>
                      </a:cubicBezTo>
                      <a:close/>
                      <a:moveTo>
                        <a:pt x="40" y="8"/>
                      </a:moveTo>
                      <a:cubicBezTo>
                        <a:pt x="40" y="8"/>
                        <a:pt x="40" y="8"/>
                        <a:pt x="40" y="8"/>
                      </a:cubicBezTo>
                      <a:cubicBezTo>
                        <a:pt x="44" y="60"/>
                        <a:pt x="44" y="60"/>
                        <a:pt x="44" y="60"/>
                      </a:cubicBezTo>
                      <a:cubicBezTo>
                        <a:pt x="36" y="60"/>
                        <a:pt x="36" y="60"/>
                        <a:pt x="36" y="60"/>
                      </a:cubicBezTo>
                      <a:lnTo>
                        <a:pt x="40" y="8"/>
                      </a:lnTo>
                      <a:close/>
                      <a:moveTo>
                        <a:pt x="65" y="122"/>
                      </a:moveTo>
                      <a:cubicBezTo>
                        <a:pt x="65" y="122"/>
                        <a:pt x="65" y="123"/>
                        <a:pt x="65" y="124"/>
                      </a:cubicBezTo>
                      <a:cubicBezTo>
                        <a:pt x="65" y="161"/>
                        <a:pt x="65" y="161"/>
                        <a:pt x="65" y="161"/>
                      </a:cubicBezTo>
                      <a:cubicBezTo>
                        <a:pt x="65" y="167"/>
                        <a:pt x="60" y="172"/>
                        <a:pt x="54" y="172"/>
                      </a:cubicBezTo>
                      <a:cubicBezTo>
                        <a:pt x="26" y="172"/>
                        <a:pt x="26" y="172"/>
                        <a:pt x="26" y="172"/>
                      </a:cubicBezTo>
                      <a:cubicBezTo>
                        <a:pt x="20" y="172"/>
                        <a:pt x="15" y="167"/>
                        <a:pt x="15" y="161"/>
                      </a:cubicBezTo>
                      <a:cubicBezTo>
                        <a:pt x="15" y="124"/>
                        <a:pt x="15" y="124"/>
                        <a:pt x="15" y="124"/>
                      </a:cubicBezTo>
                      <a:cubicBezTo>
                        <a:pt x="15" y="123"/>
                        <a:pt x="15" y="122"/>
                        <a:pt x="15" y="122"/>
                      </a:cubicBezTo>
                      <a:cubicBezTo>
                        <a:pt x="10" y="115"/>
                        <a:pt x="8" y="108"/>
                        <a:pt x="8" y="101"/>
                      </a:cubicBezTo>
                      <a:cubicBezTo>
                        <a:pt x="8" y="83"/>
                        <a:pt x="22" y="68"/>
                        <a:pt x="40" y="68"/>
                      </a:cubicBezTo>
                      <a:cubicBezTo>
                        <a:pt x="58" y="68"/>
                        <a:pt x="72" y="83"/>
                        <a:pt x="72" y="101"/>
                      </a:cubicBezTo>
                      <a:cubicBezTo>
                        <a:pt x="72" y="108"/>
                        <a:pt x="70" y="115"/>
                        <a:pt x="65" y="12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6" name="Freeform 14">
                  <a:extLst>
                    <a:ext uri="{FF2B5EF4-FFF2-40B4-BE49-F238E27FC236}">
                      <a16:creationId xmlns:a16="http://schemas.microsoft.com/office/drawing/2014/main" id="{76877AB9-6C56-438D-B214-2767007F49F9}"/>
                    </a:ext>
                  </a:extLst>
                </p:cNvPr>
                <p:cNvSpPr>
                  <a:spLocks noEditPoints="1"/>
                </p:cNvSpPr>
                <p:nvPr/>
              </p:nvSpPr>
              <p:spPr bwMode="auto">
                <a:xfrm>
                  <a:off x="2171701" y="592138"/>
                  <a:ext cx="146050" cy="112713"/>
                </a:xfrm>
                <a:custGeom>
                  <a:avLst/>
                  <a:gdLst>
                    <a:gd name="T0" fmla="*/ 40 w 52"/>
                    <a:gd name="T1" fmla="*/ 0 h 40"/>
                    <a:gd name="T2" fmla="*/ 12 w 52"/>
                    <a:gd name="T3" fmla="*/ 0 h 40"/>
                    <a:gd name="T4" fmla="*/ 0 w 52"/>
                    <a:gd name="T5" fmla="*/ 12 h 40"/>
                    <a:gd name="T6" fmla="*/ 0 w 52"/>
                    <a:gd name="T7" fmla="*/ 28 h 40"/>
                    <a:gd name="T8" fmla="*/ 12 w 52"/>
                    <a:gd name="T9" fmla="*/ 40 h 40"/>
                    <a:gd name="T10" fmla="*/ 40 w 52"/>
                    <a:gd name="T11" fmla="*/ 40 h 40"/>
                    <a:gd name="T12" fmla="*/ 52 w 52"/>
                    <a:gd name="T13" fmla="*/ 28 h 40"/>
                    <a:gd name="T14" fmla="*/ 52 w 52"/>
                    <a:gd name="T15" fmla="*/ 12 h 40"/>
                    <a:gd name="T16" fmla="*/ 40 w 52"/>
                    <a:gd name="T17" fmla="*/ 0 h 40"/>
                    <a:gd name="T18" fmla="*/ 44 w 52"/>
                    <a:gd name="T19" fmla="*/ 28 h 40"/>
                    <a:gd name="T20" fmla="*/ 40 w 52"/>
                    <a:gd name="T21" fmla="*/ 32 h 40"/>
                    <a:gd name="T22" fmla="*/ 12 w 52"/>
                    <a:gd name="T23" fmla="*/ 32 h 40"/>
                    <a:gd name="T24" fmla="*/ 8 w 52"/>
                    <a:gd name="T25" fmla="*/ 28 h 40"/>
                    <a:gd name="T26" fmla="*/ 8 w 52"/>
                    <a:gd name="T27" fmla="*/ 12 h 40"/>
                    <a:gd name="T28" fmla="*/ 12 w 52"/>
                    <a:gd name="T29" fmla="*/ 8 h 40"/>
                    <a:gd name="T30" fmla="*/ 40 w 52"/>
                    <a:gd name="T31" fmla="*/ 8 h 40"/>
                    <a:gd name="T32" fmla="*/ 44 w 52"/>
                    <a:gd name="T33" fmla="*/ 12 h 40"/>
                    <a:gd name="T34" fmla="*/ 44 w 52"/>
                    <a:gd name="T3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
                      <a:moveTo>
                        <a:pt x="40" y="0"/>
                      </a:moveTo>
                      <a:cubicBezTo>
                        <a:pt x="12" y="0"/>
                        <a:pt x="12" y="0"/>
                        <a:pt x="12" y="0"/>
                      </a:cubicBezTo>
                      <a:cubicBezTo>
                        <a:pt x="5" y="0"/>
                        <a:pt x="0" y="5"/>
                        <a:pt x="0" y="12"/>
                      </a:cubicBezTo>
                      <a:cubicBezTo>
                        <a:pt x="0" y="28"/>
                        <a:pt x="0" y="28"/>
                        <a:pt x="0" y="28"/>
                      </a:cubicBezTo>
                      <a:cubicBezTo>
                        <a:pt x="0" y="34"/>
                        <a:pt x="5" y="40"/>
                        <a:pt x="12" y="40"/>
                      </a:cubicBezTo>
                      <a:cubicBezTo>
                        <a:pt x="40" y="40"/>
                        <a:pt x="40" y="40"/>
                        <a:pt x="40" y="40"/>
                      </a:cubicBezTo>
                      <a:cubicBezTo>
                        <a:pt x="47" y="40"/>
                        <a:pt x="52" y="34"/>
                        <a:pt x="52" y="28"/>
                      </a:cubicBezTo>
                      <a:cubicBezTo>
                        <a:pt x="52" y="12"/>
                        <a:pt x="52" y="12"/>
                        <a:pt x="52" y="12"/>
                      </a:cubicBezTo>
                      <a:cubicBezTo>
                        <a:pt x="52" y="5"/>
                        <a:pt x="47" y="0"/>
                        <a:pt x="40" y="0"/>
                      </a:cubicBezTo>
                      <a:close/>
                      <a:moveTo>
                        <a:pt x="44" y="28"/>
                      </a:moveTo>
                      <a:cubicBezTo>
                        <a:pt x="44" y="30"/>
                        <a:pt x="42" y="32"/>
                        <a:pt x="40" y="32"/>
                      </a:cubicBezTo>
                      <a:cubicBezTo>
                        <a:pt x="12" y="32"/>
                        <a:pt x="12" y="32"/>
                        <a:pt x="12" y="32"/>
                      </a:cubicBezTo>
                      <a:cubicBezTo>
                        <a:pt x="10" y="32"/>
                        <a:pt x="8" y="30"/>
                        <a:pt x="8" y="28"/>
                      </a:cubicBezTo>
                      <a:cubicBezTo>
                        <a:pt x="8" y="12"/>
                        <a:pt x="8" y="12"/>
                        <a:pt x="8" y="12"/>
                      </a:cubicBezTo>
                      <a:cubicBezTo>
                        <a:pt x="8" y="10"/>
                        <a:pt x="10" y="8"/>
                        <a:pt x="12" y="8"/>
                      </a:cubicBezTo>
                      <a:cubicBezTo>
                        <a:pt x="40" y="8"/>
                        <a:pt x="40" y="8"/>
                        <a:pt x="40" y="8"/>
                      </a:cubicBezTo>
                      <a:cubicBezTo>
                        <a:pt x="42" y="8"/>
                        <a:pt x="44" y="10"/>
                        <a:pt x="44" y="12"/>
                      </a:cubicBezTo>
                      <a:lnTo>
                        <a:pt x="44"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86" name="Group 85">
              <a:extLst>
                <a:ext uri="{FF2B5EF4-FFF2-40B4-BE49-F238E27FC236}">
                  <a16:creationId xmlns:a16="http://schemas.microsoft.com/office/drawing/2014/main" id="{4923287A-D240-4D42-81A9-6F6DDDEC22F9}"/>
                </a:ext>
              </a:extLst>
            </p:cNvPr>
            <p:cNvGrpSpPr/>
            <p:nvPr/>
          </p:nvGrpSpPr>
          <p:grpSpPr>
            <a:xfrm>
              <a:off x="7335798" y="4615942"/>
              <a:ext cx="1122608" cy="387350"/>
              <a:chOff x="5244511" y="4757347"/>
              <a:chExt cx="1122608" cy="387350"/>
            </a:xfrm>
          </p:grpSpPr>
          <p:sp>
            <p:nvSpPr>
              <p:cNvPr id="149" name="Freeform 227">
                <a:extLst>
                  <a:ext uri="{FF2B5EF4-FFF2-40B4-BE49-F238E27FC236}">
                    <a16:creationId xmlns:a16="http://schemas.microsoft.com/office/drawing/2014/main" id="{382CF141-7096-4B90-B83C-D6AA8AC2C8F3}"/>
                  </a:ext>
                </a:extLst>
              </p:cNvPr>
              <p:cNvSpPr>
                <a:spLocks noChangeAspect="1" noEditPoints="1"/>
              </p:cNvSpPr>
              <p:nvPr/>
            </p:nvSpPr>
            <p:spPr bwMode="auto">
              <a:xfrm>
                <a:off x="5244511" y="4757347"/>
                <a:ext cx="384175" cy="387350"/>
              </a:xfrm>
              <a:custGeom>
                <a:avLst/>
                <a:gdLst>
                  <a:gd name="T0" fmla="*/ 143 w 160"/>
                  <a:gd name="T1" fmla="*/ 84 h 160"/>
                  <a:gd name="T2" fmla="*/ 142 w 160"/>
                  <a:gd name="T3" fmla="*/ 83 h 160"/>
                  <a:gd name="T4" fmla="*/ 124 w 160"/>
                  <a:gd name="T5" fmla="*/ 56 h 160"/>
                  <a:gd name="T6" fmla="*/ 121 w 160"/>
                  <a:gd name="T7" fmla="*/ 44 h 160"/>
                  <a:gd name="T8" fmla="*/ 114 w 160"/>
                  <a:gd name="T9" fmla="*/ 18 h 160"/>
                  <a:gd name="T10" fmla="*/ 84 w 160"/>
                  <a:gd name="T11" fmla="*/ 0 h 160"/>
                  <a:gd name="T12" fmla="*/ 80 w 160"/>
                  <a:gd name="T13" fmla="*/ 0 h 160"/>
                  <a:gd name="T14" fmla="*/ 76 w 160"/>
                  <a:gd name="T15" fmla="*/ 0 h 160"/>
                  <a:gd name="T16" fmla="*/ 46 w 160"/>
                  <a:gd name="T17" fmla="*/ 18 h 160"/>
                  <a:gd name="T18" fmla="*/ 39 w 160"/>
                  <a:gd name="T19" fmla="*/ 44 h 160"/>
                  <a:gd name="T20" fmla="*/ 36 w 160"/>
                  <a:gd name="T21" fmla="*/ 56 h 160"/>
                  <a:gd name="T22" fmla="*/ 18 w 160"/>
                  <a:gd name="T23" fmla="*/ 83 h 160"/>
                  <a:gd name="T24" fmla="*/ 17 w 160"/>
                  <a:gd name="T25" fmla="*/ 84 h 160"/>
                  <a:gd name="T26" fmla="*/ 15 w 160"/>
                  <a:gd name="T27" fmla="*/ 86 h 160"/>
                  <a:gd name="T28" fmla="*/ 0 w 160"/>
                  <a:gd name="T29" fmla="*/ 115 h 160"/>
                  <a:gd name="T30" fmla="*/ 5 w 160"/>
                  <a:gd name="T31" fmla="*/ 123 h 160"/>
                  <a:gd name="T32" fmla="*/ 17 w 160"/>
                  <a:gd name="T33" fmla="*/ 122 h 160"/>
                  <a:gd name="T34" fmla="*/ 19 w 160"/>
                  <a:gd name="T35" fmla="*/ 121 h 160"/>
                  <a:gd name="T36" fmla="*/ 80 w 160"/>
                  <a:gd name="T37" fmla="*/ 160 h 160"/>
                  <a:gd name="T38" fmla="*/ 141 w 160"/>
                  <a:gd name="T39" fmla="*/ 121 h 160"/>
                  <a:gd name="T40" fmla="*/ 143 w 160"/>
                  <a:gd name="T41" fmla="*/ 122 h 160"/>
                  <a:gd name="T42" fmla="*/ 155 w 160"/>
                  <a:gd name="T43" fmla="*/ 123 h 160"/>
                  <a:gd name="T44" fmla="*/ 160 w 160"/>
                  <a:gd name="T45" fmla="*/ 115 h 160"/>
                  <a:gd name="T46" fmla="*/ 145 w 160"/>
                  <a:gd name="T47" fmla="*/ 86 h 160"/>
                  <a:gd name="T48" fmla="*/ 143 w 160"/>
                  <a:gd name="T49" fmla="*/ 84 h 160"/>
                  <a:gd name="T50" fmla="*/ 80 w 160"/>
                  <a:gd name="T51" fmla="*/ 44 h 160"/>
                  <a:gd name="T52" fmla="*/ 104 w 160"/>
                  <a:gd name="T53" fmla="*/ 49 h 160"/>
                  <a:gd name="T54" fmla="*/ 80 w 160"/>
                  <a:gd name="T55" fmla="*/ 68 h 160"/>
                  <a:gd name="T56" fmla="*/ 56 w 160"/>
                  <a:gd name="T57" fmla="*/ 49 h 160"/>
                  <a:gd name="T58" fmla="*/ 80 w 160"/>
                  <a:gd name="T59" fmla="*/ 44 h 160"/>
                  <a:gd name="T60" fmla="*/ 82 w 160"/>
                  <a:gd name="T61" fmla="*/ 152 h 160"/>
                  <a:gd name="T62" fmla="*/ 78 w 160"/>
                  <a:gd name="T63" fmla="*/ 152 h 160"/>
                  <a:gd name="T64" fmla="*/ 35 w 160"/>
                  <a:gd name="T65" fmla="*/ 102 h 160"/>
                  <a:gd name="T66" fmla="*/ 52 w 160"/>
                  <a:gd name="T67" fmla="*/ 64 h 160"/>
                  <a:gd name="T68" fmla="*/ 53 w 160"/>
                  <a:gd name="T69" fmla="*/ 62 h 160"/>
                  <a:gd name="T70" fmla="*/ 80 w 160"/>
                  <a:gd name="T71" fmla="*/ 80 h 160"/>
                  <a:gd name="T72" fmla="*/ 107 w 160"/>
                  <a:gd name="T73" fmla="*/ 62 h 160"/>
                  <a:gd name="T74" fmla="*/ 108 w 160"/>
                  <a:gd name="T75" fmla="*/ 64 h 160"/>
                  <a:gd name="T76" fmla="*/ 125 w 160"/>
                  <a:gd name="T77" fmla="*/ 102 h 160"/>
                  <a:gd name="T78" fmla="*/ 82 w 160"/>
                  <a:gd name="T7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143" y="84"/>
                    </a:moveTo>
                    <a:cubicBezTo>
                      <a:pt x="143" y="84"/>
                      <a:pt x="143" y="84"/>
                      <a:pt x="142" y="83"/>
                    </a:cubicBezTo>
                    <a:cubicBezTo>
                      <a:pt x="138" y="80"/>
                      <a:pt x="128" y="70"/>
                      <a:pt x="124" y="56"/>
                    </a:cubicBezTo>
                    <a:cubicBezTo>
                      <a:pt x="123" y="53"/>
                      <a:pt x="122" y="48"/>
                      <a:pt x="121" y="44"/>
                    </a:cubicBezTo>
                    <a:cubicBezTo>
                      <a:pt x="120" y="35"/>
                      <a:pt x="118" y="25"/>
                      <a:pt x="114" y="18"/>
                    </a:cubicBezTo>
                    <a:cubicBezTo>
                      <a:pt x="108" y="8"/>
                      <a:pt x="97" y="1"/>
                      <a:pt x="84" y="0"/>
                    </a:cubicBezTo>
                    <a:cubicBezTo>
                      <a:pt x="83" y="0"/>
                      <a:pt x="81" y="0"/>
                      <a:pt x="80" y="0"/>
                    </a:cubicBezTo>
                    <a:cubicBezTo>
                      <a:pt x="79" y="0"/>
                      <a:pt x="77" y="0"/>
                      <a:pt x="76" y="0"/>
                    </a:cubicBezTo>
                    <a:cubicBezTo>
                      <a:pt x="63" y="1"/>
                      <a:pt x="52" y="8"/>
                      <a:pt x="46" y="18"/>
                    </a:cubicBezTo>
                    <a:cubicBezTo>
                      <a:pt x="42" y="25"/>
                      <a:pt x="40" y="35"/>
                      <a:pt x="39" y="44"/>
                    </a:cubicBezTo>
                    <a:cubicBezTo>
                      <a:pt x="38" y="48"/>
                      <a:pt x="37" y="53"/>
                      <a:pt x="36" y="56"/>
                    </a:cubicBezTo>
                    <a:cubicBezTo>
                      <a:pt x="32" y="70"/>
                      <a:pt x="22" y="80"/>
                      <a:pt x="18" y="83"/>
                    </a:cubicBezTo>
                    <a:cubicBezTo>
                      <a:pt x="17" y="84"/>
                      <a:pt x="17" y="84"/>
                      <a:pt x="17" y="84"/>
                    </a:cubicBezTo>
                    <a:cubicBezTo>
                      <a:pt x="15" y="86"/>
                      <a:pt x="15" y="86"/>
                      <a:pt x="15" y="86"/>
                    </a:cubicBezTo>
                    <a:cubicBezTo>
                      <a:pt x="7" y="95"/>
                      <a:pt x="0" y="104"/>
                      <a:pt x="0" y="115"/>
                    </a:cubicBezTo>
                    <a:cubicBezTo>
                      <a:pt x="0" y="121"/>
                      <a:pt x="3" y="123"/>
                      <a:pt x="5" y="123"/>
                    </a:cubicBezTo>
                    <a:cubicBezTo>
                      <a:pt x="10" y="124"/>
                      <a:pt x="14" y="122"/>
                      <a:pt x="17" y="122"/>
                    </a:cubicBezTo>
                    <a:cubicBezTo>
                      <a:pt x="18" y="121"/>
                      <a:pt x="19" y="121"/>
                      <a:pt x="19" y="121"/>
                    </a:cubicBezTo>
                    <a:cubicBezTo>
                      <a:pt x="23" y="130"/>
                      <a:pt x="36" y="160"/>
                      <a:pt x="80" y="160"/>
                    </a:cubicBezTo>
                    <a:cubicBezTo>
                      <a:pt x="125" y="160"/>
                      <a:pt x="137" y="130"/>
                      <a:pt x="141" y="121"/>
                    </a:cubicBezTo>
                    <a:cubicBezTo>
                      <a:pt x="141" y="121"/>
                      <a:pt x="142" y="121"/>
                      <a:pt x="143" y="122"/>
                    </a:cubicBezTo>
                    <a:cubicBezTo>
                      <a:pt x="146" y="122"/>
                      <a:pt x="150" y="124"/>
                      <a:pt x="155" y="123"/>
                    </a:cubicBezTo>
                    <a:cubicBezTo>
                      <a:pt x="157" y="123"/>
                      <a:pt x="160" y="121"/>
                      <a:pt x="160" y="115"/>
                    </a:cubicBezTo>
                    <a:cubicBezTo>
                      <a:pt x="160" y="104"/>
                      <a:pt x="153" y="95"/>
                      <a:pt x="145" y="86"/>
                    </a:cubicBezTo>
                    <a:lnTo>
                      <a:pt x="143" y="84"/>
                    </a:lnTo>
                    <a:close/>
                    <a:moveTo>
                      <a:pt x="80" y="44"/>
                    </a:moveTo>
                    <a:cubicBezTo>
                      <a:pt x="92" y="44"/>
                      <a:pt x="101" y="48"/>
                      <a:pt x="104" y="49"/>
                    </a:cubicBezTo>
                    <a:cubicBezTo>
                      <a:pt x="104" y="49"/>
                      <a:pt x="83" y="68"/>
                      <a:pt x="80" y="68"/>
                    </a:cubicBezTo>
                    <a:cubicBezTo>
                      <a:pt x="77" y="68"/>
                      <a:pt x="56" y="49"/>
                      <a:pt x="56" y="49"/>
                    </a:cubicBezTo>
                    <a:cubicBezTo>
                      <a:pt x="59" y="48"/>
                      <a:pt x="68" y="44"/>
                      <a:pt x="80" y="44"/>
                    </a:cubicBezTo>
                    <a:close/>
                    <a:moveTo>
                      <a:pt x="82" y="152"/>
                    </a:moveTo>
                    <a:cubicBezTo>
                      <a:pt x="78" y="152"/>
                      <a:pt x="78" y="152"/>
                      <a:pt x="78" y="152"/>
                    </a:cubicBezTo>
                    <a:cubicBezTo>
                      <a:pt x="54" y="151"/>
                      <a:pt x="35" y="128"/>
                      <a:pt x="35" y="102"/>
                    </a:cubicBezTo>
                    <a:cubicBezTo>
                      <a:pt x="35" y="87"/>
                      <a:pt x="41" y="73"/>
                      <a:pt x="52" y="64"/>
                    </a:cubicBezTo>
                    <a:cubicBezTo>
                      <a:pt x="52" y="64"/>
                      <a:pt x="52" y="63"/>
                      <a:pt x="53" y="62"/>
                    </a:cubicBezTo>
                    <a:cubicBezTo>
                      <a:pt x="63" y="70"/>
                      <a:pt x="76" y="80"/>
                      <a:pt x="80" y="80"/>
                    </a:cubicBezTo>
                    <a:cubicBezTo>
                      <a:pt x="84" y="80"/>
                      <a:pt x="97" y="70"/>
                      <a:pt x="107" y="62"/>
                    </a:cubicBezTo>
                    <a:cubicBezTo>
                      <a:pt x="108" y="63"/>
                      <a:pt x="108" y="64"/>
                      <a:pt x="108" y="64"/>
                    </a:cubicBezTo>
                    <a:cubicBezTo>
                      <a:pt x="119" y="73"/>
                      <a:pt x="125" y="87"/>
                      <a:pt x="125" y="102"/>
                    </a:cubicBezTo>
                    <a:cubicBezTo>
                      <a:pt x="125" y="128"/>
                      <a:pt x="106" y="151"/>
                      <a:pt x="82"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0" name="Freeform 227">
                <a:extLst>
                  <a:ext uri="{FF2B5EF4-FFF2-40B4-BE49-F238E27FC236}">
                    <a16:creationId xmlns:a16="http://schemas.microsoft.com/office/drawing/2014/main" id="{6ABBABDB-BF2B-4711-B228-473A061AA4B0}"/>
                  </a:ext>
                </a:extLst>
              </p:cNvPr>
              <p:cNvSpPr>
                <a:spLocks noChangeAspect="1" noEditPoints="1"/>
              </p:cNvSpPr>
              <p:nvPr/>
            </p:nvSpPr>
            <p:spPr bwMode="auto">
              <a:xfrm>
                <a:off x="5613728" y="4757347"/>
                <a:ext cx="384175" cy="387350"/>
              </a:xfrm>
              <a:custGeom>
                <a:avLst/>
                <a:gdLst>
                  <a:gd name="T0" fmla="*/ 143 w 160"/>
                  <a:gd name="T1" fmla="*/ 84 h 160"/>
                  <a:gd name="T2" fmla="*/ 142 w 160"/>
                  <a:gd name="T3" fmla="*/ 83 h 160"/>
                  <a:gd name="T4" fmla="*/ 124 w 160"/>
                  <a:gd name="T5" fmla="*/ 56 h 160"/>
                  <a:gd name="T6" fmla="*/ 121 w 160"/>
                  <a:gd name="T7" fmla="*/ 44 h 160"/>
                  <a:gd name="T8" fmla="*/ 114 w 160"/>
                  <a:gd name="T9" fmla="*/ 18 h 160"/>
                  <a:gd name="T10" fmla="*/ 84 w 160"/>
                  <a:gd name="T11" fmla="*/ 0 h 160"/>
                  <a:gd name="T12" fmla="*/ 80 w 160"/>
                  <a:gd name="T13" fmla="*/ 0 h 160"/>
                  <a:gd name="T14" fmla="*/ 76 w 160"/>
                  <a:gd name="T15" fmla="*/ 0 h 160"/>
                  <a:gd name="T16" fmla="*/ 46 w 160"/>
                  <a:gd name="T17" fmla="*/ 18 h 160"/>
                  <a:gd name="T18" fmla="*/ 39 w 160"/>
                  <a:gd name="T19" fmla="*/ 44 h 160"/>
                  <a:gd name="T20" fmla="*/ 36 w 160"/>
                  <a:gd name="T21" fmla="*/ 56 h 160"/>
                  <a:gd name="T22" fmla="*/ 18 w 160"/>
                  <a:gd name="T23" fmla="*/ 83 h 160"/>
                  <a:gd name="T24" fmla="*/ 17 w 160"/>
                  <a:gd name="T25" fmla="*/ 84 h 160"/>
                  <a:gd name="T26" fmla="*/ 15 w 160"/>
                  <a:gd name="T27" fmla="*/ 86 h 160"/>
                  <a:gd name="T28" fmla="*/ 0 w 160"/>
                  <a:gd name="T29" fmla="*/ 115 h 160"/>
                  <a:gd name="T30" fmla="*/ 5 w 160"/>
                  <a:gd name="T31" fmla="*/ 123 h 160"/>
                  <a:gd name="T32" fmla="*/ 17 w 160"/>
                  <a:gd name="T33" fmla="*/ 122 h 160"/>
                  <a:gd name="T34" fmla="*/ 19 w 160"/>
                  <a:gd name="T35" fmla="*/ 121 h 160"/>
                  <a:gd name="T36" fmla="*/ 80 w 160"/>
                  <a:gd name="T37" fmla="*/ 160 h 160"/>
                  <a:gd name="T38" fmla="*/ 141 w 160"/>
                  <a:gd name="T39" fmla="*/ 121 h 160"/>
                  <a:gd name="T40" fmla="*/ 143 w 160"/>
                  <a:gd name="T41" fmla="*/ 122 h 160"/>
                  <a:gd name="T42" fmla="*/ 155 w 160"/>
                  <a:gd name="T43" fmla="*/ 123 h 160"/>
                  <a:gd name="T44" fmla="*/ 160 w 160"/>
                  <a:gd name="T45" fmla="*/ 115 h 160"/>
                  <a:gd name="T46" fmla="*/ 145 w 160"/>
                  <a:gd name="T47" fmla="*/ 86 h 160"/>
                  <a:gd name="T48" fmla="*/ 143 w 160"/>
                  <a:gd name="T49" fmla="*/ 84 h 160"/>
                  <a:gd name="T50" fmla="*/ 80 w 160"/>
                  <a:gd name="T51" fmla="*/ 44 h 160"/>
                  <a:gd name="T52" fmla="*/ 104 w 160"/>
                  <a:gd name="T53" fmla="*/ 49 h 160"/>
                  <a:gd name="T54" fmla="*/ 80 w 160"/>
                  <a:gd name="T55" fmla="*/ 68 h 160"/>
                  <a:gd name="T56" fmla="*/ 56 w 160"/>
                  <a:gd name="T57" fmla="*/ 49 h 160"/>
                  <a:gd name="T58" fmla="*/ 80 w 160"/>
                  <a:gd name="T59" fmla="*/ 44 h 160"/>
                  <a:gd name="T60" fmla="*/ 82 w 160"/>
                  <a:gd name="T61" fmla="*/ 152 h 160"/>
                  <a:gd name="T62" fmla="*/ 78 w 160"/>
                  <a:gd name="T63" fmla="*/ 152 h 160"/>
                  <a:gd name="T64" fmla="*/ 35 w 160"/>
                  <a:gd name="T65" fmla="*/ 102 h 160"/>
                  <a:gd name="T66" fmla="*/ 52 w 160"/>
                  <a:gd name="T67" fmla="*/ 64 h 160"/>
                  <a:gd name="T68" fmla="*/ 53 w 160"/>
                  <a:gd name="T69" fmla="*/ 62 h 160"/>
                  <a:gd name="T70" fmla="*/ 80 w 160"/>
                  <a:gd name="T71" fmla="*/ 80 h 160"/>
                  <a:gd name="T72" fmla="*/ 107 w 160"/>
                  <a:gd name="T73" fmla="*/ 62 h 160"/>
                  <a:gd name="T74" fmla="*/ 108 w 160"/>
                  <a:gd name="T75" fmla="*/ 64 h 160"/>
                  <a:gd name="T76" fmla="*/ 125 w 160"/>
                  <a:gd name="T77" fmla="*/ 102 h 160"/>
                  <a:gd name="T78" fmla="*/ 82 w 160"/>
                  <a:gd name="T7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143" y="84"/>
                    </a:moveTo>
                    <a:cubicBezTo>
                      <a:pt x="143" y="84"/>
                      <a:pt x="143" y="84"/>
                      <a:pt x="142" y="83"/>
                    </a:cubicBezTo>
                    <a:cubicBezTo>
                      <a:pt x="138" y="80"/>
                      <a:pt x="128" y="70"/>
                      <a:pt x="124" y="56"/>
                    </a:cubicBezTo>
                    <a:cubicBezTo>
                      <a:pt x="123" y="53"/>
                      <a:pt x="122" y="48"/>
                      <a:pt x="121" y="44"/>
                    </a:cubicBezTo>
                    <a:cubicBezTo>
                      <a:pt x="120" y="35"/>
                      <a:pt x="118" y="25"/>
                      <a:pt x="114" y="18"/>
                    </a:cubicBezTo>
                    <a:cubicBezTo>
                      <a:pt x="108" y="8"/>
                      <a:pt x="97" y="1"/>
                      <a:pt x="84" y="0"/>
                    </a:cubicBezTo>
                    <a:cubicBezTo>
                      <a:pt x="83" y="0"/>
                      <a:pt x="81" y="0"/>
                      <a:pt x="80" y="0"/>
                    </a:cubicBezTo>
                    <a:cubicBezTo>
                      <a:pt x="79" y="0"/>
                      <a:pt x="77" y="0"/>
                      <a:pt x="76" y="0"/>
                    </a:cubicBezTo>
                    <a:cubicBezTo>
                      <a:pt x="63" y="1"/>
                      <a:pt x="52" y="8"/>
                      <a:pt x="46" y="18"/>
                    </a:cubicBezTo>
                    <a:cubicBezTo>
                      <a:pt x="42" y="25"/>
                      <a:pt x="40" y="35"/>
                      <a:pt x="39" y="44"/>
                    </a:cubicBezTo>
                    <a:cubicBezTo>
                      <a:pt x="38" y="48"/>
                      <a:pt x="37" y="53"/>
                      <a:pt x="36" y="56"/>
                    </a:cubicBezTo>
                    <a:cubicBezTo>
                      <a:pt x="32" y="70"/>
                      <a:pt x="22" y="80"/>
                      <a:pt x="18" y="83"/>
                    </a:cubicBezTo>
                    <a:cubicBezTo>
                      <a:pt x="17" y="84"/>
                      <a:pt x="17" y="84"/>
                      <a:pt x="17" y="84"/>
                    </a:cubicBezTo>
                    <a:cubicBezTo>
                      <a:pt x="15" y="86"/>
                      <a:pt x="15" y="86"/>
                      <a:pt x="15" y="86"/>
                    </a:cubicBezTo>
                    <a:cubicBezTo>
                      <a:pt x="7" y="95"/>
                      <a:pt x="0" y="104"/>
                      <a:pt x="0" y="115"/>
                    </a:cubicBezTo>
                    <a:cubicBezTo>
                      <a:pt x="0" y="121"/>
                      <a:pt x="3" y="123"/>
                      <a:pt x="5" y="123"/>
                    </a:cubicBezTo>
                    <a:cubicBezTo>
                      <a:pt x="10" y="124"/>
                      <a:pt x="14" y="122"/>
                      <a:pt x="17" y="122"/>
                    </a:cubicBezTo>
                    <a:cubicBezTo>
                      <a:pt x="18" y="121"/>
                      <a:pt x="19" y="121"/>
                      <a:pt x="19" y="121"/>
                    </a:cubicBezTo>
                    <a:cubicBezTo>
                      <a:pt x="23" y="130"/>
                      <a:pt x="36" y="160"/>
                      <a:pt x="80" y="160"/>
                    </a:cubicBezTo>
                    <a:cubicBezTo>
                      <a:pt x="125" y="160"/>
                      <a:pt x="137" y="130"/>
                      <a:pt x="141" y="121"/>
                    </a:cubicBezTo>
                    <a:cubicBezTo>
                      <a:pt x="141" y="121"/>
                      <a:pt x="142" y="121"/>
                      <a:pt x="143" y="122"/>
                    </a:cubicBezTo>
                    <a:cubicBezTo>
                      <a:pt x="146" y="122"/>
                      <a:pt x="150" y="124"/>
                      <a:pt x="155" y="123"/>
                    </a:cubicBezTo>
                    <a:cubicBezTo>
                      <a:pt x="157" y="123"/>
                      <a:pt x="160" y="121"/>
                      <a:pt x="160" y="115"/>
                    </a:cubicBezTo>
                    <a:cubicBezTo>
                      <a:pt x="160" y="104"/>
                      <a:pt x="153" y="95"/>
                      <a:pt x="145" y="86"/>
                    </a:cubicBezTo>
                    <a:lnTo>
                      <a:pt x="143" y="84"/>
                    </a:lnTo>
                    <a:close/>
                    <a:moveTo>
                      <a:pt x="80" y="44"/>
                    </a:moveTo>
                    <a:cubicBezTo>
                      <a:pt x="92" y="44"/>
                      <a:pt x="101" y="48"/>
                      <a:pt x="104" y="49"/>
                    </a:cubicBezTo>
                    <a:cubicBezTo>
                      <a:pt x="104" y="49"/>
                      <a:pt x="83" y="68"/>
                      <a:pt x="80" y="68"/>
                    </a:cubicBezTo>
                    <a:cubicBezTo>
                      <a:pt x="77" y="68"/>
                      <a:pt x="56" y="49"/>
                      <a:pt x="56" y="49"/>
                    </a:cubicBezTo>
                    <a:cubicBezTo>
                      <a:pt x="59" y="48"/>
                      <a:pt x="68" y="44"/>
                      <a:pt x="80" y="44"/>
                    </a:cubicBezTo>
                    <a:close/>
                    <a:moveTo>
                      <a:pt x="82" y="152"/>
                    </a:moveTo>
                    <a:cubicBezTo>
                      <a:pt x="78" y="152"/>
                      <a:pt x="78" y="152"/>
                      <a:pt x="78" y="152"/>
                    </a:cubicBezTo>
                    <a:cubicBezTo>
                      <a:pt x="54" y="151"/>
                      <a:pt x="35" y="128"/>
                      <a:pt x="35" y="102"/>
                    </a:cubicBezTo>
                    <a:cubicBezTo>
                      <a:pt x="35" y="87"/>
                      <a:pt x="41" y="73"/>
                      <a:pt x="52" y="64"/>
                    </a:cubicBezTo>
                    <a:cubicBezTo>
                      <a:pt x="52" y="64"/>
                      <a:pt x="52" y="63"/>
                      <a:pt x="53" y="62"/>
                    </a:cubicBezTo>
                    <a:cubicBezTo>
                      <a:pt x="63" y="70"/>
                      <a:pt x="76" y="80"/>
                      <a:pt x="80" y="80"/>
                    </a:cubicBezTo>
                    <a:cubicBezTo>
                      <a:pt x="84" y="80"/>
                      <a:pt x="97" y="70"/>
                      <a:pt x="107" y="62"/>
                    </a:cubicBezTo>
                    <a:cubicBezTo>
                      <a:pt x="108" y="63"/>
                      <a:pt x="108" y="64"/>
                      <a:pt x="108" y="64"/>
                    </a:cubicBezTo>
                    <a:cubicBezTo>
                      <a:pt x="119" y="73"/>
                      <a:pt x="125" y="87"/>
                      <a:pt x="125" y="102"/>
                    </a:cubicBezTo>
                    <a:cubicBezTo>
                      <a:pt x="125" y="128"/>
                      <a:pt x="106" y="151"/>
                      <a:pt x="82"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51" name="Freeform 227">
                <a:extLst>
                  <a:ext uri="{FF2B5EF4-FFF2-40B4-BE49-F238E27FC236}">
                    <a16:creationId xmlns:a16="http://schemas.microsoft.com/office/drawing/2014/main" id="{F3F2968B-8E8D-4C0E-ADE0-A9523A2942C1}"/>
                  </a:ext>
                </a:extLst>
              </p:cNvPr>
              <p:cNvSpPr>
                <a:spLocks noChangeAspect="1" noEditPoints="1"/>
              </p:cNvSpPr>
              <p:nvPr/>
            </p:nvSpPr>
            <p:spPr bwMode="auto">
              <a:xfrm>
                <a:off x="5982944" y="4757347"/>
                <a:ext cx="384175" cy="387350"/>
              </a:xfrm>
              <a:custGeom>
                <a:avLst/>
                <a:gdLst>
                  <a:gd name="T0" fmla="*/ 143 w 160"/>
                  <a:gd name="T1" fmla="*/ 84 h 160"/>
                  <a:gd name="T2" fmla="*/ 142 w 160"/>
                  <a:gd name="T3" fmla="*/ 83 h 160"/>
                  <a:gd name="T4" fmla="*/ 124 w 160"/>
                  <a:gd name="T5" fmla="*/ 56 h 160"/>
                  <a:gd name="T6" fmla="*/ 121 w 160"/>
                  <a:gd name="T7" fmla="*/ 44 h 160"/>
                  <a:gd name="T8" fmla="*/ 114 w 160"/>
                  <a:gd name="T9" fmla="*/ 18 h 160"/>
                  <a:gd name="T10" fmla="*/ 84 w 160"/>
                  <a:gd name="T11" fmla="*/ 0 h 160"/>
                  <a:gd name="T12" fmla="*/ 80 w 160"/>
                  <a:gd name="T13" fmla="*/ 0 h 160"/>
                  <a:gd name="T14" fmla="*/ 76 w 160"/>
                  <a:gd name="T15" fmla="*/ 0 h 160"/>
                  <a:gd name="T16" fmla="*/ 46 w 160"/>
                  <a:gd name="T17" fmla="*/ 18 h 160"/>
                  <a:gd name="T18" fmla="*/ 39 w 160"/>
                  <a:gd name="T19" fmla="*/ 44 h 160"/>
                  <a:gd name="T20" fmla="*/ 36 w 160"/>
                  <a:gd name="T21" fmla="*/ 56 h 160"/>
                  <a:gd name="T22" fmla="*/ 18 w 160"/>
                  <a:gd name="T23" fmla="*/ 83 h 160"/>
                  <a:gd name="T24" fmla="*/ 17 w 160"/>
                  <a:gd name="T25" fmla="*/ 84 h 160"/>
                  <a:gd name="T26" fmla="*/ 15 w 160"/>
                  <a:gd name="T27" fmla="*/ 86 h 160"/>
                  <a:gd name="T28" fmla="*/ 0 w 160"/>
                  <a:gd name="T29" fmla="*/ 115 h 160"/>
                  <a:gd name="T30" fmla="*/ 5 w 160"/>
                  <a:gd name="T31" fmla="*/ 123 h 160"/>
                  <a:gd name="T32" fmla="*/ 17 w 160"/>
                  <a:gd name="T33" fmla="*/ 122 h 160"/>
                  <a:gd name="T34" fmla="*/ 19 w 160"/>
                  <a:gd name="T35" fmla="*/ 121 h 160"/>
                  <a:gd name="T36" fmla="*/ 80 w 160"/>
                  <a:gd name="T37" fmla="*/ 160 h 160"/>
                  <a:gd name="T38" fmla="*/ 141 w 160"/>
                  <a:gd name="T39" fmla="*/ 121 h 160"/>
                  <a:gd name="T40" fmla="*/ 143 w 160"/>
                  <a:gd name="T41" fmla="*/ 122 h 160"/>
                  <a:gd name="T42" fmla="*/ 155 w 160"/>
                  <a:gd name="T43" fmla="*/ 123 h 160"/>
                  <a:gd name="T44" fmla="*/ 160 w 160"/>
                  <a:gd name="T45" fmla="*/ 115 h 160"/>
                  <a:gd name="T46" fmla="*/ 145 w 160"/>
                  <a:gd name="T47" fmla="*/ 86 h 160"/>
                  <a:gd name="T48" fmla="*/ 143 w 160"/>
                  <a:gd name="T49" fmla="*/ 84 h 160"/>
                  <a:gd name="T50" fmla="*/ 80 w 160"/>
                  <a:gd name="T51" fmla="*/ 44 h 160"/>
                  <a:gd name="T52" fmla="*/ 104 w 160"/>
                  <a:gd name="T53" fmla="*/ 49 h 160"/>
                  <a:gd name="T54" fmla="*/ 80 w 160"/>
                  <a:gd name="T55" fmla="*/ 68 h 160"/>
                  <a:gd name="T56" fmla="*/ 56 w 160"/>
                  <a:gd name="T57" fmla="*/ 49 h 160"/>
                  <a:gd name="T58" fmla="*/ 80 w 160"/>
                  <a:gd name="T59" fmla="*/ 44 h 160"/>
                  <a:gd name="T60" fmla="*/ 82 w 160"/>
                  <a:gd name="T61" fmla="*/ 152 h 160"/>
                  <a:gd name="T62" fmla="*/ 78 w 160"/>
                  <a:gd name="T63" fmla="*/ 152 h 160"/>
                  <a:gd name="T64" fmla="*/ 35 w 160"/>
                  <a:gd name="T65" fmla="*/ 102 h 160"/>
                  <a:gd name="T66" fmla="*/ 52 w 160"/>
                  <a:gd name="T67" fmla="*/ 64 h 160"/>
                  <a:gd name="T68" fmla="*/ 53 w 160"/>
                  <a:gd name="T69" fmla="*/ 62 h 160"/>
                  <a:gd name="T70" fmla="*/ 80 w 160"/>
                  <a:gd name="T71" fmla="*/ 80 h 160"/>
                  <a:gd name="T72" fmla="*/ 107 w 160"/>
                  <a:gd name="T73" fmla="*/ 62 h 160"/>
                  <a:gd name="T74" fmla="*/ 108 w 160"/>
                  <a:gd name="T75" fmla="*/ 64 h 160"/>
                  <a:gd name="T76" fmla="*/ 125 w 160"/>
                  <a:gd name="T77" fmla="*/ 102 h 160"/>
                  <a:gd name="T78" fmla="*/ 82 w 160"/>
                  <a:gd name="T7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143" y="84"/>
                    </a:moveTo>
                    <a:cubicBezTo>
                      <a:pt x="143" y="84"/>
                      <a:pt x="143" y="84"/>
                      <a:pt x="142" y="83"/>
                    </a:cubicBezTo>
                    <a:cubicBezTo>
                      <a:pt x="138" y="80"/>
                      <a:pt x="128" y="70"/>
                      <a:pt x="124" y="56"/>
                    </a:cubicBezTo>
                    <a:cubicBezTo>
                      <a:pt x="123" y="53"/>
                      <a:pt x="122" y="48"/>
                      <a:pt x="121" y="44"/>
                    </a:cubicBezTo>
                    <a:cubicBezTo>
                      <a:pt x="120" y="35"/>
                      <a:pt x="118" y="25"/>
                      <a:pt x="114" y="18"/>
                    </a:cubicBezTo>
                    <a:cubicBezTo>
                      <a:pt x="108" y="8"/>
                      <a:pt x="97" y="1"/>
                      <a:pt x="84" y="0"/>
                    </a:cubicBezTo>
                    <a:cubicBezTo>
                      <a:pt x="83" y="0"/>
                      <a:pt x="81" y="0"/>
                      <a:pt x="80" y="0"/>
                    </a:cubicBezTo>
                    <a:cubicBezTo>
                      <a:pt x="79" y="0"/>
                      <a:pt x="77" y="0"/>
                      <a:pt x="76" y="0"/>
                    </a:cubicBezTo>
                    <a:cubicBezTo>
                      <a:pt x="63" y="1"/>
                      <a:pt x="52" y="8"/>
                      <a:pt x="46" y="18"/>
                    </a:cubicBezTo>
                    <a:cubicBezTo>
                      <a:pt x="42" y="25"/>
                      <a:pt x="40" y="35"/>
                      <a:pt x="39" y="44"/>
                    </a:cubicBezTo>
                    <a:cubicBezTo>
                      <a:pt x="38" y="48"/>
                      <a:pt x="37" y="53"/>
                      <a:pt x="36" y="56"/>
                    </a:cubicBezTo>
                    <a:cubicBezTo>
                      <a:pt x="32" y="70"/>
                      <a:pt x="22" y="80"/>
                      <a:pt x="18" y="83"/>
                    </a:cubicBezTo>
                    <a:cubicBezTo>
                      <a:pt x="17" y="84"/>
                      <a:pt x="17" y="84"/>
                      <a:pt x="17" y="84"/>
                    </a:cubicBezTo>
                    <a:cubicBezTo>
                      <a:pt x="15" y="86"/>
                      <a:pt x="15" y="86"/>
                      <a:pt x="15" y="86"/>
                    </a:cubicBezTo>
                    <a:cubicBezTo>
                      <a:pt x="7" y="95"/>
                      <a:pt x="0" y="104"/>
                      <a:pt x="0" y="115"/>
                    </a:cubicBezTo>
                    <a:cubicBezTo>
                      <a:pt x="0" y="121"/>
                      <a:pt x="3" y="123"/>
                      <a:pt x="5" y="123"/>
                    </a:cubicBezTo>
                    <a:cubicBezTo>
                      <a:pt x="10" y="124"/>
                      <a:pt x="14" y="122"/>
                      <a:pt x="17" y="122"/>
                    </a:cubicBezTo>
                    <a:cubicBezTo>
                      <a:pt x="18" y="121"/>
                      <a:pt x="19" y="121"/>
                      <a:pt x="19" y="121"/>
                    </a:cubicBezTo>
                    <a:cubicBezTo>
                      <a:pt x="23" y="130"/>
                      <a:pt x="36" y="160"/>
                      <a:pt x="80" y="160"/>
                    </a:cubicBezTo>
                    <a:cubicBezTo>
                      <a:pt x="125" y="160"/>
                      <a:pt x="137" y="130"/>
                      <a:pt x="141" y="121"/>
                    </a:cubicBezTo>
                    <a:cubicBezTo>
                      <a:pt x="141" y="121"/>
                      <a:pt x="142" y="121"/>
                      <a:pt x="143" y="122"/>
                    </a:cubicBezTo>
                    <a:cubicBezTo>
                      <a:pt x="146" y="122"/>
                      <a:pt x="150" y="124"/>
                      <a:pt x="155" y="123"/>
                    </a:cubicBezTo>
                    <a:cubicBezTo>
                      <a:pt x="157" y="123"/>
                      <a:pt x="160" y="121"/>
                      <a:pt x="160" y="115"/>
                    </a:cubicBezTo>
                    <a:cubicBezTo>
                      <a:pt x="160" y="104"/>
                      <a:pt x="153" y="95"/>
                      <a:pt x="145" y="86"/>
                    </a:cubicBezTo>
                    <a:lnTo>
                      <a:pt x="143" y="84"/>
                    </a:lnTo>
                    <a:close/>
                    <a:moveTo>
                      <a:pt x="80" y="44"/>
                    </a:moveTo>
                    <a:cubicBezTo>
                      <a:pt x="92" y="44"/>
                      <a:pt x="101" y="48"/>
                      <a:pt x="104" y="49"/>
                    </a:cubicBezTo>
                    <a:cubicBezTo>
                      <a:pt x="104" y="49"/>
                      <a:pt x="83" y="68"/>
                      <a:pt x="80" y="68"/>
                    </a:cubicBezTo>
                    <a:cubicBezTo>
                      <a:pt x="77" y="68"/>
                      <a:pt x="56" y="49"/>
                      <a:pt x="56" y="49"/>
                    </a:cubicBezTo>
                    <a:cubicBezTo>
                      <a:pt x="59" y="48"/>
                      <a:pt x="68" y="44"/>
                      <a:pt x="80" y="44"/>
                    </a:cubicBezTo>
                    <a:close/>
                    <a:moveTo>
                      <a:pt x="82" y="152"/>
                    </a:moveTo>
                    <a:cubicBezTo>
                      <a:pt x="78" y="152"/>
                      <a:pt x="78" y="152"/>
                      <a:pt x="78" y="152"/>
                    </a:cubicBezTo>
                    <a:cubicBezTo>
                      <a:pt x="54" y="151"/>
                      <a:pt x="35" y="128"/>
                      <a:pt x="35" y="102"/>
                    </a:cubicBezTo>
                    <a:cubicBezTo>
                      <a:pt x="35" y="87"/>
                      <a:pt x="41" y="73"/>
                      <a:pt x="52" y="64"/>
                    </a:cubicBezTo>
                    <a:cubicBezTo>
                      <a:pt x="52" y="64"/>
                      <a:pt x="52" y="63"/>
                      <a:pt x="53" y="62"/>
                    </a:cubicBezTo>
                    <a:cubicBezTo>
                      <a:pt x="63" y="70"/>
                      <a:pt x="76" y="80"/>
                      <a:pt x="80" y="80"/>
                    </a:cubicBezTo>
                    <a:cubicBezTo>
                      <a:pt x="84" y="80"/>
                      <a:pt x="97" y="70"/>
                      <a:pt x="107" y="62"/>
                    </a:cubicBezTo>
                    <a:cubicBezTo>
                      <a:pt x="108" y="63"/>
                      <a:pt x="108" y="64"/>
                      <a:pt x="108" y="64"/>
                    </a:cubicBezTo>
                    <a:cubicBezTo>
                      <a:pt x="119" y="73"/>
                      <a:pt x="125" y="87"/>
                      <a:pt x="125" y="102"/>
                    </a:cubicBezTo>
                    <a:cubicBezTo>
                      <a:pt x="125" y="128"/>
                      <a:pt x="106" y="151"/>
                      <a:pt x="82"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87" name="Group 86">
              <a:extLst>
                <a:ext uri="{FF2B5EF4-FFF2-40B4-BE49-F238E27FC236}">
                  <a16:creationId xmlns:a16="http://schemas.microsoft.com/office/drawing/2014/main" id="{E5D1B088-2624-4FD8-806F-15B1012EF637}"/>
                </a:ext>
              </a:extLst>
            </p:cNvPr>
            <p:cNvGrpSpPr>
              <a:grpSpLocks noChangeAspect="1"/>
            </p:cNvGrpSpPr>
            <p:nvPr/>
          </p:nvGrpSpPr>
          <p:grpSpPr>
            <a:xfrm>
              <a:off x="7633846" y="3637802"/>
              <a:ext cx="557212" cy="561975"/>
              <a:chOff x="7720013" y="4160838"/>
              <a:chExt cx="557212" cy="561975"/>
            </a:xfrm>
          </p:grpSpPr>
          <p:sp>
            <p:nvSpPr>
              <p:cNvPr id="94" name="Freeform 138">
                <a:extLst>
                  <a:ext uri="{FF2B5EF4-FFF2-40B4-BE49-F238E27FC236}">
                    <a16:creationId xmlns:a16="http://schemas.microsoft.com/office/drawing/2014/main" id="{70CA7EAF-C995-421D-9206-93B8268F8767}"/>
                  </a:ext>
                </a:extLst>
              </p:cNvPr>
              <p:cNvSpPr>
                <a:spLocks noEditPoints="1"/>
              </p:cNvSpPr>
              <p:nvPr/>
            </p:nvSpPr>
            <p:spPr bwMode="auto">
              <a:xfrm>
                <a:off x="7720013" y="4160838"/>
                <a:ext cx="363538" cy="495300"/>
              </a:xfrm>
              <a:custGeom>
                <a:avLst/>
                <a:gdLst>
                  <a:gd name="T0" fmla="*/ 120 w 120"/>
                  <a:gd name="T1" fmla="*/ 42 h 162"/>
                  <a:gd name="T2" fmla="*/ 107 w 120"/>
                  <a:gd name="T3" fmla="*/ 14 h 162"/>
                  <a:gd name="T4" fmla="*/ 89 w 120"/>
                  <a:gd name="T5" fmla="*/ 9 h 162"/>
                  <a:gd name="T6" fmla="*/ 42 w 120"/>
                  <a:gd name="T7" fmla="*/ 18 h 162"/>
                  <a:gd name="T8" fmla="*/ 41 w 120"/>
                  <a:gd name="T9" fmla="*/ 72 h 162"/>
                  <a:gd name="T10" fmla="*/ 43 w 120"/>
                  <a:gd name="T11" fmla="*/ 73 h 162"/>
                  <a:gd name="T12" fmla="*/ 52 w 120"/>
                  <a:gd name="T13" fmla="*/ 90 h 162"/>
                  <a:gd name="T14" fmla="*/ 48 w 120"/>
                  <a:gd name="T15" fmla="*/ 106 h 162"/>
                  <a:gd name="T16" fmla="*/ 47 w 120"/>
                  <a:gd name="T17" fmla="*/ 106 h 162"/>
                  <a:gd name="T18" fmla="*/ 44 w 120"/>
                  <a:gd name="T19" fmla="*/ 111 h 162"/>
                  <a:gd name="T20" fmla="*/ 44 w 120"/>
                  <a:gd name="T21" fmla="*/ 111 h 162"/>
                  <a:gd name="T22" fmla="*/ 19 w 120"/>
                  <a:gd name="T23" fmla="*/ 126 h 162"/>
                  <a:gd name="T24" fmla="*/ 0 w 120"/>
                  <a:gd name="T25" fmla="*/ 158 h 162"/>
                  <a:gd name="T26" fmla="*/ 4 w 120"/>
                  <a:gd name="T27" fmla="*/ 162 h 162"/>
                  <a:gd name="T28" fmla="*/ 4 w 120"/>
                  <a:gd name="T29" fmla="*/ 162 h 162"/>
                  <a:gd name="T30" fmla="*/ 8 w 120"/>
                  <a:gd name="T31" fmla="*/ 158 h 162"/>
                  <a:gd name="T32" fmla="*/ 22 w 120"/>
                  <a:gd name="T33" fmla="*/ 134 h 162"/>
                  <a:gd name="T34" fmla="*/ 49 w 120"/>
                  <a:gd name="T35" fmla="*/ 118 h 162"/>
                  <a:gd name="T36" fmla="*/ 76 w 120"/>
                  <a:gd name="T37" fmla="*/ 127 h 162"/>
                  <a:gd name="T38" fmla="*/ 93 w 120"/>
                  <a:gd name="T39" fmla="*/ 126 h 162"/>
                  <a:gd name="T40" fmla="*/ 96 w 120"/>
                  <a:gd name="T41" fmla="*/ 121 h 162"/>
                  <a:gd name="T42" fmla="*/ 91 w 120"/>
                  <a:gd name="T43" fmla="*/ 118 h 162"/>
                  <a:gd name="T44" fmla="*/ 54 w 120"/>
                  <a:gd name="T45" fmla="*/ 112 h 162"/>
                  <a:gd name="T46" fmla="*/ 59 w 120"/>
                  <a:gd name="T47" fmla="*/ 100 h 162"/>
                  <a:gd name="T48" fmla="*/ 76 w 120"/>
                  <a:gd name="T49" fmla="*/ 110 h 162"/>
                  <a:gd name="T50" fmla="*/ 93 w 120"/>
                  <a:gd name="T51" fmla="*/ 101 h 162"/>
                  <a:gd name="T52" fmla="*/ 96 w 120"/>
                  <a:gd name="T53" fmla="*/ 115 h 162"/>
                  <a:gd name="T54" fmla="*/ 100 w 120"/>
                  <a:gd name="T55" fmla="*/ 118 h 162"/>
                  <a:gd name="T56" fmla="*/ 101 w 120"/>
                  <a:gd name="T57" fmla="*/ 118 h 162"/>
                  <a:gd name="T58" fmla="*/ 104 w 120"/>
                  <a:gd name="T59" fmla="*/ 112 h 162"/>
                  <a:gd name="T60" fmla="*/ 100 w 120"/>
                  <a:gd name="T61" fmla="*/ 94 h 162"/>
                  <a:gd name="T62" fmla="*/ 100 w 120"/>
                  <a:gd name="T63" fmla="*/ 92 h 162"/>
                  <a:gd name="T64" fmla="*/ 108 w 120"/>
                  <a:gd name="T65" fmla="*/ 76 h 162"/>
                  <a:gd name="T66" fmla="*/ 120 w 120"/>
                  <a:gd name="T67" fmla="*/ 42 h 162"/>
                  <a:gd name="T68" fmla="*/ 47 w 120"/>
                  <a:gd name="T69" fmla="*/ 25 h 162"/>
                  <a:gd name="T70" fmla="*/ 86 w 120"/>
                  <a:gd name="T71" fmla="*/ 17 h 162"/>
                  <a:gd name="T72" fmla="*/ 89 w 120"/>
                  <a:gd name="T73" fmla="*/ 18 h 162"/>
                  <a:gd name="T74" fmla="*/ 102 w 120"/>
                  <a:gd name="T75" fmla="*/ 20 h 162"/>
                  <a:gd name="T76" fmla="*/ 112 w 120"/>
                  <a:gd name="T77" fmla="*/ 42 h 162"/>
                  <a:gd name="T78" fmla="*/ 106 w 120"/>
                  <a:gd name="T79" fmla="*/ 65 h 162"/>
                  <a:gd name="T80" fmla="*/ 86 w 120"/>
                  <a:gd name="T81" fmla="*/ 34 h 162"/>
                  <a:gd name="T82" fmla="*/ 84 w 120"/>
                  <a:gd name="T83" fmla="*/ 33 h 162"/>
                  <a:gd name="T84" fmla="*/ 83 w 120"/>
                  <a:gd name="T85" fmla="*/ 34 h 162"/>
                  <a:gd name="T86" fmla="*/ 81 w 120"/>
                  <a:gd name="T87" fmla="*/ 36 h 162"/>
                  <a:gd name="T88" fmla="*/ 63 w 120"/>
                  <a:gd name="T89" fmla="*/ 50 h 162"/>
                  <a:gd name="T90" fmla="*/ 45 w 120"/>
                  <a:gd name="T91" fmla="*/ 62 h 162"/>
                  <a:gd name="T92" fmla="*/ 44 w 120"/>
                  <a:gd name="T93" fmla="*/ 62 h 162"/>
                  <a:gd name="T94" fmla="*/ 47 w 120"/>
                  <a:gd name="T95" fmla="*/ 25 h 162"/>
                  <a:gd name="T96" fmla="*/ 76 w 120"/>
                  <a:gd name="T97" fmla="*/ 102 h 162"/>
                  <a:gd name="T98" fmla="*/ 50 w 120"/>
                  <a:gd name="T99" fmla="*/ 69 h 162"/>
                  <a:gd name="T100" fmla="*/ 65 w 120"/>
                  <a:gd name="T101" fmla="*/ 57 h 162"/>
                  <a:gd name="T102" fmla="*/ 85 w 120"/>
                  <a:gd name="T103" fmla="*/ 44 h 162"/>
                  <a:gd name="T104" fmla="*/ 100 w 120"/>
                  <a:gd name="T105" fmla="*/ 73 h 162"/>
                  <a:gd name="T106" fmla="*/ 76 w 120"/>
                  <a:gd name="T107" fmla="*/ 10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62">
                    <a:moveTo>
                      <a:pt x="120" y="42"/>
                    </a:moveTo>
                    <a:cubicBezTo>
                      <a:pt x="120" y="30"/>
                      <a:pt x="115" y="20"/>
                      <a:pt x="107" y="14"/>
                    </a:cubicBezTo>
                    <a:cubicBezTo>
                      <a:pt x="101" y="10"/>
                      <a:pt x="94" y="8"/>
                      <a:pt x="89" y="9"/>
                    </a:cubicBezTo>
                    <a:cubicBezTo>
                      <a:pt x="83" y="7"/>
                      <a:pt x="64" y="0"/>
                      <a:pt x="42" y="18"/>
                    </a:cubicBezTo>
                    <a:cubicBezTo>
                      <a:pt x="22" y="35"/>
                      <a:pt x="32" y="61"/>
                      <a:pt x="41" y="72"/>
                    </a:cubicBezTo>
                    <a:cubicBezTo>
                      <a:pt x="41" y="73"/>
                      <a:pt x="42" y="73"/>
                      <a:pt x="43" y="73"/>
                    </a:cubicBezTo>
                    <a:cubicBezTo>
                      <a:pt x="45" y="78"/>
                      <a:pt x="48" y="84"/>
                      <a:pt x="52" y="90"/>
                    </a:cubicBezTo>
                    <a:cubicBezTo>
                      <a:pt x="52" y="96"/>
                      <a:pt x="51" y="102"/>
                      <a:pt x="48" y="106"/>
                    </a:cubicBezTo>
                    <a:cubicBezTo>
                      <a:pt x="48" y="106"/>
                      <a:pt x="47" y="106"/>
                      <a:pt x="47" y="106"/>
                    </a:cubicBezTo>
                    <a:cubicBezTo>
                      <a:pt x="45" y="107"/>
                      <a:pt x="44" y="109"/>
                      <a:pt x="44" y="111"/>
                    </a:cubicBezTo>
                    <a:cubicBezTo>
                      <a:pt x="44" y="111"/>
                      <a:pt x="44" y="111"/>
                      <a:pt x="44" y="111"/>
                    </a:cubicBezTo>
                    <a:cubicBezTo>
                      <a:pt x="37" y="120"/>
                      <a:pt x="26" y="124"/>
                      <a:pt x="19" y="126"/>
                    </a:cubicBezTo>
                    <a:cubicBezTo>
                      <a:pt x="1" y="132"/>
                      <a:pt x="0" y="157"/>
                      <a:pt x="0" y="158"/>
                    </a:cubicBezTo>
                    <a:cubicBezTo>
                      <a:pt x="0" y="160"/>
                      <a:pt x="2" y="162"/>
                      <a:pt x="4" y="162"/>
                    </a:cubicBezTo>
                    <a:cubicBezTo>
                      <a:pt x="4" y="162"/>
                      <a:pt x="4" y="162"/>
                      <a:pt x="4" y="162"/>
                    </a:cubicBezTo>
                    <a:cubicBezTo>
                      <a:pt x="6" y="162"/>
                      <a:pt x="8" y="160"/>
                      <a:pt x="8" y="158"/>
                    </a:cubicBezTo>
                    <a:cubicBezTo>
                      <a:pt x="8" y="158"/>
                      <a:pt x="9" y="138"/>
                      <a:pt x="22" y="134"/>
                    </a:cubicBezTo>
                    <a:cubicBezTo>
                      <a:pt x="29" y="131"/>
                      <a:pt x="40" y="127"/>
                      <a:pt x="49" y="118"/>
                    </a:cubicBezTo>
                    <a:cubicBezTo>
                      <a:pt x="56" y="126"/>
                      <a:pt x="67" y="127"/>
                      <a:pt x="76" y="127"/>
                    </a:cubicBezTo>
                    <a:cubicBezTo>
                      <a:pt x="85" y="127"/>
                      <a:pt x="92" y="126"/>
                      <a:pt x="93" y="126"/>
                    </a:cubicBezTo>
                    <a:cubicBezTo>
                      <a:pt x="95" y="125"/>
                      <a:pt x="96" y="123"/>
                      <a:pt x="96" y="121"/>
                    </a:cubicBezTo>
                    <a:cubicBezTo>
                      <a:pt x="96" y="119"/>
                      <a:pt x="93" y="118"/>
                      <a:pt x="91" y="118"/>
                    </a:cubicBezTo>
                    <a:cubicBezTo>
                      <a:pt x="91" y="118"/>
                      <a:pt x="64" y="124"/>
                      <a:pt x="54" y="112"/>
                    </a:cubicBezTo>
                    <a:cubicBezTo>
                      <a:pt x="56" y="109"/>
                      <a:pt x="58" y="104"/>
                      <a:pt x="59" y="100"/>
                    </a:cubicBezTo>
                    <a:cubicBezTo>
                      <a:pt x="64" y="106"/>
                      <a:pt x="70" y="110"/>
                      <a:pt x="76" y="110"/>
                    </a:cubicBezTo>
                    <a:cubicBezTo>
                      <a:pt x="82" y="110"/>
                      <a:pt x="88" y="106"/>
                      <a:pt x="93" y="101"/>
                    </a:cubicBezTo>
                    <a:cubicBezTo>
                      <a:pt x="94" y="108"/>
                      <a:pt x="96" y="115"/>
                      <a:pt x="96" y="115"/>
                    </a:cubicBezTo>
                    <a:cubicBezTo>
                      <a:pt x="97" y="117"/>
                      <a:pt x="98" y="118"/>
                      <a:pt x="100" y="118"/>
                    </a:cubicBezTo>
                    <a:cubicBezTo>
                      <a:pt x="100" y="118"/>
                      <a:pt x="101" y="118"/>
                      <a:pt x="101" y="118"/>
                    </a:cubicBezTo>
                    <a:cubicBezTo>
                      <a:pt x="103" y="117"/>
                      <a:pt x="105" y="115"/>
                      <a:pt x="104" y="112"/>
                    </a:cubicBezTo>
                    <a:cubicBezTo>
                      <a:pt x="104" y="112"/>
                      <a:pt x="100" y="101"/>
                      <a:pt x="100" y="94"/>
                    </a:cubicBezTo>
                    <a:cubicBezTo>
                      <a:pt x="100" y="93"/>
                      <a:pt x="100" y="92"/>
                      <a:pt x="100" y="92"/>
                    </a:cubicBezTo>
                    <a:cubicBezTo>
                      <a:pt x="104" y="85"/>
                      <a:pt x="107" y="79"/>
                      <a:pt x="108" y="76"/>
                    </a:cubicBezTo>
                    <a:cubicBezTo>
                      <a:pt x="111" y="73"/>
                      <a:pt x="120" y="63"/>
                      <a:pt x="120" y="42"/>
                    </a:cubicBezTo>
                    <a:close/>
                    <a:moveTo>
                      <a:pt x="47" y="25"/>
                    </a:moveTo>
                    <a:cubicBezTo>
                      <a:pt x="68" y="7"/>
                      <a:pt x="85" y="17"/>
                      <a:pt x="86" y="17"/>
                    </a:cubicBezTo>
                    <a:cubicBezTo>
                      <a:pt x="87" y="18"/>
                      <a:pt x="88" y="18"/>
                      <a:pt x="89" y="18"/>
                    </a:cubicBezTo>
                    <a:cubicBezTo>
                      <a:pt x="93" y="16"/>
                      <a:pt x="98" y="17"/>
                      <a:pt x="102" y="20"/>
                    </a:cubicBezTo>
                    <a:cubicBezTo>
                      <a:pt x="108" y="25"/>
                      <a:pt x="112" y="33"/>
                      <a:pt x="112" y="42"/>
                    </a:cubicBezTo>
                    <a:cubicBezTo>
                      <a:pt x="112" y="53"/>
                      <a:pt x="109" y="61"/>
                      <a:pt x="106" y="65"/>
                    </a:cubicBezTo>
                    <a:cubicBezTo>
                      <a:pt x="100" y="45"/>
                      <a:pt x="87" y="35"/>
                      <a:pt x="86" y="34"/>
                    </a:cubicBezTo>
                    <a:cubicBezTo>
                      <a:pt x="86" y="34"/>
                      <a:pt x="85" y="33"/>
                      <a:pt x="84" y="33"/>
                    </a:cubicBezTo>
                    <a:cubicBezTo>
                      <a:pt x="84" y="33"/>
                      <a:pt x="83" y="34"/>
                      <a:pt x="83" y="34"/>
                    </a:cubicBezTo>
                    <a:cubicBezTo>
                      <a:pt x="82" y="34"/>
                      <a:pt x="81" y="35"/>
                      <a:pt x="81" y="36"/>
                    </a:cubicBezTo>
                    <a:cubicBezTo>
                      <a:pt x="77" y="43"/>
                      <a:pt x="74" y="46"/>
                      <a:pt x="63" y="50"/>
                    </a:cubicBezTo>
                    <a:cubicBezTo>
                      <a:pt x="55" y="52"/>
                      <a:pt x="49" y="58"/>
                      <a:pt x="45" y="62"/>
                    </a:cubicBezTo>
                    <a:cubicBezTo>
                      <a:pt x="45" y="62"/>
                      <a:pt x="44" y="62"/>
                      <a:pt x="44" y="62"/>
                    </a:cubicBezTo>
                    <a:cubicBezTo>
                      <a:pt x="39" y="53"/>
                      <a:pt x="33" y="36"/>
                      <a:pt x="47" y="25"/>
                    </a:cubicBezTo>
                    <a:close/>
                    <a:moveTo>
                      <a:pt x="76" y="102"/>
                    </a:moveTo>
                    <a:cubicBezTo>
                      <a:pt x="68" y="102"/>
                      <a:pt x="56" y="84"/>
                      <a:pt x="50" y="69"/>
                    </a:cubicBezTo>
                    <a:cubicBezTo>
                      <a:pt x="53" y="65"/>
                      <a:pt x="58" y="60"/>
                      <a:pt x="65" y="57"/>
                    </a:cubicBezTo>
                    <a:cubicBezTo>
                      <a:pt x="76" y="54"/>
                      <a:pt x="81" y="50"/>
                      <a:pt x="85" y="44"/>
                    </a:cubicBezTo>
                    <a:cubicBezTo>
                      <a:pt x="90" y="49"/>
                      <a:pt x="97" y="58"/>
                      <a:pt x="100" y="73"/>
                    </a:cubicBezTo>
                    <a:cubicBezTo>
                      <a:pt x="97" y="82"/>
                      <a:pt x="86" y="102"/>
                      <a:pt x="76" y="1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95" name="Freeform 139">
                <a:extLst>
                  <a:ext uri="{FF2B5EF4-FFF2-40B4-BE49-F238E27FC236}">
                    <a16:creationId xmlns:a16="http://schemas.microsoft.com/office/drawing/2014/main" id="{8F12452E-1317-4C50-9850-3152431A4BCD}"/>
                  </a:ext>
                </a:extLst>
              </p:cNvPr>
              <p:cNvSpPr>
                <a:spLocks noEditPoints="1"/>
              </p:cNvSpPr>
              <p:nvPr/>
            </p:nvSpPr>
            <p:spPr bwMode="auto">
              <a:xfrm>
                <a:off x="8035925" y="4478338"/>
                <a:ext cx="241300" cy="244475"/>
              </a:xfrm>
              <a:custGeom>
                <a:avLst/>
                <a:gdLst>
                  <a:gd name="T0" fmla="*/ 0 w 80"/>
                  <a:gd name="T1" fmla="*/ 40 h 80"/>
                  <a:gd name="T2" fmla="*/ 80 w 80"/>
                  <a:gd name="T3" fmla="*/ 40 h 80"/>
                  <a:gd name="T4" fmla="*/ 9 w 80"/>
                  <a:gd name="T5" fmla="*/ 46 h 80"/>
                  <a:gd name="T6" fmla="*/ 16 w 80"/>
                  <a:gd name="T7" fmla="*/ 51 h 80"/>
                  <a:gd name="T8" fmla="*/ 24 w 80"/>
                  <a:gd name="T9" fmla="*/ 63 h 80"/>
                  <a:gd name="T10" fmla="*/ 9 w 80"/>
                  <a:gd name="T11" fmla="*/ 46 h 80"/>
                  <a:gd name="T12" fmla="*/ 38 w 80"/>
                  <a:gd name="T13" fmla="*/ 65 h 80"/>
                  <a:gd name="T14" fmla="*/ 32 w 80"/>
                  <a:gd name="T15" fmla="*/ 50 h 80"/>
                  <a:gd name="T16" fmla="*/ 18 w 80"/>
                  <a:gd name="T17" fmla="*/ 49 h 80"/>
                  <a:gd name="T18" fmla="*/ 8 w 80"/>
                  <a:gd name="T19" fmla="*/ 44 h 80"/>
                  <a:gd name="T20" fmla="*/ 8 w 80"/>
                  <a:gd name="T21" fmla="*/ 38 h 80"/>
                  <a:gd name="T22" fmla="*/ 15 w 80"/>
                  <a:gd name="T23" fmla="*/ 41 h 80"/>
                  <a:gd name="T24" fmla="*/ 16 w 80"/>
                  <a:gd name="T25" fmla="*/ 36 h 80"/>
                  <a:gd name="T26" fmla="*/ 32 w 80"/>
                  <a:gd name="T27" fmla="*/ 25 h 80"/>
                  <a:gd name="T28" fmla="*/ 19 w 80"/>
                  <a:gd name="T29" fmla="*/ 24 h 80"/>
                  <a:gd name="T30" fmla="*/ 24 w 80"/>
                  <a:gd name="T31" fmla="*/ 13 h 80"/>
                  <a:gd name="T32" fmla="*/ 30 w 80"/>
                  <a:gd name="T33" fmla="*/ 14 h 80"/>
                  <a:gd name="T34" fmla="*/ 32 w 80"/>
                  <a:gd name="T35" fmla="*/ 9 h 80"/>
                  <a:gd name="T36" fmla="*/ 37 w 80"/>
                  <a:gd name="T37" fmla="*/ 18 h 80"/>
                  <a:gd name="T38" fmla="*/ 45 w 80"/>
                  <a:gd name="T39" fmla="*/ 12 h 80"/>
                  <a:gd name="T40" fmla="*/ 57 w 80"/>
                  <a:gd name="T41" fmla="*/ 13 h 80"/>
                  <a:gd name="T42" fmla="*/ 61 w 80"/>
                  <a:gd name="T43" fmla="*/ 19 h 80"/>
                  <a:gd name="T44" fmla="*/ 59 w 80"/>
                  <a:gd name="T45" fmla="*/ 23 h 80"/>
                  <a:gd name="T46" fmla="*/ 54 w 80"/>
                  <a:gd name="T47" fmla="*/ 29 h 80"/>
                  <a:gd name="T48" fmla="*/ 57 w 80"/>
                  <a:gd name="T49" fmla="*/ 34 h 80"/>
                  <a:gd name="T50" fmla="*/ 61 w 80"/>
                  <a:gd name="T51" fmla="*/ 29 h 80"/>
                  <a:gd name="T52" fmla="*/ 70 w 80"/>
                  <a:gd name="T53" fmla="*/ 30 h 80"/>
                  <a:gd name="T54" fmla="*/ 69 w 80"/>
                  <a:gd name="T55" fmla="*/ 36 h 80"/>
                  <a:gd name="T56" fmla="*/ 64 w 80"/>
                  <a:gd name="T57" fmla="*/ 34 h 80"/>
                  <a:gd name="T58" fmla="*/ 52 w 80"/>
                  <a:gd name="T59" fmla="*/ 42 h 80"/>
                  <a:gd name="T60" fmla="*/ 56 w 80"/>
                  <a:gd name="T61" fmla="*/ 52 h 80"/>
                  <a:gd name="T62" fmla="*/ 63 w 80"/>
                  <a:gd name="T63" fmla="*/ 59 h 80"/>
                  <a:gd name="T64" fmla="*/ 40 w 80"/>
                  <a:gd name="T6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9" y="46"/>
                    </a:moveTo>
                    <a:cubicBezTo>
                      <a:pt x="9" y="46"/>
                      <a:pt x="9" y="46"/>
                      <a:pt x="9" y="46"/>
                    </a:cubicBezTo>
                    <a:cubicBezTo>
                      <a:pt x="16" y="51"/>
                      <a:pt x="16" y="51"/>
                      <a:pt x="16" y="51"/>
                    </a:cubicBezTo>
                    <a:cubicBezTo>
                      <a:pt x="16" y="57"/>
                      <a:pt x="16" y="57"/>
                      <a:pt x="16" y="57"/>
                    </a:cubicBezTo>
                    <a:cubicBezTo>
                      <a:pt x="24" y="63"/>
                      <a:pt x="24" y="63"/>
                      <a:pt x="24" y="63"/>
                    </a:cubicBezTo>
                    <a:cubicBezTo>
                      <a:pt x="26" y="69"/>
                      <a:pt x="26" y="69"/>
                      <a:pt x="26" y="69"/>
                    </a:cubicBezTo>
                    <a:cubicBezTo>
                      <a:pt x="17" y="64"/>
                      <a:pt x="10" y="56"/>
                      <a:pt x="9" y="46"/>
                    </a:cubicBezTo>
                    <a:close/>
                    <a:moveTo>
                      <a:pt x="33" y="71"/>
                    </a:moveTo>
                    <a:cubicBezTo>
                      <a:pt x="38" y="65"/>
                      <a:pt x="38" y="65"/>
                      <a:pt x="38" y="65"/>
                    </a:cubicBezTo>
                    <a:cubicBezTo>
                      <a:pt x="41" y="58"/>
                      <a:pt x="41" y="58"/>
                      <a:pt x="41" y="58"/>
                    </a:cubicBezTo>
                    <a:cubicBezTo>
                      <a:pt x="32" y="50"/>
                      <a:pt x="32" y="50"/>
                      <a:pt x="32" y="50"/>
                    </a:cubicBezTo>
                    <a:cubicBezTo>
                      <a:pt x="21" y="47"/>
                      <a:pt x="21" y="47"/>
                      <a:pt x="21" y="47"/>
                    </a:cubicBezTo>
                    <a:cubicBezTo>
                      <a:pt x="18" y="49"/>
                      <a:pt x="18" y="49"/>
                      <a:pt x="18" y="49"/>
                    </a:cubicBezTo>
                    <a:cubicBezTo>
                      <a:pt x="12" y="42"/>
                      <a:pt x="12" y="42"/>
                      <a:pt x="12" y="42"/>
                    </a:cubicBezTo>
                    <a:cubicBezTo>
                      <a:pt x="8" y="44"/>
                      <a:pt x="8" y="44"/>
                      <a:pt x="8" y="44"/>
                    </a:cubicBezTo>
                    <a:cubicBezTo>
                      <a:pt x="8" y="42"/>
                      <a:pt x="8" y="41"/>
                      <a:pt x="8" y="40"/>
                    </a:cubicBezTo>
                    <a:cubicBezTo>
                      <a:pt x="8" y="39"/>
                      <a:pt x="8" y="39"/>
                      <a:pt x="8" y="38"/>
                    </a:cubicBezTo>
                    <a:cubicBezTo>
                      <a:pt x="12" y="37"/>
                      <a:pt x="12" y="37"/>
                      <a:pt x="12" y="37"/>
                    </a:cubicBezTo>
                    <a:cubicBezTo>
                      <a:pt x="15" y="41"/>
                      <a:pt x="15" y="41"/>
                      <a:pt x="15" y="41"/>
                    </a:cubicBezTo>
                    <a:cubicBezTo>
                      <a:pt x="16" y="39"/>
                      <a:pt x="16" y="39"/>
                      <a:pt x="16" y="39"/>
                    </a:cubicBezTo>
                    <a:cubicBezTo>
                      <a:pt x="16" y="36"/>
                      <a:pt x="16" y="36"/>
                      <a:pt x="16" y="36"/>
                    </a:cubicBezTo>
                    <a:cubicBezTo>
                      <a:pt x="25" y="28"/>
                      <a:pt x="25" y="28"/>
                      <a:pt x="25" y="28"/>
                    </a:cubicBezTo>
                    <a:cubicBezTo>
                      <a:pt x="32" y="25"/>
                      <a:pt x="32" y="25"/>
                      <a:pt x="32" y="25"/>
                    </a:cubicBezTo>
                    <a:cubicBezTo>
                      <a:pt x="23" y="16"/>
                      <a:pt x="23" y="16"/>
                      <a:pt x="23" y="16"/>
                    </a:cubicBezTo>
                    <a:cubicBezTo>
                      <a:pt x="19" y="24"/>
                      <a:pt x="19" y="24"/>
                      <a:pt x="19" y="24"/>
                    </a:cubicBezTo>
                    <a:cubicBezTo>
                      <a:pt x="15" y="20"/>
                      <a:pt x="15" y="20"/>
                      <a:pt x="15" y="20"/>
                    </a:cubicBezTo>
                    <a:cubicBezTo>
                      <a:pt x="18" y="17"/>
                      <a:pt x="20" y="15"/>
                      <a:pt x="24" y="13"/>
                    </a:cubicBezTo>
                    <a:cubicBezTo>
                      <a:pt x="27" y="17"/>
                      <a:pt x="27" y="17"/>
                      <a:pt x="27" y="17"/>
                    </a:cubicBezTo>
                    <a:cubicBezTo>
                      <a:pt x="30" y="14"/>
                      <a:pt x="30" y="14"/>
                      <a:pt x="30" y="14"/>
                    </a:cubicBezTo>
                    <a:cubicBezTo>
                      <a:pt x="27" y="11"/>
                      <a:pt x="27" y="11"/>
                      <a:pt x="27" y="11"/>
                    </a:cubicBezTo>
                    <a:cubicBezTo>
                      <a:pt x="29" y="10"/>
                      <a:pt x="30" y="9"/>
                      <a:pt x="32" y="9"/>
                    </a:cubicBezTo>
                    <a:cubicBezTo>
                      <a:pt x="32" y="15"/>
                      <a:pt x="32" y="15"/>
                      <a:pt x="32" y="15"/>
                    </a:cubicBezTo>
                    <a:cubicBezTo>
                      <a:pt x="37" y="18"/>
                      <a:pt x="37" y="18"/>
                      <a:pt x="37" y="18"/>
                    </a:cubicBezTo>
                    <a:cubicBezTo>
                      <a:pt x="38" y="15"/>
                      <a:pt x="38" y="15"/>
                      <a:pt x="38" y="15"/>
                    </a:cubicBezTo>
                    <a:cubicBezTo>
                      <a:pt x="45" y="12"/>
                      <a:pt x="45" y="12"/>
                      <a:pt x="45" y="12"/>
                    </a:cubicBezTo>
                    <a:cubicBezTo>
                      <a:pt x="45" y="8"/>
                      <a:pt x="45" y="8"/>
                      <a:pt x="45" y="8"/>
                    </a:cubicBezTo>
                    <a:cubicBezTo>
                      <a:pt x="50" y="9"/>
                      <a:pt x="54" y="11"/>
                      <a:pt x="57" y="13"/>
                    </a:cubicBezTo>
                    <a:cubicBezTo>
                      <a:pt x="57" y="17"/>
                      <a:pt x="57" y="17"/>
                      <a:pt x="57" y="17"/>
                    </a:cubicBezTo>
                    <a:cubicBezTo>
                      <a:pt x="61" y="19"/>
                      <a:pt x="61" y="19"/>
                      <a:pt x="61" y="19"/>
                    </a:cubicBezTo>
                    <a:cubicBezTo>
                      <a:pt x="61" y="22"/>
                      <a:pt x="61" y="22"/>
                      <a:pt x="61" y="22"/>
                    </a:cubicBezTo>
                    <a:cubicBezTo>
                      <a:pt x="59" y="23"/>
                      <a:pt x="59" y="23"/>
                      <a:pt x="59" y="23"/>
                    </a:cubicBezTo>
                    <a:cubicBezTo>
                      <a:pt x="57" y="24"/>
                      <a:pt x="57" y="24"/>
                      <a:pt x="57" y="24"/>
                    </a:cubicBezTo>
                    <a:cubicBezTo>
                      <a:pt x="54" y="29"/>
                      <a:pt x="54" y="29"/>
                      <a:pt x="54" y="29"/>
                    </a:cubicBezTo>
                    <a:cubicBezTo>
                      <a:pt x="55" y="32"/>
                      <a:pt x="55" y="32"/>
                      <a:pt x="55" y="32"/>
                    </a:cubicBezTo>
                    <a:cubicBezTo>
                      <a:pt x="57" y="34"/>
                      <a:pt x="57" y="34"/>
                      <a:pt x="57" y="34"/>
                    </a:cubicBezTo>
                    <a:cubicBezTo>
                      <a:pt x="60" y="32"/>
                      <a:pt x="60" y="32"/>
                      <a:pt x="60" y="32"/>
                    </a:cubicBezTo>
                    <a:cubicBezTo>
                      <a:pt x="61" y="29"/>
                      <a:pt x="61" y="29"/>
                      <a:pt x="61" y="29"/>
                    </a:cubicBezTo>
                    <a:cubicBezTo>
                      <a:pt x="65" y="28"/>
                      <a:pt x="65" y="28"/>
                      <a:pt x="65" y="28"/>
                    </a:cubicBezTo>
                    <a:cubicBezTo>
                      <a:pt x="70" y="30"/>
                      <a:pt x="70" y="30"/>
                      <a:pt x="70" y="30"/>
                    </a:cubicBezTo>
                    <a:cubicBezTo>
                      <a:pt x="71" y="32"/>
                      <a:pt x="72" y="34"/>
                      <a:pt x="72" y="37"/>
                    </a:cubicBezTo>
                    <a:cubicBezTo>
                      <a:pt x="69" y="36"/>
                      <a:pt x="69" y="36"/>
                      <a:pt x="69" y="36"/>
                    </a:cubicBezTo>
                    <a:cubicBezTo>
                      <a:pt x="66" y="36"/>
                      <a:pt x="66" y="36"/>
                      <a:pt x="66" y="36"/>
                    </a:cubicBezTo>
                    <a:cubicBezTo>
                      <a:pt x="64" y="34"/>
                      <a:pt x="64" y="34"/>
                      <a:pt x="64" y="34"/>
                    </a:cubicBezTo>
                    <a:cubicBezTo>
                      <a:pt x="57" y="34"/>
                      <a:pt x="57" y="34"/>
                      <a:pt x="57" y="34"/>
                    </a:cubicBezTo>
                    <a:cubicBezTo>
                      <a:pt x="52" y="42"/>
                      <a:pt x="52" y="42"/>
                      <a:pt x="52" y="42"/>
                    </a:cubicBezTo>
                    <a:cubicBezTo>
                      <a:pt x="53" y="49"/>
                      <a:pt x="53" y="49"/>
                      <a:pt x="53" y="49"/>
                    </a:cubicBezTo>
                    <a:cubicBezTo>
                      <a:pt x="56" y="52"/>
                      <a:pt x="56" y="52"/>
                      <a:pt x="56" y="52"/>
                    </a:cubicBezTo>
                    <a:cubicBezTo>
                      <a:pt x="63" y="51"/>
                      <a:pt x="63" y="51"/>
                      <a:pt x="63" y="51"/>
                    </a:cubicBezTo>
                    <a:cubicBezTo>
                      <a:pt x="63" y="59"/>
                      <a:pt x="63" y="59"/>
                      <a:pt x="63" y="59"/>
                    </a:cubicBezTo>
                    <a:cubicBezTo>
                      <a:pt x="60" y="65"/>
                      <a:pt x="60" y="65"/>
                      <a:pt x="60" y="65"/>
                    </a:cubicBezTo>
                    <a:cubicBezTo>
                      <a:pt x="54" y="69"/>
                      <a:pt x="48" y="72"/>
                      <a:pt x="40" y="72"/>
                    </a:cubicBezTo>
                    <a:cubicBezTo>
                      <a:pt x="38" y="72"/>
                      <a:pt x="36" y="72"/>
                      <a:pt x="33" y="7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88" name="TextBox 87">
              <a:extLst>
                <a:ext uri="{FF2B5EF4-FFF2-40B4-BE49-F238E27FC236}">
                  <a16:creationId xmlns:a16="http://schemas.microsoft.com/office/drawing/2014/main" id="{3A2EDF54-9DDA-44B8-9923-1836CC056BF4}"/>
                </a:ext>
              </a:extLst>
            </p:cNvPr>
            <p:cNvSpPr txBox="1"/>
            <p:nvPr/>
          </p:nvSpPr>
          <p:spPr>
            <a:xfrm>
              <a:off x="7423210" y="3146192"/>
              <a:ext cx="1035195" cy="369332"/>
            </a:xfrm>
            <a:prstGeom prst="rect">
              <a:avLst/>
            </a:prstGeom>
            <a:noFill/>
          </p:spPr>
          <p:txBody>
            <a:bodyPr wrap="square" rtlCol="0">
              <a:spAutoFit/>
            </a:bodyPr>
            <a:lstStyle/>
            <a:p>
              <a:r>
                <a:rPr lang="en-US" err="1"/>
                <a:t>Kubelet</a:t>
              </a:r>
              <a:endParaRPr lang="en-001"/>
            </a:p>
          </p:txBody>
        </p:sp>
        <p:sp>
          <p:nvSpPr>
            <p:cNvPr id="89" name="TextBox 88">
              <a:extLst>
                <a:ext uri="{FF2B5EF4-FFF2-40B4-BE49-F238E27FC236}">
                  <a16:creationId xmlns:a16="http://schemas.microsoft.com/office/drawing/2014/main" id="{3B5E6370-F676-4653-AF14-37EDE993F228}"/>
                </a:ext>
              </a:extLst>
            </p:cNvPr>
            <p:cNvSpPr txBox="1"/>
            <p:nvPr/>
          </p:nvSpPr>
          <p:spPr>
            <a:xfrm>
              <a:off x="7423209" y="4119964"/>
              <a:ext cx="1035197" cy="369332"/>
            </a:xfrm>
            <a:prstGeom prst="rect">
              <a:avLst/>
            </a:prstGeom>
            <a:noFill/>
          </p:spPr>
          <p:txBody>
            <a:bodyPr wrap="square" rtlCol="0">
              <a:spAutoFit/>
            </a:bodyPr>
            <a:lstStyle/>
            <a:p>
              <a:r>
                <a:rPr lang="en-US"/>
                <a:t>K-Proxy</a:t>
              </a:r>
              <a:endParaRPr lang="en-001"/>
            </a:p>
          </p:txBody>
        </p:sp>
        <p:sp>
          <p:nvSpPr>
            <p:cNvPr id="93" name="TextBox 92">
              <a:extLst>
                <a:ext uri="{FF2B5EF4-FFF2-40B4-BE49-F238E27FC236}">
                  <a16:creationId xmlns:a16="http://schemas.microsoft.com/office/drawing/2014/main" id="{7E4EA536-CE36-4F63-A709-A6EB923D05B2}"/>
                </a:ext>
              </a:extLst>
            </p:cNvPr>
            <p:cNvSpPr txBox="1"/>
            <p:nvPr/>
          </p:nvSpPr>
          <p:spPr>
            <a:xfrm>
              <a:off x="7555515" y="4980099"/>
              <a:ext cx="767849" cy="369332"/>
            </a:xfrm>
            <a:prstGeom prst="rect">
              <a:avLst/>
            </a:prstGeom>
            <a:noFill/>
          </p:spPr>
          <p:txBody>
            <a:bodyPr wrap="square" rtlCol="0">
              <a:spAutoFit/>
            </a:bodyPr>
            <a:lstStyle/>
            <a:p>
              <a:r>
                <a:rPr lang="en-US"/>
                <a:t>Pods</a:t>
              </a:r>
              <a:endParaRPr lang="en-001"/>
            </a:p>
          </p:txBody>
        </p:sp>
      </p:grpSp>
      <p:grpSp>
        <p:nvGrpSpPr>
          <p:cNvPr id="161" name="Group 160">
            <a:extLst>
              <a:ext uri="{FF2B5EF4-FFF2-40B4-BE49-F238E27FC236}">
                <a16:creationId xmlns:a16="http://schemas.microsoft.com/office/drawing/2014/main" id="{A902A0B1-B288-449C-8CFF-03EFA247CA88}"/>
              </a:ext>
            </a:extLst>
          </p:cNvPr>
          <p:cNvGrpSpPr/>
          <p:nvPr/>
        </p:nvGrpSpPr>
        <p:grpSpPr>
          <a:xfrm>
            <a:off x="7184577" y="3089571"/>
            <a:ext cx="1667326" cy="2979866"/>
            <a:chOff x="7039102" y="2553668"/>
            <a:chExt cx="1667326" cy="2979866"/>
          </a:xfrm>
        </p:grpSpPr>
        <p:sp>
          <p:nvSpPr>
            <p:cNvPr id="162" name="Rectangle: Rounded Corners 161">
              <a:extLst>
                <a:ext uri="{FF2B5EF4-FFF2-40B4-BE49-F238E27FC236}">
                  <a16:creationId xmlns:a16="http://schemas.microsoft.com/office/drawing/2014/main" id="{A8F19C28-1293-4CB2-97FF-4C253306D872}"/>
                </a:ext>
              </a:extLst>
            </p:cNvPr>
            <p:cNvSpPr/>
            <p:nvPr/>
          </p:nvSpPr>
          <p:spPr>
            <a:xfrm>
              <a:off x="7039102" y="2553668"/>
              <a:ext cx="1667326" cy="2979866"/>
            </a:xfrm>
            <a:prstGeom prst="roundRect">
              <a:avLst/>
            </a:prstGeom>
            <a:ln w="3175">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001"/>
            </a:p>
          </p:txBody>
        </p:sp>
        <p:grpSp>
          <p:nvGrpSpPr>
            <p:cNvPr id="163" name="Group 162">
              <a:extLst>
                <a:ext uri="{FF2B5EF4-FFF2-40B4-BE49-F238E27FC236}">
                  <a16:creationId xmlns:a16="http://schemas.microsoft.com/office/drawing/2014/main" id="{3F05EFC7-2C88-42EB-93BB-BA346042A7A3}"/>
                </a:ext>
              </a:extLst>
            </p:cNvPr>
            <p:cNvGrpSpPr>
              <a:grpSpLocks noChangeAspect="1"/>
            </p:cNvGrpSpPr>
            <p:nvPr/>
          </p:nvGrpSpPr>
          <p:grpSpPr>
            <a:xfrm>
              <a:off x="7642577" y="2684866"/>
              <a:ext cx="460375" cy="503238"/>
              <a:chOff x="2132013" y="368300"/>
              <a:chExt cx="460375" cy="503238"/>
            </a:xfrm>
          </p:grpSpPr>
          <p:grpSp>
            <p:nvGrpSpPr>
              <p:cNvPr id="174" name="Group 173">
                <a:extLst>
                  <a:ext uri="{FF2B5EF4-FFF2-40B4-BE49-F238E27FC236}">
                    <a16:creationId xmlns:a16="http://schemas.microsoft.com/office/drawing/2014/main" id="{CA4FF230-0CC3-4D51-A078-7CB72F3EBDB6}"/>
                  </a:ext>
                </a:extLst>
              </p:cNvPr>
              <p:cNvGrpSpPr>
                <a:grpSpLocks noChangeAspect="1"/>
              </p:cNvGrpSpPr>
              <p:nvPr/>
            </p:nvGrpSpPr>
            <p:grpSpPr>
              <a:xfrm>
                <a:off x="2344738" y="625475"/>
                <a:ext cx="247650" cy="246063"/>
                <a:chOff x="2344738" y="625475"/>
                <a:chExt cx="247650" cy="246063"/>
              </a:xfrm>
            </p:grpSpPr>
            <p:sp>
              <p:nvSpPr>
                <p:cNvPr id="179" name="Freeform 5">
                  <a:extLst>
                    <a:ext uri="{FF2B5EF4-FFF2-40B4-BE49-F238E27FC236}">
                      <a16:creationId xmlns:a16="http://schemas.microsoft.com/office/drawing/2014/main" id="{DD9A8E38-43E5-4D4C-817C-432E7EE2BF8A}"/>
                    </a:ext>
                  </a:extLst>
                </p:cNvPr>
                <p:cNvSpPr>
                  <a:spLocks noEditPoints="1"/>
                </p:cNvSpPr>
                <p:nvPr/>
              </p:nvSpPr>
              <p:spPr bwMode="auto">
                <a:xfrm>
                  <a:off x="2401888" y="682625"/>
                  <a:ext cx="133350" cy="133350"/>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4 w 48"/>
                    <a:gd name="T11" fmla="*/ 40 h 48"/>
                    <a:gd name="T12" fmla="*/ 8 w 48"/>
                    <a:gd name="T13" fmla="*/ 24 h 48"/>
                    <a:gd name="T14" fmla="*/ 24 w 48"/>
                    <a:gd name="T15" fmla="*/ 8 h 48"/>
                    <a:gd name="T16" fmla="*/ 40 w 48"/>
                    <a:gd name="T17" fmla="*/ 24 h 48"/>
                    <a:gd name="T18" fmla="*/ 24 w 48"/>
                    <a:gd name="T19" fmla="*/ 4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4" y="40"/>
                      </a:moveTo>
                      <a:cubicBezTo>
                        <a:pt x="15" y="40"/>
                        <a:pt x="8" y="33"/>
                        <a:pt x="8" y="24"/>
                      </a:cubicBezTo>
                      <a:cubicBezTo>
                        <a:pt x="8" y="15"/>
                        <a:pt x="15" y="8"/>
                        <a:pt x="24" y="8"/>
                      </a:cubicBezTo>
                      <a:cubicBezTo>
                        <a:pt x="33" y="8"/>
                        <a:pt x="40" y="15"/>
                        <a:pt x="40" y="24"/>
                      </a:cubicBezTo>
                      <a:cubicBezTo>
                        <a:pt x="40" y="33"/>
                        <a:pt x="33" y="40"/>
                        <a:pt x="24" y="4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0" name="Freeform 6">
                  <a:extLst>
                    <a:ext uri="{FF2B5EF4-FFF2-40B4-BE49-F238E27FC236}">
                      <a16:creationId xmlns:a16="http://schemas.microsoft.com/office/drawing/2014/main" id="{991F17E1-16D4-43D7-9E82-700532758365}"/>
                    </a:ext>
                  </a:extLst>
                </p:cNvPr>
                <p:cNvSpPr>
                  <a:spLocks noEditPoints="1"/>
                </p:cNvSpPr>
                <p:nvPr/>
              </p:nvSpPr>
              <p:spPr bwMode="auto">
                <a:xfrm>
                  <a:off x="2428876" y="709613"/>
                  <a:ext cx="79375" cy="77788"/>
                </a:xfrm>
                <a:custGeom>
                  <a:avLst/>
                  <a:gdLst>
                    <a:gd name="T0" fmla="*/ 14 w 28"/>
                    <a:gd name="T1" fmla="*/ 0 h 28"/>
                    <a:gd name="T2" fmla="*/ 0 w 28"/>
                    <a:gd name="T3" fmla="*/ 14 h 28"/>
                    <a:gd name="T4" fmla="*/ 14 w 28"/>
                    <a:gd name="T5" fmla="*/ 28 h 28"/>
                    <a:gd name="T6" fmla="*/ 28 w 28"/>
                    <a:gd name="T7" fmla="*/ 14 h 28"/>
                    <a:gd name="T8" fmla="*/ 14 w 28"/>
                    <a:gd name="T9" fmla="*/ 0 h 28"/>
                    <a:gd name="T10" fmla="*/ 14 w 28"/>
                    <a:gd name="T11" fmla="*/ 20 h 28"/>
                    <a:gd name="T12" fmla="*/ 8 w 28"/>
                    <a:gd name="T13" fmla="*/ 14 h 28"/>
                    <a:gd name="T14" fmla="*/ 14 w 28"/>
                    <a:gd name="T15" fmla="*/ 8 h 28"/>
                    <a:gd name="T16" fmla="*/ 20 w 28"/>
                    <a:gd name="T17" fmla="*/ 14 h 28"/>
                    <a:gd name="T18" fmla="*/ 14 w 28"/>
                    <a:gd name="T19"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0"/>
                      </a:moveTo>
                      <a:cubicBezTo>
                        <a:pt x="6" y="0"/>
                        <a:pt x="0" y="6"/>
                        <a:pt x="0" y="14"/>
                      </a:cubicBezTo>
                      <a:cubicBezTo>
                        <a:pt x="0" y="22"/>
                        <a:pt x="6" y="28"/>
                        <a:pt x="14" y="28"/>
                      </a:cubicBezTo>
                      <a:cubicBezTo>
                        <a:pt x="22" y="28"/>
                        <a:pt x="28" y="22"/>
                        <a:pt x="28" y="14"/>
                      </a:cubicBezTo>
                      <a:cubicBezTo>
                        <a:pt x="28" y="6"/>
                        <a:pt x="22" y="0"/>
                        <a:pt x="14" y="0"/>
                      </a:cubicBezTo>
                      <a:close/>
                      <a:moveTo>
                        <a:pt x="14" y="20"/>
                      </a:moveTo>
                      <a:cubicBezTo>
                        <a:pt x="11" y="20"/>
                        <a:pt x="8" y="17"/>
                        <a:pt x="8" y="14"/>
                      </a:cubicBezTo>
                      <a:cubicBezTo>
                        <a:pt x="8" y="11"/>
                        <a:pt x="11" y="8"/>
                        <a:pt x="14" y="8"/>
                      </a:cubicBezTo>
                      <a:cubicBezTo>
                        <a:pt x="17" y="8"/>
                        <a:pt x="20" y="11"/>
                        <a:pt x="20" y="14"/>
                      </a:cubicBezTo>
                      <a:cubicBezTo>
                        <a:pt x="20" y="17"/>
                        <a:pt x="17" y="20"/>
                        <a:pt x="14" y="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1" name="Oval 180">
                  <a:extLst>
                    <a:ext uri="{FF2B5EF4-FFF2-40B4-BE49-F238E27FC236}">
                      <a16:creationId xmlns:a16="http://schemas.microsoft.com/office/drawing/2014/main" id="{2AEA49A8-1F97-400F-B419-EC52F31D4BB4}"/>
                    </a:ext>
                  </a:extLst>
                </p:cNvPr>
                <p:cNvSpPr>
                  <a:spLocks noChangeArrowheads="1"/>
                </p:cNvSpPr>
                <p:nvPr/>
              </p:nvSpPr>
              <p:spPr bwMode="auto">
                <a:xfrm>
                  <a:off x="2457451" y="654050"/>
                  <a:ext cx="22225" cy="22225"/>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82" name="Freeform 8">
                  <a:extLst>
                    <a:ext uri="{FF2B5EF4-FFF2-40B4-BE49-F238E27FC236}">
                      <a16:creationId xmlns:a16="http://schemas.microsoft.com/office/drawing/2014/main" id="{84F0C5E3-617D-4AD8-9A63-E253660AD378}"/>
                    </a:ext>
                  </a:extLst>
                </p:cNvPr>
                <p:cNvSpPr>
                  <a:spLocks noChangeAspect="1" noEditPoints="1"/>
                </p:cNvSpPr>
                <p:nvPr/>
              </p:nvSpPr>
              <p:spPr bwMode="auto">
                <a:xfrm>
                  <a:off x="2344738" y="625475"/>
                  <a:ext cx="247650" cy="246063"/>
                </a:xfrm>
                <a:custGeom>
                  <a:avLst/>
                  <a:gdLst>
                    <a:gd name="T0" fmla="*/ 78 w 88"/>
                    <a:gd name="T1" fmla="*/ 72 h 88"/>
                    <a:gd name="T2" fmla="*/ 88 w 88"/>
                    <a:gd name="T3" fmla="*/ 44 h 88"/>
                    <a:gd name="T4" fmla="*/ 44 w 88"/>
                    <a:gd name="T5" fmla="*/ 0 h 88"/>
                    <a:gd name="T6" fmla="*/ 0 w 88"/>
                    <a:gd name="T7" fmla="*/ 44 h 88"/>
                    <a:gd name="T8" fmla="*/ 10 w 88"/>
                    <a:gd name="T9" fmla="*/ 72 h 88"/>
                    <a:gd name="T10" fmla="*/ 1 w 88"/>
                    <a:gd name="T11" fmla="*/ 81 h 88"/>
                    <a:gd name="T12" fmla="*/ 1 w 88"/>
                    <a:gd name="T13" fmla="*/ 87 h 88"/>
                    <a:gd name="T14" fmla="*/ 4 w 88"/>
                    <a:gd name="T15" fmla="*/ 88 h 88"/>
                    <a:gd name="T16" fmla="*/ 7 w 88"/>
                    <a:gd name="T17" fmla="*/ 87 h 88"/>
                    <a:gd name="T18" fmla="*/ 16 w 88"/>
                    <a:gd name="T19" fmla="*/ 78 h 88"/>
                    <a:gd name="T20" fmla="*/ 44 w 88"/>
                    <a:gd name="T21" fmla="*/ 88 h 88"/>
                    <a:gd name="T22" fmla="*/ 72 w 88"/>
                    <a:gd name="T23" fmla="*/ 78 h 88"/>
                    <a:gd name="T24" fmla="*/ 81 w 88"/>
                    <a:gd name="T25" fmla="*/ 87 h 88"/>
                    <a:gd name="T26" fmla="*/ 84 w 88"/>
                    <a:gd name="T27" fmla="*/ 88 h 88"/>
                    <a:gd name="T28" fmla="*/ 87 w 88"/>
                    <a:gd name="T29" fmla="*/ 87 h 88"/>
                    <a:gd name="T30" fmla="*/ 87 w 88"/>
                    <a:gd name="T31" fmla="*/ 81 h 88"/>
                    <a:gd name="T32" fmla="*/ 78 w 88"/>
                    <a:gd name="T33" fmla="*/ 72 h 88"/>
                    <a:gd name="T34" fmla="*/ 8 w 88"/>
                    <a:gd name="T35" fmla="*/ 44 h 88"/>
                    <a:gd name="T36" fmla="*/ 44 w 88"/>
                    <a:gd name="T37" fmla="*/ 8 h 88"/>
                    <a:gd name="T38" fmla="*/ 80 w 88"/>
                    <a:gd name="T39" fmla="*/ 44 h 88"/>
                    <a:gd name="T40" fmla="*/ 44 w 88"/>
                    <a:gd name="T41" fmla="*/ 80 h 88"/>
                    <a:gd name="T42" fmla="*/ 8 w 88"/>
                    <a:gd name="T43"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8" h="88">
                      <a:moveTo>
                        <a:pt x="78" y="72"/>
                      </a:moveTo>
                      <a:cubicBezTo>
                        <a:pt x="84" y="65"/>
                        <a:pt x="88" y="55"/>
                        <a:pt x="88" y="44"/>
                      </a:cubicBezTo>
                      <a:cubicBezTo>
                        <a:pt x="88" y="20"/>
                        <a:pt x="68" y="0"/>
                        <a:pt x="44" y="0"/>
                      </a:cubicBezTo>
                      <a:cubicBezTo>
                        <a:pt x="20" y="0"/>
                        <a:pt x="0" y="20"/>
                        <a:pt x="0" y="44"/>
                      </a:cubicBezTo>
                      <a:cubicBezTo>
                        <a:pt x="0" y="55"/>
                        <a:pt x="4" y="65"/>
                        <a:pt x="10" y="72"/>
                      </a:cubicBezTo>
                      <a:cubicBezTo>
                        <a:pt x="1" y="81"/>
                        <a:pt x="1" y="81"/>
                        <a:pt x="1" y="81"/>
                      </a:cubicBezTo>
                      <a:cubicBezTo>
                        <a:pt x="0" y="83"/>
                        <a:pt x="0" y="85"/>
                        <a:pt x="1" y="87"/>
                      </a:cubicBezTo>
                      <a:cubicBezTo>
                        <a:pt x="2" y="88"/>
                        <a:pt x="3" y="88"/>
                        <a:pt x="4" y="88"/>
                      </a:cubicBezTo>
                      <a:cubicBezTo>
                        <a:pt x="5" y="88"/>
                        <a:pt x="6" y="88"/>
                        <a:pt x="7" y="87"/>
                      </a:cubicBezTo>
                      <a:cubicBezTo>
                        <a:pt x="16" y="78"/>
                        <a:pt x="16" y="78"/>
                        <a:pt x="16" y="78"/>
                      </a:cubicBezTo>
                      <a:cubicBezTo>
                        <a:pt x="23" y="84"/>
                        <a:pt x="33" y="88"/>
                        <a:pt x="44" y="88"/>
                      </a:cubicBezTo>
                      <a:cubicBezTo>
                        <a:pt x="55" y="88"/>
                        <a:pt x="65" y="84"/>
                        <a:pt x="72" y="78"/>
                      </a:cubicBezTo>
                      <a:cubicBezTo>
                        <a:pt x="81" y="87"/>
                        <a:pt x="81" y="87"/>
                        <a:pt x="81" y="87"/>
                      </a:cubicBezTo>
                      <a:cubicBezTo>
                        <a:pt x="82" y="88"/>
                        <a:pt x="83" y="88"/>
                        <a:pt x="84" y="88"/>
                      </a:cubicBezTo>
                      <a:cubicBezTo>
                        <a:pt x="85" y="88"/>
                        <a:pt x="86" y="88"/>
                        <a:pt x="87" y="87"/>
                      </a:cubicBezTo>
                      <a:cubicBezTo>
                        <a:pt x="88" y="85"/>
                        <a:pt x="88" y="83"/>
                        <a:pt x="87" y="81"/>
                      </a:cubicBezTo>
                      <a:lnTo>
                        <a:pt x="78" y="72"/>
                      </a:lnTo>
                      <a:close/>
                      <a:moveTo>
                        <a:pt x="8" y="44"/>
                      </a:moveTo>
                      <a:cubicBezTo>
                        <a:pt x="8" y="24"/>
                        <a:pt x="24" y="8"/>
                        <a:pt x="44" y="8"/>
                      </a:cubicBezTo>
                      <a:cubicBezTo>
                        <a:pt x="64" y="8"/>
                        <a:pt x="80" y="24"/>
                        <a:pt x="80" y="44"/>
                      </a:cubicBezTo>
                      <a:cubicBezTo>
                        <a:pt x="80" y="64"/>
                        <a:pt x="64" y="80"/>
                        <a:pt x="44" y="80"/>
                      </a:cubicBezTo>
                      <a:cubicBezTo>
                        <a:pt x="24" y="80"/>
                        <a:pt x="8" y="64"/>
                        <a:pt x="8" y="44"/>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75" name="Group 174">
                <a:extLst>
                  <a:ext uri="{FF2B5EF4-FFF2-40B4-BE49-F238E27FC236}">
                    <a16:creationId xmlns:a16="http://schemas.microsoft.com/office/drawing/2014/main" id="{256D5E91-DAE8-412B-AB6B-C5A2F28BECE2}"/>
                  </a:ext>
                </a:extLst>
              </p:cNvPr>
              <p:cNvGrpSpPr>
                <a:grpSpLocks noChangeAspect="1"/>
              </p:cNvGrpSpPr>
              <p:nvPr/>
            </p:nvGrpSpPr>
            <p:grpSpPr>
              <a:xfrm>
                <a:off x="2132013" y="368300"/>
                <a:ext cx="223838" cy="503238"/>
                <a:chOff x="2132013" y="368300"/>
                <a:chExt cx="223838" cy="503238"/>
              </a:xfrm>
            </p:grpSpPr>
            <p:sp>
              <p:nvSpPr>
                <p:cNvPr id="176" name="Freeform 491">
                  <a:extLst>
                    <a:ext uri="{FF2B5EF4-FFF2-40B4-BE49-F238E27FC236}">
                      <a16:creationId xmlns:a16="http://schemas.microsoft.com/office/drawing/2014/main" id="{2AE61324-F1DA-4C11-AE72-3FD87C80C696}"/>
                    </a:ext>
                  </a:extLst>
                </p:cNvPr>
                <p:cNvSpPr>
                  <a:spLocks noChangeArrowheads="1"/>
                </p:cNvSpPr>
                <p:nvPr/>
              </p:nvSpPr>
              <p:spPr bwMode="auto">
                <a:xfrm>
                  <a:off x="2202359" y="738188"/>
                  <a:ext cx="90313" cy="90313"/>
                </a:xfrm>
                <a:custGeom>
                  <a:avLst/>
                  <a:gdLst>
                    <a:gd name="connsiteX0" fmla="*/ 46831 w 98426"/>
                    <a:gd name="connsiteY0" fmla="*/ 63500 h 98426"/>
                    <a:gd name="connsiteX1" fmla="*/ 63500 w 98426"/>
                    <a:gd name="connsiteY1" fmla="*/ 80963 h 98426"/>
                    <a:gd name="connsiteX2" fmla="*/ 46831 w 98426"/>
                    <a:gd name="connsiteY2" fmla="*/ 98426 h 98426"/>
                    <a:gd name="connsiteX3" fmla="*/ 30162 w 98426"/>
                    <a:gd name="connsiteY3" fmla="*/ 80963 h 98426"/>
                    <a:gd name="connsiteX4" fmla="*/ 46831 w 98426"/>
                    <a:gd name="connsiteY4" fmla="*/ 63500 h 98426"/>
                    <a:gd name="connsiteX5" fmla="*/ 80963 w 98426"/>
                    <a:gd name="connsiteY5" fmla="*/ 30162 h 98426"/>
                    <a:gd name="connsiteX6" fmla="*/ 98426 w 98426"/>
                    <a:gd name="connsiteY6" fmla="*/ 46831 h 98426"/>
                    <a:gd name="connsiteX7" fmla="*/ 80963 w 98426"/>
                    <a:gd name="connsiteY7" fmla="*/ 63500 h 98426"/>
                    <a:gd name="connsiteX8" fmla="*/ 63500 w 98426"/>
                    <a:gd name="connsiteY8" fmla="*/ 46831 h 98426"/>
                    <a:gd name="connsiteX9" fmla="*/ 80963 w 98426"/>
                    <a:gd name="connsiteY9" fmla="*/ 30162 h 98426"/>
                    <a:gd name="connsiteX10" fmla="*/ 15081 w 98426"/>
                    <a:gd name="connsiteY10" fmla="*/ 30162 h 98426"/>
                    <a:gd name="connsiteX11" fmla="*/ 30162 w 98426"/>
                    <a:gd name="connsiteY11" fmla="*/ 46831 h 98426"/>
                    <a:gd name="connsiteX12" fmla="*/ 15081 w 98426"/>
                    <a:gd name="connsiteY12" fmla="*/ 63500 h 98426"/>
                    <a:gd name="connsiteX13" fmla="*/ 0 w 98426"/>
                    <a:gd name="connsiteY13" fmla="*/ 46831 h 98426"/>
                    <a:gd name="connsiteX14" fmla="*/ 15081 w 98426"/>
                    <a:gd name="connsiteY14" fmla="*/ 30162 h 98426"/>
                    <a:gd name="connsiteX15" fmla="*/ 46831 w 98426"/>
                    <a:gd name="connsiteY15" fmla="*/ 0 h 98426"/>
                    <a:gd name="connsiteX16" fmla="*/ 63500 w 98426"/>
                    <a:gd name="connsiteY16" fmla="*/ 15081 h 98426"/>
                    <a:gd name="connsiteX17" fmla="*/ 46831 w 98426"/>
                    <a:gd name="connsiteY17" fmla="*/ 30162 h 98426"/>
                    <a:gd name="connsiteX18" fmla="*/ 30162 w 98426"/>
                    <a:gd name="connsiteY18" fmla="*/ 15081 h 98426"/>
                    <a:gd name="connsiteX19" fmla="*/ 46831 w 98426"/>
                    <a:gd name="connsiteY19" fmla="*/ 0 h 9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26" h="98426">
                      <a:moveTo>
                        <a:pt x="46831" y="63500"/>
                      </a:moveTo>
                      <a:cubicBezTo>
                        <a:pt x="56037" y="63500"/>
                        <a:pt x="63500" y="71318"/>
                        <a:pt x="63500" y="80963"/>
                      </a:cubicBezTo>
                      <a:cubicBezTo>
                        <a:pt x="63500" y="90608"/>
                        <a:pt x="56037" y="98426"/>
                        <a:pt x="46831" y="98426"/>
                      </a:cubicBezTo>
                      <a:cubicBezTo>
                        <a:pt x="37625" y="98426"/>
                        <a:pt x="30162" y="90608"/>
                        <a:pt x="30162" y="80963"/>
                      </a:cubicBezTo>
                      <a:cubicBezTo>
                        <a:pt x="30162" y="71318"/>
                        <a:pt x="37625" y="63500"/>
                        <a:pt x="46831" y="63500"/>
                      </a:cubicBezTo>
                      <a:close/>
                      <a:moveTo>
                        <a:pt x="80963" y="30162"/>
                      </a:moveTo>
                      <a:cubicBezTo>
                        <a:pt x="90608" y="30162"/>
                        <a:pt x="98426" y="37625"/>
                        <a:pt x="98426" y="46831"/>
                      </a:cubicBezTo>
                      <a:cubicBezTo>
                        <a:pt x="98426" y="56037"/>
                        <a:pt x="90608" y="63500"/>
                        <a:pt x="80963" y="63500"/>
                      </a:cubicBezTo>
                      <a:cubicBezTo>
                        <a:pt x="71318" y="63500"/>
                        <a:pt x="63500" y="56037"/>
                        <a:pt x="63500" y="46831"/>
                      </a:cubicBezTo>
                      <a:cubicBezTo>
                        <a:pt x="63500" y="37625"/>
                        <a:pt x="71318" y="30162"/>
                        <a:pt x="80963" y="30162"/>
                      </a:cubicBezTo>
                      <a:close/>
                      <a:moveTo>
                        <a:pt x="15081" y="30162"/>
                      </a:moveTo>
                      <a:cubicBezTo>
                        <a:pt x="23410" y="30162"/>
                        <a:pt x="30162" y="37625"/>
                        <a:pt x="30162" y="46831"/>
                      </a:cubicBezTo>
                      <a:cubicBezTo>
                        <a:pt x="30162" y="56037"/>
                        <a:pt x="23410" y="63500"/>
                        <a:pt x="15081" y="63500"/>
                      </a:cubicBezTo>
                      <a:cubicBezTo>
                        <a:pt x="6752" y="63500"/>
                        <a:pt x="0" y="56037"/>
                        <a:pt x="0" y="46831"/>
                      </a:cubicBezTo>
                      <a:cubicBezTo>
                        <a:pt x="0" y="37625"/>
                        <a:pt x="6752" y="30162"/>
                        <a:pt x="15081" y="30162"/>
                      </a:cubicBezTo>
                      <a:close/>
                      <a:moveTo>
                        <a:pt x="46831" y="0"/>
                      </a:moveTo>
                      <a:cubicBezTo>
                        <a:pt x="56037" y="0"/>
                        <a:pt x="63500" y="6752"/>
                        <a:pt x="63500" y="15081"/>
                      </a:cubicBezTo>
                      <a:cubicBezTo>
                        <a:pt x="63500" y="23410"/>
                        <a:pt x="56037" y="30162"/>
                        <a:pt x="46831" y="30162"/>
                      </a:cubicBezTo>
                      <a:cubicBezTo>
                        <a:pt x="37625" y="30162"/>
                        <a:pt x="30162" y="23410"/>
                        <a:pt x="30162" y="15081"/>
                      </a:cubicBezTo>
                      <a:cubicBezTo>
                        <a:pt x="30162" y="6752"/>
                        <a:pt x="37625" y="0"/>
                        <a:pt x="46831" y="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7" name="Freeform 13">
                  <a:extLst>
                    <a:ext uri="{FF2B5EF4-FFF2-40B4-BE49-F238E27FC236}">
                      <a16:creationId xmlns:a16="http://schemas.microsoft.com/office/drawing/2014/main" id="{00A8D4B9-C872-44A3-9DF6-3AC12D18E3F7}"/>
                    </a:ext>
                  </a:extLst>
                </p:cNvPr>
                <p:cNvSpPr>
                  <a:spLocks noEditPoints="1"/>
                </p:cNvSpPr>
                <p:nvPr/>
              </p:nvSpPr>
              <p:spPr bwMode="auto">
                <a:xfrm>
                  <a:off x="2132013" y="368300"/>
                  <a:ext cx="223838" cy="503238"/>
                </a:xfrm>
                <a:custGeom>
                  <a:avLst/>
                  <a:gdLst>
                    <a:gd name="T0" fmla="*/ 52 w 80"/>
                    <a:gd name="T1" fmla="*/ 62 h 180"/>
                    <a:gd name="T2" fmla="*/ 48 w 80"/>
                    <a:gd name="T3" fmla="*/ 8 h 180"/>
                    <a:gd name="T4" fmla="*/ 40 w 80"/>
                    <a:gd name="T5" fmla="*/ 0 h 180"/>
                    <a:gd name="T6" fmla="*/ 32 w 80"/>
                    <a:gd name="T7" fmla="*/ 8 h 180"/>
                    <a:gd name="T8" fmla="*/ 28 w 80"/>
                    <a:gd name="T9" fmla="*/ 62 h 180"/>
                    <a:gd name="T10" fmla="*/ 0 w 80"/>
                    <a:gd name="T11" fmla="*/ 101 h 180"/>
                    <a:gd name="T12" fmla="*/ 7 w 80"/>
                    <a:gd name="T13" fmla="*/ 125 h 180"/>
                    <a:gd name="T14" fmla="*/ 7 w 80"/>
                    <a:gd name="T15" fmla="*/ 161 h 180"/>
                    <a:gd name="T16" fmla="*/ 26 w 80"/>
                    <a:gd name="T17" fmla="*/ 180 h 180"/>
                    <a:gd name="T18" fmla="*/ 54 w 80"/>
                    <a:gd name="T19" fmla="*/ 180 h 180"/>
                    <a:gd name="T20" fmla="*/ 73 w 80"/>
                    <a:gd name="T21" fmla="*/ 161 h 180"/>
                    <a:gd name="T22" fmla="*/ 73 w 80"/>
                    <a:gd name="T23" fmla="*/ 125 h 180"/>
                    <a:gd name="T24" fmla="*/ 80 w 80"/>
                    <a:gd name="T25" fmla="*/ 101 h 180"/>
                    <a:gd name="T26" fmla="*/ 52 w 80"/>
                    <a:gd name="T27" fmla="*/ 62 h 180"/>
                    <a:gd name="T28" fmla="*/ 40 w 80"/>
                    <a:gd name="T29" fmla="*/ 8 h 180"/>
                    <a:gd name="T30" fmla="*/ 40 w 80"/>
                    <a:gd name="T31" fmla="*/ 8 h 180"/>
                    <a:gd name="T32" fmla="*/ 44 w 80"/>
                    <a:gd name="T33" fmla="*/ 60 h 180"/>
                    <a:gd name="T34" fmla="*/ 36 w 80"/>
                    <a:gd name="T35" fmla="*/ 60 h 180"/>
                    <a:gd name="T36" fmla="*/ 40 w 80"/>
                    <a:gd name="T37" fmla="*/ 8 h 180"/>
                    <a:gd name="T38" fmla="*/ 65 w 80"/>
                    <a:gd name="T39" fmla="*/ 122 h 180"/>
                    <a:gd name="T40" fmla="*/ 65 w 80"/>
                    <a:gd name="T41" fmla="*/ 124 h 180"/>
                    <a:gd name="T42" fmla="*/ 65 w 80"/>
                    <a:gd name="T43" fmla="*/ 161 h 180"/>
                    <a:gd name="T44" fmla="*/ 54 w 80"/>
                    <a:gd name="T45" fmla="*/ 172 h 180"/>
                    <a:gd name="T46" fmla="*/ 26 w 80"/>
                    <a:gd name="T47" fmla="*/ 172 h 180"/>
                    <a:gd name="T48" fmla="*/ 15 w 80"/>
                    <a:gd name="T49" fmla="*/ 161 h 180"/>
                    <a:gd name="T50" fmla="*/ 15 w 80"/>
                    <a:gd name="T51" fmla="*/ 124 h 180"/>
                    <a:gd name="T52" fmla="*/ 15 w 80"/>
                    <a:gd name="T53" fmla="*/ 122 h 180"/>
                    <a:gd name="T54" fmla="*/ 8 w 80"/>
                    <a:gd name="T55" fmla="*/ 101 h 180"/>
                    <a:gd name="T56" fmla="*/ 40 w 80"/>
                    <a:gd name="T57" fmla="*/ 68 h 180"/>
                    <a:gd name="T58" fmla="*/ 72 w 80"/>
                    <a:gd name="T59" fmla="*/ 101 h 180"/>
                    <a:gd name="T60" fmla="*/ 65 w 80"/>
                    <a:gd name="T61" fmla="*/ 122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180">
                      <a:moveTo>
                        <a:pt x="52" y="62"/>
                      </a:moveTo>
                      <a:cubicBezTo>
                        <a:pt x="48" y="8"/>
                        <a:pt x="48" y="8"/>
                        <a:pt x="48" y="8"/>
                      </a:cubicBezTo>
                      <a:cubicBezTo>
                        <a:pt x="48" y="4"/>
                        <a:pt x="44" y="0"/>
                        <a:pt x="40" y="0"/>
                      </a:cubicBezTo>
                      <a:cubicBezTo>
                        <a:pt x="36" y="0"/>
                        <a:pt x="32" y="3"/>
                        <a:pt x="32" y="8"/>
                      </a:cubicBezTo>
                      <a:cubicBezTo>
                        <a:pt x="28" y="62"/>
                        <a:pt x="28" y="62"/>
                        <a:pt x="28" y="62"/>
                      </a:cubicBezTo>
                      <a:cubicBezTo>
                        <a:pt x="12" y="67"/>
                        <a:pt x="0" y="83"/>
                        <a:pt x="0" y="101"/>
                      </a:cubicBezTo>
                      <a:cubicBezTo>
                        <a:pt x="0" y="109"/>
                        <a:pt x="2" y="117"/>
                        <a:pt x="7" y="125"/>
                      </a:cubicBezTo>
                      <a:cubicBezTo>
                        <a:pt x="7" y="161"/>
                        <a:pt x="7" y="161"/>
                        <a:pt x="7" y="161"/>
                      </a:cubicBezTo>
                      <a:cubicBezTo>
                        <a:pt x="7" y="172"/>
                        <a:pt x="15" y="180"/>
                        <a:pt x="26" y="180"/>
                      </a:cubicBezTo>
                      <a:cubicBezTo>
                        <a:pt x="54" y="180"/>
                        <a:pt x="54" y="180"/>
                        <a:pt x="54" y="180"/>
                      </a:cubicBezTo>
                      <a:cubicBezTo>
                        <a:pt x="65" y="180"/>
                        <a:pt x="73" y="172"/>
                        <a:pt x="73" y="161"/>
                      </a:cubicBezTo>
                      <a:cubicBezTo>
                        <a:pt x="73" y="125"/>
                        <a:pt x="73" y="125"/>
                        <a:pt x="73" y="125"/>
                      </a:cubicBezTo>
                      <a:cubicBezTo>
                        <a:pt x="78" y="117"/>
                        <a:pt x="80" y="109"/>
                        <a:pt x="80" y="101"/>
                      </a:cubicBezTo>
                      <a:cubicBezTo>
                        <a:pt x="80" y="83"/>
                        <a:pt x="68" y="67"/>
                        <a:pt x="52" y="62"/>
                      </a:cubicBezTo>
                      <a:close/>
                      <a:moveTo>
                        <a:pt x="40" y="8"/>
                      </a:moveTo>
                      <a:cubicBezTo>
                        <a:pt x="40" y="8"/>
                        <a:pt x="40" y="8"/>
                        <a:pt x="40" y="8"/>
                      </a:cubicBezTo>
                      <a:cubicBezTo>
                        <a:pt x="44" y="60"/>
                        <a:pt x="44" y="60"/>
                        <a:pt x="44" y="60"/>
                      </a:cubicBezTo>
                      <a:cubicBezTo>
                        <a:pt x="36" y="60"/>
                        <a:pt x="36" y="60"/>
                        <a:pt x="36" y="60"/>
                      </a:cubicBezTo>
                      <a:lnTo>
                        <a:pt x="40" y="8"/>
                      </a:lnTo>
                      <a:close/>
                      <a:moveTo>
                        <a:pt x="65" y="122"/>
                      </a:moveTo>
                      <a:cubicBezTo>
                        <a:pt x="65" y="122"/>
                        <a:pt x="65" y="123"/>
                        <a:pt x="65" y="124"/>
                      </a:cubicBezTo>
                      <a:cubicBezTo>
                        <a:pt x="65" y="161"/>
                        <a:pt x="65" y="161"/>
                        <a:pt x="65" y="161"/>
                      </a:cubicBezTo>
                      <a:cubicBezTo>
                        <a:pt x="65" y="167"/>
                        <a:pt x="60" y="172"/>
                        <a:pt x="54" y="172"/>
                      </a:cubicBezTo>
                      <a:cubicBezTo>
                        <a:pt x="26" y="172"/>
                        <a:pt x="26" y="172"/>
                        <a:pt x="26" y="172"/>
                      </a:cubicBezTo>
                      <a:cubicBezTo>
                        <a:pt x="20" y="172"/>
                        <a:pt x="15" y="167"/>
                        <a:pt x="15" y="161"/>
                      </a:cubicBezTo>
                      <a:cubicBezTo>
                        <a:pt x="15" y="124"/>
                        <a:pt x="15" y="124"/>
                        <a:pt x="15" y="124"/>
                      </a:cubicBezTo>
                      <a:cubicBezTo>
                        <a:pt x="15" y="123"/>
                        <a:pt x="15" y="122"/>
                        <a:pt x="15" y="122"/>
                      </a:cubicBezTo>
                      <a:cubicBezTo>
                        <a:pt x="10" y="115"/>
                        <a:pt x="8" y="108"/>
                        <a:pt x="8" y="101"/>
                      </a:cubicBezTo>
                      <a:cubicBezTo>
                        <a:pt x="8" y="83"/>
                        <a:pt x="22" y="68"/>
                        <a:pt x="40" y="68"/>
                      </a:cubicBezTo>
                      <a:cubicBezTo>
                        <a:pt x="58" y="68"/>
                        <a:pt x="72" y="83"/>
                        <a:pt x="72" y="101"/>
                      </a:cubicBezTo>
                      <a:cubicBezTo>
                        <a:pt x="72" y="108"/>
                        <a:pt x="70" y="115"/>
                        <a:pt x="65" y="122"/>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8" name="Freeform 14">
                  <a:extLst>
                    <a:ext uri="{FF2B5EF4-FFF2-40B4-BE49-F238E27FC236}">
                      <a16:creationId xmlns:a16="http://schemas.microsoft.com/office/drawing/2014/main" id="{45E2662B-F455-46A6-8B28-B91016561955}"/>
                    </a:ext>
                  </a:extLst>
                </p:cNvPr>
                <p:cNvSpPr>
                  <a:spLocks noEditPoints="1"/>
                </p:cNvSpPr>
                <p:nvPr/>
              </p:nvSpPr>
              <p:spPr bwMode="auto">
                <a:xfrm>
                  <a:off x="2171701" y="592138"/>
                  <a:ext cx="146050" cy="112713"/>
                </a:xfrm>
                <a:custGeom>
                  <a:avLst/>
                  <a:gdLst>
                    <a:gd name="T0" fmla="*/ 40 w 52"/>
                    <a:gd name="T1" fmla="*/ 0 h 40"/>
                    <a:gd name="T2" fmla="*/ 12 w 52"/>
                    <a:gd name="T3" fmla="*/ 0 h 40"/>
                    <a:gd name="T4" fmla="*/ 0 w 52"/>
                    <a:gd name="T5" fmla="*/ 12 h 40"/>
                    <a:gd name="T6" fmla="*/ 0 w 52"/>
                    <a:gd name="T7" fmla="*/ 28 h 40"/>
                    <a:gd name="T8" fmla="*/ 12 w 52"/>
                    <a:gd name="T9" fmla="*/ 40 h 40"/>
                    <a:gd name="T10" fmla="*/ 40 w 52"/>
                    <a:gd name="T11" fmla="*/ 40 h 40"/>
                    <a:gd name="T12" fmla="*/ 52 w 52"/>
                    <a:gd name="T13" fmla="*/ 28 h 40"/>
                    <a:gd name="T14" fmla="*/ 52 w 52"/>
                    <a:gd name="T15" fmla="*/ 12 h 40"/>
                    <a:gd name="T16" fmla="*/ 40 w 52"/>
                    <a:gd name="T17" fmla="*/ 0 h 40"/>
                    <a:gd name="T18" fmla="*/ 44 w 52"/>
                    <a:gd name="T19" fmla="*/ 28 h 40"/>
                    <a:gd name="T20" fmla="*/ 40 w 52"/>
                    <a:gd name="T21" fmla="*/ 32 h 40"/>
                    <a:gd name="T22" fmla="*/ 12 w 52"/>
                    <a:gd name="T23" fmla="*/ 32 h 40"/>
                    <a:gd name="T24" fmla="*/ 8 w 52"/>
                    <a:gd name="T25" fmla="*/ 28 h 40"/>
                    <a:gd name="T26" fmla="*/ 8 w 52"/>
                    <a:gd name="T27" fmla="*/ 12 h 40"/>
                    <a:gd name="T28" fmla="*/ 12 w 52"/>
                    <a:gd name="T29" fmla="*/ 8 h 40"/>
                    <a:gd name="T30" fmla="*/ 40 w 52"/>
                    <a:gd name="T31" fmla="*/ 8 h 40"/>
                    <a:gd name="T32" fmla="*/ 44 w 52"/>
                    <a:gd name="T33" fmla="*/ 12 h 40"/>
                    <a:gd name="T34" fmla="*/ 44 w 52"/>
                    <a:gd name="T35"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2" h="40">
                      <a:moveTo>
                        <a:pt x="40" y="0"/>
                      </a:moveTo>
                      <a:cubicBezTo>
                        <a:pt x="12" y="0"/>
                        <a:pt x="12" y="0"/>
                        <a:pt x="12" y="0"/>
                      </a:cubicBezTo>
                      <a:cubicBezTo>
                        <a:pt x="5" y="0"/>
                        <a:pt x="0" y="5"/>
                        <a:pt x="0" y="12"/>
                      </a:cubicBezTo>
                      <a:cubicBezTo>
                        <a:pt x="0" y="28"/>
                        <a:pt x="0" y="28"/>
                        <a:pt x="0" y="28"/>
                      </a:cubicBezTo>
                      <a:cubicBezTo>
                        <a:pt x="0" y="34"/>
                        <a:pt x="5" y="40"/>
                        <a:pt x="12" y="40"/>
                      </a:cubicBezTo>
                      <a:cubicBezTo>
                        <a:pt x="40" y="40"/>
                        <a:pt x="40" y="40"/>
                        <a:pt x="40" y="40"/>
                      </a:cubicBezTo>
                      <a:cubicBezTo>
                        <a:pt x="47" y="40"/>
                        <a:pt x="52" y="34"/>
                        <a:pt x="52" y="28"/>
                      </a:cubicBezTo>
                      <a:cubicBezTo>
                        <a:pt x="52" y="12"/>
                        <a:pt x="52" y="12"/>
                        <a:pt x="52" y="12"/>
                      </a:cubicBezTo>
                      <a:cubicBezTo>
                        <a:pt x="52" y="5"/>
                        <a:pt x="47" y="0"/>
                        <a:pt x="40" y="0"/>
                      </a:cubicBezTo>
                      <a:close/>
                      <a:moveTo>
                        <a:pt x="44" y="28"/>
                      </a:moveTo>
                      <a:cubicBezTo>
                        <a:pt x="44" y="30"/>
                        <a:pt x="42" y="32"/>
                        <a:pt x="40" y="32"/>
                      </a:cubicBezTo>
                      <a:cubicBezTo>
                        <a:pt x="12" y="32"/>
                        <a:pt x="12" y="32"/>
                        <a:pt x="12" y="32"/>
                      </a:cubicBezTo>
                      <a:cubicBezTo>
                        <a:pt x="10" y="32"/>
                        <a:pt x="8" y="30"/>
                        <a:pt x="8" y="28"/>
                      </a:cubicBezTo>
                      <a:cubicBezTo>
                        <a:pt x="8" y="12"/>
                        <a:pt x="8" y="12"/>
                        <a:pt x="8" y="12"/>
                      </a:cubicBezTo>
                      <a:cubicBezTo>
                        <a:pt x="8" y="10"/>
                        <a:pt x="10" y="8"/>
                        <a:pt x="12" y="8"/>
                      </a:cubicBezTo>
                      <a:cubicBezTo>
                        <a:pt x="40" y="8"/>
                        <a:pt x="40" y="8"/>
                        <a:pt x="40" y="8"/>
                      </a:cubicBezTo>
                      <a:cubicBezTo>
                        <a:pt x="42" y="8"/>
                        <a:pt x="44" y="10"/>
                        <a:pt x="44" y="12"/>
                      </a:cubicBezTo>
                      <a:lnTo>
                        <a:pt x="44" y="2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grpSp>
          <p:nvGrpSpPr>
            <p:cNvPr id="164" name="Group 163">
              <a:extLst>
                <a:ext uri="{FF2B5EF4-FFF2-40B4-BE49-F238E27FC236}">
                  <a16:creationId xmlns:a16="http://schemas.microsoft.com/office/drawing/2014/main" id="{1DF2932E-21B0-42CC-8459-2E85353E3957}"/>
                </a:ext>
              </a:extLst>
            </p:cNvPr>
            <p:cNvGrpSpPr/>
            <p:nvPr/>
          </p:nvGrpSpPr>
          <p:grpSpPr>
            <a:xfrm>
              <a:off x="7335798" y="4615942"/>
              <a:ext cx="1122608" cy="387350"/>
              <a:chOff x="5244511" y="4757347"/>
              <a:chExt cx="1122608" cy="387350"/>
            </a:xfrm>
          </p:grpSpPr>
          <p:sp>
            <p:nvSpPr>
              <p:cNvPr id="171" name="Freeform 227">
                <a:extLst>
                  <a:ext uri="{FF2B5EF4-FFF2-40B4-BE49-F238E27FC236}">
                    <a16:creationId xmlns:a16="http://schemas.microsoft.com/office/drawing/2014/main" id="{C50AAF62-A7F9-470E-BC97-7562A2716075}"/>
                  </a:ext>
                </a:extLst>
              </p:cNvPr>
              <p:cNvSpPr>
                <a:spLocks noChangeAspect="1" noEditPoints="1"/>
              </p:cNvSpPr>
              <p:nvPr/>
            </p:nvSpPr>
            <p:spPr bwMode="auto">
              <a:xfrm>
                <a:off x="5244511" y="4757347"/>
                <a:ext cx="384175" cy="387350"/>
              </a:xfrm>
              <a:custGeom>
                <a:avLst/>
                <a:gdLst>
                  <a:gd name="T0" fmla="*/ 143 w 160"/>
                  <a:gd name="T1" fmla="*/ 84 h 160"/>
                  <a:gd name="T2" fmla="*/ 142 w 160"/>
                  <a:gd name="T3" fmla="*/ 83 h 160"/>
                  <a:gd name="T4" fmla="*/ 124 w 160"/>
                  <a:gd name="T5" fmla="*/ 56 h 160"/>
                  <a:gd name="T6" fmla="*/ 121 w 160"/>
                  <a:gd name="T7" fmla="*/ 44 h 160"/>
                  <a:gd name="T8" fmla="*/ 114 w 160"/>
                  <a:gd name="T9" fmla="*/ 18 h 160"/>
                  <a:gd name="T10" fmla="*/ 84 w 160"/>
                  <a:gd name="T11" fmla="*/ 0 h 160"/>
                  <a:gd name="T12" fmla="*/ 80 w 160"/>
                  <a:gd name="T13" fmla="*/ 0 h 160"/>
                  <a:gd name="T14" fmla="*/ 76 w 160"/>
                  <a:gd name="T15" fmla="*/ 0 h 160"/>
                  <a:gd name="T16" fmla="*/ 46 w 160"/>
                  <a:gd name="T17" fmla="*/ 18 h 160"/>
                  <a:gd name="T18" fmla="*/ 39 w 160"/>
                  <a:gd name="T19" fmla="*/ 44 h 160"/>
                  <a:gd name="T20" fmla="*/ 36 w 160"/>
                  <a:gd name="T21" fmla="*/ 56 h 160"/>
                  <a:gd name="T22" fmla="*/ 18 w 160"/>
                  <a:gd name="T23" fmla="*/ 83 h 160"/>
                  <a:gd name="T24" fmla="*/ 17 w 160"/>
                  <a:gd name="T25" fmla="*/ 84 h 160"/>
                  <a:gd name="T26" fmla="*/ 15 w 160"/>
                  <a:gd name="T27" fmla="*/ 86 h 160"/>
                  <a:gd name="T28" fmla="*/ 0 w 160"/>
                  <a:gd name="T29" fmla="*/ 115 h 160"/>
                  <a:gd name="T30" fmla="*/ 5 w 160"/>
                  <a:gd name="T31" fmla="*/ 123 h 160"/>
                  <a:gd name="T32" fmla="*/ 17 w 160"/>
                  <a:gd name="T33" fmla="*/ 122 h 160"/>
                  <a:gd name="T34" fmla="*/ 19 w 160"/>
                  <a:gd name="T35" fmla="*/ 121 h 160"/>
                  <a:gd name="T36" fmla="*/ 80 w 160"/>
                  <a:gd name="T37" fmla="*/ 160 h 160"/>
                  <a:gd name="T38" fmla="*/ 141 w 160"/>
                  <a:gd name="T39" fmla="*/ 121 h 160"/>
                  <a:gd name="T40" fmla="*/ 143 w 160"/>
                  <a:gd name="T41" fmla="*/ 122 h 160"/>
                  <a:gd name="T42" fmla="*/ 155 w 160"/>
                  <a:gd name="T43" fmla="*/ 123 h 160"/>
                  <a:gd name="T44" fmla="*/ 160 w 160"/>
                  <a:gd name="T45" fmla="*/ 115 h 160"/>
                  <a:gd name="T46" fmla="*/ 145 w 160"/>
                  <a:gd name="T47" fmla="*/ 86 h 160"/>
                  <a:gd name="T48" fmla="*/ 143 w 160"/>
                  <a:gd name="T49" fmla="*/ 84 h 160"/>
                  <a:gd name="T50" fmla="*/ 80 w 160"/>
                  <a:gd name="T51" fmla="*/ 44 h 160"/>
                  <a:gd name="T52" fmla="*/ 104 w 160"/>
                  <a:gd name="T53" fmla="*/ 49 h 160"/>
                  <a:gd name="T54" fmla="*/ 80 w 160"/>
                  <a:gd name="T55" fmla="*/ 68 h 160"/>
                  <a:gd name="T56" fmla="*/ 56 w 160"/>
                  <a:gd name="T57" fmla="*/ 49 h 160"/>
                  <a:gd name="T58" fmla="*/ 80 w 160"/>
                  <a:gd name="T59" fmla="*/ 44 h 160"/>
                  <a:gd name="T60" fmla="*/ 82 w 160"/>
                  <a:gd name="T61" fmla="*/ 152 h 160"/>
                  <a:gd name="T62" fmla="*/ 78 w 160"/>
                  <a:gd name="T63" fmla="*/ 152 h 160"/>
                  <a:gd name="T64" fmla="*/ 35 w 160"/>
                  <a:gd name="T65" fmla="*/ 102 h 160"/>
                  <a:gd name="T66" fmla="*/ 52 w 160"/>
                  <a:gd name="T67" fmla="*/ 64 h 160"/>
                  <a:gd name="T68" fmla="*/ 53 w 160"/>
                  <a:gd name="T69" fmla="*/ 62 h 160"/>
                  <a:gd name="T70" fmla="*/ 80 w 160"/>
                  <a:gd name="T71" fmla="*/ 80 h 160"/>
                  <a:gd name="T72" fmla="*/ 107 w 160"/>
                  <a:gd name="T73" fmla="*/ 62 h 160"/>
                  <a:gd name="T74" fmla="*/ 108 w 160"/>
                  <a:gd name="T75" fmla="*/ 64 h 160"/>
                  <a:gd name="T76" fmla="*/ 125 w 160"/>
                  <a:gd name="T77" fmla="*/ 102 h 160"/>
                  <a:gd name="T78" fmla="*/ 82 w 160"/>
                  <a:gd name="T7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143" y="84"/>
                    </a:moveTo>
                    <a:cubicBezTo>
                      <a:pt x="143" y="84"/>
                      <a:pt x="143" y="84"/>
                      <a:pt x="142" y="83"/>
                    </a:cubicBezTo>
                    <a:cubicBezTo>
                      <a:pt x="138" y="80"/>
                      <a:pt x="128" y="70"/>
                      <a:pt x="124" y="56"/>
                    </a:cubicBezTo>
                    <a:cubicBezTo>
                      <a:pt x="123" y="53"/>
                      <a:pt x="122" y="48"/>
                      <a:pt x="121" y="44"/>
                    </a:cubicBezTo>
                    <a:cubicBezTo>
                      <a:pt x="120" y="35"/>
                      <a:pt x="118" y="25"/>
                      <a:pt x="114" y="18"/>
                    </a:cubicBezTo>
                    <a:cubicBezTo>
                      <a:pt x="108" y="8"/>
                      <a:pt x="97" y="1"/>
                      <a:pt x="84" y="0"/>
                    </a:cubicBezTo>
                    <a:cubicBezTo>
                      <a:pt x="83" y="0"/>
                      <a:pt x="81" y="0"/>
                      <a:pt x="80" y="0"/>
                    </a:cubicBezTo>
                    <a:cubicBezTo>
                      <a:pt x="79" y="0"/>
                      <a:pt x="77" y="0"/>
                      <a:pt x="76" y="0"/>
                    </a:cubicBezTo>
                    <a:cubicBezTo>
                      <a:pt x="63" y="1"/>
                      <a:pt x="52" y="8"/>
                      <a:pt x="46" y="18"/>
                    </a:cubicBezTo>
                    <a:cubicBezTo>
                      <a:pt x="42" y="25"/>
                      <a:pt x="40" y="35"/>
                      <a:pt x="39" y="44"/>
                    </a:cubicBezTo>
                    <a:cubicBezTo>
                      <a:pt x="38" y="48"/>
                      <a:pt x="37" y="53"/>
                      <a:pt x="36" y="56"/>
                    </a:cubicBezTo>
                    <a:cubicBezTo>
                      <a:pt x="32" y="70"/>
                      <a:pt x="22" y="80"/>
                      <a:pt x="18" y="83"/>
                    </a:cubicBezTo>
                    <a:cubicBezTo>
                      <a:pt x="17" y="84"/>
                      <a:pt x="17" y="84"/>
                      <a:pt x="17" y="84"/>
                    </a:cubicBezTo>
                    <a:cubicBezTo>
                      <a:pt x="15" y="86"/>
                      <a:pt x="15" y="86"/>
                      <a:pt x="15" y="86"/>
                    </a:cubicBezTo>
                    <a:cubicBezTo>
                      <a:pt x="7" y="95"/>
                      <a:pt x="0" y="104"/>
                      <a:pt x="0" y="115"/>
                    </a:cubicBezTo>
                    <a:cubicBezTo>
                      <a:pt x="0" y="121"/>
                      <a:pt x="3" y="123"/>
                      <a:pt x="5" y="123"/>
                    </a:cubicBezTo>
                    <a:cubicBezTo>
                      <a:pt x="10" y="124"/>
                      <a:pt x="14" y="122"/>
                      <a:pt x="17" y="122"/>
                    </a:cubicBezTo>
                    <a:cubicBezTo>
                      <a:pt x="18" y="121"/>
                      <a:pt x="19" y="121"/>
                      <a:pt x="19" y="121"/>
                    </a:cubicBezTo>
                    <a:cubicBezTo>
                      <a:pt x="23" y="130"/>
                      <a:pt x="36" y="160"/>
                      <a:pt x="80" y="160"/>
                    </a:cubicBezTo>
                    <a:cubicBezTo>
                      <a:pt x="125" y="160"/>
                      <a:pt x="137" y="130"/>
                      <a:pt x="141" y="121"/>
                    </a:cubicBezTo>
                    <a:cubicBezTo>
                      <a:pt x="141" y="121"/>
                      <a:pt x="142" y="121"/>
                      <a:pt x="143" y="122"/>
                    </a:cubicBezTo>
                    <a:cubicBezTo>
                      <a:pt x="146" y="122"/>
                      <a:pt x="150" y="124"/>
                      <a:pt x="155" y="123"/>
                    </a:cubicBezTo>
                    <a:cubicBezTo>
                      <a:pt x="157" y="123"/>
                      <a:pt x="160" y="121"/>
                      <a:pt x="160" y="115"/>
                    </a:cubicBezTo>
                    <a:cubicBezTo>
                      <a:pt x="160" y="104"/>
                      <a:pt x="153" y="95"/>
                      <a:pt x="145" y="86"/>
                    </a:cubicBezTo>
                    <a:lnTo>
                      <a:pt x="143" y="84"/>
                    </a:lnTo>
                    <a:close/>
                    <a:moveTo>
                      <a:pt x="80" y="44"/>
                    </a:moveTo>
                    <a:cubicBezTo>
                      <a:pt x="92" y="44"/>
                      <a:pt x="101" y="48"/>
                      <a:pt x="104" y="49"/>
                    </a:cubicBezTo>
                    <a:cubicBezTo>
                      <a:pt x="104" y="49"/>
                      <a:pt x="83" y="68"/>
                      <a:pt x="80" y="68"/>
                    </a:cubicBezTo>
                    <a:cubicBezTo>
                      <a:pt x="77" y="68"/>
                      <a:pt x="56" y="49"/>
                      <a:pt x="56" y="49"/>
                    </a:cubicBezTo>
                    <a:cubicBezTo>
                      <a:pt x="59" y="48"/>
                      <a:pt x="68" y="44"/>
                      <a:pt x="80" y="44"/>
                    </a:cubicBezTo>
                    <a:close/>
                    <a:moveTo>
                      <a:pt x="82" y="152"/>
                    </a:moveTo>
                    <a:cubicBezTo>
                      <a:pt x="78" y="152"/>
                      <a:pt x="78" y="152"/>
                      <a:pt x="78" y="152"/>
                    </a:cubicBezTo>
                    <a:cubicBezTo>
                      <a:pt x="54" y="151"/>
                      <a:pt x="35" y="128"/>
                      <a:pt x="35" y="102"/>
                    </a:cubicBezTo>
                    <a:cubicBezTo>
                      <a:pt x="35" y="87"/>
                      <a:pt x="41" y="73"/>
                      <a:pt x="52" y="64"/>
                    </a:cubicBezTo>
                    <a:cubicBezTo>
                      <a:pt x="52" y="64"/>
                      <a:pt x="52" y="63"/>
                      <a:pt x="53" y="62"/>
                    </a:cubicBezTo>
                    <a:cubicBezTo>
                      <a:pt x="63" y="70"/>
                      <a:pt x="76" y="80"/>
                      <a:pt x="80" y="80"/>
                    </a:cubicBezTo>
                    <a:cubicBezTo>
                      <a:pt x="84" y="80"/>
                      <a:pt x="97" y="70"/>
                      <a:pt x="107" y="62"/>
                    </a:cubicBezTo>
                    <a:cubicBezTo>
                      <a:pt x="108" y="63"/>
                      <a:pt x="108" y="64"/>
                      <a:pt x="108" y="64"/>
                    </a:cubicBezTo>
                    <a:cubicBezTo>
                      <a:pt x="119" y="73"/>
                      <a:pt x="125" y="87"/>
                      <a:pt x="125" y="102"/>
                    </a:cubicBezTo>
                    <a:cubicBezTo>
                      <a:pt x="125" y="128"/>
                      <a:pt x="106" y="151"/>
                      <a:pt x="82"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2" name="Freeform 227">
                <a:extLst>
                  <a:ext uri="{FF2B5EF4-FFF2-40B4-BE49-F238E27FC236}">
                    <a16:creationId xmlns:a16="http://schemas.microsoft.com/office/drawing/2014/main" id="{BF406D4E-447F-4B11-8495-223B03F5158A}"/>
                  </a:ext>
                </a:extLst>
              </p:cNvPr>
              <p:cNvSpPr>
                <a:spLocks noChangeAspect="1" noEditPoints="1"/>
              </p:cNvSpPr>
              <p:nvPr/>
            </p:nvSpPr>
            <p:spPr bwMode="auto">
              <a:xfrm>
                <a:off x="5613728" y="4757347"/>
                <a:ext cx="384175" cy="387350"/>
              </a:xfrm>
              <a:custGeom>
                <a:avLst/>
                <a:gdLst>
                  <a:gd name="T0" fmla="*/ 143 w 160"/>
                  <a:gd name="T1" fmla="*/ 84 h 160"/>
                  <a:gd name="T2" fmla="*/ 142 w 160"/>
                  <a:gd name="T3" fmla="*/ 83 h 160"/>
                  <a:gd name="T4" fmla="*/ 124 w 160"/>
                  <a:gd name="T5" fmla="*/ 56 h 160"/>
                  <a:gd name="T6" fmla="*/ 121 w 160"/>
                  <a:gd name="T7" fmla="*/ 44 h 160"/>
                  <a:gd name="T8" fmla="*/ 114 w 160"/>
                  <a:gd name="T9" fmla="*/ 18 h 160"/>
                  <a:gd name="T10" fmla="*/ 84 w 160"/>
                  <a:gd name="T11" fmla="*/ 0 h 160"/>
                  <a:gd name="T12" fmla="*/ 80 w 160"/>
                  <a:gd name="T13" fmla="*/ 0 h 160"/>
                  <a:gd name="T14" fmla="*/ 76 w 160"/>
                  <a:gd name="T15" fmla="*/ 0 h 160"/>
                  <a:gd name="T16" fmla="*/ 46 w 160"/>
                  <a:gd name="T17" fmla="*/ 18 h 160"/>
                  <a:gd name="T18" fmla="*/ 39 w 160"/>
                  <a:gd name="T19" fmla="*/ 44 h 160"/>
                  <a:gd name="T20" fmla="*/ 36 w 160"/>
                  <a:gd name="T21" fmla="*/ 56 h 160"/>
                  <a:gd name="T22" fmla="*/ 18 w 160"/>
                  <a:gd name="T23" fmla="*/ 83 h 160"/>
                  <a:gd name="T24" fmla="*/ 17 w 160"/>
                  <a:gd name="T25" fmla="*/ 84 h 160"/>
                  <a:gd name="T26" fmla="*/ 15 w 160"/>
                  <a:gd name="T27" fmla="*/ 86 h 160"/>
                  <a:gd name="T28" fmla="*/ 0 w 160"/>
                  <a:gd name="T29" fmla="*/ 115 h 160"/>
                  <a:gd name="T30" fmla="*/ 5 w 160"/>
                  <a:gd name="T31" fmla="*/ 123 h 160"/>
                  <a:gd name="T32" fmla="*/ 17 w 160"/>
                  <a:gd name="T33" fmla="*/ 122 h 160"/>
                  <a:gd name="T34" fmla="*/ 19 w 160"/>
                  <a:gd name="T35" fmla="*/ 121 h 160"/>
                  <a:gd name="T36" fmla="*/ 80 w 160"/>
                  <a:gd name="T37" fmla="*/ 160 h 160"/>
                  <a:gd name="T38" fmla="*/ 141 w 160"/>
                  <a:gd name="T39" fmla="*/ 121 h 160"/>
                  <a:gd name="T40" fmla="*/ 143 w 160"/>
                  <a:gd name="T41" fmla="*/ 122 h 160"/>
                  <a:gd name="T42" fmla="*/ 155 w 160"/>
                  <a:gd name="T43" fmla="*/ 123 h 160"/>
                  <a:gd name="T44" fmla="*/ 160 w 160"/>
                  <a:gd name="T45" fmla="*/ 115 h 160"/>
                  <a:gd name="T46" fmla="*/ 145 w 160"/>
                  <a:gd name="T47" fmla="*/ 86 h 160"/>
                  <a:gd name="T48" fmla="*/ 143 w 160"/>
                  <a:gd name="T49" fmla="*/ 84 h 160"/>
                  <a:gd name="T50" fmla="*/ 80 w 160"/>
                  <a:gd name="T51" fmla="*/ 44 h 160"/>
                  <a:gd name="T52" fmla="*/ 104 w 160"/>
                  <a:gd name="T53" fmla="*/ 49 h 160"/>
                  <a:gd name="T54" fmla="*/ 80 w 160"/>
                  <a:gd name="T55" fmla="*/ 68 h 160"/>
                  <a:gd name="T56" fmla="*/ 56 w 160"/>
                  <a:gd name="T57" fmla="*/ 49 h 160"/>
                  <a:gd name="T58" fmla="*/ 80 w 160"/>
                  <a:gd name="T59" fmla="*/ 44 h 160"/>
                  <a:gd name="T60" fmla="*/ 82 w 160"/>
                  <a:gd name="T61" fmla="*/ 152 h 160"/>
                  <a:gd name="T62" fmla="*/ 78 w 160"/>
                  <a:gd name="T63" fmla="*/ 152 h 160"/>
                  <a:gd name="T64" fmla="*/ 35 w 160"/>
                  <a:gd name="T65" fmla="*/ 102 h 160"/>
                  <a:gd name="T66" fmla="*/ 52 w 160"/>
                  <a:gd name="T67" fmla="*/ 64 h 160"/>
                  <a:gd name="T68" fmla="*/ 53 w 160"/>
                  <a:gd name="T69" fmla="*/ 62 h 160"/>
                  <a:gd name="T70" fmla="*/ 80 w 160"/>
                  <a:gd name="T71" fmla="*/ 80 h 160"/>
                  <a:gd name="T72" fmla="*/ 107 w 160"/>
                  <a:gd name="T73" fmla="*/ 62 h 160"/>
                  <a:gd name="T74" fmla="*/ 108 w 160"/>
                  <a:gd name="T75" fmla="*/ 64 h 160"/>
                  <a:gd name="T76" fmla="*/ 125 w 160"/>
                  <a:gd name="T77" fmla="*/ 102 h 160"/>
                  <a:gd name="T78" fmla="*/ 82 w 160"/>
                  <a:gd name="T7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143" y="84"/>
                    </a:moveTo>
                    <a:cubicBezTo>
                      <a:pt x="143" y="84"/>
                      <a:pt x="143" y="84"/>
                      <a:pt x="142" y="83"/>
                    </a:cubicBezTo>
                    <a:cubicBezTo>
                      <a:pt x="138" y="80"/>
                      <a:pt x="128" y="70"/>
                      <a:pt x="124" y="56"/>
                    </a:cubicBezTo>
                    <a:cubicBezTo>
                      <a:pt x="123" y="53"/>
                      <a:pt x="122" y="48"/>
                      <a:pt x="121" y="44"/>
                    </a:cubicBezTo>
                    <a:cubicBezTo>
                      <a:pt x="120" y="35"/>
                      <a:pt x="118" y="25"/>
                      <a:pt x="114" y="18"/>
                    </a:cubicBezTo>
                    <a:cubicBezTo>
                      <a:pt x="108" y="8"/>
                      <a:pt x="97" y="1"/>
                      <a:pt x="84" y="0"/>
                    </a:cubicBezTo>
                    <a:cubicBezTo>
                      <a:pt x="83" y="0"/>
                      <a:pt x="81" y="0"/>
                      <a:pt x="80" y="0"/>
                    </a:cubicBezTo>
                    <a:cubicBezTo>
                      <a:pt x="79" y="0"/>
                      <a:pt x="77" y="0"/>
                      <a:pt x="76" y="0"/>
                    </a:cubicBezTo>
                    <a:cubicBezTo>
                      <a:pt x="63" y="1"/>
                      <a:pt x="52" y="8"/>
                      <a:pt x="46" y="18"/>
                    </a:cubicBezTo>
                    <a:cubicBezTo>
                      <a:pt x="42" y="25"/>
                      <a:pt x="40" y="35"/>
                      <a:pt x="39" y="44"/>
                    </a:cubicBezTo>
                    <a:cubicBezTo>
                      <a:pt x="38" y="48"/>
                      <a:pt x="37" y="53"/>
                      <a:pt x="36" y="56"/>
                    </a:cubicBezTo>
                    <a:cubicBezTo>
                      <a:pt x="32" y="70"/>
                      <a:pt x="22" y="80"/>
                      <a:pt x="18" y="83"/>
                    </a:cubicBezTo>
                    <a:cubicBezTo>
                      <a:pt x="17" y="84"/>
                      <a:pt x="17" y="84"/>
                      <a:pt x="17" y="84"/>
                    </a:cubicBezTo>
                    <a:cubicBezTo>
                      <a:pt x="15" y="86"/>
                      <a:pt x="15" y="86"/>
                      <a:pt x="15" y="86"/>
                    </a:cubicBezTo>
                    <a:cubicBezTo>
                      <a:pt x="7" y="95"/>
                      <a:pt x="0" y="104"/>
                      <a:pt x="0" y="115"/>
                    </a:cubicBezTo>
                    <a:cubicBezTo>
                      <a:pt x="0" y="121"/>
                      <a:pt x="3" y="123"/>
                      <a:pt x="5" y="123"/>
                    </a:cubicBezTo>
                    <a:cubicBezTo>
                      <a:pt x="10" y="124"/>
                      <a:pt x="14" y="122"/>
                      <a:pt x="17" y="122"/>
                    </a:cubicBezTo>
                    <a:cubicBezTo>
                      <a:pt x="18" y="121"/>
                      <a:pt x="19" y="121"/>
                      <a:pt x="19" y="121"/>
                    </a:cubicBezTo>
                    <a:cubicBezTo>
                      <a:pt x="23" y="130"/>
                      <a:pt x="36" y="160"/>
                      <a:pt x="80" y="160"/>
                    </a:cubicBezTo>
                    <a:cubicBezTo>
                      <a:pt x="125" y="160"/>
                      <a:pt x="137" y="130"/>
                      <a:pt x="141" y="121"/>
                    </a:cubicBezTo>
                    <a:cubicBezTo>
                      <a:pt x="141" y="121"/>
                      <a:pt x="142" y="121"/>
                      <a:pt x="143" y="122"/>
                    </a:cubicBezTo>
                    <a:cubicBezTo>
                      <a:pt x="146" y="122"/>
                      <a:pt x="150" y="124"/>
                      <a:pt x="155" y="123"/>
                    </a:cubicBezTo>
                    <a:cubicBezTo>
                      <a:pt x="157" y="123"/>
                      <a:pt x="160" y="121"/>
                      <a:pt x="160" y="115"/>
                    </a:cubicBezTo>
                    <a:cubicBezTo>
                      <a:pt x="160" y="104"/>
                      <a:pt x="153" y="95"/>
                      <a:pt x="145" y="86"/>
                    </a:cubicBezTo>
                    <a:lnTo>
                      <a:pt x="143" y="84"/>
                    </a:lnTo>
                    <a:close/>
                    <a:moveTo>
                      <a:pt x="80" y="44"/>
                    </a:moveTo>
                    <a:cubicBezTo>
                      <a:pt x="92" y="44"/>
                      <a:pt x="101" y="48"/>
                      <a:pt x="104" y="49"/>
                    </a:cubicBezTo>
                    <a:cubicBezTo>
                      <a:pt x="104" y="49"/>
                      <a:pt x="83" y="68"/>
                      <a:pt x="80" y="68"/>
                    </a:cubicBezTo>
                    <a:cubicBezTo>
                      <a:pt x="77" y="68"/>
                      <a:pt x="56" y="49"/>
                      <a:pt x="56" y="49"/>
                    </a:cubicBezTo>
                    <a:cubicBezTo>
                      <a:pt x="59" y="48"/>
                      <a:pt x="68" y="44"/>
                      <a:pt x="80" y="44"/>
                    </a:cubicBezTo>
                    <a:close/>
                    <a:moveTo>
                      <a:pt x="82" y="152"/>
                    </a:moveTo>
                    <a:cubicBezTo>
                      <a:pt x="78" y="152"/>
                      <a:pt x="78" y="152"/>
                      <a:pt x="78" y="152"/>
                    </a:cubicBezTo>
                    <a:cubicBezTo>
                      <a:pt x="54" y="151"/>
                      <a:pt x="35" y="128"/>
                      <a:pt x="35" y="102"/>
                    </a:cubicBezTo>
                    <a:cubicBezTo>
                      <a:pt x="35" y="87"/>
                      <a:pt x="41" y="73"/>
                      <a:pt x="52" y="64"/>
                    </a:cubicBezTo>
                    <a:cubicBezTo>
                      <a:pt x="52" y="64"/>
                      <a:pt x="52" y="63"/>
                      <a:pt x="53" y="62"/>
                    </a:cubicBezTo>
                    <a:cubicBezTo>
                      <a:pt x="63" y="70"/>
                      <a:pt x="76" y="80"/>
                      <a:pt x="80" y="80"/>
                    </a:cubicBezTo>
                    <a:cubicBezTo>
                      <a:pt x="84" y="80"/>
                      <a:pt x="97" y="70"/>
                      <a:pt x="107" y="62"/>
                    </a:cubicBezTo>
                    <a:cubicBezTo>
                      <a:pt x="108" y="63"/>
                      <a:pt x="108" y="64"/>
                      <a:pt x="108" y="64"/>
                    </a:cubicBezTo>
                    <a:cubicBezTo>
                      <a:pt x="119" y="73"/>
                      <a:pt x="125" y="87"/>
                      <a:pt x="125" y="102"/>
                    </a:cubicBezTo>
                    <a:cubicBezTo>
                      <a:pt x="125" y="128"/>
                      <a:pt x="106" y="151"/>
                      <a:pt x="82"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3" name="Freeform 227">
                <a:extLst>
                  <a:ext uri="{FF2B5EF4-FFF2-40B4-BE49-F238E27FC236}">
                    <a16:creationId xmlns:a16="http://schemas.microsoft.com/office/drawing/2014/main" id="{7D197409-BEAD-4EA2-967B-93F0AEA45111}"/>
                  </a:ext>
                </a:extLst>
              </p:cNvPr>
              <p:cNvSpPr>
                <a:spLocks noChangeAspect="1" noEditPoints="1"/>
              </p:cNvSpPr>
              <p:nvPr/>
            </p:nvSpPr>
            <p:spPr bwMode="auto">
              <a:xfrm>
                <a:off x="5982944" y="4757347"/>
                <a:ext cx="384175" cy="387350"/>
              </a:xfrm>
              <a:custGeom>
                <a:avLst/>
                <a:gdLst>
                  <a:gd name="T0" fmla="*/ 143 w 160"/>
                  <a:gd name="T1" fmla="*/ 84 h 160"/>
                  <a:gd name="T2" fmla="*/ 142 w 160"/>
                  <a:gd name="T3" fmla="*/ 83 h 160"/>
                  <a:gd name="T4" fmla="*/ 124 w 160"/>
                  <a:gd name="T5" fmla="*/ 56 h 160"/>
                  <a:gd name="T6" fmla="*/ 121 w 160"/>
                  <a:gd name="T7" fmla="*/ 44 h 160"/>
                  <a:gd name="T8" fmla="*/ 114 w 160"/>
                  <a:gd name="T9" fmla="*/ 18 h 160"/>
                  <a:gd name="T10" fmla="*/ 84 w 160"/>
                  <a:gd name="T11" fmla="*/ 0 h 160"/>
                  <a:gd name="T12" fmla="*/ 80 w 160"/>
                  <a:gd name="T13" fmla="*/ 0 h 160"/>
                  <a:gd name="T14" fmla="*/ 76 w 160"/>
                  <a:gd name="T15" fmla="*/ 0 h 160"/>
                  <a:gd name="T16" fmla="*/ 46 w 160"/>
                  <a:gd name="T17" fmla="*/ 18 h 160"/>
                  <a:gd name="T18" fmla="*/ 39 w 160"/>
                  <a:gd name="T19" fmla="*/ 44 h 160"/>
                  <a:gd name="T20" fmla="*/ 36 w 160"/>
                  <a:gd name="T21" fmla="*/ 56 h 160"/>
                  <a:gd name="T22" fmla="*/ 18 w 160"/>
                  <a:gd name="T23" fmla="*/ 83 h 160"/>
                  <a:gd name="T24" fmla="*/ 17 w 160"/>
                  <a:gd name="T25" fmla="*/ 84 h 160"/>
                  <a:gd name="T26" fmla="*/ 15 w 160"/>
                  <a:gd name="T27" fmla="*/ 86 h 160"/>
                  <a:gd name="T28" fmla="*/ 0 w 160"/>
                  <a:gd name="T29" fmla="*/ 115 h 160"/>
                  <a:gd name="T30" fmla="*/ 5 w 160"/>
                  <a:gd name="T31" fmla="*/ 123 h 160"/>
                  <a:gd name="T32" fmla="*/ 17 w 160"/>
                  <a:gd name="T33" fmla="*/ 122 h 160"/>
                  <a:gd name="T34" fmla="*/ 19 w 160"/>
                  <a:gd name="T35" fmla="*/ 121 h 160"/>
                  <a:gd name="T36" fmla="*/ 80 w 160"/>
                  <a:gd name="T37" fmla="*/ 160 h 160"/>
                  <a:gd name="T38" fmla="*/ 141 w 160"/>
                  <a:gd name="T39" fmla="*/ 121 h 160"/>
                  <a:gd name="T40" fmla="*/ 143 w 160"/>
                  <a:gd name="T41" fmla="*/ 122 h 160"/>
                  <a:gd name="T42" fmla="*/ 155 w 160"/>
                  <a:gd name="T43" fmla="*/ 123 h 160"/>
                  <a:gd name="T44" fmla="*/ 160 w 160"/>
                  <a:gd name="T45" fmla="*/ 115 h 160"/>
                  <a:gd name="T46" fmla="*/ 145 w 160"/>
                  <a:gd name="T47" fmla="*/ 86 h 160"/>
                  <a:gd name="T48" fmla="*/ 143 w 160"/>
                  <a:gd name="T49" fmla="*/ 84 h 160"/>
                  <a:gd name="T50" fmla="*/ 80 w 160"/>
                  <a:gd name="T51" fmla="*/ 44 h 160"/>
                  <a:gd name="T52" fmla="*/ 104 w 160"/>
                  <a:gd name="T53" fmla="*/ 49 h 160"/>
                  <a:gd name="T54" fmla="*/ 80 w 160"/>
                  <a:gd name="T55" fmla="*/ 68 h 160"/>
                  <a:gd name="T56" fmla="*/ 56 w 160"/>
                  <a:gd name="T57" fmla="*/ 49 h 160"/>
                  <a:gd name="T58" fmla="*/ 80 w 160"/>
                  <a:gd name="T59" fmla="*/ 44 h 160"/>
                  <a:gd name="T60" fmla="*/ 82 w 160"/>
                  <a:gd name="T61" fmla="*/ 152 h 160"/>
                  <a:gd name="T62" fmla="*/ 78 w 160"/>
                  <a:gd name="T63" fmla="*/ 152 h 160"/>
                  <a:gd name="T64" fmla="*/ 35 w 160"/>
                  <a:gd name="T65" fmla="*/ 102 h 160"/>
                  <a:gd name="T66" fmla="*/ 52 w 160"/>
                  <a:gd name="T67" fmla="*/ 64 h 160"/>
                  <a:gd name="T68" fmla="*/ 53 w 160"/>
                  <a:gd name="T69" fmla="*/ 62 h 160"/>
                  <a:gd name="T70" fmla="*/ 80 w 160"/>
                  <a:gd name="T71" fmla="*/ 80 h 160"/>
                  <a:gd name="T72" fmla="*/ 107 w 160"/>
                  <a:gd name="T73" fmla="*/ 62 h 160"/>
                  <a:gd name="T74" fmla="*/ 108 w 160"/>
                  <a:gd name="T75" fmla="*/ 64 h 160"/>
                  <a:gd name="T76" fmla="*/ 125 w 160"/>
                  <a:gd name="T77" fmla="*/ 102 h 160"/>
                  <a:gd name="T78" fmla="*/ 82 w 160"/>
                  <a:gd name="T79"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0" h="160">
                    <a:moveTo>
                      <a:pt x="143" y="84"/>
                    </a:moveTo>
                    <a:cubicBezTo>
                      <a:pt x="143" y="84"/>
                      <a:pt x="143" y="84"/>
                      <a:pt x="142" y="83"/>
                    </a:cubicBezTo>
                    <a:cubicBezTo>
                      <a:pt x="138" y="80"/>
                      <a:pt x="128" y="70"/>
                      <a:pt x="124" y="56"/>
                    </a:cubicBezTo>
                    <a:cubicBezTo>
                      <a:pt x="123" y="53"/>
                      <a:pt x="122" y="48"/>
                      <a:pt x="121" y="44"/>
                    </a:cubicBezTo>
                    <a:cubicBezTo>
                      <a:pt x="120" y="35"/>
                      <a:pt x="118" y="25"/>
                      <a:pt x="114" y="18"/>
                    </a:cubicBezTo>
                    <a:cubicBezTo>
                      <a:pt x="108" y="8"/>
                      <a:pt x="97" y="1"/>
                      <a:pt x="84" y="0"/>
                    </a:cubicBezTo>
                    <a:cubicBezTo>
                      <a:pt x="83" y="0"/>
                      <a:pt x="81" y="0"/>
                      <a:pt x="80" y="0"/>
                    </a:cubicBezTo>
                    <a:cubicBezTo>
                      <a:pt x="79" y="0"/>
                      <a:pt x="77" y="0"/>
                      <a:pt x="76" y="0"/>
                    </a:cubicBezTo>
                    <a:cubicBezTo>
                      <a:pt x="63" y="1"/>
                      <a:pt x="52" y="8"/>
                      <a:pt x="46" y="18"/>
                    </a:cubicBezTo>
                    <a:cubicBezTo>
                      <a:pt x="42" y="25"/>
                      <a:pt x="40" y="35"/>
                      <a:pt x="39" y="44"/>
                    </a:cubicBezTo>
                    <a:cubicBezTo>
                      <a:pt x="38" y="48"/>
                      <a:pt x="37" y="53"/>
                      <a:pt x="36" y="56"/>
                    </a:cubicBezTo>
                    <a:cubicBezTo>
                      <a:pt x="32" y="70"/>
                      <a:pt x="22" y="80"/>
                      <a:pt x="18" y="83"/>
                    </a:cubicBezTo>
                    <a:cubicBezTo>
                      <a:pt x="17" y="84"/>
                      <a:pt x="17" y="84"/>
                      <a:pt x="17" y="84"/>
                    </a:cubicBezTo>
                    <a:cubicBezTo>
                      <a:pt x="15" y="86"/>
                      <a:pt x="15" y="86"/>
                      <a:pt x="15" y="86"/>
                    </a:cubicBezTo>
                    <a:cubicBezTo>
                      <a:pt x="7" y="95"/>
                      <a:pt x="0" y="104"/>
                      <a:pt x="0" y="115"/>
                    </a:cubicBezTo>
                    <a:cubicBezTo>
                      <a:pt x="0" y="121"/>
                      <a:pt x="3" y="123"/>
                      <a:pt x="5" y="123"/>
                    </a:cubicBezTo>
                    <a:cubicBezTo>
                      <a:pt x="10" y="124"/>
                      <a:pt x="14" y="122"/>
                      <a:pt x="17" y="122"/>
                    </a:cubicBezTo>
                    <a:cubicBezTo>
                      <a:pt x="18" y="121"/>
                      <a:pt x="19" y="121"/>
                      <a:pt x="19" y="121"/>
                    </a:cubicBezTo>
                    <a:cubicBezTo>
                      <a:pt x="23" y="130"/>
                      <a:pt x="36" y="160"/>
                      <a:pt x="80" y="160"/>
                    </a:cubicBezTo>
                    <a:cubicBezTo>
                      <a:pt x="125" y="160"/>
                      <a:pt x="137" y="130"/>
                      <a:pt x="141" y="121"/>
                    </a:cubicBezTo>
                    <a:cubicBezTo>
                      <a:pt x="141" y="121"/>
                      <a:pt x="142" y="121"/>
                      <a:pt x="143" y="122"/>
                    </a:cubicBezTo>
                    <a:cubicBezTo>
                      <a:pt x="146" y="122"/>
                      <a:pt x="150" y="124"/>
                      <a:pt x="155" y="123"/>
                    </a:cubicBezTo>
                    <a:cubicBezTo>
                      <a:pt x="157" y="123"/>
                      <a:pt x="160" y="121"/>
                      <a:pt x="160" y="115"/>
                    </a:cubicBezTo>
                    <a:cubicBezTo>
                      <a:pt x="160" y="104"/>
                      <a:pt x="153" y="95"/>
                      <a:pt x="145" y="86"/>
                    </a:cubicBezTo>
                    <a:lnTo>
                      <a:pt x="143" y="84"/>
                    </a:lnTo>
                    <a:close/>
                    <a:moveTo>
                      <a:pt x="80" y="44"/>
                    </a:moveTo>
                    <a:cubicBezTo>
                      <a:pt x="92" y="44"/>
                      <a:pt x="101" y="48"/>
                      <a:pt x="104" y="49"/>
                    </a:cubicBezTo>
                    <a:cubicBezTo>
                      <a:pt x="104" y="49"/>
                      <a:pt x="83" y="68"/>
                      <a:pt x="80" y="68"/>
                    </a:cubicBezTo>
                    <a:cubicBezTo>
                      <a:pt x="77" y="68"/>
                      <a:pt x="56" y="49"/>
                      <a:pt x="56" y="49"/>
                    </a:cubicBezTo>
                    <a:cubicBezTo>
                      <a:pt x="59" y="48"/>
                      <a:pt x="68" y="44"/>
                      <a:pt x="80" y="44"/>
                    </a:cubicBezTo>
                    <a:close/>
                    <a:moveTo>
                      <a:pt x="82" y="152"/>
                    </a:moveTo>
                    <a:cubicBezTo>
                      <a:pt x="78" y="152"/>
                      <a:pt x="78" y="152"/>
                      <a:pt x="78" y="152"/>
                    </a:cubicBezTo>
                    <a:cubicBezTo>
                      <a:pt x="54" y="151"/>
                      <a:pt x="35" y="128"/>
                      <a:pt x="35" y="102"/>
                    </a:cubicBezTo>
                    <a:cubicBezTo>
                      <a:pt x="35" y="87"/>
                      <a:pt x="41" y="73"/>
                      <a:pt x="52" y="64"/>
                    </a:cubicBezTo>
                    <a:cubicBezTo>
                      <a:pt x="52" y="64"/>
                      <a:pt x="52" y="63"/>
                      <a:pt x="53" y="62"/>
                    </a:cubicBezTo>
                    <a:cubicBezTo>
                      <a:pt x="63" y="70"/>
                      <a:pt x="76" y="80"/>
                      <a:pt x="80" y="80"/>
                    </a:cubicBezTo>
                    <a:cubicBezTo>
                      <a:pt x="84" y="80"/>
                      <a:pt x="97" y="70"/>
                      <a:pt x="107" y="62"/>
                    </a:cubicBezTo>
                    <a:cubicBezTo>
                      <a:pt x="108" y="63"/>
                      <a:pt x="108" y="64"/>
                      <a:pt x="108" y="64"/>
                    </a:cubicBezTo>
                    <a:cubicBezTo>
                      <a:pt x="119" y="73"/>
                      <a:pt x="125" y="87"/>
                      <a:pt x="125" y="102"/>
                    </a:cubicBezTo>
                    <a:cubicBezTo>
                      <a:pt x="125" y="128"/>
                      <a:pt x="106" y="151"/>
                      <a:pt x="82" y="15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grpSp>
          <p:nvGrpSpPr>
            <p:cNvPr id="165" name="Group 164">
              <a:extLst>
                <a:ext uri="{FF2B5EF4-FFF2-40B4-BE49-F238E27FC236}">
                  <a16:creationId xmlns:a16="http://schemas.microsoft.com/office/drawing/2014/main" id="{674199DE-B0B1-4B71-8C30-79CC1BC2CFD7}"/>
                </a:ext>
              </a:extLst>
            </p:cNvPr>
            <p:cNvGrpSpPr>
              <a:grpSpLocks noChangeAspect="1"/>
            </p:cNvGrpSpPr>
            <p:nvPr/>
          </p:nvGrpSpPr>
          <p:grpSpPr>
            <a:xfrm>
              <a:off x="7633846" y="3637802"/>
              <a:ext cx="557212" cy="561975"/>
              <a:chOff x="7720013" y="4160838"/>
              <a:chExt cx="557212" cy="561975"/>
            </a:xfrm>
          </p:grpSpPr>
          <p:sp>
            <p:nvSpPr>
              <p:cNvPr id="169" name="Freeform 138">
                <a:extLst>
                  <a:ext uri="{FF2B5EF4-FFF2-40B4-BE49-F238E27FC236}">
                    <a16:creationId xmlns:a16="http://schemas.microsoft.com/office/drawing/2014/main" id="{167DE5F1-4C5B-4546-8757-0402292F1B9D}"/>
                  </a:ext>
                </a:extLst>
              </p:cNvPr>
              <p:cNvSpPr>
                <a:spLocks noEditPoints="1"/>
              </p:cNvSpPr>
              <p:nvPr/>
            </p:nvSpPr>
            <p:spPr bwMode="auto">
              <a:xfrm>
                <a:off x="7720013" y="4160838"/>
                <a:ext cx="363538" cy="495300"/>
              </a:xfrm>
              <a:custGeom>
                <a:avLst/>
                <a:gdLst>
                  <a:gd name="T0" fmla="*/ 120 w 120"/>
                  <a:gd name="T1" fmla="*/ 42 h 162"/>
                  <a:gd name="T2" fmla="*/ 107 w 120"/>
                  <a:gd name="T3" fmla="*/ 14 h 162"/>
                  <a:gd name="T4" fmla="*/ 89 w 120"/>
                  <a:gd name="T5" fmla="*/ 9 h 162"/>
                  <a:gd name="T6" fmla="*/ 42 w 120"/>
                  <a:gd name="T7" fmla="*/ 18 h 162"/>
                  <a:gd name="T8" fmla="*/ 41 w 120"/>
                  <a:gd name="T9" fmla="*/ 72 h 162"/>
                  <a:gd name="T10" fmla="*/ 43 w 120"/>
                  <a:gd name="T11" fmla="*/ 73 h 162"/>
                  <a:gd name="T12" fmla="*/ 52 w 120"/>
                  <a:gd name="T13" fmla="*/ 90 h 162"/>
                  <a:gd name="T14" fmla="*/ 48 w 120"/>
                  <a:gd name="T15" fmla="*/ 106 h 162"/>
                  <a:gd name="T16" fmla="*/ 47 w 120"/>
                  <a:gd name="T17" fmla="*/ 106 h 162"/>
                  <a:gd name="T18" fmla="*/ 44 w 120"/>
                  <a:gd name="T19" fmla="*/ 111 h 162"/>
                  <a:gd name="T20" fmla="*/ 44 w 120"/>
                  <a:gd name="T21" fmla="*/ 111 h 162"/>
                  <a:gd name="T22" fmla="*/ 19 w 120"/>
                  <a:gd name="T23" fmla="*/ 126 h 162"/>
                  <a:gd name="T24" fmla="*/ 0 w 120"/>
                  <a:gd name="T25" fmla="*/ 158 h 162"/>
                  <a:gd name="T26" fmla="*/ 4 w 120"/>
                  <a:gd name="T27" fmla="*/ 162 h 162"/>
                  <a:gd name="T28" fmla="*/ 4 w 120"/>
                  <a:gd name="T29" fmla="*/ 162 h 162"/>
                  <a:gd name="T30" fmla="*/ 8 w 120"/>
                  <a:gd name="T31" fmla="*/ 158 h 162"/>
                  <a:gd name="T32" fmla="*/ 22 w 120"/>
                  <a:gd name="T33" fmla="*/ 134 h 162"/>
                  <a:gd name="T34" fmla="*/ 49 w 120"/>
                  <a:gd name="T35" fmla="*/ 118 h 162"/>
                  <a:gd name="T36" fmla="*/ 76 w 120"/>
                  <a:gd name="T37" fmla="*/ 127 h 162"/>
                  <a:gd name="T38" fmla="*/ 93 w 120"/>
                  <a:gd name="T39" fmla="*/ 126 h 162"/>
                  <a:gd name="T40" fmla="*/ 96 w 120"/>
                  <a:gd name="T41" fmla="*/ 121 h 162"/>
                  <a:gd name="T42" fmla="*/ 91 w 120"/>
                  <a:gd name="T43" fmla="*/ 118 h 162"/>
                  <a:gd name="T44" fmla="*/ 54 w 120"/>
                  <a:gd name="T45" fmla="*/ 112 h 162"/>
                  <a:gd name="T46" fmla="*/ 59 w 120"/>
                  <a:gd name="T47" fmla="*/ 100 h 162"/>
                  <a:gd name="T48" fmla="*/ 76 w 120"/>
                  <a:gd name="T49" fmla="*/ 110 h 162"/>
                  <a:gd name="T50" fmla="*/ 93 w 120"/>
                  <a:gd name="T51" fmla="*/ 101 h 162"/>
                  <a:gd name="T52" fmla="*/ 96 w 120"/>
                  <a:gd name="T53" fmla="*/ 115 h 162"/>
                  <a:gd name="T54" fmla="*/ 100 w 120"/>
                  <a:gd name="T55" fmla="*/ 118 h 162"/>
                  <a:gd name="T56" fmla="*/ 101 w 120"/>
                  <a:gd name="T57" fmla="*/ 118 h 162"/>
                  <a:gd name="T58" fmla="*/ 104 w 120"/>
                  <a:gd name="T59" fmla="*/ 112 h 162"/>
                  <a:gd name="T60" fmla="*/ 100 w 120"/>
                  <a:gd name="T61" fmla="*/ 94 h 162"/>
                  <a:gd name="T62" fmla="*/ 100 w 120"/>
                  <a:gd name="T63" fmla="*/ 92 h 162"/>
                  <a:gd name="T64" fmla="*/ 108 w 120"/>
                  <a:gd name="T65" fmla="*/ 76 h 162"/>
                  <a:gd name="T66" fmla="*/ 120 w 120"/>
                  <a:gd name="T67" fmla="*/ 42 h 162"/>
                  <a:gd name="T68" fmla="*/ 47 w 120"/>
                  <a:gd name="T69" fmla="*/ 25 h 162"/>
                  <a:gd name="T70" fmla="*/ 86 w 120"/>
                  <a:gd name="T71" fmla="*/ 17 h 162"/>
                  <a:gd name="T72" fmla="*/ 89 w 120"/>
                  <a:gd name="T73" fmla="*/ 18 h 162"/>
                  <a:gd name="T74" fmla="*/ 102 w 120"/>
                  <a:gd name="T75" fmla="*/ 20 h 162"/>
                  <a:gd name="T76" fmla="*/ 112 w 120"/>
                  <a:gd name="T77" fmla="*/ 42 h 162"/>
                  <a:gd name="T78" fmla="*/ 106 w 120"/>
                  <a:gd name="T79" fmla="*/ 65 h 162"/>
                  <a:gd name="T80" fmla="*/ 86 w 120"/>
                  <a:gd name="T81" fmla="*/ 34 h 162"/>
                  <a:gd name="T82" fmla="*/ 84 w 120"/>
                  <a:gd name="T83" fmla="*/ 33 h 162"/>
                  <a:gd name="T84" fmla="*/ 83 w 120"/>
                  <a:gd name="T85" fmla="*/ 34 h 162"/>
                  <a:gd name="T86" fmla="*/ 81 w 120"/>
                  <a:gd name="T87" fmla="*/ 36 h 162"/>
                  <a:gd name="T88" fmla="*/ 63 w 120"/>
                  <a:gd name="T89" fmla="*/ 50 h 162"/>
                  <a:gd name="T90" fmla="*/ 45 w 120"/>
                  <a:gd name="T91" fmla="*/ 62 h 162"/>
                  <a:gd name="T92" fmla="*/ 44 w 120"/>
                  <a:gd name="T93" fmla="*/ 62 h 162"/>
                  <a:gd name="T94" fmla="*/ 47 w 120"/>
                  <a:gd name="T95" fmla="*/ 25 h 162"/>
                  <a:gd name="T96" fmla="*/ 76 w 120"/>
                  <a:gd name="T97" fmla="*/ 102 h 162"/>
                  <a:gd name="T98" fmla="*/ 50 w 120"/>
                  <a:gd name="T99" fmla="*/ 69 h 162"/>
                  <a:gd name="T100" fmla="*/ 65 w 120"/>
                  <a:gd name="T101" fmla="*/ 57 h 162"/>
                  <a:gd name="T102" fmla="*/ 85 w 120"/>
                  <a:gd name="T103" fmla="*/ 44 h 162"/>
                  <a:gd name="T104" fmla="*/ 100 w 120"/>
                  <a:gd name="T105" fmla="*/ 73 h 162"/>
                  <a:gd name="T106" fmla="*/ 76 w 120"/>
                  <a:gd name="T107" fmla="*/ 10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62">
                    <a:moveTo>
                      <a:pt x="120" y="42"/>
                    </a:moveTo>
                    <a:cubicBezTo>
                      <a:pt x="120" y="30"/>
                      <a:pt x="115" y="20"/>
                      <a:pt x="107" y="14"/>
                    </a:cubicBezTo>
                    <a:cubicBezTo>
                      <a:pt x="101" y="10"/>
                      <a:pt x="94" y="8"/>
                      <a:pt x="89" y="9"/>
                    </a:cubicBezTo>
                    <a:cubicBezTo>
                      <a:pt x="83" y="7"/>
                      <a:pt x="64" y="0"/>
                      <a:pt x="42" y="18"/>
                    </a:cubicBezTo>
                    <a:cubicBezTo>
                      <a:pt x="22" y="35"/>
                      <a:pt x="32" y="61"/>
                      <a:pt x="41" y="72"/>
                    </a:cubicBezTo>
                    <a:cubicBezTo>
                      <a:pt x="41" y="73"/>
                      <a:pt x="42" y="73"/>
                      <a:pt x="43" y="73"/>
                    </a:cubicBezTo>
                    <a:cubicBezTo>
                      <a:pt x="45" y="78"/>
                      <a:pt x="48" y="84"/>
                      <a:pt x="52" y="90"/>
                    </a:cubicBezTo>
                    <a:cubicBezTo>
                      <a:pt x="52" y="96"/>
                      <a:pt x="51" y="102"/>
                      <a:pt x="48" y="106"/>
                    </a:cubicBezTo>
                    <a:cubicBezTo>
                      <a:pt x="48" y="106"/>
                      <a:pt x="47" y="106"/>
                      <a:pt x="47" y="106"/>
                    </a:cubicBezTo>
                    <a:cubicBezTo>
                      <a:pt x="45" y="107"/>
                      <a:pt x="44" y="109"/>
                      <a:pt x="44" y="111"/>
                    </a:cubicBezTo>
                    <a:cubicBezTo>
                      <a:pt x="44" y="111"/>
                      <a:pt x="44" y="111"/>
                      <a:pt x="44" y="111"/>
                    </a:cubicBezTo>
                    <a:cubicBezTo>
                      <a:pt x="37" y="120"/>
                      <a:pt x="26" y="124"/>
                      <a:pt x="19" y="126"/>
                    </a:cubicBezTo>
                    <a:cubicBezTo>
                      <a:pt x="1" y="132"/>
                      <a:pt x="0" y="157"/>
                      <a:pt x="0" y="158"/>
                    </a:cubicBezTo>
                    <a:cubicBezTo>
                      <a:pt x="0" y="160"/>
                      <a:pt x="2" y="162"/>
                      <a:pt x="4" y="162"/>
                    </a:cubicBezTo>
                    <a:cubicBezTo>
                      <a:pt x="4" y="162"/>
                      <a:pt x="4" y="162"/>
                      <a:pt x="4" y="162"/>
                    </a:cubicBezTo>
                    <a:cubicBezTo>
                      <a:pt x="6" y="162"/>
                      <a:pt x="8" y="160"/>
                      <a:pt x="8" y="158"/>
                    </a:cubicBezTo>
                    <a:cubicBezTo>
                      <a:pt x="8" y="158"/>
                      <a:pt x="9" y="138"/>
                      <a:pt x="22" y="134"/>
                    </a:cubicBezTo>
                    <a:cubicBezTo>
                      <a:pt x="29" y="131"/>
                      <a:pt x="40" y="127"/>
                      <a:pt x="49" y="118"/>
                    </a:cubicBezTo>
                    <a:cubicBezTo>
                      <a:pt x="56" y="126"/>
                      <a:pt x="67" y="127"/>
                      <a:pt x="76" y="127"/>
                    </a:cubicBezTo>
                    <a:cubicBezTo>
                      <a:pt x="85" y="127"/>
                      <a:pt x="92" y="126"/>
                      <a:pt x="93" y="126"/>
                    </a:cubicBezTo>
                    <a:cubicBezTo>
                      <a:pt x="95" y="125"/>
                      <a:pt x="96" y="123"/>
                      <a:pt x="96" y="121"/>
                    </a:cubicBezTo>
                    <a:cubicBezTo>
                      <a:pt x="96" y="119"/>
                      <a:pt x="93" y="118"/>
                      <a:pt x="91" y="118"/>
                    </a:cubicBezTo>
                    <a:cubicBezTo>
                      <a:pt x="91" y="118"/>
                      <a:pt x="64" y="124"/>
                      <a:pt x="54" y="112"/>
                    </a:cubicBezTo>
                    <a:cubicBezTo>
                      <a:pt x="56" y="109"/>
                      <a:pt x="58" y="104"/>
                      <a:pt x="59" y="100"/>
                    </a:cubicBezTo>
                    <a:cubicBezTo>
                      <a:pt x="64" y="106"/>
                      <a:pt x="70" y="110"/>
                      <a:pt x="76" y="110"/>
                    </a:cubicBezTo>
                    <a:cubicBezTo>
                      <a:pt x="82" y="110"/>
                      <a:pt x="88" y="106"/>
                      <a:pt x="93" y="101"/>
                    </a:cubicBezTo>
                    <a:cubicBezTo>
                      <a:pt x="94" y="108"/>
                      <a:pt x="96" y="115"/>
                      <a:pt x="96" y="115"/>
                    </a:cubicBezTo>
                    <a:cubicBezTo>
                      <a:pt x="97" y="117"/>
                      <a:pt x="98" y="118"/>
                      <a:pt x="100" y="118"/>
                    </a:cubicBezTo>
                    <a:cubicBezTo>
                      <a:pt x="100" y="118"/>
                      <a:pt x="101" y="118"/>
                      <a:pt x="101" y="118"/>
                    </a:cubicBezTo>
                    <a:cubicBezTo>
                      <a:pt x="103" y="117"/>
                      <a:pt x="105" y="115"/>
                      <a:pt x="104" y="112"/>
                    </a:cubicBezTo>
                    <a:cubicBezTo>
                      <a:pt x="104" y="112"/>
                      <a:pt x="100" y="101"/>
                      <a:pt x="100" y="94"/>
                    </a:cubicBezTo>
                    <a:cubicBezTo>
                      <a:pt x="100" y="93"/>
                      <a:pt x="100" y="92"/>
                      <a:pt x="100" y="92"/>
                    </a:cubicBezTo>
                    <a:cubicBezTo>
                      <a:pt x="104" y="85"/>
                      <a:pt x="107" y="79"/>
                      <a:pt x="108" y="76"/>
                    </a:cubicBezTo>
                    <a:cubicBezTo>
                      <a:pt x="111" y="73"/>
                      <a:pt x="120" y="63"/>
                      <a:pt x="120" y="42"/>
                    </a:cubicBezTo>
                    <a:close/>
                    <a:moveTo>
                      <a:pt x="47" y="25"/>
                    </a:moveTo>
                    <a:cubicBezTo>
                      <a:pt x="68" y="7"/>
                      <a:pt x="85" y="17"/>
                      <a:pt x="86" y="17"/>
                    </a:cubicBezTo>
                    <a:cubicBezTo>
                      <a:pt x="87" y="18"/>
                      <a:pt x="88" y="18"/>
                      <a:pt x="89" y="18"/>
                    </a:cubicBezTo>
                    <a:cubicBezTo>
                      <a:pt x="93" y="16"/>
                      <a:pt x="98" y="17"/>
                      <a:pt x="102" y="20"/>
                    </a:cubicBezTo>
                    <a:cubicBezTo>
                      <a:pt x="108" y="25"/>
                      <a:pt x="112" y="33"/>
                      <a:pt x="112" y="42"/>
                    </a:cubicBezTo>
                    <a:cubicBezTo>
                      <a:pt x="112" y="53"/>
                      <a:pt x="109" y="61"/>
                      <a:pt x="106" y="65"/>
                    </a:cubicBezTo>
                    <a:cubicBezTo>
                      <a:pt x="100" y="45"/>
                      <a:pt x="87" y="35"/>
                      <a:pt x="86" y="34"/>
                    </a:cubicBezTo>
                    <a:cubicBezTo>
                      <a:pt x="86" y="34"/>
                      <a:pt x="85" y="33"/>
                      <a:pt x="84" y="33"/>
                    </a:cubicBezTo>
                    <a:cubicBezTo>
                      <a:pt x="84" y="33"/>
                      <a:pt x="83" y="34"/>
                      <a:pt x="83" y="34"/>
                    </a:cubicBezTo>
                    <a:cubicBezTo>
                      <a:pt x="82" y="34"/>
                      <a:pt x="81" y="35"/>
                      <a:pt x="81" y="36"/>
                    </a:cubicBezTo>
                    <a:cubicBezTo>
                      <a:pt x="77" y="43"/>
                      <a:pt x="74" y="46"/>
                      <a:pt x="63" y="50"/>
                    </a:cubicBezTo>
                    <a:cubicBezTo>
                      <a:pt x="55" y="52"/>
                      <a:pt x="49" y="58"/>
                      <a:pt x="45" y="62"/>
                    </a:cubicBezTo>
                    <a:cubicBezTo>
                      <a:pt x="45" y="62"/>
                      <a:pt x="44" y="62"/>
                      <a:pt x="44" y="62"/>
                    </a:cubicBezTo>
                    <a:cubicBezTo>
                      <a:pt x="39" y="53"/>
                      <a:pt x="33" y="36"/>
                      <a:pt x="47" y="25"/>
                    </a:cubicBezTo>
                    <a:close/>
                    <a:moveTo>
                      <a:pt x="76" y="102"/>
                    </a:moveTo>
                    <a:cubicBezTo>
                      <a:pt x="68" y="102"/>
                      <a:pt x="56" y="84"/>
                      <a:pt x="50" y="69"/>
                    </a:cubicBezTo>
                    <a:cubicBezTo>
                      <a:pt x="53" y="65"/>
                      <a:pt x="58" y="60"/>
                      <a:pt x="65" y="57"/>
                    </a:cubicBezTo>
                    <a:cubicBezTo>
                      <a:pt x="76" y="54"/>
                      <a:pt x="81" y="50"/>
                      <a:pt x="85" y="44"/>
                    </a:cubicBezTo>
                    <a:cubicBezTo>
                      <a:pt x="90" y="49"/>
                      <a:pt x="97" y="58"/>
                      <a:pt x="100" y="73"/>
                    </a:cubicBezTo>
                    <a:cubicBezTo>
                      <a:pt x="97" y="82"/>
                      <a:pt x="86" y="102"/>
                      <a:pt x="76" y="102"/>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70" name="Freeform 139">
                <a:extLst>
                  <a:ext uri="{FF2B5EF4-FFF2-40B4-BE49-F238E27FC236}">
                    <a16:creationId xmlns:a16="http://schemas.microsoft.com/office/drawing/2014/main" id="{079144EA-9A77-4939-8BC5-FD507A0C75FB}"/>
                  </a:ext>
                </a:extLst>
              </p:cNvPr>
              <p:cNvSpPr>
                <a:spLocks noEditPoints="1"/>
              </p:cNvSpPr>
              <p:nvPr/>
            </p:nvSpPr>
            <p:spPr bwMode="auto">
              <a:xfrm>
                <a:off x="8035925" y="4478338"/>
                <a:ext cx="241300" cy="244475"/>
              </a:xfrm>
              <a:custGeom>
                <a:avLst/>
                <a:gdLst>
                  <a:gd name="T0" fmla="*/ 0 w 80"/>
                  <a:gd name="T1" fmla="*/ 40 h 80"/>
                  <a:gd name="T2" fmla="*/ 80 w 80"/>
                  <a:gd name="T3" fmla="*/ 40 h 80"/>
                  <a:gd name="T4" fmla="*/ 9 w 80"/>
                  <a:gd name="T5" fmla="*/ 46 h 80"/>
                  <a:gd name="T6" fmla="*/ 16 w 80"/>
                  <a:gd name="T7" fmla="*/ 51 h 80"/>
                  <a:gd name="T8" fmla="*/ 24 w 80"/>
                  <a:gd name="T9" fmla="*/ 63 h 80"/>
                  <a:gd name="T10" fmla="*/ 9 w 80"/>
                  <a:gd name="T11" fmla="*/ 46 h 80"/>
                  <a:gd name="T12" fmla="*/ 38 w 80"/>
                  <a:gd name="T13" fmla="*/ 65 h 80"/>
                  <a:gd name="T14" fmla="*/ 32 w 80"/>
                  <a:gd name="T15" fmla="*/ 50 h 80"/>
                  <a:gd name="T16" fmla="*/ 18 w 80"/>
                  <a:gd name="T17" fmla="*/ 49 h 80"/>
                  <a:gd name="T18" fmla="*/ 8 w 80"/>
                  <a:gd name="T19" fmla="*/ 44 h 80"/>
                  <a:gd name="T20" fmla="*/ 8 w 80"/>
                  <a:gd name="T21" fmla="*/ 38 h 80"/>
                  <a:gd name="T22" fmla="*/ 15 w 80"/>
                  <a:gd name="T23" fmla="*/ 41 h 80"/>
                  <a:gd name="T24" fmla="*/ 16 w 80"/>
                  <a:gd name="T25" fmla="*/ 36 h 80"/>
                  <a:gd name="T26" fmla="*/ 32 w 80"/>
                  <a:gd name="T27" fmla="*/ 25 h 80"/>
                  <a:gd name="T28" fmla="*/ 19 w 80"/>
                  <a:gd name="T29" fmla="*/ 24 h 80"/>
                  <a:gd name="T30" fmla="*/ 24 w 80"/>
                  <a:gd name="T31" fmla="*/ 13 h 80"/>
                  <a:gd name="T32" fmla="*/ 30 w 80"/>
                  <a:gd name="T33" fmla="*/ 14 h 80"/>
                  <a:gd name="T34" fmla="*/ 32 w 80"/>
                  <a:gd name="T35" fmla="*/ 9 h 80"/>
                  <a:gd name="T36" fmla="*/ 37 w 80"/>
                  <a:gd name="T37" fmla="*/ 18 h 80"/>
                  <a:gd name="T38" fmla="*/ 45 w 80"/>
                  <a:gd name="T39" fmla="*/ 12 h 80"/>
                  <a:gd name="T40" fmla="*/ 57 w 80"/>
                  <a:gd name="T41" fmla="*/ 13 h 80"/>
                  <a:gd name="T42" fmla="*/ 61 w 80"/>
                  <a:gd name="T43" fmla="*/ 19 h 80"/>
                  <a:gd name="T44" fmla="*/ 59 w 80"/>
                  <a:gd name="T45" fmla="*/ 23 h 80"/>
                  <a:gd name="T46" fmla="*/ 54 w 80"/>
                  <a:gd name="T47" fmla="*/ 29 h 80"/>
                  <a:gd name="T48" fmla="*/ 57 w 80"/>
                  <a:gd name="T49" fmla="*/ 34 h 80"/>
                  <a:gd name="T50" fmla="*/ 61 w 80"/>
                  <a:gd name="T51" fmla="*/ 29 h 80"/>
                  <a:gd name="T52" fmla="*/ 70 w 80"/>
                  <a:gd name="T53" fmla="*/ 30 h 80"/>
                  <a:gd name="T54" fmla="*/ 69 w 80"/>
                  <a:gd name="T55" fmla="*/ 36 h 80"/>
                  <a:gd name="T56" fmla="*/ 64 w 80"/>
                  <a:gd name="T57" fmla="*/ 34 h 80"/>
                  <a:gd name="T58" fmla="*/ 52 w 80"/>
                  <a:gd name="T59" fmla="*/ 42 h 80"/>
                  <a:gd name="T60" fmla="*/ 56 w 80"/>
                  <a:gd name="T61" fmla="*/ 52 h 80"/>
                  <a:gd name="T62" fmla="*/ 63 w 80"/>
                  <a:gd name="T63" fmla="*/ 59 h 80"/>
                  <a:gd name="T64" fmla="*/ 40 w 80"/>
                  <a:gd name="T65" fmla="*/ 7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9" y="46"/>
                    </a:moveTo>
                    <a:cubicBezTo>
                      <a:pt x="9" y="46"/>
                      <a:pt x="9" y="46"/>
                      <a:pt x="9" y="46"/>
                    </a:cubicBezTo>
                    <a:cubicBezTo>
                      <a:pt x="16" y="51"/>
                      <a:pt x="16" y="51"/>
                      <a:pt x="16" y="51"/>
                    </a:cubicBezTo>
                    <a:cubicBezTo>
                      <a:pt x="16" y="57"/>
                      <a:pt x="16" y="57"/>
                      <a:pt x="16" y="57"/>
                    </a:cubicBezTo>
                    <a:cubicBezTo>
                      <a:pt x="24" y="63"/>
                      <a:pt x="24" y="63"/>
                      <a:pt x="24" y="63"/>
                    </a:cubicBezTo>
                    <a:cubicBezTo>
                      <a:pt x="26" y="69"/>
                      <a:pt x="26" y="69"/>
                      <a:pt x="26" y="69"/>
                    </a:cubicBezTo>
                    <a:cubicBezTo>
                      <a:pt x="17" y="64"/>
                      <a:pt x="10" y="56"/>
                      <a:pt x="9" y="46"/>
                    </a:cubicBezTo>
                    <a:close/>
                    <a:moveTo>
                      <a:pt x="33" y="71"/>
                    </a:moveTo>
                    <a:cubicBezTo>
                      <a:pt x="38" y="65"/>
                      <a:pt x="38" y="65"/>
                      <a:pt x="38" y="65"/>
                    </a:cubicBezTo>
                    <a:cubicBezTo>
                      <a:pt x="41" y="58"/>
                      <a:pt x="41" y="58"/>
                      <a:pt x="41" y="58"/>
                    </a:cubicBezTo>
                    <a:cubicBezTo>
                      <a:pt x="32" y="50"/>
                      <a:pt x="32" y="50"/>
                      <a:pt x="32" y="50"/>
                    </a:cubicBezTo>
                    <a:cubicBezTo>
                      <a:pt x="21" y="47"/>
                      <a:pt x="21" y="47"/>
                      <a:pt x="21" y="47"/>
                    </a:cubicBezTo>
                    <a:cubicBezTo>
                      <a:pt x="18" y="49"/>
                      <a:pt x="18" y="49"/>
                      <a:pt x="18" y="49"/>
                    </a:cubicBezTo>
                    <a:cubicBezTo>
                      <a:pt x="12" y="42"/>
                      <a:pt x="12" y="42"/>
                      <a:pt x="12" y="42"/>
                    </a:cubicBezTo>
                    <a:cubicBezTo>
                      <a:pt x="8" y="44"/>
                      <a:pt x="8" y="44"/>
                      <a:pt x="8" y="44"/>
                    </a:cubicBezTo>
                    <a:cubicBezTo>
                      <a:pt x="8" y="42"/>
                      <a:pt x="8" y="41"/>
                      <a:pt x="8" y="40"/>
                    </a:cubicBezTo>
                    <a:cubicBezTo>
                      <a:pt x="8" y="39"/>
                      <a:pt x="8" y="39"/>
                      <a:pt x="8" y="38"/>
                    </a:cubicBezTo>
                    <a:cubicBezTo>
                      <a:pt x="12" y="37"/>
                      <a:pt x="12" y="37"/>
                      <a:pt x="12" y="37"/>
                    </a:cubicBezTo>
                    <a:cubicBezTo>
                      <a:pt x="15" y="41"/>
                      <a:pt x="15" y="41"/>
                      <a:pt x="15" y="41"/>
                    </a:cubicBezTo>
                    <a:cubicBezTo>
                      <a:pt x="16" y="39"/>
                      <a:pt x="16" y="39"/>
                      <a:pt x="16" y="39"/>
                    </a:cubicBezTo>
                    <a:cubicBezTo>
                      <a:pt x="16" y="36"/>
                      <a:pt x="16" y="36"/>
                      <a:pt x="16" y="36"/>
                    </a:cubicBezTo>
                    <a:cubicBezTo>
                      <a:pt x="25" y="28"/>
                      <a:pt x="25" y="28"/>
                      <a:pt x="25" y="28"/>
                    </a:cubicBezTo>
                    <a:cubicBezTo>
                      <a:pt x="32" y="25"/>
                      <a:pt x="32" y="25"/>
                      <a:pt x="32" y="25"/>
                    </a:cubicBezTo>
                    <a:cubicBezTo>
                      <a:pt x="23" y="16"/>
                      <a:pt x="23" y="16"/>
                      <a:pt x="23" y="16"/>
                    </a:cubicBezTo>
                    <a:cubicBezTo>
                      <a:pt x="19" y="24"/>
                      <a:pt x="19" y="24"/>
                      <a:pt x="19" y="24"/>
                    </a:cubicBezTo>
                    <a:cubicBezTo>
                      <a:pt x="15" y="20"/>
                      <a:pt x="15" y="20"/>
                      <a:pt x="15" y="20"/>
                    </a:cubicBezTo>
                    <a:cubicBezTo>
                      <a:pt x="18" y="17"/>
                      <a:pt x="20" y="15"/>
                      <a:pt x="24" y="13"/>
                    </a:cubicBezTo>
                    <a:cubicBezTo>
                      <a:pt x="27" y="17"/>
                      <a:pt x="27" y="17"/>
                      <a:pt x="27" y="17"/>
                    </a:cubicBezTo>
                    <a:cubicBezTo>
                      <a:pt x="30" y="14"/>
                      <a:pt x="30" y="14"/>
                      <a:pt x="30" y="14"/>
                    </a:cubicBezTo>
                    <a:cubicBezTo>
                      <a:pt x="27" y="11"/>
                      <a:pt x="27" y="11"/>
                      <a:pt x="27" y="11"/>
                    </a:cubicBezTo>
                    <a:cubicBezTo>
                      <a:pt x="29" y="10"/>
                      <a:pt x="30" y="9"/>
                      <a:pt x="32" y="9"/>
                    </a:cubicBezTo>
                    <a:cubicBezTo>
                      <a:pt x="32" y="15"/>
                      <a:pt x="32" y="15"/>
                      <a:pt x="32" y="15"/>
                    </a:cubicBezTo>
                    <a:cubicBezTo>
                      <a:pt x="37" y="18"/>
                      <a:pt x="37" y="18"/>
                      <a:pt x="37" y="18"/>
                    </a:cubicBezTo>
                    <a:cubicBezTo>
                      <a:pt x="38" y="15"/>
                      <a:pt x="38" y="15"/>
                      <a:pt x="38" y="15"/>
                    </a:cubicBezTo>
                    <a:cubicBezTo>
                      <a:pt x="45" y="12"/>
                      <a:pt x="45" y="12"/>
                      <a:pt x="45" y="12"/>
                    </a:cubicBezTo>
                    <a:cubicBezTo>
                      <a:pt x="45" y="8"/>
                      <a:pt x="45" y="8"/>
                      <a:pt x="45" y="8"/>
                    </a:cubicBezTo>
                    <a:cubicBezTo>
                      <a:pt x="50" y="9"/>
                      <a:pt x="54" y="11"/>
                      <a:pt x="57" y="13"/>
                    </a:cubicBezTo>
                    <a:cubicBezTo>
                      <a:pt x="57" y="17"/>
                      <a:pt x="57" y="17"/>
                      <a:pt x="57" y="17"/>
                    </a:cubicBezTo>
                    <a:cubicBezTo>
                      <a:pt x="61" y="19"/>
                      <a:pt x="61" y="19"/>
                      <a:pt x="61" y="19"/>
                    </a:cubicBezTo>
                    <a:cubicBezTo>
                      <a:pt x="61" y="22"/>
                      <a:pt x="61" y="22"/>
                      <a:pt x="61" y="22"/>
                    </a:cubicBezTo>
                    <a:cubicBezTo>
                      <a:pt x="59" y="23"/>
                      <a:pt x="59" y="23"/>
                      <a:pt x="59" y="23"/>
                    </a:cubicBezTo>
                    <a:cubicBezTo>
                      <a:pt x="57" y="24"/>
                      <a:pt x="57" y="24"/>
                      <a:pt x="57" y="24"/>
                    </a:cubicBezTo>
                    <a:cubicBezTo>
                      <a:pt x="54" y="29"/>
                      <a:pt x="54" y="29"/>
                      <a:pt x="54" y="29"/>
                    </a:cubicBezTo>
                    <a:cubicBezTo>
                      <a:pt x="55" y="32"/>
                      <a:pt x="55" y="32"/>
                      <a:pt x="55" y="32"/>
                    </a:cubicBezTo>
                    <a:cubicBezTo>
                      <a:pt x="57" y="34"/>
                      <a:pt x="57" y="34"/>
                      <a:pt x="57" y="34"/>
                    </a:cubicBezTo>
                    <a:cubicBezTo>
                      <a:pt x="60" y="32"/>
                      <a:pt x="60" y="32"/>
                      <a:pt x="60" y="32"/>
                    </a:cubicBezTo>
                    <a:cubicBezTo>
                      <a:pt x="61" y="29"/>
                      <a:pt x="61" y="29"/>
                      <a:pt x="61" y="29"/>
                    </a:cubicBezTo>
                    <a:cubicBezTo>
                      <a:pt x="65" y="28"/>
                      <a:pt x="65" y="28"/>
                      <a:pt x="65" y="28"/>
                    </a:cubicBezTo>
                    <a:cubicBezTo>
                      <a:pt x="70" y="30"/>
                      <a:pt x="70" y="30"/>
                      <a:pt x="70" y="30"/>
                    </a:cubicBezTo>
                    <a:cubicBezTo>
                      <a:pt x="71" y="32"/>
                      <a:pt x="72" y="34"/>
                      <a:pt x="72" y="37"/>
                    </a:cubicBezTo>
                    <a:cubicBezTo>
                      <a:pt x="69" y="36"/>
                      <a:pt x="69" y="36"/>
                      <a:pt x="69" y="36"/>
                    </a:cubicBezTo>
                    <a:cubicBezTo>
                      <a:pt x="66" y="36"/>
                      <a:pt x="66" y="36"/>
                      <a:pt x="66" y="36"/>
                    </a:cubicBezTo>
                    <a:cubicBezTo>
                      <a:pt x="64" y="34"/>
                      <a:pt x="64" y="34"/>
                      <a:pt x="64" y="34"/>
                    </a:cubicBezTo>
                    <a:cubicBezTo>
                      <a:pt x="57" y="34"/>
                      <a:pt x="57" y="34"/>
                      <a:pt x="57" y="34"/>
                    </a:cubicBezTo>
                    <a:cubicBezTo>
                      <a:pt x="52" y="42"/>
                      <a:pt x="52" y="42"/>
                      <a:pt x="52" y="42"/>
                    </a:cubicBezTo>
                    <a:cubicBezTo>
                      <a:pt x="53" y="49"/>
                      <a:pt x="53" y="49"/>
                      <a:pt x="53" y="49"/>
                    </a:cubicBezTo>
                    <a:cubicBezTo>
                      <a:pt x="56" y="52"/>
                      <a:pt x="56" y="52"/>
                      <a:pt x="56" y="52"/>
                    </a:cubicBezTo>
                    <a:cubicBezTo>
                      <a:pt x="63" y="51"/>
                      <a:pt x="63" y="51"/>
                      <a:pt x="63" y="51"/>
                    </a:cubicBezTo>
                    <a:cubicBezTo>
                      <a:pt x="63" y="59"/>
                      <a:pt x="63" y="59"/>
                      <a:pt x="63" y="59"/>
                    </a:cubicBezTo>
                    <a:cubicBezTo>
                      <a:pt x="60" y="65"/>
                      <a:pt x="60" y="65"/>
                      <a:pt x="60" y="65"/>
                    </a:cubicBezTo>
                    <a:cubicBezTo>
                      <a:pt x="54" y="69"/>
                      <a:pt x="48" y="72"/>
                      <a:pt x="40" y="72"/>
                    </a:cubicBezTo>
                    <a:cubicBezTo>
                      <a:pt x="38" y="72"/>
                      <a:pt x="36" y="72"/>
                      <a:pt x="33" y="7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66" name="TextBox 165">
              <a:extLst>
                <a:ext uri="{FF2B5EF4-FFF2-40B4-BE49-F238E27FC236}">
                  <a16:creationId xmlns:a16="http://schemas.microsoft.com/office/drawing/2014/main" id="{8FFD846A-BCE7-4564-A5E1-5474DEDFAF99}"/>
                </a:ext>
              </a:extLst>
            </p:cNvPr>
            <p:cNvSpPr txBox="1"/>
            <p:nvPr/>
          </p:nvSpPr>
          <p:spPr>
            <a:xfrm>
              <a:off x="7423210" y="3146192"/>
              <a:ext cx="1035195" cy="369332"/>
            </a:xfrm>
            <a:prstGeom prst="rect">
              <a:avLst/>
            </a:prstGeom>
            <a:noFill/>
          </p:spPr>
          <p:txBody>
            <a:bodyPr wrap="square" rtlCol="0">
              <a:spAutoFit/>
            </a:bodyPr>
            <a:lstStyle/>
            <a:p>
              <a:r>
                <a:rPr lang="en-US" err="1"/>
                <a:t>Kubelet</a:t>
              </a:r>
              <a:endParaRPr lang="en-001"/>
            </a:p>
          </p:txBody>
        </p:sp>
        <p:sp>
          <p:nvSpPr>
            <p:cNvPr id="167" name="TextBox 166">
              <a:extLst>
                <a:ext uri="{FF2B5EF4-FFF2-40B4-BE49-F238E27FC236}">
                  <a16:creationId xmlns:a16="http://schemas.microsoft.com/office/drawing/2014/main" id="{1174F171-B4FB-42CC-83C9-D5104FCA962B}"/>
                </a:ext>
              </a:extLst>
            </p:cNvPr>
            <p:cNvSpPr txBox="1"/>
            <p:nvPr/>
          </p:nvSpPr>
          <p:spPr>
            <a:xfrm>
              <a:off x="7423209" y="4119964"/>
              <a:ext cx="1035197" cy="369332"/>
            </a:xfrm>
            <a:prstGeom prst="rect">
              <a:avLst/>
            </a:prstGeom>
            <a:noFill/>
          </p:spPr>
          <p:txBody>
            <a:bodyPr wrap="square" rtlCol="0">
              <a:spAutoFit/>
            </a:bodyPr>
            <a:lstStyle/>
            <a:p>
              <a:r>
                <a:rPr lang="en-US"/>
                <a:t>K-Proxy</a:t>
              </a:r>
              <a:endParaRPr lang="en-001"/>
            </a:p>
          </p:txBody>
        </p:sp>
        <p:sp>
          <p:nvSpPr>
            <p:cNvPr id="168" name="TextBox 167">
              <a:extLst>
                <a:ext uri="{FF2B5EF4-FFF2-40B4-BE49-F238E27FC236}">
                  <a16:creationId xmlns:a16="http://schemas.microsoft.com/office/drawing/2014/main" id="{27104404-C11B-48B9-9F4D-50EAAC3AE20F}"/>
                </a:ext>
              </a:extLst>
            </p:cNvPr>
            <p:cNvSpPr txBox="1"/>
            <p:nvPr/>
          </p:nvSpPr>
          <p:spPr>
            <a:xfrm>
              <a:off x="7555515" y="4980099"/>
              <a:ext cx="767849" cy="369332"/>
            </a:xfrm>
            <a:prstGeom prst="rect">
              <a:avLst/>
            </a:prstGeom>
            <a:noFill/>
          </p:spPr>
          <p:txBody>
            <a:bodyPr wrap="square" rtlCol="0">
              <a:spAutoFit/>
            </a:bodyPr>
            <a:lstStyle/>
            <a:p>
              <a:r>
                <a:rPr lang="en-US"/>
                <a:t>Pods</a:t>
              </a:r>
              <a:endParaRPr lang="en-001"/>
            </a:p>
          </p:txBody>
        </p:sp>
      </p:grpSp>
      <p:sp>
        <p:nvSpPr>
          <p:cNvPr id="183" name="TextBox 182">
            <a:extLst>
              <a:ext uri="{FF2B5EF4-FFF2-40B4-BE49-F238E27FC236}">
                <a16:creationId xmlns:a16="http://schemas.microsoft.com/office/drawing/2014/main" id="{06A4CBD0-A469-4CBE-8884-3D33CC7C92E7}"/>
              </a:ext>
            </a:extLst>
          </p:cNvPr>
          <p:cNvSpPr txBox="1"/>
          <p:nvPr/>
        </p:nvSpPr>
        <p:spPr>
          <a:xfrm>
            <a:off x="5440439" y="6055807"/>
            <a:ext cx="942109" cy="338554"/>
          </a:xfrm>
          <a:prstGeom prst="rect">
            <a:avLst/>
          </a:prstGeom>
          <a:noFill/>
        </p:spPr>
        <p:txBody>
          <a:bodyPr wrap="square" rtlCol="0">
            <a:spAutoFit/>
          </a:bodyPr>
          <a:lstStyle/>
          <a:p>
            <a:r>
              <a:rPr lang="en-US" sz="1600"/>
              <a:t>Pod 1</a:t>
            </a:r>
            <a:endParaRPr lang="en-001" sz="1600"/>
          </a:p>
        </p:txBody>
      </p:sp>
      <p:sp>
        <p:nvSpPr>
          <p:cNvPr id="184" name="TextBox 183">
            <a:extLst>
              <a:ext uri="{FF2B5EF4-FFF2-40B4-BE49-F238E27FC236}">
                <a16:creationId xmlns:a16="http://schemas.microsoft.com/office/drawing/2014/main" id="{B853042A-9CC1-4E9B-8CCF-9E1B4F6A313C}"/>
              </a:ext>
            </a:extLst>
          </p:cNvPr>
          <p:cNvSpPr txBox="1"/>
          <p:nvPr/>
        </p:nvSpPr>
        <p:spPr>
          <a:xfrm>
            <a:off x="7613859" y="6080214"/>
            <a:ext cx="942109" cy="338554"/>
          </a:xfrm>
          <a:prstGeom prst="rect">
            <a:avLst/>
          </a:prstGeom>
          <a:noFill/>
        </p:spPr>
        <p:txBody>
          <a:bodyPr wrap="square" rtlCol="0">
            <a:spAutoFit/>
          </a:bodyPr>
          <a:lstStyle/>
          <a:p>
            <a:r>
              <a:rPr lang="en-US" sz="1600"/>
              <a:t>Pod 2</a:t>
            </a:r>
            <a:endParaRPr lang="en-001" sz="1600"/>
          </a:p>
        </p:txBody>
      </p:sp>
      <p:cxnSp>
        <p:nvCxnSpPr>
          <p:cNvPr id="7" name="Connector: Elbow 6">
            <a:extLst>
              <a:ext uri="{FF2B5EF4-FFF2-40B4-BE49-F238E27FC236}">
                <a16:creationId xmlns:a16="http://schemas.microsoft.com/office/drawing/2014/main" id="{3529DA42-59A4-46B6-B481-E5852F72BA6B}"/>
              </a:ext>
            </a:extLst>
          </p:cNvPr>
          <p:cNvCxnSpPr>
            <a:stCxn id="80" idx="0"/>
            <a:endCxn id="99" idx="20"/>
          </p:cNvCxnSpPr>
          <p:nvPr/>
        </p:nvCxnSpPr>
        <p:spPr>
          <a:xfrm rot="16200000" flipH="1" flipV="1">
            <a:off x="4352594" y="2590071"/>
            <a:ext cx="982407" cy="1981406"/>
          </a:xfrm>
          <a:prstGeom prst="bentConnector4">
            <a:avLst>
              <a:gd name="adj1" fmla="val -23269"/>
              <a:gd name="adj2" fmla="val 5485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73E79FE9-9A5F-42F7-B631-903F46B29D2A}"/>
              </a:ext>
            </a:extLst>
          </p:cNvPr>
          <p:cNvCxnSpPr>
            <a:stCxn id="162" idx="0"/>
            <a:endCxn id="99" idx="20"/>
          </p:cNvCxnSpPr>
          <p:nvPr/>
        </p:nvCxnSpPr>
        <p:spPr>
          <a:xfrm rot="16200000" flipH="1" flipV="1">
            <a:off x="5444464" y="1498201"/>
            <a:ext cx="982407" cy="4165145"/>
          </a:xfrm>
          <a:prstGeom prst="bentConnector4">
            <a:avLst>
              <a:gd name="adj1" fmla="val -23269"/>
              <a:gd name="adj2" fmla="val 7865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4FF8ED4-260E-4CB2-AD73-DF68A6CA3D36}"/>
              </a:ext>
            </a:extLst>
          </p:cNvPr>
          <p:cNvCxnSpPr>
            <a:cxnSpLocks/>
            <a:stCxn id="100" idx="6"/>
            <a:endCxn id="105" idx="5"/>
          </p:cNvCxnSpPr>
          <p:nvPr/>
        </p:nvCxnSpPr>
        <p:spPr>
          <a:xfrm flipH="1">
            <a:off x="3949758" y="2316057"/>
            <a:ext cx="1823617" cy="81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AEE6C86-5548-4C35-BE87-EB3C5B82202E}"/>
              </a:ext>
            </a:extLst>
          </p:cNvPr>
          <p:cNvCxnSpPr>
            <a:cxnSpLocks/>
            <a:stCxn id="124" idx="2"/>
            <a:endCxn id="99" idx="3"/>
          </p:cNvCxnSpPr>
          <p:nvPr/>
        </p:nvCxnSpPr>
        <p:spPr>
          <a:xfrm>
            <a:off x="3624060" y="3089571"/>
            <a:ext cx="5317" cy="588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53A447D8-6BEA-4891-B962-11AE09C307F9}"/>
              </a:ext>
            </a:extLst>
          </p:cNvPr>
          <p:cNvCxnSpPr>
            <a:cxnSpLocks/>
            <a:endCxn id="124" idx="1"/>
          </p:cNvCxnSpPr>
          <p:nvPr/>
        </p:nvCxnSpPr>
        <p:spPr>
          <a:xfrm rot="16200000" flipV="1">
            <a:off x="2456340" y="2836489"/>
            <a:ext cx="1043030" cy="964420"/>
          </a:xfrm>
          <a:prstGeom prst="bentConnector4">
            <a:avLst>
              <a:gd name="adj1" fmla="val 35984"/>
              <a:gd name="adj2" fmla="val 96932"/>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5" name="Connector: Elbow 184">
            <a:extLst>
              <a:ext uri="{FF2B5EF4-FFF2-40B4-BE49-F238E27FC236}">
                <a16:creationId xmlns:a16="http://schemas.microsoft.com/office/drawing/2014/main" id="{862BA79D-6702-43F6-BF75-B52F5D0395D9}"/>
              </a:ext>
            </a:extLst>
          </p:cNvPr>
          <p:cNvCxnSpPr>
            <a:cxnSpLocks/>
            <a:stCxn id="123" idx="1"/>
            <a:endCxn id="121" idx="3"/>
          </p:cNvCxnSpPr>
          <p:nvPr/>
        </p:nvCxnSpPr>
        <p:spPr>
          <a:xfrm rot="10800000">
            <a:off x="1988416" y="4009490"/>
            <a:ext cx="1423398" cy="379079"/>
          </a:xfrm>
          <a:prstGeom prst="bentConnector3">
            <a:avLst>
              <a:gd name="adj1" fmla="val 50000"/>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6" name="Connector: Elbow 185">
            <a:extLst>
              <a:ext uri="{FF2B5EF4-FFF2-40B4-BE49-F238E27FC236}">
                <a16:creationId xmlns:a16="http://schemas.microsoft.com/office/drawing/2014/main" id="{2D39958C-6A8B-415C-A163-1151649B34B6}"/>
              </a:ext>
            </a:extLst>
          </p:cNvPr>
          <p:cNvCxnSpPr>
            <a:cxnSpLocks/>
            <a:stCxn id="123" idx="2"/>
            <a:endCxn id="116" idx="3"/>
          </p:cNvCxnSpPr>
          <p:nvPr/>
        </p:nvCxnSpPr>
        <p:spPr>
          <a:xfrm rot="5400000">
            <a:off x="2667598" y="3619220"/>
            <a:ext cx="149799" cy="1886327"/>
          </a:xfrm>
          <a:prstGeom prst="bentConnector2">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98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87057-8019-4B82-900F-06306834682C}"/>
              </a:ext>
            </a:extLst>
          </p:cNvPr>
          <p:cNvSpPr>
            <a:spLocks noGrp="1"/>
          </p:cNvSpPr>
          <p:nvPr>
            <p:ph type="title"/>
          </p:nvPr>
        </p:nvSpPr>
        <p:spPr/>
        <p:txBody>
          <a:bodyPr/>
          <a:lstStyle/>
          <a:p>
            <a:r>
              <a:rPr lang="en-US"/>
              <a:t>Other log findings</a:t>
            </a:r>
          </a:p>
        </p:txBody>
      </p:sp>
      <p:sp>
        <p:nvSpPr>
          <p:cNvPr id="3" name="Content Placeholder 2">
            <a:extLst>
              <a:ext uri="{FF2B5EF4-FFF2-40B4-BE49-F238E27FC236}">
                <a16:creationId xmlns:a16="http://schemas.microsoft.com/office/drawing/2014/main" id="{737DFC38-EEFA-4120-910D-78CC6E633FB7}"/>
              </a:ext>
            </a:extLst>
          </p:cNvPr>
          <p:cNvSpPr>
            <a:spLocks noGrp="1"/>
          </p:cNvSpPr>
          <p:nvPr>
            <p:ph idx="1"/>
          </p:nvPr>
        </p:nvSpPr>
        <p:spPr>
          <a:xfrm>
            <a:off x="477841" y="1296195"/>
            <a:ext cx="11233150" cy="4976018"/>
          </a:xfrm>
        </p:spPr>
        <p:txBody>
          <a:bodyPr/>
          <a:lstStyle/>
          <a:p>
            <a:r>
              <a:rPr lang="en-US" b="1"/>
              <a:t>VPN Logs: </a:t>
            </a:r>
            <a:r>
              <a:rPr lang="en-US"/>
              <a:t>No logons on the date of interest</a:t>
            </a:r>
          </a:p>
          <a:p>
            <a:r>
              <a:rPr lang="en-US" b="1" err="1"/>
              <a:t>BitBucket</a:t>
            </a:r>
            <a:r>
              <a:rPr lang="en-US"/>
              <a:t> </a:t>
            </a:r>
            <a:r>
              <a:rPr lang="en-US" b="1"/>
              <a:t>HTTP</a:t>
            </a:r>
            <a:r>
              <a:rPr lang="en-US"/>
              <a:t> </a:t>
            </a:r>
            <a:r>
              <a:rPr lang="en-US" b="1"/>
              <a:t>Logs:</a:t>
            </a:r>
            <a:r>
              <a:rPr lang="en-US"/>
              <a:t> All repos accessed using Jenkins bitbucket credentials from multiple IPs</a:t>
            </a:r>
          </a:p>
          <a:p>
            <a:r>
              <a:rPr lang="en-US" b="1" err="1"/>
              <a:t>BitBucket</a:t>
            </a:r>
            <a:r>
              <a:rPr lang="en-US" b="1"/>
              <a:t> AUTH Logs: </a:t>
            </a:r>
            <a:r>
              <a:rPr lang="en-US"/>
              <a:t>Shows anomalous user authenticating to </a:t>
            </a:r>
            <a:r>
              <a:rPr lang="en-US" err="1"/>
              <a:t>BitBucket</a:t>
            </a:r>
            <a:r>
              <a:rPr lang="en-US"/>
              <a:t> before repos are accessed</a:t>
            </a:r>
          </a:p>
          <a:p>
            <a:endParaRPr lang="en-US"/>
          </a:p>
          <a:p>
            <a:pPr marL="0" indent="0">
              <a:buNone/>
            </a:pPr>
            <a:r>
              <a:rPr lang="en-US" b="1"/>
              <a:t>ISSUES:</a:t>
            </a:r>
          </a:p>
          <a:p>
            <a:r>
              <a:rPr lang="en-US"/>
              <a:t>No VPC logs so can only see Gateway IP in Bitbucket Auth logs</a:t>
            </a:r>
          </a:p>
          <a:p>
            <a:r>
              <a:rPr lang="en-US"/>
              <a:t>No Jenkins Application Logs or endpoint artifacts </a:t>
            </a:r>
          </a:p>
          <a:p>
            <a:r>
              <a:rPr lang="en-US"/>
              <a:t>Couldn’t answer the question conclusively: “how did this happen?”</a:t>
            </a:r>
          </a:p>
          <a:p>
            <a:endParaRPr lang="en-US"/>
          </a:p>
          <a:p>
            <a:pPr marL="0" indent="0">
              <a:buNone/>
            </a:pPr>
            <a:endParaRPr lang="en-US"/>
          </a:p>
        </p:txBody>
      </p:sp>
      <p:sp>
        <p:nvSpPr>
          <p:cNvPr id="4" name="Slide Number Placeholder 3">
            <a:extLst>
              <a:ext uri="{FF2B5EF4-FFF2-40B4-BE49-F238E27FC236}">
                <a16:creationId xmlns:a16="http://schemas.microsoft.com/office/drawing/2014/main" id="{CAA5FA47-9F9C-43BE-A7BF-C64620A303CE}"/>
              </a:ext>
            </a:extLst>
          </p:cNvPr>
          <p:cNvSpPr>
            <a:spLocks noGrp="1"/>
          </p:cNvSpPr>
          <p:nvPr>
            <p:ph type="sldNum" sz="quarter" idx="12"/>
          </p:nvPr>
        </p:nvSpPr>
        <p:spPr/>
        <p:txBody>
          <a:bodyPr/>
          <a:lstStyle/>
          <a:p>
            <a:fld id="{EE9DE6BB-461B-46D4-9959-5D1283F26731}" type="slidenum">
              <a:rPr lang="en-US" noProof="0" smtClean="0"/>
              <a:t>22</a:t>
            </a:fld>
            <a:endParaRPr lang="en-US" noProof="0"/>
          </a:p>
        </p:txBody>
      </p:sp>
      <p:sp>
        <p:nvSpPr>
          <p:cNvPr id="35" name="Footer Placeholder 34">
            <a:extLst>
              <a:ext uri="{FF2B5EF4-FFF2-40B4-BE49-F238E27FC236}">
                <a16:creationId xmlns:a16="http://schemas.microsoft.com/office/drawing/2014/main" id="{F6D82C16-FCDD-453F-B53C-22B140B40D40}"/>
              </a:ext>
            </a:extLst>
          </p:cNvPr>
          <p:cNvSpPr>
            <a:spLocks noGrp="1"/>
          </p:cNvSpPr>
          <p:nvPr>
            <p:ph type="ftr" sz="quarter" idx="4294967295"/>
          </p:nvPr>
        </p:nvSpPr>
        <p:spPr>
          <a:xfrm>
            <a:off x="3581399" y="1"/>
            <a:ext cx="5026035" cy="188999"/>
          </a:xfrm>
        </p:spPr>
        <p:txBody>
          <a:bodyPr/>
          <a:lstStyle/>
          <a:p>
            <a:r>
              <a:rPr lang="en-US" noProof="0"/>
              <a:t>INTERNAL ONLY</a:t>
            </a:r>
          </a:p>
        </p:txBody>
      </p:sp>
    </p:spTree>
    <p:extLst>
      <p:ext uri="{BB962C8B-B14F-4D97-AF65-F5344CB8AC3E}">
        <p14:creationId xmlns:p14="http://schemas.microsoft.com/office/powerpoint/2010/main" val="425436985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3BAEAA-A20B-4C80-88CD-B67BC2CF9715}"/>
              </a:ext>
            </a:extLst>
          </p:cNvPr>
          <p:cNvSpPr>
            <a:spLocks noGrp="1"/>
          </p:cNvSpPr>
          <p:nvPr>
            <p:ph type="title"/>
          </p:nvPr>
        </p:nvSpPr>
        <p:spPr/>
        <p:txBody>
          <a:bodyPr/>
          <a:lstStyle/>
          <a:p>
            <a:r>
              <a:rPr lang="en-US"/>
              <a:t>Focusing On Containers</a:t>
            </a:r>
            <a:endParaRPr lang="en-001"/>
          </a:p>
        </p:txBody>
      </p:sp>
      <p:pic>
        <p:nvPicPr>
          <p:cNvPr id="5" name="Picture 4">
            <a:extLst>
              <a:ext uri="{FF2B5EF4-FFF2-40B4-BE49-F238E27FC236}">
                <a16:creationId xmlns:a16="http://schemas.microsoft.com/office/drawing/2014/main" id="{667E263B-D3A9-4636-B039-4FE8CC1BB2C4}"/>
              </a:ext>
            </a:extLst>
          </p:cNvPr>
          <p:cNvPicPr>
            <a:picLocks noChangeAspect="1"/>
          </p:cNvPicPr>
          <p:nvPr/>
        </p:nvPicPr>
        <p:blipFill>
          <a:blip r:embed="rId2"/>
          <a:stretch>
            <a:fillRect/>
          </a:stretch>
        </p:blipFill>
        <p:spPr>
          <a:xfrm>
            <a:off x="883211" y="1272618"/>
            <a:ext cx="9938574" cy="5052385"/>
          </a:xfrm>
          <a:prstGeom prst="rect">
            <a:avLst/>
          </a:prstGeom>
        </p:spPr>
      </p:pic>
    </p:spTree>
    <p:extLst>
      <p:ext uri="{BB962C8B-B14F-4D97-AF65-F5344CB8AC3E}">
        <p14:creationId xmlns:p14="http://schemas.microsoft.com/office/powerpoint/2010/main" val="2257014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EF69AB0A-1BA5-4FC9-962C-CF17C699AC2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7747" r="17747"/>
          <a:stretch>
            <a:fillRect/>
          </a:stretch>
        </p:blipFill>
        <p:spPr/>
      </p:pic>
      <p:sp>
        <p:nvSpPr>
          <p:cNvPr id="2" name="Content Placeholder 1">
            <a:extLst>
              <a:ext uri="{FF2B5EF4-FFF2-40B4-BE49-F238E27FC236}">
                <a16:creationId xmlns:a16="http://schemas.microsoft.com/office/drawing/2014/main" id="{745AA9BE-6386-B1AC-2973-078587CCFDA6}"/>
              </a:ext>
            </a:extLst>
          </p:cNvPr>
          <p:cNvSpPr>
            <a:spLocks noGrp="1"/>
          </p:cNvSpPr>
          <p:nvPr>
            <p:ph type="body" sz="quarter" idx="15"/>
          </p:nvPr>
        </p:nvSpPr>
        <p:spPr>
          <a:noFill/>
          <a:ln>
            <a:noFill/>
          </a:ln>
        </p:spPr>
        <p:txBody>
          <a:bodyPr vert="horz" lIns="0" tIns="0" rIns="0" bIns="0" rtlCol="0" anchor="ctr">
            <a:noAutofit/>
          </a:bodyPr>
          <a:lstStyle/>
          <a:p>
            <a:r>
              <a:rPr lang="en-US">
                <a:cs typeface="Archivo"/>
              </a:rPr>
              <a:t>1</a:t>
            </a:r>
          </a:p>
        </p:txBody>
      </p:sp>
      <p:sp>
        <p:nvSpPr>
          <p:cNvPr id="5" name="Text Placeholder 4">
            <a:extLst>
              <a:ext uri="{FF2B5EF4-FFF2-40B4-BE49-F238E27FC236}">
                <a16:creationId xmlns:a16="http://schemas.microsoft.com/office/drawing/2014/main" id="{92E06073-D677-2BF6-A60D-D8A289B19E53}"/>
              </a:ext>
            </a:extLst>
          </p:cNvPr>
          <p:cNvSpPr>
            <a:spLocks noGrp="1"/>
          </p:cNvSpPr>
          <p:nvPr>
            <p:ph type="body" sz="quarter" idx="16"/>
          </p:nvPr>
        </p:nvSpPr>
        <p:spPr>
          <a:noFill/>
          <a:ln>
            <a:noFill/>
          </a:ln>
        </p:spPr>
        <p:txBody>
          <a:bodyPr vert="horz" lIns="0" tIns="0" rIns="0" bIns="0" rtlCol="0" anchor="ctr">
            <a:noAutofit/>
          </a:bodyPr>
          <a:lstStyle/>
          <a:p>
            <a:r>
              <a:rPr lang="en-US">
                <a:cs typeface="Archivo"/>
              </a:rPr>
              <a:t>2</a:t>
            </a:r>
          </a:p>
        </p:txBody>
      </p:sp>
      <p:sp>
        <p:nvSpPr>
          <p:cNvPr id="6" name="Text Placeholder 5">
            <a:extLst>
              <a:ext uri="{FF2B5EF4-FFF2-40B4-BE49-F238E27FC236}">
                <a16:creationId xmlns:a16="http://schemas.microsoft.com/office/drawing/2014/main" id="{7DBD999E-1067-53A7-20EE-01ABE040D53C}"/>
              </a:ext>
            </a:extLst>
          </p:cNvPr>
          <p:cNvSpPr>
            <a:spLocks noGrp="1"/>
          </p:cNvSpPr>
          <p:nvPr>
            <p:ph type="body" sz="quarter" idx="17"/>
          </p:nvPr>
        </p:nvSpPr>
        <p:spPr>
          <a:noFill/>
          <a:ln>
            <a:noFill/>
          </a:ln>
        </p:spPr>
        <p:txBody>
          <a:bodyPr/>
          <a:lstStyle/>
          <a:p>
            <a:r>
              <a:rPr lang="en-US">
                <a:cs typeface="Archivo"/>
              </a:rPr>
              <a:t>3</a:t>
            </a:r>
            <a:endParaRPr lang="en-US"/>
          </a:p>
        </p:txBody>
      </p:sp>
      <p:sp>
        <p:nvSpPr>
          <p:cNvPr id="10" name="Text Placeholder 9">
            <a:extLst>
              <a:ext uri="{FF2B5EF4-FFF2-40B4-BE49-F238E27FC236}">
                <a16:creationId xmlns:a16="http://schemas.microsoft.com/office/drawing/2014/main" id="{72B1C775-ACFA-048F-EE96-71EDC1E12D6D}"/>
              </a:ext>
            </a:extLst>
          </p:cNvPr>
          <p:cNvSpPr>
            <a:spLocks noGrp="1"/>
          </p:cNvSpPr>
          <p:nvPr>
            <p:ph type="body" sz="quarter" idx="21"/>
          </p:nvPr>
        </p:nvSpPr>
        <p:spPr>
          <a:xfrm>
            <a:off x="1460499" y="2004593"/>
            <a:ext cx="4095501" cy="450000"/>
          </a:xfrm>
        </p:spPr>
        <p:txBody>
          <a:bodyPr/>
          <a:lstStyle/>
          <a:p>
            <a:r>
              <a:rPr lang="en-US">
                <a:cs typeface="Archivo"/>
              </a:rPr>
              <a:t>Nuclear Orange - Case Study</a:t>
            </a:r>
            <a:endParaRPr lang="en-US"/>
          </a:p>
        </p:txBody>
      </p:sp>
      <p:sp>
        <p:nvSpPr>
          <p:cNvPr id="11" name="Text Placeholder 10">
            <a:extLst>
              <a:ext uri="{FF2B5EF4-FFF2-40B4-BE49-F238E27FC236}">
                <a16:creationId xmlns:a16="http://schemas.microsoft.com/office/drawing/2014/main" id="{8141D2B4-E493-4FDB-8730-4DC89B8BF2C6}"/>
              </a:ext>
            </a:extLst>
          </p:cNvPr>
          <p:cNvSpPr>
            <a:spLocks noGrp="1"/>
          </p:cNvSpPr>
          <p:nvPr>
            <p:ph type="body" sz="quarter" idx="22"/>
          </p:nvPr>
        </p:nvSpPr>
        <p:spPr/>
        <p:txBody>
          <a:bodyPr/>
          <a:lstStyle/>
          <a:p>
            <a:r>
              <a:rPr lang="en-US">
                <a:cs typeface="Archivo"/>
              </a:rPr>
              <a:t>Cloud Incident Response Challenges vs Opportunities</a:t>
            </a:r>
          </a:p>
        </p:txBody>
      </p:sp>
      <p:sp>
        <p:nvSpPr>
          <p:cNvPr id="12" name="Text Placeholder 11">
            <a:extLst>
              <a:ext uri="{FF2B5EF4-FFF2-40B4-BE49-F238E27FC236}">
                <a16:creationId xmlns:a16="http://schemas.microsoft.com/office/drawing/2014/main" id="{E3E26A15-FA7E-210B-C959-6036E45A1F01}"/>
              </a:ext>
            </a:extLst>
          </p:cNvPr>
          <p:cNvSpPr>
            <a:spLocks noGrp="1"/>
          </p:cNvSpPr>
          <p:nvPr>
            <p:ph type="body" sz="quarter" idx="23"/>
          </p:nvPr>
        </p:nvSpPr>
        <p:spPr/>
        <p:txBody>
          <a:bodyPr/>
          <a:lstStyle/>
          <a:p>
            <a:r>
              <a:rPr lang="en-US">
                <a:cs typeface="Archivo"/>
              </a:rPr>
              <a:t>Cloud Incident Readiness Strategies</a:t>
            </a:r>
            <a:endParaRPr lang="en-US"/>
          </a:p>
        </p:txBody>
      </p:sp>
      <p:sp>
        <p:nvSpPr>
          <p:cNvPr id="4" name="Title 3">
            <a:extLst>
              <a:ext uri="{FF2B5EF4-FFF2-40B4-BE49-F238E27FC236}">
                <a16:creationId xmlns:a16="http://schemas.microsoft.com/office/drawing/2014/main" id="{5F954F99-42B6-5C2B-0AB0-B2542FEF9E36}"/>
              </a:ext>
            </a:extLst>
          </p:cNvPr>
          <p:cNvSpPr>
            <a:spLocks noGrp="1"/>
          </p:cNvSpPr>
          <p:nvPr>
            <p:ph type="title"/>
          </p:nvPr>
        </p:nvSpPr>
        <p:spPr/>
        <p:txBody>
          <a:bodyPr/>
          <a:lstStyle/>
          <a:p>
            <a:endParaRPr lang="en-US"/>
          </a:p>
        </p:txBody>
      </p:sp>
      <p:sp>
        <p:nvSpPr>
          <p:cNvPr id="16" name="Text Placeholder 15">
            <a:extLst>
              <a:ext uri="{FF2B5EF4-FFF2-40B4-BE49-F238E27FC236}">
                <a16:creationId xmlns:a16="http://schemas.microsoft.com/office/drawing/2014/main" id="{E2CD0E63-5CCE-192B-14D3-E397D10B5632}"/>
              </a:ext>
            </a:extLst>
          </p:cNvPr>
          <p:cNvSpPr>
            <a:spLocks noGrp="1"/>
          </p:cNvSpPr>
          <p:nvPr>
            <p:ph type="body" sz="quarter" idx="27"/>
          </p:nvPr>
        </p:nvSpPr>
        <p:spPr/>
        <p:txBody>
          <a:bodyPr/>
          <a:lstStyle/>
          <a:p>
            <a:endParaRPr lang="en-US"/>
          </a:p>
        </p:txBody>
      </p:sp>
    </p:spTree>
    <p:extLst>
      <p:ext uri="{BB962C8B-B14F-4D97-AF65-F5344CB8AC3E}">
        <p14:creationId xmlns:p14="http://schemas.microsoft.com/office/powerpoint/2010/main" val="2781434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731C22-42E2-4143-8D2A-8608885F64E2}"/>
              </a:ext>
            </a:extLst>
          </p:cNvPr>
          <p:cNvSpPr>
            <a:spLocks noGrp="1"/>
          </p:cNvSpPr>
          <p:nvPr>
            <p:ph type="title"/>
          </p:nvPr>
        </p:nvSpPr>
        <p:spPr/>
        <p:txBody>
          <a:bodyPr/>
          <a:lstStyle/>
          <a:p>
            <a:r>
              <a:rPr lang="en-US"/>
              <a:t>Nuclear Orange</a:t>
            </a:r>
            <a:br>
              <a:rPr lang="en-US"/>
            </a:br>
            <a:r>
              <a:rPr lang="en-US" sz="2400"/>
              <a:t>Case Study</a:t>
            </a:r>
            <a:endParaRPr lang="en-US"/>
          </a:p>
        </p:txBody>
      </p:sp>
      <p:pic>
        <p:nvPicPr>
          <p:cNvPr id="3" name="Picture Placeholder 2">
            <a:extLst>
              <a:ext uri="{FF2B5EF4-FFF2-40B4-BE49-F238E27FC236}">
                <a16:creationId xmlns:a16="http://schemas.microsoft.com/office/drawing/2014/main" id="{C566CD2E-CC82-47B0-B9E9-EC1B78BCA930}"/>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4519" r="14519"/>
          <a:stretch>
            <a:fillRect/>
          </a:stretch>
        </p:blipFill>
        <p:spPr/>
      </p:pic>
      <p:sp>
        <p:nvSpPr>
          <p:cNvPr id="8" name="Text Placeholder 7">
            <a:extLst>
              <a:ext uri="{FF2B5EF4-FFF2-40B4-BE49-F238E27FC236}">
                <a16:creationId xmlns:a16="http://schemas.microsoft.com/office/drawing/2014/main" id="{2121A5DA-8C2E-47B8-A958-A84D85CBA32C}"/>
              </a:ext>
            </a:extLst>
          </p:cNvPr>
          <p:cNvSpPr>
            <a:spLocks noGrp="1"/>
          </p:cNvSpPr>
          <p:nvPr>
            <p:ph type="body" sz="quarter" idx="19"/>
          </p:nvPr>
        </p:nvSpPr>
        <p:spPr/>
        <p:txBody>
          <a:bodyPr/>
          <a:lstStyle/>
          <a:p>
            <a:endParaRPr lang="en-US"/>
          </a:p>
        </p:txBody>
      </p:sp>
      <p:grpSp>
        <p:nvGrpSpPr>
          <p:cNvPr id="9" name="Group 8">
            <a:extLst>
              <a:ext uri="{FF2B5EF4-FFF2-40B4-BE49-F238E27FC236}">
                <a16:creationId xmlns:a16="http://schemas.microsoft.com/office/drawing/2014/main" id="{0E319FD5-911A-46DE-A70C-6F2BD642682C}"/>
              </a:ext>
            </a:extLst>
          </p:cNvPr>
          <p:cNvGrpSpPr/>
          <p:nvPr/>
        </p:nvGrpSpPr>
        <p:grpSpPr>
          <a:xfrm>
            <a:off x="8745976" y="2392320"/>
            <a:ext cx="458458" cy="458458"/>
            <a:chOff x="274672" y="465069"/>
            <a:chExt cx="4762500" cy="4762500"/>
          </a:xfrm>
        </p:grpSpPr>
        <p:pic>
          <p:nvPicPr>
            <p:cNvPr id="10" name="Picture 9">
              <a:extLst>
                <a:ext uri="{FF2B5EF4-FFF2-40B4-BE49-F238E27FC236}">
                  <a16:creationId xmlns:a16="http://schemas.microsoft.com/office/drawing/2014/main" id="{DDB3D14B-F2BE-4CA0-B5BC-D82CBD627B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72" y="465069"/>
              <a:ext cx="4762500" cy="4762500"/>
            </a:xfrm>
            <a:prstGeom prst="rect">
              <a:avLst/>
            </a:prstGeom>
          </p:spPr>
        </p:pic>
        <p:pic>
          <p:nvPicPr>
            <p:cNvPr id="11" name="Picture 10">
              <a:extLst>
                <a:ext uri="{FF2B5EF4-FFF2-40B4-BE49-F238E27FC236}">
                  <a16:creationId xmlns:a16="http://schemas.microsoft.com/office/drawing/2014/main" id="{1EF7A13E-24D8-4190-8604-403389E0CE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8751" y="1615489"/>
              <a:ext cx="2587320" cy="2587320"/>
            </a:xfrm>
            <a:prstGeom prst="rect">
              <a:avLst/>
            </a:prstGeom>
          </p:spPr>
        </p:pic>
      </p:grpSp>
      <p:sp>
        <p:nvSpPr>
          <p:cNvPr id="12" name="Text Placeholder 11">
            <a:extLst>
              <a:ext uri="{FF2B5EF4-FFF2-40B4-BE49-F238E27FC236}">
                <a16:creationId xmlns:a16="http://schemas.microsoft.com/office/drawing/2014/main" id="{1FAF6FDE-4A09-429A-8086-1D1BD2BE6E22}"/>
              </a:ext>
            </a:extLst>
          </p:cNvPr>
          <p:cNvSpPr txBox="1">
            <a:spLocks/>
          </p:cNvSpPr>
          <p:nvPr/>
        </p:nvSpPr>
        <p:spPr>
          <a:xfrm>
            <a:off x="607481" y="3494664"/>
            <a:ext cx="4635500" cy="450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mn-lt"/>
                <a:ea typeface="+mn-ea"/>
                <a:cs typeface="+mn-cs"/>
              </a:defRPr>
            </a:lvl9pPr>
          </a:lstStyle>
          <a:p>
            <a:pPr marL="0" indent="0">
              <a:lnSpc>
                <a:spcPct val="50000"/>
              </a:lnSpc>
              <a:buNone/>
            </a:pPr>
            <a:r>
              <a:rPr lang="en-US" sz="1400" i="1">
                <a:solidFill>
                  <a:schemeClr val="bg1"/>
                </a:solidFill>
                <a:latin typeface="+mj-lt"/>
              </a:rPr>
              <a:t>Centralize your logging</a:t>
            </a:r>
          </a:p>
          <a:p>
            <a:pPr marL="0" indent="0">
              <a:lnSpc>
                <a:spcPct val="50000"/>
              </a:lnSpc>
              <a:buNone/>
            </a:pPr>
            <a:r>
              <a:rPr lang="en-US" sz="1400" i="1">
                <a:solidFill>
                  <a:schemeClr val="bg1"/>
                </a:solidFill>
                <a:latin typeface="+mj-lt"/>
              </a:rPr>
              <a:t>Develop Trust Issues</a:t>
            </a:r>
          </a:p>
        </p:txBody>
      </p:sp>
      <p:grpSp>
        <p:nvGrpSpPr>
          <p:cNvPr id="13" name="Group 12">
            <a:extLst>
              <a:ext uri="{FF2B5EF4-FFF2-40B4-BE49-F238E27FC236}">
                <a16:creationId xmlns:a16="http://schemas.microsoft.com/office/drawing/2014/main" id="{7C3835E7-58D1-441F-871F-07D09674A467}"/>
              </a:ext>
            </a:extLst>
          </p:cNvPr>
          <p:cNvGrpSpPr/>
          <p:nvPr/>
        </p:nvGrpSpPr>
        <p:grpSpPr>
          <a:xfrm flipV="1">
            <a:off x="8745976" y="5094283"/>
            <a:ext cx="458458" cy="458458"/>
            <a:chOff x="274672" y="465069"/>
            <a:chExt cx="4762500" cy="4762500"/>
          </a:xfrm>
        </p:grpSpPr>
        <p:pic>
          <p:nvPicPr>
            <p:cNvPr id="14" name="Picture 13">
              <a:extLst>
                <a:ext uri="{FF2B5EF4-FFF2-40B4-BE49-F238E27FC236}">
                  <a16:creationId xmlns:a16="http://schemas.microsoft.com/office/drawing/2014/main" id="{2B10644C-0C73-4620-AAB6-772E351604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72" y="465069"/>
              <a:ext cx="4762500" cy="4762500"/>
            </a:xfrm>
            <a:prstGeom prst="rect">
              <a:avLst/>
            </a:prstGeom>
          </p:spPr>
        </p:pic>
        <p:pic>
          <p:nvPicPr>
            <p:cNvPr id="15" name="Picture 14">
              <a:extLst>
                <a:ext uri="{FF2B5EF4-FFF2-40B4-BE49-F238E27FC236}">
                  <a16:creationId xmlns:a16="http://schemas.microsoft.com/office/drawing/2014/main" id="{9703FFEA-5C10-4F87-81A7-C87F08BAE4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38751" y="1615489"/>
              <a:ext cx="2587320" cy="2587320"/>
            </a:xfrm>
            <a:prstGeom prst="rect">
              <a:avLst/>
            </a:prstGeom>
          </p:spPr>
        </p:pic>
      </p:grpSp>
    </p:spTree>
    <p:extLst>
      <p:ext uri="{BB962C8B-B14F-4D97-AF65-F5344CB8AC3E}">
        <p14:creationId xmlns:p14="http://schemas.microsoft.com/office/powerpoint/2010/main" val="227065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97C11B-B6BE-4DA4-A423-C6F885518F66}"/>
              </a:ext>
            </a:extLst>
          </p:cNvPr>
          <p:cNvSpPr>
            <a:spLocks noGrp="1"/>
          </p:cNvSpPr>
          <p:nvPr>
            <p:ph type="title"/>
          </p:nvPr>
        </p:nvSpPr>
        <p:spPr/>
        <p:txBody>
          <a:bodyPr/>
          <a:lstStyle/>
          <a:p>
            <a:r>
              <a:rPr lang="en-US"/>
              <a:t>Client profile</a:t>
            </a:r>
          </a:p>
        </p:txBody>
      </p:sp>
      <p:sp>
        <p:nvSpPr>
          <p:cNvPr id="4" name="Slide Number Placeholder 3">
            <a:extLst>
              <a:ext uri="{FF2B5EF4-FFF2-40B4-BE49-F238E27FC236}">
                <a16:creationId xmlns:a16="http://schemas.microsoft.com/office/drawing/2014/main" id="{17393806-70BF-477E-A92B-1407E4B6A2DC}"/>
              </a:ext>
            </a:extLst>
          </p:cNvPr>
          <p:cNvSpPr>
            <a:spLocks noGrp="1"/>
          </p:cNvSpPr>
          <p:nvPr>
            <p:ph type="sldNum" sz="quarter" idx="12"/>
          </p:nvPr>
        </p:nvSpPr>
        <p:spPr/>
        <p:txBody>
          <a:bodyPr/>
          <a:lstStyle/>
          <a:p>
            <a:fld id="{EE9DE6BB-461B-46D4-9959-5D1283F26731}" type="slidenum">
              <a:rPr lang="en-US" noProof="0" smtClean="0"/>
              <a:pPr/>
              <a:t>5</a:t>
            </a:fld>
            <a:endParaRPr lang="en-US" noProof="0"/>
          </a:p>
        </p:txBody>
      </p:sp>
      <p:grpSp>
        <p:nvGrpSpPr>
          <p:cNvPr id="9" name="Group 8">
            <a:extLst>
              <a:ext uri="{FF2B5EF4-FFF2-40B4-BE49-F238E27FC236}">
                <a16:creationId xmlns:a16="http://schemas.microsoft.com/office/drawing/2014/main" id="{A11DD786-78B7-4087-9F9D-F9136DB389E9}"/>
              </a:ext>
            </a:extLst>
          </p:cNvPr>
          <p:cNvGrpSpPr/>
          <p:nvPr/>
        </p:nvGrpSpPr>
        <p:grpSpPr>
          <a:xfrm>
            <a:off x="487623" y="3648405"/>
            <a:ext cx="11137639" cy="3217129"/>
            <a:chOff x="616211" y="3479603"/>
            <a:chExt cx="11137639" cy="3217129"/>
          </a:xfrm>
        </p:grpSpPr>
        <p:sp>
          <p:nvSpPr>
            <p:cNvPr id="29" name="Freeform 2">
              <a:extLst>
                <a:ext uri="{FF2B5EF4-FFF2-40B4-BE49-F238E27FC236}">
                  <a16:creationId xmlns:a16="http://schemas.microsoft.com/office/drawing/2014/main" id="{178264E2-B3A0-4296-922F-1B7CBCB722E1}"/>
                </a:ext>
              </a:extLst>
            </p:cNvPr>
            <p:cNvSpPr>
              <a:spLocks noChangeAspect="1"/>
            </p:cNvSpPr>
            <p:nvPr/>
          </p:nvSpPr>
          <p:spPr bwMode="gray">
            <a:xfrm>
              <a:off x="6321990" y="3982693"/>
              <a:ext cx="3498935" cy="2693234"/>
            </a:xfrm>
            <a:custGeom>
              <a:avLst/>
              <a:gdLst>
                <a:gd name="T0" fmla="*/ 725212342 w 2910"/>
                <a:gd name="T1" fmla="*/ 0 h 2794"/>
                <a:gd name="T2" fmla="*/ 0 w 2910"/>
                <a:gd name="T3" fmla="*/ 793409034 h 2794"/>
                <a:gd name="T4" fmla="*/ 2147483647 w 2910"/>
                <a:gd name="T5" fmla="*/ 1829031079 h 2794"/>
                <a:gd name="T6" fmla="*/ 2147483647 w 2910"/>
                <a:gd name="T7" fmla="*/ 492280067 h 2794"/>
                <a:gd name="T8" fmla="*/ 725212342 w 2910"/>
                <a:gd name="T9" fmla="*/ 0 h 2794"/>
                <a:gd name="T10" fmla="*/ 0 60000 65536"/>
                <a:gd name="T11" fmla="*/ 0 60000 65536"/>
                <a:gd name="T12" fmla="*/ 0 60000 65536"/>
                <a:gd name="T13" fmla="*/ 0 60000 65536"/>
                <a:gd name="T14" fmla="*/ 0 60000 65536"/>
                <a:gd name="T15" fmla="*/ 0 w 2910"/>
                <a:gd name="T16" fmla="*/ 0 h 2794"/>
                <a:gd name="T17" fmla="*/ 2910 w 2910"/>
                <a:gd name="T18" fmla="*/ 2794 h 2794"/>
              </a:gdLst>
              <a:ahLst/>
              <a:cxnLst>
                <a:cxn ang="T10">
                  <a:pos x="T0" y="T1"/>
                </a:cxn>
                <a:cxn ang="T11">
                  <a:pos x="T2" y="T3"/>
                </a:cxn>
                <a:cxn ang="T12">
                  <a:pos x="T4" y="T5"/>
                </a:cxn>
                <a:cxn ang="T13">
                  <a:pos x="T6" y="T7"/>
                </a:cxn>
                <a:cxn ang="T14">
                  <a:pos x="T8" y="T9"/>
                </a:cxn>
              </a:cxnLst>
              <a:rect l="T15" t="T16" r="T17" b="T18"/>
              <a:pathLst>
                <a:path w="2910" h="2794">
                  <a:moveTo>
                    <a:pt x="712" y="0"/>
                  </a:moveTo>
                  <a:lnTo>
                    <a:pt x="0" y="1212"/>
                  </a:lnTo>
                  <a:lnTo>
                    <a:pt x="2910" y="2794"/>
                  </a:lnTo>
                  <a:lnTo>
                    <a:pt x="2668" y="752"/>
                  </a:lnTo>
                  <a:lnTo>
                    <a:pt x="712" y="0"/>
                  </a:lnTo>
                  <a:close/>
                </a:path>
              </a:pathLst>
            </a:custGeom>
            <a:solidFill>
              <a:schemeClr val="accent3"/>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0" name="Freeform 3">
              <a:extLst>
                <a:ext uri="{FF2B5EF4-FFF2-40B4-BE49-F238E27FC236}">
                  <a16:creationId xmlns:a16="http://schemas.microsoft.com/office/drawing/2014/main" id="{22381B83-F4F8-4425-9F2A-40E003B34D7C}"/>
                </a:ext>
              </a:extLst>
            </p:cNvPr>
            <p:cNvSpPr>
              <a:spLocks noChangeAspect="1"/>
            </p:cNvSpPr>
            <p:nvPr/>
          </p:nvSpPr>
          <p:spPr bwMode="gray">
            <a:xfrm>
              <a:off x="9527772" y="3990258"/>
              <a:ext cx="2226078" cy="2685669"/>
            </a:xfrm>
            <a:custGeom>
              <a:avLst/>
              <a:gdLst>
                <a:gd name="T0" fmla="*/ 0 w 1847"/>
                <a:gd name="T1" fmla="*/ 486484834 h 2784"/>
                <a:gd name="T2" fmla="*/ 1186123226 w 1847"/>
                <a:gd name="T3" fmla="*/ 0 h 2784"/>
                <a:gd name="T4" fmla="*/ 1890223974 w 1847"/>
                <a:gd name="T5" fmla="*/ 773655454 h 2784"/>
                <a:gd name="T6" fmla="*/ 247663043 w 1847"/>
                <a:gd name="T7" fmla="*/ 1825302994 h 2784"/>
                <a:gd name="T8" fmla="*/ 0 w 1847"/>
                <a:gd name="T9" fmla="*/ 486484834 h 2784"/>
                <a:gd name="T10" fmla="*/ 0 60000 65536"/>
                <a:gd name="T11" fmla="*/ 0 60000 65536"/>
                <a:gd name="T12" fmla="*/ 0 60000 65536"/>
                <a:gd name="T13" fmla="*/ 0 60000 65536"/>
                <a:gd name="T14" fmla="*/ 0 60000 65536"/>
                <a:gd name="T15" fmla="*/ 0 w 1847"/>
                <a:gd name="T16" fmla="*/ 0 h 2784"/>
                <a:gd name="T17" fmla="*/ 1847 w 1847"/>
                <a:gd name="T18" fmla="*/ 2784 h 2784"/>
              </a:gdLst>
              <a:ahLst/>
              <a:cxnLst>
                <a:cxn ang="T10">
                  <a:pos x="T0" y="T1"/>
                </a:cxn>
                <a:cxn ang="T11">
                  <a:pos x="T2" y="T3"/>
                </a:cxn>
                <a:cxn ang="T12">
                  <a:pos x="T4" y="T5"/>
                </a:cxn>
                <a:cxn ang="T13">
                  <a:pos x="T6" y="T7"/>
                </a:cxn>
                <a:cxn ang="T14">
                  <a:pos x="T8" y="T9"/>
                </a:cxn>
              </a:cxnLst>
              <a:rect l="T15" t="T16" r="T17" b="T18"/>
              <a:pathLst>
                <a:path w="1847" h="2784">
                  <a:moveTo>
                    <a:pt x="0" y="742"/>
                  </a:moveTo>
                  <a:lnTo>
                    <a:pt x="1159" y="0"/>
                  </a:lnTo>
                  <a:lnTo>
                    <a:pt x="1847" y="1180"/>
                  </a:lnTo>
                  <a:lnTo>
                    <a:pt x="242" y="2784"/>
                  </a:lnTo>
                  <a:lnTo>
                    <a:pt x="0" y="742"/>
                  </a:lnTo>
                  <a:close/>
                </a:path>
              </a:pathLst>
            </a:custGeom>
            <a:solidFill>
              <a:schemeClr val="accent3"/>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1" name="Freeform 4">
              <a:extLst>
                <a:ext uri="{FF2B5EF4-FFF2-40B4-BE49-F238E27FC236}">
                  <a16:creationId xmlns:a16="http://schemas.microsoft.com/office/drawing/2014/main" id="{6B5F32A8-4335-472A-8C27-E34F4778FEF3}"/>
                </a:ext>
              </a:extLst>
            </p:cNvPr>
            <p:cNvSpPr>
              <a:spLocks noChangeAspect="1"/>
            </p:cNvSpPr>
            <p:nvPr/>
          </p:nvSpPr>
          <p:spPr bwMode="gray">
            <a:xfrm>
              <a:off x="9501293" y="4472545"/>
              <a:ext cx="2252557" cy="2203383"/>
            </a:xfrm>
            <a:custGeom>
              <a:avLst/>
              <a:gdLst>
                <a:gd name="T0" fmla="*/ 0 w 1875"/>
                <a:gd name="T1" fmla="*/ 0 h 2286"/>
                <a:gd name="T2" fmla="*/ 1906555670 w 1875"/>
                <a:gd name="T3" fmla="*/ 446386630 h 2286"/>
                <a:gd name="T4" fmla="*/ 274544546 w 1875"/>
                <a:gd name="T5" fmla="*/ 1496245267 h 2286"/>
                <a:gd name="T6" fmla="*/ 0 w 1875"/>
                <a:gd name="T7" fmla="*/ 0 h 2286"/>
                <a:gd name="T8" fmla="*/ 0 60000 65536"/>
                <a:gd name="T9" fmla="*/ 0 60000 65536"/>
                <a:gd name="T10" fmla="*/ 0 60000 65536"/>
                <a:gd name="T11" fmla="*/ 0 60000 65536"/>
                <a:gd name="T12" fmla="*/ 0 w 1875"/>
                <a:gd name="T13" fmla="*/ 0 h 2286"/>
                <a:gd name="T14" fmla="*/ 1875 w 1875"/>
                <a:gd name="T15" fmla="*/ 2286 h 2286"/>
              </a:gdLst>
              <a:ahLst/>
              <a:cxnLst>
                <a:cxn ang="T8">
                  <a:pos x="T0" y="T1"/>
                </a:cxn>
                <a:cxn ang="T9">
                  <a:pos x="T2" y="T3"/>
                </a:cxn>
                <a:cxn ang="T10">
                  <a:pos x="T4" y="T5"/>
                </a:cxn>
                <a:cxn ang="T11">
                  <a:pos x="T6" y="T7"/>
                </a:cxn>
              </a:cxnLst>
              <a:rect l="T12" t="T13" r="T14" b="T15"/>
              <a:pathLst>
                <a:path w="1875" h="2286">
                  <a:moveTo>
                    <a:pt x="0" y="0"/>
                  </a:moveTo>
                  <a:lnTo>
                    <a:pt x="1875" y="682"/>
                  </a:lnTo>
                  <a:lnTo>
                    <a:pt x="270" y="2286"/>
                  </a:lnTo>
                  <a:lnTo>
                    <a:pt x="0" y="0"/>
                  </a:lnTo>
                  <a:close/>
                </a:path>
              </a:pathLst>
            </a:custGeom>
            <a:solidFill>
              <a:schemeClr val="accent3">
                <a:lumMod val="90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2" name="Freeform 5">
              <a:extLst>
                <a:ext uri="{FF2B5EF4-FFF2-40B4-BE49-F238E27FC236}">
                  <a16:creationId xmlns:a16="http://schemas.microsoft.com/office/drawing/2014/main" id="{0B4D80E7-93BE-471F-8012-44D4A86C160B}"/>
                </a:ext>
              </a:extLst>
            </p:cNvPr>
            <p:cNvSpPr>
              <a:spLocks noChangeAspect="1"/>
            </p:cNvSpPr>
            <p:nvPr/>
          </p:nvSpPr>
          <p:spPr bwMode="gray">
            <a:xfrm>
              <a:off x="6321990" y="4219108"/>
              <a:ext cx="3498935" cy="2456819"/>
            </a:xfrm>
            <a:custGeom>
              <a:avLst/>
              <a:gdLst>
                <a:gd name="T0" fmla="*/ 0 w 2910"/>
                <a:gd name="T1" fmla="*/ 632738112 h 2548"/>
                <a:gd name="T2" fmla="*/ 1953589924 w 2910"/>
                <a:gd name="T3" fmla="*/ 0 h 2548"/>
                <a:gd name="T4" fmla="*/ 2147483647 w 2910"/>
                <a:gd name="T5" fmla="*/ 171611844 h 2548"/>
                <a:gd name="T6" fmla="*/ 2147483647 w 2910"/>
                <a:gd name="T7" fmla="*/ 1668960563 h 2548"/>
                <a:gd name="T8" fmla="*/ 0 w 2910"/>
                <a:gd name="T9" fmla="*/ 632738112 h 2548"/>
                <a:gd name="T10" fmla="*/ 0 60000 65536"/>
                <a:gd name="T11" fmla="*/ 0 60000 65536"/>
                <a:gd name="T12" fmla="*/ 0 60000 65536"/>
                <a:gd name="T13" fmla="*/ 0 60000 65536"/>
                <a:gd name="T14" fmla="*/ 0 60000 65536"/>
                <a:gd name="T15" fmla="*/ 0 w 2910"/>
                <a:gd name="T16" fmla="*/ 0 h 2548"/>
                <a:gd name="T17" fmla="*/ 2910 w 2910"/>
                <a:gd name="T18" fmla="*/ 2548 h 2548"/>
              </a:gdLst>
              <a:ahLst/>
              <a:cxnLst>
                <a:cxn ang="T10">
                  <a:pos x="T0" y="T1"/>
                </a:cxn>
                <a:cxn ang="T11">
                  <a:pos x="T2" y="T3"/>
                </a:cxn>
                <a:cxn ang="T12">
                  <a:pos x="T4" y="T5"/>
                </a:cxn>
                <a:cxn ang="T13">
                  <a:pos x="T6" y="T7"/>
                </a:cxn>
                <a:cxn ang="T14">
                  <a:pos x="T8" y="T9"/>
                </a:cxn>
              </a:cxnLst>
              <a:rect l="T15" t="T16" r="T17" b="T18"/>
              <a:pathLst>
                <a:path w="2910" h="2548">
                  <a:moveTo>
                    <a:pt x="0" y="966"/>
                  </a:moveTo>
                  <a:lnTo>
                    <a:pt x="1918" y="0"/>
                  </a:lnTo>
                  <a:lnTo>
                    <a:pt x="2640" y="262"/>
                  </a:lnTo>
                  <a:lnTo>
                    <a:pt x="2910" y="2548"/>
                  </a:lnTo>
                  <a:lnTo>
                    <a:pt x="0" y="966"/>
                  </a:lnTo>
                  <a:close/>
                </a:path>
              </a:pathLst>
            </a:custGeom>
            <a:solidFill>
              <a:schemeClr val="accent3">
                <a:lumMod val="75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3" name="Freeform 6">
              <a:extLst>
                <a:ext uri="{FF2B5EF4-FFF2-40B4-BE49-F238E27FC236}">
                  <a16:creationId xmlns:a16="http://schemas.microsoft.com/office/drawing/2014/main" id="{9062D66C-2197-4AEC-8BC2-C03EACE272F6}"/>
                </a:ext>
              </a:extLst>
            </p:cNvPr>
            <p:cNvSpPr>
              <a:spLocks noChangeAspect="1"/>
            </p:cNvSpPr>
            <p:nvPr/>
          </p:nvSpPr>
          <p:spPr bwMode="gray">
            <a:xfrm>
              <a:off x="7173082" y="3479603"/>
              <a:ext cx="3754263" cy="1229356"/>
            </a:xfrm>
            <a:custGeom>
              <a:avLst/>
              <a:gdLst>
                <a:gd name="T0" fmla="*/ 1334474084 w 3115"/>
                <a:gd name="T1" fmla="*/ 0 h 1274"/>
                <a:gd name="T2" fmla="*/ 219000985 w 3115"/>
                <a:gd name="T3" fmla="*/ 286023754 h 1274"/>
                <a:gd name="T4" fmla="*/ 0 w 3115"/>
                <a:gd name="T5" fmla="*/ 342440729 h 1274"/>
                <a:gd name="T6" fmla="*/ 2001710367 w 3115"/>
                <a:gd name="T7" fmla="*/ 835765985 h 1274"/>
                <a:gd name="T8" fmla="*/ 2147483647 w 3115"/>
                <a:gd name="T9" fmla="*/ 349001313 h 1274"/>
                <a:gd name="T10" fmla="*/ 1334474084 w 3115"/>
                <a:gd name="T11" fmla="*/ 0 h 1274"/>
                <a:gd name="T12" fmla="*/ 0 60000 65536"/>
                <a:gd name="T13" fmla="*/ 0 60000 65536"/>
                <a:gd name="T14" fmla="*/ 0 60000 65536"/>
                <a:gd name="T15" fmla="*/ 0 60000 65536"/>
                <a:gd name="T16" fmla="*/ 0 60000 65536"/>
                <a:gd name="T17" fmla="*/ 0 60000 65536"/>
                <a:gd name="T18" fmla="*/ 0 w 3115"/>
                <a:gd name="T19" fmla="*/ 0 h 1274"/>
                <a:gd name="T20" fmla="*/ 3115 w 3115"/>
                <a:gd name="T21" fmla="*/ 1274 h 1274"/>
              </a:gdLst>
              <a:ahLst/>
              <a:cxnLst>
                <a:cxn ang="T12">
                  <a:pos x="T0" y="T1"/>
                </a:cxn>
                <a:cxn ang="T13">
                  <a:pos x="T2" y="T3"/>
                </a:cxn>
                <a:cxn ang="T14">
                  <a:pos x="T4" y="T5"/>
                </a:cxn>
                <a:cxn ang="T15">
                  <a:pos x="T6" y="T7"/>
                </a:cxn>
                <a:cxn ang="T16">
                  <a:pos x="T8" y="T9"/>
                </a:cxn>
                <a:cxn ang="T17">
                  <a:pos x="T10" y="T11"/>
                </a:cxn>
              </a:cxnLst>
              <a:rect l="T18" t="T19" r="T20" b="T21"/>
              <a:pathLst>
                <a:path w="3115" h="1274">
                  <a:moveTo>
                    <a:pt x="1304" y="0"/>
                  </a:moveTo>
                  <a:lnTo>
                    <a:pt x="214" y="436"/>
                  </a:lnTo>
                  <a:lnTo>
                    <a:pt x="0" y="522"/>
                  </a:lnTo>
                  <a:lnTo>
                    <a:pt x="1956" y="1274"/>
                  </a:lnTo>
                  <a:lnTo>
                    <a:pt x="3115" y="532"/>
                  </a:lnTo>
                  <a:lnTo>
                    <a:pt x="1304" y="0"/>
                  </a:lnTo>
                  <a:close/>
                </a:path>
              </a:pathLst>
            </a:custGeom>
            <a:solidFill>
              <a:schemeClr val="accent1"/>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4" name="Freeform 7">
              <a:extLst>
                <a:ext uri="{FF2B5EF4-FFF2-40B4-BE49-F238E27FC236}">
                  <a16:creationId xmlns:a16="http://schemas.microsoft.com/office/drawing/2014/main" id="{333D6DE4-0398-45D8-B7A6-1C479EEB806C}"/>
                </a:ext>
              </a:extLst>
            </p:cNvPr>
            <p:cNvSpPr>
              <a:spLocks noChangeAspect="1"/>
            </p:cNvSpPr>
            <p:nvPr/>
          </p:nvSpPr>
          <p:spPr bwMode="gray">
            <a:xfrm>
              <a:off x="2821164" y="4830003"/>
              <a:ext cx="6869260" cy="1866729"/>
            </a:xfrm>
            <a:custGeom>
              <a:avLst/>
              <a:gdLst>
                <a:gd name="T0" fmla="*/ 0 w 1272"/>
                <a:gd name="T1" fmla="*/ 1286672828 h 454"/>
                <a:gd name="T2" fmla="*/ 2147483647 w 1272"/>
                <a:gd name="T3" fmla="*/ 2147483647 h 454"/>
                <a:gd name="T4" fmla="*/ 2147483647 w 1272"/>
                <a:gd name="T5" fmla="*/ 1312669159 h 454"/>
                <a:gd name="T6" fmla="*/ 2147483647 w 1272"/>
                <a:gd name="T7" fmla="*/ 0 h 454"/>
                <a:gd name="T8" fmla="*/ 0 w 1272"/>
                <a:gd name="T9" fmla="*/ 1286672828 h 454"/>
                <a:gd name="T10" fmla="*/ 0 60000 65536"/>
                <a:gd name="T11" fmla="*/ 0 60000 65536"/>
                <a:gd name="T12" fmla="*/ 0 60000 65536"/>
                <a:gd name="T13" fmla="*/ 0 60000 65536"/>
                <a:gd name="T14" fmla="*/ 0 60000 65536"/>
                <a:gd name="T15" fmla="*/ 0 w 1272"/>
                <a:gd name="T16" fmla="*/ 0 h 454"/>
                <a:gd name="T17" fmla="*/ 1272 w 1272"/>
                <a:gd name="T18" fmla="*/ 454 h 454"/>
              </a:gdLst>
              <a:ahLst/>
              <a:cxnLst>
                <a:cxn ang="T10">
                  <a:pos x="T0" y="T1"/>
                </a:cxn>
                <a:cxn ang="T11">
                  <a:pos x="T2" y="T3"/>
                </a:cxn>
                <a:cxn ang="T12">
                  <a:pos x="T4" y="T5"/>
                </a:cxn>
                <a:cxn ang="T13">
                  <a:pos x="T6" y="T7"/>
                </a:cxn>
                <a:cxn ang="T14">
                  <a:pos x="T8" y="T9"/>
                </a:cxn>
              </a:cxnLst>
              <a:rect l="T15" t="T16" r="T17" b="T18"/>
              <a:pathLst>
                <a:path w="1272" h="454">
                  <a:moveTo>
                    <a:pt x="0" y="99"/>
                  </a:moveTo>
                  <a:lnTo>
                    <a:pt x="1272" y="454"/>
                  </a:lnTo>
                  <a:lnTo>
                    <a:pt x="627" y="101"/>
                  </a:lnTo>
                  <a:lnTo>
                    <a:pt x="686" y="0"/>
                  </a:lnTo>
                  <a:lnTo>
                    <a:pt x="0" y="99"/>
                  </a:lnTo>
                  <a:close/>
                </a:path>
              </a:pathLst>
            </a:custGeom>
            <a:solidFill>
              <a:schemeClr val="bg1">
                <a:lumMod val="95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5" name="Line 22">
              <a:extLst>
                <a:ext uri="{FF2B5EF4-FFF2-40B4-BE49-F238E27FC236}">
                  <a16:creationId xmlns:a16="http://schemas.microsoft.com/office/drawing/2014/main" id="{77C8FDBD-0E65-4D01-B3FE-BDBBB5AE9D60}"/>
                </a:ext>
              </a:extLst>
            </p:cNvPr>
            <p:cNvSpPr>
              <a:spLocks noChangeShapeType="1"/>
            </p:cNvSpPr>
            <p:nvPr/>
          </p:nvSpPr>
          <p:spPr bwMode="gray">
            <a:xfrm>
              <a:off x="767195" y="5234744"/>
              <a:ext cx="5378903" cy="0"/>
            </a:xfrm>
            <a:prstGeom prst="line">
              <a:avLst/>
            </a:prstGeom>
            <a:noFill/>
            <a:ln w="28575">
              <a:solidFill>
                <a:schemeClr val="accent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37" name="Text Box 29">
              <a:extLst>
                <a:ext uri="{FF2B5EF4-FFF2-40B4-BE49-F238E27FC236}">
                  <a16:creationId xmlns:a16="http://schemas.microsoft.com/office/drawing/2014/main" id="{7F9AC111-9DA3-48F8-B865-5A99415A086D}"/>
                </a:ext>
              </a:extLst>
            </p:cNvPr>
            <p:cNvSpPr txBox="1">
              <a:spLocks noChangeArrowheads="1"/>
            </p:cNvSpPr>
            <p:nvPr/>
          </p:nvSpPr>
          <p:spPr bwMode="gray">
            <a:xfrm>
              <a:off x="616211" y="3746476"/>
              <a:ext cx="5651251" cy="1628154"/>
            </a:xfrm>
            <a:prstGeom prst="rect">
              <a:avLst/>
            </a:prstGeom>
            <a:noFill/>
            <a:ln w="9525">
              <a:noFill/>
              <a:miter lim="800000"/>
              <a:headEnd/>
              <a:tailEnd/>
            </a:ln>
          </p:spPr>
          <p:txBody>
            <a:bodyPr wrap="square" lIns="166124" tIns="166124" rIns="132899" bIns="166124"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8254" marR="0" lvl="0" indent="-328254" algn="l" defTabSz="1480076" rtl="0" eaLnBrk="1" fontAlgn="auto" latinLnBrk="0" hangingPunct="1">
                <a:lnSpc>
                  <a:spcPct val="100000"/>
                </a:lnSpc>
                <a:spcBef>
                  <a:spcPct val="20000"/>
                </a:spcBef>
                <a:spcAft>
                  <a:spcPts val="0"/>
                </a:spcAft>
                <a:buClrTx/>
                <a:buSzTx/>
                <a:buFontTx/>
                <a:buNone/>
                <a:tabLst/>
                <a:defRPr/>
              </a:pPr>
              <a:r>
                <a:rPr kumimoji="0" lang="en-ZA" sz="2000" b="1" i="0" u="none" strike="noStrike" kern="1200" cap="none" spc="0" normalizeH="0" baseline="0" noProof="0">
                  <a:ln>
                    <a:noFill/>
                  </a:ln>
                  <a:solidFill>
                    <a:srgbClr val="000000"/>
                  </a:solidFill>
                  <a:effectLst/>
                  <a:uLnTx/>
                  <a:uFillTx/>
                  <a:latin typeface="Archivo"/>
                  <a:ea typeface="+mn-ea"/>
                  <a:cs typeface="Arial" panose="020B0604020202020204" pitchFamily="34" charset="0"/>
                </a:rPr>
                <a:t>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chivo"/>
                  <a:ea typeface="+mn-ea"/>
                  <a:cs typeface="+mn-cs"/>
                </a:rPr>
                <a:t>AWS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chivo"/>
                  <a:ea typeface="+mn-ea"/>
                  <a:cs typeface="+mn-cs"/>
                </a:rPr>
                <a:t>Windows 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0000"/>
                  </a:solidFill>
                  <a:effectLst/>
                  <a:uLnTx/>
                  <a:uFillTx/>
                  <a:latin typeface="Archivo"/>
                  <a:ea typeface="+mn-ea"/>
                  <a:cs typeface="+mn-cs"/>
                </a:rPr>
                <a:t>AWS EKS - K8s</a:t>
              </a:r>
              <a:endParaRPr lang="en-GB" sz="1600">
                <a:solidFill>
                  <a:srgbClr val="000000"/>
                </a:solidFill>
                <a:latin typeface="Archiv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err="1">
                  <a:ln>
                    <a:noFill/>
                  </a:ln>
                  <a:solidFill>
                    <a:srgbClr val="000000"/>
                  </a:solidFill>
                  <a:effectLst/>
                  <a:uLnTx/>
                  <a:uFillTx/>
                  <a:latin typeface="Archivo"/>
                  <a:ea typeface="+mn-ea"/>
                  <a:cs typeface="+mn-cs"/>
                </a:rPr>
                <a:t>BitBucket</a:t>
              </a:r>
              <a:r>
                <a:rPr kumimoji="0" lang="en-GB" sz="1600" b="1" i="0" u="none" strike="noStrike" kern="1200" cap="none" spc="0" normalizeH="0" baseline="0" noProof="0">
                  <a:ln>
                    <a:noFill/>
                  </a:ln>
                  <a:solidFill>
                    <a:srgbClr val="000000"/>
                  </a:solidFill>
                  <a:effectLst/>
                  <a:uLnTx/>
                  <a:uFillTx/>
                  <a:latin typeface="Archivo"/>
                  <a:ea typeface="+mn-ea"/>
                  <a:cs typeface="+mn-cs"/>
                </a:rPr>
                <a:t> and Jenkins</a:t>
              </a:r>
              <a:endParaRPr kumimoji="0" lang="en-ZA" sz="1600" b="1" i="0" u="none" strike="noStrike" kern="1200" cap="none" spc="0" normalizeH="0" baseline="0" noProof="0">
                <a:ln>
                  <a:noFill/>
                </a:ln>
                <a:solidFill>
                  <a:srgbClr val="000000"/>
                </a:solidFill>
                <a:effectLst/>
                <a:uLnTx/>
                <a:uFillTx/>
                <a:latin typeface="Archivo"/>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23259EEE-C7E3-48D2-AAF3-91210994F85E}"/>
              </a:ext>
            </a:extLst>
          </p:cNvPr>
          <p:cNvGrpSpPr/>
          <p:nvPr/>
        </p:nvGrpSpPr>
        <p:grpSpPr>
          <a:xfrm>
            <a:off x="517540" y="2087606"/>
            <a:ext cx="10152608" cy="2030170"/>
            <a:chOff x="646128" y="2412114"/>
            <a:chExt cx="10152608" cy="2030170"/>
          </a:xfrm>
        </p:grpSpPr>
        <p:sp>
          <p:nvSpPr>
            <p:cNvPr id="20" name="Freeform 9">
              <a:extLst>
                <a:ext uri="{FF2B5EF4-FFF2-40B4-BE49-F238E27FC236}">
                  <a16:creationId xmlns:a16="http://schemas.microsoft.com/office/drawing/2014/main" id="{C6456E76-BAEF-48F6-AA6B-E4E305BB8EA1}"/>
                </a:ext>
              </a:extLst>
            </p:cNvPr>
            <p:cNvSpPr>
              <a:spLocks noChangeAspect="1"/>
            </p:cNvSpPr>
            <p:nvPr/>
          </p:nvSpPr>
          <p:spPr bwMode="gray">
            <a:xfrm>
              <a:off x="7299801" y="2668229"/>
              <a:ext cx="2192035" cy="1774055"/>
            </a:xfrm>
            <a:custGeom>
              <a:avLst/>
              <a:gdLst>
                <a:gd name="T0" fmla="*/ 697514542 w 1822"/>
                <a:gd name="T1" fmla="*/ 0 h 1838"/>
                <a:gd name="T2" fmla="*/ 1664245905 w 1822"/>
                <a:gd name="T3" fmla="*/ 143086509 h 1838"/>
                <a:gd name="T4" fmla="*/ 1858000099 w 1822"/>
                <a:gd name="T5" fmla="*/ 1206389832 h 1838"/>
                <a:gd name="T6" fmla="*/ 0 w 1822"/>
                <a:gd name="T7" fmla="*/ 774505334 h 1838"/>
                <a:gd name="T8" fmla="*/ 697514542 w 1822"/>
                <a:gd name="T9" fmla="*/ 0 h 1838"/>
                <a:gd name="T10" fmla="*/ 0 60000 65536"/>
                <a:gd name="T11" fmla="*/ 0 60000 65536"/>
                <a:gd name="T12" fmla="*/ 0 60000 65536"/>
                <a:gd name="T13" fmla="*/ 0 60000 65536"/>
                <a:gd name="T14" fmla="*/ 0 60000 65536"/>
                <a:gd name="T15" fmla="*/ 0 w 1822"/>
                <a:gd name="T16" fmla="*/ 0 h 1838"/>
                <a:gd name="T17" fmla="*/ 1822 w 1822"/>
                <a:gd name="T18" fmla="*/ 1838 h 1838"/>
              </a:gdLst>
              <a:ahLst/>
              <a:cxnLst>
                <a:cxn ang="T10">
                  <a:pos x="T0" y="T1"/>
                </a:cxn>
                <a:cxn ang="T11">
                  <a:pos x="T2" y="T3"/>
                </a:cxn>
                <a:cxn ang="T12">
                  <a:pos x="T4" y="T5"/>
                </a:cxn>
                <a:cxn ang="T13">
                  <a:pos x="T6" y="T7"/>
                </a:cxn>
                <a:cxn ang="T14">
                  <a:pos x="T8" y="T9"/>
                </a:cxn>
              </a:cxnLst>
              <a:rect l="T15" t="T16" r="T17" b="T18"/>
              <a:pathLst>
                <a:path w="1822" h="1838">
                  <a:moveTo>
                    <a:pt x="684" y="0"/>
                  </a:moveTo>
                  <a:lnTo>
                    <a:pt x="1632" y="218"/>
                  </a:lnTo>
                  <a:lnTo>
                    <a:pt x="1822" y="1838"/>
                  </a:lnTo>
                  <a:lnTo>
                    <a:pt x="0" y="1180"/>
                  </a:lnTo>
                  <a:lnTo>
                    <a:pt x="684" y="0"/>
                  </a:lnTo>
                  <a:close/>
                </a:path>
              </a:pathLst>
            </a:custGeom>
            <a:solidFill>
              <a:schemeClr val="accent3"/>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1" name="Freeform 10">
              <a:extLst>
                <a:ext uri="{FF2B5EF4-FFF2-40B4-BE49-F238E27FC236}">
                  <a16:creationId xmlns:a16="http://schemas.microsoft.com/office/drawing/2014/main" id="{E4F11F7A-C500-461C-B2F2-6909FDEE297E}"/>
                </a:ext>
              </a:extLst>
            </p:cNvPr>
            <p:cNvSpPr>
              <a:spLocks noChangeAspect="1"/>
            </p:cNvSpPr>
            <p:nvPr/>
          </p:nvSpPr>
          <p:spPr bwMode="gray">
            <a:xfrm>
              <a:off x="9259204" y="2685250"/>
              <a:ext cx="1535749" cy="1753251"/>
            </a:xfrm>
            <a:custGeom>
              <a:avLst/>
              <a:gdLst>
                <a:gd name="T0" fmla="*/ 0 w 1277"/>
                <a:gd name="T1" fmla="*/ 130760108 h 1820"/>
                <a:gd name="T2" fmla="*/ 611377153 w 1277"/>
                <a:gd name="T3" fmla="*/ 0 h 1820"/>
                <a:gd name="T4" fmla="*/ 1301213713 w 1277"/>
                <a:gd name="T5" fmla="*/ 767560185 h 1820"/>
                <a:gd name="T6" fmla="*/ 193602782 w 1277"/>
                <a:gd name="T7" fmla="*/ 1189914822 h 1820"/>
                <a:gd name="T8" fmla="*/ 0 w 1277"/>
                <a:gd name="T9" fmla="*/ 130760108 h 1820"/>
                <a:gd name="T10" fmla="*/ 0 60000 65536"/>
                <a:gd name="T11" fmla="*/ 0 60000 65536"/>
                <a:gd name="T12" fmla="*/ 0 60000 65536"/>
                <a:gd name="T13" fmla="*/ 0 60000 65536"/>
                <a:gd name="T14" fmla="*/ 0 60000 65536"/>
                <a:gd name="T15" fmla="*/ 0 w 1277"/>
                <a:gd name="T16" fmla="*/ 0 h 1820"/>
                <a:gd name="T17" fmla="*/ 1277 w 1277"/>
                <a:gd name="T18" fmla="*/ 1820 h 1820"/>
              </a:gdLst>
              <a:ahLst/>
              <a:cxnLst>
                <a:cxn ang="T10">
                  <a:pos x="T0" y="T1"/>
                </a:cxn>
                <a:cxn ang="T11">
                  <a:pos x="T2" y="T3"/>
                </a:cxn>
                <a:cxn ang="T12">
                  <a:pos x="T4" y="T5"/>
                </a:cxn>
                <a:cxn ang="T13">
                  <a:pos x="T6" y="T7"/>
                </a:cxn>
                <a:cxn ang="T14">
                  <a:pos x="T8" y="T9"/>
                </a:cxn>
              </a:cxnLst>
              <a:rect l="T15" t="T16" r="T17" b="T18"/>
              <a:pathLst>
                <a:path w="1277" h="1820">
                  <a:moveTo>
                    <a:pt x="0" y="200"/>
                  </a:moveTo>
                  <a:lnTo>
                    <a:pt x="600" y="0"/>
                  </a:lnTo>
                  <a:lnTo>
                    <a:pt x="1277" y="1174"/>
                  </a:lnTo>
                  <a:lnTo>
                    <a:pt x="190" y="1820"/>
                  </a:lnTo>
                  <a:lnTo>
                    <a:pt x="0" y="200"/>
                  </a:lnTo>
                  <a:close/>
                </a:path>
              </a:pathLst>
            </a:custGeom>
            <a:solidFill>
              <a:schemeClr val="accent3"/>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2" name="Freeform 11">
              <a:extLst>
                <a:ext uri="{FF2B5EF4-FFF2-40B4-BE49-F238E27FC236}">
                  <a16:creationId xmlns:a16="http://schemas.microsoft.com/office/drawing/2014/main" id="{8EA21CF9-3172-491C-B6E7-2A6C9A479CE6}"/>
                </a:ext>
              </a:extLst>
            </p:cNvPr>
            <p:cNvSpPr>
              <a:spLocks noChangeAspect="1"/>
            </p:cNvSpPr>
            <p:nvPr/>
          </p:nvSpPr>
          <p:spPr bwMode="gray">
            <a:xfrm>
              <a:off x="9349988" y="3496625"/>
              <a:ext cx="1448748" cy="945658"/>
            </a:xfrm>
            <a:custGeom>
              <a:avLst/>
              <a:gdLst>
                <a:gd name="T0" fmla="*/ 0 w 1203"/>
                <a:gd name="T1" fmla="*/ 0 h 984"/>
                <a:gd name="T2" fmla="*/ 1229191029 w 1203"/>
                <a:gd name="T3" fmla="*/ 219934942 h 984"/>
                <a:gd name="T4" fmla="*/ 118525526 w 1203"/>
                <a:gd name="T5" fmla="*/ 640283643 h 984"/>
                <a:gd name="T6" fmla="*/ 0 w 1203"/>
                <a:gd name="T7" fmla="*/ 0 h 984"/>
                <a:gd name="T8" fmla="*/ 0 60000 65536"/>
                <a:gd name="T9" fmla="*/ 0 60000 65536"/>
                <a:gd name="T10" fmla="*/ 0 60000 65536"/>
                <a:gd name="T11" fmla="*/ 0 60000 65536"/>
                <a:gd name="T12" fmla="*/ 0 w 1203"/>
                <a:gd name="T13" fmla="*/ 0 h 984"/>
                <a:gd name="T14" fmla="*/ 1203 w 1203"/>
                <a:gd name="T15" fmla="*/ 984 h 984"/>
              </a:gdLst>
              <a:ahLst/>
              <a:cxnLst>
                <a:cxn ang="T8">
                  <a:pos x="T0" y="T1"/>
                </a:cxn>
                <a:cxn ang="T9">
                  <a:pos x="T2" y="T3"/>
                </a:cxn>
                <a:cxn ang="T10">
                  <a:pos x="T4" y="T5"/>
                </a:cxn>
                <a:cxn ang="T11">
                  <a:pos x="T6" y="T7"/>
                </a:cxn>
              </a:cxnLst>
              <a:rect l="T12" t="T13" r="T14" b="T15"/>
              <a:pathLst>
                <a:path w="1203" h="984">
                  <a:moveTo>
                    <a:pt x="0" y="0"/>
                  </a:moveTo>
                  <a:lnTo>
                    <a:pt x="1203" y="338"/>
                  </a:lnTo>
                  <a:lnTo>
                    <a:pt x="116" y="984"/>
                  </a:lnTo>
                  <a:lnTo>
                    <a:pt x="0" y="0"/>
                  </a:lnTo>
                  <a:close/>
                </a:path>
              </a:pathLst>
            </a:custGeom>
            <a:solidFill>
              <a:schemeClr val="accent3">
                <a:lumMod val="90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3" name="Freeform 12">
              <a:extLst>
                <a:ext uri="{FF2B5EF4-FFF2-40B4-BE49-F238E27FC236}">
                  <a16:creationId xmlns:a16="http://schemas.microsoft.com/office/drawing/2014/main" id="{EC78D61C-F12E-47E1-A651-11C8A126A328}"/>
                </a:ext>
              </a:extLst>
            </p:cNvPr>
            <p:cNvSpPr>
              <a:spLocks noChangeAspect="1"/>
            </p:cNvSpPr>
            <p:nvPr/>
          </p:nvSpPr>
          <p:spPr bwMode="gray">
            <a:xfrm>
              <a:off x="7299801" y="3358558"/>
              <a:ext cx="2192035" cy="1083725"/>
            </a:xfrm>
            <a:custGeom>
              <a:avLst/>
              <a:gdLst>
                <a:gd name="T0" fmla="*/ 0 w 1822"/>
                <a:gd name="T1" fmla="*/ 305203750 h 1124"/>
                <a:gd name="T2" fmla="*/ 1235947427 w 1822"/>
                <a:gd name="T3" fmla="*/ 0 h 1124"/>
                <a:gd name="T4" fmla="*/ 1739708533 w 1822"/>
                <a:gd name="T5" fmla="*/ 91692143 h 1124"/>
                <a:gd name="T6" fmla="*/ 1858000099 w 1822"/>
                <a:gd name="T7" fmla="*/ 736157615 h 1124"/>
                <a:gd name="T8" fmla="*/ 0 w 1822"/>
                <a:gd name="T9" fmla="*/ 305203750 h 1124"/>
                <a:gd name="T10" fmla="*/ 0 60000 65536"/>
                <a:gd name="T11" fmla="*/ 0 60000 65536"/>
                <a:gd name="T12" fmla="*/ 0 60000 65536"/>
                <a:gd name="T13" fmla="*/ 0 60000 65536"/>
                <a:gd name="T14" fmla="*/ 0 60000 65536"/>
                <a:gd name="T15" fmla="*/ 0 w 1822"/>
                <a:gd name="T16" fmla="*/ 0 h 1124"/>
                <a:gd name="T17" fmla="*/ 1822 w 1822"/>
                <a:gd name="T18" fmla="*/ 1124 h 1124"/>
              </a:gdLst>
              <a:ahLst/>
              <a:cxnLst>
                <a:cxn ang="T10">
                  <a:pos x="T0" y="T1"/>
                </a:cxn>
                <a:cxn ang="T11">
                  <a:pos x="T2" y="T3"/>
                </a:cxn>
                <a:cxn ang="T12">
                  <a:pos x="T4" y="T5"/>
                </a:cxn>
                <a:cxn ang="T13">
                  <a:pos x="T6" y="T7"/>
                </a:cxn>
                <a:cxn ang="T14">
                  <a:pos x="T8" y="T9"/>
                </a:cxn>
              </a:cxnLst>
              <a:rect l="T15" t="T16" r="T17" b="T18"/>
              <a:pathLst>
                <a:path w="1822" h="1124">
                  <a:moveTo>
                    <a:pt x="0" y="466"/>
                  </a:moveTo>
                  <a:lnTo>
                    <a:pt x="1212" y="0"/>
                  </a:lnTo>
                  <a:lnTo>
                    <a:pt x="1706" y="140"/>
                  </a:lnTo>
                  <a:lnTo>
                    <a:pt x="1822" y="1124"/>
                  </a:lnTo>
                  <a:lnTo>
                    <a:pt x="0" y="466"/>
                  </a:lnTo>
                  <a:close/>
                </a:path>
              </a:pathLst>
            </a:custGeom>
            <a:solidFill>
              <a:schemeClr val="accent3">
                <a:lumMod val="75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4" name="Freeform 13">
              <a:extLst>
                <a:ext uri="{FF2B5EF4-FFF2-40B4-BE49-F238E27FC236}">
                  <a16:creationId xmlns:a16="http://schemas.microsoft.com/office/drawing/2014/main" id="{415EE0A9-5CC5-4C24-A35F-29C148D2AB9B}"/>
                </a:ext>
              </a:extLst>
            </p:cNvPr>
            <p:cNvSpPr>
              <a:spLocks noChangeAspect="1"/>
            </p:cNvSpPr>
            <p:nvPr/>
          </p:nvSpPr>
          <p:spPr bwMode="gray">
            <a:xfrm>
              <a:off x="8756115" y="2513141"/>
              <a:ext cx="593874" cy="983484"/>
            </a:xfrm>
            <a:custGeom>
              <a:avLst/>
              <a:gdLst>
                <a:gd name="T0" fmla="*/ 0 w 494"/>
                <a:gd name="T1" fmla="*/ 576390062 h 1020"/>
                <a:gd name="T2" fmla="*/ 112001484 w 494"/>
                <a:gd name="T3" fmla="*/ 0 h 1020"/>
                <a:gd name="T4" fmla="*/ 390989087 w 494"/>
                <a:gd name="T5" fmla="*/ 35369442 h 1020"/>
                <a:gd name="T6" fmla="*/ 502990540 w 494"/>
                <a:gd name="T7" fmla="*/ 668088523 h 1020"/>
                <a:gd name="T8" fmla="*/ 0 w 494"/>
                <a:gd name="T9" fmla="*/ 576390062 h 1020"/>
                <a:gd name="T10" fmla="*/ 0 60000 65536"/>
                <a:gd name="T11" fmla="*/ 0 60000 65536"/>
                <a:gd name="T12" fmla="*/ 0 60000 65536"/>
                <a:gd name="T13" fmla="*/ 0 60000 65536"/>
                <a:gd name="T14" fmla="*/ 0 60000 65536"/>
                <a:gd name="T15" fmla="*/ 0 w 494"/>
                <a:gd name="T16" fmla="*/ 0 h 1020"/>
                <a:gd name="T17" fmla="*/ 494 w 494"/>
                <a:gd name="T18" fmla="*/ 1020 h 1020"/>
              </a:gdLst>
              <a:ahLst/>
              <a:cxnLst>
                <a:cxn ang="T10">
                  <a:pos x="T0" y="T1"/>
                </a:cxn>
                <a:cxn ang="T11">
                  <a:pos x="T2" y="T3"/>
                </a:cxn>
                <a:cxn ang="T12">
                  <a:pos x="T4" y="T5"/>
                </a:cxn>
                <a:cxn ang="T13">
                  <a:pos x="T6" y="T7"/>
                </a:cxn>
                <a:cxn ang="T14">
                  <a:pos x="T8" y="T9"/>
                </a:cxn>
              </a:cxnLst>
              <a:rect l="T15" t="T16" r="T17" b="T18"/>
              <a:pathLst>
                <a:path w="494" h="1020">
                  <a:moveTo>
                    <a:pt x="0" y="880"/>
                  </a:moveTo>
                  <a:lnTo>
                    <a:pt x="110" y="0"/>
                  </a:lnTo>
                  <a:lnTo>
                    <a:pt x="384" y="54"/>
                  </a:lnTo>
                  <a:lnTo>
                    <a:pt x="494" y="1020"/>
                  </a:lnTo>
                  <a:lnTo>
                    <a:pt x="0" y="880"/>
                  </a:lnTo>
                  <a:close/>
                </a:path>
              </a:pathLst>
            </a:custGeom>
            <a:solidFill>
              <a:schemeClr val="accent3">
                <a:lumMod val="90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5" name="Freeform 14">
              <a:extLst>
                <a:ext uri="{FF2B5EF4-FFF2-40B4-BE49-F238E27FC236}">
                  <a16:creationId xmlns:a16="http://schemas.microsoft.com/office/drawing/2014/main" id="{10A1F53D-A5BA-4F9D-A2A7-F6168EB40545}"/>
                </a:ext>
              </a:extLst>
            </p:cNvPr>
            <p:cNvSpPr>
              <a:spLocks noChangeAspect="1"/>
            </p:cNvSpPr>
            <p:nvPr/>
          </p:nvSpPr>
          <p:spPr bwMode="gray">
            <a:xfrm>
              <a:off x="8124415" y="2513141"/>
              <a:ext cx="1862946" cy="365024"/>
            </a:xfrm>
            <a:custGeom>
              <a:avLst/>
              <a:gdLst>
                <a:gd name="T0" fmla="*/ 0 w 1552"/>
                <a:gd name="T1" fmla="*/ 105678797 h 384"/>
                <a:gd name="T2" fmla="*/ 962331417 w 1552"/>
                <a:gd name="T3" fmla="*/ 244460943 h 384"/>
                <a:gd name="T4" fmla="*/ 1575462015 w 1552"/>
                <a:gd name="T5" fmla="*/ 115864566 h 384"/>
                <a:gd name="T6" fmla="*/ 647644544 w 1552"/>
                <a:gd name="T7" fmla="*/ 0 h 384"/>
                <a:gd name="T8" fmla="*/ 0 w 1552"/>
                <a:gd name="T9" fmla="*/ 105678797 h 384"/>
                <a:gd name="T10" fmla="*/ 0 60000 65536"/>
                <a:gd name="T11" fmla="*/ 0 60000 65536"/>
                <a:gd name="T12" fmla="*/ 0 60000 65536"/>
                <a:gd name="T13" fmla="*/ 0 60000 65536"/>
                <a:gd name="T14" fmla="*/ 0 60000 65536"/>
                <a:gd name="T15" fmla="*/ 0 w 1552"/>
                <a:gd name="T16" fmla="*/ 0 h 384"/>
                <a:gd name="T17" fmla="*/ 1552 w 1552"/>
                <a:gd name="T18" fmla="*/ 384 h 384"/>
              </a:gdLst>
              <a:ahLst/>
              <a:cxnLst>
                <a:cxn ang="T10">
                  <a:pos x="T0" y="T1"/>
                </a:cxn>
                <a:cxn ang="T11">
                  <a:pos x="T2" y="T3"/>
                </a:cxn>
                <a:cxn ang="T12">
                  <a:pos x="T4" y="T5"/>
                </a:cxn>
                <a:cxn ang="T13">
                  <a:pos x="T6" y="T7"/>
                </a:cxn>
                <a:cxn ang="T14">
                  <a:pos x="T8" y="T9"/>
                </a:cxn>
              </a:cxnLst>
              <a:rect l="T15" t="T16" r="T17" b="T18"/>
              <a:pathLst>
                <a:path w="1552" h="384">
                  <a:moveTo>
                    <a:pt x="0" y="166"/>
                  </a:moveTo>
                  <a:lnTo>
                    <a:pt x="948" y="384"/>
                  </a:lnTo>
                  <a:lnTo>
                    <a:pt x="1552" y="182"/>
                  </a:lnTo>
                  <a:lnTo>
                    <a:pt x="638" y="0"/>
                  </a:lnTo>
                  <a:lnTo>
                    <a:pt x="0" y="166"/>
                  </a:lnTo>
                  <a:close/>
                </a:path>
              </a:pathLst>
            </a:custGeom>
            <a:solidFill>
              <a:schemeClr val="accent1"/>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6" name="Line 21">
              <a:extLst>
                <a:ext uri="{FF2B5EF4-FFF2-40B4-BE49-F238E27FC236}">
                  <a16:creationId xmlns:a16="http://schemas.microsoft.com/office/drawing/2014/main" id="{32E166F6-DB30-4D78-9DFB-73C1CA403E84}"/>
                </a:ext>
              </a:extLst>
            </p:cNvPr>
            <p:cNvSpPr>
              <a:spLocks noChangeShapeType="1"/>
            </p:cNvSpPr>
            <p:nvPr/>
          </p:nvSpPr>
          <p:spPr bwMode="gray">
            <a:xfrm>
              <a:off x="767195" y="3910823"/>
              <a:ext cx="6271604" cy="0"/>
            </a:xfrm>
            <a:prstGeom prst="line">
              <a:avLst/>
            </a:prstGeom>
            <a:noFill/>
            <a:ln w="28575">
              <a:solidFill>
                <a:schemeClr val="accent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28" name="Text Box 28">
              <a:extLst>
                <a:ext uri="{FF2B5EF4-FFF2-40B4-BE49-F238E27FC236}">
                  <a16:creationId xmlns:a16="http://schemas.microsoft.com/office/drawing/2014/main" id="{29CDEE71-2D31-4673-9545-FC33A65FB7B7}"/>
                </a:ext>
              </a:extLst>
            </p:cNvPr>
            <p:cNvSpPr txBox="1">
              <a:spLocks noChangeArrowheads="1"/>
            </p:cNvSpPr>
            <p:nvPr/>
          </p:nvSpPr>
          <p:spPr bwMode="gray">
            <a:xfrm>
              <a:off x="646128" y="2412114"/>
              <a:ext cx="6343474" cy="1628154"/>
            </a:xfrm>
            <a:prstGeom prst="rect">
              <a:avLst/>
            </a:prstGeom>
            <a:noFill/>
            <a:ln w="9525">
              <a:noFill/>
              <a:miter lim="800000"/>
              <a:headEnd/>
              <a:tailEnd/>
            </a:ln>
          </p:spPr>
          <p:txBody>
            <a:bodyPr wrap="square" lIns="166124" tIns="166124" rIns="132899" bIns="166124"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8254" indent="-328254" defTabSz="1480076">
                <a:spcBef>
                  <a:spcPct val="20000"/>
                </a:spcBef>
              </a:pPr>
              <a:r>
                <a:rPr lang="en-ZA" sz="2000" b="1">
                  <a:cs typeface="Arial" panose="020B0604020202020204" pitchFamily="34" charset="0"/>
                </a:rPr>
                <a:t>Security</a:t>
              </a:r>
            </a:p>
            <a:p>
              <a:r>
                <a:rPr lang="en-US" sz="1600"/>
                <a:t>Limited logging and monitoring</a:t>
              </a:r>
            </a:p>
            <a:p>
              <a:r>
                <a:rPr lang="en-US" sz="1600"/>
                <a:t>Overly-permissive IAM policies</a:t>
              </a:r>
            </a:p>
            <a:p>
              <a:r>
                <a:rPr lang="en-US" sz="1600"/>
                <a:t>No MFA</a:t>
              </a:r>
            </a:p>
            <a:p>
              <a:r>
                <a:rPr lang="en-US" sz="1600"/>
                <a:t>SaaS services managed by third-party vendor</a:t>
              </a:r>
              <a:r>
                <a:rPr lang="en-ZA" sz="1600">
                  <a:cs typeface="Arial" panose="020B0604020202020204" pitchFamily="34" charset="0"/>
                </a:rPr>
                <a:t> </a:t>
              </a:r>
            </a:p>
          </p:txBody>
        </p:sp>
      </p:grpSp>
      <p:grpSp>
        <p:nvGrpSpPr>
          <p:cNvPr id="11" name="Group 10">
            <a:extLst>
              <a:ext uri="{FF2B5EF4-FFF2-40B4-BE49-F238E27FC236}">
                <a16:creationId xmlns:a16="http://schemas.microsoft.com/office/drawing/2014/main" id="{7994551B-4FE6-4B46-BAA4-FF34D1411A52}"/>
              </a:ext>
            </a:extLst>
          </p:cNvPr>
          <p:cNvGrpSpPr/>
          <p:nvPr/>
        </p:nvGrpSpPr>
        <p:grpSpPr>
          <a:xfrm>
            <a:off x="566737" y="858755"/>
            <a:ext cx="9163425" cy="1267182"/>
            <a:chOff x="695325" y="1387808"/>
            <a:chExt cx="9163425" cy="1267182"/>
          </a:xfrm>
        </p:grpSpPr>
        <p:sp>
          <p:nvSpPr>
            <p:cNvPr id="12" name="Freeform 15">
              <a:extLst>
                <a:ext uri="{FF2B5EF4-FFF2-40B4-BE49-F238E27FC236}">
                  <a16:creationId xmlns:a16="http://schemas.microsoft.com/office/drawing/2014/main" id="{92D1EC4F-799D-4DCF-8532-6BEA6F0A28FF}"/>
                </a:ext>
              </a:extLst>
            </p:cNvPr>
            <p:cNvSpPr>
              <a:spLocks noChangeAspect="1"/>
            </p:cNvSpPr>
            <p:nvPr/>
          </p:nvSpPr>
          <p:spPr bwMode="gray">
            <a:xfrm>
              <a:off x="8249242" y="1387808"/>
              <a:ext cx="977810" cy="1267182"/>
            </a:xfrm>
            <a:custGeom>
              <a:avLst/>
              <a:gdLst>
                <a:gd name="T0" fmla="*/ 667684688 w 816"/>
                <a:gd name="T1" fmla="*/ 0 h 1314"/>
                <a:gd name="T2" fmla="*/ 825501503 w 816"/>
                <a:gd name="T3" fmla="*/ 860957574 h 1314"/>
                <a:gd name="T4" fmla="*/ 0 w 816"/>
                <a:gd name="T5" fmla="*/ 749570620 h 1314"/>
                <a:gd name="T6" fmla="*/ 667684688 w 816"/>
                <a:gd name="T7" fmla="*/ 0 h 1314"/>
                <a:gd name="T8" fmla="*/ 0 60000 65536"/>
                <a:gd name="T9" fmla="*/ 0 60000 65536"/>
                <a:gd name="T10" fmla="*/ 0 60000 65536"/>
                <a:gd name="T11" fmla="*/ 0 60000 65536"/>
                <a:gd name="T12" fmla="*/ 0 w 816"/>
                <a:gd name="T13" fmla="*/ 0 h 1314"/>
                <a:gd name="T14" fmla="*/ 816 w 816"/>
                <a:gd name="T15" fmla="*/ 1314 h 1314"/>
              </a:gdLst>
              <a:ahLst/>
              <a:cxnLst>
                <a:cxn ang="T8">
                  <a:pos x="T0" y="T1"/>
                </a:cxn>
                <a:cxn ang="T9">
                  <a:pos x="T2" y="T3"/>
                </a:cxn>
                <a:cxn ang="T10">
                  <a:pos x="T4" y="T5"/>
                </a:cxn>
                <a:cxn ang="T11">
                  <a:pos x="T6" y="T7"/>
                </a:cxn>
              </a:cxnLst>
              <a:rect l="T12" t="T13" r="T14" b="T15"/>
              <a:pathLst>
                <a:path w="816" h="1314">
                  <a:moveTo>
                    <a:pt x="660" y="0"/>
                  </a:moveTo>
                  <a:lnTo>
                    <a:pt x="816" y="1314"/>
                  </a:lnTo>
                  <a:lnTo>
                    <a:pt x="0" y="1144"/>
                  </a:lnTo>
                  <a:lnTo>
                    <a:pt x="660" y="0"/>
                  </a:lnTo>
                  <a:close/>
                </a:path>
              </a:pathLst>
            </a:custGeom>
            <a:solidFill>
              <a:schemeClr val="accent3"/>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13" name="Freeform 16">
              <a:extLst>
                <a:ext uri="{FF2B5EF4-FFF2-40B4-BE49-F238E27FC236}">
                  <a16:creationId xmlns:a16="http://schemas.microsoft.com/office/drawing/2014/main" id="{69771523-3F66-4EB3-A5B8-7B51D620636E}"/>
                </a:ext>
              </a:extLst>
            </p:cNvPr>
            <p:cNvSpPr>
              <a:spLocks noChangeAspect="1"/>
            </p:cNvSpPr>
            <p:nvPr/>
          </p:nvSpPr>
          <p:spPr bwMode="gray">
            <a:xfrm>
              <a:off x="9041702" y="1387808"/>
              <a:ext cx="817048" cy="1267182"/>
            </a:xfrm>
            <a:custGeom>
              <a:avLst/>
              <a:gdLst>
                <a:gd name="T0" fmla="*/ 0 w 676"/>
                <a:gd name="T1" fmla="*/ 0 h 1314"/>
                <a:gd name="T2" fmla="*/ 695742073 w 676"/>
                <a:gd name="T3" fmla="*/ 760053879 h 1314"/>
                <a:gd name="T4" fmla="*/ 160556336 w 676"/>
                <a:gd name="T5" fmla="*/ 860957574 h 1314"/>
                <a:gd name="T6" fmla="*/ 0 w 676"/>
                <a:gd name="T7" fmla="*/ 0 h 1314"/>
                <a:gd name="T8" fmla="*/ 0 60000 65536"/>
                <a:gd name="T9" fmla="*/ 0 60000 65536"/>
                <a:gd name="T10" fmla="*/ 0 60000 65536"/>
                <a:gd name="T11" fmla="*/ 0 60000 65536"/>
                <a:gd name="T12" fmla="*/ 0 w 676"/>
                <a:gd name="T13" fmla="*/ 0 h 1314"/>
                <a:gd name="T14" fmla="*/ 676 w 676"/>
                <a:gd name="T15" fmla="*/ 1314 h 1314"/>
              </a:gdLst>
              <a:ahLst/>
              <a:cxnLst>
                <a:cxn ang="T8">
                  <a:pos x="T0" y="T1"/>
                </a:cxn>
                <a:cxn ang="T9">
                  <a:pos x="T2" y="T3"/>
                </a:cxn>
                <a:cxn ang="T10">
                  <a:pos x="T4" y="T5"/>
                </a:cxn>
                <a:cxn ang="T11">
                  <a:pos x="T6" y="T7"/>
                </a:cxn>
              </a:cxnLst>
              <a:rect l="T12" t="T13" r="T14" b="T15"/>
              <a:pathLst>
                <a:path w="676" h="1314">
                  <a:moveTo>
                    <a:pt x="0" y="0"/>
                  </a:moveTo>
                  <a:lnTo>
                    <a:pt x="676" y="1160"/>
                  </a:lnTo>
                  <a:lnTo>
                    <a:pt x="156" y="1314"/>
                  </a:lnTo>
                  <a:lnTo>
                    <a:pt x="0" y="0"/>
                  </a:lnTo>
                  <a:close/>
                </a:path>
              </a:pathLst>
            </a:custGeom>
            <a:solidFill>
              <a:schemeClr val="accent3"/>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14" name="Freeform 17">
              <a:extLst>
                <a:ext uri="{FF2B5EF4-FFF2-40B4-BE49-F238E27FC236}">
                  <a16:creationId xmlns:a16="http://schemas.microsoft.com/office/drawing/2014/main" id="{63A0F243-8329-42C7-8132-F874E9605C65}"/>
                </a:ext>
              </a:extLst>
            </p:cNvPr>
            <p:cNvSpPr>
              <a:spLocks noChangeAspect="1"/>
            </p:cNvSpPr>
            <p:nvPr/>
          </p:nvSpPr>
          <p:spPr bwMode="gray">
            <a:xfrm>
              <a:off x="9189225" y="2405335"/>
              <a:ext cx="663853" cy="249654"/>
            </a:xfrm>
            <a:custGeom>
              <a:avLst/>
              <a:gdLst>
                <a:gd name="T0" fmla="*/ 30791585 w 550"/>
                <a:gd name="T1" fmla="*/ 170198430 h 258"/>
                <a:gd name="T2" fmla="*/ 564520598 w 550"/>
                <a:gd name="T3" fmla="*/ 68607313 h 258"/>
                <a:gd name="T4" fmla="*/ 0 w 550"/>
                <a:gd name="T5" fmla="*/ 0 h 258"/>
                <a:gd name="T6" fmla="*/ 30791585 w 550"/>
                <a:gd name="T7" fmla="*/ 170198430 h 258"/>
                <a:gd name="T8" fmla="*/ 0 60000 65536"/>
                <a:gd name="T9" fmla="*/ 0 60000 65536"/>
                <a:gd name="T10" fmla="*/ 0 60000 65536"/>
                <a:gd name="T11" fmla="*/ 0 60000 65536"/>
                <a:gd name="T12" fmla="*/ 0 w 550"/>
                <a:gd name="T13" fmla="*/ 0 h 258"/>
                <a:gd name="T14" fmla="*/ 550 w 550"/>
                <a:gd name="T15" fmla="*/ 258 h 258"/>
              </a:gdLst>
              <a:ahLst/>
              <a:cxnLst>
                <a:cxn ang="T8">
                  <a:pos x="T0" y="T1"/>
                </a:cxn>
                <a:cxn ang="T9">
                  <a:pos x="T2" y="T3"/>
                </a:cxn>
                <a:cxn ang="T10">
                  <a:pos x="T4" y="T5"/>
                </a:cxn>
                <a:cxn ang="T11">
                  <a:pos x="T6" y="T7"/>
                </a:cxn>
              </a:cxnLst>
              <a:rect l="T12" t="T13" r="T14" b="T15"/>
              <a:pathLst>
                <a:path w="550" h="258">
                  <a:moveTo>
                    <a:pt x="30" y="258"/>
                  </a:moveTo>
                  <a:lnTo>
                    <a:pt x="550" y="104"/>
                  </a:lnTo>
                  <a:lnTo>
                    <a:pt x="0" y="0"/>
                  </a:lnTo>
                  <a:lnTo>
                    <a:pt x="30" y="258"/>
                  </a:lnTo>
                  <a:close/>
                </a:path>
              </a:pathLst>
            </a:custGeom>
            <a:solidFill>
              <a:schemeClr val="accent3">
                <a:lumMod val="90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15" name="Freeform 18">
              <a:extLst>
                <a:ext uri="{FF2B5EF4-FFF2-40B4-BE49-F238E27FC236}">
                  <a16:creationId xmlns:a16="http://schemas.microsoft.com/office/drawing/2014/main" id="{1B216B24-4079-4FFD-B007-FBFDA8E266A1}"/>
                </a:ext>
              </a:extLst>
            </p:cNvPr>
            <p:cNvSpPr>
              <a:spLocks noChangeAspect="1"/>
            </p:cNvSpPr>
            <p:nvPr/>
          </p:nvSpPr>
          <p:spPr bwMode="gray">
            <a:xfrm>
              <a:off x="8249242" y="2367509"/>
              <a:ext cx="977810" cy="287480"/>
            </a:xfrm>
            <a:custGeom>
              <a:avLst/>
              <a:gdLst>
                <a:gd name="T0" fmla="*/ 825501503 w 816"/>
                <a:gd name="T1" fmla="*/ 194085605 h 300"/>
                <a:gd name="T2" fmla="*/ 795152348 w 816"/>
                <a:gd name="T3" fmla="*/ 27171990 h 300"/>
                <a:gd name="T4" fmla="*/ 562474484 w 816"/>
                <a:gd name="T5" fmla="*/ 0 h 300"/>
                <a:gd name="T6" fmla="*/ 0 w 816"/>
                <a:gd name="T7" fmla="*/ 84103497 h 300"/>
                <a:gd name="T8" fmla="*/ 825501503 w 816"/>
                <a:gd name="T9" fmla="*/ 194085605 h 300"/>
                <a:gd name="T10" fmla="*/ 0 60000 65536"/>
                <a:gd name="T11" fmla="*/ 0 60000 65536"/>
                <a:gd name="T12" fmla="*/ 0 60000 65536"/>
                <a:gd name="T13" fmla="*/ 0 60000 65536"/>
                <a:gd name="T14" fmla="*/ 0 60000 65536"/>
                <a:gd name="T15" fmla="*/ 0 w 816"/>
                <a:gd name="T16" fmla="*/ 0 h 300"/>
                <a:gd name="T17" fmla="*/ 816 w 816"/>
                <a:gd name="T18" fmla="*/ 300 h 300"/>
              </a:gdLst>
              <a:ahLst/>
              <a:cxnLst>
                <a:cxn ang="T10">
                  <a:pos x="T0" y="T1"/>
                </a:cxn>
                <a:cxn ang="T11">
                  <a:pos x="T2" y="T3"/>
                </a:cxn>
                <a:cxn ang="T12">
                  <a:pos x="T4" y="T5"/>
                </a:cxn>
                <a:cxn ang="T13">
                  <a:pos x="T6" y="T7"/>
                </a:cxn>
                <a:cxn ang="T14">
                  <a:pos x="T8" y="T9"/>
                </a:cxn>
              </a:cxnLst>
              <a:rect l="T15" t="T16" r="T17" b="T18"/>
              <a:pathLst>
                <a:path w="816" h="300">
                  <a:moveTo>
                    <a:pt x="816" y="300"/>
                  </a:moveTo>
                  <a:lnTo>
                    <a:pt x="786" y="42"/>
                  </a:lnTo>
                  <a:lnTo>
                    <a:pt x="556" y="0"/>
                  </a:lnTo>
                  <a:lnTo>
                    <a:pt x="0" y="130"/>
                  </a:lnTo>
                  <a:lnTo>
                    <a:pt x="816" y="300"/>
                  </a:lnTo>
                  <a:close/>
                </a:path>
              </a:pathLst>
            </a:custGeom>
            <a:solidFill>
              <a:schemeClr val="accent3">
                <a:lumMod val="75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16" name="Freeform 19">
              <a:extLst>
                <a:ext uri="{FF2B5EF4-FFF2-40B4-BE49-F238E27FC236}">
                  <a16:creationId xmlns:a16="http://schemas.microsoft.com/office/drawing/2014/main" id="{9284A7D0-E195-4C7C-9675-6A8F314E97A8}"/>
                </a:ext>
              </a:extLst>
            </p:cNvPr>
            <p:cNvSpPr>
              <a:spLocks noChangeAspect="1"/>
            </p:cNvSpPr>
            <p:nvPr/>
          </p:nvSpPr>
          <p:spPr bwMode="gray">
            <a:xfrm>
              <a:off x="8916876" y="1387808"/>
              <a:ext cx="278024" cy="1017528"/>
            </a:xfrm>
            <a:custGeom>
              <a:avLst/>
              <a:gdLst>
                <a:gd name="T0" fmla="*/ 0 w 230"/>
                <a:gd name="T1" fmla="*/ 663287805 h 1056"/>
                <a:gd name="T2" fmla="*/ 236775173 w 230"/>
                <a:gd name="T3" fmla="*/ 690761346 h 1056"/>
                <a:gd name="T4" fmla="*/ 107063904 w 230"/>
                <a:gd name="T5" fmla="*/ 0 h 1056"/>
                <a:gd name="T6" fmla="*/ 0 w 230"/>
                <a:gd name="T7" fmla="*/ 663287805 h 1056"/>
                <a:gd name="T8" fmla="*/ 0 60000 65536"/>
                <a:gd name="T9" fmla="*/ 0 60000 65536"/>
                <a:gd name="T10" fmla="*/ 0 60000 65536"/>
                <a:gd name="T11" fmla="*/ 0 60000 65536"/>
                <a:gd name="T12" fmla="*/ 0 w 230"/>
                <a:gd name="T13" fmla="*/ 0 h 1056"/>
                <a:gd name="T14" fmla="*/ 230 w 230"/>
                <a:gd name="T15" fmla="*/ 1056 h 1056"/>
              </a:gdLst>
              <a:ahLst/>
              <a:cxnLst>
                <a:cxn ang="T8">
                  <a:pos x="T0" y="T1"/>
                </a:cxn>
                <a:cxn ang="T9">
                  <a:pos x="T2" y="T3"/>
                </a:cxn>
                <a:cxn ang="T10">
                  <a:pos x="T4" y="T5"/>
                </a:cxn>
                <a:cxn ang="T11">
                  <a:pos x="T6" y="T7"/>
                </a:cxn>
              </a:cxnLst>
              <a:rect l="T12" t="T13" r="T14" b="T15"/>
              <a:pathLst>
                <a:path w="230" h="1056">
                  <a:moveTo>
                    <a:pt x="0" y="1014"/>
                  </a:moveTo>
                  <a:lnTo>
                    <a:pt x="230" y="1056"/>
                  </a:lnTo>
                  <a:lnTo>
                    <a:pt x="104" y="0"/>
                  </a:lnTo>
                  <a:lnTo>
                    <a:pt x="0" y="1014"/>
                  </a:lnTo>
                  <a:close/>
                </a:path>
              </a:pathLst>
            </a:custGeom>
            <a:solidFill>
              <a:schemeClr val="accent3">
                <a:lumMod val="90000"/>
              </a:schemeClr>
            </a:solidFill>
            <a:ln w="9525">
              <a:no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17" name="Line 20">
              <a:extLst>
                <a:ext uri="{FF2B5EF4-FFF2-40B4-BE49-F238E27FC236}">
                  <a16:creationId xmlns:a16="http://schemas.microsoft.com/office/drawing/2014/main" id="{18FB8613-5D5E-4E6B-8E2C-EE9AEBA10A28}"/>
                </a:ext>
              </a:extLst>
            </p:cNvPr>
            <p:cNvSpPr>
              <a:spLocks noChangeShapeType="1"/>
            </p:cNvSpPr>
            <p:nvPr/>
          </p:nvSpPr>
          <p:spPr bwMode="gray">
            <a:xfrm>
              <a:off x="767195" y="2586901"/>
              <a:ext cx="7230501" cy="0"/>
            </a:xfrm>
            <a:prstGeom prst="line">
              <a:avLst/>
            </a:prstGeom>
            <a:noFill/>
            <a:ln w="28575">
              <a:solidFill>
                <a:schemeClr val="accent3"/>
              </a:solidFill>
              <a:round/>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1688165" rtl="0"/>
              <a:endParaRPr lang="en-GB" sz="1200" kern="1200">
                <a:solidFill>
                  <a:srgbClr val="1E5272"/>
                </a:solidFill>
                <a:cs typeface="Arial" panose="020B0604020202020204" pitchFamily="34" charset="0"/>
              </a:endParaRPr>
            </a:p>
          </p:txBody>
        </p:sp>
        <p:sp>
          <p:nvSpPr>
            <p:cNvPr id="19" name="Text Box 27">
              <a:extLst>
                <a:ext uri="{FF2B5EF4-FFF2-40B4-BE49-F238E27FC236}">
                  <a16:creationId xmlns:a16="http://schemas.microsoft.com/office/drawing/2014/main" id="{886EFE73-DF84-4ECB-B58C-D4A584948002}"/>
                </a:ext>
              </a:extLst>
            </p:cNvPr>
            <p:cNvSpPr txBox="1">
              <a:spLocks noChangeArrowheads="1"/>
            </p:cNvSpPr>
            <p:nvPr/>
          </p:nvSpPr>
          <p:spPr bwMode="gray">
            <a:xfrm>
              <a:off x="695325" y="1602824"/>
              <a:ext cx="6343474" cy="938735"/>
            </a:xfrm>
            <a:prstGeom prst="rect">
              <a:avLst/>
            </a:prstGeom>
            <a:noFill/>
            <a:ln w="9525">
              <a:noFill/>
              <a:miter lim="800000"/>
              <a:headEnd/>
              <a:tailEnd/>
            </a:ln>
          </p:spPr>
          <p:txBody>
            <a:bodyPr wrap="square" lIns="166124" tIns="166124" rIns="132899" bIns="166124" anchor="b"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28254" indent="-328254" defTabSz="1480076">
                <a:spcBef>
                  <a:spcPct val="20000"/>
                </a:spcBef>
              </a:pPr>
              <a:r>
                <a:rPr lang="en-ZA" sz="2000" b="1">
                  <a:cs typeface="Arial" panose="020B0604020202020204" pitchFamily="34" charset="0"/>
                </a:rPr>
                <a:t>Who</a:t>
              </a:r>
            </a:p>
            <a:p>
              <a:pPr marL="328254" indent="-328254" defTabSz="1480076">
                <a:spcBef>
                  <a:spcPct val="20000"/>
                </a:spcBef>
              </a:pPr>
              <a:r>
                <a:rPr lang="en-ZA" sz="1600">
                  <a:cs typeface="Arial" panose="020B0604020202020204" pitchFamily="34" charset="0"/>
                </a:rPr>
                <a:t>Tech Start Up, Developing IoT Firmware</a:t>
              </a:r>
              <a:endParaRPr lang="en-ZA" sz="1050">
                <a:cs typeface="Arial" panose="020B0604020202020204" pitchFamily="34" charset="0"/>
              </a:endParaRPr>
            </a:p>
          </p:txBody>
        </p:sp>
      </p:grpSp>
    </p:spTree>
    <p:extLst>
      <p:ext uri="{BB962C8B-B14F-4D97-AF65-F5344CB8AC3E}">
        <p14:creationId xmlns:p14="http://schemas.microsoft.com/office/powerpoint/2010/main" val="128427335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DA57AF-E58E-481D-8EE3-889BC8F87B45}"/>
              </a:ext>
            </a:extLst>
          </p:cNvPr>
          <p:cNvSpPr/>
          <p:nvPr/>
        </p:nvSpPr>
        <p:spPr>
          <a:xfrm>
            <a:off x="2545639" y="3922447"/>
            <a:ext cx="3813296" cy="1306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23">
            <a:extLst>
              <a:ext uri="{FF2B5EF4-FFF2-40B4-BE49-F238E27FC236}">
                <a16:creationId xmlns:a16="http://schemas.microsoft.com/office/drawing/2014/main" id="{146AF498-932B-AB46-916F-2107FD833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2109" y="4170909"/>
            <a:ext cx="66828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34">
            <a:extLst>
              <a:ext uri="{FF2B5EF4-FFF2-40B4-BE49-F238E27FC236}">
                <a16:creationId xmlns:a16="http://schemas.microsoft.com/office/drawing/2014/main" id="{CA559230-F655-D144-B2E4-27DC3A56F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6509" y="4106786"/>
            <a:ext cx="50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phic 34">
            <a:extLst>
              <a:ext uri="{FF2B5EF4-FFF2-40B4-BE49-F238E27FC236}">
                <a16:creationId xmlns:a16="http://schemas.microsoft.com/office/drawing/2014/main" id="{CA559230-F655-D144-B2E4-27DC3A56F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706" y="4451540"/>
            <a:ext cx="50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59CB868-A5A7-42D2-BDFA-0002E6B43E35}"/>
              </a:ext>
            </a:extLst>
          </p:cNvPr>
          <p:cNvSpPr txBox="1"/>
          <p:nvPr/>
        </p:nvSpPr>
        <p:spPr>
          <a:xfrm>
            <a:off x="5046563" y="4196514"/>
            <a:ext cx="1301016" cy="261610"/>
          </a:xfrm>
          <a:prstGeom prst="rect">
            <a:avLst/>
          </a:prstGeom>
          <a:noFill/>
        </p:spPr>
        <p:txBody>
          <a:bodyPr wrap="square" rtlCol="0">
            <a:spAutoFit/>
          </a:bodyPr>
          <a:lstStyle>
            <a:defPPr>
              <a:defRPr lang="fi-FI"/>
            </a:defPPr>
            <a:lvl1pPr>
              <a:defRPr sz="1100"/>
            </a:lvl1pPr>
          </a:lstStyle>
          <a:p>
            <a:r>
              <a:rPr lang="en-US" err="1"/>
              <a:t>Jenkins.staging</a:t>
            </a:r>
            <a:endParaRPr lang="en-US"/>
          </a:p>
        </p:txBody>
      </p:sp>
      <p:sp>
        <p:nvSpPr>
          <p:cNvPr id="16" name="TextBox 15">
            <a:extLst>
              <a:ext uri="{FF2B5EF4-FFF2-40B4-BE49-F238E27FC236}">
                <a16:creationId xmlns:a16="http://schemas.microsoft.com/office/drawing/2014/main" id="{F9542EAE-E484-4428-B0B3-B8749A5E865E}"/>
              </a:ext>
            </a:extLst>
          </p:cNvPr>
          <p:cNvSpPr txBox="1"/>
          <p:nvPr/>
        </p:nvSpPr>
        <p:spPr>
          <a:xfrm>
            <a:off x="5042486" y="4523551"/>
            <a:ext cx="1058977" cy="261610"/>
          </a:xfrm>
          <a:prstGeom prst="rect">
            <a:avLst/>
          </a:prstGeom>
          <a:noFill/>
        </p:spPr>
        <p:txBody>
          <a:bodyPr wrap="square" rtlCol="0">
            <a:spAutoFit/>
          </a:bodyPr>
          <a:lstStyle>
            <a:defPPr>
              <a:defRPr lang="fi-FI"/>
            </a:defPPr>
            <a:lvl1pPr>
              <a:defRPr sz="1100"/>
            </a:lvl1pPr>
          </a:lstStyle>
          <a:p>
            <a:r>
              <a:rPr lang="en-US" err="1"/>
              <a:t>Jenkins.prod</a:t>
            </a:r>
            <a:endParaRPr lang="en-US"/>
          </a:p>
        </p:txBody>
      </p:sp>
      <p:cxnSp>
        <p:nvCxnSpPr>
          <p:cNvPr id="17" name="Straight Arrow Connector 16">
            <a:extLst>
              <a:ext uri="{FF2B5EF4-FFF2-40B4-BE49-F238E27FC236}">
                <a16:creationId xmlns:a16="http://schemas.microsoft.com/office/drawing/2014/main" id="{299A4D1E-894F-4A3D-B96F-87D94FE47857}"/>
              </a:ext>
            </a:extLst>
          </p:cNvPr>
          <p:cNvCxnSpPr>
            <a:stCxn id="7" idx="3"/>
            <a:endCxn id="11" idx="1"/>
          </p:cNvCxnSpPr>
          <p:nvPr/>
        </p:nvCxnSpPr>
        <p:spPr>
          <a:xfrm flipV="1">
            <a:off x="4060394" y="4335386"/>
            <a:ext cx="246115" cy="140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F390884-7E31-4731-8FFF-DB3E6D2D24EB}"/>
              </a:ext>
            </a:extLst>
          </p:cNvPr>
          <p:cNvCxnSpPr>
            <a:cxnSpLocks/>
          </p:cNvCxnSpPr>
          <p:nvPr/>
        </p:nvCxnSpPr>
        <p:spPr>
          <a:xfrm>
            <a:off x="4055120" y="4575626"/>
            <a:ext cx="246115" cy="180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919A41F-058A-455C-8BE3-9652281D9A8F}"/>
              </a:ext>
            </a:extLst>
          </p:cNvPr>
          <p:cNvSpPr/>
          <p:nvPr/>
        </p:nvSpPr>
        <p:spPr>
          <a:xfrm>
            <a:off x="2542846" y="526457"/>
            <a:ext cx="3813295" cy="33959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AF37D24-350B-4945-A720-3AE35A9FC77C}"/>
              </a:ext>
            </a:extLst>
          </p:cNvPr>
          <p:cNvSpPr txBox="1"/>
          <p:nvPr/>
        </p:nvSpPr>
        <p:spPr>
          <a:xfrm>
            <a:off x="3876257" y="593748"/>
            <a:ext cx="2033815" cy="338554"/>
          </a:xfrm>
          <a:prstGeom prst="rect">
            <a:avLst/>
          </a:prstGeom>
          <a:noFill/>
          <a:ln>
            <a:solidFill>
              <a:schemeClr val="tx1"/>
            </a:solidFill>
          </a:ln>
        </p:spPr>
        <p:txBody>
          <a:bodyPr wrap="square" rtlCol="0">
            <a:spAutoFit/>
          </a:bodyPr>
          <a:lstStyle/>
          <a:p>
            <a:pPr algn="ctr"/>
            <a:r>
              <a:rPr lang="en-US" sz="1600"/>
              <a:t>CLIENT AWS</a:t>
            </a:r>
          </a:p>
        </p:txBody>
      </p:sp>
      <p:cxnSp>
        <p:nvCxnSpPr>
          <p:cNvPr id="23" name="Straight Connector 22">
            <a:extLst>
              <a:ext uri="{FF2B5EF4-FFF2-40B4-BE49-F238E27FC236}">
                <a16:creationId xmlns:a16="http://schemas.microsoft.com/office/drawing/2014/main" id="{8DA34C8A-FE62-4916-A0F6-6B21CFFBC8F9}"/>
              </a:ext>
            </a:extLst>
          </p:cNvPr>
          <p:cNvCxnSpPr>
            <a:cxnSpLocks/>
            <a:stCxn id="21" idx="1"/>
            <a:endCxn id="21" idx="3"/>
          </p:cNvCxnSpPr>
          <p:nvPr/>
        </p:nvCxnSpPr>
        <p:spPr>
          <a:xfrm>
            <a:off x="2542846" y="2224452"/>
            <a:ext cx="38132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DD6BA5E-6189-4EE8-A482-A2FA22A23436}"/>
              </a:ext>
            </a:extLst>
          </p:cNvPr>
          <p:cNvSpPr txBox="1"/>
          <p:nvPr/>
        </p:nvSpPr>
        <p:spPr>
          <a:xfrm>
            <a:off x="5212577" y="1791326"/>
            <a:ext cx="1226528" cy="261610"/>
          </a:xfrm>
          <a:prstGeom prst="rect">
            <a:avLst/>
          </a:prstGeom>
          <a:noFill/>
        </p:spPr>
        <p:txBody>
          <a:bodyPr wrap="square" rtlCol="0">
            <a:spAutoFit/>
          </a:bodyPr>
          <a:lstStyle/>
          <a:p>
            <a:r>
              <a:rPr lang="en-US" sz="1100"/>
              <a:t>AWS: Staging VPC</a:t>
            </a:r>
          </a:p>
        </p:txBody>
      </p:sp>
      <p:sp>
        <p:nvSpPr>
          <p:cNvPr id="26" name="TextBox 25">
            <a:extLst>
              <a:ext uri="{FF2B5EF4-FFF2-40B4-BE49-F238E27FC236}">
                <a16:creationId xmlns:a16="http://schemas.microsoft.com/office/drawing/2014/main" id="{94F3D493-4891-42FB-AC91-087A51C145BA}"/>
              </a:ext>
            </a:extLst>
          </p:cNvPr>
          <p:cNvSpPr txBox="1"/>
          <p:nvPr/>
        </p:nvSpPr>
        <p:spPr>
          <a:xfrm>
            <a:off x="4762261" y="3650448"/>
            <a:ext cx="1660942" cy="261610"/>
          </a:xfrm>
          <a:prstGeom prst="rect">
            <a:avLst/>
          </a:prstGeom>
          <a:noFill/>
        </p:spPr>
        <p:txBody>
          <a:bodyPr wrap="square" rtlCol="0">
            <a:spAutoFit/>
          </a:bodyPr>
          <a:lstStyle/>
          <a:p>
            <a:r>
              <a:rPr lang="en-US" sz="1100"/>
              <a:t>AWS: Production VPC</a:t>
            </a:r>
          </a:p>
        </p:txBody>
      </p:sp>
      <p:pic>
        <p:nvPicPr>
          <p:cNvPr id="28"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560" y="1037431"/>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212" y="156560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034" y="103634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416" y="1565602"/>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raphic 21">
            <a:extLst>
              <a:ext uri="{FF2B5EF4-FFF2-40B4-BE49-F238E27FC236}">
                <a16:creationId xmlns:a16="http://schemas.microsoft.com/office/drawing/2014/main" id="{8C074484-E5FF-F442-A5C9-653A348C8C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08" y="1036349"/>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raphic 21">
            <a:extLst>
              <a:ext uri="{FF2B5EF4-FFF2-40B4-BE49-F238E27FC236}">
                <a16:creationId xmlns:a16="http://schemas.microsoft.com/office/drawing/2014/main" id="{FFC7D205-A43D-4928-BA71-3FBF108D8B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1560" y="2354136"/>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raphic 21">
            <a:extLst>
              <a:ext uri="{FF2B5EF4-FFF2-40B4-BE49-F238E27FC236}">
                <a16:creationId xmlns:a16="http://schemas.microsoft.com/office/drawing/2014/main" id="{72439712-547A-4753-B5F3-38BB63DF3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212" y="288230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raphic 21">
            <a:extLst>
              <a:ext uri="{FF2B5EF4-FFF2-40B4-BE49-F238E27FC236}">
                <a16:creationId xmlns:a16="http://schemas.microsoft.com/office/drawing/2014/main" id="{F5318252-42D7-4808-91F5-BEB5284F8F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6034" y="23530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raphic 21">
            <a:extLst>
              <a:ext uri="{FF2B5EF4-FFF2-40B4-BE49-F238E27FC236}">
                <a16:creationId xmlns:a16="http://schemas.microsoft.com/office/drawing/2014/main" id="{5EC9C605-4167-4135-91E8-751D012EC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0416" y="2882307"/>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raphic 21">
            <a:extLst>
              <a:ext uri="{FF2B5EF4-FFF2-40B4-BE49-F238E27FC236}">
                <a16:creationId xmlns:a16="http://schemas.microsoft.com/office/drawing/2014/main" id="{59D0176D-9599-443B-B7A8-17A6189EE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508" y="2353054"/>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261" y="1073233"/>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261" y="156211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827" y="2387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raphic 63">
            <a:extLst>
              <a:ext uri="{FF2B5EF4-FFF2-40B4-BE49-F238E27FC236}">
                <a16:creationId xmlns:a16="http://schemas.microsoft.com/office/drawing/2014/main" id="{9B0E541F-A9E3-5346-935C-401DF5B62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1583" y="238765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Box 42">
            <a:extLst>
              <a:ext uri="{FF2B5EF4-FFF2-40B4-BE49-F238E27FC236}">
                <a16:creationId xmlns:a16="http://schemas.microsoft.com/office/drawing/2014/main" id="{25051E94-087C-45F5-B189-DC3E8E7B86B0}"/>
              </a:ext>
            </a:extLst>
          </p:cNvPr>
          <p:cNvSpPr txBox="1"/>
          <p:nvPr/>
        </p:nvSpPr>
        <p:spPr>
          <a:xfrm>
            <a:off x="3641856" y="3307137"/>
            <a:ext cx="1457415" cy="261610"/>
          </a:xfrm>
          <a:prstGeom prst="rect">
            <a:avLst/>
          </a:prstGeom>
          <a:noFill/>
        </p:spPr>
        <p:txBody>
          <a:bodyPr wrap="square" rtlCol="0">
            <a:spAutoFit/>
          </a:bodyPr>
          <a:lstStyle/>
          <a:p>
            <a:r>
              <a:rPr lang="en-US" sz="1100"/>
              <a:t>Client-website.com </a:t>
            </a:r>
          </a:p>
        </p:txBody>
      </p:sp>
      <p:pic>
        <p:nvPicPr>
          <p:cNvPr id="1028" name="Picture 4" descr="Bitbucket | The Git solution for professional teams">
            <a:extLst>
              <a:ext uri="{FF2B5EF4-FFF2-40B4-BE49-F238E27FC236}">
                <a16:creationId xmlns:a16="http://schemas.microsoft.com/office/drawing/2014/main" id="{3D37890F-E9F4-4194-B924-B5089CA0C3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6673" y="1069244"/>
            <a:ext cx="2977957" cy="4292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907AFA63-BBA3-44BC-9FE7-01E43DB77A0A}"/>
              </a:ext>
            </a:extLst>
          </p:cNvPr>
          <p:cNvSpPr/>
          <p:nvPr/>
        </p:nvSpPr>
        <p:spPr>
          <a:xfrm>
            <a:off x="6518545" y="543334"/>
            <a:ext cx="3813295" cy="17019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EAB89C3-E933-40E0-8F6E-5EE5B0E77462}"/>
              </a:ext>
            </a:extLst>
          </p:cNvPr>
          <p:cNvSpPr txBox="1"/>
          <p:nvPr/>
        </p:nvSpPr>
        <p:spPr>
          <a:xfrm>
            <a:off x="6620147" y="622359"/>
            <a:ext cx="3610375" cy="338554"/>
          </a:xfrm>
          <a:prstGeom prst="rect">
            <a:avLst/>
          </a:prstGeom>
          <a:noFill/>
          <a:ln>
            <a:solidFill>
              <a:schemeClr val="tx1"/>
            </a:solidFill>
          </a:ln>
        </p:spPr>
        <p:txBody>
          <a:bodyPr wrap="square" rtlCol="0">
            <a:spAutoFit/>
          </a:bodyPr>
          <a:lstStyle/>
          <a:p>
            <a:pPr algn="ctr"/>
            <a:r>
              <a:rPr lang="en-US" sz="1600"/>
              <a:t>MANAGED BY 3</a:t>
            </a:r>
            <a:r>
              <a:rPr lang="en-US" sz="1600" baseline="30000"/>
              <a:t>rd</a:t>
            </a:r>
            <a:r>
              <a:rPr lang="en-US" sz="1600"/>
              <a:t> Party</a:t>
            </a:r>
          </a:p>
        </p:txBody>
      </p:sp>
      <p:pic>
        <p:nvPicPr>
          <p:cNvPr id="1036" name="Picture 12" descr="Bitbucket logo vector">
            <a:extLst>
              <a:ext uri="{FF2B5EF4-FFF2-40B4-BE49-F238E27FC236}">
                <a16:creationId xmlns:a16="http://schemas.microsoft.com/office/drawing/2014/main" id="{53506463-75E2-4ED6-8513-87DFC53F4E4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011"/>
          <a:stretch/>
        </p:blipFill>
        <p:spPr bwMode="auto">
          <a:xfrm>
            <a:off x="7109292" y="1530433"/>
            <a:ext cx="775912" cy="698234"/>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E311AE53-C76C-4C6F-BEA8-B8F19C5095FF}"/>
              </a:ext>
            </a:extLst>
          </p:cNvPr>
          <p:cNvSpPr txBox="1"/>
          <p:nvPr/>
        </p:nvSpPr>
        <p:spPr>
          <a:xfrm>
            <a:off x="7681102" y="1885232"/>
            <a:ext cx="1933659" cy="261610"/>
          </a:xfrm>
          <a:prstGeom prst="rect">
            <a:avLst/>
          </a:prstGeom>
          <a:noFill/>
        </p:spPr>
        <p:txBody>
          <a:bodyPr wrap="square" rtlCol="0">
            <a:spAutoFit/>
          </a:bodyPr>
          <a:lstStyle/>
          <a:p>
            <a:r>
              <a:rPr lang="en-US" sz="1100"/>
              <a:t>Client Code Repositories</a:t>
            </a:r>
          </a:p>
        </p:txBody>
      </p:sp>
      <p:sp>
        <p:nvSpPr>
          <p:cNvPr id="56" name="TextBox 55">
            <a:extLst>
              <a:ext uri="{FF2B5EF4-FFF2-40B4-BE49-F238E27FC236}">
                <a16:creationId xmlns:a16="http://schemas.microsoft.com/office/drawing/2014/main" id="{0AF2A058-5AA8-4F34-B067-9408252EDC5F}"/>
              </a:ext>
            </a:extLst>
          </p:cNvPr>
          <p:cNvSpPr txBox="1"/>
          <p:nvPr/>
        </p:nvSpPr>
        <p:spPr>
          <a:xfrm>
            <a:off x="8442096" y="3980698"/>
            <a:ext cx="914400" cy="430887"/>
          </a:xfrm>
          <a:prstGeom prst="rect">
            <a:avLst/>
          </a:prstGeom>
          <a:noFill/>
          <a:ln>
            <a:solidFill>
              <a:schemeClr val="tx1"/>
            </a:solidFill>
          </a:ln>
        </p:spPr>
        <p:txBody>
          <a:bodyPr wrap="square" rtlCol="0">
            <a:spAutoFit/>
          </a:bodyPr>
          <a:lstStyle/>
          <a:p>
            <a:pPr algn="ctr"/>
            <a:r>
              <a:rPr lang="en-US" sz="1100"/>
              <a:t>Single-Sign On (SSO)</a:t>
            </a:r>
          </a:p>
        </p:txBody>
      </p:sp>
      <p:cxnSp>
        <p:nvCxnSpPr>
          <p:cNvPr id="53" name="Straight Arrow Connector 52">
            <a:extLst>
              <a:ext uri="{FF2B5EF4-FFF2-40B4-BE49-F238E27FC236}">
                <a16:creationId xmlns:a16="http://schemas.microsoft.com/office/drawing/2014/main" id="{6B3EB4AE-F121-4FDC-96F2-A14F3ABD53E9}"/>
              </a:ext>
            </a:extLst>
          </p:cNvPr>
          <p:cNvCxnSpPr>
            <a:cxnSpLocks/>
            <a:stCxn id="56" idx="0"/>
          </p:cNvCxnSpPr>
          <p:nvPr/>
        </p:nvCxnSpPr>
        <p:spPr>
          <a:xfrm flipV="1">
            <a:off x="8899296" y="2254747"/>
            <a:ext cx="0" cy="17259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8" name="Picture 14" descr="FortiClient VPN – Google Play ‑sovellukset">
            <a:extLst>
              <a:ext uri="{FF2B5EF4-FFF2-40B4-BE49-F238E27FC236}">
                <a16:creationId xmlns:a16="http://schemas.microsoft.com/office/drawing/2014/main" id="{7E159599-D863-4111-9DF7-19FBFBFFEE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1131" y="4575626"/>
            <a:ext cx="512016" cy="512016"/>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3E715FB5-1FC4-4AEA-82B5-48E2C60A6362}"/>
              </a:ext>
            </a:extLst>
          </p:cNvPr>
          <p:cNvSpPr/>
          <p:nvPr/>
        </p:nvSpPr>
        <p:spPr>
          <a:xfrm>
            <a:off x="882339" y="2428075"/>
            <a:ext cx="1523189" cy="1267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ADC64AF9-8ABA-4778-A0DF-1B500BBC613B}"/>
              </a:ext>
            </a:extLst>
          </p:cNvPr>
          <p:cNvSpPr txBox="1"/>
          <p:nvPr/>
        </p:nvSpPr>
        <p:spPr>
          <a:xfrm>
            <a:off x="958132" y="2472388"/>
            <a:ext cx="1371601" cy="276999"/>
          </a:xfrm>
          <a:prstGeom prst="rect">
            <a:avLst/>
          </a:prstGeom>
          <a:noFill/>
          <a:ln>
            <a:solidFill>
              <a:schemeClr val="tx1"/>
            </a:solidFill>
          </a:ln>
        </p:spPr>
        <p:txBody>
          <a:bodyPr wrap="square" rtlCol="0">
            <a:spAutoFit/>
          </a:bodyPr>
          <a:lstStyle/>
          <a:p>
            <a:pPr algn="ctr"/>
            <a:r>
              <a:rPr lang="en-US" sz="1200"/>
              <a:t>CLIENT AD</a:t>
            </a:r>
          </a:p>
        </p:txBody>
      </p:sp>
      <p:pic>
        <p:nvPicPr>
          <p:cNvPr id="1040" name="Picture 16" descr="active directory logo | SecSign 2FA">
            <a:extLst>
              <a:ext uri="{FF2B5EF4-FFF2-40B4-BE49-F238E27FC236}">
                <a16:creationId xmlns:a16="http://schemas.microsoft.com/office/drawing/2014/main" id="{AA79CD32-7D3C-4D50-8A5A-AC8D75504D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6226" y="2667000"/>
            <a:ext cx="1148021" cy="114802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E8EED292-396E-4B48-9B09-65E092DD31B8}"/>
              </a:ext>
            </a:extLst>
          </p:cNvPr>
          <p:cNvSpPr txBox="1"/>
          <p:nvPr/>
        </p:nvSpPr>
        <p:spPr>
          <a:xfrm>
            <a:off x="1145095" y="5022024"/>
            <a:ext cx="1010282" cy="261610"/>
          </a:xfrm>
          <a:prstGeom prst="rect">
            <a:avLst/>
          </a:prstGeom>
          <a:noFill/>
        </p:spPr>
        <p:txBody>
          <a:bodyPr wrap="square" rtlCol="0">
            <a:spAutoFit/>
          </a:bodyPr>
          <a:lstStyle/>
          <a:p>
            <a:r>
              <a:rPr lang="en-US" sz="1100"/>
              <a:t>Fortinet VPN</a:t>
            </a:r>
          </a:p>
        </p:txBody>
      </p:sp>
      <p:pic>
        <p:nvPicPr>
          <p:cNvPr id="57" name="Graphic 56" descr="Users with solid fill">
            <a:extLst>
              <a:ext uri="{FF2B5EF4-FFF2-40B4-BE49-F238E27FC236}">
                <a16:creationId xmlns:a16="http://schemas.microsoft.com/office/drawing/2014/main" id="{F48F4908-4357-426F-ADE2-895325D892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13995" y="5466961"/>
            <a:ext cx="914400" cy="914400"/>
          </a:xfrm>
          <a:prstGeom prst="rect">
            <a:avLst/>
          </a:prstGeom>
        </p:spPr>
      </p:pic>
      <p:cxnSp>
        <p:nvCxnSpPr>
          <p:cNvPr id="70" name="Connector: Elbow 69">
            <a:extLst>
              <a:ext uri="{FF2B5EF4-FFF2-40B4-BE49-F238E27FC236}">
                <a16:creationId xmlns:a16="http://schemas.microsoft.com/office/drawing/2014/main" id="{342C8B87-ABE0-4A58-9929-86799BED50F3}"/>
              </a:ext>
            </a:extLst>
          </p:cNvPr>
          <p:cNvCxnSpPr>
            <a:cxnSpLocks/>
            <a:endCxn id="56" idx="2"/>
          </p:cNvCxnSpPr>
          <p:nvPr/>
        </p:nvCxnSpPr>
        <p:spPr>
          <a:xfrm flipV="1">
            <a:off x="7696775" y="4411585"/>
            <a:ext cx="1202521" cy="33422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ctor: Elbow 74">
            <a:extLst>
              <a:ext uri="{FF2B5EF4-FFF2-40B4-BE49-F238E27FC236}">
                <a16:creationId xmlns:a16="http://schemas.microsoft.com/office/drawing/2014/main" id="{302E400F-D443-425A-AA02-65643E390DDC}"/>
              </a:ext>
            </a:extLst>
          </p:cNvPr>
          <p:cNvCxnSpPr>
            <a:cxnSpLocks/>
            <a:stCxn id="57" idx="3"/>
          </p:cNvCxnSpPr>
          <p:nvPr/>
        </p:nvCxnSpPr>
        <p:spPr>
          <a:xfrm flipV="1">
            <a:off x="2628395" y="5214597"/>
            <a:ext cx="590911" cy="70956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0B61FDF7-15D2-47EE-AAE9-4F580A49C4B7}"/>
              </a:ext>
            </a:extLst>
          </p:cNvPr>
          <p:cNvSpPr txBox="1"/>
          <p:nvPr/>
        </p:nvSpPr>
        <p:spPr>
          <a:xfrm>
            <a:off x="2378189" y="6184083"/>
            <a:ext cx="914400" cy="261610"/>
          </a:xfrm>
          <a:prstGeom prst="rect">
            <a:avLst/>
          </a:prstGeom>
          <a:noFill/>
        </p:spPr>
        <p:txBody>
          <a:bodyPr wrap="square" rtlCol="0">
            <a:spAutoFit/>
          </a:bodyPr>
          <a:lstStyle/>
          <a:p>
            <a:pPr algn="ctr"/>
            <a:r>
              <a:rPr lang="en-US" sz="1100"/>
              <a:t>Client Staff</a:t>
            </a:r>
          </a:p>
        </p:txBody>
      </p:sp>
      <p:sp>
        <p:nvSpPr>
          <p:cNvPr id="118" name="TextBox 117">
            <a:extLst>
              <a:ext uri="{FF2B5EF4-FFF2-40B4-BE49-F238E27FC236}">
                <a16:creationId xmlns:a16="http://schemas.microsoft.com/office/drawing/2014/main" id="{07F8B260-4859-4C67-87CC-0ED5681B53EA}"/>
              </a:ext>
            </a:extLst>
          </p:cNvPr>
          <p:cNvSpPr txBox="1"/>
          <p:nvPr/>
        </p:nvSpPr>
        <p:spPr>
          <a:xfrm>
            <a:off x="3329919" y="4802637"/>
            <a:ext cx="1660942" cy="230832"/>
          </a:xfrm>
          <a:prstGeom prst="rect">
            <a:avLst/>
          </a:prstGeom>
          <a:noFill/>
        </p:spPr>
        <p:txBody>
          <a:bodyPr wrap="square" rtlCol="0">
            <a:spAutoFit/>
          </a:bodyPr>
          <a:lstStyle/>
          <a:p>
            <a:pPr algn="ctr"/>
            <a:r>
              <a:rPr lang="en-US" sz="900"/>
              <a:t>AWS EKS Containers</a:t>
            </a:r>
          </a:p>
        </p:txBody>
      </p:sp>
      <p:cxnSp>
        <p:nvCxnSpPr>
          <p:cNvPr id="119" name="Straight Arrow Connector 118">
            <a:extLst>
              <a:ext uri="{FF2B5EF4-FFF2-40B4-BE49-F238E27FC236}">
                <a16:creationId xmlns:a16="http://schemas.microsoft.com/office/drawing/2014/main" id="{F868AB01-0DA3-4BCE-B0C4-B76A523E0D39}"/>
              </a:ext>
            </a:extLst>
          </p:cNvPr>
          <p:cNvCxnSpPr>
            <a:cxnSpLocks/>
            <a:endCxn id="16" idx="1"/>
          </p:cNvCxnSpPr>
          <p:nvPr/>
        </p:nvCxnSpPr>
        <p:spPr>
          <a:xfrm flipV="1">
            <a:off x="4807722" y="4654356"/>
            <a:ext cx="234764" cy="2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B43EBC9F-8884-49A0-99F8-DB36400AD891}"/>
              </a:ext>
            </a:extLst>
          </p:cNvPr>
          <p:cNvCxnSpPr>
            <a:cxnSpLocks/>
          </p:cNvCxnSpPr>
          <p:nvPr/>
        </p:nvCxnSpPr>
        <p:spPr>
          <a:xfrm flipV="1">
            <a:off x="4833745" y="4334218"/>
            <a:ext cx="234764" cy="23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Graphic 13" descr="Web design with solid fill">
            <a:extLst>
              <a:ext uri="{FF2B5EF4-FFF2-40B4-BE49-F238E27FC236}">
                <a16:creationId xmlns:a16="http://schemas.microsoft.com/office/drawing/2014/main" id="{E01A77F8-3AEC-4508-AC0D-44530ABC749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73831" y="4391241"/>
            <a:ext cx="642783" cy="642783"/>
          </a:xfrm>
          <a:prstGeom prst="rect">
            <a:avLst/>
          </a:prstGeom>
        </p:spPr>
      </p:pic>
      <p:pic>
        <p:nvPicPr>
          <p:cNvPr id="76" name="Graphic 75" descr="Web design with solid fill">
            <a:extLst>
              <a:ext uri="{FF2B5EF4-FFF2-40B4-BE49-F238E27FC236}">
                <a16:creationId xmlns:a16="http://schemas.microsoft.com/office/drawing/2014/main" id="{C22D08D8-2746-4694-A0EB-6F2D01EDF50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63045" y="3875122"/>
            <a:ext cx="642783" cy="642783"/>
          </a:xfrm>
          <a:prstGeom prst="rect">
            <a:avLst/>
          </a:prstGeom>
        </p:spPr>
      </p:pic>
      <p:sp>
        <p:nvSpPr>
          <p:cNvPr id="77" name="TextBox 76">
            <a:extLst>
              <a:ext uri="{FF2B5EF4-FFF2-40B4-BE49-F238E27FC236}">
                <a16:creationId xmlns:a16="http://schemas.microsoft.com/office/drawing/2014/main" id="{4707BDD0-4609-4168-B324-63BE338ED552}"/>
              </a:ext>
            </a:extLst>
          </p:cNvPr>
          <p:cNvSpPr txBox="1"/>
          <p:nvPr/>
        </p:nvSpPr>
        <p:spPr>
          <a:xfrm>
            <a:off x="6663211" y="4903310"/>
            <a:ext cx="1309166" cy="430887"/>
          </a:xfrm>
          <a:prstGeom prst="rect">
            <a:avLst/>
          </a:prstGeom>
          <a:noFill/>
        </p:spPr>
        <p:txBody>
          <a:bodyPr wrap="square" rtlCol="0">
            <a:spAutoFit/>
          </a:bodyPr>
          <a:lstStyle/>
          <a:p>
            <a:pPr algn="ctr"/>
            <a:r>
              <a:rPr lang="en-US" sz="1100"/>
              <a:t>Public Jenkins  Web Portals</a:t>
            </a:r>
          </a:p>
        </p:txBody>
      </p:sp>
      <p:cxnSp>
        <p:nvCxnSpPr>
          <p:cNvPr id="52" name="Connector: Elbow 51">
            <a:extLst>
              <a:ext uri="{FF2B5EF4-FFF2-40B4-BE49-F238E27FC236}">
                <a16:creationId xmlns:a16="http://schemas.microsoft.com/office/drawing/2014/main" id="{BAF40FE9-619E-4932-8379-6168593EF520}"/>
              </a:ext>
            </a:extLst>
          </p:cNvPr>
          <p:cNvCxnSpPr>
            <a:cxnSpLocks/>
          </p:cNvCxnSpPr>
          <p:nvPr/>
        </p:nvCxnSpPr>
        <p:spPr>
          <a:xfrm flipV="1">
            <a:off x="6223317" y="4163718"/>
            <a:ext cx="681935" cy="168253"/>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93" name="Graphic 92" descr="Users with solid fill">
            <a:extLst>
              <a:ext uri="{FF2B5EF4-FFF2-40B4-BE49-F238E27FC236}">
                <a16:creationId xmlns:a16="http://schemas.microsoft.com/office/drawing/2014/main" id="{3A6CFE88-E537-4EE6-AB3F-5C6ED21EED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69756" y="5425072"/>
            <a:ext cx="979788" cy="914400"/>
          </a:xfrm>
          <a:prstGeom prst="rect">
            <a:avLst/>
          </a:prstGeom>
        </p:spPr>
      </p:pic>
      <p:sp>
        <p:nvSpPr>
          <p:cNvPr id="94" name="TextBox 93">
            <a:extLst>
              <a:ext uri="{FF2B5EF4-FFF2-40B4-BE49-F238E27FC236}">
                <a16:creationId xmlns:a16="http://schemas.microsoft.com/office/drawing/2014/main" id="{41CF4145-BD26-4E04-9C50-9C310E6596B7}"/>
              </a:ext>
            </a:extLst>
          </p:cNvPr>
          <p:cNvSpPr txBox="1"/>
          <p:nvPr/>
        </p:nvSpPr>
        <p:spPr>
          <a:xfrm>
            <a:off x="4211642" y="6184083"/>
            <a:ext cx="1246496" cy="261610"/>
          </a:xfrm>
          <a:prstGeom prst="rect">
            <a:avLst/>
          </a:prstGeom>
          <a:noFill/>
        </p:spPr>
        <p:txBody>
          <a:bodyPr wrap="square" rtlCol="0">
            <a:spAutoFit/>
          </a:bodyPr>
          <a:lstStyle/>
          <a:p>
            <a:pPr algn="ctr"/>
            <a:r>
              <a:rPr lang="en-US" sz="1100"/>
              <a:t>External Vendor</a:t>
            </a:r>
          </a:p>
        </p:txBody>
      </p:sp>
      <p:cxnSp>
        <p:nvCxnSpPr>
          <p:cNvPr id="73" name="Connector: Elbow 72">
            <a:extLst>
              <a:ext uri="{FF2B5EF4-FFF2-40B4-BE49-F238E27FC236}">
                <a16:creationId xmlns:a16="http://schemas.microsoft.com/office/drawing/2014/main" id="{A400E8B4-5439-4133-8A01-77AB751BE743}"/>
              </a:ext>
            </a:extLst>
          </p:cNvPr>
          <p:cNvCxnSpPr>
            <a:cxnSpLocks/>
            <a:stCxn id="57" idx="1"/>
            <a:endCxn id="65" idx="2"/>
          </p:cNvCxnSpPr>
          <p:nvPr/>
        </p:nvCxnSpPr>
        <p:spPr>
          <a:xfrm rot="10800000">
            <a:off x="1650237" y="5283635"/>
            <a:ext cx="63759" cy="64052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nector: Elbow 77">
            <a:extLst>
              <a:ext uri="{FF2B5EF4-FFF2-40B4-BE49-F238E27FC236}">
                <a16:creationId xmlns:a16="http://schemas.microsoft.com/office/drawing/2014/main" id="{60011052-664C-43C5-9685-2F5309049F64}"/>
              </a:ext>
            </a:extLst>
          </p:cNvPr>
          <p:cNvCxnSpPr>
            <a:cxnSpLocks/>
            <a:stCxn id="1038" idx="0"/>
            <a:endCxn id="1040" idx="2"/>
          </p:cNvCxnSpPr>
          <p:nvPr/>
        </p:nvCxnSpPr>
        <p:spPr>
          <a:xfrm rot="5400000" flipH="1" flipV="1">
            <a:off x="1268386" y="4193775"/>
            <a:ext cx="760605" cy="3098"/>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5BCF3D27-B911-4CA7-9C94-49DEB56F6767}"/>
              </a:ext>
            </a:extLst>
          </p:cNvPr>
          <p:cNvCxnSpPr>
            <a:cxnSpLocks/>
            <a:stCxn id="76" idx="3"/>
            <a:endCxn id="56" idx="1"/>
          </p:cNvCxnSpPr>
          <p:nvPr/>
        </p:nvCxnSpPr>
        <p:spPr>
          <a:xfrm flipV="1">
            <a:off x="7605828" y="4196142"/>
            <a:ext cx="836268" cy="372"/>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21" name="Straight Arrow Connector 120">
            <a:extLst>
              <a:ext uri="{FF2B5EF4-FFF2-40B4-BE49-F238E27FC236}">
                <a16:creationId xmlns:a16="http://schemas.microsoft.com/office/drawing/2014/main" id="{FE05BE6A-526B-4709-ADD4-4904D3F900CD}"/>
              </a:ext>
            </a:extLst>
          </p:cNvPr>
          <p:cNvCxnSpPr>
            <a:cxnSpLocks/>
            <a:stCxn id="93" idx="0"/>
          </p:cNvCxnSpPr>
          <p:nvPr/>
        </p:nvCxnSpPr>
        <p:spPr>
          <a:xfrm flipV="1">
            <a:off x="4859650" y="5235156"/>
            <a:ext cx="0" cy="1899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C10B5D9F-2C6C-45E8-9E77-86E9C1E1C267}"/>
              </a:ext>
            </a:extLst>
          </p:cNvPr>
          <p:cNvSpPr>
            <a:spLocks noGrp="1"/>
          </p:cNvSpPr>
          <p:nvPr>
            <p:ph type="sldNum" sz="quarter" idx="12"/>
          </p:nvPr>
        </p:nvSpPr>
        <p:spPr/>
        <p:txBody>
          <a:bodyPr/>
          <a:lstStyle/>
          <a:p>
            <a:fld id="{EE9DE6BB-461B-46D4-9959-5D1283F26731}" type="slidenum">
              <a:rPr lang="en-US" noProof="0" smtClean="0"/>
              <a:t>6</a:t>
            </a:fld>
            <a:endParaRPr lang="en-US" noProof="0"/>
          </a:p>
        </p:txBody>
      </p:sp>
      <p:cxnSp>
        <p:nvCxnSpPr>
          <p:cNvPr id="1025" name="Straight Arrow Connector 1024">
            <a:extLst>
              <a:ext uri="{FF2B5EF4-FFF2-40B4-BE49-F238E27FC236}">
                <a16:creationId xmlns:a16="http://schemas.microsoft.com/office/drawing/2014/main" id="{9F8D539D-DFC5-4F58-BD3E-837B2A0691AA}"/>
              </a:ext>
            </a:extLst>
          </p:cNvPr>
          <p:cNvCxnSpPr>
            <a:cxnSpLocks/>
          </p:cNvCxnSpPr>
          <p:nvPr/>
        </p:nvCxnSpPr>
        <p:spPr>
          <a:xfrm>
            <a:off x="6223317" y="4726999"/>
            <a:ext cx="493042" cy="115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106DAC3A-74D8-4144-908D-DE8CD97FD59F}"/>
              </a:ext>
            </a:extLst>
          </p:cNvPr>
          <p:cNvSpPr txBox="1"/>
          <p:nvPr/>
        </p:nvSpPr>
        <p:spPr>
          <a:xfrm>
            <a:off x="4794375" y="4976741"/>
            <a:ext cx="1660942" cy="261610"/>
          </a:xfrm>
          <a:prstGeom prst="rect">
            <a:avLst/>
          </a:prstGeom>
          <a:noFill/>
        </p:spPr>
        <p:txBody>
          <a:bodyPr wrap="square" rtlCol="0">
            <a:spAutoFit/>
          </a:bodyPr>
          <a:lstStyle/>
          <a:p>
            <a:r>
              <a:rPr lang="en-US" sz="1100"/>
              <a:t>AWS: Vendor Managed</a:t>
            </a:r>
          </a:p>
        </p:txBody>
      </p:sp>
    </p:spTree>
    <p:extLst>
      <p:ext uri="{BB962C8B-B14F-4D97-AF65-F5344CB8AC3E}">
        <p14:creationId xmlns:p14="http://schemas.microsoft.com/office/powerpoint/2010/main" val="61045594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030F-D0DF-4CB0-84DA-3AB8A11F0B44}"/>
              </a:ext>
            </a:extLst>
          </p:cNvPr>
          <p:cNvSpPr>
            <a:spLocks noGrp="1"/>
          </p:cNvSpPr>
          <p:nvPr>
            <p:ph type="title"/>
          </p:nvPr>
        </p:nvSpPr>
        <p:spPr>
          <a:xfrm>
            <a:off x="404813" y="122242"/>
            <a:ext cx="10801350" cy="1150938"/>
          </a:xfrm>
        </p:spPr>
        <p:txBody>
          <a:bodyPr/>
          <a:lstStyle/>
          <a:p>
            <a:r>
              <a:rPr lang="en-US"/>
              <a:t>Everything Public </a:t>
            </a:r>
          </a:p>
        </p:txBody>
      </p:sp>
      <p:sp>
        <p:nvSpPr>
          <p:cNvPr id="4" name="Slide Number Placeholder 3">
            <a:extLst>
              <a:ext uri="{FF2B5EF4-FFF2-40B4-BE49-F238E27FC236}">
                <a16:creationId xmlns:a16="http://schemas.microsoft.com/office/drawing/2014/main" id="{D7A520A9-C292-43AA-A447-9D6A319D55C6}"/>
              </a:ext>
            </a:extLst>
          </p:cNvPr>
          <p:cNvSpPr>
            <a:spLocks noGrp="1"/>
          </p:cNvSpPr>
          <p:nvPr>
            <p:ph type="sldNum" sz="quarter" idx="12"/>
          </p:nvPr>
        </p:nvSpPr>
        <p:spPr/>
        <p:txBody>
          <a:bodyPr/>
          <a:lstStyle/>
          <a:p>
            <a:fld id="{EE9DE6BB-461B-46D4-9959-5D1283F26731}" type="slidenum">
              <a:rPr lang="en-US" noProof="0" smtClean="0"/>
              <a:t>7</a:t>
            </a:fld>
            <a:endParaRPr lang="en-US" noProof="0"/>
          </a:p>
        </p:txBody>
      </p:sp>
      <p:pic>
        <p:nvPicPr>
          <p:cNvPr id="10" name="Picture 9">
            <a:extLst>
              <a:ext uri="{FF2B5EF4-FFF2-40B4-BE49-F238E27FC236}">
                <a16:creationId xmlns:a16="http://schemas.microsoft.com/office/drawing/2014/main" id="{08E734DB-806E-434E-B564-06FF277EF358}"/>
              </a:ext>
            </a:extLst>
          </p:cNvPr>
          <p:cNvPicPr>
            <a:picLocks noChangeAspect="1"/>
          </p:cNvPicPr>
          <p:nvPr/>
        </p:nvPicPr>
        <p:blipFill>
          <a:blip r:embed="rId3"/>
          <a:stretch>
            <a:fillRect/>
          </a:stretch>
        </p:blipFill>
        <p:spPr>
          <a:xfrm>
            <a:off x="6095999" y="310389"/>
            <a:ext cx="2774928" cy="6237222"/>
          </a:xfrm>
          <a:prstGeom prst="rect">
            <a:avLst/>
          </a:prstGeom>
        </p:spPr>
      </p:pic>
      <p:pic>
        <p:nvPicPr>
          <p:cNvPr id="5" name="Picture 4">
            <a:extLst>
              <a:ext uri="{FF2B5EF4-FFF2-40B4-BE49-F238E27FC236}">
                <a16:creationId xmlns:a16="http://schemas.microsoft.com/office/drawing/2014/main" id="{2FA0F375-3CA6-4C7D-898B-FA32106B86DA}"/>
              </a:ext>
            </a:extLst>
          </p:cNvPr>
          <p:cNvPicPr>
            <a:picLocks noChangeAspect="1"/>
          </p:cNvPicPr>
          <p:nvPr/>
        </p:nvPicPr>
        <p:blipFill>
          <a:blip r:embed="rId4"/>
          <a:stretch>
            <a:fillRect/>
          </a:stretch>
        </p:blipFill>
        <p:spPr>
          <a:xfrm>
            <a:off x="1396940" y="2529604"/>
            <a:ext cx="9398119" cy="1374910"/>
          </a:xfrm>
          <a:prstGeom prst="rect">
            <a:avLst/>
          </a:prstGeom>
        </p:spPr>
      </p:pic>
      <p:pic>
        <p:nvPicPr>
          <p:cNvPr id="17" name="Picture 16">
            <a:extLst>
              <a:ext uri="{FF2B5EF4-FFF2-40B4-BE49-F238E27FC236}">
                <a16:creationId xmlns:a16="http://schemas.microsoft.com/office/drawing/2014/main" id="{C1570A9A-23F3-466C-9F97-AEABA1207950}"/>
              </a:ext>
            </a:extLst>
          </p:cNvPr>
          <p:cNvPicPr>
            <a:picLocks noChangeAspect="1"/>
          </p:cNvPicPr>
          <p:nvPr/>
        </p:nvPicPr>
        <p:blipFill>
          <a:blip r:embed="rId5"/>
          <a:stretch>
            <a:fillRect/>
          </a:stretch>
        </p:blipFill>
        <p:spPr>
          <a:xfrm>
            <a:off x="1765791" y="2437463"/>
            <a:ext cx="3988261" cy="3778352"/>
          </a:xfrm>
          <a:prstGeom prst="rect">
            <a:avLst/>
          </a:prstGeom>
        </p:spPr>
      </p:pic>
      <p:pic>
        <p:nvPicPr>
          <p:cNvPr id="12" name="Picture 11">
            <a:extLst>
              <a:ext uri="{FF2B5EF4-FFF2-40B4-BE49-F238E27FC236}">
                <a16:creationId xmlns:a16="http://schemas.microsoft.com/office/drawing/2014/main" id="{2FBDD408-A130-49C8-BB67-F87AC4C50E00}"/>
              </a:ext>
            </a:extLst>
          </p:cNvPr>
          <p:cNvPicPr>
            <a:picLocks noChangeAspect="1"/>
          </p:cNvPicPr>
          <p:nvPr/>
        </p:nvPicPr>
        <p:blipFill>
          <a:blip r:embed="rId6"/>
          <a:stretch>
            <a:fillRect/>
          </a:stretch>
        </p:blipFill>
        <p:spPr>
          <a:xfrm>
            <a:off x="8740558" y="310389"/>
            <a:ext cx="3145171" cy="2023737"/>
          </a:xfrm>
          <a:prstGeom prst="rect">
            <a:avLst/>
          </a:prstGeom>
        </p:spPr>
      </p:pic>
    </p:spTree>
    <p:extLst>
      <p:ext uri="{BB962C8B-B14F-4D97-AF65-F5344CB8AC3E}">
        <p14:creationId xmlns:p14="http://schemas.microsoft.com/office/powerpoint/2010/main" val="349397161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300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3000"/>
                            </p:stCondLst>
                            <p:childTnLst>
                              <p:par>
                                <p:cTn id="13" presetID="1" presetClass="entr" presetSubtype="0" fill="hold" nodeType="afterEffect">
                                  <p:stCondLst>
                                    <p:cond delay="150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BB2BE-4E68-44BD-8393-E09FD4FD64D3}"/>
              </a:ext>
            </a:extLst>
          </p:cNvPr>
          <p:cNvSpPr>
            <a:spLocks noGrp="1"/>
          </p:cNvSpPr>
          <p:nvPr>
            <p:ph type="title"/>
          </p:nvPr>
        </p:nvSpPr>
        <p:spPr/>
        <p:txBody>
          <a:bodyPr/>
          <a:lstStyle/>
          <a:p>
            <a:r>
              <a:rPr lang="en-US"/>
              <a:t>The Classic</a:t>
            </a:r>
            <a:br>
              <a:rPr lang="en-US"/>
            </a:br>
            <a:r>
              <a:rPr lang="en-US" sz="1800"/>
              <a:t>What we asked for vs What we got</a:t>
            </a:r>
            <a:r>
              <a:rPr lang="en-US"/>
              <a:t> </a:t>
            </a:r>
          </a:p>
        </p:txBody>
      </p:sp>
      <p:sp>
        <p:nvSpPr>
          <p:cNvPr id="4" name="Slide Number Placeholder 3">
            <a:extLst>
              <a:ext uri="{FF2B5EF4-FFF2-40B4-BE49-F238E27FC236}">
                <a16:creationId xmlns:a16="http://schemas.microsoft.com/office/drawing/2014/main" id="{C31794F2-C7F2-426D-AA34-EDB3D0B7E56A}"/>
              </a:ext>
            </a:extLst>
          </p:cNvPr>
          <p:cNvSpPr>
            <a:spLocks noGrp="1"/>
          </p:cNvSpPr>
          <p:nvPr>
            <p:ph type="sldNum" sz="quarter" idx="12"/>
          </p:nvPr>
        </p:nvSpPr>
        <p:spPr/>
        <p:txBody>
          <a:bodyPr/>
          <a:lstStyle/>
          <a:p>
            <a:fld id="{EE9DE6BB-461B-46D4-9959-5D1283F26731}" type="slidenum">
              <a:rPr lang="en-US" noProof="0" smtClean="0"/>
              <a:t>8</a:t>
            </a:fld>
            <a:endParaRPr lang="en-US" noProof="0"/>
          </a:p>
        </p:txBody>
      </p:sp>
      <p:sp>
        <p:nvSpPr>
          <p:cNvPr id="13" name="Hexagon 12">
            <a:extLst>
              <a:ext uri="{FF2B5EF4-FFF2-40B4-BE49-F238E27FC236}">
                <a16:creationId xmlns:a16="http://schemas.microsoft.com/office/drawing/2014/main" id="{2F1E290D-B133-4796-9D6C-8622213A024E}"/>
              </a:ext>
            </a:extLst>
          </p:cNvPr>
          <p:cNvSpPr/>
          <p:nvPr/>
        </p:nvSpPr>
        <p:spPr>
          <a:xfrm>
            <a:off x="4822662" y="4567182"/>
            <a:ext cx="1674008"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da-DK" sz="1200" b="1">
                <a:solidFill>
                  <a:schemeClr val="tx1"/>
                </a:solidFill>
              </a:rPr>
              <a:t>S3 Logs</a:t>
            </a:r>
          </a:p>
        </p:txBody>
      </p:sp>
      <p:sp>
        <p:nvSpPr>
          <p:cNvPr id="14" name="Hexagon 13">
            <a:extLst>
              <a:ext uri="{FF2B5EF4-FFF2-40B4-BE49-F238E27FC236}">
                <a16:creationId xmlns:a16="http://schemas.microsoft.com/office/drawing/2014/main" id="{731D17E1-85FE-4896-98A5-4472F4AC75B5}"/>
              </a:ext>
            </a:extLst>
          </p:cNvPr>
          <p:cNvSpPr/>
          <p:nvPr/>
        </p:nvSpPr>
        <p:spPr>
          <a:xfrm>
            <a:off x="6209489" y="3831124"/>
            <a:ext cx="1674008"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VPC Logs</a:t>
            </a:r>
          </a:p>
        </p:txBody>
      </p:sp>
      <p:sp>
        <p:nvSpPr>
          <p:cNvPr id="16" name="Hexagon 15">
            <a:extLst>
              <a:ext uri="{FF2B5EF4-FFF2-40B4-BE49-F238E27FC236}">
                <a16:creationId xmlns:a16="http://schemas.microsoft.com/office/drawing/2014/main" id="{BA7464D2-380C-4528-900E-C7DB284E031D}"/>
              </a:ext>
            </a:extLst>
          </p:cNvPr>
          <p:cNvSpPr/>
          <p:nvPr/>
        </p:nvSpPr>
        <p:spPr>
          <a:xfrm>
            <a:off x="4822662" y="3095257"/>
            <a:ext cx="1674008"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Jenkins Application Logs</a:t>
            </a:r>
          </a:p>
        </p:txBody>
      </p:sp>
      <p:sp>
        <p:nvSpPr>
          <p:cNvPr id="18" name="Hexagon 17">
            <a:extLst>
              <a:ext uri="{FF2B5EF4-FFF2-40B4-BE49-F238E27FC236}">
                <a16:creationId xmlns:a16="http://schemas.microsoft.com/office/drawing/2014/main" id="{DAE57187-E431-48D3-9B9F-C01251F85325}"/>
              </a:ext>
            </a:extLst>
          </p:cNvPr>
          <p:cNvSpPr/>
          <p:nvPr/>
        </p:nvSpPr>
        <p:spPr>
          <a:xfrm>
            <a:off x="6209489" y="2359539"/>
            <a:ext cx="1674008"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Snapshots of the AWS EKS Jenkins Instances</a:t>
            </a:r>
          </a:p>
        </p:txBody>
      </p:sp>
      <p:sp>
        <p:nvSpPr>
          <p:cNvPr id="22" name="Hexagon 21">
            <a:extLst>
              <a:ext uri="{FF2B5EF4-FFF2-40B4-BE49-F238E27FC236}">
                <a16:creationId xmlns:a16="http://schemas.microsoft.com/office/drawing/2014/main" id="{74FB5CD3-9BF6-4951-A0DE-6194A1DEE837}"/>
              </a:ext>
            </a:extLst>
          </p:cNvPr>
          <p:cNvSpPr/>
          <p:nvPr/>
        </p:nvSpPr>
        <p:spPr>
          <a:xfrm>
            <a:off x="4822661" y="1628687"/>
            <a:ext cx="1674009"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CloudTrail Logs</a:t>
            </a:r>
          </a:p>
        </p:txBody>
      </p:sp>
      <p:sp>
        <p:nvSpPr>
          <p:cNvPr id="23" name="Hexagon 22">
            <a:extLst>
              <a:ext uri="{FF2B5EF4-FFF2-40B4-BE49-F238E27FC236}">
                <a16:creationId xmlns:a16="http://schemas.microsoft.com/office/drawing/2014/main" id="{291C6C59-E64C-4294-9031-1730DA0EFC5B}"/>
              </a:ext>
            </a:extLst>
          </p:cNvPr>
          <p:cNvSpPr/>
          <p:nvPr/>
        </p:nvSpPr>
        <p:spPr>
          <a:xfrm>
            <a:off x="3435835" y="2359539"/>
            <a:ext cx="1674008"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VPN Logs</a:t>
            </a:r>
            <a:endParaRPr lang="da-DK" sz="1200">
              <a:solidFill>
                <a:schemeClr val="tx1"/>
              </a:solidFill>
            </a:endParaRPr>
          </a:p>
        </p:txBody>
      </p:sp>
      <p:sp>
        <p:nvSpPr>
          <p:cNvPr id="26" name="Hexagon 25">
            <a:extLst>
              <a:ext uri="{FF2B5EF4-FFF2-40B4-BE49-F238E27FC236}">
                <a16:creationId xmlns:a16="http://schemas.microsoft.com/office/drawing/2014/main" id="{8BC4FDA5-5290-4C32-81F3-C24017363D08}"/>
              </a:ext>
            </a:extLst>
          </p:cNvPr>
          <p:cNvSpPr/>
          <p:nvPr/>
        </p:nvSpPr>
        <p:spPr>
          <a:xfrm>
            <a:off x="3435835" y="3831124"/>
            <a:ext cx="1674008" cy="1404019"/>
          </a:xfrm>
          <a:prstGeom prst="hexagon">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dirty="0">
                <a:solidFill>
                  <a:schemeClr val="tx1"/>
                </a:solidFill>
              </a:rPr>
              <a:t>Bitbucket Logs</a:t>
            </a:r>
          </a:p>
          <a:p>
            <a:pPr algn="ctr" defTabSz="1406804" eaLnBrk="0" fontAlgn="base" hangingPunct="0">
              <a:spcBef>
                <a:spcPts val="200"/>
              </a:spcBef>
              <a:spcAft>
                <a:spcPts val="200"/>
              </a:spcAft>
            </a:pPr>
            <a:r>
              <a:rPr lang="en-GB" sz="1200" dirty="0">
                <a:solidFill>
                  <a:schemeClr val="tx1"/>
                </a:solidFill>
              </a:rPr>
              <a:t>Fully managed by 3</a:t>
            </a:r>
            <a:r>
              <a:rPr lang="en-GB" sz="1200" baseline="30000" dirty="0">
                <a:solidFill>
                  <a:schemeClr val="tx1"/>
                </a:solidFill>
              </a:rPr>
              <a:t>rd</a:t>
            </a:r>
            <a:r>
              <a:rPr lang="en-GB" sz="1200" dirty="0">
                <a:solidFill>
                  <a:schemeClr val="tx1"/>
                </a:solidFill>
              </a:rPr>
              <a:t> Party</a:t>
            </a:r>
            <a:endParaRPr lang="da-DK" sz="1200" dirty="0">
              <a:solidFill>
                <a:schemeClr val="tx1"/>
              </a:solidFill>
            </a:endParaRPr>
          </a:p>
        </p:txBody>
      </p:sp>
      <p:sp>
        <p:nvSpPr>
          <p:cNvPr id="31" name="Hexagon 30">
            <a:extLst>
              <a:ext uri="{FF2B5EF4-FFF2-40B4-BE49-F238E27FC236}">
                <a16:creationId xmlns:a16="http://schemas.microsoft.com/office/drawing/2014/main" id="{87DF2CB4-B002-404F-9B36-128B7CA7CC97}"/>
              </a:ext>
            </a:extLst>
          </p:cNvPr>
          <p:cNvSpPr/>
          <p:nvPr/>
        </p:nvSpPr>
        <p:spPr>
          <a:xfrm>
            <a:off x="4822662" y="4567182"/>
            <a:ext cx="1674008" cy="1404019"/>
          </a:xfrm>
          <a:prstGeom prst="hexagon">
            <a:avLst/>
          </a:prstGeom>
          <a:solidFill>
            <a:srgbClr val="C00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da-DK" sz="1200" b="1">
                <a:solidFill>
                  <a:schemeClr val="tx1"/>
                </a:solidFill>
              </a:rPr>
              <a:t>S3 Logs</a:t>
            </a:r>
          </a:p>
        </p:txBody>
      </p:sp>
      <p:sp>
        <p:nvSpPr>
          <p:cNvPr id="32" name="Hexagon 31">
            <a:extLst>
              <a:ext uri="{FF2B5EF4-FFF2-40B4-BE49-F238E27FC236}">
                <a16:creationId xmlns:a16="http://schemas.microsoft.com/office/drawing/2014/main" id="{D1AE12F7-2C76-4639-AA5C-112A001E3BD0}"/>
              </a:ext>
            </a:extLst>
          </p:cNvPr>
          <p:cNvSpPr/>
          <p:nvPr/>
        </p:nvSpPr>
        <p:spPr>
          <a:xfrm>
            <a:off x="6209489" y="3831124"/>
            <a:ext cx="1674008" cy="1404019"/>
          </a:xfrm>
          <a:prstGeom prst="hexagon">
            <a:avLst/>
          </a:prstGeom>
          <a:solidFill>
            <a:srgbClr val="C00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VPC Logs</a:t>
            </a:r>
          </a:p>
        </p:txBody>
      </p:sp>
      <p:sp>
        <p:nvSpPr>
          <p:cNvPr id="33" name="Hexagon 32">
            <a:extLst>
              <a:ext uri="{FF2B5EF4-FFF2-40B4-BE49-F238E27FC236}">
                <a16:creationId xmlns:a16="http://schemas.microsoft.com/office/drawing/2014/main" id="{96A8DD8F-AFA0-449F-96C6-34F37D25AFCD}"/>
              </a:ext>
            </a:extLst>
          </p:cNvPr>
          <p:cNvSpPr/>
          <p:nvPr/>
        </p:nvSpPr>
        <p:spPr>
          <a:xfrm>
            <a:off x="4822662" y="3095257"/>
            <a:ext cx="1674008" cy="1404019"/>
          </a:xfrm>
          <a:prstGeom prst="hexagon">
            <a:avLst/>
          </a:prstGeom>
          <a:solidFill>
            <a:srgbClr val="C00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Jenkins Application Logs</a:t>
            </a:r>
          </a:p>
        </p:txBody>
      </p:sp>
      <p:sp>
        <p:nvSpPr>
          <p:cNvPr id="34" name="Hexagon 33">
            <a:extLst>
              <a:ext uri="{FF2B5EF4-FFF2-40B4-BE49-F238E27FC236}">
                <a16:creationId xmlns:a16="http://schemas.microsoft.com/office/drawing/2014/main" id="{B28E15DC-7B8C-4953-B5AE-E21686892C84}"/>
              </a:ext>
            </a:extLst>
          </p:cNvPr>
          <p:cNvSpPr/>
          <p:nvPr/>
        </p:nvSpPr>
        <p:spPr>
          <a:xfrm>
            <a:off x="6209488" y="2349966"/>
            <a:ext cx="1674008" cy="1404019"/>
          </a:xfrm>
          <a:prstGeom prst="hexagon">
            <a:avLst/>
          </a:prstGeom>
          <a:solidFill>
            <a:srgbClr val="FFC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7 Random Snapshots relating to AWS EKS</a:t>
            </a:r>
          </a:p>
        </p:txBody>
      </p:sp>
      <p:sp>
        <p:nvSpPr>
          <p:cNvPr id="35" name="Hexagon 34">
            <a:extLst>
              <a:ext uri="{FF2B5EF4-FFF2-40B4-BE49-F238E27FC236}">
                <a16:creationId xmlns:a16="http://schemas.microsoft.com/office/drawing/2014/main" id="{981BAE7B-0D5C-451F-9631-8FC564D7C4B3}"/>
              </a:ext>
            </a:extLst>
          </p:cNvPr>
          <p:cNvSpPr/>
          <p:nvPr/>
        </p:nvSpPr>
        <p:spPr>
          <a:xfrm>
            <a:off x="4822660" y="1614099"/>
            <a:ext cx="1674009" cy="1404019"/>
          </a:xfrm>
          <a:prstGeom prst="hexagon">
            <a:avLst/>
          </a:prstGeom>
          <a:solidFill>
            <a:srgbClr val="92D05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CloudTrail Logs</a:t>
            </a:r>
          </a:p>
        </p:txBody>
      </p:sp>
      <p:sp>
        <p:nvSpPr>
          <p:cNvPr id="36" name="Hexagon 35">
            <a:extLst>
              <a:ext uri="{FF2B5EF4-FFF2-40B4-BE49-F238E27FC236}">
                <a16:creationId xmlns:a16="http://schemas.microsoft.com/office/drawing/2014/main" id="{F6BEBFFF-5EA4-44F1-88F0-391573FA706A}"/>
              </a:ext>
            </a:extLst>
          </p:cNvPr>
          <p:cNvSpPr/>
          <p:nvPr/>
        </p:nvSpPr>
        <p:spPr>
          <a:xfrm>
            <a:off x="3435835" y="2359539"/>
            <a:ext cx="1674008" cy="1404019"/>
          </a:xfrm>
          <a:prstGeom prst="hexagon">
            <a:avLst/>
          </a:prstGeom>
          <a:solidFill>
            <a:srgbClr val="92D05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a:solidFill>
                  <a:schemeClr val="tx1"/>
                </a:solidFill>
              </a:rPr>
              <a:t>VPN Logs</a:t>
            </a:r>
            <a:endParaRPr lang="da-DK" sz="1200">
              <a:solidFill>
                <a:schemeClr val="tx1"/>
              </a:solidFill>
            </a:endParaRPr>
          </a:p>
        </p:txBody>
      </p:sp>
      <p:sp>
        <p:nvSpPr>
          <p:cNvPr id="37" name="Hexagon 36">
            <a:extLst>
              <a:ext uri="{FF2B5EF4-FFF2-40B4-BE49-F238E27FC236}">
                <a16:creationId xmlns:a16="http://schemas.microsoft.com/office/drawing/2014/main" id="{5EF3E2DE-1326-4BD2-9D86-1367F020DC72}"/>
              </a:ext>
            </a:extLst>
          </p:cNvPr>
          <p:cNvSpPr/>
          <p:nvPr/>
        </p:nvSpPr>
        <p:spPr>
          <a:xfrm>
            <a:off x="3435835" y="3831123"/>
            <a:ext cx="1674008" cy="1404019"/>
          </a:xfrm>
          <a:prstGeom prst="hexagon">
            <a:avLst/>
          </a:prstGeom>
          <a:solidFill>
            <a:srgbClr val="FFC000"/>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9692" tIns="99692" rIns="99692" bIns="99692"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406804" eaLnBrk="0" fontAlgn="base" hangingPunct="0">
              <a:spcBef>
                <a:spcPts val="200"/>
              </a:spcBef>
              <a:spcAft>
                <a:spcPts val="200"/>
              </a:spcAft>
            </a:pPr>
            <a:r>
              <a:rPr lang="en-GB" sz="1200" b="1" dirty="0">
                <a:solidFill>
                  <a:schemeClr val="tx1"/>
                </a:solidFill>
              </a:rPr>
              <a:t>Random Bitbucket Logs</a:t>
            </a:r>
          </a:p>
          <a:p>
            <a:pPr algn="ctr" defTabSz="1406804" eaLnBrk="0" fontAlgn="base" hangingPunct="0">
              <a:spcBef>
                <a:spcPts val="200"/>
              </a:spcBef>
              <a:spcAft>
                <a:spcPts val="200"/>
              </a:spcAft>
            </a:pPr>
            <a:r>
              <a:rPr lang="en-GB" sz="1200" dirty="0">
                <a:solidFill>
                  <a:schemeClr val="tx1"/>
                </a:solidFill>
              </a:rPr>
              <a:t>Fully managed by 3</a:t>
            </a:r>
            <a:r>
              <a:rPr lang="en-GB" sz="1200" baseline="30000" dirty="0">
                <a:solidFill>
                  <a:schemeClr val="tx1"/>
                </a:solidFill>
              </a:rPr>
              <a:t>rd</a:t>
            </a:r>
            <a:r>
              <a:rPr lang="en-GB" sz="1200" dirty="0">
                <a:solidFill>
                  <a:schemeClr val="tx1"/>
                </a:solidFill>
              </a:rPr>
              <a:t> Party</a:t>
            </a:r>
            <a:endParaRPr lang="da-DK" sz="1200" dirty="0">
              <a:solidFill>
                <a:schemeClr val="tx1"/>
              </a:solidFill>
            </a:endParaRPr>
          </a:p>
        </p:txBody>
      </p:sp>
      <p:graphicFrame>
        <p:nvGraphicFramePr>
          <p:cNvPr id="38" name="Table 6">
            <a:extLst>
              <a:ext uri="{FF2B5EF4-FFF2-40B4-BE49-F238E27FC236}">
                <a16:creationId xmlns:a16="http://schemas.microsoft.com/office/drawing/2014/main" id="{3C76B744-211A-4F3A-937D-50B62013421F}"/>
              </a:ext>
            </a:extLst>
          </p:cNvPr>
          <p:cNvGraphicFramePr>
            <a:graphicFrameLocks noGrp="1"/>
          </p:cNvGraphicFramePr>
          <p:nvPr>
            <p:extLst>
              <p:ext uri="{D42A27DB-BD31-4B8C-83A1-F6EECF244321}">
                <p14:modId xmlns:p14="http://schemas.microsoft.com/office/powerpoint/2010/main" val="602572425"/>
              </p:ext>
            </p:extLst>
          </p:nvPr>
        </p:nvGraphicFramePr>
        <p:xfrm>
          <a:off x="309535" y="4863105"/>
          <a:ext cx="2026654" cy="1112520"/>
        </p:xfrm>
        <a:graphic>
          <a:graphicData uri="http://schemas.openxmlformats.org/drawingml/2006/table">
            <a:tbl>
              <a:tblPr firstRow="1" bandRow="1">
                <a:tableStyleId>{16D9F66E-5EB9-4882-86FB-DCBF35E3C3E4}</a:tableStyleId>
              </a:tblPr>
              <a:tblGrid>
                <a:gridCol w="288760">
                  <a:extLst>
                    <a:ext uri="{9D8B030D-6E8A-4147-A177-3AD203B41FA5}">
                      <a16:colId xmlns:a16="http://schemas.microsoft.com/office/drawing/2014/main" val="1361566291"/>
                    </a:ext>
                  </a:extLst>
                </a:gridCol>
                <a:gridCol w="1737894">
                  <a:extLst>
                    <a:ext uri="{9D8B030D-6E8A-4147-A177-3AD203B41FA5}">
                      <a16:colId xmlns:a16="http://schemas.microsoft.com/office/drawing/2014/main" val="1554505210"/>
                    </a:ext>
                  </a:extLst>
                </a:gridCol>
              </a:tblGrid>
              <a:tr h="370840">
                <a:tc>
                  <a:txBody>
                    <a:bodyPr/>
                    <a:lstStyle/>
                    <a:p>
                      <a:endParaRPr lang="en-001" b="0"/>
                    </a:p>
                  </a:txBody>
                  <a:tcPr>
                    <a:solidFill>
                      <a:srgbClr val="92D050"/>
                    </a:solidFill>
                  </a:tcPr>
                </a:tc>
                <a:tc>
                  <a:txBody>
                    <a:bodyPr/>
                    <a:lstStyle/>
                    <a:p>
                      <a:r>
                        <a:rPr lang="en-US" b="0"/>
                        <a:t>Available</a:t>
                      </a:r>
                      <a:endParaRPr lang="en-001" b="0"/>
                    </a:p>
                  </a:txBody>
                  <a:tcPr>
                    <a:noFill/>
                  </a:tcPr>
                </a:tc>
                <a:extLst>
                  <a:ext uri="{0D108BD9-81ED-4DB2-BD59-A6C34878D82A}">
                    <a16:rowId xmlns:a16="http://schemas.microsoft.com/office/drawing/2014/main" val="1702808768"/>
                  </a:ext>
                </a:extLst>
              </a:tr>
              <a:tr h="370840">
                <a:tc>
                  <a:txBody>
                    <a:bodyPr/>
                    <a:lstStyle/>
                    <a:p>
                      <a:endParaRPr lang="en-001" b="0"/>
                    </a:p>
                  </a:txBody>
                  <a:tcPr>
                    <a:solidFill>
                      <a:srgbClr val="FFC000"/>
                    </a:solidFill>
                  </a:tcPr>
                </a:tc>
                <a:tc>
                  <a:txBody>
                    <a:bodyPr/>
                    <a:lstStyle/>
                    <a:p>
                      <a:r>
                        <a:rPr lang="en-US" b="0"/>
                        <a:t>Partial</a:t>
                      </a:r>
                      <a:endParaRPr lang="en-001" b="0"/>
                    </a:p>
                  </a:txBody>
                  <a:tcPr>
                    <a:noFill/>
                  </a:tcPr>
                </a:tc>
                <a:extLst>
                  <a:ext uri="{0D108BD9-81ED-4DB2-BD59-A6C34878D82A}">
                    <a16:rowId xmlns:a16="http://schemas.microsoft.com/office/drawing/2014/main" val="1931261947"/>
                  </a:ext>
                </a:extLst>
              </a:tr>
              <a:tr h="370840">
                <a:tc>
                  <a:txBody>
                    <a:bodyPr/>
                    <a:lstStyle/>
                    <a:p>
                      <a:endParaRPr lang="en-001" b="0"/>
                    </a:p>
                  </a:txBody>
                  <a:tcPr>
                    <a:solidFill>
                      <a:srgbClr val="C00000"/>
                    </a:solidFill>
                  </a:tcPr>
                </a:tc>
                <a:tc>
                  <a:txBody>
                    <a:bodyPr/>
                    <a:lstStyle/>
                    <a:p>
                      <a:r>
                        <a:rPr lang="en-US" b="0"/>
                        <a:t>Not Available</a:t>
                      </a:r>
                      <a:endParaRPr lang="en-001" b="0"/>
                    </a:p>
                  </a:txBody>
                  <a:tcPr>
                    <a:noFill/>
                  </a:tcPr>
                </a:tc>
                <a:extLst>
                  <a:ext uri="{0D108BD9-81ED-4DB2-BD59-A6C34878D82A}">
                    <a16:rowId xmlns:a16="http://schemas.microsoft.com/office/drawing/2014/main" val="2981485305"/>
                  </a:ext>
                </a:extLst>
              </a:tr>
            </a:tbl>
          </a:graphicData>
        </a:graphic>
      </p:graphicFrame>
    </p:spTree>
    <p:extLst>
      <p:ext uri="{BB962C8B-B14F-4D97-AF65-F5344CB8AC3E}">
        <p14:creationId xmlns:p14="http://schemas.microsoft.com/office/powerpoint/2010/main" val="57827563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2000"/>
                                        <p:tgtEl>
                                          <p:spTgt spid="3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out)">
                                      <p:cBhvr>
                                        <p:cTn id="10" dur="2000"/>
                                        <p:tgtEl>
                                          <p:spTgt spid="36"/>
                                        </p:tgtEl>
                                      </p:cBhvr>
                                    </p:animEffec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par>
                          <p:cTn id="13" fill="hold">
                            <p:stCondLst>
                              <p:cond delay="2000"/>
                            </p:stCondLst>
                            <p:childTnLst>
                              <p:par>
                                <p:cTn id="14" presetID="6" presetClass="entr" presetSubtype="32"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circle(out)">
                                      <p:cBhvr>
                                        <p:cTn id="16" dur="2000"/>
                                        <p:tgtEl>
                                          <p:spTgt spid="34"/>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ircle(out)">
                                      <p:cBhvr>
                                        <p:cTn id="19" dur="2000"/>
                                        <p:tgtEl>
                                          <p:spTgt spid="37"/>
                                        </p:tgtEl>
                                      </p:cBhvr>
                                    </p:animEffect>
                                  </p:childTnLst>
                                </p:cTn>
                              </p:par>
                            </p:childTnLst>
                          </p:cTn>
                        </p:par>
                        <p:par>
                          <p:cTn id="20" fill="hold">
                            <p:stCondLst>
                              <p:cond delay="4000"/>
                            </p:stCondLst>
                            <p:childTnLst>
                              <p:par>
                                <p:cTn id="21" presetID="6" presetClass="entr" presetSubtype="32"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circle(out)">
                                      <p:cBhvr>
                                        <p:cTn id="23" dur="2000"/>
                                        <p:tgtEl>
                                          <p:spTgt spid="32"/>
                                        </p:tgtEl>
                                      </p:cBhvr>
                                    </p:animEffect>
                                  </p:childTnLst>
                                </p:cTn>
                              </p:par>
                              <p:par>
                                <p:cTn id="24" presetID="6" presetClass="entr" presetSubtype="3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out)">
                                      <p:cBhvr>
                                        <p:cTn id="26" dur="2000"/>
                                        <p:tgtEl>
                                          <p:spTgt spid="31"/>
                                        </p:tgtEl>
                                      </p:cBhvr>
                                    </p:animEffect>
                                  </p:childTnLst>
                                </p:cTn>
                              </p:par>
                              <p:par>
                                <p:cTn id="27" presetID="6" presetClass="entr" presetSubtype="32"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circle(out)">
                                      <p:cBhvr>
                                        <p:cTn id="29"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508B4-F911-4054-9F36-2F6C820A0BE8}"/>
              </a:ext>
            </a:extLst>
          </p:cNvPr>
          <p:cNvSpPr>
            <a:spLocks noGrp="1"/>
          </p:cNvSpPr>
          <p:nvPr>
            <p:ph type="title"/>
          </p:nvPr>
        </p:nvSpPr>
        <p:spPr/>
        <p:txBody>
          <a:bodyPr/>
          <a:lstStyle/>
          <a:p>
            <a:r>
              <a:rPr lang="en-US"/>
              <a:t>CloudTrail Logs</a:t>
            </a:r>
          </a:p>
        </p:txBody>
      </p:sp>
      <p:sp>
        <p:nvSpPr>
          <p:cNvPr id="4" name="Slide Number Placeholder 3">
            <a:extLst>
              <a:ext uri="{FF2B5EF4-FFF2-40B4-BE49-F238E27FC236}">
                <a16:creationId xmlns:a16="http://schemas.microsoft.com/office/drawing/2014/main" id="{C8487299-29C8-43CC-9E97-1FAF46BCBDBA}"/>
              </a:ext>
            </a:extLst>
          </p:cNvPr>
          <p:cNvSpPr>
            <a:spLocks noGrp="1"/>
          </p:cNvSpPr>
          <p:nvPr>
            <p:ph type="sldNum" sz="quarter" idx="12"/>
          </p:nvPr>
        </p:nvSpPr>
        <p:spPr/>
        <p:txBody>
          <a:bodyPr/>
          <a:lstStyle/>
          <a:p>
            <a:fld id="{EE9DE6BB-461B-46D4-9959-5D1283F26731}" type="slidenum">
              <a:rPr lang="en-US" noProof="0" smtClean="0"/>
              <a:t>9</a:t>
            </a:fld>
            <a:endParaRPr lang="en-US" noProof="0"/>
          </a:p>
        </p:txBody>
      </p:sp>
      <p:pic>
        <p:nvPicPr>
          <p:cNvPr id="11" name="Picture 10">
            <a:extLst>
              <a:ext uri="{FF2B5EF4-FFF2-40B4-BE49-F238E27FC236}">
                <a16:creationId xmlns:a16="http://schemas.microsoft.com/office/drawing/2014/main" id="{6B1A3824-F39D-4656-8CC9-040CAF6C78E1}"/>
              </a:ext>
            </a:extLst>
          </p:cNvPr>
          <p:cNvPicPr>
            <a:picLocks noChangeAspect="1"/>
          </p:cNvPicPr>
          <p:nvPr/>
        </p:nvPicPr>
        <p:blipFill>
          <a:blip r:embed="rId3"/>
          <a:stretch>
            <a:fillRect/>
          </a:stretch>
        </p:blipFill>
        <p:spPr>
          <a:xfrm>
            <a:off x="5668822" y="2370528"/>
            <a:ext cx="5773579" cy="1215490"/>
          </a:xfrm>
          <a:prstGeom prst="rect">
            <a:avLst/>
          </a:prstGeom>
          <a:ln>
            <a:solidFill>
              <a:schemeClr val="accent5"/>
            </a:solidFill>
          </a:ln>
        </p:spPr>
      </p:pic>
      <p:grpSp>
        <p:nvGrpSpPr>
          <p:cNvPr id="8" name="Group 7">
            <a:extLst>
              <a:ext uri="{FF2B5EF4-FFF2-40B4-BE49-F238E27FC236}">
                <a16:creationId xmlns:a16="http://schemas.microsoft.com/office/drawing/2014/main" id="{7C9B244D-3A62-4B0F-BE19-49F78C99F052}"/>
              </a:ext>
            </a:extLst>
          </p:cNvPr>
          <p:cNvGrpSpPr/>
          <p:nvPr/>
        </p:nvGrpSpPr>
        <p:grpSpPr>
          <a:xfrm>
            <a:off x="5668822" y="4158197"/>
            <a:ext cx="5773579" cy="1315392"/>
            <a:chOff x="6037421" y="2610064"/>
            <a:chExt cx="5773579" cy="1315392"/>
          </a:xfrm>
        </p:grpSpPr>
        <p:pic>
          <p:nvPicPr>
            <p:cNvPr id="15" name="Picture 14">
              <a:extLst>
                <a:ext uri="{FF2B5EF4-FFF2-40B4-BE49-F238E27FC236}">
                  <a16:creationId xmlns:a16="http://schemas.microsoft.com/office/drawing/2014/main" id="{C2F78712-6B6A-4E1E-B1F4-E4805C84356F}"/>
                </a:ext>
              </a:extLst>
            </p:cNvPr>
            <p:cNvPicPr>
              <a:picLocks noChangeAspect="1"/>
            </p:cNvPicPr>
            <p:nvPr/>
          </p:nvPicPr>
          <p:blipFill rotWithShape="1">
            <a:blip r:embed="rId4"/>
            <a:srcRect b="55736"/>
            <a:stretch/>
          </p:blipFill>
          <p:spPr>
            <a:xfrm>
              <a:off x="6037421" y="2610064"/>
              <a:ext cx="5773579" cy="1315392"/>
            </a:xfrm>
            <a:prstGeom prst="rect">
              <a:avLst/>
            </a:prstGeom>
            <a:ln>
              <a:solidFill>
                <a:schemeClr val="accent5"/>
              </a:solidFill>
            </a:ln>
          </p:spPr>
        </p:pic>
        <p:sp>
          <p:nvSpPr>
            <p:cNvPr id="16" name="TextBox 15">
              <a:extLst>
                <a:ext uri="{FF2B5EF4-FFF2-40B4-BE49-F238E27FC236}">
                  <a16:creationId xmlns:a16="http://schemas.microsoft.com/office/drawing/2014/main" id="{DEB83BC6-4815-4E5C-AA7D-89671114AA4B}"/>
                </a:ext>
              </a:extLst>
            </p:cNvPr>
            <p:cNvSpPr txBox="1"/>
            <p:nvPr/>
          </p:nvSpPr>
          <p:spPr>
            <a:xfrm>
              <a:off x="6065724" y="3429000"/>
              <a:ext cx="3840276" cy="165952"/>
            </a:xfrm>
            <a:prstGeom prst="rect">
              <a:avLst/>
            </a:prstGeom>
            <a:noFill/>
            <a:ln w="28575">
              <a:solidFill>
                <a:srgbClr val="C00000"/>
              </a:solidFill>
            </a:ln>
          </p:spPr>
          <p:txBody>
            <a:bodyPr wrap="square" rtlCol="0">
              <a:spAutoFit/>
            </a:bodyPr>
            <a:lstStyle/>
            <a:p>
              <a:endParaRPr lang="en-US"/>
            </a:p>
          </p:txBody>
        </p:sp>
      </p:grpSp>
      <p:sp>
        <p:nvSpPr>
          <p:cNvPr id="24" name="TextBox 23">
            <a:extLst>
              <a:ext uri="{FF2B5EF4-FFF2-40B4-BE49-F238E27FC236}">
                <a16:creationId xmlns:a16="http://schemas.microsoft.com/office/drawing/2014/main" id="{E1FD9B10-A4EE-4A6E-A35C-B4BFD54806DD}"/>
              </a:ext>
            </a:extLst>
          </p:cNvPr>
          <p:cNvSpPr txBox="1"/>
          <p:nvPr/>
        </p:nvSpPr>
        <p:spPr>
          <a:xfrm>
            <a:off x="5507611" y="6154025"/>
            <a:ext cx="6096000" cy="276999"/>
          </a:xfrm>
          <a:prstGeom prst="rect">
            <a:avLst/>
          </a:prstGeom>
          <a:noFill/>
        </p:spPr>
        <p:txBody>
          <a:bodyPr wrap="square">
            <a:spAutoFit/>
          </a:bodyPr>
          <a:lstStyle/>
          <a:p>
            <a:r>
              <a:rPr lang="en-US" sz="1200">
                <a:hlinkClick r:id="rId5"/>
              </a:rPr>
              <a:t>https://endgame.readthedocs.io/en/latest/</a:t>
            </a:r>
            <a:r>
              <a:rPr lang="en-US" sz="1200"/>
              <a:t> </a:t>
            </a:r>
          </a:p>
        </p:txBody>
      </p:sp>
      <p:grpSp>
        <p:nvGrpSpPr>
          <p:cNvPr id="26" name="Group 25">
            <a:extLst>
              <a:ext uri="{FF2B5EF4-FFF2-40B4-BE49-F238E27FC236}">
                <a16:creationId xmlns:a16="http://schemas.microsoft.com/office/drawing/2014/main" id="{9EE27757-7906-4037-97B8-64C622D8760B}"/>
              </a:ext>
            </a:extLst>
          </p:cNvPr>
          <p:cNvGrpSpPr/>
          <p:nvPr/>
        </p:nvGrpSpPr>
        <p:grpSpPr>
          <a:xfrm>
            <a:off x="8760454" y="327622"/>
            <a:ext cx="3113494" cy="1908992"/>
            <a:chOff x="8760454" y="327622"/>
            <a:chExt cx="3113494" cy="1908992"/>
          </a:xfrm>
        </p:grpSpPr>
        <p:pic>
          <p:nvPicPr>
            <p:cNvPr id="23" name="Picture 22">
              <a:extLst>
                <a:ext uri="{FF2B5EF4-FFF2-40B4-BE49-F238E27FC236}">
                  <a16:creationId xmlns:a16="http://schemas.microsoft.com/office/drawing/2014/main" id="{15B8FC44-29B4-4AD5-8ABE-E8D1AC3B5D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0454" y="327622"/>
              <a:ext cx="3113494" cy="1750559"/>
            </a:xfrm>
            <a:prstGeom prst="rect">
              <a:avLst/>
            </a:prstGeom>
          </p:spPr>
        </p:pic>
        <p:sp>
          <p:nvSpPr>
            <p:cNvPr id="25" name="Rectangle 24">
              <a:extLst>
                <a:ext uri="{FF2B5EF4-FFF2-40B4-BE49-F238E27FC236}">
                  <a16:creationId xmlns:a16="http://schemas.microsoft.com/office/drawing/2014/main" id="{8DB65C22-F8E2-4F21-8E49-8DC09E4D0C79}"/>
                </a:ext>
              </a:extLst>
            </p:cNvPr>
            <p:cNvSpPr/>
            <p:nvPr/>
          </p:nvSpPr>
          <p:spPr>
            <a:xfrm>
              <a:off x="8760454" y="1959615"/>
              <a:ext cx="3113494" cy="276999"/>
            </a:xfrm>
            <a:prstGeom prst="rect">
              <a:avLst/>
            </a:prstGeom>
            <a:solidFill>
              <a:srgbClr val="0E1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t>The Threat Actor</a:t>
              </a:r>
              <a:endParaRPr lang="en-001" sz="1600"/>
            </a:p>
          </p:txBody>
        </p:sp>
      </p:grpSp>
      <p:pic>
        <p:nvPicPr>
          <p:cNvPr id="28" name="Picture 27">
            <a:extLst>
              <a:ext uri="{FF2B5EF4-FFF2-40B4-BE49-F238E27FC236}">
                <a16:creationId xmlns:a16="http://schemas.microsoft.com/office/drawing/2014/main" id="{69F8F119-10F8-485F-B070-70107C9B09D2}"/>
              </a:ext>
            </a:extLst>
          </p:cNvPr>
          <p:cNvPicPr>
            <a:picLocks noChangeAspect="1"/>
          </p:cNvPicPr>
          <p:nvPr/>
        </p:nvPicPr>
        <p:blipFill>
          <a:blip r:embed="rId7"/>
          <a:stretch>
            <a:fillRect/>
          </a:stretch>
        </p:blipFill>
        <p:spPr>
          <a:xfrm>
            <a:off x="318052" y="1172584"/>
            <a:ext cx="5024258" cy="5258440"/>
          </a:xfrm>
          <a:prstGeom prst="rect">
            <a:avLst/>
          </a:prstGeom>
        </p:spPr>
      </p:pic>
    </p:spTree>
    <p:extLst>
      <p:ext uri="{BB962C8B-B14F-4D97-AF65-F5344CB8AC3E}">
        <p14:creationId xmlns:p14="http://schemas.microsoft.com/office/powerpoint/2010/main" val="252918124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theme/theme1.xml><?xml version="1.0" encoding="utf-8"?>
<a:theme xmlns:a="http://schemas.openxmlformats.org/drawingml/2006/main" name="Blue Clouds">
  <a:themeElements>
    <a:clrScheme name="withsecure blue">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34A4431-1DC0-4B0F-9300-C06907088C46}" vid="{796DF10D-6BA6-42C3-835A-8E80ACF0331B}"/>
    </a:ext>
  </a:extLst>
</a:theme>
</file>

<file path=ppt/theme/theme2.xml><?xml version="1.0" encoding="utf-8"?>
<a:theme xmlns:a="http://schemas.openxmlformats.org/drawingml/2006/main" name="Northern Lights">
  <a:themeElements>
    <a:clrScheme name="withsecure green">
      <a:dk1>
        <a:srgbClr val="000000"/>
      </a:dk1>
      <a:lt1>
        <a:srgbClr val="FFFFFF"/>
      </a:lt1>
      <a:dk2>
        <a:srgbClr val="23323C"/>
      </a:dk2>
      <a:lt2>
        <a:srgbClr val="E6E6F0"/>
      </a:lt2>
      <a:accent1>
        <a:srgbClr val="07281C"/>
      </a:accent1>
      <a:accent2>
        <a:srgbClr val="076140"/>
      </a:accent2>
      <a:accent3>
        <a:srgbClr val="5DC99F"/>
      </a:accent3>
      <a:accent4>
        <a:srgbClr val="81E5C7"/>
      </a:accent4>
      <a:accent5>
        <a:srgbClr val="C8F3E3"/>
      </a:accent5>
      <a:accent6>
        <a:srgbClr val="E3FFF4"/>
      </a:accent6>
      <a:hlink>
        <a:srgbClr val="076140"/>
      </a:hlink>
      <a:folHlink>
        <a:srgbClr val="07614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34A4431-1DC0-4B0F-9300-C06907088C46}" vid="{FCC0B796-75FE-4C9F-9DD3-E3F4C8586DEC}"/>
    </a:ext>
  </a:extLst>
</a:theme>
</file>

<file path=ppt/theme/theme3.xml><?xml version="1.0" encoding="utf-8"?>
<a:theme xmlns:a="http://schemas.openxmlformats.org/drawingml/2006/main" name="Arctic Mountain">
  <a:themeElements>
    <a:clrScheme name="withsecure purple">
      <a:dk1>
        <a:srgbClr val="000000"/>
      </a:dk1>
      <a:lt1>
        <a:srgbClr val="FFFFFF"/>
      </a:lt1>
      <a:dk2>
        <a:srgbClr val="23323C"/>
      </a:dk2>
      <a:lt2>
        <a:srgbClr val="E6E6F0"/>
      </a:lt2>
      <a:accent1>
        <a:srgbClr val="200055"/>
      </a:accent1>
      <a:accent2>
        <a:srgbClr val="743AD2"/>
      </a:accent2>
      <a:accent3>
        <a:srgbClr val="9F77E0"/>
      </a:accent3>
      <a:accent4>
        <a:srgbClr val="CDAFFF"/>
      </a:accent4>
      <a:accent5>
        <a:srgbClr val="D8C9F1"/>
      </a:accent5>
      <a:accent6>
        <a:srgbClr val="E9E1F7"/>
      </a:accent6>
      <a:hlink>
        <a:srgbClr val="9F77E0"/>
      </a:hlink>
      <a:folHlink>
        <a:srgbClr val="9F77E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34A4431-1DC0-4B0F-9300-C06907088C46}" vid="{C6424DA1-FAB3-4E24-9938-B08214DFC542}"/>
    </a:ext>
  </a:extLst>
</a:theme>
</file>

<file path=ppt/theme/theme4.xml><?xml version="1.0" encoding="utf-8"?>
<a:theme xmlns:a="http://schemas.openxmlformats.org/drawingml/2006/main" name="Sunset">
  <a:themeElements>
    <a:clrScheme name="withsecure red">
      <a:dk1>
        <a:srgbClr val="000000"/>
      </a:dk1>
      <a:lt1>
        <a:srgbClr val="FFFFFF"/>
      </a:lt1>
      <a:dk2>
        <a:srgbClr val="23323C"/>
      </a:dk2>
      <a:lt2>
        <a:srgbClr val="E6E6F0"/>
      </a:lt2>
      <a:accent1>
        <a:srgbClr val="2D0303"/>
      </a:accent1>
      <a:accent2>
        <a:srgbClr val="B24848"/>
      </a:accent2>
      <a:accent3>
        <a:srgbClr val="FF7070"/>
      </a:accent3>
      <a:accent4>
        <a:srgbClr val="FF9A9A"/>
      </a:accent4>
      <a:accent5>
        <a:srgbClr val="FFD8D8"/>
      </a:accent5>
      <a:accent6>
        <a:srgbClr val="FFEFEF"/>
      </a:accent6>
      <a:hlink>
        <a:srgbClr val="B24848"/>
      </a:hlink>
      <a:folHlink>
        <a:srgbClr val="B24848"/>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34A4431-1DC0-4B0F-9300-C06907088C46}" vid="{307DC43C-11AF-4A04-ACD5-5F1F2F547582}"/>
    </a:ext>
  </a:extLst>
</a:theme>
</file>

<file path=ppt/theme/theme5.xml><?xml version="1.0" encoding="utf-8"?>
<a:theme xmlns:a="http://schemas.openxmlformats.org/drawingml/2006/main" name="Deep Forest">
  <a:themeElements>
    <a:clrScheme name="withsecure forest">
      <a:dk1>
        <a:srgbClr val="000000"/>
      </a:dk1>
      <a:lt1>
        <a:srgbClr val="FFFFFF"/>
      </a:lt1>
      <a:dk2>
        <a:srgbClr val="23323C"/>
      </a:dk2>
      <a:lt2>
        <a:srgbClr val="E6E6F0"/>
      </a:lt2>
      <a:accent1>
        <a:srgbClr val="1F2F06"/>
      </a:accent1>
      <a:accent2>
        <a:srgbClr val="4F711A"/>
      </a:accent2>
      <a:accent3>
        <a:srgbClr val="8CB44C"/>
      </a:accent3>
      <a:accent4>
        <a:srgbClr val="BAE17A"/>
      </a:accent4>
      <a:accent5>
        <a:srgbClr val="DBEBC2"/>
      </a:accent5>
      <a:accent6>
        <a:srgbClr val="F2FBE3"/>
      </a:accent6>
      <a:hlink>
        <a:srgbClr val="4F711A"/>
      </a:hlink>
      <a:folHlink>
        <a:srgbClr val="4F711A"/>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34A4431-1DC0-4B0F-9300-C06907088C46}" vid="{507A6B8C-2499-4AF9-BB1D-0E6A54568695}"/>
    </a:ext>
  </a:extLst>
</a:theme>
</file>

<file path=ppt/theme/theme6.xml><?xml version="1.0" encoding="utf-8"?>
<a:theme xmlns:a="http://schemas.openxmlformats.org/drawingml/2006/main" name="Grain Fields">
  <a:themeElements>
    <a:clrScheme name="withsecure yellow">
      <a:dk1>
        <a:srgbClr val="000000"/>
      </a:dk1>
      <a:lt1>
        <a:srgbClr val="FFFFFF"/>
      </a:lt1>
      <a:dk2>
        <a:srgbClr val="23323C"/>
      </a:dk2>
      <a:lt2>
        <a:srgbClr val="E6E6F0"/>
      </a:lt2>
      <a:accent1>
        <a:srgbClr val="281914"/>
      </a:accent1>
      <a:accent2>
        <a:srgbClr val="5F3D32"/>
      </a:accent2>
      <a:accent3>
        <a:srgbClr val="FFB950"/>
      </a:accent3>
      <a:accent4>
        <a:srgbClr val="FFD597"/>
      </a:accent4>
      <a:accent5>
        <a:srgbClr val="FFF1D2"/>
      </a:accent5>
      <a:accent6>
        <a:srgbClr val="FFF9ED"/>
      </a:accent6>
      <a:hlink>
        <a:srgbClr val="FFB950"/>
      </a:hlink>
      <a:folHlink>
        <a:srgbClr val="FFB950"/>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34A4431-1DC0-4B0F-9300-C06907088C46}" vid="{4B10BD3B-B8C7-4BE5-8349-687C72048DFE}"/>
    </a:ext>
  </a:extLst>
</a:theme>
</file>

<file path=ppt/theme/theme7.xml><?xml version="1.0" encoding="utf-8"?>
<a:theme xmlns:a="http://schemas.openxmlformats.org/drawingml/2006/main" name="Office-tema">
  <a:themeElements>
    <a:clrScheme name="Blue Clouds">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Blue Clouds">
      <a:dk1>
        <a:srgbClr val="000000"/>
      </a:dk1>
      <a:lt1>
        <a:srgbClr val="FFFFFF"/>
      </a:lt1>
      <a:dk2>
        <a:srgbClr val="23323C"/>
      </a:dk2>
      <a:lt2>
        <a:srgbClr val="E6E6F0"/>
      </a:lt2>
      <a:accent1>
        <a:srgbClr val="0E163F"/>
      </a:accent1>
      <a:accent2>
        <a:srgbClr val="142D64"/>
      </a:accent2>
      <a:accent3>
        <a:srgbClr val="344ABE"/>
      </a:accent3>
      <a:accent4>
        <a:srgbClr val="788CD2"/>
      </a:accent4>
      <a:accent5>
        <a:srgbClr val="C6CEFF"/>
      </a:accent5>
      <a:accent6>
        <a:srgbClr val="E0EBFF"/>
      </a:accent6>
      <a:hlink>
        <a:srgbClr val="344ABE"/>
      </a:hlink>
      <a:folHlink>
        <a:srgbClr val="344ABE"/>
      </a:folHlink>
    </a:clrScheme>
    <a:fontScheme name="withsecure (embed)">
      <a:majorFont>
        <a:latin typeface="TitlingGothicFB"/>
        <a:ea typeface=""/>
        <a:cs typeface=""/>
      </a:majorFont>
      <a:minorFont>
        <a:latin typeface="Archi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AD65895CF3A941BBB8536134642E21" ma:contentTypeVersion="13" ma:contentTypeDescription="Create a new document." ma:contentTypeScope="" ma:versionID="ef83f6722aaf01fb7adad65edb08d4da">
  <xsd:schema xmlns:xsd="http://www.w3.org/2001/XMLSchema" xmlns:xs="http://www.w3.org/2001/XMLSchema" xmlns:p="http://schemas.microsoft.com/office/2006/metadata/properties" xmlns:ns2="0f9aadb3-d248-4123-a15f-424aeab19be9" xmlns:ns3="5c5c4bd4-a1c3-41c7-bd8c-6f88f8d87add" targetNamespace="http://schemas.microsoft.com/office/2006/metadata/properties" ma:root="true" ma:fieldsID="be82e2d08168ef9ff19e096b4f2d12f9" ns2:_="" ns3:_="">
    <xsd:import namespace="0f9aadb3-d248-4123-a15f-424aeab19be9"/>
    <xsd:import namespace="5c5c4bd4-a1c3-41c7-bd8c-6f88f8d87ad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9aadb3-d248-4123-a15f-424aeab19b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5c4bd4-a1c3-41c7-bd8c-6f88f8d87ad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494B91-25D3-4482-907A-CAEBC85795DA}">
  <ds:schemaRefs>
    <ds:schemaRef ds:uri="http://schemas.microsoft.com/sharepoint/v3/contenttype/forms"/>
  </ds:schemaRefs>
</ds:datastoreItem>
</file>

<file path=customXml/itemProps2.xml><?xml version="1.0" encoding="utf-8"?>
<ds:datastoreItem xmlns:ds="http://schemas.openxmlformats.org/officeDocument/2006/customXml" ds:itemID="{65A4D124-C367-420F-B2D5-265D178B7F01}">
  <ds:schemaRefs>
    <ds:schemaRef ds:uri="0f9aadb3-d248-4123-a15f-424aeab19be9"/>
    <ds:schemaRef ds:uri="5c5c4bd4-a1c3-41c7-bd8c-6f88f8d87ad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6CA93D-9350-4CB1-8F63-2E4CF8E70C50}">
  <ds:schemaRefs>
    <ds:schemaRef ds:uri="0f9aadb3-d248-4123-a15f-424aeab19be9"/>
    <ds:schemaRef ds:uri="5c5c4bd4-a1c3-41c7-bd8c-6f88f8d87ad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WithSecure</Template>
  <TotalTime>0</TotalTime>
  <Words>2097</Words>
  <Application>Microsoft Office PowerPoint</Application>
  <PresentationFormat>Widescreen</PresentationFormat>
  <Paragraphs>331</Paragraphs>
  <Slides>23</Slides>
  <Notes>11</Notes>
  <HiddenSlides>4</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23</vt:i4>
      </vt:variant>
    </vt:vector>
  </HeadingPairs>
  <TitlesOfParts>
    <vt:vector size="34" baseType="lpstr">
      <vt:lpstr>Wingdings</vt:lpstr>
      <vt:lpstr>TitlingGothicFB</vt:lpstr>
      <vt:lpstr>Calibri</vt:lpstr>
      <vt:lpstr>Archivo</vt:lpstr>
      <vt:lpstr>Arial</vt:lpstr>
      <vt:lpstr>Blue Clouds</vt:lpstr>
      <vt:lpstr>Northern Lights</vt:lpstr>
      <vt:lpstr>Arctic Mountain</vt:lpstr>
      <vt:lpstr>Sunset</vt:lpstr>
      <vt:lpstr>Deep Forest</vt:lpstr>
      <vt:lpstr>Grain Fields</vt:lpstr>
      <vt:lpstr>Incident Response Investigations in the Age of the Cloud</vt:lpstr>
      <vt:lpstr>Who the hell are you?</vt:lpstr>
      <vt:lpstr>PowerPoint Presentation</vt:lpstr>
      <vt:lpstr>Nuclear Orange Case Study</vt:lpstr>
      <vt:lpstr>Client profile</vt:lpstr>
      <vt:lpstr>PowerPoint Presentation</vt:lpstr>
      <vt:lpstr>Everything Public </vt:lpstr>
      <vt:lpstr>The Classic What we asked for vs What we got </vt:lpstr>
      <vt:lpstr>CloudTrail Logs</vt:lpstr>
      <vt:lpstr>CloudTrail Logs Threat Actor API Request</vt:lpstr>
      <vt:lpstr>Random AWS EKS Snapshots</vt:lpstr>
      <vt:lpstr>How to Root Cause Hack it like they did</vt:lpstr>
      <vt:lpstr>PowerPoint Presentation</vt:lpstr>
      <vt:lpstr>Cloud IR Challenges vs Opportunities</vt:lpstr>
      <vt:lpstr>Cloud IR Challenges vs Opportunities</vt:lpstr>
      <vt:lpstr>Cloud Readiness Strategies</vt:lpstr>
      <vt:lpstr>Cloud Readiness Strategies: Responders</vt:lpstr>
      <vt:lpstr>Cloud Readiness Strategies: Business</vt:lpstr>
      <vt:lpstr>PowerPoint Presentation</vt:lpstr>
      <vt:lpstr>Cloud IR readiness for enterprises</vt:lpstr>
      <vt:lpstr>Quick Introduction to Containers</vt:lpstr>
      <vt:lpstr>Other log findings</vt:lpstr>
      <vt:lpstr>Focusing On Containers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Surmeli, Mehmet</dc:creator>
  <cp:lastModifiedBy>Surmeli, Mehmet</cp:lastModifiedBy>
  <cp:revision>1</cp:revision>
  <dcterms:created xsi:type="dcterms:W3CDTF">2022-05-23T10:40:43Z</dcterms:created>
  <dcterms:modified xsi:type="dcterms:W3CDTF">2022-07-15T08:44:16Z</dcterms:modified>
</cp:coreProperties>
</file>