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2" r:id="rId3"/>
    <p:sldId id="259" r:id="rId4"/>
    <p:sldId id="289" r:id="rId5"/>
    <p:sldId id="281" r:id="rId6"/>
    <p:sldId id="291" r:id="rId7"/>
    <p:sldId id="290" r:id="rId8"/>
    <p:sldId id="274" r:id="rId9"/>
    <p:sldId id="266" r:id="rId10"/>
    <p:sldId id="267" r:id="rId11"/>
    <p:sldId id="269" r:id="rId12"/>
    <p:sldId id="292" r:id="rId13"/>
    <p:sldId id="271" r:id="rId14"/>
    <p:sldId id="268" r:id="rId15"/>
    <p:sldId id="272" r:id="rId16"/>
    <p:sldId id="276" r:id="rId17"/>
    <p:sldId id="270" r:id="rId18"/>
    <p:sldId id="287" r:id="rId19"/>
    <p:sldId id="278" r:id="rId20"/>
    <p:sldId id="280" r:id="rId21"/>
    <p:sldId id="275" r:id="rId22"/>
    <p:sldId id="260" r:id="rId23"/>
    <p:sldId id="285" r:id="rId24"/>
    <p:sldId id="286" r:id="rId25"/>
    <p:sldId id="277" r:id="rId26"/>
    <p:sldId id="283"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613C1C-BE1F-9535-7E96-2DEF90388C88}" name="Patrick Staubmann" initials="PS" userId="S::pstaubmann@vmray.com::dd6fc5f6-d13e-4116-bae2-85b7d2806560" providerId="AD"/>
  <p188:author id="{75E83283-D8A6-F573-A755-585C2FBA0A41}" name="Emre Güler" initials="EG" userId="S::egueler@vmray.com::e320ad70-5273-494f-9f5b-cab239c091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939"/>
    <a:srgbClr val="BA2929"/>
    <a:srgbClr val="518AED"/>
    <a:srgbClr val="4C80D9"/>
    <a:srgbClr val="4472C4"/>
    <a:srgbClr val="FFC000"/>
    <a:srgbClr val="FFFFFF"/>
    <a:srgbClr val="E6E6E6"/>
    <a:srgbClr val="DEDEDE"/>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6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umbleBee%20VT%20data"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DE" dirty="0"/>
              <a:t>BumbleBee Samples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'[BumbleBee VT data.xlsx]Sheet1'!$A$2:$A$6</c:f>
              <c:numCache>
                <c:formatCode>m/d/yyyy</c:formatCode>
                <c:ptCount val="5"/>
                <c:pt idx="0">
                  <c:v>44650</c:v>
                </c:pt>
                <c:pt idx="1">
                  <c:v>44803</c:v>
                </c:pt>
                <c:pt idx="2">
                  <c:v>44925</c:v>
                </c:pt>
                <c:pt idx="3">
                  <c:v>45015</c:v>
                </c:pt>
                <c:pt idx="4">
                  <c:v>45054</c:v>
                </c:pt>
              </c:numCache>
            </c:numRef>
          </c:cat>
          <c:val>
            <c:numRef>
              <c:f>'[BumbleBee VT data.xlsx]Sheet1'!$B$2:$B$6</c:f>
              <c:numCache>
                <c:formatCode>General</c:formatCode>
                <c:ptCount val="5"/>
                <c:pt idx="0">
                  <c:v>8</c:v>
                </c:pt>
                <c:pt idx="1">
                  <c:v>48</c:v>
                </c:pt>
                <c:pt idx="2">
                  <c:v>102</c:v>
                </c:pt>
                <c:pt idx="3">
                  <c:v>1402</c:v>
                </c:pt>
                <c:pt idx="4">
                  <c:v>1946</c:v>
                </c:pt>
              </c:numCache>
            </c:numRef>
          </c:val>
          <c:smooth val="0"/>
          <c:extLst>
            <c:ext xmlns:c16="http://schemas.microsoft.com/office/drawing/2014/chart" uri="{C3380CC4-5D6E-409C-BE32-E72D297353CC}">
              <c16:uniqueId val="{00000000-D919-4595-921E-FABBE649EE7D}"/>
            </c:ext>
          </c:extLst>
        </c:ser>
        <c:dLbls>
          <c:showLegendKey val="0"/>
          <c:showVal val="0"/>
          <c:showCatName val="0"/>
          <c:showSerName val="0"/>
          <c:showPercent val="0"/>
          <c:showBubbleSize val="0"/>
        </c:dLbls>
        <c:smooth val="0"/>
        <c:axId val="375788871"/>
        <c:axId val="1534961720"/>
      </c:lineChart>
      <c:dateAx>
        <c:axId val="375788871"/>
        <c:scaling>
          <c:orientation val="minMax"/>
          <c:max val="45047"/>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First Submission Date</a:t>
                </a:r>
              </a:p>
            </c:rich>
          </c:tx>
          <c:layout>
            <c:manualLayout>
              <c:xMode val="edge"/>
              <c:yMode val="edge"/>
              <c:x val="0.38033202099737534"/>
              <c:y val="0.875208151064450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4961720"/>
        <c:crosses val="autoZero"/>
        <c:auto val="1"/>
        <c:lblOffset val="100"/>
        <c:baseTimeUnit val="months"/>
        <c:majorUnit val="3"/>
      </c:dateAx>
      <c:valAx>
        <c:axId val="1534961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Samples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788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D6ED2-A5D3-4685-946A-11C4C342FF61}"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D335045B-88EA-4435-A600-7069A7C54AE7}">
      <dgm:prSet phldrT="[Text]" phldr="0"/>
      <dgm:spPr/>
      <dgm:t>
        <a:bodyPr/>
        <a:lstStyle/>
        <a:p>
          <a:pPr>
            <a:defRPr b="1"/>
          </a:pPr>
          <a:r>
            <a:rPr lang="en-US" dirty="0">
              <a:solidFill>
                <a:schemeClr val="bg1"/>
              </a:solidFill>
              <a:latin typeface="Calibri Light" panose="020F0302020204030204"/>
            </a:rPr>
            <a:t>3/2022</a:t>
          </a:r>
          <a:endParaRPr lang="en-US" dirty="0">
            <a:solidFill>
              <a:schemeClr val="bg1"/>
            </a:solidFill>
          </a:endParaRPr>
        </a:p>
      </dgm:t>
    </dgm:pt>
    <dgm:pt modelId="{E471448C-6BAD-4C4E-AC8B-EF7A43DDEA26}" type="parTrans" cxnId="{AF642C2A-BFE8-4AD4-93A3-D1E14C2607F5}">
      <dgm:prSet/>
      <dgm:spPr/>
      <dgm:t>
        <a:bodyPr/>
        <a:lstStyle/>
        <a:p>
          <a:endParaRPr lang="en-US"/>
        </a:p>
      </dgm:t>
    </dgm:pt>
    <dgm:pt modelId="{CD1267FC-F8D8-4DD1-9C68-30B305859DFE}" type="sibTrans" cxnId="{AF642C2A-BFE8-4AD4-93A3-D1E14C2607F5}">
      <dgm:prSet/>
      <dgm:spPr/>
      <dgm:t>
        <a:bodyPr/>
        <a:lstStyle/>
        <a:p>
          <a:endParaRPr lang="en-US"/>
        </a:p>
      </dgm:t>
    </dgm:pt>
    <dgm:pt modelId="{6A313848-08AD-4DF2-BB43-024CC4B48DF3}">
      <dgm:prSet phldrT="[Text]" phldr="0"/>
      <dgm:spPr>
        <a:ln>
          <a:noFill/>
        </a:ln>
      </dgm:spPr>
      <dgm:t>
        <a:bodyPr/>
        <a:lstStyle/>
        <a:p>
          <a:endParaRPr lang="en-US">
            <a:solidFill>
              <a:schemeClr val="bg1"/>
            </a:solidFill>
          </a:endParaRPr>
        </a:p>
      </dgm:t>
    </dgm:pt>
    <dgm:pt modelId="{FA43EEAF-7E1B-48F4-9658-4B2779D727F8}" type="parTrans" cxnId="{FA8C0E4D-E9EA-4C0E-89E2-26DC5D819AF4}">
      <dgm:prSet/>
      <dgm:spPr/>
      <dgm:t>
        <a:bodyPr/>
        <a:lstStyle/>
        <a:p>
          <a:endParaRPr lang="en-US"/>
        </a:p>
      </dgm:t>
    </dgm:pt>
    <dgm:pt modelId="{3385D61A-56DE-4F48-92FC-618A3F1D5C73}" type="sibTrans" cxnId="{FA8C0E4D-E9EA-4C0E-89E2-26DC5D819AF4}">
      <dgm:prSet/>
      <dgm:spPr/>
      <dgm:t>
        <a:bodyPr/>
        <a:lstStyle/>
        <a:p>
          <a:endParaRPr lang="en-US"/>
        </a:p>
      </dgm:t>
    </dgm:pt>
    <dgm:pt modelId="{2BE3C531-E466-4375-9495-C90ACA126E17}">
      <dgm:prSet phldrT="[Text]" phldr="0"/>
      <dgm:spPr/>
      <dgm:t>
        <a:bodyPr/>
        <a:lstStyle/>
        <a:p>
          <a:pPr>
            <a:defRPr b="1"/>
          </a:pPr>
          <a:r>
            <a:rPr lang="en-DE" dirty="0">
              <a:solidFill>
                <a:schemeClr val="bg1"/>
              </a:solidFill>
              <a:latin typeface="Calibri Light" panose="020F0302020204030204"/>
            </a:rPr>
            <a:t>5</a:t>
          </a:r>
          <a:r>
            <a:rPr lang="en-US" dirty="0">
              <a:solidFill>
                <a:schemeClr val="bg1"/>
              </a:solidFill>
              <a:latin typeface="Calibri Light" panose="020F0302020204030204"/>
            </a:rPr>
            <a:t>/2022</a:t>
          </a:r>
          <a:endParaRPr lang="en-US" dirty="0">
            <a:solidFill>
              <a:schemeClr val="bg1"/>
            </a:solidFill>
          </a:endParaRPr>
        </a:p>
      </dgm:t>
    </dgm:pt>
    <dgm:pt modelId="{6B4C2FDE-3FB7-449F-9E01-453AE0069C16}" type="parTrans" cxnId="{66C2E7AC-C131-49D6-832F-08382C6B4C92}">
      <dgm:prSet/>
      <dgm:spPr/>
      <dgm:t>
        <a:bodyPr/>
        <a:lstStyle/>
        <a:p>
          <a:endParaRPr lang="en-US"/>
        </a:p>
      </dgm:t>
    </dgm:pt>
    <dgm:pt modelId="{594D824E-0415-41E7-85E4-D93693F65A86}" type="sibTrans" cxnId="{66C2E7AC-C131-49D6-832F-08382C6B4C92}">
      <dgm:prSet/>
      <dgm:spPr/>
      <dgm:t>
        <a:bodyPr/>
        <a:lstStyle/>
        <a:p>
          <a:endParaRPr lang="en-US"/>
        </a:p>
      </dgm:t>
    </dgm:pt>
    <dgm:pt modelId="{F1A9088A-2B3A-40AC-BAB0-CE5A924DD5DC}">
      <dgm:prSet phldrT="[Text]" phldr="0"/>
      <dgm:spPr>
        <a:ln>
          <a:noFill/>
        </a:ln>
      </dgm:spPr>
      <dgm:t>
        <a:bodyPr/>
        <a:lstStyle/>
        <a:p>
          <a:pPr rtl="0"/>
          <a:r>
            <a:rPr lang="en-US">
              <a:solidFill>
                <a:schemeClr val="tx1"/>
              </a:solidFill>
              <a:latin typeface="Calibri Light" panose="020F0302020204030204"/>
            </a:rPr>
            <a:t>             &gt; 35 evasion techniques</a:t>
          </a:r>
          <a:endParaRPr lang="en-US">
            <a:solidFill>
              <a:schemeClr val="tx1"/>
            </a:solidFill>
          </a:endParaRPr>
        </a:p>
      </dgm:t>
    </dgm:pt>
    <dgm:pt modelId="{740045EE-1D25-405E-8203-54DBB7E64EC3}" type="parTrans" cxnId="{11D4A917-1CA8-464D-A0CC-ED1F1B6D89EF}">
      <dgm:prSet/>
      <dgm:spPr/>
      <dgm:t>
        <a:bodyPr/>
        <a:lstStyle/>
        <a:p>
          <a:endParaRPr lang="en-US"/>
        </a:p>
      </dgm:t>
    </dgm:pt>
    <dgm:pt modelId="{2894E523-D1FF-4465-B1A8-92E7797C5456}" type="sibTrans" cxnId="{11D4A917-1CA8-464D-A0CC-ED1F1B6D89EF}">
      <dgm:prSet/>
      <dgm:spPr/>
      <dgm:t>
        <a:bodyPr/>
        <a:lstStyle/>
        <a:p>
          <a:endParaRPr lang="en-US"/>
        </a:p>
      </dgm:t>
    </dgm:pt>
    <dgm:pt modelId="{79CB85B4-6300-48FB-ACEF-53251C210E56}">
      <dgm:prSet phldrT="[Text]" phldr="0"/>
      <dgm:spPr/>
      <dgm:t>
        <a:bodyPr/>
        <a:lstStyle/>
        <a:p>
          <a:pPr>
            <a:defRPr b="1"/>
          </a:pPr>
          <a:r>
            <a:rPr lang="en-DE" dirty="0">
              <a:solidFill>
                <a:schemeClr val="bg1"/>
              </a:solidFill>
              <a:latin typeface="Calibri Light" panose="020F0302020204030204"/>
            </a:rPr>
            <a:t>11</a:t>
          </a:r>
          <a:r>
            <a:rPr lang="en-US" dirty="0">
              <a:solidFill>
                <a:schemeClr val="bg1"/>
              </a:solidFill>
              <a:latin typeface="Calibri Light" panose="020F0302020204030204"/>
            </a:rPr>
            <a:t>/2022</a:t>
          </a:r>
          <a:endParaRPr lang="en-US" dirty="0">
            <a:solidFill>
              <a:schemeClr val="bg1"/>
            </a:solidFill>
          </a:endParaRPr>
        </a:p>
      </dgm:t>
    </dgm:pt>
    <dgm:pt modelId="{D6F72098-289B-4C32-9780-0270BD2B3DC2}" type="parTrans" cxnId="{C512797B-522E-4E2F-A3C7-5B6F2A5FFE79}">
      <dgm:prSet/>
      <dgm:spPr/>
      <dgm:t>
        <a:bodyPr/>
        <a:lstStyle/>
        <a:p>
          <a:endParaRPr lang="en-US"/>
        </a:p>
      </dgm:t>
    </dgm:pt>
    <dgm:pt modelId="{F2C82054-0BBB-4EAD-B26A-C3B605995CCF}" type="sibTrans" cxnId="{C512797B-522E-4E2F-A3C7-5B6F2A5FFE79}">
      <dgm:prSet/>
      <dgm:spPr/>
      <dgm:t>
        <a:bodyPr/>
        <a:lstStyle/>
        <a:p>
          <a:endParaRPr lang="en-US"/>
        </a:p>
      </dgm:t>
    </dgm:pt>
    <dgm:pt modelId="{BCBE3707-9DDC-4185-9B15-870B8D8E9F09}">
      <dgm:prSet phldrT="[Text]" phldr="0"/>
      <dgm:spPr>
        <a:ln>
          <a:noFill/>
        </a:ln>
      </dgm:spPr>
      <dgm:t>
        <a:bodyPr/>
        <a:lstStyle/>
        <a:p>
          <a:endParaRPr lang="en-US">
            <a:solidFill>
              <a:schemeClr val="bg1"/>
            </a:solidFill>
          </a:endParaRPr>
        </a:p>
      </dgm:t>
    </dgm:pt>
    <dgm:pt modelId="{6E4DC7FC-6187-4706-993F-8D653E818E9D}" type="parTrans" cxnId="{74D9E1F2-3799-452B-BEFD-C317299E7477}">
      <dgm:prSet/>
      <dgm:spPr/>
      <dgm:t>
        <a:bodyPr/>
        <a:lstStyle/>
        <a:p>
          <a:endParaRPr lang="en-US"/>
        </a:p>
      </dgm:t>
    </dgm:pt>
    <dgm:pt modelId="{1A52999A-37FD-4345-A3B0-C3E32BFB1B2D}" type="sibTrans" cxnId="{74D9E1F2-3799-452B-BEFD-C317299E7477}">
      <dgm:prSet/>
      <dgm:spPr/>
      <dgm:t>
        <a:bodyPr/>
        <a:lstStyle/>
        <a:p>
          <a:endParaRPr lang="en-US"/>
        </a:p>
      </dgm:t>
    </dgm:pt>
    <dgm:pt modelId="{5AAA9234-69F1-4762-9A77-106BD34A7818}">
      <dgm:prSet phldr="0"/>
      <dgm:spPr/>
      <dgm:t>
        <a:bodyPr/>
        <a:lstStyle/>
        <a:p>
          <a:pPr>
            <a:defRPr b="1"/>
          </a:pPr>
          <a:r>
            <a:rPr lang="en-US" dirty="0">
              <a:solidFill>
                <a:schemeClr val="bg1"/>
              </a:solidFill>
              <a:latin typeface="Calibri Light" panose="020F0302020204030204"/>
            </a:rPr>
            <a:t>1/2023</a:t>
          </a:r>
        </a:p>
      </dgm:t>
    </dgm:pt>
    <dgm:pt modelId="{88C87F1B-2DFC-4EE7-BE48-0D13A3386FEF}" type="parTrans" cxnId="{A56248C7-51FF-4604-B29B-DAD9BBED91EC}">
      <dgm:prSet/>
      <dgm:spPr/>
      <dgm:t>
        <a:bodyPr/>
        <a:lstStyle/>
        <a:p>
          <a:endParaRPr lang="de-DE"/>
        </a:p>
      </dgm:t>
    </dgm:pt>
    <dgm:pt modelId="{E1635E40-8E73-41A4-BA26-AA3CF13EBDA6}" type="sibTrans" cxnId="{A56248C7-51FF-4604-B29B-DAD9BBED91EC}">
      <dgm:prSet/>
      <dgm:spPr/>
      <dgm:t>
        <a:bodyPr/>
        <a:lstStyle/>
        <a:p>
          <a:endParaRPr lang="de-DE"/>
        </a:p>
      </dgm:t>
    </dgm:pt>
    <dgm:pt modelId="{F5E30791-DF6B-4A07-A057-6A5694E554AB}">
      <dgm:prSet phldr="0"/>
      <dgm:spPr>
        <a:ln>
          <a:noFill/>
        </a:ln>
      </dgm:spPr>
      <dgm:t>
        <a:bodyPr/>
        <a:lstStyle/>
        <a:p>
          <a:pPr rtl="0"/>
          <a:r>
            <a:rPr lang="en-US">
              <a:solidFill>
                <a:schemeClr val="tx1"/>
              </a:solidFill>
              <a:latin typeface="Calibri Light" panose="020F0302020204030204"/>
            </a:rPr>
            <a:t> </a:t>
          </a:r>
          <a:r>
            <a:rPr lang="en-US"/>
            <a:t>             </a:t>
          </a:r>
          <a:r>
            <a:rPr lang="en-US">
              <a:solidFill>
                <a:schemeClr val="tx1"/>
              </a:solidFill>
              <a:latin typeface="Calibri Light" panose="020F0302020204030204"/>
            </a:rPr>
            <a:t>&gt; 50 evasion techniques</a:t>
          </a:r>
        </a:p>
      </dgm:t>
    </dgm:pt>
    <dgm:pt modelId="{61A2481D-36DD-4239-B740-413AAEFF96D3}" type="parTrans" cxnId="{3F2360CA-3042-437F-B841-960D4826A1FE}">
      <dgm:prSet/>
      <dgm:spPr/>
      <dgm:t>
        <a:bodyPr/>
        <a:lstStyle/>
        <a:p>
          <a:endParaRPr lang="de-DE"/>
        </a:p>
      </dgm:t>
    </dgm:pt>
    <dgm:pt modelId="{DBD325EE-E15B-4492-99D4-E0E5C0A411E6}" type="sibTrans" cxnId="{3F2360CA-3042-437F-B841-960D4826A1FE}">
      <dgm:prSet/>
      <dgm:spPr/>
      <dgm:t>
        <a:bodyPr/>
        <a:lstStyle/>
        <a:p>
          <a:endParaRPr lang="de-DE"/>
        </a:p>
      </dgm:t>
    </dgm:pt>
    <dgm:pt modelId="{26489546-9498-4916-8762-49EC86BD59EB}" type="pres">
      <dgm:prSet presAssocID="{4EDD6ED2-A5D3-4685-946A-11C4C342FF61}" presName="root" presStyleCnt="0">
        <dgm:presLayoutVars>
          <dgm:chMax/>
          <dgm:chPref/>
          <dgm:animLvl val="lvl"/>
        </dgm:presLayoutVars>
      </dgm:prSet>
      <dgm:spPr/>
    </dgm:pt>
    <dgm:pt modelId="{E48C7668-536D-4FAF-99D7-5814151F4257}" type="pres">
      <dgm:prSet presAssocID="{4EDD6ED2-A5D3-4685-946A-11C4C342FF61}"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577FB5E5-82C4-41DD-B4DB-27F57BD3408E}" type="pres">
      <dgm:prSet presAssocID="{4EDD6ED2-A5D3-4685-946A-11C4C342FF61}" presName="nodes" presStyleCnt="0">
        <dgm:presLayoutVars>
          <dgm:chMax/>
          <dgm:chPref/>
          <dgm:animLvl val="lvl"/>
        </dgm:presLayoutVars>
      </dgm:prSet>
      <dgm:spPr/>
    </dgm:pt>
    <dgm:pt modelId="{09F91E4E-9B30-4F3B-A2E9-AAC1975BDD24}" type="pres">
      <dgm:prSet presAssocID="{D335045B-88EA-4435-A600-7069A7C54AE7}" presName="composite" presStyleCnt="0"/>
      <dgm:spPr/>
    </dgm:pt>
    <dgm:pt modelId="{36B59BEF-6E06-425E-9D46-6C38B3EFED0A}" type="pres">
      <dgm:prSet presAssocID="{D335045B-88EA-4435-A600-7069A7C54AE7}" presName="L1TextContainer" presStyleLbl="revTx" presStyleIdx="0" presStyleCnt="4">
        <dgm:presLayoutVars>
          <dgm:chMax val="1"/>
          <dgm:chPref val="1"/>
          <dgm:bulletEnabled val="1"/>
        </dgm:presLayoutVars>
      </dgm:prSet>
      <dgm:spPr/>
    </dgm:pt>
    <dgm:pt modelId="{417C0780-BB9F-4267-B170-902B8B4E0C52}" type="pres">
      <dgm:prSet presAssocID="{D335045B-88EA-4435-A600-7069A7C54AE7}" presName="L2TextContainerWrapper" presStyleCnt="0">
        <dgm:presLayoutVars>
          <dgm:chMax val="0"/>
          <dgm:chPref val="0"/>
          <dgm:bulletEnabled val="1"/>
        </dgm:presLayoutVars>
      </dgm:prSet>
      <dgm:spPr/>
    </dgm:pt>
    <dgm:pt modelId="{768C40FD-7B6B-48CC-86BB-8A86DAF8068F}" type="pres">
      <dgm:prSet presAssocID="{D335045B-88EA-4435-A600-7069A7C54AE7}" presName="L2TextContainer" presStyleLbl="bgAcc1" presStyleIdx="0" presStyleCnt="4"/>
      <dgm:spPr/>
    </dgm:pt>
    <dgm:pt modelId="{1A97AC0F-9489-4891-BB69-0F17365E6371}" type="pres">
      <dgm:prSet presAssocID="{D335045B-88EA-4435-A600-7069A7C54AE7}" presName="FlexibleEmptyPlaceHolder" presStyleCnt="0"/>
      <dgm:spPr/>
    </dgm:pt>
    <dgm:pt modelId="{AE031BCD-8228-49BD-B7D7-BAB05E7AA8C3}" type="pres">
      <dgm:prSet presAssocID="{D335045B-88EA-4435-A600-7069A7C54AE7}"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D58A609E-F909-4FA3-8E83-D50F7E5AD56D}" type="pres">
      <dgm:prSet presAssocID="{D335045B-88EA-4435-A600-7069A7C54AE7}" presName="ConnectorPoint" presStyleLbl="alignNode1" presStyleIdx="0" presStyleCnt="4"/>
      <dgm:spPr>
        <a:solidFill>
          <a:schemeClr val="bg2"/>
        </a:solidFill>
        <a:ln>
          <a:noFill/>
        </a:ln>
      </dgm:spPr>
    </dgm:pt>
    <dgm:pt modelId="{3DE644AF-4571-4F66-B322-EA339EF84D61}" type="pres">
      <dgm:prSet presAssocID="{D335045B-88EA-4435-A600-7069A7C54AE7}" presName="EmptyPlaceHolder" presStyleCnt="0"/>
      <dgm:spPr/>
    </dgm:pt>
    <dgm:pt modelId="{E58DDEAF-D517-46F9-A814-1854D3A64DB1}" type="pres">
      <dgm:prSet presAssocID="{CD1267FC-F8D8-4DD1-9C68-30B305859DFE}" presName="spaceBetweenRectangles" presStyleCnt="0"/>
      <dgm:spPr/>
    </dgm:pt>
    <dgm:pt modelId="{08D17C3A-0D15-4DF0-BE40-B202D5ABDC2F}" type="pres">
      <dgm:prSet presAssocID="{2BE3C531-E466-4375-9495-C90ACA126E17}" presName="composite" presStyleCnt="0"/>
      <dgm:spPr/>
    </dgm:pt>
    <dgm:pt modelId="{15AB7300-C228-4412-9FC8-FCAEB0285A23}" type="pres">
      <dgm:prSet presAssocID="{2BE3C531-E466-4375-9495-C90ACA126E17}" presName="L1TextContainer" presStyleLbl="revTx" presStyleIdx="1" presStyleCnt="4">
        <dgm:presLayoutVars>
          <dgm:chMax val="1"/>
          <dgm:chPref val="1"/>
          <dgm:bulletEnabled val="1"/>
        </dgm:presLayoutVars>
      </dgm:prSet>
      <dgm:spPr/>
    </dgm:pt>
    <dgm:pt modelId="{4D163191-9227-43C2-AA1B-3615D3B885AE}" type="pres">
      <dgm:prSet presAssocID="{2BE3C531-E466-4375-9495-C90ACA126E17}" presName="L2TextContainerWrapper" presStyleCnt="0">
        <dgm:presLayoutVars>
          <dgm:chMax val="0"/>
          <dgm:chPref val="0"/>
          <dgm:bulletEnabled val="1"/>
        </dgm:presLayoutVars>
      </dgm:prSet>
      <dgm:spPr/>
    </dgm:pt>
    <dgm:pt modelId="{BF87D9BA-381D-470B-B2D5-DAAC67FB1321}" type="pres">
      <dgm:prSet presAssocID="{2BE3C531-E466-4375-9495-C90ACA126E17}" presName="L2TextContainer" presStyleLbl="bgAcc1" presStyleIdx="1" presStyleCnt="4"/>
      <dgm:spPr/>
    </dgm:pt>
    <dgm:pt modelId="{335645BB-BC45-4746-A34B-DCAB03210950}" type="pres">
      <dgm:prSet presAssocID="{2BE3C531-E466-4375-9495-C90ACA126E17}" presName="FlexibleEmptyPlaceHolder" presStyleCnt="0"/>
      <dgm:spPr/>
    </dgm:pt>
    <dgm:pt modelId="{21FD03E1-E2A1-4EF7-88BD-FC61DA40701D}" type="pres">
      <dgm:prSet presAssocID="{2BE3C531-E466-4375-9495-C90ACA126E17}"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52295402-31AC-430C-B2BC-EAF24C90FF02}" type="pres">
      <dgm:prSet presAssocID="{2BE3C531-E466-4375-9495-C90ACA126E17}" presName="ConnectorPoint" presStyleLbl="alignNode1" presStyleIdx="1" presStyleCnt="4"/>
      <dgm:spPr>
        <a:solidFill>
          <a:schemeClr val="bg2"/>
        </a:solidFill>
        <a:ln>
          <a:noFill/>
        </a:ln>
      </dgm:spPr>
    </dgm:pt>
    <dgm:pt modelId="{BF1BB516-9136-4E63-99D4-752844AF2D94}" type="pres">
      <dgm:prSet presAssocID="{2BE3C531-E466-4375-9495-C90ACA126E17}" presName="EmptyPlaceHolder" presStyleCnt="0"/>
      <dgm:spPr/>
    </dgm:pt>
    <dgm:pt modelId="{1813DA28-4D93-4065-AC25-7719E3A7A4E0}" type="pres">
      <dgm:prSet presAssocID="{594D824E-0415-41E7-85E4-D93693F65A86}" presName="spaceBetweenRectangles" presStyleCnt="0"/>
      <dgm:spPr/>
    </dgm:pt>
    <dgm:pt modelId="{3BFEF7E6-8B7D-4445-9E40-B14CF2E5ECF8}" type="pres">
      <dgm:prSet presAssocID="{79CB85B4-6300-48FB-ACEF-53251C210E56}" presName="composite" presStyleCnt="0"/>
      <dgm:spPr/>
    </dgm:pt>
    <dgm:pt modelId="{9B12FEF7-3C9F-435B-8E51-1A40BC9F6D93}" type="pres">
      <dgm:prSet presAssocID="{79CB85B4-6300-48FB-ACEF-53251C210E56}" presName="L1TextContainer" presStyleLbl="revTx" presStyleIdx="2" presStyleCnt="4">
        <dgm:presLayoutVars>
          <dgm:chMax val="1"/>
          <dgm:chPref val="1"/>
          <dgm:bulletEnabled val="1"/>
        </dgm:presLayoutVars>
      </dgm:prSet>
      <dgm:spPr/>
    </dgm:pt>
    <dgm:pt modelId="{7A4A8476-9109-4BB4-9759-AF50A908D076}" type="pres">
      <dgm:prSet presAssocID="{79CB85B4-6300-48FB-ACEF-53251C210E56}" presName="L2TextContainerWrapper" presStyleCnt="0">
        <dgm:presLayoutVars>
          <dgm:chMax val="0"/>
          <dgm:chPref val="0"/>
          <dgm:bulletEnabled val="1"/>
        </dgm:presLayoutVars>
      </dgm:prSet>
      <dgm:spPr/>
    </dgm:pt>
    <dgm:pt modelId="{A597215E-C077-4F65-8874-4586BDCC1084}" type="pres">
      <dgm:prSet presAssocID="{79CB85B4-6300-48FB-ACEF-53251C210E56}" presName="L2TextContainer" presStyleLbl="bgAcc1" presStyleIdx="2" presStyleCnt="4"/>
      <dgm:spPr/>
    </dgm:pt>
    <dgm:pt modelId="{A9F88CFB-4FC6-4D97-BADF-26B4E4E7FB30}" type="pres">
      <dgm:prSet presAssocID="{79CB85B4-6300-48FB-ACEF-53251C210E56}" presName="FlexibleEmptyPlaceHolder" presStyleCnt="0"/>
      <dgm:spPr/>
    </dgm:pt>
    <dgm:pt modelId="{D664B639-0CE6-44DC-A46D-E537FFEE3818}" type="pres">
      <dgm:prSet presAssocID="{79CB85B4-6300-48FB-ACEF-53251C210E56}"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BD7DA2C0-1E6C-4AB4-B50B-FAAC2D3F1BA3}" type="pres">
      <dgm:prSet presAssocID="{79CB85B4-6300-48FB-ACEF-53251C210E56}" presName="ConnectorPoint" presStyleLbl="alignNode1" presStyleIdx="2" presStyleCnt="4"/>
      <dgm:spPr>
        <a:solidFill>
          <a:schemeClr val="bg2"/>
        </a:solidFill>
        <a:ln>
          <a:noFill/>
        </a:ln>
      </dgm:spPr>
    </dgm:pt>
    <dgm:pt modelId="{578A4E72-5935-4AF3-8DD9-5071514A2F26}" type="pres">
      <dgm:prSet presAssocID="{79CB85B4-6300-48FB-ACEF-53251C210E56}" presName="EmptyPlaceHolder" presStyleCnt="0"/>
      <dgm:spPr/>
    </dgm:pt>
    <dgm:pt modelId="{DAC9426A-F8BA-4CFC-A018-56B701ED11C7}" type="pres">
      <dgm:prSet presAssocID="{F2C82054-0BBB-4EAD-B26A-C3B605995CCF}" presName="spaceBetweenRectangles" presStyleCnt="0"/>
      <dgm:spPr/>
    </dgm:pt>
    <dgm:pt modelId="{74B34CCA-8B23-4C13-9AAC-8FE8273B0DBF}" type="pres">
      <dgm:prSet presAssocID="{5AAA9234-69F1-4762-9A77-106BD34A7818}" presName="composite" presStyleCnt="0"/>
      <dgm:spPr/>
    </dgm:pt>
    <dgm:pt modelId="{C8B398EA-5920-433B-BCA6-BEAEEDB3BAEF}" type="pres">
      <dgm:prSet presAssocID="{5AAA9234-69F1-4762-9A77-106BD34A7818}" presName="L1TextContainer" presStyleLbl="revTx" presStyleIdx="3" presStyleCnt="4">
        <dgm:presLayoutVars>
          <dgm:chMax val="1"/>
          <dgm:chPref val="1"/>
          <dgm:bulletEnabled val="1"/>
        </dgm:presLayoutVars>
      </dgm:prSet>
      <dgm:spPr/>
    </dgm:pt>
    <dgm:pt modelId="{16877078-3397-4A70-89A6-A77973A670CE}" type="pres">
      <dgm:prSet presAssocID="{5AAA9234-69F1-4762-9A77-106BD34A7818}" presName="L2TextContainerWrapper" presStyleCnt="0">
        <dgm:presLayoutVars>
          <dgm:chMax val="0"/>
          <dgm:chPref val="0"/>
          <dgm:bulletEnabled val="1"/>
        </dgm:presLayoutVars>
      </dgm:prSet>
      <dgm:spPr/>
    </dgm:pt>
    <dgm:pt modelId="{C4C8C180-EDC7-4181-B016-CA234E897F9D}" type="pres">
      <dgm:prSet presAssocID="{5AAA9234-69F1-4762-9A77-106BD34A7818}" presName="L2TextContainer" presStyleLbl="bgAcc1" presStyleIdx="3" presStyleCnt="4"/>
      <dgm:spPr/>
    </dgm:pt>
    <dgm:pt modelId="{4804E2E6-4B9E-4D3C-ADC7-A5F51F8FA21F}" type="pres">
      <dgm:prSet presAssocID="{5AAA9234-69F1-4762-9A77-106BD34A7818}" presName="FlexibleEmptyPlaceHolder" presStyleCnt="0"/>
      <dgm:spPr/>
    </dgm:pt>
    <dgm:pt modelId="{930DC80A-88AE-4FB6-8E62-5482F730D9C4}" type="pres">
      <dgm:prSet presAssocID="{5AAA9234-69F1-4762-9A77-106BD34A7818}"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F63B9B25-7287-4EA4-B0DD-B90BDA62FD5D}" type="pres">
      <dgm:prSet presAssocID="{5AAA9234-69F1-4762-9A77-106BD34A7818}" presName="ConnectorPoint" presStyleLbl="alignNode1" presStyleIdx="3" presStyleCnt="4"/>
      <dgm:spPr>
        <a:solidFill>
          <a:schemeClr val="bg2"/>
        </a:solidFill>
        <a:ln>
          <a:noFill/>
        </a:ln>
      </dgm:spPr>
    </dgm:pt>
    <dgm:pt modelId="{B8AC23C2-95B9-4FB5-9D17-5FA285BB3376}" type="pres">
      <dgm:prSet presAssocID="{5AAA9234-69F1-4762-9A77-106BD34A7818}" presName="EmptyPlaceHolder" presStyleCnt="0"/>
      <dgm:spPr/>
    </dgm:pt>
  </dgm:ptLst>
  <dgm:cxnLst>
    <dgm:cxn modelId="{86AB5D00-3ED5-4C77-AA72-E27BDA719B08}" type="presOf" srcId="{4EDD6ED2-A5D3-4685-946A-11C4C342FF61}" destId="{26489546-9498-4916-8762-49EC86BD59EB}" srcOrd="0" destOrd="0" presId="urn:microsoft.com/office/officeart/2016/7/layout/BasicTimeline"/>
    <dgm:cxn modelId="{9A8DDA03-A183-4055-98D8-B4D1857E2FA5}" type="presOf" srcId="{2BE3C531-E466-4375-9495-C90ACA126E17}" destId="{15AB7300-C228-4412-9FC8-FCAEB0285A23}" srcOrd="0" destOrd="0" presId="urn:microsoft.com/office/officeart/2016/7/layout/BasicTimeline"/>
    <dgm:cxn modelId="{11D4A917-1CA8-464D-A0CC-ED1F1B6D89EF}" srcId="{2BE3C531-E466-4375-9495-C90ACA126E17}" destId="{F1A9088A-2B3A-40AC-BAB0-CE5A924DD5DC}" srcOrd="0" destOrd="0" parTransId="{740045EE-1D25-405E-8203-54DBB7E64EC3}" sibTransId="{2894E523-D1FF-4465-B1A8-92E7797C5456}"/>
    <dgm:cxn modelId="{A2108723-C110-4E47-B07E-5938942F6541}" type="presOf" srcId="{F1A9088A-2B3A-40AC-BAB0-CE5A924DD5DC}" destId="{BF87D9BA-381D-470B-B2D5-DAAC67FB1321}" srcOrd="0" destOrd="0" presId="urn:microsoft.com/office/officeart/2016/7/layout/BasicTimeline"/>
    <dgm:cxn modelId="{AF642C2A-BFE8-4AD4-93A3-D1E14C2607F5}" srcId="{4EDD6ED2-A5D3-4685-946A-11C4C342FF61}" destId="{D335045B-88EA-4435-A600-7069A7C54AE7}" srcOrd="0" destOrd="0" parTransId="{E471448C-6BAD-4C4E-AC8B-EF7A43DDEA26}" sibTransId="{CD1267FC-F8D8-4DD1-9C68-30B305859DFE}"/>
    <dgm:cxn modelId="{A7BDB73B-B473-4787-8D6B-134E5979BA5C}" type="presOf" srcId="{BCBE3707-9DDC-4185-9B15-870B8D8E9F09}" destId="{A597215E-C077-4F65-8874-4586BDCC1084}" srcOrd="0" destOrd="0" presId="urn:microsoft.com/office/officeart/2016/7/layout/BasicTimeline"/>
    <dgm:cxn modelId="{BEE1D645-40E4-49C4-A85C-9113EF1A886D}" type="presOf" srcId="{5AAA9234-69F1-4762-9A77-106BD34A7818}" destId="{C8B398EA-5920-433B-BCA6-BEAEEDB3BAEF}" srcOrd="0" destOrd="0" presId="urn:microsoft.com/office/officeart/2016/7/layout/BasicTimeline"/>
    <dgm:cxn modelId="{FA8C0E4D-E9EA-4C0E-89E2-26DC5D819AF4}" srcId="{D335045B-88EA-4435-A600-7069A7C54AE7}" destId="{6A313848-08AD-4DF2-BB43-024CC4B48DF3}" srcOrd="0" destOrd="0" parTransId="{FA43EEAF-7E1B-48F4-9658-4B2779D727F8}" sibTransId="{3385D61A-56DE-4F48-92FC-618A3F1D5C73}"/>
    <dgm:cxn modelId="{C512797B-522E-4E2F-A3C7-5B6F2A5FFE79}" srcId="{4EDD6ED2-A5D3-4685-946A-11C4C342FF61}" destId="{79CB85B4-6300-48FB-ACEF-53251C210E56}" srcOrd="2" destOrd="0" parTransId="{D6F72098-289B-4C32-9780-0270BD2B3DC2}" sibTransId="{F2C82054-0BBB-4EAD-B26A-C3B605995CCF}"/>
    <dgm:cxn modelId="{ACBBD27F-6C25-46D4-AC32-E27387BF70D5}" type="presOf" srcId="{F5E30791-DF6B-4A07-A057-6A5694E554AB}" destId="{C4C8C180-EDC7-4181-B016-CA234E897F9D}" srcOrd="0" destOrd="0" presId="urn:microsoft.com/office/officeart/2016/7/layout/BasicTimeline"/>
    <dgm:cxn modelId="{AEDAFB89-AE8B-4530-8B9C-BA7DF72629BA}" type="presOf" srcId="{D335045B-88EA-4435-A600-7069A7C54AE7}" destId="{36B59BEF-6E06-425E-9D46-6C38B3EFED0A}" srcOrd="0" destOrd="0" presId="urn:microsoft.com/office/officeart/2016/7/layout/BasicTimeline"/>
    <dgm:cxn modelId="{66C2E7AC-C131-49D6-832F-08382C6B4C92}" srcId="{4EDD6ED2-A5D3-4685-946A-11C4C342FF61}" destId="{2BE3C531-E466-4375-9495-C90ACA126E17}" srcOrd="1" destOrd="0" parTransId="{6B4C2FDE-3FB7-449F-9E01-453AE0069C16}" sibTransId="{594D824E-0415-41E7-85E4-D93693F65A86}"/>
    <dgm:cxn modelId="{A56248C7-51FF-4604-B29B-DAD9BBED91EC}" srcId="{4EDD6ED2-A5D3-4685-946A-11C4C342FF61}" destId="{5AAA9234-69F1-4762-9A77-106BD34A7818}" srcOrd="3" destOrd="0" parTransId="{88C87F1B-2DFC-4EE7-BE48-0D13A3386FEF}" sibTransId="{E1635E40-8E73-41A4-BA26-AA3CF13EBDA6}"/>
    <dgm:cxn modelId="{3F2360CA-3042-437F-B841-960D4826A1FE}" srcId="{5AAA9234-69F1-4762-9A77-106BD34A7818}" destId="{F5E30791-DF6B-4A07-A057-6A5694E554AB}" srcOrd="0" destOrd="0" parTransId="{61A2481D-36DD-4239-B740-413AAEFF96D3}" sibTransId="{DBD325EE-E15B-4492-99D4-E0E5C0A411E6}"/>
    <dgm:cxn modelId="{FE860AE2-CC4D-4ABB-9FDB-448F25418399}" type="presOf" srcId="{6A313848-08AD-4DF2-BB43-024CC4B48DF3}" destId="{768C40FD-7B6B-48CC-86BB-8A86DAF8068F}" srcOrd="0" destOrd="0" presId="urn:microsoft.com/office/officeart/2016/7/layout/BasicTimeline"/>
    <dgm:cxn modelId="{BDAE15EB-BE1C-40CB-B093-7781ACEF9F48}" type="presOf" srcId="{79CB85B4-6300-48FB-ACEF-53251C210E56}" destId="{9B12FEF7-3C9F-435B-8E51-1A40BC9F6D93}" srcOrd="0" destOrd="0" presId="urn:microsoft.com/office/officeart/2016/7/layout/BasicTimeline"/>
    <dgm:cxn modelId="{74D9E1F2-3799-452B-BEFD-C317299E7477}" srcId="{79CB85B4-6300-48FB-ACEF-53251C210E56}" destId="{BCBE3707-9DDC-4185-9B15-870B8D8E9F09}" srcOrd="0" destOrd="0" parTransId="{6E4DC7FC-6187-4706-993F-8D653E818E9D}" sibTransId="{1A52999A-37FD-4345-A3B0-C3E32BFB1B2D}"/>
    <dgm:cxn modelId="{622275CD-41E7-427D-AF84-247AD596B64F}" type="presParOf" srcId="{26489546-9498-4916-8762-49EC86BD59EB}" destId="{E48C7668-536D-4FAF-99D7-5814151F4257}" srcOrd="0" destOrd="0" presId="urn:microsoft.com/office/officeart/2016/7/layout/BasicTimeline"/>
    <dgm:cxn modelId="{EE078EA3-A3C4-4F73-840D-302D9EA4199E}" type="presParOf" srcId="{26489546-9498-4916-8762-49EC86BD59EB}" destId="{577FB5E5-82C4-41DD-B4DB-27F57BD3408E}" srcOrd="1" destOrd="0" presId="urn:microsoft.com/office/officeart/2016/7/layout/BasicTimeline"/>
    <dgm:cxn modelId="{C1780AC3-FAD5-4CBE-96F9-B9A739B8F042}" type="presParOf" srcId="{577FB5E5-82C4-41DD-B4DB-27F57BD3408E}" destId="{09F91E4E-9B30-4F3B-A2E9-AAC1975BDD24}" srcOrd="0" destOrd="0" presId="urn:microsoft.com/office/officeart/2016/7/layout/BasicTimeline"/>
    <dgm:cxn modelId="{6737027A-E741-427E-B048-5B07A6343EBB}" type="presParOf" srcId="{09F91E4E-9B30-4F3B-A2E9-AAC1975BDD24}" destId="{36B59BEF-6E06-425E-9D46-6C38B3EFED0A}" srcOrd="0" destOrd="0" presId="urn:microsoft.com/office/officeart/2016/7/layout/BasicTimeline"/>
    <dgm:cxn modelId="{BA11F100-3689-4008-BE40-A7091F5CA849}" type="presParOf" srcId="{09F91E4E-9B30-4F3B-A2E9-AAC1975BDD24}" destId="{417C0780-BB9F-4267-B170-902B8B4E0C52}" srcOrd="1" destOrd="0" presId="urn:microsoft.com/office/officeart/2016/7/layout/BasicTimeline"/>
    <dgm:cxn modelId="{B1CBE3EE-EF24-4560-B85D-868A300E5FE7}" type="presParOf" srcId="{417C0780-BB9F-4267-B170-902B8B4E0C52}" destId="{768C40FD-7B6B-48CC-86BB-8A86DAF8068F}" srcOrd="0" destOrd="0" presId="urn:microsoft.com/office/officeart/2016/7/layout/BasicTimeline"/>
    <dgm:cxn modelId="{6DA951AB-A7F0-408A-B2F6-B1B320D91235}" type="presParOf" srcId="{417C0780-BB9F-4267-B170-902B8B4E0C52}" destId="{1A97AC0F-9489-4891-BB69-0F17365E6371}" srcOrd="1" destOrd="0" presId="urn:microsoft.com/office/officeart/2016/7/layout/BasicTimeline"/>
    <dgm:cxn modelId="{1D8E86DD-F326-45E0-98F4-58D324903483}" type="presParOf" srcId="{09F91E4E-9B30-4F3B-A2E9-AAC1975BDD24}" destId="{AE031BCD-8228-49BD-B7D7-BAB05E7AA8C3}" srcOrd="2" destOrd="0" presId="urn:microsoft.com/office/officeart/2016/7/layout/BasicTimeline"/>
    <dgm:cxn modelId="{47B58F02-B84D-4596-837A-4710B9C8DB04}" type="presParOf" srcId="{09F91E4E-9B30-4F3B-A2E9-AAC1975BDD24}" destId="{D58A609E-F909-4FA3-8E83-D50F7E5AD56D}" srcOrd="3" destOrd="0" presId="urn:microsoft.com/office/officeart/2016/7/layout/BasicTimeline"/>
    <dgm:cxn modelId="{1BD6DA1C-4864-4E3F-A0E4-9F412E85E6EC}" type="presParOf" srcId="{09F91E4E-9B30-4F3B-A2E9-AAC1975BDD24}" destId="{3DE644AF-4571-4F66-B322-EA339EF84D61}" srcOrd="4" destOrd="0" presId="urn:microsoft.com/office/officeart/2016/7/layout/BasicTimeline"/>
    <dgm:cxn modelId="{5D5D59CB-7079-434E-9C09-77C5D75494C3}" type="presParOf" srcId="{577FB5E5-82C4-41DD-B4DB-27F57BD3408E}" destId="{E58DDEAF-D517-46F9-A814-1854D3A64DB1}" srcOrd="1" destOrd="0" presId="urn:microsoft.com/office/officeart/2016/7/layout/BasicTimeline"/>
    <dgm:cxn modelId="{A806F1C6-3AA1-4BBB-8B48-5130D4A26456}" type="presParOf" srcId="{577FB5E5-82C4-41DD-B4DB-27F57BD3408E}" destId="{08D17C3A-0D15-4DF0-BE40-B202D5ABDC2F}" srcOrd="2" destOrd="0" presId="urn:microsoft.com/office/officeart/2016/7/layout/BasicTimeline"/>
    <dgm:cxn modelId="{ADA115C3-599F-49C2-AC16-392CEE6E4D42}" type="presParOf" srcId="{08D17C3A-0D15-4DF0-BE40-B202D5ABDC2F}" destId="{15AB7300-C228-4412-9FC8-FCAEB0285A23}" srcOrd="0" destOrd="0" presId="urn:microsoft.com/office/officeart/2016/7/layout/BasicTimeline"/>
    <dgm:cxn modelId="{D22F18A3-CA92-4D8E-B9DC-10DE0C43D113}" type="presParOf" srcId="{08D17C3A-0D15-4DF0-BE40-B202D5ABDC2F}" destId="{4D163191-9227-43C2-AA1B-3615D3B885AE}" srcOrd="1" destOrd="0" presId="urn:microsoft.com/office/officeart/2016/7/layout/BasicTimeline"/>
    <dgm:cxn modelId="{B926721E-6AD9-419C-97FE-6C5D5FB9D392}" type="presParOf" srcId="{4D163191-9227-43C2-AA1B-3615D3B885AE}" destId="{BF87D9BA-381D-470B-B2D5-DAAC67FB1321}" srcOrd="0" destOrd="0" presId="urn:microsoft.com/office/officeart/2016/7/layout/BasicTimeline"/>
    <dgm:cxn modelId="{5D1485BC-CF46-4EA5-B51C-273A4DC583AE}" type="presParOf" srcId="{4D163191-9227-43C2-AA1B-3615D3B885AE}" destId="{335645BB-BC45-4746-A34B-DCAB03210950}" srcOrd="1" destOrd="0" presId="urn:microsoft.com/office/officeart/2016/7/layout/BasicTimeline"/>
    <dgm:cxn modelId="{A3C4BBEC-B3D8-4508-AD8B-E80AF70B5574}" type="presParOf" srcId="{08D17C3A-0D15-4DF0-BE40-B202D5ABDC2F}" destId="{21FD03E1-E2A1-4EF7-88BD-FC61DA40701D}" srcOrd="2" destOrd="0" presId="urn:microsoft.com/office/officeart/2016/7/layout/BasicTimeline"/>
    <dgm:cxn modelId="{07C28488-DC06-4197-AE3A-4A7A83085475}" type="presParOf" srcId="{08D17C3A-0D15-4DF0-BE40-B202D5ABDC2F}" destId="{52295402-31AC-430C-B2BC-EAF24C90FF02}" srcOrd="3" destOrd="0" presId="urn:microsoft.com/office/officeart/2016/7/layout/BasicTimeline"/>
    <dgm:cxn modelId="{D658EBB2-18E1-4CB3-BD80-7B0AA45E5A15}" type="presParOf" srcId="{08D17C3A-0D15-4DF0-BE40-B202D5ABDC2F}" destId="{BF1BB516-9136-4E63-99D4-752844AF2D94}" srcOrd="4" destOrd="0" presId="urn:microsoft.com/office/officeart/2016/7/layout/BasicTimeline"/>
    <dgm:cxn modelId="{2C71AFA3-9199-4AF8-B44B-34293C0E079B}" type="presParOf" srcId="{577FB5E5-82C4-41DD-B4DB-27F57BD3408E}" destId="{1813DA28-4D93-4065-AC25-7719E3A7A4E0}" srcOrd="3" destOrd="0" presId="urn:microsoft.com/office/officeart/2016/7/layout/BasicTimeline"/>
    <dgm:cxn modelId="{E96A0858-3D57-467F-A5AD-DD4953812AFA}" type="presParOf" srcId="{577FB5E5-82C4-41DD-B4DB-27F57BD3408E}" destId="{3BFEF7E6-8B7D-4445-9E40-B14CF2E5ECF8}" srcOrd="4" destOrd="0" presId="urn:microsoft.com/office/officeart/2016/7/layout/BasicTimeline"/>
    <dgm:cxn modelId="{35787F99-F122-4C15-BED7-476006B7FF6A}" type="presParOf" srcId="{3BFEF7E6-8B7D-4445-9E40-B14CF2E5ECF8}" destId="{9B12FEF7-3C9F-435B-8E51-1A40BC9F6D93}" srcOrd="0" destOrd="0" presId="urn:microsoft.com/office/officeart/2016/7/layout/BasicTimeline"/>
    <dgm:cxn modelId="{D2B394B7-58AC-464E-BC4F-7821E6F53A71}" type="presParOf" srcId="{3BFEF7E6-8B7D-4445-9E40-B14CF2E5ECF8}" destId="{7A4A8476-9109-4BB4-9759-AF50A908D076}" srcOrd="1" destOrd="0" presId="urn:microsoft.com/office/officeart/2016/7/layout/BasicTimeline"/>
    <dgm:cxn modelId="{FDE3417A-28B6-475D-BE70-536D95149BFE}" type="presParOf" srcId="{7A4A8476-9109-4BB4-9759-AF50A908D076}" destId="{A597215E-C077-4F65-8874-4586BDCC1084}" srcOrd="0" destOrd="0" presId="urn:microsoft.com/office/officeart/2016/7/layout/BasicTimeline"/>
    <dgm:cxn modelId="{68D35717-BB1C-4D41-A7C7-EE6BC1AB3965}" type="presParOf" srcId="{7A4A8476-9109-4BB4-9759-AF50A908D076}" destId="{A9F88CFB-4FC6-4D97-BADF-26B4E4E7FB30}" srcOrd="1" destOrd="0" presId="urn:microsoft.com/office/officeart/2016/7/layout/BasicTimeline"/>
    <dgm:cxn modelId="{BC5D9698-B45F-497F-BA33-03A50F114FC3}" type="presParOf" srcId="{3BFEF7E6-8B7D-4445-9E40-B14CF2E5ECF8}" destId="{D664B639-0CE6-44DC-A46D-E537FFEE3818}" srcOrd="2" destOrd="0" presId="urn:microsoft.com/office/officeart/2016/7/layout/BasicTimeline"/>
    <dgm:cxn modelId="{DEF42484-C921-425A-9DF0-2ECE75949B3F}" type="presParOf" srcId="{3BFEF7E6-8B7D-4445-9E40-B14CF2E5ECF8}" destId="{BD7DA2C0-1E6C-4AB4-B50B-FAAC2D3F1BA3}" srcOrd="3" destOrd="0" presId="urn:microsoft.com/office/officeart/2016/7/layout/BasicTimeline"/>
    <dgm:cxn modelId="{3AE7EA13-9989-4E7E-B2DF-FE6B9F1ECFA0}" type="presParOf" srcId="{3BFEF7E6-8B7D-4445-9E40-B14CF2E5ECF8}" destId="{578A4E72-5935-4AF3-8DD9-5071514A2F26}" srcOrd="4" destOrd="0" presId="urn:microsoft.com/office/officeart/2016/7/layout/BasicTimeline"/>
    <dgm:cxn modelId="{E9B1FCFA-D7AF-4920-80F7-F8DB6EFC23A5}" type="presParOf" srcId="{577FB5E5-82C4-41DD-B4DB-27F57BD3408E}" destId="{DAC9426A-F8BA-4CFC-A018-56B701ED11C7}" srcOrd="5" destOrd="0" presId="urn:microsoft.com/office/officeart/2016/7/layout/BasicTimeline"/>
    <dgm:cxn modelId="{58803A98-21F8-4DD2-A896-4F757670FD7D}" type="presParOf" srcId="{577FB5E5-82C4-41DD-B4DB-27F57BD3408E}" destId="{74B34CCA-8B23-4C13-9AAC-8FE8273B0DBF}" srcOrd="6" destOrd="0" presId="urn:microsoft.com/office/officeart/2016/7/layout/BasicTimeline"/>
    <dgm:cxn modelId="{CA8E111E-377D-4DFE-8EFB-7B06BC8DBE09}" type="presParOf" srcId="{74B34CCA-8B23-4C13-9AAC-8FE8273B0DBF}" destId="{C8B398EA-5920-433B-BCA6-BEAEEDB3BAEF}" srcOrd="0" destOrd="0" presId="urn:microsoft.com/office/officeart/2016/7/layout/BasicTimeline"/>
    <dgm:cxn modelId="{F9DDC800-E7DF-4248-8CDB-3D240FD3FBFD}" type="presParOf" srcId="{74B34CCA-8B23-4C13-9AAC-8FE8273B0DBF}" destId="{16877078-3397-4A70-89A6-A77973A670CE}" srcOrd="1" destOrd="0" presId="urn:microsoft.com/office/officeart/2016/7/layout/BasicTimeline"/>
    <dgm:cxn modelId="{E35F8806-2B97-4FFD-B05B-9C8178B86FBB}" type="presParOf" srcId="{16877078-3397-4A70-89A6-A77973A670CE}" destId="{C4C8C180-EDC7-4181-B016-CA234E897F9D}" srcOrd="0" destOrd="0" presId="urn:microsoft.com/office/officeart/2016/7/layout/BasicTimeline"/>
    <dgm:cxn modelId="{42C2CEE9-BAE7-4807-AC85-4943BFF0226A}" type="presParOf" srcId="{16877078-3397-4A70-89A6-A77973A670CE}" destId="{4804E2E6-4B9E-4D3C-ADC7-A5F51F8FA21F}" srcOrd="1" destOrd="0" presId="urn:microsoft.com/office/officeart/2016/7/layout/BasicTimeline"/>
    <dgm:cxn modelId="{9B70C23C-19D4-4028-893D-D4F9ABBBB1A0}" type="presParOf" srcId="{74B34CCA-8B23-4C13-9AAC-8FE8273B0DBF}" destId="{930DC80A-88AE-4FB6-8E62-5482F730D9C4}" srcOrd="2" destOrd="0" presId="urn:microsoft.com/office/officeart/2016/7/layout/BasicTimeline"/>
    <dgm:cxn modelId="{EC8EAA36-7ED0-404A-B794-AC2CBD9C059D}" type="presParOf" srcId="{74B34CCA-8B23-4C13-9AAC-8FE8273B0DBF}" destId="{F63B9B25-7287-4EA4-B0DD-B90BDA62FD5D}" srcOrd="3" destOrd="0" presId="urn:microsoft.com/office/officeart/2016/7/layout/BasicTimeline"/>
    <dgm:cxn modelId="{81D63F17-BF3C-45B3-947F-E5ABF19B3EA6}" type="presParOf" srcId="{74B34CCA-8B23-4C13-9AAC-8FE8273B0DBF}" destId="{B8AC23C2-95B9-4FB5-9D17-5FA285BB3376}"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DD6ED2-A5D3-4685-946A-11C4C342FF61}"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D335045B-88EA-4435-A600-7069A7C54AE7}">
      <dgm:prSet phldrT="[Text]" phldr="0"/>
      <dgm:spPr/>
      <dgm:t>
        <a:bodyPr/>
        <a:lstStyle/>
        <a:p>
          <a:pPr>
            <a:defRPr b="1"/>
          </a:pPr>
          <a:r>
            <a:rPr lang="en-US">
              <a:solidFill>
                <a:schemeClr val="bg1"/>
              </a:solidFill>
              <a:latin typeface="Calibri Light" panose="020F0302020204030204"/>
            </a:rPr>
            <a:t>03/2022</a:t>
          </a:r>
          <a:endParaRPr lang="en-US">
            <a:solidFill>
              <a:schemeClr val="bg1"/>
            </a:solidFill>
          </a:endParaRPr>
        </a:p>
      </dgm:t>
    </dgm:pt>
    <dgm:pt modelId="{E471448C-6BAD-4C4E-AC8B-EF7A43DDEA26}" type="parTrans" cxnId="{AF642C2A-BFE8-4AD4-93A3-D1E14C2607F5}">
      <dgm:prSet/>
      <dgm:spPr/>
      <dgm:t>
        <a:bodyPr/>
        <a:lstStyle/>
        <a:p>
          <a:endParaRPr lang="en-US"/>
        </a:p>
      </dgm:t>
    </dgm:pt>
    <dgm:pt modelId="{CD1267FC-F8D8-4DD1-9C68-30B305859DFE}" type="sibTrans" cxnId="{AF642C2A-BFE8-4AD4-93A3-D1E14C2607F5}">
      <dgm:prSet/>
      <dgm:spPr/>
      <dgm:t>
        <a:bodyPr/>
        <a:lstStyle/>
        <a:p>
          <a:endParaRPr lang="en-US"/>
        </a:p>
      </dgm:t>
    </dgm:pt>
    <dgm:pt modelId="{6A313848-08AD-4DF2-BB43-024CC4B48DF3}">
      <dgm:prSet phldrT="[Text]" phldr="0"/>
      <dgm:spPr>
        <a:ln>
          <a:noFill/>
        </a:ln>
      </dgm:spPr>
      <dgm:t>
        <a:bodyPr/>
        <a:lstStyle/>
        <a:p>
          <a:r>
            <a:rPr lang="en-US">
              <a:solidFill>
                <a:schemeClr val="tx1"/>
              </a:solidFill>
              <a:latin typeface="Calibri Light" panose="020F0302020204030204"/>
            </a:rPr>
            <a:t>Shellcode injection </a:t>
          </a:r>
          <a:br>
            <a:rPr lang="en-US">
              <a:solidFill>
                <a:schemeClr val="tx1"/>
              </a:solidFill>
              <a:latin typeface="Calibri Light" panose="020F0302020204030204"/>
            </a:rPr>
          </a:br>
          <a:r>
            <a:rPr lang="en-US">
              <a:solidFill>
                <a:schemeClr val="tx1"/>
              </a:solidFill>
              <a:latin typeface="Calibri Light" panose="020F0302020204030204"/>
            </a:rPr>
            <a:t>DLL injection</a:t>
          </a:r>
          <a:br>
            <a:rPr lang="en-US">
              <a:solidFill>
                <a:schemeClr val="tx1"/>
              </a:solidFill>
              <a:latin typeface="Calibri Light" panose="020F0302020204030204"/>
            </a:rPr>
          </a:br>
          <a:r>
            <a:rPr lang="en-US">
              <a:solidFill>
                <a:schemeClr val="tx1"/>
              </a:solidFill>
              <a:latin typeface="Calibri Light" panose="020F0302020204030204"/>
            </a:rPr>
            <a:t>Download &amp; Execute</a:t>
          </a:r>
          <a:br>
            <a:rPr lang="en-US">
              <a:solidFill>
                <a:schemeClr val="tx1"/>
              </a:solidFill>
              <a:latin typeface="Calibri Light" panose="020F0302020204030204"/>
            </a:rPr>
          </a:br>
          <a:r>
            <a:rPr lang="en-DE">
              <a:solidFill>
                <a:schemeClr val="tx1"/>
              </a:solidFill>
              <a:latin typeface="Calibri Light" panose="020F0302020204030204"/>
            </a:rPr>
            <a:t>Uninstall</a:t>
          </a:r>
          <a:br>
            <a:rPr lang="en-US">
              <a:solidFill>
                <a:schemeClr val="tx1"/>
              </a:solidFill>
              <a:latin typeface="Calibri Light" panose="020F0302020204030204"/>
            </a:rPr>
          </a:br>
          <a:r>
            <a:rPr lang="en-US">
              <a:solidFill>
                <a:schemeClr val="tx1"/>
              </a:solidFill>
              <a:latin typeface="Calibri Light" panose="020F0302020204030204"/>
            </a:rPr>
            <a:t>Persistence</a:t>
          </a:r>
          <a:endParaRPr lang="en-US">
            <a:solidFill>
              <a:schemeClr val="tx1"/>
            </a:solidFill>
          </a:endParaRPr>
        </a:p>
      </dgm:t>
    </dgm:pt>
    <dgm:pt modelId="{FA43EEAF-7E1B-48F4-9658-4B2779D727F8}" type="parTrans" cxnId="{FA8C0E4D-E9EA-4C0E-89E2-26DC5D819AF4}">
      <dgm:prSet/>
      <dgm:spPr/>
      <dgm:t>
        <a:bodyPr/>
        <a:lstStyle/>
        <a:p>
          <a:endParaRPr lang="en-US"/>
        </a:p>
      </dgm:t>
    </dgm:pt>
    <dgm:pt modelId="{3385D61A-56DE-4F48-92FC-618A3F1D5C73}" type="sibTrans" cxnId="{FA8C0E4D-E9EA-4C0E-89E2-26DC5D819AF4}">
      <dgm:prSet/>
      <dgm:spPr/>
      <dgm:t>
        <a:bodyPr/>
        <a:lstStyle/>
        <a:p>
          <a:endParaRPr lang="en-US"/>
        </a:p>
      </dgm:t>
    </dgm:pt>
    <dgm:pt modelId="{2BE3C531-E466-4375-9495-C90ACA126E17}">
      <dgm:prSet phldrT="[Text]" phldr="0"/>
      <dgm:spPr/>
      <dgm:t>
        <a:bodyPr/>
        <a:lstStyle/>
        <a:p>
          <a:pPr>
            <a:defRPr b="1"/>
          </a:pPr>
          <a:r>
            <a:rPr lang="en-US">
              <a:solidFill>
                <a:schemeClr val="bg1"/>
              </a:solidFill>
              <a:latin typeface="Calibri Light" panose="020F0302020204030204"/>
            </a:rPr>
            <a:t>05/2022</a:t>
          </a:r>
          <a:endParaRPr lang="en-US">
            <a:solidFill>
              <a:schemeClr val="bg1"/>
            </a:solidFill>
          </a:endParaRPr>
        </a:p>
      </dgm:t>
    </dgm:pt>
    <dgm:pt modelId="{6B4C2FDE-3FB7-449F-9E01-453AE0069C16}" type="parTrans" cxnId="{66C2E7AC-C131-49D6-832F-08382C6B4C92}">
      <dgm:prSet/>
      <dgm:spPr/>
      <dgm:t>
        <a:bodyPr/>
        <a:lstStyle/>
        <a:p>
          <a:endParaRPr lang="en-US"/>
        </a:p>
      </dgm:t>
    </dgm:pt>
    <dgm:pt modelId="{594D824E-0415-41E7-85E4-D93693F65A86}" type="sibTrans" cxnId="{66C2E7AC-C131-49D6-832F-08382C6B4C92}">
      <dgm:prSet/>
      <dgm:spPr/>
      <dgm:t>
        <a:bodyPr/>
        <a:lstStyle/>
        <a:p>
          <a:endParaRPr lang="en-US"/>
        </a:p>
      </dgm:t>
    </dgm:pt>
    <dgm:pt modelId="{F1A9088A-2B3A-40AC-BAB0-CE5A924DD5DC}">
      <dgm:prSet phldrT="[Text]" phldr="0"/>
      <dgm:spPr>
        <a:ln>
          <a:noFill/>
        </a:ln>
      </dgm:spPr>
      <dgm:t>
        <a:bodyPr/>
        <a:lstStyle/>
        <a:p>
          <a:pPr rtl="0"/>
          <a:r>
            <a:rPr lang="en-US" b="1">
              <a:solidFill>
                <a:schemeClr val="tx1"/>
              </a:solidFill>
              <a:latin typeface="Calibri Light" panose="020F0302020204030204"/>
            </a:rPr>
            <a:t>NEW:</a:t>
          </a:r>
          <a:r>
            <a:rPr lang="en-US">
              <a:solidFill>
                <a:schemeClr val="tx1"/>
              </a:solidFill>
              <a:latin typeface="Calibri Light" panose="020F0302020204030204"/>
            </a:rPr>
            <a:t> Shell Command Execution</a:t>
          </a:r>
          <a:endParaRPr lang="en-US">
            <a:solidFill>
              <a:schemeClr val="tx1"/>
            </a:solidFill>
          </a:endParaRPr>
        </a:p>
      </dgm:t>
    </dgm:pt>
    <dgm:pt modelId="{740045EE-1D25-405E-8203-54DBB7E64EC3}" type="parTrans" cxnId="{11D4A917-1CA8-464D-A0CC-ED1F1B6D89EF}">
      <dgm:prSet/>
      <dgm:spPr/>
      <dgm:t>
        <a:bodyPr/>
        <a:lstStyle/>
        <a:p>
          <a:endParaRPr lang="en-US"/>
        </a:p>
      </dgm:t>
    </dgm:pt>
    <dgm:pt modelId="{2894E523-D1FF-4465-B1A8-92E7797C5456}" type="sibTrans" cxnId="{11D4A917-1CA8-464D-A0CC-ED1F1B6D89EF}">
      <dgm:prSet/>
      <dgm:spPr/>
      <dgm:t>
        <a:bodyPr/>
        <a:lstStyle/>
        <a:p>
          <a:endParaRPr lang="en-US"/>
        </a:p>
      </dgm:t>
    </dgm:pt>
    <dgm:pt modelId="{79CB85B4-6300-48FB-ACEF-53251C210E56}">
      <dgm:prSet phldrT="[Text]" phldr="0"/>
      <dgm:spPr/>
      <dgm:t>
        <a:bodyPr/>
        <a:lstStyle/>
        <a:p>
          <a:pPr>
            <a:defRPr b="1"/>
          </a:pPr>
          <a:r>
            <a:rPr lang="en-US">
              <a:solidFill>
                <a:schemeClr val="bg1"/>
              </a:solidFill>
              <a:latin typeface="Calibri Light" panose="020F0302020204030204"/>
            </a:rPr>
            <a:t>08/2022</a:t>
          </a:r>
          <a:endParaRPr lang="en-US">
            <a:solidFill>
              <a:schemeClr val="bg1"/>
            </a:solidFill>
          </a:endParaRPr>
        </a:p>
      </dgm:t>
    </dgm:pt>
    <dgm:pt modelId="{D6F72098-289B-4C32-9780-0270BD2B3DC2}" type="parTrans" cxnId="{C512797B-522E-4E2F-A3C7-5B6F2A5FFE79}">
      <dgm:prSet/>
      <dgm:spPr/>
      <dgm:t>
        <a:bodyPr/>
        <a:lstStyle/>
        <a:p>
          <a:endParaRPr lang="en-US"/>
        </a:p>
      </dgm:t>
    </dgm:pt>
    <dgm:pt modelId="{F2C82054-0BBB-4EAD-B26A-C3B605995CCF}" type="sibTrans" cxnId="{C512797B-522E-4E2F-A3C7-5B6F2A5FFE79}">
      <dgm:prSet/>
      <dgm:spPr/>
      <dgm:t>
        <a:bodyPr/>
        <a:lstStyle/>
        <a:p>
          <a:endParaRPr lang="en-US"/>
        </a:p>
      </dgm:t>
    </dgm:pt>
    <dgm:pt modelId="{BCBE3707-9DDC-4185-9B15-870B8D8E9F09}">
      <dgm:prSet phldrT="[Text]" phldr="0"/>
      <dgm:spPr>
        <a:ln>
          <a:noFill/>
        </a:ln>
      </dgm:spPr>
      <dgm:t>
        <a:bodyPr/>
        <a:lstStyle/>
        <a:p>
          <a:pPr rtl="0"/>
          <a:r>
            <a:rPr lang="en-US" b="1">
              <a:solidFill>
                <a:schemeClr val="tx1"/>
              </a:solidFill>
              <a:latin typeface="Calibri Light" panose="020F0302020204030204"/>
            </a:rPr>
            <a:t>NEW:</a:t>
          </a:r>
          <a:r>
            <a:rPr lang="en-US">
              <a:solidFill>
                <a:schemeClr val="tx1"/>
              </a:solidFill>
              <a:latin typeface="Calibri Light" panose="020F0302020204030204"/>
            </a:rPr>
            <a:t> Load Plugin</a:t>
          </a:r>
          <a:endParaRPr lang="en-US">
            <a:solidFill>
              <a:schemeClr val="tx1"/>
            </a:solidFill>
          </a:endParaRPr>
        </a:p>
      </dgm:t>
    </dgm:pt>
    <dgm:pt modelId="{6E4DC7FC-6187-4706-993F-8D653E818E9D}" type="parTrans" cxnId="{74D9E1F2-3799-452B-BEFD-C317299E7477}">
      <dgm:prSet/>
      <dgm:spPr/>
      <dgm:t>
        <a:bodyPr/>
        <a:lstStyle/>
        <a:p>
          <a:endParaRPr lang="en-US"/>
        </a:p>
      </dgm:t>
    </dgm:pt>
    <dgm:pt modelId="{1A52999A-37FD-4345-A3B0-C3E32BFB1B2D}" type="sibTrans" cxnId="{74D9E1F2-3799-452B-BEFD-C317299E7477}">
      <dgm:prSet/>
      <dgm:spPr/>
      <dgm:t>
        <a:bodyPr/>
        <a:lstStyle/>
        <a:p>
          <a:endParaRPr lang="en-US"/>
        </a:p>
      </dgm:t>
    </dgm:pt>
    <dgm:pt modelId="{26489546-9498-4916-8762-49EC86BD59EB}" type="pres">
      <dgm:prSet presAssocID="{4EDD6ED2-A5D3-4685-946A-11C4C342FF61}" presName="root" presStyleCnt="0">
        <dgm:presLayoutVars>
          <dgm:chMax/>
          <dgm:chPref/>
          <dgm:animLvl val="lvl"/>
        </dgm:presLayoutVars>
      </dgm:prSet>
      <dgm:spPr/>
    </dgm:pt>
    <dgm:pt modelId="{E48C7668-536D-4FAF-99D7-5814151F4257}" type="pres">
      <dgm:prSet presAssocID="{4EDD6ED2-A5D3-4685-946A-11C4C342FF61}"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577FB5E5-82C4-41DD-B4DB-27F57BD3408E}" type="pres">
      <dgm:prSet presAssocID="{4EDD6ED2-A5D3-4685-946A-11C4C342FF61}" presName="nodes" presStyleCnt="0">
        <dgm:presLayoutVars>
          <dgm:chMax/>
          <dgm:chPref/>
          <dgm:animLvl val="lvl"/>
        </dgm:presLayoutVars>
      </dgm:prSet>
      <dgm:spPr/>
    </dgm:pt>
    <dgm:pt modelId="{09F91E4E-9B30-4F3B-A2E9-AAC1975BDD24}" type="pres">
      <dgm:prSet presAssocID="{D335045B-88EA-4435-A600-7069A7C54AE7}" presName="composite" presStyleCnt="0"/>
      <dgm:spPr/>
    </dgm:pt>
    <dgm:pt modelId="{36B59BEF-6E06-425E-9D46-6C38B3EFED0A}" type="pres">
      <dgm:prSet presAssocID="{D335045B-88EA-4435-A600-7069A7C54AE7}" presName="L1TextContainer" presStyleLbl="revTx" presStyleIdx="0" presStyleCnt="3">
        <dgm:presLayoutVars>
          <dgm:chMax val="1"/>
          <dgm:chPref val="1"/>
          <dgm:bulletEnabled val="1"/>
        </dgm:presLayoutVars>
      </dgm:prSet>
      <dgm:spPr/>
    </dgm:pt>
    <dgm:pt modelId="{417C0780-BB9F-4267-B170-902B8B4E0C52}" type="pres">
      <dgm:prSet presAssocID="{D335045B-88EA-4435-A600-7069A7C54AE7}" presName="L2TextContainerWrapper" presStyleCnt="0">
        <dgm:presLayoutVars>
          <dgm:chMax val="0"/>
          <dgm:chPref val="0"/>
          <dgm:bulletEnabled val="1"/>
        </dgm:presLayoutVars>
      </dgm:prSet>
      <dgm:spPr/>
    </dgm:pt>
    <dgm:pt modelId="{768C40FD-7B6B-48CC-86BB-8A86DAF8068F}" type="pres">
      <dgm:prSet presAssocID="{D335045B-88EA-4435-A600-7069A7C54AE7}" presName="L2TextContainer" presStyleLbl="bgAcc1" presStyleIdx="0" presStyleCnt="3"/>
      <dgm:spPr/>
    </dgm:pt>
    <dgm:pt modelId="{1A97AC0F-9489-4891-BB69-0F17365E6371}" type="pres">
      <dgm:prSet presAssocID="{D335045B-88EA-4435-A600-7069A7C54AE7}" presName="FlexibleEmptyPlaceHolder" presStyleCnt="0"/>
      <dgm:spPr/>
    </dgm:pt>
    <dgm:pt modelId="{AE031BCD-8228-49BD-B7D7-BAB05E7AA8C3}" type="pres">
      <dgm:prSet presAssocID="{D335045B-88EA-4435-A600-7069A7C54AE7}" presName="ConnectLine" presStyleLbl="sibTrans1D1" presStyleIdx="0" presStyleCnt="3"/>
      <dgm:spPr>
        <a:noFill/>
        <a:ln w="6350" cap="flat" cmpd="sng" algn="ctr">
          <a:solidFill>
            <a:schemeClr val="accent1">
              <a:hueOff val="0"/>
              <a:satOff val="0"/>
              <a:lumOff val="0"/>
              <a:alphaOff val="0"/>
            </a:schemeClr>
          </a:solidFill>
          <a:prstDash val="dash"/>
          <a:miter lim="800000"/>
        </a:ln>
        <a:effectLst/>
      </dgm:spPr>
    </dgm:pt>
    <dgm:pt modelId="{D58A609E-F909-4FA3-8E83-D50F7E5AD56D}" type="pres">
      <dgm:prSet presAssocID="{D335045B-88EA-4435-A600-7069A7C54AE7}" presName="ConnectorPoint" presStyleLbl="alignNode1" presStyleIdx="0" presStyleCnt="3"/>
      <dgm:spPr>
        <a:solidFill>
          <a:schemeClr val="bg2"/>
        </a:solidFill>
        <a:ln>
          <a:noFill/>
        </a:ln>
      </dgm:spPr>
    </dgm:pt>
    <dgm:pt modelId="{3DE644AF-4571-4F66-B322-EA339EF84D61}" type="pres">
      <dgm:prSet presAssocID="{D335045B-88EA-4435-A600-7069A7C54AE7}" presName="EmptyPlaceHolder" presStyleCnt="0"/>
      <dgm:spPr/>
    </dgm:pt>
    <dgm:pt modelId="{E58DDEAF-D517-46F9-A814-1854D3A64DB1}" type="pres">
      <dgm:prSet presAssocID="{CD1267FC-F8D8-4DD1-9C68-30B305859DFE}" presName="spaceBetweenRectangles" presStyleCnt="0"/>
      <dgm:spPr/>
    </dgm:pt>
    <dgm:pt modelId="{08D17C3A-0D15-4DF0-BE40-B202D5ABDC2F}" type="pres">
      <dgm:prSet presAssocID="{2BE3C531-E466-4375-9495-C90ACA126E17}" presName="composite" presStyleCnt="0"/>
      <dgm:spPr/>
    </dgm:pt>
    <dgm:pt modelId="{15AB7300-C228-4412-9FC8-FCAEB0285A23}" type="pres">
      <dgm:prSet presAssocID="{2BE3C531-E466-4375-9495-C90ACA126E17}" presName="L1TextContainer" presStyleLbl="revTx" presStyleIdx="1" presStyleCnt="3">
        <dgm:presLayoutVars>
          <dgm:chMax val="1"/>
          <dgm:chPref val="1"/>
          <dgm:bulletEnabled val="1"/>
        </dgm:presLayoutVars>
      </dgm:prSet>
      <dgm:spPr/>
    </dgm:pt>
    <dgm:pt modelId="{4D163191-9227-43C2-AA1B-3615D3B885AE}" type="pres">
      <dgm:prSet presAssocID="{2BE3C531-E466-4375-9495-C90ACA126E17}" presName="L2TextContainerWrapper" presStyleCnt="0">
        <dgm:presLayoutVars>
          <dgm:chMax val="0"/>
          <dgm:chPref val="0"/>
          <dgm:bulletEnabled val="1"/>
        </dgm:presLayoutVars>
      </dgm:prSet>
      <dgm:spPr/>
    </dgm:pt>
    <dgm:pt modelId="{BF87D9BA-381D-470B-B2D5-DAAC67FB1321}" type="pres">
      <dgm:prSet presAssocID="{2BE3C531-E466-4375-9495-C90ACA126E17}" presName="L2TextContainer" presStyleLbl="bgAcc1" presStyleIdx="1" presStyleCnt="3"/>
      <dgm:spPr/>
    </dgm:pt>
    <dgm:pt modelId="{335645BB-BC45-4746-A34B-DCAB03210950}" type="pres">
      <dgm:prSet presAssocID="{2BE3C531-E466-4375-9495-C90ACA126E17}" presName="FlexibleEmptyPlaceHolder" presStyleCnt="0"/>
      <dgm:spPr/>
    </dgm:pt>
    <dgm:pt modelId="{21FD03E1-E2A1-4EF7-88BD-FC61DA40701D}" type="pres">
      <dgm:prSet presAssocID="{2BE3C531-E466-4375-9495-C90ACA126E17}" presName="ConnectLine" presStyleLbl="sibTrans1D1" presStyleIdx="1" presStyleCnt="3"/>
      <dgm:spPr>
        <a:noFill/>
        <a:ln w="6350" cap="flat" cmpd="sng" algn="ctr">
          <a:solidFill>
            <a:schemeClr val="accent1">
              <a:hueOff val="0"/>
              <a:satOff val="0"/>
              <a:lumOff val="0"/>
              <a:alphaOff val="0"/>
            </a:schemeClr>
          </a:solidFill>
          <a:prstDash val="dash"/>
          <a:miter lim="800000"/>
        </a:ln>
        <a:effectLst/>
      </dgm:spPr>
    </dgm:pt>
    <dgm:pt modelId="{52295402-31AC-430C-B2BC-EAF24C90FF02}" type="pres">
      <dgm:prSet presAssocID="{2BE3C531-E466-4375-9495-C90ACA126E17}" presName="ConnectorPoint" presStyleLbl="alignNode1" presStyleIdx="1" presStyleCnt="3"/>
      <dgm:spPr>
        <a:solidFill>
          <a:schemeClr val="bg2"/>
        </a:solidFill>
        <a:ln>
          <a:noFill/>
        </a:ln>
      </dgm:spPr>
    </dgm:pt>
    <dgm:pt modelId="{BF1BB516-9136-4E63-99D4-752844AF2D94}" type="pres">
      <dgm:prSet presAssocID="{2BE3C531-E466-4375-9495-C90ACA126E17}" presName="EmptyPlaceHolder" presStyleCnt="0"/>
      <dgm:spPr/>
    </dgm:pt>
    <dgm:pt modelId="{1813DA28-4D93-4065-AC25-7719E3A7A4E0}" type="pres">
      <dgm:prSet presAssocID="{594D824E-0415-41E7-85E4-D93693F65A86}" presName="spaceBetweenRectangles" presStyleCnt="0"/>
      <dgm:spPr/>
    </dgm:pt>
    <dgm:pt modelId="{3BFEF7E6-8B7D-4445-9E40-B14CF2E5ECF8}" type="pres">
      <dgm:prSet presAssocID="{79CB85B4-6300-48FB-ACEF-53251C210E56}" presName="composite" presStyleCnt="0"/>
      <dgm:spPr/>
    </dgm:pt>
    <dgm:pt modelId="{9B12FEF7-3C9F-435B-8E51-1A40BC9F6D93}" type="pres">
      <dgm:prSet presAssocID="{79CB85B4-6300-48FB-ACEF-53251C210E56}" presName="L1TextContainer" presStyleLbl="revTx" presStyleIdx="2" presStyleCnt="3">
        <dgm:presLayoutVars>
          <dgm:chMax val="1"/>
          <dgm:chPref val="1"/>
          <dgm:bulletEnabled val="1"/>
        </dgm:presLayoutVars>
      </dgm:prSet>
      <dgm:spPr/>
    </dgm:pt>
    <dgm:pt modelId="{7A4A8476-9109-4BB4-9759-AF50A908D076}" type="pres">
      <dgm:prSet presAssocID="{79CB85B4-6300-48FB-ACEF-53251C210E56}" presName="L2TextContainerWrapper" presStyleCnt="0">
        <dgm:presLayoutVars>
          <dgm:chMax val="0"/>
          <dgm:chPref val="0"/>
          <dgm:bulletEnabled val="1"/>
        </dgm:presLayoutVars>
      </dgm:prSet>
      <dgm:spPr/>
    </dgm:pt>
    <dgm:pt modelId="{A597215E-C077-4F65-8874-4586BDCC1084}" type="pres">
      <dgm:prSet presAssocID="{79CB85B4-6300-48FB-ACEF-53251C210E56}" presName="L2TextContainer" presStyleLbl="bgAcc1" presStyleIdx="2" presStyleCnt="3"/>
      <dgm:spPr/>
    </dgm:pt>
    <dgm:pt modelId="{A9F88CFB-4FC6-4D97-BADF-26B4E4E7FB30}" type="pres">
      <dgm:prSet presAssocID="{79CB85B4-6300-48FB-ACEF-53251C210E56}" presName="FlexibleEmptyPlaceHolder" presStyleCnt="0"/>
      <dgm:spPr/>
    </dgm:pt>
    <dgm:pt modelId="{D664B639-0CE6-44DC-A46D-E537FFEE3818}" type="pres">
      <dgm:prSet presAssocID="{79CB85B4-6300-48FB-ACEF-53251C210E56}" presName="ConnectLine" presStyleLbl="sibTrans1D1" presStyleIdx="2" presStyleCnt="3"/>
      <dgm:spPr>
        <a:noFill/>
        <a:ln w="6350" cap="flat" cmpd="sng" algn="ctr">
          <a:solidFill>
            <a:schemeClr val="accent1">
              <a:hueOff val="0"/>
              <a:satOff val="0"/>
              <a:lumOff val="0"/>
              <a:alphaOff val="0"/>
            </a:schemeClr>
          </a:solidFill>
          <a:prstDash val="dash"/>
          <a:miter lim="800000"/>
        </a:ln>
        <a:effectLst/>
      </dgm:spPr>
    </dgm:pt>
    <dgm:pt modelId="{BD7DA2C0-1E6C-4AB4-B50B-FAAC2D3F1BA3}" type="pres">
      <dgm:prSet presAssocID="{79CB85B4-6300-48FB-ACEF-53251C210E56}" presName="ConnectorPoint" presStyleLbl="alignNode1" presStyleIdx="2" presStyleCnt="3"/>
      <dgm:spPr>
        <a:solidFill>
          <a:schemeClr val="bg2"/>
        </a:solidFill>
        <a:ln>
          <a:noFill/>
        </a:ln>
      </dgm:spPr>
    </dgm:pt>
    <dgm:pt modelId="{578A4E72-5935-4AF3-8DD9-5071514A2F26}" type="pres">
      <dgm:prSet presAssocID="{79CB85B4-6300-48FB-ACEF-53251C210E56}" presName="EmptyPlaceHolder" presStyleCnt="0"/>
      <dgm:spPr/>
    </dgm:pt>
  </dgm:ptLst>
  <dgm:cxnLst>
    <dgm:cxn modelId="{86AB5D00-3ED5-4C77-AA72-E27BDA719B08}" type="presOf" srcId="{4EDD6ED2-A5D3-4685-946A-11C4C342FF61}" destId="{26489546-9498-4916-8762-49EC86BD59EB}" srcOrd="0" destOrd="0" presId="urn:microsoft.com/office/officeart/2016/7/layout/BasicTimeline"/>
    <dgm:cxn modelId="{BD06DA0D-A8C7-40AC-B174-503B13B6E9AC}" type="presOf" srcId="{6A313848-08AD-4DF2-BB43-024CC4B48DF3}" destId="{768C40FD-7B6B-48CC-86BB-8A86DAF8068F}" srcOrd="0" destOrd="0" presId="urn:microsoft.com/office/officeart/2016/7/layout/BasicTimeline"/>
    <dgm:cxn modelId="{11D4A917-1CA8-464D-A0CC-ED1F1B6D89EF}" srcId="{2BE3C531-E466-4375-9495-C90ACA126E17}" destId="{F1A9088A-2B3A-40AC-BAB0-CE5A924DD5DC}" srcOrd="0" destOrd="0" parTransId="{740045EE-1D25-405E-8203-54DBB7E64EC3}" sibTransId="{2894E523-D1FF-4465-B1A8-92E7797C5456}"/>
    <dgm:cxn modelId="{AF642C2A-BFE8-4AD4-93A3-D1E14C2607F5}" srcId="{4EDD6ED2-A5D3-4685-946A-11C4C342FF61}" destId="{D335045B-88EA-4435-A600-7069A7C54AE7}" srcOrd="0" destOrd="0" parTransId="{E471448C-6BAD-4C4E-AC8B-EF7A43DDEA26}" sibTransId="{CD1267FC-F8D8-4DD1-9C68-30B305859DFE}"/>
    <dgm:cxn modelId="{1796155D-2EEB-4D00-A904-1FA4315F6A48}" type="presOf" srcId="{BCBE3707-9DDC-4185-9B15-870B8D8E9F09}" destId="{A597215E-C077-4F65-8874-4586BDCC1084}" srcOrd="0" destOrd="0" presId="urn:microsoft.com/office/officeart/2016/7/layout/BasicTimeline"/>
    <dgm:cxn modelId="{14929046-CE67-47F5-A891-148305628E5B}" type="presOf" srcId="{D335045B-88EA-4435-A600-7069A7C54AE7}" destId="{36B59BEF-6E06-425E-9D46-6C38B3EFED0A}" srcOrd="0" destOrd="0" presId="urn:microsoft.com/office/officeart/2016/7/layout/BasicTimeline"/>
    <dgm:cxn modelId="{FA8C0E4D-E9EA-4C0E-89E2-26DC5D819AF4}" srcId="{D335045B-88EA-4435-A600-7069A7C54AE7}" destId="{6A313848-08AD-4DF2-BB43-024CC4B48DF3}" srcOrd="0" destOrd="0" parTransId="{FA43EEAF-7E1B-48F4-9658-4B2779D727F8}" sibTransId="{3385D61A-56DE-4F48-92FC-618A3F1D5C73}"/>
    <dgm:cxn modelId="{1F0F5D6D-C5E5-4931-AB03-CF95FECE3D7D}" type="presOf" srcId="{F1A9088A-2B3A-40AC-BAB0-CE5A924DD5DC}" destId="{BF87D9BA-381D-470B-B2D5-DAAC67FB1321}" srcOrd="0" destOrd="0" presId="urn:microsoft.com/office/officeart/2016/7/layout/BasicTimeline"/>
    <dgm:cxn modelId="{C512797B-522E-4E2F-A3C7-5B6F2A5FFE79}" srcId="{4EDD6ED2-A5D3-4685-946A-11C4C342FF61}" destId="{79CB85B4-6300-48FB-ACEF-53251C210E56}" srcOrd="2" destOrd="0" parTransId="{D6F72098-289B-4C32-9780-0270BD2B3DC2}" sibTransId="{F2C82054-0BBB-4EAD-B26A-C3B605995CCF}"/>
    <dgm:cxn modelId="{5182E891-E425-46B3-B316-F546BDAD4BB9}" type="presOf" srcId="{79CB85B4-6300-48FB-ACEF-53251C210E56}" destId="{9B12FEF7-3C9F-435B-8E51-1A40BC9F6D93}" srcOrd="0" destOrd="0" presId="urn:microsoft.com/office/officeart/2016/7/layout/BasicTimeline"/>
    <dgm:cxn modelId="{03315F9D-9A75-4FD2-B424-1523AD5EEFB4}" type="presOf" srcId="{2BE3C531-E466-4375-9495-C90ACA126E17}" destId="{15AB7300-C228-4412-9FC8-FCAEB0285A23}" srcOrd="0" destOrd="0" presId="urn:microsoft.com/office/officeart/2016/7/layout/BasicTimeline"/>
    <dgm:cxn modelId="{66C2E7AC-C131-49D6-832F-08382C6B4C92}" srcId="{4EDD6ED2-A5D3-4685-946A-11C4C342FF61}" destId="{2BE3C531-E466-4375-9495-C90ACA126E17}" srcOrd="1" destOrd="0" parTransId="{6B4C2FDE-3FB7-449F-9E01-453AE0069C16}" sibTransId="{594D824E-0415-41E7-85E4-D93693F65A86}"/>
    <dgm:cxn modelId="{74D9E1F2-3799-452B-BEFD-C317299E7477}" srcId="{79CB85B4-6300-48FB-ACEF-53251C210E56}" destId="{BCBE3707-9DDC-4185-9B15-870B8D8E9F09}" srcOrd="0" destOrd="0" parTransId="{6E4DC7FC-6187-4706-993F-8D653E818E9D}" sibTransId="{1A52999A-37FD-4345-A3B0-C3E32BFB1B2D}"/>
    <dgm:cxn modelId="{2F744E9E-5A04-466F-AFFC-3C7197B63116}" type="presParOf" srcId="{26489546-9498-4916-8762-49EC86BD59EB}" destId="{E48C7668-536D-4FAF-99D7-5814151F4257}" srcOrd="0" destOrd="0" presId="urn:microsoft.com/office/officeart/2016/7/layout/BasicTimeline"/>
    <dgm:cxn modelId="{394839B0-F828-4C15-9855-1BFACECA20B9}" type="presParOf" srcId="{26489546-9498-4916-8762-49EC86BD59EB}" destId="{577FB5E5-82C4-41DD-B4DB-27F57BD3408E}" srcOrd="1" destOrd="0" presId="urn:microsoft.com/office/officeart/2016/7/layout/BasicTimeline"/>
    <dgm:cxn modelId="{897B08E6-536E-498D-9223-EEA3056E6136}" type="presParOf" srcId="{577FB5E5-82C4-41DD-B4DB-27F57BD3408E}" destId="{09F91E4E-9B30-4F3B-A2E9-AAC1975BDD24}" srcOrd="0" destOrd="0" presId="urn:microsoft.com/office/officeart/2016/7/layout/BasicTimeline"/>
    <dgm:cxn modelId="{25DAD95F-DC8E-4CD3-9382-3FBEBD76A376}" type="presParOf" srcId="{09F91E4E-9B30-4F3B-A2E9-AAC1975BDD24}" destId="{36B59BEF-6E06-425E-9D46-6C38B3EFED0A}" srcOrd="0" destOrd="0" presId="urn:microsoft.com/office/officeart/2016/7/layout/BasicTimeline"/>
    <dgm:cxn modelId="{ACFBD77A-7405-4704-85B8-312DD6875770}" type="presParOf" srcId="{09F91E4E-9B30-4F3B-A2E9-AAC1975BDD24}" destId="{417C0780-BB9F-4267-B170-902B8B4E0C52}" srcOrd="1" destOrd="0" presId="urn:microsoft.com/office/officeart/2016/7/layout/BasicTimeline"/>
    <dgm:cxn modelId="{AFAA71A6-C9BD-4031-AB59-1509C5E4020C}" type="presParOf" srcId="{417C0780-BB9F-4267-B170-902B8B4E0C52}" destId="{768C40FD-7B6B-48CC-86BB-8A86DAF8068F}" srcOrd="0" destOrd="0" presId="urn:microsoft.com/office/officeart/2016/7/layout/BasicTimeline"/>
    <dgm:cxn modelId="{D8BC9BC0-6467-4C6C-9323-37D5CA2219C7}" type="presParOf" srcId="{417C0780-BB9F-4267-B170-902B8B4E0C52}" destId="{1A97AC0F-9489-4891-BB69-0F17365E6371}" srcOrd="1" destOrd="0" presId="urn:microsoft.com/office/officeart/2016/7/layout/BasicTimeline"/>
    <dgm:cxn modelId="{3782D175-1A38-4AF7-A678-80E424F44A57}" type="presParOf" srcId="{09F91E4E-9B30-4F3B-A2E9-AAC1975BDD24}" destId="{AE031BCD-8228-49BD-B7D7-BAB05E7AA8C3}" srcOrd="2" destOrd="0" presId="urn:microsoft.com/office/officeart/2016/7/layout/BasicTimeline"/>
    <dgm:cxn modelId="{ABCD389C-6E41-43FD-894F-EA1343F8C12F}" type="presParOf" srcId="{09F91E4E-9B30-4F3B-A2E9-AAC1975BDD24}" destId="{D58A609E-F909-4FA3-8E83-D50F7E5AD56D}" srcOrd="3" destOrd="0" presId="urn:microsoft.com/office/officeart/2016/7/layout/BasicTimeline"/>
    <dgm:cxn modelId="{4921CD0E-0FAF-468B-964E-1F85F8BEBAF8}" type="presParOf" srcId="{09F91E4E-9B30-4F3B-A2E9-AAC1975BDD24}" destId="{3DE644AF-4571-4F66-B322-EA339EF84D61}" srcOrd="4" destOrd="0" presId="urn:microsoft.com/office/officeart/2016/7/layout/BasicTimeline"/>
    <dgm:cxn modelId="{E5BF7E35-D1D9-4F38-854C-88AA12A29346}" type="presParOf" srcId="{577FB5E5-82C4-41DD-B4DB-27F57BD3408E}" destId="{E58DDEAF-D517-46F9-A814-1854D3A64DB1}" srcOrd="1" destOrd="0" presId="urn:microsoft.com/office/officeart/2016/7/layout/BasicTimeline"/>
    <dgm:cxn modelId="{9F77BAAA-3E08-46DC-A46D-C1AA6C366C8F}" type="presParOf" srcId="{577FB5E5-82C4-41DD-B4DB-27F57BD3408E}" destId="{08D17C3A-0D15-4DF0-BE40-B202D5ABDC2F}" srcOrd="2" destOrd="0" presId="urn:microsoft.com/office/officeart/2016/7/layout/BasicTimeline"/>
    <dgm:cxn modelId="{B647F418-43C8-4BD9-97CB-6DCF89A9DF51}" type="presParOf" srcId="{08D17C3A-0D15-4DF0-BE40-B202D5ABDC2F}" destId="{15AB7300-C228-4412-9FC8-FCAEB0285A23}" srcOrd="0" destOrd="0" presId="urn:microsoft.com/office/officeart/2016/7/layout/BasicTimeline"/>
    <dgm:cxn modelId="{41182D58-85F8-4EBC-9F23-D7E908295881}" type="presParOf" srcId="{08D17C3A-0D15-4DF0-BE40-B202D5ABDC2F}" destId="{4D163191-9227-43C2-AA1B-3615D3B885AE}" srcOrd="1" destOrd="0" presId="urn:microsoft.com/office/officeart/2016/7/layout/BasicTimeline"/>
    <dgm:cxn modelId="{B1F34AF2-44AD-4968-83E5-522434F0FC82}" type="presParOf" srcId="{4D163191-9227-43C2-AA1B-3615D3B885AE}" destId="{BF87D9BA-381D-470B-B2D5-DAAC67FB1321}" srcOrd="0" destOrd="0" presId="urn:microsoft.com/office/officeart/2016/7/layout/BasicTimeline"/>
    <dgm:cxn modelId="{FE450225-1F0F-4327-B5E3-236C40280361}" type="presParOf" srcId="{4D163191-9227-43C2-AA1B-3615D3B885AE}" destId="{335645BB-BC45-4746-A34B-DCAB03210950}" srcOrd="1" destOrd="0" presId="urn:microsoft.com/office/officeart/2016/7/layout/BasicTimeline"/>
    <dgm:cxn modelId="{EBEC01A2-E767-4F43-AF45-83151745D005}" type="presParOf" srcId="{08D17C3A-0D15-4DF0-BE40-B202D5ABDC2F}" destId="{21FD03E1-E2A1-4EF7-88BD-FC61DA40701D}" srcOrd="2" destOrd="0" presId="urn:microsoft.com/office/officeart/2016/7/layout/BasicTimeline"/>
    <dgm:cxn modelId="{61F4D555-4E87-4B92-83A1-FC9367BED922}" type="presParOf" srcId="{08D17C3A-0D15-4DF0-BE40-B202D5ABDC2F}" destId="{52295402-31AC-430C-B2BC-EAF24C90FF02}" srcOrd="3" destOrd="0" presId="urn:microsoft.com/office/officeart/2016/7/layout/BasicTimeline"/>
    <dgm:cxn modelId="{81E1E29E-49D5-4E8F-8CE9-D0777AAD9B7D}" type="presParOf" srcId="{08D17C3A-0D15-4DF0-BE40-B202D5ABDC2F}" destId="{BF1BB516-9136-4E63-99D4-752844AF2D94}" srcOrd="4" destOrd="0" presId="urn:microsoft.com/office/officeart/2016/7/layout/BasicTimeline"/>
    <dgm:cxn modelId="{F5443272-0AF4-4F63-9C6E-4F0BECC1F3E5}" type="presParOf" srcId="{577FB5E5-82C4-41DD-B4DB-27F57BD3408E}" destId="{1813DA28-4D93-4065-AC25-7719E3A7A4E0}" srcOrd="3" destOrd="0" presId="urn:microsoft.com/office/officeart/2016/7/layout/BasicTimeline"/>
    <dgm:cxn modelId="{A9B8AF6E-DFC8-4BD6-9FFB-8F17BFBC3650}" type="presParOf" srcId="{577FB5E5-82C4-41DD-B4DB-27F57BD3408E}" destId="{3BFEF7E6-8B7D-4445-9E40-B14CF2E5ECF8}" srcOrd="4" destOrd="0" presId="urn:microsoft.com/office/officeart/2016/7/layout/BasicTimeline"/>
    <dgm:cxn modelId="{56ACCF5C-6D0F-42BD-91C8-66BE9F67F3E0}" type="presParOf" srcId="{3BFEF7E6-8B7D-4445-9E40-B14CF2E5ECF8}" destId="{9B12FEF7-3C9F-435B-8E51-1A40BC9F6D93}" srcOrd="0" destOrd="0" presId="urn:microsoft.com/office/officeart/2016/7/layout/BasicTimeline"/>
    <dgm:cxn modelId="{44059288-F1E4-442E-AFF6-C4F23AF38F9B}" type="presParOf" srcId="{3BFEF7E6-8B7D-4445-9E40-B14CF2E5ECF8}" destId="{7A4A8476-9109-4BB4-9759-AF50A908D076}" srcOrd="1" destOrd="0" presId="urn:microsoft.com/office/officeart/2016/7/layout/BasicTimeline"/>
    <dgm:cxn modelId="{97B3DEBC-30B9-47AD-81F8-6EC7B84D5CD7}" type="presParOf" srcId="{7A4A8476-9109-4BB4-9759-AF50A908D076}" destId="{A597215E-C077-4F65-8874-4586BDCC1084}" srcOrd="0" destOrd="0" presId="urn:microsoft.com/office/officeart/2016/7/layout/BasicTimeline"/>
    <dgm:cxn modelId="{ABEE8B7F-E9BB-4287-8581-0DC819AC2B3E}" type="presParOf" srcId="{7A4A8476-9109-4BB4-9759-AF50A908D076}" destId="{A9F88CFB-4FC6-4D97-BADF-26B4E4E7FB30}" srcOrd="1" destOrd="0" presId="urn:microsoft.com/office/officeart/2016/7/layout/BasicTimeline"/>
    <dgm:cxn modelId="{1C4044A1-7AB7-443E-A894-33283D9889D6}" type="presParOf" srcId="{3BFEF7E6-8B7D-4445-9E40-B14CF2E5ECF8}" destId="{D664B639-0CE6-44DC-A46D-E537FFEE3818}" srcOrd="2" destOrd="0" presId="urn:microsoft.com/office/officeart/2016/7/layout/BasicTimeline"/>
    <dgm:cxn modelId="{1F17B4B7-159C-49EA-9F2B-D92BBB6F8C5C}" type="presParOf" srcId="{3BFEF7E6-8B7D-4445-9E40-B14CF2E5ECF8}" destId="{BD7DA2C0-1E6C-4AB4-B50B-FAAC2D3F1BA3}" srcOrd="3" destOrd="0" presId="urn:microsoft.com/office/officeart/2016/7/layout/BasicTimeline"/>
    <dgm:cxn modelId="{FF33F88D-638C-492D-9464-E166457D0A5E}" type="presParOf" srcId="{3BFEF7E6-8B7D-4445-9E40-B14CF2E5ECF8}" destId="{578A4E72-5935-4AF3-8DD9-5071514A2F26}"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C7668-536D-4FAF-99D7-5814151F4257}">
      <dsp:nvSpPr>
        <dsp:cNvPr id="0" name=""/>
        <dsp:cNvSpPr/>
      </dsp:nvSpPr>
      <dsp:spPr>
        <a:xfrm>
          <a:off x="0" y="1828800"/>
          <a:ext cx="10174110"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6B59BEF-6E06-425E-9D46-6C38B3EFED0A}">
      <dsp:nvSpPr>
        <dsp:cNvPr id="0" name=""/>
        <dsp:cNvSpPr/>
      </dsp:nvSpPr>
      <dsp:spPr>
        <a:xfrm>
          <a:off x="225688" y="1964131"/>
          <a:ext cx="3265650"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Calibri Light" panose="020F0302020204030204"/>
            </a:rPr>
            <a:t>3/2022</a:t>
          </a:r>
          <a:endParaRPr lang="en-US" sz="2000" kern="1200" dirty="0">
            <a:solidFill>
              <a:schemeClr val="bg1"/>
            </a:solidFill>
          </a:endParaRPr>
        </a:p>
      </dsp:txBody>
      <dsp:txXfrm>
        <a:off x="225688" y="1964131"/>
        <a:ext cx="3265650" cy="413308"/>
      </dsp:txXfrm>
    </dsp:sp>
    <dsp:sp modelId="{768C40FD-7B6B-48CC-86BB-8A86DAF8068F}">
      <dsp:nvSpPr>
        <dsp:cNvPr id="0" name=""/>
        <dsp:cNvSpPr/>
      </dsp:nvSpPr>
      <dsp:spPr>
        <a:xfrm>
          <a:off x="3030" y="510235"/>
          <a:ext cx="3710966" cy="623620"/>
        </a:xfrm>
        <a:prstGeom prst="round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endParaRPr lang="en-US" sz="1700" kern="1200">
            <a:solidFill>
              <a:schemeClr val="bg1"/>
            </a:solidFill>
          </a:endParaRPr>
        </a:p>
      </dsp:txBody>
      <dsp:txXfrm>
        <a:off x="33473" y="540678"/>
        <a:ext cx="3650080" cy="562734"/>
      </dsp:txXfrm>
    </dsp:sp>
    <dsp:sp modelId="{AE031BCD-8228-49BD-B7D7-BAB05E7AA8C3}">
      <dsp:nvSpPr>
        <dsp:cNvPr id="0" name=""/>
        <dsp:cNvSpPr/>
      </dsp:nvSpPr>
      <dsp:spPr>
        <a:xfrm>
          <a:off x="1858513" y="1133855"/>
          <a:ext cx="0" cy="6949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AB7300-C228-4412-9FC8-FCAEB0285A23}">
      <dsp:nvSpPr>
        <dsp:cNvPr id="0" name=""/>
        <dsp:cNvSpPr/>
      </dsp:nvSpPr>
      <dsp:spPr>
        <a:xfrm>
          <a:off x="2378049" y="1280159"/>
          <a:ext cx="3265650"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DE" sz="2000" kern="1200" dirty="0">
              <a:solidFill>
                <a:schemeClr val="bg1"/>
              </a:solidFill>
              <a:latin typeface="Calibri Light" panose="020F0302020204030204"/>
            </a:rPr>
            <a:t>5</a:t>
          </a:r>
          <a:r>
            <a:rPr lang="en-US" sz="2000" kern="1200" dirty="0">
              <a:solidFill>
                <a:schemeClr val="bg1"/>
              </a:solidFill>
              <a:latin typeface="Calibri Light" panose="020F0302020204030204"/>
            </a:rPr>
            <a:t>/2022</a:t>
          </a:r>
          <a:endParaRPr lang="en-US" sz="2000" kern="1200" dirty="0">
            <a:solidFill>
              <a:schemeClr val="bg1"/>
            </a:solidFill>
          </a:endParaRPr>
        </a:p>
      </dsp:txBody>
      <dsp:txXfrm>
        <a:off x="2378049" y="1280159"/>
        <a:ext cx="3265650" cy="413308"/>
      </dsp:txXfrm>
    </dsp:sp>
    <dsp:sp modelId="{D58A609E-F909-4FA3-8E83-D50F7E5AD56D}">
      <dsp:nvSpPr>
        <dsp:cNvPr id="0" name=""/>
        <dsp:cNvSpPr/>
      </dsp:nvSpPr>
      <dsp:spPr>
        <a:xfrm>
          <a:off x="1831081" y="1801367"/>
          <a:ext cx="54864" cy="54864"/>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87D9BA-381D-470B-B2D5-DAAC67FB1321}">
      <dsp:nvSpPr>
        <dsp:cNvPr id="0" name=""/>
        <dsp:cNvSpPr/>
      </dsp:nvSpPr>
      <dsp:spPr>
        <a:xfrm>
          <a:off x="2155391" y="2523744"/>
          <a:ext cx="3710966" cy="623620"/>
        </a:xfrm>
        <a:prstGeom prst="round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tx1"/>
              </a:solidFill>
              <a:latin typeface="Calibri Light" panose="020F0302020204030204"/>
            </a:rPr>
            <a:t>             &gt; 35 evasion techniques</a:t>
          </a:r>
          <a:endParaRPr lang="en-US" sz="1700" kern="1200">
            <a:solidFill>
              <a:schemeClr val="tx1"/>
            </a:solidFill>
          </a:endParaRPr>
        </a:p>
      </dsp:txBody>
      <dsp:txXfrm>
        <a:off x="2185834" y="2554187"/>
        <a:ext cx="3650080" cy="562734"/>
      </dsp:txXfrm>
    </dsp:sp>
    <dsp:sp modelId="{21FD03E1-E2A1-4EF7-88BD-FC61DA40701D}">
      <dsp:nvSpPr>
        <dsp:cNvPr id="0" name=""/>
        <dsp:cNvSpPr/>
      </dsp:nvSpPr>
      <dsp:spPr>
        <a:xfrm>
          <a:off x="4010874" y="1828799"/>
          <a:ext cx="0" cy="6949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B12FEF7-3C9F-435B-8E51-1A40BC9F6D93}">
      <dsp:nvSpPr>
        <dsp:cNvPr id="0" name=""/>
        <dsp:cNvSpPr/>
      </dsp:nvSpPr>
      <dsp:spPr>
        <a:xfrm>
          <a:off x="4530409" y="1964131"/>
          <a:ext cx="3265650"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DE" sz="2000" kern="1200" dirty="0">
              <a:solidFill>
                <a:schemeClr val="bg1"/>
              </a:solidFill>
              <a:latin typeface="Calibri Light" panose="020F0302020204030204"/>
            </a:rPr>
            <a:t>11</a:t>
          </a:r>
          <a:r>
            <a:rPr lang="en-US" sz="2000" kern="1200" dirty="0">
              <a:solidFill>
                <a:schemeClr val="bg1"/>
              </a:solidFill>
              <a:latin typeface="Calibri Light" panose="020F0302020204030204"/>
            </a:rPr>
            <a:t>/2022</a:t>
          </a:r>
          <a:endParaRPr lang="en-US" sz="2000" kern="1200" dirty="0">
            <a:solidFill>
              <a:schemeClr val="bg1"/>
            </a:solidFill>
          </a:endParaRPr>
        </a:p>
      </dsp:txBody>
      <dsp:txXfrm>
        <a:off x="4530409" y="1964131"/>
        <a:ext cx="3265650" cy="413308"/>
      </dsp:txXfrm>
    </dsp:sp>
    <dsp:sp modelId="{52295402-31AC-430C-B2BC-EAF24C90FF02}">
      <dsp:nvSpPr>
        <dsp:cNvPr id="0" name=""/>
        <dsp:cNvSpPr/>
      </dsp:nvSpPr>
      <dsp:spPr>
        <a:xfrm>
          <a:off x="3983442" y="1801367"/>
          <a:ext cx="54864" cy="54864"/>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97215E-C077-4F65-8874-4586BDCC1084}">
      <dsp:nvSpPr>
        <dsp:cNvPr id="0" name=""/>
        <dsp:cNvSpPr/>
      </dsp:nvSpPr>
      <dsp:spPr>
        <a:xfrm>
          <a:off x="4307751" y="510235"/>
          <a:ext cx="3710966" cy="623620"/>
        </a:xfrm>
        <a:prstGeom prst="round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endParaRPr lang="en-US" sz="1700" kern="1200">
            <a:solidFill>
              <a:schemeClr val="bg1"/>
            </a:solidFill>
          </a:endParaRPr>
        </a:p>
      </dsp:txBody>
      <dsp:txXfrm>
        <a:off x="4338194" y="540678"/>
        <a:ext cx="3650080" cy="562734"/>
      </dsp:txXfrm>
    </dsp:sp>
    <dsp:sp modelId="{D664B639-0CE6-44DC-A46D-E537FFEE3818}">
      <dsp:nvSpPr>
        <dsp:cNvPr id="0" name=""/>
        <dsp:cNvSpPr/>
      </dsp:nvSpPr>
      <dsp:spPr>
        <a:xfrm>
          <a:off x="6163235" y="1133855"/>
          <a:ext cx="0" cy="6949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8B398EA-5920-433B-BCA6-BEAEEDB3BAEF}">
      <dsp:nvSpPr>
        <dsp:cNvPr id="0" name=""/>
        <dsp:cNvSpPr/>
      </dsp:nvSpPr>
      <dsp:spPr>
        <a:xfrm>
          <a:off x="6682770" y="1280159"/>
          <a:ext cx="3265650"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Calibri Light" panose="020F0302020204030204"/>
            </a:rPr>
            <a:t>1/2023</a:t>
          </a:r>
        </a:p>
      </dsp:txBody>
      <dsp:txXfrm>
        <a:off x="6682770" y="1280159"/>
        <a:ext cx="3265650" cy="413308"/>
      </dsp:txXfrm>
    </dsp:sp>
    <dsp:sp modelId="{BD7DA2C0-1E6C-4AB4-B50B-FAAC2D3F1BA3}">
      <dsp:nvSpPr>
        <dsp:cNvPr id="0" name=""/>
        <dsp:cNvSpPr/>
      </dsp:nvSpPr>
      <dsp:spPr>
        <a:xfrm>
          <a:off x="6135803" y="1801367"/>
          <a:ext cx="54864" cy="54864"/>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C8C180-EDC7-4181-B016-CA234E897F9D}">
      <dsp:nvSpPr>
        <dsp:cNvPr id="0" name=""/>
        <dsp:cNvSpPr/>
      </dsp:nvSpPr>
      <dsp:spPr>
        <a:xfrm>
          <a:off x="6460112" y="2523744"/>
          <a:ext cx="3710966" cy="623620"/>
        </a:xfrm>
        <a:prstGeom prst="round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tx1"/>
              </a:solidFill>
              <a:latin typeface="Calibri Light" panose="020F0302020204030204"/>
            </a:rPr>
            <a:t> </a:t>
          </a:r>
          <a:r>
            <a:rPr lang="en-US" sz="1700" kern="1200"/>
            <a:t>             </a:t>
          </a:r>
          <a:r>
            <a:rPr lang="en-US" sz="1700" kern="1200">
              <a:solidFill>
                <a:schemeClr val="tx1"/>
              </a:solidFill>
              <a:latin typeface="Calibri Light" panose="020F0302020204030204"/>
            </a:rPr>
            <a:t>&gt; 50 evasion techniques</a:t>
          </a:r>
        </a:p>
      </dsp:txBody>
      <dsp:txXfrm>
        <a:off x="6490555" y="2554187"/>
        <a:ext cx="3650080" cy="562734"/>
      </dsp:txXfrm>
    </dsp:sp>
    <dsp:sp modelId="{930DC80A-88AE-4FB6-8E62-5482F730D9C4}">
      <dsp:nvSpPr>
        <dsp:cNvPr id="0" name=""/>
        <dsp:cNvSpPr/>
      </dsp:nvSpPr>
      <dsp:spPr>
        <a:xfrm>
          <a:off x="8315596" y="1828799"/>
          <a:ext cx="0" cy="6949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3B9B25-7287-4EA4-B0DD-B90BDA62FD5D}">
      <dsp:nvSpPr>
        <dsp:cNvPr id="0" name=""/>
        <dsp:cNvSpPr/>
      </dsp:nvSpPr>
      <dsp:spPr>
        <a:xfrm>
          <a:off x="8288164" y="1801367"/>
          <a:ext cx="54864" cy="54864"/>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C7668-536D-4FAF-99D7-5814151F4257}">
      <dsp:nvSpPr>
        <dsp:cNvPr id="0" name=""/>
        <dsp:cNvSpPr/>
      </dsp:nvSpPr>
      <dsp:spPr>
        <a:xfrm>
          <a:off x="0" y="1828800"/>
          <a:ext cx="10174110"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6B59BEF-6E06-425E-9D46-6C38B3EFED0A}">
      <dsp:nvSpPr>
        <dsp:cNvPr id="0" name=""/>
        <dsp:cNvSpPr/>
      </dsp:nvSpPr>
      <dsp:spPr>
        <a:xfrm>
          <a:off x="283364" y="1964131"/>
          <a:ext cx="4144360"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solidFill>
                <a:schemeClr val="bg1"/>
              </a:solidFill>
              <a:latin typeface="Calibri Light" panose="020F0302020204030204"/>
            </a:rPr>
            <a:t>03/2022</a:t>
          </a:r>
          <a:endParaRPr lang="en-US" sz="1400" kern="1200">
            <a:solidFill>
              <a:schemeClr val="bg1"/>
            </a:solidFill>
          </a:endParaRPr>
        </a:p>
      </dsp:txBody>
      <dsp:txXfrm>
        <a:off x="283364" y="1964131"/>
        <a:ext cx="4144360" cy="413308"/>
      </dsp:txXfrm>
    </dsp:sp>
    <dsp:sp modelId="{768C40FD-7B6B-48CC-86BB-8A86DAF8068F}">
      <dsp:nvSpPr>
        <dsp:cNvPr id="0" name=""/>
        <dsp:cNvSpPr/>
      </dsp:nvSpPr>
      <dsp:spPr>
        <a:xfrm>
          <a:off x="794" y="0"/>
          <a:ext cx="4709500" cy="1133856"/>
        </a:xfrm>
        <a:prstGeom prst="round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latin typeface="Calibri Light" panose="020F0302020204030204"/>
            </a:rPr>
            <a:t>Shellcode injection </a:t>
          </a:r>
          <a:br>
            <a:rPr lang="en-US" sz="1200" kern="1200">
              <a:solidFill>
                <a:schemeClr val="tx1"/>
              </a:solidFill>
              <a:latin typeface="Calibri Light" panose="020F0302020204030204"/>
            </a:rPr>
          </a:br>
          <a:r>
            <a:rPr lang="en-US" sz="1200" kern="1200">
              <a:solidFill>
                <a:schemeClr val="tx1"/>
              </a:solidFill>
              <a:latin typeface="Calibri Light" panose="020F0302020204030204"/>
            </a:rPr>
            <a:t>DLL injection</a:t>
          </a:r>
          <a:br>
            <a:rPr lang="en-US" sz="1200" kern="1200">
              <a:solidFill>
                <a:schemeClr val="tx1"/>
              </a:solidFill>
              <a:latin typeface="Calibri Light" panose="020F0302020204030204"/>
            </a:rPr>
          </a:br>
          <a:r>
            <a:rPr lang="en-US" sz="1200" kern="1200">
              <a:solidFill>
                <a:schemeClr val="tx1"/>
              </a:solidFill>
              <a:latin typeface="Calibri Light" panose="020F0302020204030204"/>
            </a:rPr>
            <a:t>Download &amp; Execute</a:t>
          </a:r>
          <a:br>
            <a:rPr lang="en-US" sz="1200" kern="1200">
              <a:solidFill>
                <a:schemeClr val="tx1"/>
              </a:solidFill>
              <a:latin typeface="Calibri Light" panose="020F0302020204030204"/>
            </a:rPr>
          </a:br>
          <a:r>
            <a:rPr lang="en-DE" sz="1200" kern="1200">
              <a:solidFill>
                <a:schemeClr val="tx1"/>
              </a:solidFill>
              <a:latin typeface="Calibri Light" panose="020F0302020204030204"/>
            </a:rPr>
            <a:t>Uninstall</a:t>
          </a:r>
          <a:br>
            <a:rPr lang="en-US" sz="1200" kern="1200">
              <a:solidFill>
                <a:schemeClr val="tx1"/>
              </a:solidFill>
              <a:latin typeface="Calibri Light" panose="020F0302020204030204"/>
            </a:rPr>
          </a:br>
          <a:r>
            <a:rPr lang="en-US" sz="1200" kern="1200">
              <a:solidFill>
                <a:schemeClr val="tx1"/>
              </a:solidFill>
              <a:latin typeface="Calibri Light" panose="020F0302020204030204"/>
            </a:rPr>
            <a:t>Persistence</a:t>
          </a:r>
          <a:endParaRPr lang="en-US" sz="1200" kern="1200">
            <a:solidFill>
              <a:schemeClr val="tx1"/>
            </a:solidFill>
          </a:endParaRPr>
        </a:p>
      </dsp:txBody>
      <dsp:txXfrm>
        <a:off x="56144" y="55350"/>
        <a:ext cx="4598800" cy="1023156"/>
      </dsp:txXfrm>
    </dsp:sp>
    <dsp:sp modelId="{AE031BCD-8228-49BD-B7D7-BAB05E7AA8C3}">
      <dsp:nvSpPr>
        <dsp:cNvPr id="0" name=""/>
        <dsp:cNvSpPr/>
      </dsp:nvSpPr>
      <dsp:spPr>
        <a:xfrm>
          <a:off x="2355544" y="1133855"/>
          <a:ext cx="0" cy="6949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AB7300-C228-4412-9FC8-FCAEB0285A23}">
      <dsp:nvSpPr>
        <dsp:cNvPr id="0" name=""/>
        <dsp:cNvSpPr/>
      </dsp:nvSpPr>
      <dsp:spPr>
        <a:xfrm>
          <a:off x="3014874" y="1280159"/>
          <a:ext cx="4144360"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solidFill>
                <a:schemeClr val="bg1"/>
              </a:solidFill>
              <a:latin typeface="Calibri Light" panose="020F0302020204030204"/>
            </a:rPr>
            <a:t>05/2022</a:t>
          </a:r>
          <a:endParaRPr lang="en-US" sz="1400" kern="1200">
            <a:solidFill>
              <a:schemeClr val="bg1"/>
            </a:solidFill>
          </a:endParaRPr>
        </a:p>
      </dsp:txBody>
      <dsp:txXfrm>
        <a:off x="3014874" y="1280159"/>
        <a:ext cx="4144360" cy="413308"/>
      </dsp:txXfrm>
    </dsp:sp>
    <dsp:sp modelId="{D58A609E-F909-4FA3-8E83-D50F7E5AD56D}">
      <dsp:nvSpPr>
        <dsp:cNvPr id="0" name=""/>
        <dsp:cNvSpPr/>
      </dsp:nvSpPr>
      <dsp:spPr>
        <a:xfrm>
          <a:off x="2328112" y="1801367"/>
          <a:ext cx="54864" cy="54864"/>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87D9BA-381D-470B-B2D5-DAAC67FB1321}">
      <dsp:nvSpPr>
        <dsp:cNvPr id="0" name=""/>
        <dsp:cNvSpPr/>
      </dsp:nvSpPr>
      <dsp:spPr>
        <a:xfrm>
          <a:off x="2732304" y="2523744"/>
          <a:ext cx="4709500" cy="623620"/>
        </a:xfrm>
        <a:prstGeom prst="round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1" kern="1200">
              <a:solidFill>
                <a:schemeClr val="tx1"/>
              </a:solidFill>
              <a:latin typeface="Calibri Light" panose="020F0302020204030204"/>
            </a:rPr>
            <a:t>NEW:</a:t>
          </a:r>
          <a:r>
            <a:rPr lang="en-US" sz="1200" kern="1200">
              <a:solidFill>
                <a:schemeClr val="tx1"/>
              </a:solidFill>
              <a:latin typeface="Calibri Light" panose="020F0302020204030204"/>
            </a:rPr>
            <a:t> Shell Command Execution</a:t>
          </a:r>
          <a:endParaRPr lang="en-US" sz="1200" kern="1200">
            <a:solidFill>
              <a:schemeClr val="tx1"/>
            </a:solidFill>
          </a:endParaRPr>
        </a:p>
      </dsp:txBody>
      <dsp:txXfrm>
        <a:off x="2762747" y="2554187"/>
        <a:ext cx="4648614" cy="562734"/>
      </dsp:txXfrm>
    </dsp:sp>
    <dsp:sp modelId="{21FD03E1-E2A1-4EF7-88BD-FC61DA40701D}">
      <dsp:nvSpPr>
        <dsp:cNvPr id="0" name=""/>
        <dsp:cNvSpPr/>
      </dsp:nvSpPr>
      <dsp:spPr>
        <a:xfrm>
          <a:off x="5087055" y="1828799"/>
          <a:ext cx="0" cy="6949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B12FEF7-3C9F-435B-8E51-1A40BC9F6D93}">
      <dsp:nvSpPr>
        <dsp:cNvPr id="0" name=""/>
        <dsp:cNvSpPr/>
      </dsp:nvSpPr>
      <dsp:spPr>
        <a:xfrm>
          <a:off x="5746385" y="1964131"/>
          <a:ext cx="4144360"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solidFill>
                <a:schemeClr val="bg1"/>
              </a:solidFill>
              <a:latin typeface="Calibri Light" panose="020F0302020204030204"/>
            </a:rPr>
            <a:t>08/2022</a:t>
          </a:r>
          <a:endParaRPr lang="en-US" sz="1400" kern="1200">
            <a:solidFill>
              <a:schemeClr val="bg1"/>
            </a:solidFill>
          </a:endParaRPr>
        </a:p>
      </dsp:txBody>
      <dsp:txXfrm>
        <a:off x="5746385" y="1964131"/>
        <a:ext cx="4144360" cy="413308"/>
      </dsp:txXfrm>
    </dsp:sp>
    <dsp:sp modelId="{52295402-31AC-430C-B2BC-EAF24C90FF02}">
      <dsp:nvSpPr>
        <dsp:cNvPr id="0" name=""/>
        <dsp:cNvSpPr/>
      </dsp:nvSpPr>
      <dsp:spPr>
        <a:xfrm>
          <a:off x="5059623" y="1801367"/>
          <a:ext cx="54864" cy="54864"/>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97215E-C077-4F65-8874-4586BDCC1084}">
      <dsp:nvSpPr>
        <dsp:cNvPr id="0" name=""/>
        <dsp:cNvSpPr/>
      </dsp:nvSpPr>
      <dsp:spPr>
        <a:xfrm>
          <a:off x="5463815" y="510235"/>
          <a:ext cx="4709500" cy="623620"/>
        </a:xfrm>
        <a:prstGeom prst="round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1" kern="1200">
              <a:solidFill>
                <a:schemeClr val="tx1"/>
              </a:solidFill>
              <a:latin typeface="Calibri Light" panose="020F0302020204030204"/>
            </a:rPr>
            <a:t>NEW:</a:t>
          </a:r>
          <a:r>
            <a:rPr lang="en-US" sz="1200" kern="1200">
              <a:solidFill>
                <a:schemeClr val="tx1"/>
              </a:solidFill>
              <a:latin typeface="Calibri Light" panose="020F0302020204030204"/>
            </a:rPr>
            <a:t> Load Plugin</a:t>
          </a:r>
          <a:endParaRPr lang="en-US" sz="1200" kern="1200">
            <a:solidFill>
              <a:schemeClr val="tx1"/>
            </a:solidFill>
          </a:endParaRPr>
        </a:p>
      </dsp:txBody>
      <dsp:txXfrm>
        <a:off x="5494258" y="540678"/>
        <a:ext cx="4648614" cy="562734"/>
      </dsp:txXfrm>
    </dsp:sp>
    <dsp:sp modelId="{D664B639-0CE6-44DC-A46D-E537FFEE3818}">
      <dsp:nvSpPr>
        <dsp:cNvPr id="0" name=""/>
        <dsp:cNvSpPr/>
      </dsp:nvSpPr>
      <dsp:spPr>
        <a:xfrm>
          <a:off x="7818565" y="1133855"/>
          <a:ext cx="0" cy="6949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D7DA2C0-1E6C-4AB4-B50B-FAAC2D3F1BA3}">
      <dsp:nvSpPr>
        <dsp:cNvPr id="0" name=""/>
        <dsp:cNvSpPr/>
      </dsp:nvSpPr>
      <dsp:spPr>
        <a:xfrm>
          <a:off x="7791133" y="1801367"/>
          <a:ext cx="54864" cy="54864"/>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7B938-49AC-4FA1-899A-66E9F88D5FD6}" type="datetimeFigureOut">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0E9BF-3D0F-4D6E-AB22-6266587C9302}" type="slidenum">
              <a:t>‹#›</a:t>
            </a:fld>
            <a:endParaRPr lang="en-US"/>
          </a:p>
        </p:txBody>
      </p:sp>
    </p:spTree>
    <p:extLst>
      <p:ext uri="{BB962C8B-B14F-4D97-AF65-F5344CB8AC3E}">
        <p14:creationId xmlns:p14="http://schemas.microsoft.com/office/powerpoint/2010/main" val="253849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CC0E9BF-3D0F-4D6E-AB22-6266587C9302}" type="slidenum">
              <a:t>26</a:t>
            </a:fld>
            <a:endParaRPr lang="en-US"/>
          </a:p>
        </p:txBody>
      </p:sp>
    </p:spTree>
    <p:extLst>
      <p:ext uri="{BB962C8B-B14F-4D97-AF65-F5344CB8AC3E}">
        <p14:creationId xmlns:p14="http://schemas.microsoft.com/office/powerpoint/2010/main" val="3592455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4608142-C9AF-4FE3-FA44-39F8CE4AB6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2354" cy="6858000"/>
          </a:xfrm>
          <a:prstGeom prst="rect">
            <a:avLst/>
          </a:prstGeom>
        </p:spPr>
      </p:pic>
      <p:sp>
        <p:nvSpPr>
          <p:cNvPr id="7" name="Espaço Reservado para Título 1">
            <a:extLst>
              <a:ext uri="{FF2B5EF4-FFF2-40B4-BE49-F238E27FC236}">
                <a16:creationId xmlns:a16="http://schemas.microsoft.com/office/drawing/2014/main" id="{110A84D6-B36B-E142-6953-2AB5A459AE26}"/>
              </a:ext>
            </a:extLst>
          </p:cNvPr>
          <p:cNvSpPr>
            <a:spLocks noGrp="1"/>
          </p:cNvSpPr>
          <p:nvPr>
            <p:ph type="title" hasCustomPrompt="1"/>
          </p:nvPr>
        </p:nvSpPr>
        <p:spPr>
          <a:xfrm>
            <a:off x="391886" y="770709"/>
            <a:ext cx="6244045" cy="2547257"/>
          </a:xfrm>
          <a:prstGeom prst="rect">
            <a:avLst/>
          </a:prstGeom>
        </p:spPr>
        <p:txBody>
          <a:bodyPr vert="horz" lIns="91440" tIns="45720" rIns="91440" bIns="45720" rtlCol="0" anchor="ctr">
            <a:normAutofit/>
          </a:bodyPr>
          <a:lstStyle/>
          <a:p>
            <a:r>
              <a:rPr lang="en-US"/>
              <a:t>Your Presentation Title Goes Here</a:t>
            </a:r>
            <a:endParaRPr lang="pt-BR"/>
          </a:p>
        </p:txBody>
      </p:sp>
    </p:spTree>
    <p:extLst>
      <p:ext uri="{BB962C8B-B14F-4D97-AF65-F5344CB8AC3E}">
        <p14:creationId xmlns:p14="http://schemas.microsoft.com/office/powerpoint/2010/main" val="113192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Dark mode">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AE69A07-AB22-B716-3089-9D5437E29D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1304"/>
            <a:ext cx="12192000" cy="6860607"/>
          </a:xfrm>
          <a:prstGeom prst="rect">
            <a:avLst/>
          </a:prstGeom>
        </p:spPr>
      </p:pic>
      <p:sp>
        <p:nvSpPr>
          <p:cNvPr id="3" name="Título 1">
            <a:extLst>
              <a:ext uri="{FF2B5EF4-FFF2-40B4-BE49-F238E27FC236}">
                <a16:creationId xmlns:a16="http://schemas.microsoft.com/office/drawing/2014/main" id="{BE5CC4CC-A552-6F82-B474-D424236B9073}"/>
              </a:ext>
            </a:extLst>
          </p:cNvPr>
          <p:cNvSpPr>
            <a:spLocks noGrp="1"/>
          </p:cNvSpPr>
          <p:nvPr>
            <p:ph type="title" hasCustomPrompt="1"/>
          </p:nvPr>
        </p:nvSpPr>
        <p:spPr>
          <a:xfrm>
            <a:off x="613954" y="444138"/>
            <a:ext cx="10998926" cy="979714"/>
          </a:xfrm>
          <a:prstGeom prst="rect">
            <a:avLst/>
          </a:prstGeom>
        </p:spPr>
        <p:txBody>
          <a:bodyPr/>
          <a:lstStyle>
            <a:lvl1pPr>
              <a:defRPr sz="4200">
                <a:solidFill>
                  <a:schemeClr val="bg1"/>
                </a:solidFill>
              </a:defRPr>
            </a:lvl1pPr>
          </a:lstStyle>
          <a:p>
            <a:r>
              <a:rPr lang="en-US"/>
              <a:t>Your Title Goes Here</a:t>
            </a:r>
            <a:endParaRPr lang="pt-BR"/>
          </a:p>
        </p:txBody>
      </p:sp>
      <p:sp>
        <p:nvSpPr>
          <p:cNvPr id="4" name="Espaço Reservado para Conteúdo 2">
            <a:extLst>
              <a:ext uri="{FF2B5EF4-FFF2-40B4-BE49-F238E27FC236}">
                <a16:creationId xmlns:a16="http://schemas.microsoft.com/office/drawing/2014/main" id="{39E2277D-F955-0BD9-8800-163C7AEB8C3D}"/>
              </a:ext>
            </a:extLst>
          </p:cNvPr>
          <p:cNvSpPr>
            <a:spLocks noGrp="1"/>
          </p:cNvSpPr>
          <p:nvPr>
            <p:ph idx="10" hasCustomPrompt="1"/>
          </p:nvPr>
        </p:nvSpPr>
        <p:spPr>
          <a:xfrm>
            <a:off x="596537" y="1825625"/>
            <a:ext cx="10998925" cy="3125198"/>
          </a:xfrm>
          <a:prstGeom prst="rect">
            <a:avLst/>
          </a:prstGeom>
        </p:spPr>
        <p:txBody>
          <a:bodyPr/>
          <a:lstStyle>
            <a:lvl1pPr marL="180000" indent="-288000">
              <a:lnSpc>
                <a:spcPct val="100000"/>
              </a:lnSpc>
              <a:spcBef>
                <a:spcPts val="600"/>
              </a:spcBef>
              <a:spcAft>
                <a:spcPts val="600"/>
              </a:spcAft>
              <a:buClr>
                <a:srgbClr val="A01813"/>
              </a:buClr>
              <a:buFont typeface="Wingdings" panose="05000000000000000000" pitchFamily="2" charset="2"/>
              <a:buChar char="§"/>
              <a:defRPr sz="2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2pPr>
            <a:lvl3pPr marL="576000" indent="-288000">
              <a:lnSpc>
                <a:spcPct val="100000"/>
              </a:lnSpc>
              <a:spcBef>
                <a:spcPts val="600"/>
              </a:spcBef>
              <a:spcAft>
                <a:spcPts val="600"/>
              </a:spcAft>
              <a:buClr>
                <a:srgbClr val="E40520"/>
              </a:buClr>
              <a:buFont typeface="Wingdings" panose="05000000000000000000" pitchFamily="2" charset="2"/>
              <a:buChar char="§"/>
              <a:defRPr sz="2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3pPr>
            <a:lvl4pPr marL="900000" indent="-288000">
              <a:lnSpc>
                <a:spcPct val="100000"/>
              </a:lnSpc>
              <a:spcBef>
                <a:spcPts val="600"/>
              </a:spcBef>
              <a:spcAft>
                <a:spcPts val="600"/>
              </a:spcAft>
              <a:buClr>
                <a:schemeClr val="accent4">
                  <a:lumMod val="60000"/>
                  <a:lumOff val="40000"/>
                </a:schemeClr>
              </a:buClr>
              <a:buFont typeface="Wingdings" panose="05000000000000000000" pitchFamily="2" charset="2"/>
              <a:buChar char="§"/>
              <a:defRP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vl5pPr>
          </a:lstStyle>
          <a:p>
            <a:pPr lvl="1"/>
            <a:r>
              <a:rPr lang="en-US"/>
              <a:t>Your Presentation Text Goes Here</a:t>
            </a:r>
          </a:p>
          <a:p>
            <a:pPr lvl="0"/>
            <a:r>
              <a:rPr lang="pt-BR"/>
              <a:t>Clique para editar os estilos de texto Mestres primeiro nível</a:t>
            </a:r>
          </a:p>
          <a:p>
            <a:pPr lvl="2"/>
            <a:r>
              <a:rPr lang="pt-BR"/>
              <a:t>Segundo nível</a:t>
            </a:r>
          </a:p>
          <a:p>
            <a:pPr lvl="3"/>
            <a:r>
              <a:rPr lang="pt-BR"/>
              <a:t>Terceiro nível</a:t>
            </a:r>
            <a:endParaRPr lang="en-US"/>
          </a:p>
          <a:p>
            <a:pPr lvl="1"/>
            <a:endParaRPr lang="en-US"/>
          </a:p>
          <a:p>
            <a:pPr lvl="0"/>
            <a:endParaRPr lang="pt-BR"/>
          </a:p>
          <a:p>
            <a:pPr lvl="0"/>
            <a:endParaRPr lang="pt-BR"/>
          </a:p>
        </p:txBody>
      </p:sp>
    </p:spTree>
    <p:extLst>
      <p:ext uri="{BB962C8B-B14F-4D97-AF65-F5344CB8AC3E}">
        <p14:creationId xmlns:p14="http://schemas.microsoft.com/office/powerpoint/2010/main" val="237636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s | Dark mode">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DEC51A2-5477-0D4F-EB27-48F32012C4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1304"/>
            <a:ext cx="12192000" cy="6860607"/>
          </a:xfrm>
          <a:prstGeom prst="rect">
            <a:avLst/>
          </a:prstGeom>
        </p:spPr>
      </p:pic>
      <p:sp>
        <p:nvSpPr>
          <p:cNvPr id="2" name="Título 1">
            <a:extLst>
              <a:ext uri="{FF2B5EF4-FFF2-40B4-BE49-F238E27FC236}">
                <a16:creationId xmlns:a16="http://schemas.microsoft.com/office/drawing/2014/main" id="{B9945DDE-7F26-D5C8-00B3-DE63AB73A7FE}"/>
              </a:ext>
            </a:extLst>
          </p:cNvPr>
          <p:cNvSpPr>
            <a:spLocks noGrp="1"/>
          </p:cNvSpPr>
          <p:nvPr>
            <p:ph type="title" hasCustomPrompt="1"/>
          </p:nvPr>
        </p:nvSpPr>
        <p:spPr>
          <a:xfrm>
            <a:off x="613954" y="444138"/>
            <a:ext cx="10998926" cy="979714"/>
          </a:xfrm>
          <a:prstGeom prst="rect">
            <a:avLst/>
          </a:prstGeom>
        </p:spPr>
        <p:txBody>
          <a:bodyPr/>
          <a:lstStyle>
            <a:lvl1pPr>
              <a:defRPr sz="4200">
                <a:solidFill>
                  <a:schemeClr val="bg1"/>
                </a:solidFill>
              </a:defRPr>
            </a:lvl1pPr>
          </a:lstStyle>
          <a:p>
            <a:r>
              <a:rPr lang="en-US"/>
              <a:t>Your Title Goes Here</a:t>
            </a:r>
            <a:endParaRPr lang="pt-BR"/>
          </a:p>
        </p:txBody>
      </p:sp>
      <p:sp>
        <p:nvSpPr>
          <p:cNvPr id="9" name="Espaço Reservado para Conteúdo 2">
            <a:extLst>
              <a:ext uri="{FF2B5EF4-FFF2-40B4-BE49-F238E27FC236}">
                <a16:creationId xmlns:a16="http://schemas.microsoft.com/office/drawing/2014/main" id="{B22A3C7E-24C1-4C7D-38B2-166F4D2E5A45}"/>
              </a:ext>
            </a:extLst>
          </p:cNvPr>
          <p:cNvSpPr>
            <a:spLocks noGrp="1"/>
          </p:cNvSpPr>
          <p:nvPr>
            <p:ph idx="10" hasCustomPrompt="1"/>
          </p:nvPr>
        </p:nvSpPr>
        <p:spPr>
          <a:xfrm>
            <a:off x="596536" y="1825625"/>
            <a:ext cx="5255623" cy="4104912"/>
          </a:xfrm>
          <a:prstGeom prst="rect">
            <a:avLst/>
          </a:prstGeom>
        </p:spPr>
        <p:txBody>
          <a:bodyPr/>
          <a:lstStyle>
            <a:lvl1pPr marL="180000" indent="-288000">
              <a:lnSpc>
                <a:spcPct val="100000"/>
              </a:lnSpc>
              <a:spcBef>
                <a:spcPts val="600"/>
              </a:spcBef>
              <a:spcAft>
                <a:spcPts val="600"/>
              </a:spcAft>
              <a:buClr>
                <a:srgbClr val="A01813"/>
              </a:buClr>
              <a:buFont typeface="Wingdings" panose="05000000000000000000" pitchFamily="2" charset="2"/>
              <a:buChar char="§"/>
              <a:defRPr sz="2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2pPr>
            <a:lvl3pPr marL="576000" indent="-288000">
              <a:lnSpc>
                <a:spcPct val="100000"/>
              </a:lnSpc>
              <a:spcBef>
                <a:spcPts val="600"/>
              </a:spcBef>
              <a:spcAft>
                <a:spcPts val="600"/>
              </a:spcAft>
              <a:buClr>
                <a:srgbClr val="E40520"/>
              </a:buClr>
              <a:buFont typeface="Wingdings" panose="05000000000000000000" pitchFamily="2" charset="2"/>
              <a:buChar char="§"/>
              <a:defRPr sz="2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3pPr>
            <a:lvl4pPr marL="900000" indent="-288000">
              <a:lnSpc>
                <a:spcPct val="100000"/>
              </a:lnSpc>
              <a:spcBef>
                <a:spcPts val="600"/>
              </a:spcBef>
              <a:spcAft>
                <a:spcPts val="600"/>
              </a:spcAft>
              <a:buClr>
                <a:schemeClr val="accent4">
                  <a:lumMod val="60000"/>
                  <a:lumOff val="40000"/>
                </a:schemeClr>
              </a:buClr>
              <a:buFont typeface="Wingdings" panose="05000000000000000000" pitchFamily="2" charset="2"/>
              <a:buChar char="§"/>
              <a:defRP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vl5pPr>
          </a:lstStyle>
          <a:p>
            <a:pPr lvl="1"/>
            <a:r>
              <a:rPr lang="en-US"/>
              <a:t>Your Presentation Text Goes Here</a:t>
            </a:r>
          </a:p>
          <a:p>
            <a:pPr lvl="0"/>
            <a:r>
              <a:rPr lang="pt-BR"/>
              <a:t>Clique para editar os estilos de texto Mestres primeiro nível</a:t>
            </a:r>
          </a:p>
          <a:p>
            <a:pPr lvl="2"/>
            <a:r>
              <a:rPr lang="pt-BR"/>
              <a:t>Segundo nível</a:t>
            </a:r>
          </a:p>
          <a:p>
            <a:pPr lvl="3"/>
            <a:r>
              <a:rPr lang="pt-BR"/>
              <a:t>Terceiro nível</a:t>
            </a:r>
            <a:endParaRPr lang="en-US"/>
          </a:p>
          <a:p>
            <a:pPr lvl="1"/>
            <a:endParaRPr lang="en-US"/>
          </a:p>
          <a:p>
            <a:pPr lvl="0"/>
            <a:endParaRPr lang="pt-BR"/>
          </a:p>
          <a:p>
            <a:pPr lvl="0"/>
            <a:endParaRPr lang="pt-BR"/>
          </a:p>
        </p:txBody>
      </p:sp>
      <p:sp>
        <p:nvSpPr>
          <p:cNvPr id="3" name="Espaço Reservado para Conteúdo 2">
            <a:extLst>
              <a:ext uri="{FF2B5EF4-FFF2-40B4-BE49-F238E27FC236}">
                <a16:creationId xmlns:a16="http://schemas.microsoft.com/office/drawing/2014/main" id="{693E47AC-C255-7CCB-ADA8-4D45844CF9DC}"/>
              </a:ext>
            </a:extLst>
          </p:cNvPr>
          <p:cNvSpPr>
            <a:spLocks noGrp="1"/>
          </p:cNvSpPr>
          <p:nvPr>
            <p:ph idx="11" hasCustomPrompt="1"/>
          </p:nvPr>
        </p:nvSpPr>
        <p:spPr>
          <a:xfrm>
            <a:off x="6096000" y="1825625"/>
            <a:ext cx="5499463" cy="4148580"/>
          </a:xfrm>
          <a:prstGeom prst="rect">
            <a:avLst/>
          </a:prstGeom>
        </p:spPr>
        <p:txBody>
          <a:bodyPr/>
          <a:lstStyle>
            <a:lvl1pPr marL="180000" indent="-288000">
              <a:lnSpc>
                <a:spcPct val="100000"/>
              </a:lnSpc>
              <a:spcBef>
                <a:spcPts val="600"/>
              </a:spcBef>
              <a:spcAft>
                <a:spcPts val="600"/>
              </a:spcAft>
              <a:buClr>
                <a:srgbClr val="A01813"/>
              </a:buClr>
              <a:buFont typeface="Wingdings" panose="05000000000000000000" pitchFamily="2" charset="2"/>
              <a:buChar char="§"/>
              <a:defRPr sz="2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2pPr>
            <a:lvl3pPr marL="576000" indent="-288000">
              <a:lnSpc>
                <a:spcPct val="100000"/>
              </a:lnSpc>
              <a:spcBef>
                <a:spcPts val="600"/>
              </a:spcBef>
              <a:spcAft>
                <a:spcPts val="600"/>
              </a:spcAft>
              <a:buClr>
                <a:srgbClr val="E40520"/>
              </a:buClr>
              <a:buFont typeface="Wingdings" panose="05000000000000000000" pitchFamily="2" charset="2"/>
              <a:buChar char="§"/>
              <a:defRPr sz="2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3pPr>
            <a:lvl4pPr marL="900000" indent="-288000">
              <a:lnSpc>
                <a:spcPct val="100000"/>
              </a:lnSpc>
              <a:spcBef>
                <a:spcPts val="600"/>
              </a:spcBef>
              <a:spcAft>
                <a:spcPts val="600"/>
              </a:spcAft>
              <a:buClr>
                <a:schemeClr val="accent4">
                  <a:lumMod val="60000"/>
                  <a:lumOff val="40000"/>
                </a:schemeClr>
              </a:buClr>
              <a:buFont typeface="Wingdings" panose="05000000000000000000" pitchFamily="2" charset="2"/>
              <a:buChar char="§"/>
              <a:defRP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vl5pPr>
          </a:lstStyle>
          <a:p>
            <a:pPr lvl="1"/>
            <a:r>
              <a:rPr lang="en-US"/>
              <a:t>Your Presentation Text Goes Here</a:t>
            </a:r>
          </a:p>
          <a:p>
            <a:pPr lvl="0"/>
            <a:r>
              <a:rPr lang="pt-BR"/>
              <a:t>Clique para editar os estilos de texto Mestres primeiro nível</a:t>
            </a:r>
          </a:p>
          <a:p>
            <a:pPr lvl="2"/>
            <a:r>
              <a:rPr lang="pt-BR"/>
              <a:t>Segundo nível</a:t>
            </a:r>
          </a:p>
          <a:p>
            <a:pPr lvl="3"/>
            <a:r>
              <a:rPr lang="pt-BR"/>
              <a:t>Terceiro nível</a:t>
            </a:r>
            <a:endParaRPr lang="en-US"/>
          </a:p>
          <a:p>
            <a:pPr lvl="1"/>
            <a:endParaRPr lang="en-US"/>
          </a:p>
          <a:p>
            <a:pPr lvl="0"/>
            <a:endParaRPr lang="pt-BR"/>
          </a:p>
          <a:p>
            <a:pPr lvl="0"/>
            <a:endParaRPr lang="pt-BR"/>
          </a:p>
        </p:txBody>
      </p:sp>
    </p:spTree>
    <p:extLst>
      <p:ext uri="{BB962C8B-B14F-4D97-AF65-F5344CB8AC3E}">
        <p14:creationId xmlns:p14="http://schemas.microsoft.com/office/powerpoint/2010/main" val="162320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 Dark mode">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A58E02D-7485-95BB-8A44-7AE449FB30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1304"/>
            <a:ext cx="12192000" cy="6860607"/>
          </a:xfrm>
          <a:prstGeom prst="rect">
            <a:avLst/>
          </a:prstGeom>
        </p:spPr>
      </p:pic>
      <p:sp>
        <p:nvSpPr>
          <p:cNvPr id="2" name="Título 1">
            <a:extLst>
              <a:ext uri="{FF2B5EF4-FFF2-40B4-BE49-F238E27FC236}">
                <a16:creationId xmlns:a16="http://schemas.microsoft.com/office/drawing/2014/main" id="{B9945DDE-7F26-D5C8-00B3-DE63AB73A7FE}"/>
              </a:ext>
            </a:extLst>
          </p:cNvPr>
          <p:cNvSpPr>
            <a:spLocks noGrp="1"/>
          </p:cNvSpPr>
          <p:nvPr>
            <p:ph type="title" hasCustomPrompt="1"/>
          </p:nvPr>
        </p:nvSpPr>
        <p:spPr>
          <a:xfrm>
            <a:off x="613954" y="444138"/>
            <a:ext cx="10998926" cy="979714"/>
          </a:xfrm>
          <a:prstGeom prst="rect">
            <a:avLst/>
          </a:prstGeom>
        </p:spPr>
        <p:txBody>
          <a:bodyPr/>
          <a:lstStyle>
            <a:lvl1pPr>
              <a:defRPr sz="4200">
                <a:solidFill>
                  <a:schemeClr val="bg1"/>
                </a:solidFill>
              </a:defRPr>
            </a:lvl1pPr>
          </a:lstStyle>
          <a:p>
            <a:r>
              <a:rPr lang="en-US"/>
              <a:t>Your Title Goes Here</a:t>
            </a:r>
            <a:endParaRPr lang="pt-BR"/>
          </a:p>
        </p:txBody>
      </p:sp>
    </p:spTree>
    <p:extLst>
      <p:ext uri="{BB962C8B-B14F-4D97-AF65-F5344CB8AC3E}">
        <p14:creationId xmlns:p14="http://schemas.microsoft.com/office/powerpoint/2010/main" val="125939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mode">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2D9EB38-311A-4E10-5DA1-BEF7200679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4"/>
            <a:ext cx="12192000" cy="6860607"/>
          </a:xfrm>
          <a:prstGeom prst="rect">
            <a:avLst/>
          </a:prstGeom>
        </p:spPr>
      </p:pic>
    </p:spTree>
    <p:extLst>
      <p:ext uri="{BB962C8B-B14F-4D97-AF65-F5344CB8AC3E}">
        <p14:creationId xmlns:p14="http://schemas.microsoft.com/office/powerpoint/2010/main" val="284142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inal thanks | Dark mode">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84EF460-BA87-F098-4BB1-FC24052C9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23" y="0"/>
            <a:ext cx="12182354" cy="6858000"/>
          </a:xfrm>
          <a:prstGeom prst="rect">
            <a:avLst/>
          </a:prstGeom>
        </p:spPr>
      </p:pic>
      <p:sp>
        <p:nvSpPr>
          <p:cNvPr id="9" name="Espaço Reservado para Conteúdo 2">
            <a:extLst>
              <a:ext uri="{FF2B5EF4-FFF2-40B4-BE49-F238E27FC236}">
                <a16:creationId xmlns:a16="http://schemas.microsoft.com/office/drawing/2014/main" id="{B22A3C7E-24C1-4C7D-38B2-166F4D2E5A45}"/>
              </a:ext>
            </a:extLst>
          </p:cNvPr>
          <p:cNvSpPr>
            <a:spLocks noGrp="1"/>
          </p:cNvSpPr>
          <p:nvPr>
            <p:ph idx="10" hasCustomPrompt="1"/>
          </p:nvPr>
        </p:nvSpPr>
        <p:spPr>
          <a:xfrm>
            <a:off x="1040675" y="2599510"/>
            <a:ext cx="6783976" cy="3252652"/>
          </a:xfrm>
          <a:prstGeom prst="rect">
            <a:avLst/>
          </a:prstGeom>
        </p:spPr>
        <p:txBody>
          <a:bodyPr anchor="ctr"/>
          <a:lstStyle>
            <a:lvl1pPr marL="180000" indent="-288000">
              <a:lnSpc>
                <a:spcPct val="100000"/>
              </a:lnSpc>
              <a:spcBef>
                <a:spcPts val="600"/>
              </a:spcBef>
              <a:spcAft>
                <a:spcPts val="600"/>
              </a:spcAft>
              <a:buClr>
                <a:srgbClr val="A01813"/>
              </a:buClr>
              <a:buFont typeface="Wingdings" panose="05000000000000000000" pitchFamily="2" charset="2"/>
              <a:buChar char="§"/>
              <a:defRPr sz="26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2pPr>
            <a:lvl3pPr marL="576000" indent="-288000">
              <a:lnSpc>
                <a:spcPct val="100000"/>
              </a:lnSpc>
              <a:spcBef>
                <a:spcPts val="600"/>
              </a:spcBef>
              <a:spcAft>
                <a:spcPts val="600"/>
              </a:spcAft>
              <a:buClr>
                <a:srgbClr val="E40520"/>
              </a:buClr>
              <a:buFont typeface="Wingdings" panose="05000000000000000000" pitchFamily="2" charset="2"/>
              <a:buChar char="§"/>
              <a:defRPr sz="26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900000" indent="-288000">
              <a:lnSpc>
                <a:spcPct val="100000"/>
              </a:lnSpc>
              <a:spcBef>
                <a:spcPts val="600"/>
              </a:spcBef>
              <a:spcAft>
                <a:spcPts val="600"/>
              </a:spcAft>
              <a:buClr>
                <a:schemeClr val="accent4">
                  <a:lumMod val="60000"/>
                  <a:lumOff val="40000"/>
                </a:schemeClr>
              </a:buClr>
              <a:buFont typeface="Wingdings" panose="05000000000000000000" pitchFamily="2" charset="2"/>
              <a:buChar char="§"/>
              <a:defRPr sz="2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vl5pPr>
          </a:lstStyle>
          <a:p>
            <a:pPr lvl="1"/>
            <a:r>
              <a:rPr lang="en-US"/>
              <a:t>Area suggestion for final thanks</a:t>
            </a:r>
          </a:p>
          <a:p>
            <a:pPr lvl="1"/>
            <a:r>
              <a:rPr lang="en-US"/>
              <a:t>With your brand and contact information</a:t>
            </a:r>
            <a:endParaRPr lang="pt-BR"/>
          </a:p>
          <a:p>
            <a:pPr lvl="0"/>
            <a:endParaRPr lang="pt-BR"/>
          </a:p>
        </p:txBody>
      </p:sp>
    </p:spTree>
    <p:extLst>
      <p:ext uri="{BB962C8B-B14F-4D97-AF65-F5344CB8AC3E}">
        <p14:creationId xmlns:p14="http://schemas.microsoft.com/office/powerpoint/2010/main" val="400387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m 2" descr="Gráfico&#10;&#10;Descrição gerada automaticamente com confiança baixa">
            <a:extLst>
              <a:ext uri="{FF2B5EF4-FFF2-40B4-BE49-F238E27FC236}">
                <a16:creationId xmlns:a16="http://schemas.microsoft.com/office/drawing/2014/main" id="{ED10849F-7ABD-C651-EC11-07640F53F941}"/>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Lst>
          </a:blip>
          <a:stretch>
            <a:fillRect/>
          </a:stretch>
        </p:blipFill>
        <p:spPr>
          <a:xfrm>
            <a:off x="0" y="0"/>
            <a:ext cx="12182354" cy="6858000"/>
          </a:xfrm>
          <a:prstGeom prst="rect">
            <a:avLst/>
          </a:prstGeom>
        </p:spPr>
      </p:pic>
    </p:spTree>
    <p:extLst>
      <p:ext uri="{BB962C8B-B14F-4D97-AF65-F5344CB8AC3E}">
        <p14:creationId xmlns:p14="http://schemas.microsoft.com/office/powerpoint/2010/main" val="3864111818"/>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lnSpc>
          <a:spcPct val="100000"/>
        </a:lnSpc>
        <a:spcBef>
          <a:spcPct val="0"/>
        </a:spcBef>
        <a:buNone/>
        <a:defRPr sz="5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hyperlink" Target="https://github.com/LordNoteworthy/al-khaser"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diagramLayout" Target="../diagrams/layout2.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37.png"/><Relationship Id="rId5" Type="http://schemas.openxmlformats.org/officeDocument/2006/relationships/diagramColors" Target="../diagrams/colors2.xml"/><Relationship Id="rId10" Type="http://schemas.openxmlformats.org/officeDocument/2006/relationships/image" Target="../media/image36.png"/><Relationship Id="rId4" Type="http://schemas.openxmlformats.org/officeDocument/2006/relationships/diagramQuickStyle" Target="../diagrams/quickStyle2.xm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hyperlink" Target="mailto:pstaubmann@vmray.com"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E6BACA7-B792-8EE7-4051-D85A2CF28791}"/>
              </a:ext>
            </a:extLst>
          </p:cNvPr>
          <p:cNvSpPr>
            <a:spLocks noGrp="1"/>
          </p:cNvSpPr>
          <p:nvPr>
            <p:ph type="title"/>
          </p:nvPr>
        </p:nvSpPr>
        <p:spPr>
          <a:xfrm>
            <a:off x="391886" y="770709"/>
            <a:ext cx="7396011" cy="2547257"/>
          </a:xfrm>
        </p:spPr>
        <p:txBody>
          <a:bodyPr anchor="ctr">
            <a:noAutofit/>
          </a:bodyPr>
          <a:lstStyle/>
          <a:p>
            <a:pPr>
              <a:lnSpc>
                <a:spcPct val="150000"/>
              </a:lnSpc>
              <a:spcAft>
                <a:spcPts val="600"/>
              </a:spcAft>
            </a:pPr>
            <a:r>
              <a:rPr lang="en-DE" sz="5000">
                <a:effectLst/>
              </a:rPr>
              <a:t>Busy Bees</a:t>
            </a:r>
            <a:br>
              <a:rPr lang="en-DE" sz="3000" b="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DE" sz="3600">
                <a:effectLst/>
              </a:rPr>
              <a:t>The Transformation </a:t>
            </a:r>
            <a:r>
              <a:rPr lang="en-DE" sz="36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of</a:t>
            </a:r>
            <a:r>
              <a:rPr lang="en-DE" sz="3600">
                <a:effectLst/>
              </a:rPr>
              <a:t> BumbleBee</a:t>
            </a:r>
            <a:endParaRPr lang="pt-BR" sz="5000">
              <a:effectLst/>
            </a:endParaRPr>
          </a:p>
        </p:txBody>
      </p:sp>
      <p:sp>
        <p:nvSpPr>
          <p:cNvPr id="2" name="Subtítulo 6">
            <a:extLst>
              <a:ext uri="{FF2B5EF4-FFF2-40B4-BE49-F238E27FC236}">
                <a16:creationId xmlns:a16="http://schemas.microsoft.com/office/drawing/2014/main" id="{946C7339-1E50-9173-8FEA-2036B0F768F8}"/>
              </a:ext>
            </a:extLst>
          </p:cNvPr>
          <p:cNvSpPr txBox="1">
            <a:spLocks/>
          </p:cNvSpPr>
          <p:nvPr/>
        </p:nvSpPr>
        <p:spPr>
          <a:xfrm>
            <a:off x="391886" y="4860925"/>
            <a:ext cx="8415338" cy="1655763"/>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DE" sz="2000">
                <a:solidFill>
                  <a:srgbClr val="FFC000"/>
                </a:solidFill>
                <a:latin typeface="Open Sans" panose="020B0606030504020204" pitchFamily="34" charset="0"/>
                <a:ea typeface="Open Sans" panose="020B0606030504020204" pitchFamily="34" charset="0"/>
                <a:cs typeface="Open Sans" panose="020B0606030504020204" pitchFamily="34" charset="0"/>
              </a:rPr>
              <a:t>Patrick Staubmann </a:t>
            </a:r>
            <a:r>
              <a:rPr lang="en-US" sz="2000">
                <a:solidFill>
                  <a:srgbClr val="FFC000"/>
                </a:solidFill>
                <a:latin typeface="Open Sans" panose="020B0606030504020204" pitchFamily="34" charset="0"/>
                <a:ea typeface="Open Sans" panose="020B0606030504020204" pitchFamily="34" charset="0"/>
                <a:cs typeface="Open Sans" panose="020B0606030504020204" pitchFamily="34" charset="0"/>
              </a:rPr>
              <a:t>(</a:t>
            </a:r>
            <a:r>
              <a:rPr lang="en-DE" sz="2000">
                <a:solidFill>
                  <a:srgbClr val="FFC000"/>
                </a:solidFill>
                <a:latin typeface="Open Sans" panose="020B0606030504020204" pitchFamily="34" charset="0"/>
                <a:ea typeface="Open Sans" panose="020B0606030504020204" pitchFamily="34" charset="0"/>
                <a:cs typeface="Open Sans" panose="020B0606030504020204" pitchFamily="34" charset="0"/>
              </a:rPr>
              <a:t>VMRay GmbH, DE</a:t>
            </a:r>
            <a:r>
              <a:rPr lang="en-US" sz="2000">
                <a:solidFill>
                  <a:srgbClr val="FFC000"/>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4746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pt-BR">
                <a:latin typeface="Open Sans"/>
                <a:ea typeface="Open Sans"/>
                <a:cs typeface="Open Sans"/>
              </a:rPr>
              <a:t>Evasion Techniques Overview</a:t>
            </a:r>
            <a:endParaRPr lang="pt-BR"/>
          </a:p>
        </p:txBody>
      </p:sp>
      <p:sp>
        <p:nvSpPr>
          <p:cNvPr id="5" name="Espaço Reservado para Conteúdo 4">
            <a:extLst>
              <a:ext uri="{FF2B5EF4-FFF2-40B4-BE49-F238E27FC236}">
                <a16:creationId xmlns:a16="http://schemas.microsoft.com/office/drawing/2014/main" id="{22809DF9-B94B-E6E9-AA60-F2742DA2D32F}"/>
              </a:ext>
            </a:extLst>
          </p:cNvPr>
          <p:cNvSpPr>
            <a:spLocks noGrp="1"/>
          </p:cNvSpPr>
          <p:nvPr>
            <p:ph idx="10"/>
          </p:nvPr>
        </p:nvSpPr>
        <p:spPr>
          <a:xfrm>
            <a:off x="614257" y="1825624"/>
            <a:ext cx="6994558" cy="4244975"/>
          </a:xfrm>
        </p:spPr>
        <p:txBody>
          <a:bodyPr lIns="91440" tIns="45720" rIns="91440" bIns="45720" anchor="t"/>
          <a:lstStyle/>
          <a:p>
            <a:pPr marL="457200" indent="-457200">
              <a:buFont typeface="Arial" panose="05000000000000000000" pitchFamily="2" charset="2"/>
              <a:buChar char="•"/>
            </a:pPr>
            <a:r>
              <a:rPr lang="en-US">
                <a:latin typeface="Open Sans"/>
                <a:ea typeface="Open Sans"/>
                <a:cs typeface="Open Sans"/>
              </a:rPr>
              <a:t>~50 evasion techniques</a:t>
            </a:r>
            <a:endParaRPr lang="en-US"/>
          </a:p>
          <a:p>
            <a:pPr marL="457200" indent="-457200">
              <a:buFont typeface="Arial" panose="05000000000000000000" pitchFamily="2" charset="2"/>
              <a:buChar char="•"/>
            </a:pPr>
            <a:r>
              <a:rPr lang="en-US">
                <a:latin typeface="Open Sans"/>
                <a:ea typeface="Open Sans"/>
                <a:cs typeface="Open Sans"/>
              </a:rPr>
              <a:t>Mostly related to </a:t>
            </a:r>
            <a:r>
              <a:rPr lang="en-DE">
                <a:latin typeface="Open Sans"/>
                <a:ea typeface="Open Sans"/>
                <a:cs typeface="Open Sans"/>
              </a:rPr>
              <a:t>detect </a:t>
            </a:r>
            <a:r>
              <a:rPr lang="en-US">
                <a:latin typeface="Open Sans"/>
                <a:ea typeface="Open Sans"/>
                <a:cs typeface="Open Sans"/>
              </a:rPr>
              <a:t>virtual machines</a:t>
            </a:r>
            <a:endParaRPr lang="en-US"/>
          </a:p>
          <a:p>
            <a:pPr marL="612290" lvl="3" indent="0">
              <a:buNone/>
            </a:pPr>
            <a:r>
              <a:rPr lang="en-US">
                <a:latin typeface="Open Sans"/>
                <a:ea typeface="Open Sans"/>
                <a:cs typeface="Open Sans"/>
              </a:rPr>
              <a:t>    VirtualBox</a:t>
            </a:r>
            <a:endParaRPr lang="en-US"/>
          </a:p>
          <a:p>
            <a:pPr marL="612290" lvl="3" indent="0">
              <a:buNone/>
            </a:pPr>
            <a:r>
              <a:rPr lang="en-US">
                <a:latin typeface="Open Sans"/>
                <a:ea typeface="Open Sans"/>
                <a:cs typeface="Open Sans"/>
              </a:rPr>
              <a:t>    VM</a:t>
            </a:r>
            <a:r>
              <a:rPr lang="en-DE">
                <a:latin typeface="Open Sans"/>
                <a:ea typeface="Open Sans"/>
                <a:cs typeface="Open Sans"/>
              </a:rPr>
              <a:t>w</a:t>
            </a:r>
            <a:r>
              <a:rPr lang="en-US">
                <a:latin typeface="Open Sans"/>
                <a:ea typeface="Open Sans"/>
                <a:cs typeface="Open Sans"/>
              </a:rPr>
              <a:t>are</a:t>
            </a:r>
            <a:endParaRPr lang="en-US"/>
          </a:p>
          <a:p>
            <a:pPr marL="612290" lvl="3" indent="0">
              <a:buNone/>
            </a:pPr>
            <a:r>
              <a:rPr lang="en-US">
                <a:latin typeface="Open Sans"/>
                <a:ea typeface="Open Sans"/>
                <a:cs typeface="Open Sans"/>
              </a:rPr>
              <a:t>    Parallels</a:t>
            </a:r>
            <a:endParaRPr lang="en-DE">
              <a:latin typeface="Open Sans"/>
              <a:ea typeface="Open Sans"/>
              <a:cs typeface="Open Sans"/>
            </a:endParaRPr>
          </a:p>
          <a:p>
            <a:pPr marL="612290" lvl="3" indent="0">
              <a:buNone/>
            </a:pPr>
            <a:r>
              <a:rPr lang="en-DE">
                <a:latin typeface="Open Sans"/>
                <a:ea typeface="Open Sans"/>
                <a:cs typeface="Open Sans"/>
              </a:rPr>
              <a:t>…</a:t>
            </a:r>
            <a:endParaRPr lang="en-US">
              <a:latin typeface="Open Sans"/>
              <a:ea typeface="Open Sans"/>
              <a:cs typeface="Open Sans"/>
            </a:endParaRPr>
          </a:p>
          <a:p>
            <a:pPr marL="179705" indent="-457200">
              <a:buFont typeface="Arial" panose="05000000000000000000" pitchFamily="2" charset="2"/>
              <a:buChar char="•"/>
            </a:pPr>
            <a:r>
              <a:rPr lang="en-US">
                <a:latin typeface="Open Sans"/>
                <a:ea typeface="Open Sans"/>
                <a:cs typeface="Open Sans"/>
              </a:rPr>
              <a:t>Memory, mouse movement, etc.</a:t>
            </a:r>
            <a:endParaRPr lang="en-US"/>
          </a:p>
          <a:p>
            <a:pPr marL="179705" indent="-457200">
              <a:buFont typeface="Arial" panose="05000000000000000000" pitchFamily="2" charset="2"/>
              <a:buChar char="•"/>
            </a:pPr>
            <a:r>
              <a:rPr lang="en-US">
                <a:latin typeface="Open Sans"/>
                <a:ea typeface="Open Sans"/>
                <a:cs typeface="Open Sans"/>
              </a:rPr>
              <a:t>Mainly from </a:t>
            </a:r>
            <a:r>
              <a:rPr lang="en-US">
                <a:latin typeface="Open Sans"/>
                <a:ea typeface="Open Sans"/>
                <a:cs typeface="Open Sans"/>
                <a:hlinkClick r:id="rId2"/>
              </a:rPr>
              <a:t>Al-</a:t>
            </a:r>
            <a:r>
              <a:rPr lang="en-US" err="1">
                <a:latin typeface="Open Sans"/>
                <a:ea typeface="Open Sans"/>
                <a:cs typeface="Open Sans"/>
                <a:hlinkClick r:id="rId2"/>
              </a:rPr>
              <a:t>Khaser</a:t>
            </a:r>
            <a:endParaRPr lang="en-US">
              <a:latin typeface="Open Sans"/>
              <a:ea typeface="Open Sans"/>
              <a:cs typeface="Open Sans"/>
            </a:endParaRPr>
          </a:p>
          <a:p>
            <a:pPr marL="575945" lvl="2" indent="-287655">
              <a:buFont typeface="Arial" panose="05000000000000000000" pitchFamily="2" charset="2"/>
              <a:buChar char="•"/>
            </a:pPr>
            <a:endParaRPr lang="en-US"/>
          </a:p>
          <a:p>
            <a:pPr marL="457200" indent="-457200"/>
            <a:endParaRPr lang="en-US"/>
          </a:p>
          <a:p>
            <a:pPr marL="457200" indent="-457200"/>
            <a:endParaRPr lang="en-US"/>
          </a:p>
        </p:txBody>
      </p:sp>
      <p:pic>
        <p:nvPicPr>
          <p:cNvPr id="6" name="Picture 6" descr="Table&#10;&#10;Description automatically generated">
            <a:extLst>
              <a:ext uri="{FF2B5EF4-FFF2-40B4-BE49-F238E27FC236}">
                <a16:creationId xmlns:a16="http://schemas.microsoft.com/office/drawing/2014/main" id="{60CED090-1AC4-1D35-6E5D-B8BA0DD53A0E}"/>
              </a:ext>
            </a:extLst>
          </p:cNvPr>
          <p:cNvPicPr>
            <a:picLocks noChangeAspect="1"/>
          </p:cNvPicPr>
          <p:nvPr/>
        </p:nvPicPr>
        <p:blipFill>
          <a:blip r:embed="rId3"/>
          <a:stretch>
            <a:fillRect/>
          </a:stretch>
        </p:blipFill>
        <p:spPr>
          <a:xfrm>
            <a:off x="8204443" y="125791"/>
            <a:ext cx="3685825" cy="6606418"/>
          </a:xfrm>
          <a:prstGeom prst="rect">
            <a:avLst/>
          </a:prstGeom>
        </p:spPr>
      </p:pic>
      <p:pic>
        <p:nvPicPr>
          <p:cNvPr id="2050" name="Picture 2">
            <a:extLst>
              <a:ext uri="{FF2B5EF4-FFF2-40B4-BE49-F238E27FC236}">
                <a16:creationId xmlns:a16="http://schemas.microsoft.com/office/drawing/2014/main" id="{44A2A1C5-B59E-81D6-CD0A-12CAB5EB5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1" y="3019787"/>
            <a:ext cx="314588" cy="314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B3A1408-8481-32E3-BFEE-3BBCA757B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311" y="3556188"/>
            <a:ext cx="254672" cy="2542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99BA5428-8A0A-AA2F-892C-403F4AA79D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7442"/>
          <a:stretch/>
        </p:blipFill>
        <p:spPr bwMode="auto">
          <a:xfrm>
            <a:off x="1267836" y="4059930"/>
            <a:ext cx="179622" cy="30455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ogo">
            <a:extLst>
              <a:ext uri="{FF2B5EF4-FFF2-40B4-BE49-F238E27FC236}">
                <a16:creationId xmlns:a16="http://schemas.microsoft.com/office/drawing/2014/main" id="{856A5ABE-1715-A38E-CB3B-CFE6C42BDB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7641" y="5588967"/>
            <a:ext cx="857907" cy="963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77781D-5232-253C-FD78-3E81CD827F4A}"/>
              </a:ext>
            </a:extLst>
          </p:cNvPr>
          <p:cNvSpPr txBox="1"/>
          <p:nvPr/>
        </p:nvSpPr>
        <p:spPr>
          <a:xfrm>
            <a:off x="10479793" y="5814189"/>
            <a:ext cx="17999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solidFill>
                  <a:schemeClr val="tx1">
                    <a:lumMod val="50000"/>
                    <a:lumOff val="50000"/>
                  </a:schemeClr>
                </a:solidFill>
                <a:cs typeface="Calibri"/>
              </a:rPr>
              <a:t>I</a:t>
            </a:r>
            <a:r>
              <a:rPr lang="en-DE" sz="800">
                <a:solidFill>
                  <a:schemeClr val="tx1">
                    <a:lumMod val="50000"/>
                    <a:lumOff val="50000"/>
                  </a:schemeClr>
                </a:solidFill>
                <a:cs typeface="Calibri"/>
              </a:rPr>
              <a:t>cons taken from</a:t>
            </a:r>
          </a:p>
          <a:p>
            <a:pPr marL="171450" indent="-171450">
              <a:buFont typeface="Arial" panose="020B0604020202020204" pitchFamily="34" charset="0"/>
              <a:buChar char="•"/>
            </a:pPr>
            <a:r>
              <a:rPr lang="de-DE" sz="800">
                <a:solidFill>
                  <a:schemeClr val="tx1">
                    <a:lumMod val="50000"/>
                    <a:lumOff val="50000"/>
                  </a:schemeClr>
                </a:solidFill>
                <a:cs typeface="Calibri"/>
              </a:rPr>
              <a:t>https://www.cleanpng.com</a:t>
            </a:r>
            <a:endParaRPr lang="en-DE" sz="800">
              <a:solidFill>
                <a:schemeClr val="tx1">
                  <a:lumMod val="50000"/>
                  <a:lumOff val="50000"/>
                </a:schemeClr>
              </a:solidFill>
              <a:cs typeface="Calibri"/>
            </a:endParaRPr>
          </a:p>
          <a:p>
            <a:pPr marL="171450" indent="-171450">
              <a:buFont typeface="Arial" panose="020B0604020202020204" pitchFamily="34" charset="0"/>
              <a:buChar char="•"/>
            </a:pPr>
            <a:r>
              <a:rPr lang="de-DE" sz="800">
                <a:solidFill>
                  <a:schemeClr val="tx1">
                    <a:lumMod val="50000"/>
                    <a:lumOff val="50000"/>
                  </a:schemeClr>
                </a:solidFill>
                <a:cs typeface="Calibri"/>
              </a:rPr>
              <a:t>https://commons.wikimedia.org</a:t>
            </a:r>
            <a:endParaRPr lang="en-DE" sz="800">
              <a:solidFill>
                <a:schemeClr val="tx1">
                  <a:lumMod val="50000"/>
                  <a:lumOff val="50000"/>
                </a:schemeClr>
              </a:solidFill>
              <a:cs typeface="Calibri"/>
            </a:endParaRPr>
          </a:p>
        </p:txBody>
      </p:sp>
    </p:spTree>
    <p:extLst>
      <p:ext uri="{BB962C8B-B14F-4D97-AF65-F5344CB8AC3E}">
        <p14:creationId xmlns:p14="http://schemas.microsoft.com/office/powerpoint/2010/main" val="244788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pt-BR">
                <a:latin typeface="Open Sans"/>
                <a:ea typeface="Open Sans"/>
                <a:cs typeface="Open Sans"/>
              </a:rPr>
              <a:t>Evasion Techniques </a:t>
            </a:r>
            <a:r>
              <a:rPr lang="en-DE">
                <a:latin typeface="Open Sans"/>
                <a:ea typeface="Open Sans"/>
                <a:cs typeface="Open Sans"/>
              </a:rPr>
              <a:t>E</a:t>
            </a:r>
            <a:r>
              <a:rPr lang="pt-BR">
                <a:latin typeface="Open Sans"/>
                <a:ea typeface="Open Sans"/>
                <a:cs typeface="Open Sans"/>
              </a:rPr>
              <a:t>volution</a:t>
            </a:r>
            <a:endParaRPr lang="pt-BR"/>
          </a:p>
        </p:txBody>
      </p:sp>
      <p:graphicFrame>
        <p:nvGraphicFramePr>
          <p:cNvPr id="3" name="Diagram 4">
            <a:extLst>
              <a:ext uri="{FF2B5EF4-FFF2-40B4-BE49-F238E27FC236}">
                <a16:creationId xmlns:a16="http://schemas.microsoft.com/office/drawing/2014/main" id="{53290CE0-F853-7419-631B-A404D040CE0F}"/>
              </a:ext>
            </a:extLst>
          </p:cNvPr>
          <p:cNvGraphicFramePr/>
          <p:nvPr>
            <p:extLst>
              <p:ext uri="{D42A27DB-BD31-4B8C-83A1-F6EECF244321}">
                <p14:modId xmlns:p14="http://schemas.microsoft.com/office/powerpoint/2010/main" val="246868787"/>
              </p:ext>
            </p:extLst>
          </p:nvPr>
        </p:nvGraphicFramePr>
        <p:xfrm>
          <a:off x="1030112" y="1713089"/>
          <a:ext cx="1017411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73" name="Picture 1373" descr="Icon&#10;&#10;Description automatically generated">
            <a:extLst>
              <a:ext uri="{FF2B5EF4-FFF2-40B4-BE49-F238E27FC236}">
                <a16:creationId xmlns:a16="http://schemas.microsoft.com/office/drawing/2014/main" id="{9CCB9F36-2C77-7BDF-B799-88E28A9C479F}"/>
              </a:ext>
            </a:extLst>
          </p:cNvPr>
          <p:cNvPicPr>
            <a:picLocks noChangeAspect="1"/>
          </p:cNvPicPr>
          <p:nvPr/>
        </p:nvPicPr>
        <p:blipFill>
          <a:blip r:embed="rId7"/>
          <a:stretch>
            <a:fillRect/>
          </a:stretch>
        </p:blipFill>
        <p:spPr>
          <a:xfrm>
            <a:off x="2705017" y="2325346"/>
            <a:ext cx="386977" cy="378012"/>
          </a:xfrm>
          <a:prstGeom prst="rect">
            <a:avLst/>
          </a:prstGeom>
        </p:spPr>
      </p:pic>
      <p:pic>
        <p:nvPicPr>
          <p:cNvPr id="1484" name="Picture 1484" descr="Icon&#10;&#10;Description automatically generated">
            <a:extLst>
              <a:ext uri="{FF2B5EF4-FFF2-40B4-BE49-F238E27FC236}">
                <a16:creationId xmlns:a16="http://schemas.microsoft.com/office/drawing/2014/main" id="{12D36131-CE27-A2A7-8E42-F15F19957490}"/>
              </a:ext>
            </a:extLst>
          </p:cNvPr>
          <p:cNvPicPr>
            <a:picLocks noChangeAspect="1"/>
          </p:cNvPicPr>
          <p:nvPr/>
        </p:nvPicPr>
        <p:blipFill>
          <a:blip r:embed="rId8"/>
          <a:stretch>
            <a:fillRect/>
          </a:stretch>
        </p:blipFill>
        <p:spPr>
          <a:xfrm>
            <a:off x="3397624" y="4334436"/>
            <a:ext cx="421343" cy="421343"/>
          </a:xfrm>
          <a:prstGeom prst="rect">
            <a:avLst/>
          </a:prstGeom>
        </p:spPr>
      </p:pic>
      <p:pic>
        <p:nvPicPr>
          <p:cNvPr id="1720" name="Picture 1373" descr="Icon&#10;&#10;Description automatically generated">
            <a:extLst>
              <a:ext uri="{FF2B5EF4-FFF2-40B4-BE49-F238E27FC236}">
                <a16:creationId xmlns:a16="http://schemas.microsoft.com/office/drawing/2014/main" id="{1F7F1B3F-A6C1-EB95-22E0-F37F636FDE00}"/>
              </a:ext>
            </a:extLst>
          </p:cNvPr>
          <p:cNvPicPr>
            <a:picLocks noChangeAspect="1"/>
          </p:cNvPicPr>
          <p:nvPr/>
        </p:nvPicPr>
        <p:blipFill>
          <a:blip r:embed="rId7"/>
          <a:stretch>
            <a:fillRect/>
          </a:stretch>
        </p:blipFill>
        <p:spPr>
          <a:xfrm>
            <a:off x="7008076" y="2325346"/>
            <a:ext cx="386977" cy="378012"/>
          </a:xfrm>
          <a:prstGeom prst="rect">
            <a:avLst/>
          </a:prstGeom>
        </p:spPr>
      </p:pic>
      <p:pic>
        <p:nvPicPr>
          <p:cNvPr id="1721" name="Picture 1484" descr="Icon&#10;&#10;Description automatically generated">
            <a:extLst>
              <a:ext uri="{FF2B5EF4-FFF2-40B4-BE49-F238E27FC236}">
                <a16:creationId xmlns:a16="http://schemas.microsoft.com/office/drawing/2014/main" id="{8B14CAE0-101B-8184-BDEB-4FA9EDC015F4}"/>
              </a:ext>
            </a:extLst>
          </p:cNvPr>
          <p:cNvPicPr>
            <a:picLocks noChangeAspect="1"/>
          </p:cNvPicPr>
          <p:nvPr/>
        </p:nvPicPr>
        <p:blipFill>
          <a:blip r:embed="rId8"/>
          <a:stretch>
            <a:fillRect/>
          </a:stretch>
        </p:blipFill>
        <p:spPr>
          <a:xfrm>
            <a:off x="7673788" y="4334436"/>
            <a:ext cx="421343" cy="421343"/>
          </a:xfrm>
          <a:prstGeom prst="rect">
            <a:avLst/>
          </a:prstGeom>
        </p:spPr>
      </p:pic>
      <p:pic>
        <p:nvPicPr>
          <p:cNvPr id="1722" name="Picture 1484" descr="Icon&#10;&#10;Description automatically generated">
            <a:extLst>
              <a:ext uri="{FF2B5EF4-FFF2-40B4-BE49-F238E27FC236}">
                <a16:creationId xmlns:a16="http://schemas.microsoft.com/office/drawing/2014/main" id="{443A406D-B265-9844-1CFB-A488444C37E5}"/>
              </a:ext>
            </a:extLst>
          </p:cNvPr>
          <p:cNvPicPr>
            <a:picLocks noChangeAspect="1"/>
          </p:cNvPicPr>
          <p:nvPr/>
        </p:nvPicPr>
        <p:blipFill>
          <a:blip r:embed="rId8"/>
          <a:stretch>
            <a:fillRect/>
          </a:stretch>
        </p:blipFill>
        <p:spPr>
          <a:xfrm>
            <a:off x="7781364" y="4334436"/>
            <a:ext cx="421343" cy="421343"/>
          </a:xfrm>
          <a:prstGeom prst="rect">
            <a:avLst/>
          </a:prstGeom>
        </p:spPr>
      </p:pic>
    </p:spTree>
    <p:extLst>
      <p:ext uri="{BB962C8B-B14F-4D97-AF65-F5344CB8AC3E}">
        <p14:creationId xmlns:p14="http://schemas.microsoft.com/office/powerpoint/2010/main" val="292850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pt-BR" dirty="0">
                <a:latin typeface="Open Sans"/>
                <a:ea typeface="Open Sans"/>
                <a:cs typeface="Open Sans"/>
              </a:rPr>
              <a:t>Evasion Techniques </a:t>
            </a:r>
            <a:r>
              <a:rPr lang="en-DE" dirty="0">
                <a:latin typeface="Open Sans"/>
                <a:ea typeface="Open Sans"/>
                <a:cs typeface="Open Sans"/>
              </a:rPr>
              <a:t>Difference</a:t>
            </a:r>
            <a:endParaRPr lang="pt-BR" dirty="0"/>
          </a:p>
        </p:txBody>
      </p:sp>
      <p:sp>
        <p:nvSpPr>
          <p:cNvPr id="5" name="Espaço Reservado para Conteúdo 4">
            <a:extLst>
              <a:ext uri="{FF2B5EF4-FFF2-40B4-BE49-F238E27FC236}">
                <a16:creationId xmlns:a16="http://schemas.microsoft.com/office/drawing/2014/main" id="{22809DF9-B94B-E6E9-AA60-F2742DA2D32F}"/>
              </a:ext>
            </a:extLst>
          </p:cNvPr>
          <p:cNvSpPr>
            <a:spLocks noGrp="1"/>
          </p:cNvSpPr>
          <p:nvPr>
            <p:ph idx="10"/>
          </p:nvPr>
        </p:nvSpPr>
        <p:spPr>
          <a:xfrm>
            <a:off x="614257" y="1825624"/>
            <a:ext cx="4900718" cy="4244975"/>
          </a:xfrm>
        </p:spPr>
        <p:txBody>
          <a:bodyPr lIns="91440" tIns="45720" rIns="91440" bIns="45720" anchor="t"/>
          <a:lstStyle/>
          <a:p>
            <a:pPr marL="0" indent="0">
              <a:buNone/>
            </a:pPr>
            <a:r>
              <a:rPr lang="en-DE" b="1" dirty="0">
                <a:latin typeface="Open Sans"/>
                <a:ea typeface="Open Sans"/>
                <a:cs typeface="Open Sans"/>
              </a:rPr>
              <a:t>Mid 2022</a:t>
            </a:r>
          </a:p>
          <a:p>
            <a:pPr lvl="2" indent="-287710">
              <a:buFont typeface="Arial" panose="05000000000000000000" pitchFamily="2" charset="2"/>
              <a:buChar char="•"/>
            </a:pPr>
            <a:r>
              <a:rPr lang="en-DE" dirty="0"/>
              <a:t>Virtual Box</a:t>
            </a:r>
          </a:p>
          <a:p>
            <a:pPr lvl="2" indent="-287710">
              <a:buFont typeface="Arial" panose="05000000000000000000" pitchFamily="2" charset="2"/>
              <a:buChar char="•"/>
            </a:pPr>
            <a:r>
              <a:rPr lang="en-DE" dirty="0"/>
              <a:t>Parallels</a:t>
            </a:r>
          </a:p>
          <a:p>
            <a:pPr lvl="2" indent="-287710">
              <a:buFont typeface="Arial" panose="05000000000000000000" pitchFamily="2" charset="2"/>
              <a:buChar char="•"/>
            </a:pPr>
            <a:r>
              <a:rPr lang="en-DE" dirty="0"/>
              <a:t>QEMU</a:t>
            </a:r>
          </a:p>
          <a:p>
            <a:pPr lvl="2" indent="-287710">
              <a:buFont typeface="Arial" panose="05000000000000000000" pitchFamily="2" charset="2"/>
              <a:buChar char="•"/>
            </a:pPr>
            <a:r>
              <a:rPr lang="en-DE" dirty="0"/>
              <a:t>KVM</a:t>
            </a:r>
          </a:p>
          <a:p>
            <a:pPr lvl="2" indent="-287710">
              <a:buFont typeface="Arial" panose="05000000000000000000" pitchFamily="2" charset="2"/>
              <a:buChar char="•"/>
            </a:pPr>
            <a:r>
              <a:rPr lang="en-DE" dirty="0"/>
              <a:t>Windows version</a:t>
            </a:r>
          </a:p>
          <a:p>
            <a:pPr lvl="2" indent="-287710">
              <a:buFont typeface="Arial" panose="05000000000000000000" pitchFamily="2" charset="2"/>
              <a:buChar char="•"/>
            </a:pPr>
            <a:r>
              <a:rPr lang="en-DE" dirty="0"/>
              <a:t>Registry keys</a:t>
            </a:r>
          </a:p>
          <a:p>
            <a:pPr lvl="2" indent="-287710">
              <a:buFont typeface="Arial" panose="05000000000000000000" pitchFamily="2" charset="2"/>
              <a:buChar char="•"/>
            </a:pPr>
            <a:r>
              <a:rPr lang="en-DE" dirty="0"/>
              <a:t>MAC address</a:t>
            </a:r>
          </a:p>
          <a:p>
            <a:pPr lvl="2" indent="-287710">
              <a:buFont typeface="Arial" panose="05000000000000000000" pitchFamily="2" charset="2"/>
              <a:buChar char="•"/>
            </a:pPr>
            <a:endParaRPr lang="en-DE" dirty="0"/>
          </a:p>
          <a:p>
            <a:pPr lvl="2" indent="-287710">
              <a:buFont typeface="Arial" panose="05000000000000000000" pitchFamily="2" charset="2"/>
              <a:buChar char="•"/>
            </a:pPr>
            <a:endParaRPr lang="en-US" dirty="0"/>
          </a:p>
          <a:p>
            <a:pPr marL="457200" indent="-457200"/>
            <a:endParaRPr lang="en-US" dirty="0"/>
          </a:p>
          <a:p>
            <a:pPr marL="457200" indent="-457200"/>
            <a:endParaRPr lang="en-US" dirty="0"/>
          </a:p>
        </p:txBody>
      </p:sp>
      <p:sp>
        <p:nvSpPr>
          <p:cNvPr id="3" name="Espaço Reservado para Conteúdo 4">
            <a:extLst>
              <a:ext uri="{FF2B5EF4-FFF2-40B4-BE49-F238E27FC236}">
                <a16:creationId xmlns:a16="http://schemas.microsoft.com/office/drawing/2014/main" id="{78A2E655-6292-3FD1-83CF-9591F6903A56}"/>
              </a:ext>
            </a:extLst>
          </p:cNvPr>
          <p:cNvSpPr txBox="1">
            <a:spLocks/>
          </p:cNvSpPr>
          <p:nvPr/>
        </p:nvSpPr>
        <p:spPr>
          <a:xfrm>
            <a:off x="6113417" y="1825623"/>
            <a:ext cx="4900718" cy="4244975"/>
          </a:xfrm>
          <a:prstGeom prst="rect">
            <a:avLst/>
          </a:prstGeom>
        </p:spPr>
        <p:txBody>
          <a:bodyPr lIns="91440" tIns="45720" rIns="91440" bIns="45720" anchor="t"/>
          <a:lstStyle>
            <a:lvl1pPr marL="180000" indent="-288000" algn="l" defTabSz="914400" rtl="0" eaLnBrk="1" latinLnBrk="0" hangingPunct="1">
              <a:lnSpc>
                <a:spcPct val="100000"/>
              </a:lnSpc>
              <a:spcBef>
                <a:spcPts val="600"/>
              </a:spcBef>
              <a:spcAft>
                <a:spcPts val="600"/>
              </a:spcAft>
              <a:buClr>
                <a:srgbClr val="A01813"/>
              </a:buClr>
              <a:buFont typeface="Wingdings" panose="05000000000000000000" pitchFamily="2" charset="2"/>
              <a:buChar char="§"/>
              <a:defRPr sz="26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8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2pPr>
            <a:lvl3pPr marL="576000" indent="-288000" algn="l" defTabSz="914400" rtl="0" eaLnBrk="1" latinLnBrk="0" hangingPunct="1">
              <a:lnSpc>
                <a:spcPct val="100000"/>
              </a:lnSpc>
              <a:spcBef>
                <a:spcPts val="600"/>
              </a:spcBef>
              <a:spcAft>
                <a:spcPts val="600"/>
              </a:spcAft>
              <a:buClr>
                <a:srgbClr val="E40520"/>
              </a:buClr>
              <a:buFont typeface="Wingdings" panose="05000000000000000000" pitchFamily="2" charset="2"/>
              <a:buChar char="§"/>
              <a:defRPr sz="26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3pPr>
            <a:lvl4pPr marL="900000" indent="-288000" algn="l" defTabSz="914400" rtl="0" eaLnBrk="1" latinLnBrk="0" hangingPunct="1">
              <a:lnSpc>
                <a:spcPct val="100000"/>
              </a:lnSpc>
              <a:spcBef>
                <a:spcPts val="600"/>
              </a:spcBef>
              <a:spcAft>
                <a:spcPts val="600"/>
              </a:spcAft>
              <a:buClr>
                <a:schemeClr val="accent4">
                  <a:lumMod val="60000"/>
                  <a:lumOff val="40000"/>
                </a:schemeClr>
              </a:buClr>
              <a:buFont typeface="Wingdings" panose="05000000000000000000" pitchFamily="2" charset="2"/>
              <a:buChar char="§"/>
              <a:defRPr sz="24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DE" b="1" dirty="0">
                <a:latin typeface="Open Sans"/>
                <a:ea typeface="Open Sans"/>
                <a:cs typeface="Open Sans"/>
              </a:rPr>
              <a:t>Early 2023</a:t>
            </a:r>
          </a:p>
          <a:p>
            <a:pPr marL="853200" lvl="2" indent="-457200">
              <a:buFont typeface="Arial" panose="05000000000000000000" pitchFamily="2" charset="2"/>
              <a:buChar char="•"/>
            </a:pPr>
            <a:r>
              <a:rPr lang="en-DE" dirty="0">
                <a:latin typeface="Open Sans"/>
                <a:ea typeface="Open Sans"/>
                <a:cs typeface="Open Sans"/>
              </a:rPr>
              <a:t>VMware related artefacts</a:t>
            </a:r>
          </a:p>
          <a:p>
            <a:pPr marL="853200" lvl="2" indent="-457200">
              <a:buFont typeface="Arial" panose="05000000000000000000" pitchFamily="2" charset="2"/>
              <a:buChar char="•"/>
            </a:pPr>
            <a:r>
              <a:rPr lang="en-DE" dirty="0"/>
              <a:t>Mouse movement</a:t>
            </a:r>
            <a:endParaRPr lang="en-DE" dirty="0">
              <a:latin typeface="Open Sans"/>
            </a:endParaRPr>
          </a:p>
          <a:p>
            <a:pPr marL="853200" lvl="2" indent="-457200">
              <a:buFont typeface="Arial" panose="05000000000000000000" pitchFamily="2" charset="2"/>
              <a:buChar char="•"/>
            </a:pPr>
            <a:r>
              <a:rPr lang="en-DE" dirty="0">
                <a:latin typeface="Open Sans"/>
              </a:rPr>
              <a:t>File name</a:t>
            </a:r>
          </a:p>
          <a:p>
            <a:pPr marL="853200" lvl="2" indent="-457200">
              <a:buFont typeface="Arial" panose="05000000000000000000" pitchFamily="2" charset="2"/>
              <a:buChar char="•"/>
            </a:pPr>
            <a:r>
              <a:rPr lang="en-DE" dirty="0">
                <a:latin typeface="Open Sans"/>
              </a:rPr>
              <a:t>Disk size</a:t>
            </a:r>
          </a:p>
          <a:p>
            <a:pPr marL="853200" lvl="2" indent="-457200">
              <a:buFont typeface="Arial" panose="05000000000000000000" pitchFamily="2" charset="2"/>
              <a:buChar char="•"/>
            </a:pPr>
            <a:r>
              <a:rPr lang="en-DE" dirty="0"/>
              <a:t>Services</a:t>
            </a:r>
          </a:p>
          <a:p>
            <a:pPr marL="853200" lvl="2" indent="-457200">
              <a:buFont typeface="Arial" panose="05000000000000000000" pitchFamily="2" charset="2"/>
              <a:buChar char="•"/>
            </a:pPr>
            <a:r>
              <a:rPr lang="en-DE" dirty="0"/>
              <a:t>CPU fan</a:t>
            </a:r>
            <a:endParaRPr lang="en-US" dirty="0"/>
          </a:p>
          <a:p>
            <a:pPr marL="575945" lvl="2" indent="-287655">
              <a:buFont typeface="Arial" panose="05000000000000000000" pitchFamily="2" charset="2"/>
              <a:buChar char="•"/>
            </a:pPr>
            <a:endParaRPr lang="en-US" dirty="0"/>
          </a:p>
          <a:p>
            <a:pPr marL="457200" indent="-457200"/>
            <a:endParaRPr lang="en-US" dirty="0"/>
          </a:p>
          <a:p>
            <a:pPr marL="457200" indent="-457200"/>
            <a:endParaRPr lang="en-US" dirty="0"/>
          </a:p>
        </p:txBody>
      </p:sp>
    </p:spTree>
    <p:extLst>
      <p:ext uri="{BB962C8B-B14F-4D97-AF65-F5344CB8AC3E}">
        <p14:creationId xmlns:p14="http://schemas.microsoft.com/office/powerpoint/2010/main" val="188525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a:xfrm>
            <a:off x="2021866" y="2939143"/>
            <a:ext cx="8148267" cy="979714"/>
          </a:xfrm>
        </p:spPr>
        <p:txBody>
          <a:bodyPr lIns="91440" tIns="45720" rIns="91440" bIns="45720" anchor="t"/>
          <a:lstStyle/>
          <a:p>
            <a:pPr algn="ctr"/>
            <a:r>
              <a:rPr lang="pt-BR">
                <a:latin typeface="Open Sans"/>
                <a:ea typeface="Open Sans"/>
                <a:cs typeface="Open Sans"/>
              </a:rPr>
              <a:t>BumbleBee</a:t>
            </a:r>
            <a:r>
              <a:rPr lang="en-DE">
                <a:latin typeface="Open Sans"/>
                <a:ea typeface="Open Sans"/>
                <a:cs typeface="Open Sans"/>
              </a:rPr>
              <a:t>’s </a:t>
            </a:r>
            <a:r>
              <a:rPr lang="pt-BR">
                <a:latin typeface="Open Sans"/>
                <a:ea typeface="Open Sans"/>
                <a:cs typeface="Open Sans"/>
              </a:rPr>
              <a:t>C2 Communication</a:t>
            </a:r>
            <a:endParaRPr lang="pt-BR"/>
          </a:p>
        </p:txBody>
      </p:sp>
    </p:spTree>
    <p:extLst>
      <p:ext uri="{BB962C8B-B14F-4D97-AF65-F5344CB8AC3E}">
        <p14:creationId xmlns:p14="http://schemas.microsoft.com/office/powerpoint/2010/main" val="178353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en-DE">
                <a:latin typeface="Open Sans"/>
                <a:ea typeface="Open Sans"/>
                <a:cs typeface="Open Sans"/>
              </a:rPr>
              <a:t>Supported C2 Commands</a:t>
            </a:r>
            <a:endParaRPr lang="en-US"/>
          </a:p>
        </p:txBody>
      </p:sp>
      <p:sp>
        <p:nvSpPr>
          <p:cNvPr id="5" name="Espaço Reservado para Conteúdo 4">
            <a:extLst>
              <a:ext uri="{FF2B5EF4-FFF2-40B4-BE49-F238E27FC236}">
                <a16:creationId xmlns:a16="http://schemas.microsoft.com/office/drawing/2014/main" id="{22809DF9-B94B-E6E9-AA60-F2742DA2D32F}"/>
              </a:ext>
            </a:extLst>
          </p:cNvPr>
          <p:cNvSpPr>
            <a:spLocks noGrp="1"/>
          </p:cNvSpPr>
          <p:nvPr>
            <p:ph idx="10"/>
          </p:nvPr>
        </p:nvSpPr>
        <p:spPr>
          <a:xfrm>
            <a:off x="596537" y="1825624"/>
            <a:ext cx="10998925" cy="4244975"/>
          </a:xfrm>
        </p:spPr>
        <p:txBody>
          <a:bodyPr lIns="91440" tIns="45720" rIns="91440" bIns="45720" anchor="t"/>
          <a:lstStyle/>
          <a:p>
            <a:pPr marL="457200" indent="-457200">
              <a:buFont typeface="Arial" panose="05000000000000000000" pitchFamily="2" charset="2"/>
              <a:buChar char="•"/>
            </a:pPr>
            <a:r>
              <a:rPr lang="en-US" dirty="0">
                <a:latin typeface="Open Sans"/>
                <a:ea typeface="Open Sans"/>
                <a:cs typeface="Open Sans"/>
              </a:rPr>
              <a:t>Shellcode Injection</a:t>
            </a:r>
          </a:p>
          <a:p>
            <a:pPr marL="457200" indent="-457200">
              <a:buFont typeface="Arial" panose="05000000000000000000" pitchFamily="2" charset="2"/>
              <a:buChar char="•"/>
            </a:pPr>
            <a:r>
              <a:rPr lang="en-US" dirty="0">
                <a:latin typeface="Open Sans"/>
                <a:ea typeface="Open Sans"/>
                <a:cs typeface="Open Sans"/>
              </a:rPr>
              <a:t>DLL Injection</a:t>
            </a:r>
          </a:p>
          <a:p>
            <a:pPr marL="457200" indent="-457200">
              <a:buFont typeface="Arial" panose="05000000000000000000" pitchFamily="2" charset="2"/>
              <a:buChar char="•"/>
            </a:pPr>
            <a:r>
              <a:rPr lang="en-US" dirty="0">
                <a:latin typeface="Open Sans"/>
                <a:ea typeface="Open Sans"/>
                <a:cs typeface="Open Sans"/>
              </a:rPr>
              <a:t>Download &amp; Execute</a:t>
            </a:r>
            <a:endParaRPr lang="en-DE" dirty="0">
              <a:latin typeface="Open Sans"/>
              <a:ea typeface="Open Sans"/>
              <a:cs typeface="Open Sans"/>
            </a:endParaRPr>
          </a:p>
          <a:p>
            <a:pPr marL="457200" indent="-457200">
              <a:buFont typeface="Arial" panose="05000000000000000000" pitchFamily="2" charset="2"/>
              <a:buChar char="•"/>
            </a:pPr>
            <a:r>
              <a:rPr lang="en-US" dirty="0">
                <a:latin typeface="Open Sans"/>
                <a:ea typeface="Open Sans"/>
                <a:cs typeface="Open Sans"/>
              </a:rPr>
              <a:t>Uninstall</a:t>
            </a:r>
          </a:p>
          <a:p>
            <a:pPr marL="457200" indent="-457200">
              <a:buFont typeface="Arial" panose="05000000000000000000" pitchFamily="2" charset="2"/>
              <a:buChar char="•"/>
            </a:pPr>
            <a:r>
              <a:rPr lang="en-US" dirty="0">
                <a:latin typeface="Open Sans"/>
                <a:ea typeface="Open Sans"/>
                <a:cs typeface="Open Sans"/>
              </a:rPr>
              <a:t>Persistence</a:t>
            </a:r>
            <a:endParaRPr lang="en-DE" dirty="0">
              <a:latin typeface="Open Sans"/>
              <a:ea typeface="Open Sans"/>
              <a:cs typeface="Open Sans"/>
            </a:endParaRPr>
          </a:p>
          <a:p>
            <a:pPr marL="457200" indent="-457200">
              <a:buFont typeface="Arial" panose="05000000000000000000" pitchFamily="2" charset="2"/>
              <a:buChar char="•"/>
            </a:pPr>
            <a:r>
              <a:rPr lang="en-US" dirty="0">
                <a:latin typeface="Open Sans"/>
                <a:ea typeface="Open Sans"/>
                <a:cs typeface="Open Sans"/>
              </a:rPr>
              <a:t>Execute Shell Commands</a:t>
            </a:r>
            <a:endParaRPr lang="en-DE" dirty="0">
              <a:latin typeface="Open Sans"/>
              <a:ea typeface="Open Sans"/>
              <a:cs typeface="Open Sans"/>
            </a:endParaRPr>
          </a:p>
          <a:p>
            <a:pPr marL="457200" indent="-457200">
              <a:buFont typeface="Arial" panose="05000000000000000000" pitchFamily="2" charset="2"/>
              <a:buChar char="•"/>
            </a:pPr>
            <a:r>
              <a:rPr lang="en-US" dirty="0"/>
              <a:t>Load Plugin</a:t>
            </a:r>
            <a:r>
              <a:rPr lang="en-DE" dirty="0"/>
              <a:t>s</a:t>
            </a:r>
            <a:endParaRPr lang="en-US" dirty="0">
              <a:latin typeface="Open Sans"/>
              <a:ea typeface="Open Sans"/>
              <a:cs typeface="Open Sans"/>
            </a:endParaRPr>
          </a:p>
        </p:txBody>
      </p:sp>
      <p:pic>
        <p:nvPicPr>
          <p:cNvPr id="6" name="Picture 7">
            <a:extLst>
              <a:ext uri="{FF2B5EF4-FFF2-40B4-BE49-F238E27FC236}">
                <a16:creationId xmlns:a16="http://schemas.microsoft.com/office/drawing/2014/main" id="{5C4F89E0-6D73-AABF-CDDD-7DB63CD762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02016" y="1423852"/>
            <a:ext cx="5870449" cy="4709816"/>
          </a:xfrm>
          <a:prstGeom prst="rect">
            <a:avLst/>
          </a:prstGeom>
        </p:spPr>
      </p:pic>
    </p:spTree>
    <p:extLst>
      <p:ext uri="{BB962C8B-B14F-4D97-AF65-F5344CB8AC3E}">
        <p14:creationId xmlns:p14="http://schemas.microsoft.com/office/powerpoint/2010/main" val="1884771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pt-BR">
                <a:latin typeface="Open Sans"/>
                <a:ea typeface="Open Sans"/>
                <a:cs typeface="Open Sans"/>
              </a:rPr>
              <a:t>C2 </a:t>
            </a:r>
            <a:r>
              <a:rPr lang="en-DE">
                <a:latin typeface="Open Sans"/>
                <a:ea typeface="Open Sans"/>
                <a:cs typeface="Open Sans"/>
              </a:rPr>
              <a:t>Commands</a:t>
            </a:r>
            <a:r>
              <a:rPr lang="pt-BR">
                <a:latin typeface="Open Sans"/>
                <a:ea typeface="Open Sans"/>
                <a:cs typeface="Open Sans"/>
              </a:rPr>
              <a:t> Evolution</a:t>
            </a:r>
            <a:endParaRPr lang="pt-BR"/>
          </a:p>
        </p:txBody>
      </p:sp>
      <p:graphicFrame>
        <p:nvGraphicFramePr>
          <p:cNvPr id="5" name="Diagram 4">
            <a:extLst>
              <a:ext uri="{FF2B5EF4-FFF2-40B4-BE49-F238E27FC236}">
                <a16:creationId xmlns:a16="http://schemas.microsoft.com/office/drawing/2014/main" id="{FF63437E-7EEA-8D18-B354-528D7AA6D0DA}"/>
              </a:ext>
            </a:extLst>
          </p:cNvPr>
          <p:cNvGraphicFramePr/>
          <p:nvPr>
            <p:extLst>
              <p:ext uri="{D42A27DB-BD31-4B8C-83A1-F6EECF244321}">
                <p14:modId xmlns:p14="http://schemas.microsoft.com/office/powerpoint/2010/main" val="2763159185"/>
              </p:ext>
            </p:extLst>
          </p:nvPr>
        </p:nvGraphicFramePr>
        <p:xfrm>
          <a:off x="1030112" y="1713089"/>
          <a:ext cx="1017411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11" name="Group 1610">
            <a:extLst>
              <a:ext uri="{FF2B5EF4-FFF2-40B4-BE49-F238E27FC236}">
                <a16:creationId xmlns:a16="http://schemas.microsoft.com/office/drawing/2014/main" id="{91D43F26-8955-3F86-F0A5-A696B94F0997}"/>
              </a:ext>
            </a:extLst>
          </p:cNvPr>
          <p:cNvGrpSpPr/>
          <p:nvPr/>
        </p:nvGrpSpPr>
        <p:grpSpPr>
          <a:xfrm>
            <a:off x="3048001" y="2003611"/>
            <a:ext cx="2456330" cy="493061"/>
            <a:chOff x="3209365" y="1797423"/>
            <a:chExt cx="1927413" cy="385485"/>
          </a:xfrm>
        </p:grpSpPr>
        <p:pic>
          <p:nvPicPr>
            <p:cNvPr id="1578" name="Picture 1578">
              <a:extLst>
                <a:ext uri="{FF2B5EF4-FFF2-40B4-BE49-F238E27FC236}">
                  <a16:creationId xmlns:a16="http://schemas.microsoft.com/office/drawing/2014/main" id="{6D2887DD-0688-8C0B-028A-99D17EC5121E}"/>
                </a:ext>
              </a:extLst>
            </p:cNvPr>
            <p:cNvPicPr>
              <a:picLocks noChangeAspect="1"/>
            </p:cNvPicPr>
            <p:nvPr/>
          </p:nvPicPr>
          <p:blipFill>
            <a:blip r:embed="rId7"/>
            <a:stretch>
              <a:fillRect/>
            </a:stretch>
          </p:blipFill>
          <p:spPr>
            <a:xfrm>
              <a:off x="3209365" y="1797424"/>
              <a:ext cx="385483" cy="385483"/>
            </a:xfrm>
            <a:prstGeom prst="rect">
              <a:avLst/>
            </a:prstGeom>
          </p:spPr>
        </p:pic>
        <p:pic>
          <p:nvPicPr>
            <p:cNvPr id="1579" name="Picture 1579">
              <a:extLst>
                <a:ext uri="{FF2B5EF4-FFF2-40B4-BE49-F238E27FC236}">
                  <a16:creationId xmlns:a16="http://schemas.microsoft.com/office/drawing/2014/main" id="{6C764B5C-283D-5A78-C776-16CC9C57ACAF}"/>
                </a:ext>
              </a:extLst>
            </p:cNvPr>
            <p:cNvPicPr>
              <a:picLocks noChangeAspect="1"/>
            </p:cNvPicPr>
            <p:nvPr/>
          </p:nvPicPr>
          <p:blipFill>
            <a:blip r:embed="rId8"/>
            <a:stretch>
              <a:fillRect/>
            </a:stretch>
          </p:blipFill>
          <p:spPr>
            <a:xfrm>
              <a:off x="3621741" y="1797423"/>
              <a:ext cx="412376" cy="376519"/>
            </a:xfrm>
            <a:prstGeom prst="rect">
              <a:avLst/>
            </a:prstGeom>
          </p:spPr>
        </p:pic>
        <p:pic>
          <p:nvPicPr>
            <p:cNvPr id="1580" name="Picture 1580">
              <a:extLst>
                <a:ext uri="{FF2B5EF4-FFF2-40B4-BE49-F238E27FC236}">
                  <a16:creationId xmlns:a16="http://schemas.microsoft.com/office/drawing/2014/main" id="{458C62DB-1738-C06D-C273-558EA280D441}"/>
                </a:ext>
              </a:extLst>
            </p:cNvPr>
            <p:cNvPicPr>
              <a:picLocks noChangeAspect="1"/>
            </p:cNvPicPr>
            <p:nvPr/>
          </p:nvPicPr>
          <p:blipFill>
            <a:blip r:embed="rId9"/>
            <a:stretch>
              <a:fillRect/>
            </a:stretch>
          </p:blipFill>
          <p:spPr>
            <a:xfrm>
              <a:off x="4034118" y="1797424"/>
              <a:ext cx="385484" cy="385484"/>
            </a:xfrm>
            <a:prstGeom prst="rect">
              <a:avLst/>
            </a:prstGeom>
          </p:spPr>
        </p:pic>
        <p:pic>
          <p:nvPicPr>
            <p:cNvPr id="1581" name="Picture 1581">
              <a:extLst>
                <a:ext uri="{FF2B5EF4-FFF2-40B4-BE49-F238E27FC236}">
                  <a16:creationId xmlns:a16="http://schemas.microsoft.com/office/drawing/2014/main" id="{73CF24BC-3BFE-501C-74E9-C13361B80DC1}"/>
                </a:ext>
              </a:extLst>
            </p:cNvPr>
            <p:cNvPicPr>
              <a:picLocks noChangeAspect="1"/>
            </p:cNvPicPr>
            <p:nvPr/>
          </p:nvPicPr>
          <p:blipFill>
            <a:blip r:embed="rId10"/>
            <a:stretch>
              <a:fillRect/>
            </a:stretch>
          </p:blipFill>
          <p:spPr>
            <a:xfrm>
              <a:off x="4419600" y="1797423"/>
              <a:ext cx="367553" cy="376520"/>
            </a:xfrm>
            <a:prstGeom prst="rect">
              <a:avLst/>
            </a:prstGeom>
          </p:spPr>
        </p:pic>
        <p:pic>
          <p:nvPicPr>
            <p:cNvPr id="1582" name="Picture 1582">
              <a:extLst>
                <a:ext uri="{FF2B5EF4-FFF2-40B4-BE49-F238E27FC236}">
                  <a16:creationId xmlns:a16="http://schemas.microsoft.com/office/drawing/2014/main" id="{46F2C144-E1A9-F07C-D048-B96DFAE2C415}"/>
                </a:ext>
              </a:extLst>
            </p:cNvPr>
            <p:cNvPicPr>
              <a:picLocks noChangeAspect="1"/>
            </p:cNvPicPr>
            <p:nvPr/>
          </p:nvPicPr>
          <p:blipFill>
            <a:blip r:embed="rId11"/>
            <a:stretch>
              <a:fillRect/>
            </a:stretch>
          </p:blipFill>
          <p:spPr>
            <a:xfrm>
              <a:off x="4733365" y="1797423"/>
              <a:ext cx="403413" cy="376519"/>
            </a:xfrm>
            <a:prstGeom prst="rect">
              <a:avLst/>
            </a:prstGeom>
          </p:spPr>
        </p:pic>
      </p:grpSp>
      <p:pic>
        <p:nvPicPr>
          <p:cNvPr id="1640" name="Picture 1640">
            <a:extLst>
              <a:ext uri="{FF2B5EF4-FFF2-40B4-BE49-F238E27FC236}">
                <a16:creationId xmlns:a16="http://schemas.microsoft.com/office/drawing/2014/main" id="{ED343C58-A17E-282A-F1C9-FC513CCFFDDE}"/>
              </a:ext>
            </a:extLst>
          </p:cNvPr>
          <p:cNvPicPr>
            <a:picLocks noChangeAspect="1"/>
          </p:cNvPicPr>
          <p:nvPr/>
        </p:nvPicPr>
        <p:blipFill>
          <a:blip r:embed="rId12"/>
          <a:stretch>
            <a:fillRect/>
          </a:stretch>
        </p:blipFill>
        <p:spPr>
          <a:xfrm>
            <a:off x="5961529" y="4280648"/>
            <a:ext cx="519954" cy="519954"/>
          </a:xfrm>
          <a:prstGeom prst="rect">
            <a:avLst/>
          </a:prstGeom>
        </p:spPr>
      </p:pic>
      <p:pic>
        <p:nvPicPr>
          <p:cNvPr id="1641" name="Picture 1641">
            <a:extLst>
              <a:ext uri="{FF2B5EF4-FFF2-40B4-BE49-F238E27FC236}">
                <a16:creationId xmlns:a16="http://schemas.microsoft.com/office/drawing/2014/main" id="{D8245BA7-EB3D-354E-04A4-1A561D5D783D}"/>
              </a:ext>
            </a:extLst>
          </p:cNvPr>
          <p:cNvPicPr>
            <a:picLocks noChangeAspect="1"/>
          </p:cNvPicPr>
          <p:nvPr/>
        </p:nvPicPr>
        <p:blipFill>
          <a:blip r:embed="rId13"/>
          <a:stretch>
            <a:fillRect/>
          </a:stretch>
        </p:blipFill>
        <p:spPr>
          <a:xfrm>
            <a:off x="7853082" y="2290482"/>
            <a:ext cx="412378" cy="412378"/>
          </a:xfrm>
          <a:prstGeom prst="rect">
            <a:avLst/>
          </a:prstGeom>
        </p:spPr>
      </p:pic>
    </p:spTree>
    <p:extLst>
      <p:ext uri="{BB962C8B-B14F-4D97-AF65-F5344CB8AC3E}">
        <p14:creationId xmlns:p14="http://schemas.microsoft.com/office/powerpoint/2010/main" val="422912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a:xfrm>
            <a:off x="2018334" y="2939143"/>
            <a:ext cx="8155331" cy="979714"/>
          </a:xfrm>
        </p:spPr>
        <p:txBody>
          <a:bodyPr lIns="91440" tIns="45720" rIns="91440" bIns="45720" anchor="t"/>
          <a:lstStyle/>
          <a:p>
            <a:pPr algn="ctr"/>
            <a:r>
              <a:rPr lang="en-DE">
                <a:latin typeface="Open Sans"/>
                <a:ea typeface="Open Sans"/>
                <a:cs typeface="Open Sans"/>
              </a:rPr>
              <a:t>Malware Configuration Extraction</a:t>
            </a:r>
            <a:endParaRPr lang="pt-BR"/>
          </a:p>
        </p:txBody>
      </p:sp>
    </p:spTree>
    <p:extLst>
      <p:ext uri="{BB962C8B-B14F-4D97-AF65-F5344CB8AC3E}">
        <p14:creationId xmlns:p14="http://schemas.microsoft.com/office/powerpoint/2010/main" val="2698758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pt-BR">
                <a:latin typeface="Open Sans"/>
                <a:ea typeface="Open Sans"/>
                <a:cs typeface="Open Sans"/>
              </a:rPr>
              <a:t>BumbleBee</a:t>
            </a:r>
            <a:r>
              <a:rPr lang="en-DE">
                <a:latin typeface="Open Sans"/>
                <a:ea typeface="Open Sans"/>
                <a:cs typeface="Open Sans"/>
              </a:rPr>
              <a:t>’s</a:t>
            </a:r>
            <a:r>
              <a:rPr lang="pt-BR">
                <a:latin typeface="Open Sans"/>
                <a:ea typeface="Open Sans"/>
                <a:cs typeface="Open Sans"/>
              </a:rPr>
              <a:t> Configuration Overview</a:t>
            </a:r>
            <a:endParaRPr lang="pt-BR"/>
          </a:p>
        </p:txBody>
      </p:sp>
      <p:sp>
        <p:nvSpPr>
          <p:cNvPr id="5" name="Espaço Reservado para Conteúdo 4">
            <a:extLst>
              <a:ext uri="{FF2B5EF4-FFF2-40B4-BE49-F238E27FC236}">
                <a16:creationId xmlns:a16="http://schemas.microsoft.com/office/drawing/2014/main" id="{22809DF9-B94B-E6E9-AA60-F2742DA2D32F}"/>
              </a:ext>
            </a:extLst>
          </p:cNvPr>
          <p:cNvSpPr>
            <a:spLocks noGrp="1"/>
          </p:cNvSpPr>
          <p:nvPr>
            <p:ph idx="10"/>
          </p:nvPr>
        </p:nvSpPr>
        <p:spPr>
          <a:xfrm>
            <a:off x="596537" y="1825624"/>
            <a:ext cx="10998925" cy="4244975"/>
          </a:xfrm>
        </p:spPr>
        <p:txBody>
          <a:bodyPr lIns="91440" tIns="45720" rIns="91440" bIns="45720" anchor="t"/>
          <a:lstStyle/>
          <a:p>
            <a:pPr marL="457200" indent="-457200">
              <a:buFont typeface="Arial" panose="05000000000000000000" pitchFamily="2" charset="2"/>
              <a:buChar char="•"/>
            </a:pPr>
            <a:r>
              <a:rPr lang="en-US" dirty="0">
                <a:latin typeface="Open Sans"/>
                <a:ea typeface="Open Sans"/>
                <a:cs typeface="Open Sans"/>
              </a:rPr>
              <a:t>RC4 encryption</a:t>
            </a:r>
            <a:endParaRPr lang="en-DE" dirty="0">
              <a:latin typeface="Open Sans"/>
              <a:ea typeface="Open Sans"/>
              <a:cs typeface="Open Sans"/>
            </a:endParaRPr>
          </a:p>
          <a:p>
            <a:pPr marL="457200" indent="-457200">
              <a:buFont typeface="Arial" panose="05000000000000000000" pitchFamily="2" charset="2"/>
              <a:buChar char="•"/>
            </a:pPr>
            <a:r>
              <a:rPr lang="en-DE" dirty="0">
                <a:latin typeface="Open Sans"/>
                <a:ea typeface="Open Sans"/>
                <a:cs typeface="Open Sans"/>
              </a:rPr>
              <a:t>Encryption </a:t>
            </a:r>
            <a:r>
              <a:rPr lang="en-US" dirty="0">
                <a:latin typeface="Open Sans"/>
                <a:ea typeface="Open Sans"/>
                <a:cs typeface="Open Sans"/>
              </a:rPr>
              <a:t>Key</a:t>
            </a:r>
          </a:p>
          <a:p>
            <a:pPr marL="457200" indent="-457200">
              <a:buFont typeface="Arial" panose="05000000000000000000" pitchFamily="2" charset="2"/>
              <a:buChar char="•"/>
            </a:pPr>
            <a:r>
              <a:rPr lang="en-DE" dirty="0">
                <a:latin typeface="Open Sans"/>
                <a:ea typeface="Open Sans"/>
                <a:cs typeface="Open Sans"/>
              </a:rPr>
              <a:t>Config data</a:t>
            </a:r>
            <a:endParaRPr lang="en-US" dirty="0"/>
          </a:p>
          <a:p>
            <a:pPr marL="575945" lvl="2" indent="-287655">
              <a:buFont typeface="Arial" panose="05000000000000000000" pitchFamily="2" charset="2"/>
              <a:buChar char="•"/>
            </a:pPr>
            <a:r>
              <a:rPr lang="en-DE" dirty="0">
                <a:latin typeface="Open Sans"/>
                <a:ea typeface="Open Sans"/>
                <a:cs typeface="Open Sans"/>
              </a:rPr>
              <a:t>Identifier</a:t>
            </a:r>
          </a:p>
          <a:p>
            <a:pPr marL="575945" lvl="2" indent="-287655">
              <a:buFont typeface="Arial" panose="05000000000000000000" pitchFamily="2" charset="2"/>
              <a:buChar char="•"/>
            </a:pPr>
            <a:r>
              <a:rPr lang="en-US" dirty="0">
                <a:latin typeface="Open Sans"/>
                <a:ea typeface="Open Sans"/>
                <a:cs typeface="Open Sans"/>
              </a:rPr>
              <a:t>Mission ID</a:t>
            </a:r>
            <a:endParaRPr lang="en-US" dirty="0"/>
          </a:p>
          <a:p>
            <a:pPr marL="575945" lvl="2" indent="-287655">
              <a:buFont typeface="Arial" panose="05000000000000000000" pitchFamily="2" charset="2"/>
              <a:buChar char="•"/>
            </a:pPr>
            <a:r>
              <a:rPr lang="en-US" dirty="0">
                <a:latin typeface="Open Sans"/>
                <a:ea typeface="Open Sans"/>
                <a:cs typeface="Open Sans"/>
              </a:rPr>
              <a:t>C2 address</a:t>
            </a:r>
            <a:r>
              <a:rPr lang="en-DE" dirty="0">
                <a:latin typeface="Open Sans"/>
                <a:ea typeface="Open Sans"/>
                <a:cs typeface="Open Sans"/>
              </a:rPr>
              <a:t>(es)</a:t>
            </a:r>
            <a:endParaRPr lang="en-US" dirty="0"/>
          </a:p>
          <a:p>
            <a:pPr marL="575945" lvl="2" indent="-287655">
              <a:buFont typeface="Arial" panose="05000000000000000000" pitchFamily="2" charset="2"/>
              <a:buChar char="•"/>
            </a:pPr>
            <a:endParaRPr lang="en-US" dirty="0">
              <a:latin typeface="Open Sans"/>
              <a:ea typeface="Open Sans"/>
              <a:cs typeface="Open Sans"/>
            </a:endParaRPr>
          </a:p>
          <a:p>
            <a:pPr marL="457200" indent="-457200">
              <a:buFont typeface="Arial" panose="05000000000000000000" pitchFamily="2" charset="2"/>
              <a:buChar char="•"/>
            </a:pPr>
            <a:endParaRPr lang="en-US" dirty="0"/>
          </a:p>
        </p:txBody>
      </p:sp>
      <p:pic>
        <p:nvPicPr>
          <p:cNvPr id="3" name="Picture 5" descr="Text&#10;&#10;Description automatically generated">
            <a:extLst>
              <a:ext uri="{FF2B5EF4-FFF2-40B4-BE49-F238E27FC236}">
                <a16:creationId xmlns:a16="http://schemas.microsoft.com/office/drawing/2014/main" id="{AC48AF9D-48E9-7DB5-A6FB-475277344412}"/>
              </a:ext>
            </a:extLst>
          </p:cNvPr>
          <p:cNvPicPr>
            <a:picLocks noChangeAspect="1"/>
          </p:cNvPicPr>
          <p:nvPr/>
        </p:nvPicPr>
        <p:blipFill>
          <a:blip r:embed="rId2"/>
          <a:stretch>
            <a:fillRect/>
          </a:stretch>
        </p:blipFill>
        <p:spPr>
          <a:xfrm>
            <a:off x="5724375" y="2248228"/>
            <a:ext cx="5871087" cy="3399765"/>
          </a:xfrm>
          <a:prstGeom prst="rect">
            <a:avLst/>
          </a:prstGeom>
        </p:spPr>
      </p:pic>
    </p:spTree>
    <p:extLst>
      <p:ext uri="{BB962C8B-B14F-4D97-AF65-F5344CB8AC3E}">
        <p14:creationId xmlns:p14="http://schemas.microsoft.com/office/powerpoint/2010/main" val="113057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5035-5E16-F601-0965-4F72E6BB47D3}"/>
              </a:ext>
            </a:extLst>
          </p:cNvPr>
          <p:cNvSpPr>
            <a:spLocks noGrp="1"/>
          </p:cNvSpPr>
          <p:nvPr>
            <p:ph type="title"/>
          </p:nvPr>
        </p:nvSpPr>
        <p:spPr/>
        <p:txBody>
          <a:bodyPr lIns="91440" tIns="45720" rIns="91440" bIns="45720" anchor="t"/>
          <a:lstStyle/>
          <a:p>
            <a:r>
              <a:rPr lang="en-DE">
                <a:latin typeface="Open Sans"/>
                <a:ea typeface="Open Sans"/>
                <a:cs typeface="Open Sans"/>
              </a:rPr>
              <a:t>Configuration Decryption</a:t>
            </a: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F6417797-F1CA-F6A5-F40D-ABCF97D4D78F}"/>
              </a:ext>
            </a:extLst>
          </p:cNvPr>
          <p:cNvPicPr>
            <a:picLocks noGrp="1" noChangeAspect="1"/>
          </p:cNvPicPr>
          <p:nvPr>
            <p:ph idx="10"/>
          </p:nvPr>
        </p:nvPicPr>
        <p:blipFill>
          <a:blip r:embed="rId2"/>
          <a:stretch>
            <a:fillRect/>
          </a:stretch>
        </p:blipFill>
        <p:spPr>
          <a:xfrm>
            <a:off x="959491" y="1716768"/>
            <a:ext cx="10248827" cy="4225864"/>
          </a:xfrm>
        </p:spPr>
      </p:pic>
    </p:spTree>
    <p:extLst>
      <p:ext uri="{BB962C8B-B14F-4D97-AF65-F5344CB8AC3E}">
        <p14:creationId xmlns:p14="http://schemas.microsoft.com/office/powerpoint/2010/main" val="220721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en-DE">
                <a:latin typeface="Open Sans"/>
                <a:ea typeface="Open Sans"/>
                <a:cs typeface="Open Sans"/>
              </a:rPr>
              <a:t>Extracting the Configuration</a:t>
            </a:r>
            <a:endParaRPr lang="pt-BR"/>
          </a:p>
        </p:txBody>
      </p:sp>
      <p:cxnSp>
        <p:nvCxnSpPr>
          <p:cNvPr id="11" name="Straight Arrow Connector 10">
            <a:extLst>
              <a:ext uri="{FF2B5EF4-FFF2-40B4-BE49-F238E27FC236}">
                <a16:creationId xmlns:a16="http://schemas.microsoft.com/office/drawing/2014/main" id="{B1144C2B-D8B9-0EE0-503A-3606286BCD08}"/>
              </a:ext>
            </a:extLst>
          </p:cNvPr>
          <p:cNvCxnSpPr/>
          <p:nvPr/>
        </p:nvCxnSpPr>
        <p:spPr>
          <a:xfrm>
            <a:off x="6335823" y="3634623"/>
            <a:ext cx="1801963" cy="9070"/>
          </a:xfrm>
          <a:prstGeom prst="straightConnector1">
            <a:avLst/>
          </a:prstGeom>
          <a:ln w="41275">
            <a:solidFill>
              <a:schemeClr val="bg1"/>
            </a:solidFill>
            <a:tailEnd type="triangle"/>
          </a:ln>
        </p:spPr>
        <p:style>
          <a:lnRef idx="3">
            <a:schemeClr val="dk1"/>
          </a:lnRef>
          <a:fillRef idx="0">
            <a:schemeClr val="dk1"/>
          </a:fillRef>
          <a:effectRef idx="2">
            <a:schemeClr val="dk1"/>
          </a:effectRef>
          <a:fontRef idx="minor">
            <a:schemeClr val="tx1"/>
          </a:fontRef>
        </p:style>
      </p:cxnSp>
      <p:pic>
        <p:nvPicPr>
          <p:cNvPr id="6" name="Picture 6" descr="A picture containing table&#10;&#10;Description automatically generated">
            <a:extLst>
              <a:ext uri="{FF2B5EF4-FFF2-40B4-BE49-F238E27FC236}">
                <a16:creationId xmlns:a16="http://schemas.microsoft.com/office/drawing/2014/main" id="{46637929-FE44-D0BC-37CA-80F1E9455BE0}"/>
              </a:ext>
            </a:extLst>
          </p:cNvPr>
          <p:cNvPicPr>
            <a:picLocks noChangeAspect="1"/>
          </p:cNvPicPr>
          <p:nvPr/>
        </p:nvPicPr>
        <p:blipFill>
          <a:blip r:embed="rId2"/>
          <a:stretch>
            <a:fillRect/>
          </a:stretch>
        </p:blipFill>
        <p:spPr>
          <a:xfrm>
            <a:off x="159727" y="1927346"/>
            <a:ext cx="6311410" cy="3574805"/>
          </a:xfrm>
          <a:prstGeom prst="rect">
            <a:avLst/>
          </a:prstGeom>
        </p:spPr>
      </p:pic>
      <p:pic>
        <p:nvPicPr>
          <p:cNvPr id="7" name="Graphic 7" descr="Key with solid fill">
            <a:extLst>
              <a:ext uri="{FF2B5EF4-FFF2-40B4-BE49-F238E27FC236}">
                <a16:creationId xmlns:a16="http://schemas.microsoft.com/office/drawing/2014/main" id="{8138DD4D-1DD6-3681-C698-86C03B340E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9749" y="3049583"/>
            <a:ext cx="594110" cy="594110"/>
          </a:xfrm>
          <a:prstGeom prst="rect">
            <a:avLst/>
          </a:prstGeom>
        </p:spPr>
      </p:pic>
      <p:pic>
        <p:nvPicPr>
          <p:cNvPr id="2" name="Picture 4">
            <a:extLst>
              <a:ext uri="{FF2B5EF4-FFF2-40B4-BE49-F238E27FC236}">
                <a16:creationId xmlns:a16="http://schemas.microsoft.com/office/drawing/2014/main" id="{3C777C67-FC4D-E56B-7973-2172E6732C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52850" y="895350"/>
            <a:ext cx="3458675" cy="5414282"/>
          </a:xfrm>
          <a:prstGeom prst="rect">
            <a:avLst/>
          </a:prstGeom>
        </p:spPr>
      </p:pic>
    </p:spTree>
    <p:extLst>
      <p:ext uri="{BB962C8B-B14F-4D97-AF65-F5344CB8AC3E}">
        <p14:creationId xmlns:p14="http://schemas.microsoft.com/office/powerpoint/2010/main" val="291273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08801336-9E97-577B-C280-E749B94076EA}"/>
              </a:ext>
            </a:extLst>
          </p:cNvPr>
          <p:cNvPicPr>
            <a:picLocks noChangeAspect="1"/>
          </p:cNvPicPr>
          <p:nvPr/>
        </p:nvPicPr>
        <p:blipFill>
          <a:blip r:embed="rId2"/>
          <a:stretch>
            <a:fillRect/>
          </a:stretch>
        </p:blipFill>
        <p:spPr>
          <a:xfrm rot="21420000">
            <a:off x="1614477" y="4814672"/>
            <a:ext cx="6073422" cy="865796"/>
          </a:xfrm>
          <a:prstGeom prst="rect">
            <a:avLst/>
          </a:prstGeom>
        </p:spPr>
      </p:pic>
      <p:pic>
        <p:nvPicPr>
          <p:cNvPr id="8" name="Picture 8" descr="A picture containing logo&#10;&#10;Description automatically generated">
            <a:extLst>
              <a:ext uri="{FF2B5EF4-FFF2-40B4-BE49-F238E27FC236}">
                <a16:creationId xmlns:a16="http://schemas.microsoft.com/office/drawing/2014/main" id="{E17C10C8-CCB9-FA70-48AA-92C72FA14D9E}"/>
              </a:ext>
            </a:extLst>
          </p:cNvPr>
          <p:cNvPicPr>
            <a:picLocks noChangeAspect="1"/>
          </p:cNvPicPr>
          <p:nvPr/>
        </p:nvPicPr>
        <p:blipFill>
          <a:blip r:embed="rId3"/>
          <a:stretch>
            <a:fillRect/>
          </a:stretch>
        </p:blipFill>
        <p:spPr>
          <a:xfrm rot="360000">
            <a:off x="875173" y="1909471"/>
            <a:ext cx="7300589" cy="1684850"/>
          </a:xfrm>
          <a:prstGeom prst="rect">
            <a:avLst/>
          </a:prstGeom>
        </p:spPr>
      </p:pic>
      <p:pic>
        <p:nvPicPr>
          <p:cNvPr id="5" name="Picture 5" descr="Text&#10;&#10;Description automatically generated">
            <a:extLst>
              <a:ext uri="{FF2B5EF4-FFF2-40B4-BE49-F238E27FC236}">
                <a16:creationId xmlns:a16="http://schemas.microsoft.com/office/drawing/2014/main" id="{B71F1871-A484-7AEC-ABE5-4F4BC24B8824}"/>
              </a:ext>
            </a:extLst>
          </p:cNvPr>
          <p:cNvPicPr>
            <a:picLocks noChangeAspect="1"/>
          </p:cNvPicPr>
          <p:nvPr/>
        </p:nvPicPr>
        <p:blipFill>
          <a:blip r:embed="rId4"/>
          <a:stretch>
            <a:fillRect/>
          </a:stretch>
        </p:blipFill>
        <p:spPr>
          <a:xfrm rot="360000">
            <a:off x="5571067" y="1874445"/>
            <a:ext cx="5791200" cy="1976693"/>
          </a:xfrm>
          <a:prstGeom prst="rect">
            <a:avLst/>
          </a:prstGeom>
        </p:spPr>
      </p:pic>
      <p:pic>
        <p:nvPicPr>
          <p:cNvPr id="6" name="Picture 6">
            <a:extLst>
              <a:ext uri="{FF2B5EF4-FFF2-40B4-BE49-F238E27FC236}">
                <a16:creationId xmlns:a16="http://schemas.microsoft.com/office/drawing/2014/main" id="{07C05162-BFAC-E323-739B-8B3A619A0ADE}"/>
              </a:ext>
            </a:extLst>
          </p:cNvPr>
          <p:cNvPicPr>
            <a:picLocks noChangeAspect="1"/>
          </p:cNvPicPr>
          <p:nvPr/>
        </p:nvPicPr>
        <p:blipFill>
          <a:blip r:embed="rId5"/>
          <a:stretch>
            <a:fillRect/>
          </a:stretch>
        </p:blipFill>
        <p:spPr>
          <a:xfrm rot="180000">
            <a:off x="1211900" y="3311173"/>
            <a:ext cx="5875865" cy="1779978"/>
          </a:xfrm>
          <a:prstGeom prst="rect">
            <a:avLst/>
          </a:prstGeom>
        </p:spPr>
      </p:pic>
      <p:pic>
        <p:nvPicPr>
          <p:cNvPr id="7" name="Picture 7" descr="A picture containing background pattern&#10;&#10;Description automatically generated">
            <a:extLst>
              <a:ext uri="{FF2B5EF4-FFF2-40B4-BE49-F238E27FC236}">
                <a16:creationId xmlns:a16="http://schemas.microsoft.com/office/drawing/2014/main" id="{258ACE73-A98E-8665-EBEB-A18B31AE7CB2}"/>
              </a:ext>
            </a:extLst>
          </p:cNvPr>
          <p:cNvPicPr>
            <a:picLocks noChangeAspect="1"/>
          </p:cNvPicPr>
          <p:nvPr/>
        </p:nvPicPr>
        <p:blipFill>
          <a:blip r:embed="rId6"/>
          <a:stretch>
            <a:fillRect/>
          </a:stretch>
        </p:blipFill>
        <p:spPr>
          <a:xfrm rot="20820000">
            <a:off x="6177169" y="3884702"/>
            <a:ext cx="5029201" cy="1501689"/>
          </a:xfrm>
          <a:prstGeom prst="rect">
            <a:avLst/>
          </a:prstGeom>
        </p:spPr>
      </p:pic>
      <p:sp>
        <p:nvSpPr>
          <p:cNvPr id="12" name="Rectangle 11">
            <a:extLst>
              <a:ext uri="{FF2B5EF4-FFF2-40B4-BE49-F238E27FC236}">
                <a16:creationId xmlns:a16="http://schemas.microsoft.com/office/drawing/2014/main" id="{A55FB62C-3C89-10DC-891F-4C5D054DE7F2}"/>
              </a:ext>
            </a:extLst>
          </p:cNvPr>
          <p:cNvSpPr/>
          <p:nvPr/>
        </p:nvSpPr>
        <p:spPr>
          <a:xfrm>
            <a:off x="742363" y="1484434"/>
            <a:ext cx="10775574" cy="445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Text&#10;&#10;Description automatically generated">
            <a:extLst>
              <a:ext uri="{FF2B5EF4-FFF2-40B4-BE49-F238E27FC236}">
                <a16:creationId xmlns:a16="http://schemas.microsoft.com/office/drawing/2014/main" id="{3992DDF8-B9F2-3CFE-094C-862951EE3DA8}"/>
              </a:ext>
            </a:extLst>
          </p:cNvPr>
          <p:cNvPicPr>
            <a:picLocks noChangeAspect="1"/>
          </p:cNvPicPr>
          <p:nvPr/>
        </p:nvPicPr>
        <p:blipFill>
          <a:blip r:embed="rId7"/>
          <a:stretch>
            <a:fillRect/>
          </a:stretch>
        </p:blipFill>
        <p:spPr>
          <a:xfrm>
            <a:off x="2988069" y="2753150"/>
            <a:ext cx="6174191" cy="1470358"/>
          </a:xfrm>
          <a:prstGeom prst="rect">
            <a:avLst/>
          </a:prstGeom>
          <a:ln w="28575">
            <a:solidFill>
              <a:schemeClr val="tx1"/>
            </a:solidFill>
          </a:ln>
        </p:spPr>
      </p:pic>
      <p:sp>
        <p:nvSpPr>
          <p:cNvPr id="16" name="Title 15">
            <a:extLst>
              <a:ext uri="{FF2B5EF4-FFF2-40B4-BE49-F238E27FC236}">
                <a16:creationId xmlns:a16="http://schemas.microsoft.com/office/drawing/2014/main" id="{A16272B6-BF40-C235-4690-F4203A2CF1AA}"/>
              </a:ext>
            </a:extLst>
          </p:cNvPr>
          <p:cNvSpPr>
            <a:spLocks noGrp="1"/>
          </p:cNvSpPr>
          <p:nvPr>
            <p:ph type="title"/>
          </p:nvPr>
        </p:nvSpPr>
        <p:spPr/>
        <p:txBody>
          <a:bodyPr/>
          <a:lstStyle/>
          <a:p>
            <a:r>
              <a:rPr lang="en-DE"/>
              <a:t>BumbleBee, is it you?</a:t>
            </a:r>
            <a:endParaRPr lang="de-DE"/>
          </a:p>
        </p:txBody>
      </p:sp>
    </p:spTree>
    <p:extLst>
      <p:ext uri="{BB962C8B-B14F-4D97-AF65-F5344CB8AC3E}">
        <p14:creationId xmlns:p14="http://schemas.microsoft.com/office/powerpoint/2010/main" val="358063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a:xfrm>
            <a:off x="4628048" y="2939143"/>
            <a:ext cx="2935903" cy="979714"/>
          </a:xfrm>
        </p:spPr>
        <p:txBody>
          <a:bodyPr lIns="91440" tIns="45720" rIns="91440" bIns="45720" anchor="t"/>
          <a:lstStyle/>
          <a:p>
            <a:pPr algn="ctr"/>
            <a:r>
              <a:rPr lang="en-DE" dirty="0">
                <a:latin typeface="Open Sans"/>
                <a:ea typeface="Open Sans"/>
                <a:cs typeface="Open Sans"/>
              </a:rPr>
              <a:t>Conclusion</a:t>
            </a:r>
            <a:endParaRPr lang="pt-BR" dirty="0"/>
          </a:p>
        </p:txBody>
      </p:sp>
    </p:spTree>
    <p:extLst>
      <p:ext uri="{BB962C8B-B14F-4D97-AF65-F5344CB8AC3E}">
        <p14:creationId xmlns:p14="http://schemas.microsoft.com/office/powerpoint/2010/main" val="129754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en-DE">
                <a:latin typeface="Open Sans"/>
                <a:ea typeface="Open Sans"/>
                <a:cs typeface="Open Sans"/>
              </a:rPr>
              <a:t>Conclusion</a:t>
            </a:r>
            <a:endParaRPr lang="pt-BR">
              <a:latin typeface="Open Sans"/>
              <a:ea typeface="Open Sans"/>
              <a:cs typeface="Open Sans"/>
            </a:endParaRPr>
          </a:p>
        </p:txBody>
      </p:sp>
      <p:sp>
        <p:nvSpPr>
          <p:cNvPr id="5" name="Espaço Reservado para Conteúdo 4">
            <a:extLst>
              <a:ext uri="{FF2B5EF4-FFF2-40B4-BE49-F238E27FC236}">
                <a16:creationId xmlns:a16="http://schemas.microsoft.com/office/drawing/2014/main" id="{22809DF9-B94B-E6E9-AA60-F2742DA2D32F}"/>
              </a:ext>
            </a:extLst>
          </p:cNvPr>
          <p:cNvSpPr>
            <a:spLocks noGrp="1"/>
          </p:cNvSpPr>
          <p:nvPr>
            <p:ph idx="10"/>
          </p:nvPr>
        </p:nvSpPr>
        <p:spPr>
          <a:xfrm>
            <a:off x="621117" y="1555237"/>
            <a:ext cx="11312328" cy="4244975"/>
          </a:xfrm>
        </p:spPr>
        <p:txBody>
          <a:bodyPr lIns="91440" tIns="45720" rIns="91440" bIns="45720" anchor="t"/>
          <a:lstStyle/>
          <a:p>
            <a:pPr marL="0" indent="0">
              <a:buNone/>
            </a:pPr>
            <a:r>
              <a:rPr lang="en-US">
                <a:latin typeface="Open Sans"/>
                <a:ea typeface="Open Sans"/>
                <a:cs typeface="Open Sans"/>
              </a:rPr>
              <a:t>     Gradual code changes over the last year</a:t>
            </a:r>
            <a:endParaRPr lang="en-DE">
              <a:latin typeface="Open Sans"/>
              <a:ea typeface="Open Sans"/>
              <a:cs typeface="Open Sans"/>
            </a:endParaRPr>
          </a:p>
          <a:p>
            <a:pPr marL="0" indent="0">
              <a:buNone/>
            </a:pPr>
            <a:r>
              <a:rPr lang="en-DE">
                <a:latin typeface="Open Sans"/>
                <a:ea typeface="Open Sans"/>
                <a:cs typeface="Open Sans"/>
              </a:rPr>
              <a:t>     Still in active</a:t>
            </a:r>
            <a:r>
              <a:rPr lang="en-US">
                <a:latin typeface="Open Sans"/>
                <a:ea typeface="Open Sans"/>
                <a:cs typeface="Open Sans"/>
              </a:rPr>
              <a:t> development</a:t>
            </a:r>
          </a:p>
          <a:p>
            <a:pPr marL="0" indent="0">
              <a:buNone/>
            </a:pPr>
            <a:r>
              <a:rPr lang="en-DE">
                <a:latin typeface="Open Sans"/>
                <a:ea typeface="Open Sans"/>
                <a:cs typeface="Open Sans"/>
              </a:rPr>
              <a:t>     Potential to</a:t>
            </a:r>
            <a:r>
              <a:rPr lang="en-US">
                <a:latin typeface="Open Sans"/>
                <a:ea typeface="Open Sans"/>
                <a:cs typeface="Open Sans"/>
              </a:rPr>
              <a:t> become more popular</a:t>
            </a:r>
            <a:endParaRPr lang="en-US"/>
          </a:p>
        </p:txBody>
      </p:sp>
      <p:pic>
        <p:nvPicPr>
          <p:cNvPr id="11" name="Graphic 11" descr="Oil Rig with solid fill">
            <a:extLst>
              <a:ext uri="{FF2B5EF4-FFF2-40B4-BE49-F238E27FC236}">
                <a16:creationId xmlns:a16="http://schemas.microsoft.com/office/drawing/2014/main" id="{FDB07330-650E-1BBF-1C7D-603083179E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042" y="2117623"/>
            <a:ext cx="459659" cy="459659"/>
          </a:xfrm>
          <a:prstGeom prst="rect">
            <a:avLst/>
          </a:prstGeom>
        </p:spPr>
      </p:pic>
      <p:pic>
        <p:nvPicPr>
          <p:cNvPr id="12" name="Graphic 12" descr="Single gear with solid fill">
            <a:extLst>
              <a:ext uri="{FF2B5EF4-FFF2-40B4-BE49-F238E27FC236}">
                <a16:creationId xmlns:a16="http://schemas.microsoft.com/office/drawing/2014/main" id="{D00E293C-FED8-FCA3-360D-EB56B1EA04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881" y="1552268"/>
            <a:ext cx="557981" cy="557981"/>
          </a:xfrm>
          <a:prstGeom prst="rect">
            <a:avLst/>
          </a:prstGeom>
        </p:spPr>
      </p:pic>
      <p:pic>
        <p:nvPicPr>
          <p:cNvPr id="13" name="Graphic 13" descr="Upward trend with solid fill">
            <a:extLst>
              <a:ext uri="{FF2B5EF4-FFF2-40B4-BE49-F238E27FC236}">
                <a16:creationId xmlns:a16="http://schemas.microsoft.com/office/drawing/2014/main" id="{2F5407C8-A6E5-738E-81A2-F1529FAA72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9879" y="2627671"/>
            <a:ext cx="508822" cy="533403"/>
          </a:xfrm>
          <a:prstGeom prst="rect">
            <a:avLst/>
          </a:prstGeom>
        </p:spPr>
      </p:pic>
      <p:sp>
        <p:nvSpPr>
          <p:cNvPr id="7" name="Rectangle: Rounded Corners 6">
            <a:extLst>
              <a:ext uri="{FF2B5EF4-FFF2-40B4-BE49-F238E27FC236}">
                <a16:creationId xmlns:a16="http://schemas.microsoft.com/office/drawing/2014/main" id="{DD0B9DDD-6BED-DDAF-491C-06F4DB6DD2EB}"/>
              </a:ext>
            </a:extLst>
          </p:cNvPr>
          <p:cNvSpPr/>
          <p:nvPr/>
        </p:nvSpPr>
        <p:spPr>
          <a:xfrm>
            <a:off x="2751353" y="3560486"/>
            <a:ext cx="6685935" cy="250087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a:extLst>
              <a:ext uri="{FF2B5EF4-FFF2-40B4-BE49-F238E27FC236}">
                <a16:creationId xmlns:a16="http://schemas.microsoft.com/office/drawing/2014/main" id="{CF67E5E1-D51A-6BEA-47EA-A1FF07C88DF3}"/>
              </a:ext>
            </a:extLst>
          </p:cNvPr>
          <p:cNvGraphicFramePr>
            <a:graphicFrameLocks/>
          </p:cNvGraphicFramePr>
          <p:nvPr>
            <p:extLst>
              <p:ext uri="{D42A27DB-BD31-4B8C-83A1-F6EECF244321}">
                <p14:modId xmlns:p14="http://schemas.microsoft.com/office/powerpoint/2010/main" val="73614325"/>
              </p:ext>
            </p:extLst>
          </p:nvPr>
        </p:nvGraphicFramePr>
        <p:xfrm>
          <a:off x="2753032" y="3558048"/>
          <a:ext cx="6685935" cy="250354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4230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A1CD798-58AE-85F4-472A-B865CFFC0535}"/>
              </a:ext>
            </a:extLst>
          </p:cNvPr>
          <p:cNvSpPr>
            <a:spLocks noGrp="1"/>
          </p:cNvSpPr>
          <p:nvPr>
            <p:ph idx="10"/>
          </p:nvPr>
        </p:nvSpPr>
        <p:spPr/>
        <p:txBody>
          <a:bodyPr/>
          <a:lstStyle/>
          <a:p>
            <a:pPr marL="0" indent="0">
              <a:buNone/>
            </a:pPr>
            <a:r>
              <a:rPr lang="en-US" dirty="0">
                <a:solidFill>
                  <a:schemeClr val="bg1">
                    <a:lumMod val="95000"/>
                  </a:schemeClr>
                </a:solidFill>
              </a:rPr>
              <a:t>Thank you!</a:t>
            </a:r>
          </a:p>
        </p:txBody>
      </p:sp>
      <p:sp>
        <p:nvSpPr>
          <p:cNvPr id="4" name="TextBox 3">
            <a:extLst>
              <a:ext uri="{FF2B5EF4-FFF2-40B4-BE49-F238E27FC236}">
                <a16:creationId xmlns:a16="http://schemas.microsoft.com/office/drawing/2014/main" id="{BFC347D1-DCF0-9F61-80A9-BD8495818625}"/>
              </a:ext>
            </a:extLst>
          </p:cNvPr>
          <p:cNvSpPr txBox="1"/>
          <p:nvPr/>
        </p:nvSpPr>
        <p:spPr>
          <a:xfrm>
            <a:off x="1040675" y="5390497"/>
            <a:ext cx="6096000" cy="461665"/>
          </a:xfrm>
          <a:prstGeom prst="rect">
            <a:avLst/>
          </a:prstGeom>
          <a:noFill/>
        </p:spPr>
        <p:txBody>
          <a:bodyPr wrap="square">
            <a:spAutoFit/>
          </a:bodyPr>
          <a:lstStyle/>
          <a:p>
            <a:pPr marL="0" indent="0">
              <a:buNone/>
            </a:pPr>
            <a:r>
              <a:rPr lang="en-DE" sz="2400" dirty="0">
                <a:solidFill>
                  <a:schemeClr val="bg1"/>
                </a:solidFill>
                <a:latin typeface="Open Sans"/>
                <a:ea typeface="Open Sans"/>
                <a:cs typeface="Open Sans"/>
                <a:hlinkClick r:id="rId2">
                  <a:extLst>
                    <a:ext uri="{A12FA001-AC4F-418D-AE19-62706E023703}">
                      <ahyp:hlinkClr xmlns:ahyp="http://schemas.microsoft.com/office/drawing/2018/hyperlinkcolor" val="tx"/>
                    </a:ext>
                  </a:extLst>
                </a:hlinkClick>
              </a:rPr>
              <a:t>pstaubmann@vmray.com</a:t>
            </a:r>
            <a:endParaRPr lang="en-DE" sz="2400" dirty="0">
              <a:solidFill>
                <a:schemeClr val="bg1"/>
              </a:solidFill>
              <a:latin typeface="Open Sans"/>
              <a:ea typeface="Open Sans"/>
              <a:cs typeface="Open Sans"/>
            </a:endParaRPr>
          </a:p>
        </p:txBody>
      </p:sp>
    </p:spTree>
    <p:extLst>
      <p:ext uri="{BB962C8B-B14F-4D97-AF65-F5344CB8AC3E}">
        <p14:creationId xmlns:p14="http://schemas.microsoft.com/office/powerpoint/2010/main" val="33519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A046-82EB-CD1D-7159-CF9F854997A0}"/>
              </a:ext>
            </a:extLst>
          </p:cNvPr>
          <p:cNvSpPr>
            <a:spLocks noGrp="1"/>
          </p:cNvSpPr>
          <p:nvPr>
            <p:ph type="title"/>
          </p:nvPr>
        </p:nvSpPr>
        <p:spPr/>
        <p:txBody>
          <a:bodyPr lIns="91440" tIns="45720" rIns="91440" bIns="45720" anchor="t"/>
          <a:lstStyle/>
          <a:p>
            <a:r>
              <a:rPr lang="en-US">
                <a:latin typeface="Open Sans"/>
                <a:ea typeface="Open Sans"/>
                <a:cs typeface="Open Sans"/>
              </a:rPr>
              <a:t>Evasion Techniques</a:t>
            </a:r>
            <a:endParaRPr lang="en-US"/>
          </a:p>
        </p:txBody>
      </p:sp>
      <p:pic>
        <p:nvPicPr>
          <p:cNvPr id="4" name="Picture 4">
            <a:extLst>
              <a:ext uri="{FF2B5EF4-FFF2-40B4-BE49-F238E27FC236}">
                <a16:creationId xmlns:a16="http://schemas.microsoft.com/office/drawing/2014/main" id="{3406D58D-60C3-B7DD-675D-08374C554C19}"/>
              </a:ext>
            </a:extLst>
          </p:cNvPr>
          <p:cNvPicPr>
            <a:picLocks noChangeAspect="1"/>
          </p:cNvPicPr>
          <p:nvPr/>
        </p:nvPicPr>
        <p:blipFill>
          <a:blip r:embed="rId2"/>
          <a:stretch>
            <a:fillRect/>
          </a:stretch>
        </p:blipFill>
        <p:spPr>
          <a:xfrm>
            <a:off x="448235" y="1382696"/>
            <a:ext cx="5077580" cy="4361265"/>
          </a:xfrm>
          <a:prstGeom prst="rect">
            <a:avLst/>
          </a:prstGeom>
        </p:spPr>
      </p:pic>
      <p:pic>
        <p:nvPicPr>
          <p:cNvPr id="5" name="Picture 5" descr="Text&#10;&#10;Description automatically generated">
            <a:extLst>
              <a:ext uri="{FF2B5EF4-FFF2-40B4-BE49-F238E27FC236}">
                <a16:creationId xmlns:a16="http://schemas.microsoft.com/office/drawing/2014/main" id="{6F5E2ADD-F854-F41C-B78F-D2D29F3C76F6}"/>
              </a:ext>
            </a:extLst>
          </p:cNvPr>
          <p:cNvPicPr>
            <a:picLocks noChangeAspect="1"/>
          </p:cNvPicPr>
          <p:nvPr/>
        </p:nvPicPr>
        <p:blipFill>
          <a:blip r:embed="rId3"/>
          <a:stretch>
            <a:fillRect/>
          </a:stretch>
        </p:blipFill>
        <p:spPr>
          <a:xfrm>
            <a:off x="6429828" y="443555"/>
            <a:ext cx="5234818" cy="3406699"/>
          </a:xfrm>
          <a:prstGeom prst="rect">
            <a:avLst/>
          </a:prstGeom>
        </p:spPr>
      </p:pic>
      <p:pic>
        <p:nvPicPr>
          <p:cNvPr id="6" name="Picture 6" descr="Text&#10;&#10;Description automatically generated">
            <a:extLst>
              <a:ext uri="{FF2B5EF4-FFF2-40B4-BE49-F238E27FC236}">
                <a16:creationId xmlns:a16="http://schemas.microsoft.com/office/drawing/2014/main" id="{81EA4F99-733F-3125-410B-941DAC094E99}"/>
              </a:ext>
            </a:extLst>
          </p:cNvPr>
          <p:cNvPicPr>
            <a:picLocks noChangeAspect="1"/>
          </p:cNvPicPr>
          <p:nvPr/>
        </p:nvPicPr>
        <p:blipFill>
          <a:blip r:embed="rId4"/>
          <a:stretch>
            <a:fillRect/>
          </a:stretch>
        </p:blipFill>
        <p:spPr>
          <a:xfrm>
            <a:off x="6797040" y="3431177"/>
            <a:ext cx="4424438" cy="2982685"/>
          </a:xfrm>
          <a:prstGeom prst="rect">
            <a:avLst/>
          </a:prstGeom>
        </p:spPr>
      </p:pic>
      <p:sp>
        <p:nvSpPr>
          <p:cNvPr id="3" name="Rectangle 2">
            <a:extLst>
              <a:ext uri="{FF2B5EF4-FFF2-40B4-BE49-F238E27FC236}">
                <a16:creationId xmlns:a16="http://schemas.microsoft.com/office/drawing/2014/main" id="{9EA23338-DBFA-5458-49B0-F3C2E3B7A3FB}"/>
              </a:ext>
            </a:extLst>
          </p:cNvPr>
          <p:cNvSpPr/>
          <p:nvPr/>
        </p:nvSpPr>
        <p:spPr>
          <a:xfrm>
            <a:off x="2932340" y="2139095"/>
            <a:ext cx="1334199" cy="26345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0CA4180F-0231-B300-AC1B-87FB24DA19AF}"/>
              </a:ext>
            </a:extLst>
          </p:cNvPr>
          <p:cNvSpPr/>
          <p:nvPr/>
        </p:nvSpPr>
        <p:spPr>
          <a:xfrm>
            <a:off x="6797040" y="2058211"/>
            <a:ext cx="2704011" cy="26345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1">
            <a:extLst>
              <a:ext uri="{FF2B5EF4-FFF2-40B4-BE49-F238E27FC236}">
                <a16:creationId xmlns:a16="http://schemas.microsoft.com/office/drawing/2014/main" id="{C91CDF37-C056-6BEA-675E-B1CC75A8871A}"/>
              </a:ext>
            </a:extLst>
          </p:cNvPr>
          <p:cNvSpPr/>
          <p:nvPr/>
        </p:nvSpPr>
        <p:spPr>
          <a:xfrm>
            <a:off x="8778240" y="2703436"/>
            <a:ext cx="2511696" cy="26345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a:extLst>
              <a:ext uri="{FF2B5EF4-FFF2-40B4-BE49-F238E27FC236}">
                <a16:creationId xmlns:a16="http://schemas.microsoft.com/office/drawing/2014/main" id="{E55B3333-7F40-A5A7-FE49-23B3227E31AA}"/>
              </a:ext>
            </a:extLst>
          </p:cNvPr>
          <p:cNvSpPr/>
          <p:nvPr/>
        </p:nvSpPr>
        <p:spPr>
          <a:xfrm>
            <a:off x="7161833" y="4398705"/>
            <a:ext cx="2033451" cy="26345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7869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1EB8-DC4D-D6D1-3A97-FD66AC989AA2}"/>
              </a:ext>
            </a:extLst>
          </p:cNvPr>
          <p:cNvSpPr>
            <a:spLocks noGrp="1"/>
          </p:cNvSpPr>
          <p:nvPr>
            <p:ph type="title"/>
          </p:nvPr>
        </p:nvSpPr>
        <p:spPr/>
        <p:txBody>
          <a:bodyPr lIns="91440" tIns="45720" rIns="91440" bIns="45720" anchor="t"/>
          <a:lstStyle/>
          <a:p>
            <a:r>
              <a:rPr lang="en-US">
                <a:latin typeface="Open Sans"/>
                <a:ea typeface="Open Sans"/>
                <a:cs typeface="Open Sans"/>
              </a:rPr>
              <a:t>Command Examples</a:t>
            </a:r>
            <a:endParaRPr lang="en-US"/>
          </a:p>
        </p:txBody>
      </p:sp>
      <p:pic>
        <p:nvPicPr>
          <p:cNvPr id="4" name="Picture 4">
            <a:extLst>
              <a:ext uri="{FF2B5EF4-FFF2-40B4-BE49-F238E27FC236}">
                <a16:creationId xmlns:a16="http://schemas.microsoft.com/office/drawing/2014/main" id="{480F835E-2513-94C0-9DD4-D3C725D82AA8}"/>
              </a:ext>
            </a:extLst>
          </p:cNvPr>
          <p:cNvPicPr>
            <a:picLocks noGrp="1" noChangeAspect="1"/>
          </p:cNvPicPr>
          <p:nvPr>
            <p:ph idx="10"/>
          </p:nvPr>
        </p:nvPicPr>
        <p:blipFill>
          <a:blip r:embed="rId2"/>
          <a:stretch>
            <a:fillRect/>
          </a:stretch>
        </p:blipFill>
        <p:spPr>
          <a:xfrm>
            <a:off x="116452" y="1426482"/>
            <a:ext cx="6334809" cy="4020245"/>
          </a:xfrm>
          <a:effectLst/>
        </p:spPr>
      </p:pic>
      <p:pic>
        <p:nvPicPr>
          <p:cNvPr id="5" name="Picture 5" descr="Text&#10;&#10;Description automatically generated">
            <a:extLst>
              <a:ext uri="{FF2B5EF4-FFF2-40B4-BE49-F238E27FC236}">
                <a16:creationId xmlns:a16="http://schemas.microsoft.com/office/drawing/2014/main" id="{261E4AF8-5D91-4793-6F96-67C405769403}"/>
              </a:ext>
            </a:extLst>
          </p:cNvPr>
          <p:cNvPicPr>
            <a:picLocks noChangeAspect="1"/>
          </p:cNvPicPr>
          <p:nvPr/>
        </p:nvPicPr>
        <p:blipFill>
          <a:blip r:embed="rId3"/>
          <a:stretch>
            <a:fillRect/>
          </a:stretch>
        </p:blipFill>
        <p:spPr>
          <a:xfrm>
            <a:off x="5939671" y="1117512"/>
            <a:ext cx="6335485" cy="4622975"/>
          </a:xfrm>
          <a:prstGeom prst="rect">
            <a:avLst/>
          </a:prstGeom>
          <a:effectLst/>
        </p:spPr>
      </p:pic>
    </p:spTree>
    <p:extLst>
      <p:ext uri="{BB962C8B-B14F-4D97-AF65-F5344CB8AC3E}">
        <p14:creationId xmlns:p14="http://schemas.microsoft.com/office/powerpoint/2010/main" val="4075181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en-DE">
                <a:latin typeface="Open Sans"/>
                <a:ea typeface="Open Sans"/>
                <a:cs typeface="Open Sans"/>
              </a:rPr>
              <a:t>Extracting the Key</a:t>
            </a:r>
            <a:endParaRPr lang="en-US"/>
          </a:p>
        </p:txBody>
      </p:sp>
      <p:pic>
        <p:nvPicPr>
          <p:cNvPr id="3" name="Picture 4" descr="Text&#10;&#10;Description automatically generated">
            <a:extLst>
              <a:ext uri="{FF2B5EF4-FFF2-40B4-BE49-F238E27FC236}">
                <a16:creationId xmlns:a16="http://schemas.microsoft.com/office/drawing/2014/main" id="{2AB7EA4F-1AC2-496A-E26D-593C3DF4EE97}"/>
              </a:ext>
            </a:extLst>
          </p:cNvPr>
          <p:cNvPicPr>
            <a:picLocks noChangeAspect="1"/>
          </p:cNvPicPr>
          <p:nvPr/>
        </p:nvPicPr>
        <p:blipFill>
          <a:blip r:embed="rId2"/>
          <a:stretch>
            <a:fillRect/>
          </a:stretch>
        </p:blipFill>
        <p:spPr>
          <a:xfrm>
            <a:off x="1964914" y="1423852"/>
            <a:ext cx="8297006" cy="4925423"/>
          </a:xfrm>
          <a:prstGeom prst="rect">
            <a:avLst/>
          </a:prstGeom>
        </p:spPr>
      </p:pic>
    </p:spTree>
    <p:extLst>
      <p:ext uri="{BB962C8B-B14F-4D97-AF65-F5344CB8AC3E}">
        <p14:creationId xmlns:p14="http://schemas.microsoft.com/office/powerpoint/2010/main" val="149664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pt-BR">
                <a:latin typeface="Open Sans"/>
                <a:ea typeface="Open Sans"/>
                <a:cs typeface="Open Sans"/>
              </a:rPr>
              <a:t>RC4 Decryption Identification</a:t>
            </a:r>
            <a:endParaRPr lang="pt-BR"/>
          </a:p>
        </p:txBody>
      </p:sp>
      <p:grpSp>
        <p:nvGrpSpPr>
          <p:cNvPr id="30" name="Group 29">
            <a:extLst>
              <a:ext uri="{FF2B5EF4-FFF2-40B4-BE49-F238E27FC236}">
                <a16:creationId xmlns:a16="http://schemas.microsoft.com/office/drawing/2014/main" id="{30127F3D-1378-335B-F532-8923BFADC076}"/>
              </a:ext>
            </a:extLst>
          </p:cNvPr>
          <p:cNvGrpSpPr/>
          <p:nvPr/>
        </p:nvGrpSpPr>
        <p:grpSpPr>
          <a:xfrm>
            <a:off x="384512" y="741836"/>
            <a:ext cx="5196467" cy="5909226"/>
            <a:chOff x="115230" y="822862"/>
            <a:chExt cx="5196467" cy="5909226"/>
          </a:xfrm>
        </p:grpSpPr>
        <p:pic>
          <p:nvPicPr>
            <p:cNvPr id="26" name="Picture 26">
              <a:extLst>
                <a:ext uri="{FF2B5EF4-FFF2-40B4-BE49-F238E27FC236}">
                  <a16:creationId xmlns:a16="http://schemas.microsoft.com/office/drawing/2014/main" id="{64447577-30AF-84D7-ABDC-D1E76D497270}"/>
                </a:ext>
              </a:extLst>
            </p:cNvPr>
            <p:cNvPicPr>
              <a:picLocks noChangeAspect="1"/>
            </p:cNvPicPr>
            <p:nvPr/>
          </p:nvPicPr>
          <p:blipFill>
            <a:blip r:embed="rId3"/>
            <a:stretch>
              <a:fillRect/>
            </a:stretch>
          </p:blipFill>
          <p:spPr>
            <a:xfrm>
              <a:off x="115230" y="822862"/>
              <a:ext cx="5196467" cy="5909226"/>
            </a:xfrm>
            <a:prstGeom prst="rect">
              <a:avLst/>
            </a:prstGeom>
          </p:spPr>
        </p:pic>
        <p:sp>
          <p:nvSpPr>
            <p:cNvPr id="9" name="Rectangle 8">
              <a:extLst>
                <a:ext uri="{FF2B5EF4-FFF2-40B4-BE49-F238E27FC236}">
                  <a16:creationId xmlns:a16="http://schemas.microsoft.com/office/drawing/2014/main" id="{29B9A1C8-DBA6-CD41-2633-DAD69B8EC4B6}"/>
                </a:ext>
              </a:extLst>
            </p:cNvPr>
            <p:cNvSpPr/>
            <p:nvPr/>
          </p:nvSpPr>
          <p:spPr>
            <a:xfrm>
              <a:off x="760846" y="1820278"/>
              <a:ext cx="2620000" cy="399585"/>
            </a:xfrm>
            <a:prstGeom prst="rect">
              <a:avLst/>
            </a:prstGeom>
            <a:noFill/>
            <a:ln w="28575">
              <a:solidFill>
                <a:srgbClr val="FFC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FFFF00"/>
                </a:highlight>
              </a:endParaRPr>
            </a:p>
          </p:txBody>
        </p:sp>
        <p:sp>
          <p:nvSpPr>
            <p:cNvPr id="11" name="Rectangle 10">
              <a:extLst>
                <a:ext uri="{FF2B5EF4-FFF2-40B4-BE49-F238E27FC236}">
                  <a16:creationId xmlns:a16="http://schemas.microsoft.com/office/drawing/2014/main" id="{30C18EA3-F0C3-E12D-30F4-13BD688DF58B}"/>
                </a:ext>
              </a:extLst>
            </p:cNvPr>
            <p:cNvSpPr/>
            <p:nvPr/>
          </p:nvSpPr>
          <p:spPr>
            <a:xfrm>
              <a:off x="1052849" y="4364506"/>
              <a:ext cx="3610387" cy="1106364"/>
            </a:xfrm>
            <a:prstGeom prst="rect">
              <a:avLst/>
            </a:prstGeom>
            <a:noFill/>
            <a:ln w="28575">
              <a:solidFill>
                <a:srgbClr val="518AED">
                  <a:alpha val="75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FFFF00"/>
                </a:highlight>
              </a:endParaRPr>
            </a:p>
          </p:txBody>
        </p:sp>
      </p:grpSp>
      <p:grpSp>
        <p:nvGrpSpPr>
          <p:cNvPr id="29" name="Group 28">
            <a:extLst>
              <a:ext uri="{FF2B5EF4-FFF2-40B4-BE49-F238E27FC236}">
                <a16:creationId xmlns:a16="http://schemas.microsoft.com/office/drawing/2014/main" id="{1710AEDB-1744-B6B7-0379-AD1C0B2636B4}"/>
              </a:ext>
            </a:extLst>
          </p:cNvPr>
          <p:cNvGrpSpPr/>
          <p:nvPr/>
        </p:nvGrpSpPr>
        <p:grpSpPr>
          <a:xfrm>
            <a:off x="5193123" y="1685866"/>
            <a:ext cx="6785516" cy="4108981"/>
            <a:chOff x="5597914" y="1764802"/>
            <a:chExt cx="6785516" cy="4108981"/>
          </a:xfrm>
        </p:grpSpPr>
        <p:pic>
          <p:nvPicPr>
            <p:cNvPr id="24" name="Picture 24" descr="Text&#10;&#10;Description automatically generated">
              <a:extLst>
                <a:ext uri="{FF2B5EF4-FFF2-40B4-BE49-F238E27FC236}">
                  <a16:creationId xmlns:a16="http://schemas.microsoft.com/office/drawing/2014/main" id="{2A155A38-BF2E-8040-3E5D-36FE171D2454}"/>
                </a:ext>
              </a:extLst>
            </p:cNvPr>
            <p:cNvPicPr>
              <a:picLocks noChangeAspect="1"/>
            </p:cNvPicPr>
            <p:nvPr/>
          </p:nvPicPr>
          <p:blipFill>
            <a:blip r:embed="rId4"/>
            <a:stretch>
              <a:fillRect/>
            </a:stretch>
          </p:blipFill>
          <p:spPr>
            <a:xfrm>
              <a:off x="5597914" y="1764802"/>
              <a:ext cx="6785516" cy="4108981"/>
            </a:xfrm>
            <a:prstGeom prst="rect">
              <a:avLst/>
            </a:prstGeom>
          </p:spPr>
        </p:pic>
        <p:sp>
          <p:nvSpPr>
            <p:cNvPr id="27" name="Rectangle 26">
              <a:extLst>
                <a:ext uri="{FF2B5EF4-FFF2-40B4-BE49-F238E27FC236}">
                  <a16:creationId xmlns:a16="http://schemas.microsoft.com/office/drawing/2014/main" id="{BCA7DFE2-6CBD-9D52-1119-748E64881A5D}"/>
                </a:ext>
              </a:extLst>
            </p:cNvPr>
            <p:cNvSpPr/>
            <p:nvPr/>
          </p:nvSpPr>
          <p:spPr>
            <a:xfrm>
              <a:off x="6373626" y="2992230"/>
              <a:ext cx="2385539" cy="714998"/>
            </a:xfrm>
            <a:prstGeom prst="rect">
              <a:avLst/>
            </a:prstGeom>
            <a:noFill/>
            <a:ln w="28575">
              <a:solidFill>
                <a:srgbClr val="FFC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FFFF00"/>
                </a:highlight>
              </a:endParaRPr>
            </a:p>
          </p:txBody>
        </p:sp>
        <p:sp>
          <p:nvSpPr>
            <p:cNvPr id="28" name="Rectangle 27">
              <a:extLst>
                <a:ext uri="{FF2B5EF4-FFF2-40B4-BE49-F238E27FC236}">
                  <a16:creationId xmlns:a16="http://schemas.microsoft.com/office/drawing/2014/main" id="{AC7ABB02-5B24-E894-B520-162E98E3502C}"/>
                </a:ext>
              </a:extLst>
            </p:cNvPr>
            <p:cNvSpPr/>
            <p:nvPr/>
          </p:nvSpPr>
          <p:spPr>
            <a:xfrm>
              <a:off x="6781966" y="4305891"/>
              <a:ext cx="4832196" cy="473926"/>
            </a:xfrm>
            <a:prstGeom prst="rect">
              <a:avLst/>
            </a:prstGeom>
            <a:noFill/>
            <a:ln w="28575">
              <a:solidFill>
                <a:srgbClr val="518AE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FFFF00"/>
                </a:highlight>
              </a:endParaRPr>
            </a:p>
          </p:txBody>
        </p:sp>
      </p:grpSp>
    </p:spTree>
    <p:extLst>
      <p:ext uri="{BB962C8B-B14F-4D97-AF65-F5344CB8AC3E}">
        <p14:creationId xmlns:p14="http://schemas.microsoft.com/office/powerpoint/2010/main" val="267704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pt-BR">
                <a:latin typeface="Open Sans"/>
                <a:ea typeface="Open Sans"/>
                <a:cs typeface="Open Sans"/>
              </a:rPr>
              <a:t>BumbleBee</a:t>
            </a:r>
            <a:endParaRPr lang="en-US"/>
          </a:p>
        </p:txBody>
      </p:sp>
      <p:sp>
        <p:nvSpPr>
          <p:cNvPr id="5" name="Espaço Reservado para Conteúdo 4">
            <a:extLst>
              <a:ext uri="{FF2B5EF4-FFF2-40B4-BE49-F238E27FC236}">
                <a16:creationId xmlns:a16="http://schemas.microsoft.com/office/drawing/2014/main" id="{22809DF9-B94B-E6E9-AA60-F2742DA2D32F}"/>
              </a:ext>
            </a:extLst>
          </p:cNvPr>
          <p:cNvSpPr>
            <a:spLocks noGrp="1"/>
          </p:cNvSpPr>
          <p:nvPr>
            <p:ph idx="10"/>
          </p:nvPr>
        </p:nvSpPr>
        <p:spPr>
          <a:xfrm>
            <a:off x="614257" y="1825624"/>
            <a:ext cx="6799066" cy="4244975"/>
          </a:xfrm>
        </p:spPr>
        <p:txBody>
          <a:bodyPr lIns="91440" tIns="45720" rIns="91440" bIns="45720" anchor="t"/>
          <a:lstStyle/>
          <a:p>
            <a:pPr marL="457200" indent="-457200">
              <a:buFont typeface="Arial,Sans-Serif"/>
              <a:buChar char="•"/>
            </a:pPr>
            <a:r>
              <a:rPr lang="en-US" dirty="0">
                <a:latin typeface="Arial"/>
                <a:ea typeface="Open Sans"/>
                <a:cs typeface="Arial"/>
              </a:rPr>
              <a:t>Active since 03/2022</a:t>
            </a:r>
            <a:endParaRPr lang="en-DE" dirty="0">
              <a:latin typeface="Arial"/>
              <a:ea typeface="Open Sans"/>
              <a:cs typeface="Arial"/>
            </a:endParaRPr>
          </a:p>
          <a:p>
            <a:pPr marL="457200" indent="-457200">
              <a:buFont typeface="Arial,Sans-Serif"/>
              <a:buChar char="•"/>
            </a:pPr>
            <a:r>
              <a:rPr lang="en-US" dirty="0">
                <a:latin typeface="Open Sans"/>
                <a:ea typeface="Open Sans"/>
                <a:cs typeface="Open Sans"/>
              </a:rPr>
              <a:t>Successor to </a:t>
            </a:r>
            <a:r>
              <a:rPr lang="en-DE" dirty="0">
                <a:latin typeface="Open Sans"/>
                <a:ea typeface="Open Sans"/>
                <a:cs typeface="Open Sans"/>
              </a:rPr>
              <a:t>BazarLoader</a:t>
            </a:r>
            <a:endParaRPr lang="en-DE" dirty="0">
              <a:latin typeface="Arial"/>
              <a:ea typeface="Open Sans"/>
              <a:cs typeface="Arial"/>
            </a:endParaRPr>
          </a:p>
          <a:p>
            <a:pPr marL="457200" indent="-457200">
              <a:buFont typeface="Arial,Sans-Serif"/>
              <a:buChar char="•"/>
            </a:pPr>
            <a:r>
              <a:rPr lang="en-DE" dirty="0">
                <a:latin typeface="Open Sans"/>
                <a:ea typeface="Open Sans"/>
                <a:cs typeface="Open Sans"/>
              </a:rPr>
              <a:t>Acts as a loader</a:t>
            </a:r>
            <a:r>
              <a:rPr lang="de-DE" dirty="0">
                <a:latin typeface="Open Sans"/>
                <a:ea typeface="Open Sans"/>
                <a:cs typeface="Open Sans"/>
              </a:rPr>
              <a:t> (bot)</a:t>
            </a:r>
            <a:r>
              <a:rPr lang="en-DE" dirty="0">
                <a:latin typeface="Open Sans"/>
                <a:ea typeface="Open Sans"/>
                <a:cs typeface="Open Sans"/>
              </a:rPr>
              <a:t> for other malware</a:t>
            </a:r>
          </a:p>
          <a:p>
            <a:pPr marL="457200" indent="-457200">
              <a:buFont typeface="Arial,Sans-Serif"/>
              <a:buChar char="•"/>
            </a:pPr>
            <a:endParaRPr lang="en-DE" dirty="0">
              <a:latin typeface="Arial"/>
              <a:ea typeface="Open Sans"/>
              <a:cs typeface="Arial"/>
            </a:endParaRPr>
          </a:p>
          <a:p>
            <a:pPr marL="457200" indent="-457200">
              <a:buFont typeface="Arial,Sans-Serif"/>
              <a:buChar char="•"/>
            </a:pPr>
            <a:r>
              <a:rPr lang="en-DE" dirty="0">
                <a:latin typeface="Open Sans"/>
                <a:ea typeface="Open Sans"/>
                <a:cs typeface="Open Sans"/>
              </a:rPr>
              <a:t>Unique and customized packer</a:t>
            </a:r>
          </a:p>
          <a:p>
            <a:pPr marL="457200" indent="-457200">
              <a:buFont typeface="Arial,Sans-Serif"/>
              <a:buChar char="•"/>
            </a:pPr>
            <a:r>
              <a:rPr lang="en-US" b="1" dirty="0">
                <a:latin typeface="Open Sans"/>
                <a:ea typeface="Open Sans"/>
                <a:cs typeface="Open Sans"/>
              </a:rPr>
              <a:t>Novel hooking method</a:t>
            </a:r>
            <a:endParaRPr lang="en-DE" dirty="0">
              <a:latin typeface="Open Sans"/>
              <a:ea typeface="Open Sans"/>
              <a:cs typeface="Open Sans"/>
            </a:endParaRPr>
          </a:p>
          <a:p>
            <a:pPr marL="457200" indent="-457200">
              <a:buFont typeface="Arial,Sans-Serif"/>
              <a:buChar char="•"/>
            </a:pPr>
            <a:r>
              <a:rPr lang="en-US" b="1" dirty="0">
                <a:latin typeface="Open Sans"/>
                <a:ea typeface="Open Sans"/>
                <a:cs typeface="Open Sans"/>
              </a:rPr>
              <a:t>Numerous evasion techniques</a:t>
            </a:r>
            <a:endParaRPr lang="en-US" b="1" dirty="0"/>
          </a:p>
        </p:txBody>
      </p:sp>
      <p:pic>
        <p:nvPicPr>
          <p:cNvPr id="2" name="Picture 5" descr="A picture containing yellow, outdoor object&#10;&#10;Description automatically generated">
            <a:extLst>
              <a:ext uri="{FF2B5EF4-FFF2-40B4-BE49-F238E27FC236}">
                <a16:creationId xmlns:a16="http://schemas.microsoft.com/office/drawing/2014/main" id="{4BB78B26-7EA9-36C5-EBB5-8ACE90EEC1AF}"/>
              </a:ext>
            </a:extLst>
          </p:cNvPr>
          <p:cNvPicPr>
            <a:picLocks noChangeAspect="1"/>
          </p:cNvPicPr>
          <p:nvPr/>
        </p:nvPicPr>
        <p:blipFill>
          <a:blip r:embed="rId2"/>
          <a:stretch>
            <a:fillRect/>
          </a:stretch>
        </p:blipFill>
        <p:spPr>
          <a:xfrm>
            <a:off x="7879564" y="1726313"/>
            <a:ext cx="3405374" cy="3405374"/>
          </a:xfrm>
          <a:prstGeom prst="rect">
            <a:avLst/>
          </a:prstGeom>
        </p:spPr>
      </p:pic>
      <p:sp>
        <p:nvSpPr>
          <p:cNvPr id="6" name="TextBox 5">
            <a:extLst>
              <a:ext uri="{FF2B5EF4-FFF2-40B4-BE49-F238E27FC236}">
                <a16:creationId xmlns:a16="http://schemas.microsoft.com/office/drawing/2014/main" id="{DA5CA571-2F4A-2B8E-8ED9-5FF929ACF6AB}"/>
              </a:ext>
            </a:extLst>
          </p:cNvPr>
          <p:cNvSpPr txBox="1"/>
          <p:nvPr/>
        </p:nvSpPr>
        <p:spPr>
          <a:xfrm>
            <a:off x="8887984" y="5131687"/>
            <a:ext cx="13885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a:solidFill>
                  <a:schemeClr val="tx1">
                    <a:lumMod val="50000"/>
                    <a:lumOff val="50000"/>
                  </a:schemeClr>
                </a:solidFill>
                <a:cs typeface="Calibri"/>
              </a:rPr>
              <a:t>Created by </a:t>
            </a:r>
            <a:r>
              <a:rPr lang="en-DE" sz="800">
                <a:solidFill>
                  <a:schemeClr val="tx1">
                    <a:lumMod val="50000"/>
                    <a:lumOff val="50000"/>
                  </a:schemeClr>
                </a:solidFill>
                <a:cs typeface="Calibri"/>
              </a:rPr>
              <a:t>Midjourney</a:t>
            </a:r>
            <a:endParaRPr lang="en-US" sz="800">
              <a:solidFill>
                <a:schemeClr val="tx1">
                  <a:lumMod val="50000"/>
                  <a:lumOff val="50000"/>
                </a:schemeClr>
              </a:solidFill>
              <a:cs typeface="Calibri"/>
            </a:endParaRPr>
          </a:p>
        </p:txBody>
      </p:sp>
    </p:spTree>
    <p:extLst>
      <p:ext uri="{BB962C8B-B14F-4D97-AF65-F5344CB8AC3E}">
        <p14:creationId xmlns:p14="http://schemas.microsoft.com/office/powerpoint/2010/main" val="48630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pt-BR">
                <a:latin typeface="Open Sans"/>
                <a:ea typeface="Open Sans"/>
                <a:cs typeface="Open Sans"/>
              </a:rPr>
              <a:t>BumbleBee</a:t>
            </a:r>
            <a:r>
              <a:rPr lang="en-DE">
                <a:latin typeface="Open Sans"/>
                <a:ea typeface="Open Sans"/>
                <a:cs typeface="Open Sans"/>
              </a:rPr>
              <a:t>’s Loading Activities</a:t>
            </a:r>
            <a:endParaRPr lang="en-US"/>
          </a:p>
        </p:txBody>
      </p:sp>
      <p:pic>
        <p:nvPicPr>
          <p:cNvPr id="7" name="Picture 6" descr="A picture containing black, darkness&#10;&#10;Description automatically generated">
            <a:extLst>
              <a:ext uri="{FF2B5EF4-FFF2-40B4-BE49-F238E27FC236}">
                <a16:creationId xmlns:a16="http://schemas.microsoft.com/office/drawing/2014/main" id="{557A5883-10A9-D3C0-E272-B146D52291FF}"/>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19036" y="2132784"/>
            <a:ext cx="2592432" cy="2592432"/>
          </a:xfrm>
          <a:prstGeom prst="rect">
            <a:avLst/>
          </a:prstGeom>
        </p:spPr>
      </p:pic>
      <p:sp>
        <p:nvSpPr>
          <p:cNvPr id="14" name="TextBox 13">
            <a:extLst>
              <a:ext uri="{FF2B5EF4-FFF2-40B4-BE49-F238E27FC236}">
                <a16:creationId xmlns:a16="http://schemas.microsoft.com/office/drawing/2014/main" id="{138C9D04-0FE5-04DD-EE10-E83126F34300}"/>
              </a:ext>
            </a:extLst>
          </p:cNvPr>
          <p:cNvSpPr txBox="1"/>
          <p:nvPr/>
        </p:nvSpPr>
        <p:spPr>
          <a:xfrm>
            <a:off x="9957916" y="6023785"/>
            <a:ext cx="234352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a:solidFill>
                  <a:schemeClr val="tx1">
                    <a:lumMod val="50000"/>
                    <a:lumOff val="50000"/>
                  </a:schemeClr>
                </a:solidFill>
                <a:cs typeface="Calibri"/>
              </a:rPr>
              <a:t>I</a:t>
            </a:r>
            <a:r>
              <a:rPr lang="en-DE" sz="800">
                <a:solidFill>
                  <a:schemeClr val="tx1">
                    <a:lumMod val="50000"/>
                    <a:lumOff val="50000"/>
                  </a:schemeClr>
                </a:solidFill>
                <a:cs typeface="Calibri"/>
              </a:rPr>
              <a:t>cons taken from </a:t>
            </a:r>
            <a:r>
              <a:rPr lang="de-DE" sz="800">
                <a:solidFill>
                  <a:schemeClr val="tx1">
                    <a:lumMod val="50000"/>
                    <a:lumOff val="50000"/>
                  </a:schemeClr>
                </a:solidFill>
                <a:cs typeface="Calibri"/>
              </a:rPr>
              <a:t>https://www.flaticon.com</a:t>
            </a:r>
            <a:endParaRPr lang="en-DE" sz="800">
              <a:solidFill>
                <a:schemeClr val="tx1">
                  <a:lumMod val="50000"/>
                  <a:lumOff val="50000"/>
                </a:schemeClr>
              </a:solidFill>
              <a:cs typeface="Calibri"/>
            </a:endParaRPr>
          </a:p>
        </p:txBody>
      </p:sp>
      <p:sp>
        <p:nvSpPr>
          <p:cNvPr id="6" name="Espaço Reservado para Conteúdo 4">
            <a:extLst>
              <a:ext uri="{FF2B5EF4-FFF2-40B4-BE49-F238E27FC236}">
                <a16:creationId xmlns:a16="http://schemas.microsoft.com/office/drawing/2014/main" id="{1A414EB4-7257-D004-2B57-05FBE52B952C}"/>
              </a:ext>
            </a:extLst>
          </p:cNvPr>
          <p:cNvSpPr txBox="1">
            <a:spLocks/>
          </p:cNvSpPr>
          <p:nvPr/>
        </p:nvSpPr>
        <p:spPr>
          <a:xfrm>
            <a:off x="614257" y="1825624"/>
            <a:ext cx="6799066" cy="4244975"/>
          </a:xfrm>
          <a:prstGeom prst="rect">
            <a:avLst/>
          </a:prstGeom>
        </p:spPr>
        <p:txBody>
          <a:bodyPr lIns="91440" tIns="45720" rIns="91440" bIns="45720" anchor="t"/>
          <a:lstStyle>
            <a:lvl1pPr marL="180000" indent="-288000" algn="l" defTabSz="914400" rtl="0" eaLnBrk="1" latinLnBrk="0" hangingPunct="1">
              <a:lnSpc>
                <a:spcPct val="100000"/>
              </a:lnSpc>
              <a:spcBef>
                <a:spcPts val="600"/>
              </a:spcBef>
              <a:spcAft>
                <a:spcPts val="600"/>
              </a:spcAft>
              <a:buClr>
                <a:srgbClr val="A01813"/>
              </a:buClr>
              <a:buFont typeface="Wingdings" panose="05000000000000000000" pitchFamily="2" charset="2"/>
              <a:buChar char="§"/>
              <a:defRPr sz="26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8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2pPr>
            <a:lvl3pPr marL="576000" indent="-288000" algn="l" defTabSz="914400" rtl="0" eaLnBrk="1" latinLnBrk="0" hangingPunct="1">
              <a:lnSpc>
                <a:spcPct val="100000"/>
              </a:lnSpc>
              <a:spcBef>
                <a:spcPts val="600"/>
              </a:spcBef>
              <a:spcAft>
                <a:spcPts val="600"/>
              </a:spcAft>
              <a:buClr>
                <a:srgbClr val="E40520"/>
              </a:buClr>
              <a:buFont typeface="Wingdings" panose="05000000000000000000" pitchFamily="2" charset="2"/>
              <a:buChar char="§"/>
              <a:defRPr sz="26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3pPr>
            <a:lvl4pPr marL="900000" indent="-288000" algn="l" defTabSz="914400" rtl="0" eaLnBrk="1" latinLnBrk="0" hangingPunct="1">
              <a:lnSpc>
                <a:spcPct val="100000"/>
              </a:lnSpc>
              <a:spcBef>
                <a:spcPts val="600"/>
              </a:spcBef>
              <a:spcAft>
                <a:spcPts val="600"/>
              </a:spcAft>
              <a:buClr>
                <a:schemeClr val="accent4">
                  <a:lumMod val="60000"/>
                  <a:lumOff val="40000"/>
                </a:schemeClr>
              </a:buClr>
              <a:buFont typeface="Wingdings" panose="05000000000000000000" pitchFamily="2" charset="2"/>
              <a:buChar char="§"/>
              <a:defRPr sz="24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Sans-Serif"/>
              <a:buChar char="•"/>
            </a:pPr>
            <a:r>
              <a:rPr lang="en-DE" dirty="0">
                <a:latin typeface="Arial"/>
                <a:cs typeface="Arial"/>
              </a:rPr>
              <a:t>Meterpreter Shellcode</a:t>
            </a:r>
            <a:endParaRPr lang="de-DE" dirty="0">
              <a:latin typeface="Arial"/>
              <a:cs typeface="Arial"/>
            </a:endParaRPr>
          </a:p>
          <a:p>
            <a:pPr marL="457200" indent="-457200">
              <a:buFont typeface="Arial,Sans-Serif"/>
              <a:buChar char="•"/>
            </a:pPr>
            <a:r>
              <a:rPr lang="en-DE" dirty="0">
                <a:latin typeface="Arial"/>
                <a:cs typeface="Arial"/>
              </a:rPr>
              <a:t>Cobalt Strike</a:t>
            </a:r>
            <a:endParaRPr lang="en-DE" dirty="0">
              <a:latin typeface="Arial"/>
              <a:ea typeface="Open Sans"/>
              <a:cs typeface="Arial"/>
            </a:endParaRPr>
          </a:p>
          <a:p>
            <a:pPr marL="457200" indent="-457200">
              <a:buFont typeface="Arial,Sans-Serif"/>
              <a:buChar char="•"/>
            </a:pPr>
            <a:r>
              <a:rPr lang="de-DE" dirty="0">
                <a:latin typeface="Arial"/>
                <a:ea typeface="Open Sans"/>
                <a:cs typeface="Arial"/>
              </a:rPr>
              <a:t>Sliver</a:t>
            </a:r>
            <a:endParaRPr lang="de-DE" dirty="0">
              <a:latin typeface="Arial"/>
              <a:cs typeface="Arial"/>
            </a:endParaRPr>
          </a:p>
          <a:p>
            <a:pPr marL="457200" indent="-457200">
              <a:buFont typeface="Arial,Sans-Serif"/>
              <a:buChar char="•"/>
            </a:pPr>
            <a:r>
              <a:rPr lang="en-DE" dirty="0">
                <a:latin typeface="Arial"/>
                <a:ea typeface="Open Sans"/>
                <a:cs typeface="Arial"/>
              </a:rPr>
              <a:t>Conti Ransomware</a:t>
            </a:r>
          </a:p>
        </p:txBody>
      </p:sp>
    </p:spTree>
    <p:extLst>
      <p:ext uri="{BB962C8B-B14F-4D97-AF65-F5344CB8AC3E}">
        <p14:creationId xmlns:p14="http://schemas.microsoft.com/office/powerpoint/2010/main" val="398905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en-DE" dirty="0">
                <a:latin typeface="Open Sans"/>
                <a:ea typeface="Open Sans"/>
                <a:cs typeface="Open Sans"/>
              </a:rPr>
              <a:t>MITRE ATT&amp;CK </a:t>
            </a:r>
            <a:r>
              <a:rPr lang="pt-BR" dirty="0">
                <a:latin typeface="Open Sans"/>
                <a:ea typeface="Open Sans"/>
                <a:cs typeface="Open Sans"/>
              </a:rPr>
              <a:t>Overview</a:t>
            </a:r>
            <a:endParaRPr lang="en-US" dirty="0"/>
          </a:p>
        </p:txBody>
      </p:sp>
      <p:pic>
        <p:nvPicPr>
          <p:cNvPr id="2" name="Picture 2" descr="Timeline&#10;&#10;Description automatically generated">
            <a:extLst>
              <a:ext uri="{FF2B5EF4-FFF2-40B4-BE49-F238E27FC236}">
                <a16:creationId xmlns:a16="http://schemas.microsoft.com/office/drawing/2014/main" id="{464238CC-4498-E7CE-10F4-6A785AE219F5}"/>
              </a:ext>
            </a:extLst>
          </p:cNvPr>
          <p:cNvPicPr>
            <a:picLocks noChangeAspect="1"/>
          </p:cNvPicPr>
          <p:nvPr/>
        </p:nvPicPr>
        <p:blipFill>
          <a:blip r:embed="rId2"/>
          <a:stretch>
            <a:fillRect/>
          </a:stretch>
        </p:blipFill>
        <p:spPr>
          <a:xfrm>
            <a:off x="1276965" y="1393176"/>
            <a:ext cx="9674941" cy="4557114"/>
          </a:xfrm>
          <a:prstGeom prst="rect">
            <a:avLst/>
          </a:prstGeom>
        </p:spPr>
      </p:pic>
    </p:spTree>
    <p:extLst>
      <p:ext uri="{BB962C8B-B14F-4D97-AF65-F5344CB8AC3E}">
        <p14:creationId xmlns:p14="http://schemas.microsoft.com/office/powerpoint/2010/main" val="422161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a:xfrm>
            <a:off x="1344398" y="2939143"/>
            <a:ext cx="9503203" cy="979714"/>
          </a:xfrm>
        </p:spPr>
        <p:txBody>
          <a:bodyPr lIns="91440" tIns="45720" rIns="91440" bIns="45720" anchor="t"/>
          <a:lstStyle/>
          <a:p>
            <a:pPr algn="ctr"/>
            <a:r>
              <a:rPr lang="pt-BR">
                <a:latin typeface="Open Sans"/>
                <a:ea typeface="Open Sans"/>
                <a:cs typeface="Open Sans"/>
              </a:rPr>
              <a:t>BumbleBee</a:t>
            </a:r>
            <a:r>
              <a:rPr lang="en-DE">
                <a:latin typeface="Open Sans"/>
                <a:ea typeface="Open Sans"/>
                <a:cs typeface="Open Sans"/>
              </a:rPr>
              <a:t>’s Delivery and Execution</a:t>
            </a:r>
            <a:endParaRPr lang="pt-BR"/>
          </a:p>
        </p:txBody>
      </p:sp>
    </p:spTree>
    <p:extLst>
      <p:ext uri="{BB962C8B-B14F-4D97-AF65-F5344CB8AC3E}">
        <p14:creationId xmlns:p14="http://schemas.microsoft.com/office/powerpoint/2010/main" val="95398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1D72-555E-7882-3EF2-BC21BED8649D}"/>
              </a:ext>
            </a:extLst>
          </p:cNvPr>
          <p:cNvSpPr>
            <a:spLocks noGrp="1"/>
          </p:cNvSpPr>
          <p:nvPr>
            <p:ph type="title"/>
          </p:nvPr>
        </p:nvSpPr>
        <p:spPr/>
        <p:txBody>
          <a:bodyPr/>
          <a:lstStyle/>
          <a:p>
            <a:r>
              <a:rPr lang="pt-BR">
                <a:latin typeface="Open Sans"/>
                <a:ea typeface="Open Sans"/>
                <a:cs typeface="Open Sans"/>
              </a:rPr>
              <a:t>BumbleBee</a:t>
            </a:r>
            <a:r>
              <a:rPr lang="en-DE">
                <a:latin typeface="Open Sans"/>
                <a:ea typeface="Open Sans"/>
                <a:cs typeface="Open Sans"/>
              </a:rPr>
              <a:t>’s</a:t>
            </a:r>
            <a:r>
              <a:rPr lang="en-DE"/>
              <a:t> Delivery</a:t>
            </a:r>
            <a:endParaRPr lang="de-DE"/>
          </a:p>
        </p:txBody>
      </p:sp>
      <p:pic>
        <p:nvPicPr>
          <p:cNvPr id="24" name="Picture 23" descr="A yellow and grey bee&#10;&#10;Description automatically generated with low confidence">
            <a:extLst>
              <a:ext uri="{FF2B5EF4-FFF2-40B4-BE49-F238E27FC236}">
                <a16:creationId xmlns:a16="http://schemas.microsoft.com/office/drawing/2014/main" id="{387058B3-92D8-134F-A159-817D38ED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16" y="2734491"/>
            <a:ext cx="1389018" cy="1389018"/>
          </a:xfrm>
          <a:prstGeom prst="rect">
            <a:avLst/>
          </a:prstGeom>
        </p:spPr>
      </p:pic>
      <p:pic>
        <p:nvPicPr>
          <p:cNvPr id="3" name="Picture 2" descr="A picture containing black, darkness&#10;&#10;Description automatically generated">
            <a:extLst>
              <a:ext uri="{FF2B5EF4-FFF2-40B4-BE49-F238E27FC236}">
                <a16:creationId xmlns:a16="http://schemas.microsoft.com/office/drawing/2014/main" id="{3E7364A0-E4A0-D59E-34F0-4E618C2177E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01040" y="2886891"/>
            <a:ext cx="1084218" cy="1084218"/>
          </a:xfrm>
          <a:prstGeom prst="rect">
            <a:avLst/>
          </a:prstGeom>
        </p:spPr>
      </p:pic>
      <p:pic>
        <p:nvPicPr>
          <p:cNvPr id="4" name="Picture 3" descr="A picture containing black, darkness&#10;&#10;Description automatically generated">
            <a:extLst>
              <a:ext uri="{FF2B5EF4-FFF2-40B4-BE49-F238E27FC236}">
                <a16:creationId xmlns:a16="http://schemas.microsoft.com/office/drawing/2014/main" id="{2711D9A0-602F-FCCE-BFCD-A37FFE507161}"/>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39418" y="3088559"/>
            <a:ext cx="680882" cy="680882"/>
          </a:xfrm>
          <a:prstGeom prst="rect">
            <a:avLst/>
          </a:prstGeom>
        </p:spPr>
      </p:pic>
      <p:pic>
        <p:nvPicPr>
          <p:cNvPr id="5" name="Picture 4" descr="A picture containing black, darkness&#10;&#10;Description automatically generated">
            <a:extLst>
              <a:ext uri="{FF2B5EF4-FFF2-40B4-BE49-F238E27FC236}">
                <a16:creationId xmlns:a16="http://schemas.microsoft.com/office/drawing/2014/main" id="{2864C3A7-7190-79CF-5EA6-8D81D1D1772D}"/>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27302" y="1802814"/>
            <a:ext cx="705114" cy="705114"/>
          </a:xfrm>
          <a:prstGeom prst="rect">
            <a:avLst/>
          </a:prstGeom>
        </p:spPr>
      </p:pic>
      <p:pic>
        <p:nvPicPr>
          <p:cNvPr id="7" name="Picture 6" descr="A picture containing black, darkness&#10;&#10;Description automatically generated">
            <a:extLst>
              <a:ext uri="{FF2B5EF4-FFF2-40B4-BE49-F238E27FC236}">
                <a16:creationId xmlns:a16="http://schemas.microsoft.com/office/drawing/2014/main" id="{7E9DB874-59EB-DAD3-1543-BFE8760B5008}"/>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74460" y="3013027"/>
            <a:ext cx="831946" cy="831946"/>
          </a:xfrm>
          <a:prstGeom prst="rect">
            <a:avLst/>
          </a:prstGeom>
        </p:spPr>
      </p:pic>
      <p:pic>
        <p:nvPicPr>
          <p:cNvPr id="10" name="Picture 9" descr="A picture containing black, darkness&#10;&#10;Description automatically generated">
            <a:extLst>
              <a:ext uri="{FF2B5EF4-FFF2-40B4-BE49-F238E27FC236}">
                <a16:creationId xmlns:a16="http://schemas.microsoft.com/office/drawing/2014/main" id="{378C2962-E4A1-A746-B189-EE7CA31B8B47}"/>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60566" y="2973977"/>
            <a:ext cx="910046" cy="910046"/>
          </a:xfrm>
          <a:prstGeom prst="rect">
            <a:avLst/>
          </a:prstGeom>
        </p:spPr>
      </p:pic>
      <p:pic>
        <p:nvPicPr>
          <p:cNvPr id="11" name="Picture 10" descr="A picture containing black, darkness&#10;&#10;Description automatically generated">
            <a:extLst>
              <a:ext uri="{FF2B5EF4-FFF2-40B4-BE49-F238E27FC236}">
                <a16:creationId xmlns:a16="http://schemas.microsoft.com/office/drawing/2014/main" id="{97398CF1-00FA-E57C-7B43-CD399EA49329}"/>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24772" y="3099058"/>
            <a:ext cx="659884" cy="659884"/>
          </a:xfrm>
          <a:prstGeom prst="rect">
            <a:avLst/>
          </a:prstGeom>
        </p:spPr>
      </p:pic>
      <p:pic>
        <p:nvPicPr>
          <p:cNvPr id="15" name="Picture 14" descr="A picture containing black, darkness&#10;&#10;Description automatically generated">
            <a:extLst>
              <a:ext uri="{FF2B5EF4-FFF2-40B4-BE49-F238E27FC236}">
                <a16:creationId xmlns:a16="http://schemas.microsoft.com/office/drawing/2014/main" id="{68A673A3-4706-300E-15E6-A2B0BAAA3360}"/>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50993" y="3627945"/>
            <a:ext cx="373100" cy="373100"/>
          </a:xfrm>
          <a:prstGeom prst="rect">
            <a:avLst/>
          </a:prstGeom>
        </p:spPr>
      </p:pic>
      <p:pic>
        <p:nvPicPr>
          <p:cNvPr id="1026" name="Picture 2">
            <a:extLst>
              <a:ext uri="{FF2B5EF4-FFF2-40B4-BE49-F238E27FC236}">
                <a16:creationId xmlns:a16="http://schemas.microsoft.com/office/drawing/2014/main" id="{BCFF73D2-DD31-421E-762F-C96DF7C927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7302" y="4350072"/>
            <a:ext cx="732106" cy="68088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or: Curved 18">
            <a:extLst>
              <a:ext uri="{FF2B5EF4-FFF2-40B4-BE49-F238E27FC236}">
                <a16:creationId xmlns:a16="http://schemas.microsoft.com/office/drawing/2014/main" id="{63C8F66A-C0C9-DC12-31E3-B6EFA52B83B5}"/>
              </a:ext>
            </a:extLst>
          </p:cNvPr>
          <p:cNvCxnSpPr>
            <a:cxnSpLocks/>
            <a:stCxn id="3" idx="3"/>
            <a:endCxn id="5" idx="1"/>
          </p:cNvCxnSpPr>
          <p:nvPr/>
        </p:nvCxnSpPr>
        <p:spPr>
          <a:xfrm flipV="1">
            <a:off x="1785258" y="2155371"/>
            <a:ext cx="1042044" cy="1273629"/>
          </a:xfrm>
          <a:prstGeom prst="curvedConnector3">
            <a:avLst>
              <a:gd name="adj1" fmla="val 50000"/>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27" name="Connector: Curved 26">
            <a:extLst>
              <a:ext uri="{FF2B5EF4-FFF2-40B4-BE49-F238E27FC236}">
                <a16:creationId xmlns:a16="http://schemas.microsoft.com/office/drawing/2014/main" id="{17ACC704-F70F-7359-224D-D6EFFFF8D18F}"/>
              </a:ext>
            </a:extLst>
          </p:cNvPr>
          <p:cNvCxnSpPr>
            <a:cxnSpLocks/>
            <a:stCxn id="3" idx="3"/>
            <a:endCxn id="1026" idx="1"/>
          </p:cNvCxnSpPr>
          <p:nvPr/>
        </p:nvCxnSpPr>
        <p:spPr>
          <a:xfrm>
            <a:off x="1785258" y="3429000"/>
            <a:ext cx="1042044" cy="1261513"/>
          </a:xfrm>
          <a:prstGeom prst="curvedConnector3">
            <a:avLst>
              <a:gd name="adj1" fmla="val 50000"/>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33" name="Connector: Curved 32">
            <a:extLst>
              <a:ext uri="{FF2B5EF4-FFF2-40B4-BE49-F238E27FC236}">
                <a16:creationId xmlns:a16="http://schemas.microsoft.com/office/drawing/2014/main" id="{7BF05503-C1A8-C2E9-5A97-8D4F6712FDF6}"/>
              </a:ext>
            </a:extLst>
          </p:cNvPr>
          <p:cNvCxnSpPr>
            <a:cxnSpLocks/>
            <a:stCxn id="5" idx="3"/>
            <a:endCxn id="7" idx="1"/>
          </p:cNvCxnSpPr>
          <p:nvPr/>
        </p:nvCxnSpPr>
        <p:spPr>
          <a:xfrm>
            <a:off x="3532416" y="2155371"/>
            <a:ext cx="1042044" cy="1273629"/>
          </a:xfrm>
          <a:prstGeom prst="curvedConnector3">
            <a:avLst>
              <a:gd name="adj1" fmla="val 50000"/>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37" name="Straight Arrow Connector 36">
            <a:extLst>
              <a:ext uri="{FF2B5EF4-FFF2-40B4-BE49-F238E27FC236}">
                <a16:creationId xmlns:a16="http://schemas.microsoft.com/office/drawing/2014/main" id="{B23CE742-7F29-53CF-FC52-7CD338539724}"/>
              </a:ext>
            </a:extLst>
          </p:cNvPr>
          <p:cNvCxnSpPr>
            <a:stCxn id="3" idx="3"/>
            <a:endCxn id="4" idx="1"/>
          </p:cNvCxnSpPr>
          <p:nvPr/>
        </p:nvCxnSpPr>
        <p:spPr>
          <a:xfrm>
            <a:off x="1785258" y="3429000"/>
            <a:ext cx="1054160" cy="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38" name="Straight Arrow Connector 37">
            <a:extLst>
              <a:ext uri="{FF2B5EF4-FFF2-40B4-BE49-F238E27FC236}">
                <a16:creationId xmlns:a16="http://schemas.microsoft.com/office/drawing/2014/main" id="{D21E20C1-3F1B-B5C0-DD26-FBBCD9350EED}"/>
              </a:ext>
            </a:extLst>
          </p:cNvPr>
          <p:cNvCxnSpPr>
            <a:cxnSpLocks/>
            <a:stCxn id="4" idx="3"/>
            <a:endCxn id="7" idx="1"/>
          </p:cNvCxnSpPr>
          <p:nvPr/>
        </p:nvCxnSpPr>
        <p:spPr>
          <a:xfrm>
            <a:off x="3520300" y="3429000"/>
            <a:ext cx="1054160" cy="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B55F09C-A44F-E527-5684-861E8792FA71}"/>
              </a:ext>
            </a:extLst>
          </p:cNvPr>
          <p:cNvCxnSpPr>
            <a:cxnSpLocks/>
            <a:stCxn id="7" idx="3"/>
            <a:endCxn id="10" idx="1"/>
          </p:cNvCxnSpPr>
          <p:nvPr/>
        </p:nvCxnSpPr>
        <p:spPr>
          <a:xfrm>
            <a:off x="5406406" y="3429000"/>
            <a:ext cx="1054160" cy="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44" name="Straight Arrow Connector 43">
            <a:extLst>
              <a:ext uri="{FF2B5EF4-FFF2-40B4-BE49-F238E27FC236}">
                <a16:creationId xmlns:a16="http://schemas.microsoft.com/office/drawing/2014/main" id="{17EF3EBD-21BD-46AB-B12A-0FAC5E51A0A2}"/>
              </a:ext>
            </a:extLst>
          </p:cNvPr>
          <p:cNvCxnSpPr>
            <a:cxnSpLocks/>
            <a:stCxn id="10" idx="3"/>
            <a:endCxn id="11" idx="1"/>
          </p:cNvCxnSpPr>
          <p:nvPr/>
        </p:nvCxnSpPr>
        <p:spPr>
          <a:xfrm>
            <a:off x="7370612" y="3429000"/>
            <a:ext cx="1054160" cy="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47" name="Straight Arrow Connector 46">
            <a:extLst>
              <a:ext uri="{FF2B5EF4-FFF2-40B4-BE49-F238E27FC236}">
                <a16:creationId xmlns:a16="http://schemas.microsoft.com/office/drawing/2014/main" id="{4FCC44E6-50FB-B98C-E407-178CB6E753C2}"/>
              </a:ext>
            </a:extLst>
          </p:cNvPr>
          <p:cNvCxnSpPr>
            <a:cxnSpLocks/>
            <a:stCxn id="11" idx="3"/>
            <a:endCxn id="24" idx="1"/>
          </p:cNvCxnSpPr>
          <p:nvPr/>
        </p:nvCxnSpPr>
        <p:spPr>
          <a:xfrm>
            <a:off x="9084656" y="3429000"/>
            <a:ext cx="1054160" cy="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50" name="Connector: Curved 49">
            <a:extLst>
              <a:ext uri="{FF2B5EF4-FFF2-40B4-BE49-F238E27FC236}">
                <a16:creationId xmlns:a16="http://schemas.microsoft.com/office/drawing/2014/main" id="{6A7D8C6D-C160-5452-7F3A-F67EE78B42C3}"/>
              </a:ext>
            </a:extLst>
          </p:cNvPr>
          <p:cNvCxnSpPr>
            <a:cxnSpLocks/>
            <a:stCxn id="1026" idx="3"/>
            <a:endCxn id="7" idx="2"/>
          </p:cNvCxnSpPr>
          <p:nvPr/>
        </p:nvCxnSpPr>
        <p:spPr>
          <a:xfrm flipV="1">
            <a:off x="3559408" y="3844973"/>
            <a:ext cx="1431025" cy="845540"/>
          </a:xfrm>
          <a:prstGeom prst="curvedConnector2">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53" name="Connector: Curved 52">
            <a:extLst>
              <a:ext uri="{FF2B5EF4-FFF2-40B4-BE49-F238E27FC236}">
                <a16:creationId xmlns:a16="http://schemas.microsoft.com/office/drawing/2014/main" id="{DBF09971-1E5D-2A08-BC51-249F2EC6C852}"/>
              </a:ext>
            </a:extLst>
          </p:cNvPr>
          <p:cNvCxnSpPr>
            <a:cxnSpLocks/>
            <a:stCxn id="1026" idx="3"/>
            <a:endCxn id="10" idx="2"/>
          </p:cNvCxnSpPr>
          <p:nvPr/>
        </p:nvCxnSpPr>
        <p:spPr>
          <a:xfrm flipV="1">
            <a:off x="3559408" y="3884023"/>
            <a:ext cx="3356181" cy="806490"/>
          </a:xfrm>
          <a:prstGeom prst="curvedConnector2">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57" name="Picture 56" descr="A picture containing black, darkness&#10;&#10;Description automatically generated">
            <a:extLst>
              <a:ext uri="{FF2B5EF4-FFF2-40B4-BE49-F238E27FC236}">
                <a16:creationId xmlns:a16="http://schemas.microsoft.com/office/drawing/2014/main" id="{324A814A-AAD9-FB1F-B5B4-D54D094E06E9}"/>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24772" y="4360572"/>
            <a:ext cx="659882" cy="659882"/>
          </a:xfrm>
          <a:prstGeom prst="rect">
            <a:avLst/>
          </a:prstGeom>
        </p:spPr>
      </p:pic>
      <p:cxnSp>
        <p:nvCxnSpPr>
          <p:cNvPr id="58" name="Straight Arrow Connector 57">
            <a:extLst>
              <a:ext uri="{FF2B5EF4-FFF2-40B4-BE49-F238E27FC236}">
                <a16:creationId xmlns:a16="http://schemas.microsoft.com/office/drawing/2014/main" id="{7AA37587-010C-AFF2-537F-B40E29F9707D}"/>
              </a:ext>
            </a:extLst>
          </p:cNvPr>
          <p:cNvCxnSpPr>
            <a:cxnSpLocks/>
            <a:stCxn id="1026" idx="3"/>
            <a:endCxn id="57" idx="1"/>
          </p:cNvCxnSpPr>
          <p:nvPr/>
        </p:nvCxnSpPr>
        <p:spPr>
          <a:xfrm>
            <a:off x="3559408" y="4690513"/>
            <a:ext cx="4865364" cy="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61" name="Connector: Curved 60">
            <a:extLst>
              <a:ext uri="{FF2B5EF4-FFF2-40B4-BE49-F238E27FC236}">
                <a16:creationId xmlns:a16="http://schemas.microsoft.com/office/drawing/2014/main" id="{4C06F0A6-7508-06E7-A792-D6C0118FF037}"/>
              </a:ext>
            </a:extLst>
          </p:cNvPr>
          <p:cNvCxnSpPr>
            <a:cxnSpLocks/>
            <a:stCxn id="57" idx="3"/>
            <a:endCxn id="24" idx="1"/>
          </p:cNvCxnSpPr>
          <p:nvPr/>
        </p:nvCxnSpPr>
        <p:spPr>
          <a:xfrm flipV="1">
            <a:off x="9084654" y="3429000"/>
            <a:ext cx="1054162" cy="1261513"/>
          </a:xfrm>
          <a:prstGeom prst="curvedConnector3">
            <a:avLst>
              <a:gd name="adj1" fmla="val 50000"/>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1024" name="Picture 4" descr="Graphical user interface, application&#10;&#10;Description automatically generated">
            <a:extLst>
              <a:ext uri="{FF2B5EF4-FFF2-40B4-BE49-F238E27FC236}">
                <a16:creationId xmlns:a16="http://schemas.microsoft.com/office/drawing/2014/main" id="{395B477A-561B-D372-963A-E7CB84648A04}"/>
              </a:ext>
            </a:extLst>
          </p:cNvPr>
          <p:cNvPicPr>
            <a:picLocks noChangeAspect="1"/>
          </p:cNvPicPr>
          <p:nvPr/>
        </p:nvPicPr>
        <p:blipFill rotWithShape="1">
          <a:blip r:embed="rId12"/>
          <a:srcRect l="586" t="619" r="586" b="860"/>
          <a:stretch/>
        </p:blipFill>
        <p:spPr>
          <a:xfrm>
            <a:off x="3213447" y="1541379"/>
            <a:ext cx="5557287" cy="3775241"/>
          </a:xfrm>
          <a:prstGeom prst="roundRect">
            <a:avLst>
              <a:gd name="adj" fmla="val 289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5" name="TextBox 1024">
            <a:extLst>
              <a:ext uri="{FF2B5EF4-FFF2-40B4-BE49-F238E27FC236}">
                <a16:creationId xmlns:a16="http://schemas.microsoft.com/office/drawing/2014/main" id="{40120545-C6DE-8A4E-2391-B73F059E4D2B}"/>
              </a:ext>
            </a:extLst>
          </p:cNvPr>
          <p:cNvSpPr txBox="1"/>
          <p:nvPr/>
        </p:nvSpPr>
        <p:spPr>
          <a:xfrm>
            <a:off x="10479793" y="5814189"/>
            <a:ext cx="17999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solidFill>
                  <a:schemeClr val="tx1">
                    <a:lumMod val="50000"/>
                    <a:lumOff val="50000"/>
                  </a:schemeClr>
                </a:solidFill>
                <a:cs typeface="Calibri"/>
              </a:rPr>
              <a:t>I</a:t>
            </a:r>
            <a:r>
              <a:rPr lang="en-DE" sz="800">
                <a:solidFill>
                  <a:schemeClr val="tx1">
                    <a:lumMod val="50000"/>
                    <a:lumOff val="50000"/>
                  </a:schemeClr>
                </a:solidFill>
                <a:cs typeface="Calibri"/>
              </a:rPr>
              <a:t>cons taken from</a:t>
            </a:r>
          </a:p>
          <a:p>
            <a:pPr marL="171450" indent="-171450">
              <a:buFont typeface="Arial" panose="020B0604020202020204" pitchFamily="34" charset="0"/>
              <a:buChar char="•"/>
            </a:pPr>
            <a:r>
              <a:rPr lang="de-DE" sz="800">
                <a:solidFill>
                  <a:schemeClr val="tx1">
                    <a:lumMod val="50000"/>
                    <a:lumOff val="50000"/>
                  </a:schemeClr>
                </a:solidFill>
                <a:cs typeface="Calibri"/>
              </a:rPr>
              <a:t>https://www.flaticon.com</a:t>
            </a:r>
            <a:endParaRPr lang="en-DE" sz="800">
              <a:solidFill>
                <a:schemeClr val="tx1">
                  <a:lumMod val="50000"/>
                  <a:lumOff val="50000"/>
                </a:schemeClr>
              </a:solidFill>
              <a:cs typeface="Calibri"/>
            </a:endParaRPr>
          </a:p>
          <a:p>
            <a:pPr marL="171450" indent="-171450">
              <a:buFont typeface="Arial" panose="020B0604020202020204" pitchFamily="34" charset="0"/>
              <a:buChar char="•"/>
            </a:pPr>
            <a:r>
              <a:rPr lang="de-DE" sz="800">
                <a:solidFill>
                  <a:schemeClr val="tx1">
                    <a:lumMod val="50000"/>
                    <a:lumOff val="50000"/>
                  </a:schemeClr>
                </a:solidFill>
                <a:cs typeface="Calibri"/>
              </a:rPr>
              <a:t>https://commons.wikimedia.org</a:t>
            </a:r>
            <a:endParaRPr lang="en-DE" sz="800">
              <a:solidFill>
                <a:schemeClr val="tx1">
                  <a:lumMod val="50000"/>
                  <a:lumOff val="50000"/>
                </a:schemeClr>
              </a:solidFill>
              <a:cs typeface="Calibri"/>
            </a:endParaRPr>
          </a:p>
        </p:txBody>
      </p:sp>
    </p:spTree>
    <p:extLst>
      <p:ext uri="{BB962C8B-B14F-4D97-AF65-F5344CB8AC3E}">
        <p14:creationId xmlns:p14="http://schemas.microsoft.com/office/powerpoint/2010/main" val="12959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Conteúdo 4">
            <a:extLst>
              <a:ext uri="{FF2B5EF4-FFF2-40B4-BE49-F238E27FC236}">
                <a16:creationId xmlns:a16="http://schemas.microsoft.com/office/drawing/2014/main" id="{404D784A-1836-87BE-8550-80536DE34CE3}"/>
              </a:ext>
            </a:extLst>
          </p:cNvPr>
          <p:cNvSpPr txBox="1">
            <a:spLocks/>
          </p:cNvSpPr>
          <p:nvPr/>
        </p:nvSpPr>
        <p:spPr>
          <a:xfrm>
            <a:off x="596537" y="1825624"/>
            <a:ext cx="10998925" cy="4244975"/>
          </a:xfrm>
          <a:prstGeom prst="rect">
            <a:avLst/>
          </a:prstGeom>
        </p:spPr>
        <p:txBody>
          <a:bodyPr lIns="91440" tIns="45720" rIns="91440" bIns="45720" anchor="t"/>
          <a:lstStyle>
            <a:lvl1pPr marL="180000" indent="-288000" algn="l" defTabSz="914400" rtl="0" eaLnBrk="1" latinLnBrk="0" hangingPunct="1">
              <a:lnSpc>
                <a:spcPct val="100000"/>
              </a:lnSpc>
              <a:spcBef>
                <a:spcPts val="600"/>
              </a:spcBef>
              <a:spcAft>
                <a:spcPts val="600"/>
              </a:spcAft>
              <a:buClr>
                <a:srgbClr val="A01813"/>
              </a:buClr>
              <a:buFont typeface="Wingdings" panose="05000000000000000000" pitchFamily="2" charset="2"/>
              <a:buChar char="§"/>
              <a:defRPr sz="26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8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2pPr>
            <a:lvl3pPr marL="576000" indent="-288000" algn="l" defTabSz="914400" rtl="0" eaLnBrk="1" latinLnBrk="0" hangingPunct="1">
              <a:lnSpc>
                <a:spcPct val="100000"/>
              </a:lnSpc>
              <a:spcBef>
                <a:spcPts val="600"/>
              </a:spcBef>
              <a:spcAft>
                <a:spcPts val="600"/>
              </a:spcAft>
              <a:buClr>
                <a:srgbClr val="E40520"/>
              </a:buClr>
              <a:buFont typeface="Wingdings" panose="05000000000000000000" pitchFamily="2" charset="2"/>
              <a:buChar char="§"/>
              <a:defRPr sz="26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3pPr>
            <a:lvl4pPr marL="900000" indent="-288000" algn="l" defTabSz="914400" rtl="0" eaLnBrk="1" latinLnBrk="0" hangingPunct="1">
              <a:lnSpc>
                <a:spcPct val="100000"/>
              </a:lnSpc>
              <a:spcBef>
                <a:spcPts val="600"/>
              </a:spcBef>
              <a:spcAft>
                <a:spcPts val="600"/>
              </a:spcAft>
              <a:buClr>
                <a:schemeClr val="accent4">
                  <a:lumMod val="60000"/>
                  <a:lumOff val="40000"/>
                </a:schemeClr>
              </a:buClr>
              <a:buFont typeface="Wingdings" panose="05000000000000000000" pitchFamily="2" charset="2"/>
              <a:buChar char="§"/>
              <a:defRPr sz="2400"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5000000000000000000" pitchFamily="2" charset="2"/>
              <a:buChar char="•"/>
            </a:pPr>
            <a:r>
              <a:rPr lang="en-DE" dirty="0">
                <a:latin typeface="Open Sans"/>
                <a:ea typeface="Open Sans"/>
                <a:cs typeface="Open Sans"/>
              </a:rPr>
              <a:t>“Fake-” loads DLL via LdrLoadDll</a:t>
            </a:r>
            <a:endParaRPr lang="de-DE" dirty="0">
              <a:latin typeface="Open Sans"/>
              <a:ea typeface="Open Sans"/>
              <a:cs typeface="Open Sans"/>
            </a:endParaRPr>
          </a:p>
          <a:p>
            <a:pPr marL="457200" indent="-457200">
              <a:buFont typeface="Arial" panose="05000000000000000000" pitchFamily="2" charset="2"/>
              <a:buChar char="•"/>
            </a:pPr>
            <a:r>
              <a:rPr lang="en-DE" dirty="0">
                <a:latin typeface="Open Sans"/>
                <a:ea typeface="Open Sans"/>
                <a:cs typeface="Open Sans"/>
              </a:rPr>
              <a:t>Tries to find not loaded DLLs</a:t>
            </a:r>
          </a:p>
          <a:p>
            <a:pPr marL="853200" lvl="2" indent="-457200">
              <a:buFont typeface="Arial" panose="05000000000000000000" pitchFamily="2" charset="2"/>
              <a:buChar char="•"/>
            </a:pPr>
            <a:r>
              <a:rPr lang="de-DE" dirty="0">
                <a:latin typeface="Open Sans"/>
                <a:ea typeface="Open Sans"/>
                <a:cs typeface="Open Sans"/>
              </a:rPr>
              <a:t>dimsroam</a:t>
            </a:r>
            <a:r>
              <a:rPr lang="en-DE" dirty="0">
                <a:latin typeface="Open Sans"/>
                <a:ea typeface="Open Sans"/>
                <a:cs typeface="Open Sans"/>
              </a:rPr>
              <a:t>.dll</a:t>
            </a:r>
          </a:p>
          <a:p>
            <a:pPr marL="853200" lvl="2" indent="-457200">
              <a:buFont typeface="Arial" panose="05000000000000000000" pitchFamily="2" charset="2"/>
              <a:buChar char="•"/>
            </a:pPr>
            <a:r>
              <a:rPr lang="de-DE" dirty="0">
                <a:latin typeface="Open Sans"/>
                <a:ea typeface="Open Sans"/>
                <a:cs typeface="Open Sans"/>
              </a:rPr>
              <a:t>sbe</a:t>
            </a:r>
            <a:r>
              <a:rPr lang="en-DE" dirty="0">
                <a:latin typeface="Open Sans"/>
                <a:ea typeface="Open Sans"/>
                <a:cs typeface="Open Sans"/>
              </a:rPr>
              <a:t>.dll</a:t>
            </a:r>
          </a:p>
          <a:p>
            <a:pPr marL="853200" lvl="2" indent="-457200">
              <a:buFont typeface="Arial" panose="05000000000000000000" pitchFamily="2" charset="2"/>
              <a:buChar char="•"/>
            </a:pPr>
            <a:r>
              <a:rPr lang="de-DE" dirty="0">
                <a:latin typeface="Open Sans"/>
                <a:ea typeface="Open Sans"/>
                <a:cs typeface="Open Sans"/>
              </a:rPr>
              <a:t>wups</a:t>
            </a:r>
            <a:r>
              <a:rPr lang="en-DE" dirty="0">
                <a:latin typeface="Open Sans"/>
                <a:ea typeface="Open Sans"/>
                <a:cs typeface="Open Sans"/>
              </a:rPr>
              <a:t>.dll</a:t>
            </a:r>
            <a:endParaRPr lang="de-DE" dirty="0">
              <a:latin typeface="Open Sans"/>
              <a:ea typeface="Open Sans"/>
              <a:cs typeface="Open Sans"/>
            </a:endParaRPr>
          </a:p>
          <a:p>
            <a:pPr marL="457200" indent="-457200">
              <a:buFont typeface="Arial" panose="05000000000000000000" pitchFamily="2" charset="2"/>
              <a:buChar char="•"/>
            </a:pPr>
            <a:r>
              <a:rPr lang="en-US" dirty="0">
                <a:latin typeface="Open Sans"/>
                <a:ea typeface="Open Sans"/>
                <a:cs typeface="Open Sans"/>
              </a:rPr>
              <a:t>Loads malicious DLL in the context</a:t>
            </a:r>
            <a:br>
              <a:rPr lang="en-US" dirty="0">
                <a:latin typeface="Open Sans"/>
                <a:ea typeface="Open Sans"/>
                <a:cs typeface="Open Sans"/>
              </a:rPr>
            </a:br>
            <a:r>
              <a:rPr lang="en-US" dirty="0">
                <a:latin typeface="Open Sans"/>
                <a:ea typeface="Open Sans"/>
                <a:cs typeface="Open Sans"/>
              </a:rPr>
              <a:t>of a trusted Windows DLL</a:t>
            </a:r>
          </a:p>
          <a:p>
            <a:pPr lvl="1"/>
            <a:endParaRPr lang="en-DE" dirty="0">
              <a:latin typeface="Open Sans"/>
              <a:ea typeface="Open Sans"/>
              <a:cs typeface="Open Sans"/>
            </a:endParaRPr>
          </a:p>
          <a:p>
            <a:pPr marL="457200" indent="-457200">
              <a:buFont typeface="Arial" panose="05000000000000000000" pitchFamily="2" charset="2"/>
              <a:buChar char="•"/>
            </a:pPr>
            <a:endParaRPr lang="en-US" dirty="0"/>
          </a:p>
        </p:txBody>
      </p:sp>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p:txBody>
          <a:bodyPr lIns="91440" tIns="45720" rIns="91440" bIns="45720" anchor="t"/>
          <a:lstStyle/>
          <a:p>
            <a:r>
              <a:rPr lang="en-DE">
                <a:latin typeface="Open Sans"/>
                <a:ea typeface="Open Sans"/>
                <a:cs typeface="Open Sans"/>
              </a:rPr>
              <a:t>Hooking-based </a:t>
            </a:r>
            <a:r>
              <a:rPr lang="pt-BR">
                <a:latin typeface="Open Sans"/>
                <a:ea typeface="Open Sans"/>
                <a:cs typeface="Open Sans"/>
              </a:rPr>
              <a:t>Loader</a:t>
            </a:r>
            <a:endParaRPr lang="pt-BR"/>
          </a:p>
        </p:txBody>
      </p:sp>
      <p:pic>
        <p:nvPicPr>
          <p:cNvPr id="9" name="Picture 8" descr="A screenshot of a computer program&#10;&#10;Description automatically generated with medium confidence">
            <a:extLst>
              <a:ext uri="{FF2B5EF4-FFF2-40B4-BE49-F238E27FC236}">
                <a16:creationId xmlns:a16="http://schemas.microsoft.com/office/drawing/2014/main" id="{6081EC1C-ADF6-9BE3-0B66-A57831E84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342" y="379705"/>
            <a:ext cx="5523200" cy="6034157"/>
          </a:xfrm>
          <a:prstGeom prst="rect">
            <a:avLst/>
          </a:prstGeom>
        </p:spPr>
      </p:pic>
    </p:spTree>
    <p:extLst>
      <p:ext uri="{BB962C8B-B14F-4D97-AF65-F5344CB8AC3E}">
        <p14:creationId xmlns:p14="http://schemas.microsoft.com/office/powerpoint/2010/main" val="412954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5A8912A-D67B-B5CD-004D-E28145CA52EA}"/>
              </a:ext>
            </a:extLst>
          </p:cNvPr>
          <p:cNvSpPr>
            <a:spLocks noGrp="1"/>
          </p:cNvSpPr>
          <p:nvPr>
            <p:ph type="title"/>
          </p:nvPr>
        </p:nvSpPr>
        <p:spPr>
          <a:xfrm>
            <a:off x="2117468" y="2939143"/>
            <a:ext cx="7957063" cy="979714"/>
          </a:xfrm>
        </p:spPr>
        <p:txBody>
          <a:bodyPr lIns="91440" tIns="45720" rIns="91440" bIns="45720" anchor="t"/>
          <a:lstStyle/>
          <a:p>
            <a:pPr algn="ctr"/>
            <a:r>
              <a:rPr lang="pt-BR">
                <a:latin typeface="Open Sans"/>
                <a:ea typeface="Open Sans"/>
                <a:cs typeface="Open Sans"/>
              </a:rPr>
              <a:t>BumbleBee</a:t>
            </a:r>
            <a:r>
              <a:rPr lang="en-DE">
                <a:latin typeface="Open Sans"/>
                <a:ea typeface="Open Sans"/>
                <a:cs typeface="Open Sans"/>
              </a:rPr>
              <a:t>’s </a:t>
            </a:r>
            <a:r>
              <a:rPr lang="pt-BR">
                <a:latin typeface="Open Sans"/>
                <a:ea typeface="Open Sans"/>
                <a:cs typeface="Open Sans"/>
              </a:rPr>
              <a:t>Evasion Techniques</a:t>
            </a:r>
            <a:endParaRPr lang="pt-BR"/>
          </a:p>
        </p:txBody>
      </p:sp>
    </p:spTree>
    <p:extLst>
      <p:ext uri="{BB962C8B-B14F-4D97-AF65-F5344CB8AC3E}">
        <p14:creationId xmlns:p14="http://schemas.microsoft.com/office/powerpoint/2010/main" val="101218820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RSTCON23-Slide_Deck_Template-dark-mode.pptx" id="{D051B013-E790-49A9-AEB6-BE6EC01565B2}" vid="{69852A63-6F98-455A-BB89-6332907B87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FIRSTCON23-Slide_Deck_Template-dark-mode</Template>
  <TotalTime>174</TotalTime>
  <Words>367</Words>
  <Application>Microsoft Office PowerPoint</Application>
  <PresentationFormat>Widescreen</PresentationFormat>
  <Paragraphs>112</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Arial,Sans-Serif</vt:lpstr>
      <vt:lpstr>Calibri</vt:lpstr>
      <vt:lpstr>Calibri Light</vt:lpstr>
      <vt:lpstr>Open Sans</vt:lpstr>
      <vt:lpstr>Wingdings</vt:lpstr>
      <vt:lpstr>Tema do Office</vt:lpstr>
      <vt:lpstr>Busy Bees The Transformation of BumbleBee</vt:lpstr>
      <vt:lpstr>BumbleBee, is it you?</vt:lpstr>
      <vt:lpstr>BumbleBee</vt:lpstr>
      <vt:lpstr>BumbleBee’s Loading Activities</vt:lpstr>
      <vt:lpstr>MITRE ATT&amp;CK Overview</vt:lpstr>
      <vt:lpstr>BumbleBee’s Delivery and Execution</vt:lpstr>
      <vt:lpstr>BumbleBee’s Delivery</vt:lpstr>
      <vt:lpstr>Hooking-based Loader</vt:lpstr>
      <vt:lpstr>BumbleBee’s Evasion Techniques</vt:lpstr>
      <vt:lpstr>Evasion Techniques Overview</vt:lpstr>
      <vt:lpstr>Evasion Techniques Evolution</vt:lpstr>
      <vt:lpstr>Evasion Techniques Difference</vt:lpstr>
      <vt:lpstr>BumbleBee’s C2 Communication</vt:lpstr>
      <vt:lpstr>Supported C2 Commands</vt:lpstr>
      <vt:lpstr>C2 Commands Evolution</vt:lpstr>
      <vt:lpstr>Malware Configuration Extraction</vt:lpstr>
      <vt:lpstr>BumbleBee’s Configuration Overview</vt:lpstr>
      <vt:lpstr>Configuration Decryption</vt:lpstr>
      <vt:lpstr>Extracting the Configuration</vt:lpstr>
      <vt:lpstr>Conclusion</vt:lpstr>
      <vt:lpstr>Conclusion</vt:lpstr>
      <vt:lpstr>PowerPoint Presentation</vt:lpstr>
      <vt:lpstr>Evasion Techniques</vt:lpstr>
      <vt:lpstr>Command Examples</vt:lpstr>
      <vt:lpstr>Extracting the Key</vt:lpstr>
      <vt:lpstr>RC4 Decryption Identification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Busy Bees The Transformation of BumbleBee</dc:title>
  <dc:creator>Patrick Staubmann</dc:creator>
  <cp:lastModifiedBy>Patrick Staubmann</cp:lastModifiedBy>
  <cp:revision>13</cp:revision>
  <dcterms:created xsi:type="dcterms:W3CDTF">2023-04-11T07:18:45Z</dcterms:created>
  <dcterms:modified xsi:type="dcterms:W3CDTF">2023-06-06T17:22:54Z</dcterms:modified>
</cp:coreProperties>
</file>