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/>
    <p:restoredTop sz="94646"/>
  </p:normalViewPr>
  <p:slideViewPr>
    <p:cSldViewPr snapToGrid="0" snapToObjects="1">
      <p:cViewPr varScale="1">
        <p:scale>
          <a:sx n="98" d="100"/>
          <a:sy n="98" d="100"/>
        </p:scale>
        <p:origin x="131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440B4-CBD9-F94B-9D2B-F3D0D01DE9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7CD45E-E7AE-2A43-9E6D-A76DC44984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6D6CE3-6810-4B4D-B2BC-DE15B6313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7C4E-C637-1646-AD33-C8C8B861CD30}" type="datetimeFigureOut">
              <a:rPr lang="en-US" smtClean="0"/>
              <a:t>6/9/25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F2007D-2552-8741-8236-BCF948D07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2D6A43-52CC-6545-9CF4-9690ED38A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F217-7684-284E-AEE6-7E948E00F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66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BB331-AE43-AD4E-A412-93AA7538E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458634-8712-6D41-A4C8-FC0C7E4205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3148C4-8876-DE46-8B9F-9079D7059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7C4E-C637-1646-AD33-C8C8B861CD30}" type="datetimeFigureOut">
              <a:rPr lang="en-US" smtClean="0"/>
              <a:t>6/9/25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D32F29-F0F7-5F45-B3A2-27C719DB6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24D55-3CE2-E34D-BB04-F6357C2D4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F217-7684-284E-AEE6-7E948E00F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856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DBF024-615C-CF4B-BC8B-F101E5FE0A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403813-A409-0745-948A-FAC72DBAB7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02B287-1559-9148-9ADB-BF984E996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7C4E-C637-1646-AD33-C8C8B861CD30}" type="datetimeFigureOut">
              <a:rPr lang="en-US" smtClean="0"/>
              <a:t>6/9/25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2E8A1-DD58-9142-9D35-73D9FEDFF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1E433-D0E7-2C48-A02C-14289E51F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F217-7684-284E-AEE6-7E948E00F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198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1BB4B-7027-784F-B30B-C555BAECA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B38F3-1AC2-6043-993E-21C74194D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1B75E8-9FCF-6041-9517-99880E78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7C4E-C637-1646-AD33-C8C8B861CD30}" type="datetimeFigureOut">
              <a:rPr lang="en-US" smtClean="0"/>
              <a:t>6/9/25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DEBD81-B758-D645-B3D0-F9F7F4A33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F77E5-2D28-9641-B3EA-3FE9CFFA8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F217-7684-284E-AEE6-7E948E00F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064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437B1-CED2-064F-A13E-804D25DDF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BD7C5E-CE87-8A47-BB5D-C6C071FBD1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168C0E-9D50-AE4F-B5CF-87EBF8C54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7C4E-C637-1646-AD33-C8C8B861CD30}" type="datetimeFigureOut">
              <a:rPr lang="en-US" smtClean="0"/>
              <a:t>6/9/25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688DA-9A33-124E-9305-1BE4DB52D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D0D3-DB01-0A4A-A356-958ACDDA5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F217-7684-284E-AEE6-7E948E00F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713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1943E-ACBB-B349-AABA-820694E11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ECB22-C81D-E448-969C-F29BC3DD85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45E8C5-E86F-AD40-BDF5-92CBC77505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2E9C04-3157-C745-A0A2-CD5A2A8CF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7C4E-C637-1646-AD33-C8C8B861CD30}" type="datetimeFigureOut">
              <a:rPr lang="en-US" smtClean="0"/>
              <a:t>6/9/25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9BF01-3387-C743-AE75-A42E546D3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86AD3F-0593-D548-8B67-4FAF23261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F217-7684-284E-AEE6-7E948E00F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539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FA946-AF9A-7747-8404-FAC8E1101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0F2849-8B40-7A4E-8A90-63244814BF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5083D3-4EE1-AA40-A3D5-03DAF9862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F7C45A-481D-6145-B19D-292AFAA0F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005981-2EC3-B64B-8EE3-ED4545CD17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3FD8E7-C341-674E-84CF-BB4F00CD3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7C4E-C637-1646-AD33-C8C8B861CD30}" type="datetimeFigureOut">
              <a:rPr lang="en-US" smtClean="0"/>
              <a:t>6/9/25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A0DD90-584E-8C49-ABF2-1240E7225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C4E35D-55E8-E04F-A402-688C538EE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F217-7684-284E-AEE6-7E948E00F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21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73B2E-F8B7-5F41-9B34-410BCF704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8C5B8B-E255-014F-A9B3-B35F25C6E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7C4E-C637-1646-AD33-C8C8B861CD30}" type="datetimeFigureOut">
              <a:rPr lang="en-US" smtClean="0"/>
              <a:t>6/9/25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04DB39-FFA4-3944-9400-06CBE83AB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AC5877-A863-FB4B-BC0A-A3618B7AE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F217-7684-284E-AEE6-7E948E00F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624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BFC48B-A6EE-474D-B652-CCA5B585C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7C4E-C637-1646-AD33-C8C8B861CD30}" type="datetimeFigureOut">
              <a:rPr lang="en-US" smtClean="0"/>
              <a:t>6/9/25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F46C17-ADCB-3A46-AEB1-BFCB0DAE1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B7C135-C1A2-E544-B5DC-F7DE0BE40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F217-7684-284E-AEE6-7E948E00F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47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9F634-F11D-6F40-82DC-460DD7412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61696-AA90-244E-83B4-32133AA22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EDB53E-E70D-F04C-BABA-6300CE240E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6C5D82-BFC2-E04F-8289-5881C9490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7C4E-C637-1646-AD33-C8C8B861CD30}" type="datetimeFigureOut">
              <a:rPr lang="en-US" smtClean="0"/>
              <a:t>6/9/25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E115B9-494A-2442-B4E1-AC76BFFF6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4B4AAD-6919-554D-ADD2-3BFF000D8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F217-7684-284E-AEE6-7E948E00F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8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93072-DAAD-9548-88B3-BCD35782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3B7A7A-E7CE-8448-90B0-27120626E9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29798D-43D6-7D4B-8A8D-4F36E29B90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9B227F-DA73-A145-8DB1-6BED9E49B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7C4E-C637-1646-AD33-C8C8B861CD30}" type="datetimeFigureOut">
              <a:rPr lang="en-US" smtClean="0"/>
              <a:t>6/9/25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DA3081-A33F-D54B-BD62-E8ED80AE0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4627F5-6D74-2740-8FD5-68FFC0FB0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F217-7684-284E-AEE6-7E948E00F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152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99DD2F-572F-C34A-9F5E-BB6DFA8D1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C21FD5-5674-5D40-AC67-A8B700C1F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D225D-D6EA-5846-A6A9-A328EEE563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C7C4E-C637-1646-AD33-C8C8B861CD30}" type="datetimeFigureOut">
              <a:rPr lang="en-US" smtClean="0"/>
              <a:t>6/9/25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227D1-40D5-E646-9F92-A3B90C107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4EE07-628D-924F-ACBB-E366F0D7BE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1F217-7684-284E-AEE6-7E948E00F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7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rst.org/global/sigs/ai-security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first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rst.org/global/sigs/ai-security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rst.org/global/sigs/ai-security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FBC72-C109-E148-BBD4-A1F75AA986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SIG Updates – AI SIG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CC03EE-6EC5-C24B-93C7-E0DB04A7D2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Aaron Kaplan, Christian </a:t>
            </a:r>
            <a:r>
              <a:rPr lang="en-US" dirty="0" err="1"/>
              <a:t>Horchert</a:t>
            </a:r>
            <a:r>
              <a:rPr lang="en-US" dirty="0"/>
              <a:t> (</a:t>
            </a:r>
            <a:r>
              <a:rPr lang="en-US" dirty="0" err="1"/>
              <a:t>Fukami</a:t>
            </a:r>
            <a:r>
              <a:rPr lang="en-US" dirty="0"/>
              <a:t>), Jeffrey Carpenter, Patrick Grau</a:t>
            </a:r>
          </a:p>
        </p:txBody>
      </p:sp>
    </p:spTree>
    <p:extLst>
      <p:ext uri="{BB962C8B-B14F-4D97-AF65-F5344CB8AC3E}">
        <p14:creationId xmlns:p14="http://schemas.microsoft.com/office/powerpoint/2010/main" val="2303279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4F42B-25F9-5D41-9003-7178B94CA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AI SIG?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AD425-6E3C-454B-9B58-DB70987EA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https://www.first.org/global/sigs/ai-security/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The mission of the AI Security Special Interest Group (SIG) is to advance the use and understanding of artificial intelligence (AI), with a particular emphasis on large language models (LLMs) for security and incident response.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We tackle these problems:</a:t>
            </a:r>
          </a:p>
          <a:p>
            <a:r>
              <a:rPr lang="en-US" dirty="0"/>
              <a:t>AI for defenders</a:t>
            </a:r>
          </a:p>
          <a:p>
            <a:r>
              <a:rPr lang="en-US" dirty="0"/>
              <a:t>AI for attackers</a:t>
            </a:r>
          </a:p>
          <a:p>
            <a:r>
              <a:rPr lang="en-US" dirty="0"/>
              <a:t>Other related aspects of the intersection between AI and Cybersecurity</a:t>
            </a:r>
          </a:p>
        </p:txBody>
      </p:sp>
    </p:spTree>
    <p:extLst>
      <p:ext uri="{BB962C8B-B14F-4D97-AF65-F5344CB8AC3E}">
        <p14:creationId xmlns:p14="http://schemas.microsoft.com/office/powerpoint/2010/main" val="2098637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BAEBD-3251-FF4D-902C-0903926C8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SIG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BB266-61B6-8B48-A4C1-4EBA562D7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has 248 approved members</a:t>
            </a:r>
          </a:p>
          <a:p>
            <a:r>
              <a:rPr lang="en-US" dirty="0"/>
              <a:t>probably one of the most active SIGs in FIRST</a:t>
            </a:r>
          </a:p>
          <a:p>
            <a:r>
              <a:rPr lang="en-US" dirty="0"/>
              <a:t>weekly SIG call with every week since July 2023</a:t>
            </a:r>
          </a:p>
          <a:p>
            <a:r>
              <a:rPr lang="en-US" dirty="0"/>
              <a:t>now, we reduced the frequency  of the SIG calls to bi-weekly as of spring 2025</a:t>
            </a:r>
          </a:p>
          <a:p>
            <a:r>
              <a:rPr lang="en-US" dirty="0"/>
              <a:t>kept recordings and transcripts / summaries of most SIG calls in the FIRST wiki (this is our knowledge space): </a:t>
            </a:r>
            <a:r>
              <a:rPr lang="en-US" dirty="0">
                <a:hlinkClick r:id="rId2"/>
              </a:rPr>
              <a:t>wiki.first.org</a:t>
            </a:r>
            <a:endParaRPr lang="en-US" dirty="0"/>
          </a:p>
          <a:p>
            <a:r>
              <a:rPr lang="en-US" dirty="0"/>
              <a:t>the from nearly weekly meetings, we have 54 recordings</a:t>
            </a:r>
          </a:p>
          <a:p>
            <a:r>
              <a:rPr lang="en-US" dirty="0"/>
              <a:t>from the meetings, we have 66 meeting minutes</a:t>
            </a:r>
          </a:p>
          <a:p>
            <a:r>
              <a:rPr lang="en-US" dirty="0"/>
              <a:t>....over the course of 2 years (we started in July 2023)</a:t>
            </a:r>
            <a:br>
              <a:rPr lang="en-US" dirty="0"/>
            </a:br>
            <a:endParaRPr lang="en-US" dirty="0"/>
          </a:p>
          <a:p>
            <a:r>
              <a:rPr lang="en-US" dirty="0"/>
              <a:t>4 co-chairs: Jeffrey Carpenter, Patrick Grau, </a:t>
            </a:r>
            <a:r>
              <a:rPr lang="en-US" dirty="0" err="1"/>
              <a:t>Fukami</a:t>
            </a:r>
            <a:r>
              <a:rPr lang="en-US" dirty="0"/>
              <a:t> (Christian </a:t>
            </a:r>
            <a:r>
              <a:rPr lang="en-US" dirty="0" err="1"/>
              <a:t>Horchert</a:t>
            </a:r>
            <a:r>
              <a:rPr lang="en-US" dirty="0"/>
              <a:t>), Aaron Kaplan - reach out to any of us for questions</a:t>
            </a:r>
          </a:p>
          <a:p>
            <a:r>
              <a:rPr lang="en-US" dirty="0"/>
              <a:t>Also, we welcome additions and ideas for projects the group would like to undertake.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233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D2DD1-CD81-954C-84B9-71F72115D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Joining the AI SIG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E93E4-7C80-0740-85F0-506ACDB15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https://www.first.org/global/sigs/ai-security/</a:t>
            </a:r>
            <a:endParaRPr lang="en-US" dirty="0"/>
          </a:p>
          <a:p>
            <a:r>
              <a:rPr lang="en-US" b="1" dirty="0"/>
              <a:t>Rules for joining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If you join, you will be asked to give a presentation on your work, your projects, your experiments with AI + Security or simply about an interesting paper you read in this field</a:t>
            </a:r>
          </a:p>
          <a:p>
            <a:r>
              <a:rPr lang="en-US" dirty="0"/>
              <a:t>Everyone is highly encouraged to present in order to </a:t>
            </a:r>
            <a:r>
              <a:rPr lang="en-US" b="1" dirty="0"/>
              <a:t>keep the knowledge flowing</a:t>
            </a:r>
          </a:p>
          <a:p>
            <a:r>
              <a:rPr lang="en-US" dirty="0"/>
              <a:t>Get to know us at the in-person meeting at FIRSTCON 2025.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108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61E1D-A3CB-994C-816E-F9226111D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few selected talks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8DE5B-CB5F-2144-93DD-02F8F89A7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Jacob Torrey - Zippy: How to detect generative AI generated texts</a:t>
            </a:r>
          </a:p>
          <a:p>
            <a:r>
              <a:rPr lang="en-US" dirty="0"/>
              <a:t>Patrick Grau (+ team at Bosch) - "A Dataset for Detecting and Linking Entities, Tactics, and Techniques in Cyber Threat Reports”</a:t>
            </a:r>
          </a:p>
          <a:p>
            <a:r>
              <a:rPr lang="en-US" dirty="0"/>
              <a:t>Leon </a:t>
            </a:r>
            <a:r>
              <a:rPr lang="en-US" dirty="0" err="1"/>
              <a:t>Derczynski</a:t>
            </a:r>
            <a:r>
              <a:rPr lang="en-US" dirty="0"/>
              <a:t> - </a:t>
            </a:r>
            <a:r>
              <a:rPr lang="en-US" dirty="0" err="1"/>
              <a:t>Garak</a:t>
            </a:r>
            <a:r>
              <a:rPr lang="en-US" dirty="0"/>
              <a:t> - an LLM vulnerability scanner</a:t>
            </a:r>
          </a:p>
          <a:p>
            <a:r>
              <a:rPr lang="en-US" dirty="0"/>
              <a:t>Andreas </a:t>
            </a:r>
            <a:r>
              <a:rPr lang="en-US" dirty="0" err="1"/>
              <a:t>Happe</a:t>
            </a:r>
            <a:r>
              <a:rPr lang="en-US" dirty="0"/>
              <a:t> - Getting </a:t>
            </a:r>
            <a:r>
              <a:rPr lang="en-US" dirty="0" err="1"/>
              <a:t>pwn'd</a:t>
            </a:r>
            <a:r>
              <a:rPr lang="en-US" dirty="0"/>
              <a:t> by AI: </a:t>
            </a:r>
            <a:r>
              <a:rPr lang="en-US" dirty="0" err="1"/>
              <a:t>HackingBuddy</a:t>
            </a:r>
            <a:r>
              <a:rPr lang="en-US" dirty="0"/>
              <a:t> GPT as an automatic hacking co-pilot for offensive security.</a:t>
            </a:r>
          </a:p>
          <a:p>
            <a:r>
              <a:rPr lang="en-US" dirty="0"/>
              <a:t>Juergen </a:t>
            </a:r>
            <a:r>
              <a:rPr lang="en-US" dirty="0" err="1"/>
              <a:t>Brandl</a:t>
            </a:r>
            <a:r>
              <a:rPr lang="en-US" dirty="0"/>
              <a:t> - </a:t>
            </a:r>
            <a:r>
              <a:rPr lang="en-US" dirty="0" err="1"/>
              <a:t>ctitools</a:t>
            </a:r>
            <a:r>
              <a:rPr lang="en-US" dirty="0"/>
              <a:t> - an annotation tool for NER, </a:t>
            </a:r>
            <a:r>
              <a:rPr lang="en-US" dirty="0" err="1"/>
              <a:t>summarisation</a:t>
            </a:r>
            <a:r>
              <a:rPr lang="en-US" dirty="0"/>
              <a:t> and other CTI + AI tasks </a:t>
            </a:r>
          </a:p>
          <a:p>
            <a:r>
              <a:rPr lang="en-US" dirty="0"/>
              <a:t>David Bianco -  DECEIVE - an AI honeypot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504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CFF2A-061E-0043-BC07-28A06A1D1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97FD3-DA0F-AF49-A3B0-A155CE8EA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https://www.first.org/global/sigs/ai-security/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817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450</Words>
  <Application>Microsoft Macintosh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SIG Updates – AI SIG</vt:lpstr>
      <vt:lpstr>What is the AI SIG?</vt:lpstr>
      <vt:lpstr>About the SIG</vt:lpstr>
      <vt:lpstr>Joining the AI SIG</vt:lpstr>
      <vt:lpstr>A few selected talks</vt:lpstr>
      <vt:lpstr>Thanks!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 Updates – AI SIG</dc:title>
  <dc:creator>Aaron Kaplan</dc:creator>
  <cp:lastModifiedBy>Aaron Kaplan</cp:lastModifiedBy>
  <cp:revision>2</cp:revision>
  <dcterms:created xsi:type="dcterms:W3CDTF">2025-06-09T20:39:39Z</dcterms:created>
  <dcterms:modified xsi:type="dcterms:W3CDTF">2025-06-09T22:07:54Z</dcterms:modified>
</cp:coreProperties>
</file>