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379059383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379059383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</a:t>
            </a:r>
            <a:r>
              <a:rPr lang="en"/>
              <a:t>clear</a:t>
            </a:r>
            <a:r>
              <a:rPr lang="en"/>
              <a:t> when the first MA-SIG was founded, 2016 new initiative to refresh the SIG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Most documentation will be outdated for a long time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People joining and leaving the SIG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If our emails do not get read, what is the point of having a SIG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13954412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313954412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6"/>
            <a:ext cx="1808000" cy="108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657449"/>
            <a:ext cx="8520600" cy="3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4843487"/>
            <a:ext cx="9144000" cy="312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6"/>
            <a:ext cx="1808000" cy="10857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311700" y="1657449"/>
            <a:ext cx="8520600" cy="32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472458" y="45428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Automation SIG</a:t>
            </a:r>
            <a:endParaRPr/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 Meeting, Copenhagen, 26 June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the Automation SIG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528024"/>
            <a:ext cx="8520600" cy="3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Currently 131 Members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to all interested people within FIRST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SIG Members decide the working topics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interested people to automate as much as possible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Monthly call on Zoom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Presentations about Tools, Techniques, …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Best Common Practice Guide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978425"/>
            <a:ext cx="8520600" cy="5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we work - where you find our results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705689"/>
            <a:ext cx="8520600" cy="3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Wiki - open to all FIRST members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Github https://github.com/FIRSTdotorg/automation-sig-www/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Best Common Practices guide - our current working topic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Should be a living document where everyone can participate to improve / expand / …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Use the develop branch to propose updates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Slack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Zoom - Monthly call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presentations about tools, techniques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