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379059383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379059383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</a:t>
            </a:r>
            <a:r>
              <a:rPr lang="en"/>
              <a:t>clear</a:t>
            </a:r>
            <a:r>
              <a:rPr lang="en"/>
              <a:t> when the first MA-SIG was founded, 2016 new initiative to refresh the SIG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Most documentation will be outdated for a long time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People joining and leaving the SIG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If our emails do not get read, what is the point of having a SIG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313954412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313954412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Release process at FIRST still complicated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6"/>
            <a:ext cx="1808000" cy="108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657449"/>
            <a:ext cx="8520600" cy="32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0" y="4843487"/>
            <a:ext cx="9144000" cy="312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6"/>
            <a:ext cx="1808000" cy="10857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311700" y="1657449"/>
            <a:ext cx="8520600" cy="32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Malware Analysis SIG</a:t>
            </a:r>
            <a:endParaRPr/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 Meeting, Copenhagen, 26 June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the MA-SIG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528024"/>
            <a:ext cx="8520600" cy="32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Currently 110 Members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to all interested people within FIRST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SIG Members decide the working topics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 interested people to start in malware analysis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Malware analysis framework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Examples how to setup a MA-Lab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CTF challenges, start with simple analysis steps, new challenges every week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we work - where you find our results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705689"/>
            <a:ext cx="8520600" cy="32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Wiki - open to all FIRST members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MA Framework v2.0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MA Lab Examples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Training Materials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Slack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SIG Channel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MA-Discuss channel - open to all FIRST members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Zoom - BiWeekly Meetings, about 30min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SIG Members can present current work, lightning talks, 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CTF Platform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weekly challenges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