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1ECC62-F06B-4C65-B5B9-F1D85D359435}" v="70" dt="2025-06-15T20:51:10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ssimir Tzvetanov" userId="1e4eb5ca-b4e9-48a9-a2a5-f646e7398032" providerId="ADAL" clId="{521ECC62-F06B-4C65-B5B9-F1D85D359435}"/>
    <pc:docChg chg="undo custSel addSld delSld modSld">
      <pc:chgData name="Krassimir Tzvetanov" userId="1e4eb5ca-b4e9-48a9-a2a5-f646e7398032" providerId="ADAL" clId="{521ECC62-F06B-4C65-B5B9-F1D85D359435}" dt="2025-06-15T20:51:10.060" v="1112"/>
      <pc:docMkLst>
        <pc:docMk/>
      </pc:docMkLst>
      <pc:sldChg chg="modSp mod">
        <pc:chgData name="Krassimir Tzvetanov" userId="1e4eb5ca-b4e9-48a9-a2a5-f646e7398032" providerId="ADAL" clId="{521ECC62-F06B-4C65-B5B9-F1D85D359435}" dt="2025-06-15T20:46:37.155" v="1095" actId="20577"/>
        <pc:sldMkLst>
          <pc:docMk/>
          <pc:sldMk cId="2368927862" sldId="256"/>
        </pc:sldMkLst>
        <pc:spChg chg="mod">
          <ac:chgData name="Krassimir Tzvetanov" userId="1e4eb5ca-b4e9-48a9-a2a5-f646e7398032" providerId="ADAL" clId="{521ECC62-F06B-4C65-B5B9-F1D85D359435}" dt="2025-06-15T20:11:05.837" v="125" actId="790"/>
          <ac:spMkLst>
            <pc:docMk/>
            <pc:sldMk cId="2368927862" sldId="256"/>
            <ac:spMk id="4" creationId="{BC9F746A-4301-B2B7-F9B7-3929B72DB07C}"/>
          </ac:spMkLst>
        </pc:spChg>
        <pc:spChg chg="mod">
          <ac:chgData name="Krassimir Tzvetanov" userId="1e4eb5ca-b4e9-48a9-a2a5-f646e7398032" providerId="ADAL" clId="{521ECC62-F06B-4C65-B5B9-F1D85D359435}" dt="2025-06-15T20:46:37.155" v="1095" actId="20577"/>
          <ac:spMkLst>
            <pc:docMk/>
            <pc:sldMk cId="2368927862" sldId="256"/>
            <ac:spMk id="5" creationId="{B877449D-5AB4-31B4-240A-268D2C3F8A95}"/>
          </ac:spMkLst>
        </pc:spChg>
      </pc:sldChg>
      <pc:sldChg chg="modSp del mod">
        <pc:chgData name="Krassimir Tzvetanov" userId="1e4eb5ca-b4e9-48a9-a2a5-f646e7398032" providerId="ADAL" clId="{521ECC62-F06B-4C65-B5B9-F1D85D359435}" dt="2025-06-15T20:44:31.083" v="985" actId="2696"/>
        <pc:sldMkLst>
          <pc:docMk/>
          <pc:sldMk cId="39611807" sldId="257"/>
        </pc:sldMkLst>
        <pc:spChg chg="mod">
          <ac:chgData name="Krassimir Tzvetanov" userId="1e4eb5ca-b4e9-48a9-a2a5-f646e7398032" providerId="ADAL" clId="{521ECC62-F06B-4C65-B5B9-F1D85D359435}" dt="2025-06-15T20:11:05.837" v="125" actId="790"/>
          <ac:spMkLst>
            <pc:docMk/>
            <pc:sldMk cId="39611807" sldId="257"/>
            <ac:spMk id="2" creationId="{D829FEEF-03D8-0416-A2BB-A9F5025C47A6}"/>
          </ac:spMkLst>
        </pc:spChg>
        <pc:spChg chg="mod">
          <ac:chgData name="Krassimir Tzvetanov" userId="1e4eb5ca-b4e9-48a9-a2a5-f646e7398032" providerId="ADAL" clId="{521ECC62-F06B-4C65-B5B9-F1D85D359435}" dt="2025-06-15T20:11:05.837" v="125" actId="790"/>
          <ac:spMkLst>
            <pc:docMk/>
            <pc:sldMk cId="39611807" sldId="257"/>
            <ac:spMk id="3" creationId="{EB11C2C6-BEE7-75C1-D5AD-EF5CFBDB997F}"/>
          </ac:spMkLst>
        </pc:spChg>
      </pc:sldChg>
      <pc:sldChg chg="modSp mod modAnim">
        <pc:chgData name="Krassimir Tzvetanov" userId="1e4eb5ca-b4e9-48a9-a2a5-f646e7398032" providerId="ADAL" clId="{521ECC62-F06B-4C65-B5B9-F1D85D359435}" dt="2025-06-15T20:51:10.060" v="1112"/>
        <pc:sldMkLst>
          <pc:docMk/>
          <pc:sldMk cId="2968567183" sldId="258"/>
        </pc:sldMkLst>
        <pc:spChg chg="mod">
          <ac:chgData name="Krassimir Tzvetanov" userId="1e4eb5ca-b4e9-48a9-a2a5-f646e7398032" providerId="ADAL" clId="{521ECC62-F06B-4C65-B5B9-F1D85D359435}" dt="2025-06-15T20:12:13.561" v="218" actId="20577"/>
          <ac:spMkLst>
            <pc:docMk/>
            <pc:sldMk cId="2968567183" sldId="258"/>
            <ac:spMk id="2" creationId="{32C62DAE-8B0F-13BB-0EDB-7C997AE343CF}"/>
          </ac:spMkLst>
        </pc:spChg>
        <pc:spChg chg="mod">
          <ac:chgData name="Krassimir Tzvetanov" userId="1e4eb5ca-b4e9-48a9-a2a5-f646e7398032" providerId="ADAL" clId="{521ECC62-F06B-4C65-B5B9-F1D85D359435}" dt="2025-06-15T20:16:19.143" v="458" actId="14100"/>
          <ac:spMkLst>
            <pc:docMk/>
            <pc:sldMk cId="2968567183" sldId="258"/>
            <ac:spMk id="3" creationId="{AEF17C8B-AF44-AF41-5330-4126509BBF6B}"/>
          </ac:spMkLst>
        </pc:spChg>
      </pc:sldChg>
      <pc:sldChg chg="modSp mod">
        <pc:chgData name="Krassimir Tzvetanov" userId="1e4eb5ca-b4e9-48a9-a2a5-f646e7398032" providerId="ADAL" clId="{521ECC62-F06B-4C65-B5B9-F1D85D359435}" dt="2025-06-15T20:11:05.837" v="125" actId="790"/>
        <pc:sldMkLst>
          <pc:docMk/>
          <pc:sldMk cId="1025575577" sldId="259"/>
        </pc:sldMkLst>
        <pc:spChg chg="mod">
          <ac:chgData name="Krassimir Tzvetanov" userId="1e4eb5ca-b4e9-48a9-a2a5-f646e7398032" providerId="ADAL" clId="{521ECC62-F06B-4C65-B5B9-F1D85D359435}" dt="2025-06-15T20:11:05.837" v="125" actId="790"/>
          <ac:spMkLst>
            <pc:docMk/>
            <pc:sldMk cId="1025575577" sldId="259"/>
            <ac:spMk id="4" creationId="{7A2458B9-53D9-0C34-AB83-740A9CA6BCA2}"/>
          </ac:spMkLst>
        </pc:spChg>
      </pc:sldChg>
      <pc:sldChg chg="addSp modSp add mod modAnim">
        <pc:chgData name="Krassimir Tzvetanov" userId="1e4eb5ca-b4e9-48a9-a2a5-f646e7398032" providerId="ADAL" clId="{521ECC62-F06B-4C65-B5B9-F1D85D359435}" dt="2025-06-15T20:50:57.819" v="1111"/>
        <pc:sldMkLst>
          <pc:docMk/>
          <pc:sldMk cId="2937037413" sldId="260"/>
        </pc:sldMkLst>
        <pc:spChg chg="mod">
          <ac:chgData name="Krassimir Tzvetanov" userId="1e4eb5ca-b4e9-48a9-a2a5-f646e7398032" providerId="ADAL" clId="{521ECC62-F06B-4C65-B5B9-F1D85D359435}" dt="2025-06-15T20:15:05.100" v="369" actId="20577"/>
          <ac:spMkLst>
            <pc:docMk/>
            <pc:sldMk cId="2937037413" sldId="260"/>
            <ac:spMk id="2" creationId="{F87FF4A6-440D-001E-084B-47EE2FADE550}"/>
          </ac:spMkLst>
        </pc:spChg>
        <pc:spChg chg="mod">
          <ac:chgData name="Krassimir Tzvetanov" userId="1e4eb5ca-b4e9-48a9-a2a5-f646e7398032" providerId="ADAL" clId="{521ECC62-F06B-4C65-B5B9-F1D85D359435}" dt="2025-06-15T20:50:48.721" v="1110" actId="14100"/>
          <ac:spMkLst>
            <pc:docMk/>
            <pc:sldMk cId="2937037413" sldId="260"/>
            <ac:spMk id="3" creationId="{ABCBEF4E-9A0C-4AB8-CC6C-54E7734B2F43}"/>
          </ac:spMkLst>
        </pc:spChg>
        <pc:picChg chg="add mod">
          <ac:chgData name="Krassimir Tzvetanov" userId="1e4eb5ca-b4e9-48a9-a2a5-f646e7398032" providerId="ADAL" clId="{521ECC62-F06B-4C65-B5B9-F1D85D359435}" dt="2025-06-15T20:49:44.413" v="1101" actId="14100"/>
          <ac:picMkLst>
            <pc:docMk/>
            <pc:sldMk cId="2937037413" sldId="260"/>
            <ac:picMk id="5" creationId="{2E69D826-613F-1292-FD0B-CFBDBC77FC54}"/>
          </ac:picMkLst>
        </pc:picChg>
      </pc:sldChg>
      <pc:sldChg chg="modSp add mod modAnim">
        <pc:chgData name="Krassimir Tzvetanov" userId="1e4eb5ca-b4e9-48a9-a2a5-f646e7398032" providerId="ADAL" clId="{521ECC62-F06B-4C65-B5B9-F1D85D359435}" dt="2025-06-15T20:46:19.992" v="1044" actId="20577"/>
        <pc:sldMkLst>
          <pc:docMk/>
          <pc:sldMk cId="802373929" sldId="261"/>
        </pc:sldMkLst>
        <pc:spChg chg="mod">
          <ac:chgData name="Krassimir Tzvetanov" userId="1e4eb5ca-b4e9-48a9-a2a5-f646e7398032" providerId="ADAL" clId="{521ECC62-F06B-4C65-B5B9-F1D85D359435}" dt="2025-06-15T20:41:13.928" v="718" actId="20577"/>
          <ac:spMkLst>
            <pc:docMk/>
            <pc:sldMk cId="802373929" sldId="261"/>
            <ac:spMk id="2" creationId="{8259681B-E2A7-1C68-0B8C-C64A01313EAC}"/>
          </ac:spMkLst>
        </pc:spChg>
        <pc:spChg chg="mod">
          <ac:chgData name="Krassimir Tzvetanov" userId="1e4eb5ca-b4e9-48a9-a2a5-f646e7398032" providerId="ADAL" clId="{521ECC62-F06B-4C65-B5B9-F1D85D359435}" dt="2025-06-15T20:46:19.992" v="1044" actId="20577"/>
          <ac:spMkLst>
            <pc:docMk/>
            <pc:sldMk cId="802373929" sldId="261"/>
            <ac:spMk id="3" creationId="{CF47E5C3-B44F-E23D-7BDA-E28ACE20FA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3172"/>
            <a:ext cx="12180723" cy="6851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5706533"/>
            <a:ext cx="12191998" cy="81855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800" noProof="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Krassimir Tzvetanov (Hydrolix, Purdue University, USA)</a:t>
            </a:r>
            <a:br>
              <a:rPr lang="en-US" sz="1800" noProof="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en-US" sz="1800" noProof="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Hendrik Adrian (LAC, Japan)</a:t>
            </a: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noProof="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Cyber </a:t>
            </a:r>
            <a:r>
              <a:rPr lang="en-US" sz="3600" noProof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Threat Intelligence (CTI) SIG</a:t>
            </a:r>
            <a:endParaRPr lang="en-US" sz="3600" noProof="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Threat Intelligence SIG</a:t>
            </a:r>
            <a:endParaRPr lang="en-US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487510"/>
            <a:ext cx="11303542" cy="4717981"/>
          </a:xfrm>
        </p:spPr>
        <p:txBody>
          <a:bodyPr/>
          <a:lstStyle/>
          <a:p>
            <a:r>
              <a:rPr lang="en-US" noProof="0" dirty="0"/>
              <a:t>Established: February 2018</a:t>
            </a:r>
          </a:p>
          <a:p>
            <a:r>
              <a:rPr lang="en-US" noProof="0" dirty="0"/>
              <a:t>Members: 161 (around 30+ fairly active)</a:t>
            </a:r>
          </a:p>
          <a:p>
            <a:r>
              <a:rPr lang="en-US" noProof="0" dirty="0"/>
              <a:t>Meets bi-weekly on Wednesday</a:t>
            </a:r>
          </a:p>
          <a:p>
            <a:endParaRPr lang="en-US" sz="1600" noProof="0" dirty="0"/>
          </a:p>
          <a:p>
            <a:r>
              <a:rPr lang="en-US" noProof="0" dirty="0"/>
              <a:t>The present SIG goals are: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Standardize terminology across the CTI industry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Create educational and training material to support CTI analyst training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Prepare and train new CTI analysts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Provide contemporary information about CTI tradecraft and emerging topics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Support new teams in the establishment or improvement of CTI programs</a:t>
            </a:r>
          </a:p>
          <a:p>
            <a:endParaRPr lang="en-US" noProof="0" dirty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E68B7-8983-4E46-40D4-B630E9A33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FF4A6-440D-001E-084B-47EE2FAD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CTI SIG Output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CBEF4E-9A0C-4AB8-CC6C-54E7734B2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184223"/>
            <a:ext cx="8656933" cy="5021268"/>
          </a:xfrm>
        </p:spPr>
        <p:txBody>
          <a:bodyPr/>
          <a:lstStyle/>
          <a:p>
            <a:r>
              <a:rPr lang="en-US" noProof="0" dirty="0"/>
              <a:t>Main principle: Quality over Quantity!</a:t>
            </a:r>
          </a:p>
          <a:p>
            <a:endParaRPr lang="en-US" sz="1600" dirty="0"/>
          </a:p>
          <a:p>
            <a:r>
              <a:rPr lang="en-US" noProof="0" dirty="0"/>
              <a:t>CTI Curriculum - </a:t>
            </a:r>
            <a:r>
              <a:rPr lang="en-US" dirty="0"/>
              <a:t>v5 is going to be published after the conference</a:t>
            </a:r>
          </a:p>
          <a:p>
            <a:endParaRPr lang="en-US" sz="1600" dirty="0"/>
          </a:p>
          <a:p>
            <a:r>
              <a:rPr lang="en-US" dirty="0"/>
              <a:t>Standalone whitepapers</a:t>
            </a:r>
          </a:p>
          <a:p>
            <a:endParaRPr lang="en-US" sz="1600" dirty="0"/>
          </a:p>
          <a:p>
            <a:r>
              <a:rPr lang="en-US" dirty="0"/>
              <a:t>Continuous education webinars</a:t>
            </a:r>
          </a:p>
          <a:p>
            <a:endParaRPr lang="en-US" sz="1600" dirty="0"/>
          </a:p>
          <a:p>
            <a:r>
              <a:rPr lang="en-US" noProof="0" dirty="0"/>
              <a:t>Supporting materials for new teams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dirty="0"/>
              <a:t>Slide decks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noProof="0" dirty="0"/>
              <a:t>Training material references</a:t>
            </a:r>
          </a:p>
          <a:p>
            <a:pPr marL="406400" indent="-342900">
              <a:buFont typeface="Arial" panose="020B0604020202020204" pitchFamily="34" charset="0"/>
              <a:buChar char="•"/>
            </a:pPr>
            <a:r>
              <a:rPr lang="en-US" dirty="0"/>
              <a:t>Training videos</a:t>
            </a:r>
          </a:p>
          <a:p>
            <a:endParaRPr lang="en-US" noProof="0" dirty="0"/>
          </a:p>
          <a:p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69D826-613F-1292-FD0B-CFBDBC77F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501" y="180304"/>
            <a:ext cx="2680953" cy="61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4CA99-8B48-94D2-515C-D61494CBB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681B-E2A7-1C68-0B8C-C64A0131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Should you join?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47E5C3-B44F-E23D-7BDA-E28ACE20FA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If you are interested in creating content or learning – we want you!</a:t>
            </a:r>
          </a:p>
          <a:p>
            <a:endParaRPr lang="en-US" noProof="0" dirty="0"/>
          </a:p>
          <a:p>
            <a:r>
              <a:rPr lang="en-US" dirty="0"/>
              <a:t>This is not an operational group to exchange observables/</a:t>
            </a:r>
            <a:r>
              <a:rPr lang="en-US" dirty="0" err="1"/>
              <a:t>IoCs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23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164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Noto Sans Symbols</vt:lpstr>
      <vt:lpstr>Open Sans</vt:lpstr>
      <vt:lpstr>Open Sans Light</vt:lpstr>
      <vt:lpstr>Tema do Office</vt:lpstr>
      <vt:lpstr>Krassimir Tzvetanov (Hydrolix, Purdue University, USA) Hendrik Adrian (LAC, Japan)</vt:lpstr>
      <vt:lpstr>Cyber Threat Intelligence SIG</vt:lpstr>
      <vt:lpstr>CTI SIG Output</vt:lpstr>
      <vt:lpstr>Should you join?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Krassimir Tzvetanov</cp:lastModifiedBy>
  <cp:revision>7</cp:revision>
  <dcterms:created xsi:type="dcterms:W3CDTF">2025-01-09T12:23:33Z</dcterms:created>
  <dcterms:modified xsi:type="dcterms:W3CDTF">2025-06-15T20:51:11Z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7606f69-b0ae-4874-be30-7d43a3c7be10_Enabled">
    <vt:lpwstr>true</vt:lpwstr>
  </property>
  <property fmtid="{D5CDD505-2E9C-101B-9397-08002B2CF9AE}" pid="3" name="MSIP_Label_f7606f69-b0ae-4874-be30-7d43a3c7be10_SetDate">
    <vt:lpwstr>2025-06-15T00:43:27Z</vt:lpwstr>
  </property>
  <property fmtid="{D5CDD505-2E9C-101B-9397-08002B2CF9AE}" pid="4" name="MSIP_Label_f7606f69-b0ae-4874-be30-7d43a3c7be10_Method">
    <vt:lpwstr>Standard</vt:lpwstr>
  </property>
  <property fmtid="{D5CDD505-2E9C-101B-9397-08002B2CF9AE}" pid="5" name="MSIP_Label_f7606f69-b0ae-4874-be30-7d43a3c7be10_Name">
    <vt:lpwstr>defa4170-0d19-0005-0001-bc88714345d2</vt:lpwstr>
  </property>
  <property fmtid="{D5CDD505-2E9C-101B-9397-08002B2CF9AE}" pid="6" name="MSIP_Label_f7606f69-b0ae-4874-be30-7d43a3c7be10_SiteId">
    <vt:lpwstr>4130bd39-7c53-419c-b1e5-8758d6d63f21</vt:lpwstr>
  </property>
  <property fmtid="{D5CDD505-2E9C-101B-9397-08002B2CF9AE}" pid="7" name="MSIP_Label_f7606f69-b0ae-4874-be30-7d43a3c7be10_ActionId">
    <vt:lpwstr>bede3787-cf27-442c-9b3e-26cfdafcbdaf</vt:lpwstr>
  </property>
  <property fmtid="{D5CDD505-2E9C-101B-9397-08002B2CF9AE}" pid="8" name="MSIP_Label_f7606f69-b0ae-4874-be30-7d43a3c7be10_ContentBits">
    <vt:lpwstr>0</vt:lpwstr>
  </property>
  <property fmtid="{D5CDD505-2E9C-101B-9397-08002B2CF9AE}" pid="9" name="MSIP_Label_f7606f69-b0ae-4874-be30-7d43a3c7be10_Tag">
    <vt:lpwstr>10, 3, 0, 1</vt:lpwstr>
  </property>
</Properties>
</file>