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8"/>
    <a:srgbClr val="7196CE"/>
    <a:srgbClr val="FF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1ECC62-F06B-4C65-B5B9-F1D85D359435}" v="70" dt="2025-06-15T20:51:10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4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assimir Tzvetanov" userId="1e4eb5ca-b4e9-48a9-a2a5-f646e7398032" providerId="ADAL" clId="{521ECC62-F06B-4C65-B5B9-F1D85D359435}"/>
    <pc:docChg chg="undo custSel addSld delSld modSld">
      <pc:chgData name="Krassimir Tzvetanov" userId="1e4eb5ca-b4e9-48a9-a2a5-f646e7398032" providerId="ADAL" clId="{521ECC62-F06B-4C65-B5B9-F1D85D359435}" dt="2025-06-15T20:51:10.060" v="1112"/>
      <pc:docMkLst>
        <pc:docMk/>
      </pc:docMkLst>
      <pc:sldChg chg="modSp mod">
        <pc:chgData name="Krassimir Tzvetanov" userId="1e4eb5ca-b4e9-48a9-a2a5-f646e7398032" providerId="ADAL" clId="{521ECC62-F06B-4C65-B5B9-F1D85D359435}" dt="2025-06-15T20:46:37.155" v="1095" actId="20577"/>
        <pc:sldMkLst>
          <pc:docMk/>
          <pc:sldMk cId="2368927862" sldId="256"/>
        </pc:sldMkLst>
        <pc:spChg chg="mod">
          <ac:chgData name="Krassimir Tzvetanov" userId="1e4eb5ca-b4e9-48a9-a2a5-f646e7398032" providerId="ADAL" clId="{521ECC62-F06B-4C65-B5B9-F1D85D359435}" dt="2025-06-15T20:11:05.837" v="125" actId="790"/>
          <ac:spMkLst>
            <pc:docMk/>
            <pc:sldMk cId="2368927862" sldId="256"/>
            <ac:spMk id="4" creationId="{BC9F746A-4301-B2B7-F9B7-3929B72DB07C}"/>
          </ac:spMkLst>
        </pc:spChg>
        <pc:spChg chg="mod">
          <ac:chgData name="Krassimir Tzvetanov" userId="1e4eb5ca-b4e9-48a9-a2a5-f646e7398032" providerId="ADAL" clId="{521ECC62-F06B-4C65-B5B9-F1D85D359435}" dt="2025-06-15T20:46:37.155" v="1095" actId="20577"/>
          <ac:spMkLst>
            <pc:docMk/>
            <pc:sldMk cId="2368927862" sldId="256"/>
            <ac:spMk id="5" creationId="{B877449D-5AB4-31B4-240A-268D2C3F8A95}"/>
          </ac:spMkLst>
        </pc:spChg>
      </pc:sldChg>
      <pc:sldChg chg="modSp del mod">
        <pc:chgData name="Krassimir Tzvetanov" userId="1e4eb5ca-b4e9-48a9-a2a5-f646e7398032" providerId="ADAL" clId="{521ECC62-F06B-4C65-B5B9-F1D85D359435}" dt="2025-06-15T20:44:31.083" v="985" actId="2696"/>
        <pc:sldMkLst>
          <pc:docMk/>
          <pc:sldMk cId="39611807" sldId="257"/>
        </pc:sldMkLst>
        <pc:spChg chg="mod">
          <ac:chgData name="Krassimir Tzvetanov" userId="1e4eb5ca-b4e9-48a9-a2a5-f646e7398032" providerId="ADAL" clId="{521ECC62-F06B-4C65-B5B9-F1D85D359435}" dt="2025-06-15T20:11:05.837" v="125" actId="790"/>
          <ac:spMkLst>
            <pc:docMk/>
            <pc:sldMk cId="39611807" sldId="257"/>
            <ac:spMk id="2" creationId="{D829FEEF-03D8-0416-A2BB-A9F5025C47A6}"/>
          </ac:spMkLst>
        </pc:spChg>
        <pc:spChg chg="mod">
          <ac:chgData name="Krassimir Tzvetanov" userId="1e4eb5ca-b4e9-48a9-a2a5-f646e7398032" providerId="ADAL" clId="{521ECC62-F06B-4C65-B5B9-F1D85D359435}" dt="2025-06-15T20:11:05.837" v="125" actId="790"/>
          <ac:spMkLst>
            <pc:docMk/>
            <pc:sldMk cId="39611807" sldId="257"/>
            <ac:spMk id="3" creationId="{EB11C2C6-BEE7-75C1-D5AD-EF5CFBDB997F}"/>
          </ac:spMkLst>
        </pc:spChg>
      </pc:sldChg>
      <pc:sldChg chg="modSp mod modAnim">
        <pc:chgData name="Krassimir Tzvetanov" userId="1e4eb5ca-b4e9-48a9-a2a5-f646e7398032" providerId="ADAL" clId="{521ECC62-F06B-4C65-B5B9-F1D85D359435}" dt="2025-06-15T20:51:10.060" v="1112"/>
        <pc:sldMkLst>
          <pc:docMk/>
          <pc:sldMk cId="2968567183" sldId="258"/>
        </pc:sldMkLst>
        <pc:spChg chg="mod">
          <ac:chgData name="Krassimir Tzvetanov" userId="1e4eb5ca-b4e9-48a9-a2a5-f646e7398032" providerId="ADAL" clId="{521ECC62-F06B-4C65-B5B9-F1D85D359435}" dt="2025-06-15T20:12:13.561" v="218" actId="20577"/>
          <ac:spMkLst>
            <pc:docMk/>
            <pc:sldMk cId="2968567183" sldId="258"/>
            <ac:spMk id="2" creationId="{32C62DAE-8B0F-13BB-0EDB-7C997AE343CF}"/>
          </ac:spMkLst>
        </pc:spChg>
        <pc:spChg chg="mod">
          <ac:chgData name="Krassimir Tzvetanov" userId="1e4eb5ca-b4e9-48a9-a2a5-f646e7398032" providerId="ADAL" clId="{521ECC62-F06B-4C65-B5B9-F1D85D359435}" dt="2025-06-15T20:16:19.143" v="458" actId="14100"/>
          <ac:spMkLst>
            <pc:docMk/>
            <pc:sldMk cId="2968567183" sldId="258"/>
            <ac:spMk id="3" creationId="{AEF17C8B-AF44-AF41-5330-4126509BBF6B}"/>
          </ac:spMkLst>
        </pc:spChg>
      </pc:sldChg>
      <pc:sldChg chg="modSp mod">
        <pc:chgData name="Krassimir Tzvetanov" userId="1e4eb5ca-b4e9-48a9-a2a5-f646e7398032" providerId="ADAL" clId="{521ECC62-F06B-4C65-B5B9-F1D85D359435}" dt="2025-06-15T20:11:05.837" v="125" actId="790"/>
        <pc:sldMkLst>
          <pc:docMk/>
          <pc:sldMk cId="1025575577" sldId="259"/>
        </pc:sldMkLst>
        <pc:spChg chg="mod">
          <ac:chgData name="Krassimir Tzvetanov" userId="1e4eb5ca-b4e9-48a9-a2a5-f646e7398032" providerId="ADAL" clId="{521ECC62-F06B-4C65-B5B9-F1D85D359435}" dt="2025-06-15T20:11:05.837" v="125" actId="790"/>
          <ac:spMkLst>
            <pc:docMk/>
            <pc:sldMk cId="1025575577" sldId="259"/>
            <ac:spMk id="4" creationId="{7A2458B9-53D9-0C34-AB83-740A9CA6BCA2}"/>
          </ac:spMkLst>
        </pc:spChg>
      </pc:sldChg>
      <pc:sldChg chg="addSp modSp add mod modAnim">
        <pc:chgData name="Krassimir Tzvetanov" userId="1e4eb5ca-b4e9-48a9-a2a5-f646e7398032" providerId="ADAL" clId="{521ECC62-F06B-4C65-B5B9-F1D85D359435}" dt="2025-06-15T20:50:57.819" v="1111"/>
        <pc:sldMkLst>
          <pc:docMk/>
          <pc:sldMk cId="2937037413" sldId="260"/>
        </pc:sldMkLst>
        <pc:spChg chg="mod">
          <ac:chgData name="Krassimir Tzvetanov" userId="1e4eb5ca-b4e9-48a9-a2a5-f646e7398032" providerId="ADAL" clId="{521ECC62-F06B-4C65-B5B9-F1D85D359435}" dt="2025-06-15T20:15:05.100" v="369" actId="20577"/>
          <ac:spMkLst>
            <pc:docMk/>
            <pc:sldMk cId="2937037413" sldId="260"/>
            <ac:spMk id="2" creationId="{F87FF4A6-440D-001E-084B-47EE2FADE550}"/>
          </ac:spMkLst>
        </pc:spChg>
        <pc:spChg chg="mod">
          <ac:chgData name="Krassimir Tzvetanov" userId="1e4eb5ca-b4e9-48a9-a2a5-f646e7398032" providerId="ADAL" clId="{521ECC62-F06B-4C65-B5B9-F1D85D359435}" dt="2025-06-15T20:50:48.721" v="1110" actId="14100"/>
          <ac:spMkLst>
            <pc:docMk/>
            <pc:sldMk cId="2937037413" sldId="260"/>
            <ac:spMk id="3" creationId="{ABCBEF4E-9A0C-4AB8-CC6C-54E7734B2F43}"/>
          </ac:spMkLst>
        </pc:spChg>
        <pc:picChg chg="add mod">
          <ac:chgData name="Krassimir Tzvetanov" userId="1e4eb5ca-b4e9-48a9-a2a5-f646e7398032" providerId="ADAL" clId="{521ECC62-F06B-4C65-B5B9-F1D85D359435}" dt="2025-06-15T20:49:44.413" v="1101" actId="14100"/>
          <ac:picMkLst>
            <pc:docMk/>
            <pc:sldMk cId="2937037413" sldId="260"/>
            <ac:picMk id="5" creationId="{2E69D826-613F-1292-FD0B-CFBDBC77FC54}"/>
          </ac:picMkLst>
        </pc:picChg>
      </pc:sldChg>
      <pc:sldChg chg="modSp add mod modAnim">
        <pc:chgData name="Krassimir Tzvetanov" userId="1e4eb5ca-b4e9-48a9-a2a5-f646e7398032" providerId="ADAL" clId="{521ECC62-F06B-4C65-B5B9-F1D85D359435}" dt="2025-06-15T20:46:19.992" v="1044" actId="20577"/>
        <pc:sldMkLst>
          <pc:docMk/>
          <pc:sldMk cId="802373929" sldId="261"/>
        </pc:sldMkLst>
        <pc:spChg chg="mod">
          <ac:chgData name="Krassimir Tzvetanov" userId="1e4eb5ca-b4e9-48a9-a2a5-f646e7398032" providerId="ADAL" clId="{521ECC62-F06B-4C65-B5B9-F1D85D359435}" dt="2025-06-15T20:41:13.928" v="718" actId="20577"/>
          <ac:spMkLst>
            <pc:docMk/>
            <pc:sldMk cId="802373929" sldId="261"/>
            <ac:spMk id="2" creationId="{8259681B-E2A7-1C68-0B8C-C64A01313EAC}"/>
          </ac:spMkLst>
        </pc:spChg>
        <pc:spChg chg="mod">
          <ac:chgData name="Krassimir Tzvetanov" userId="1e4eb5ca-b4e9-48a9-a2a5-f646e7398032" providerId="ADAL" clId="{521ECC62-F06B-4C65-B5B9-F1D85D359435}" dt="2025-06-15T20:46:19.992" v="1044" actId="20577"/>
          <ac:spMkLst>
            <pc:docMk/>
            <pc:sldMk cId="802373929" sldId="261"/>
            <ac:spMk id="3" creationId="{CF47E5C3-B44F-E23D-7BDA-E28ACE20FA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8;p2">
            <a:extLst>
              <a:ext uri="{FF2B5EF4-FFF2-40B4-BE49-F238E27FC236}">
                <a16:creationId xmlns:a16="http://schemas.microsoft.com/office/drawing/2014/main" id="{2140F755-8E25-82F7-5EC5-294148D4EB74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7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87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1;p3">
            <a:extLst>
              <a:ext uri="{FF2B5EF4-FFF2-40B4-BE49-F238E27FC236}">
                <a16:creationId xmlns:a16="http://schemas.microsoft.com/office/drawing/2014/main" id="{4B9AC663-689D-161F-F7D7-5678CB4695B5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2;p3">
            <a:extLst>
              <a:ext uri="{FF2B5EF4-FFF2-40B4-BE49-F238E27FC236}">
                <a16:creationId xmlns:a16="http://schemas.microsoft.com/office/drawing/2014/main" id="{63538EBE-B7EB-4C1F-A95D-8E377158380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382B68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endParaRPr lang="pt-BR" dirty="0"/>
          </a:p>
        </p:txBody>
      </p:sp>
      <p:sp>
        <p:nvSpPr>
          <p:cNvPr id="9" name="Google Shape;13;p3">
            <a:extLst>
              <a:ext uri="{FF2B5EF4-FFF2-40B4-BE49-F238E27FC236}">
                <a16:creationId xmlns:a16="http://schemas.microsoft.com/office/drawing/2014/main" id="{452D8204-CA76-933E-616B-D4C0226311F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7" y="1825625"/>
            <a:ext cx="10998900" cy="437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400" b="0" i="0" u="none" strike="noStrike" cap="none">
                <a:solidFill>
                  <a:srgbClr val="7F7F7F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  <a:p>
            <a:pPr marL="457200" marR="0" lvl="0" indent="-3937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5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5;p4">
            <a:extLst>
              <a:ext uri="{FF2B5EF4-FFF2-40B4-BE49-F238E27FC236}">
                <a16:creationId xmlns:a16="http://schemas.microsoft.com/office/drawing/2014/main" id="{60586F81-1BA9-5EF5-34AD-E8AA090F12F7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40" y="3172"/>
            <a:ext cx="12180723" cy="68516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4">
            <a:extLst>
              <a:ext uri="{FF2B5EF4-FFF2-40B4-BE49-F238E27FC236}">
                <a16:creationId xmlns:a16="http://schemas.microsoft.com/office/drawing/2014/main" id="{3BD876F5-5E97-A41E-A832-D37163EB567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738510" y="746213"/>
            <a:ext cx="5972684" cy="5495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 err="1"/>
              <a:t>Thank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!</a:t>
            </a:r>
          </a:p>
          <a:p>
            <a:pPr lvl="0"/>
            <a:r>
              <a:rPr lang="pt-BR" dirty="0"/>
              <a:t>[</a:t>
            </a:r>
            <a:r>
              <a:rPr lang="pt-BR" dirty="0" err="1"/>
              <a:t>contact</a:t>
            </a:r>
            <a:r>
              <a:rPr lang="pt-BR" dirty="0"/>
              <a:t> </a:t>
            </a:r>
            <a:r>
              <a:rPr lang="pt-BR" dirty="0" err="1"/>
              <a:t>information</a:t>
            </a:r>
            <a:r>
              <a:rPr lang="pt-BR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45935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8;p5">
            <a:extLst>
              <a:ext uri="{FF2B5EF4-FFF2-40B4-BE49-F238E27FC236}">
                <a16:creationId xmlns:a16="http://schemas.microsoft.com/office/drawing/2014/main" id="{9752D0F3-6F96-E25B-D84C-D908B65CA03A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9;p5">
            <a:extLst>
              <a:ext uri="{FF2B5EF4-FFF2-40B4-BE49-F238E27FC236}">
                <a16:creationId xmlns:a16="http://schemas.microsoft.com/office/drawing/2014/main" id="{3EC9AABF-C4B7-E474-AE4D-B66952D94EA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TO EDIT TITLE</a:t>
            </a:r>
          </a:p>
        </p:txBody>
      </p:sp>
      <p:sp>
        <p:nvSpPr>
          <p:cNvPr id="10" name="Google Shape;20;p5">
            <a:extLst>
              <a:ext uri="{FF2B5EF4-FFF2-40B4-BE49-F238E27FC236}">
                <a16:creationId xmlns:a16="http://schemas.microsoft.com/office/drawing/2014/main" id="{1285699E-FE51-B01D-583D-3130BA5188E7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6" y="1825625"/>
            <a:ext cx="5255700" cy="4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  <p:sp>
        <p:nvSpPr>
          <p:cNvPr id="11" name="Google Shape;21;p5">
            <a:extLst>
              <a:ext uri="{FF2B5EF4-FFF2-40B4-BE49-F238E27FC236}">
                <a16:creationId xmlns:a16="http://schemas.microsoft.com/office/drawing/2014/main" id="{41B23DA2-88DF-BF47-09AE-0B8565369EF6}"/>
              </a:ext>
            </a:extLst>
          </p:cNvPr>
          <p:cNvSpPr txBox="1">
            <a:spLocks noGrp="1"/>
          </p:cNvSpPr>
          <p:nvPr>
            <p:ph type="body" idx="2" hasCustomPrompt="1"/>
          </p:nvPr>
        </p:nvSpPr>
        <p:spPr>
          <a:xfrm>
            <a:off x="6096000" y="1825625"/>
            <a:ext cx="5499600" cy="41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84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33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C9F746A-4301-B2B7-F9B7-3929B72DB0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" y="5706533"/>
            <a:ext cx="12191998" cy="818554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800" noProof="0" dirty="0">
                <a:solidFill>
                  <a:srgbClr val="FFB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Krassimir Tzvetanov (Hydrolix, Purdue University, USA)</a:t>
            </a:r>
            <a:br>
              <a:rPr lang="en-US" sz="1800" noProof="0" dirty="0">
                <a:solidFill>
                  <a:srgbClr val="FFB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en-US" sz="1800" noProof="0" dirty="0">
                <a:solidFill>
                  <a:srgbClr val="FFB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Hendrik Adrian (LAC, Japan)</a:t>
            </a:r>
          </a:p>
        </p:txBody>
      </p:sp>
      <p:sp>
        <p:nvSpPr>
          <p:cNvPr id="5" name="Google Shape;9;p2">
            <a:extLst>
              <a:ext uri="{FF2B5EF4-FFF2-40B4-BE49-F238E27FC236}">
                <a16:creationId xmlns:a16="http://schemas.microsoft.com/office/drawing/2014/main" id="{B877449D-5AB4-31B4-240A-268D2C3F8A95}"/>
              </a:ext>
            </a:extLst>
          </p:cNvPr>
          <p:cNvSpPr txBox="1">
            <a:spLocks/>
          </p:cNvSpPr>
          <p:nvPr/>
        </p:nvSpPr>
        <p:spPr>
          <a:xfrm>
            <a:off x="0" y="3725334"/>
            <a:ext cx="12191999" cy="198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Open Sans"/>
              <a:buNone/>
              <a:defRPr sz="50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noProof="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Cyber </a:t>
            </a:r>
            <a:r>
              <a:rPr lang="en-US" sz="3600" noProof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Threat Intelligence (CTI) SIG</a:t>
            </a:r>
            <a:endParaRPr lang="en-US" sz="3600" noProof="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2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62DAE-8B0F-13BB-0EDB-7C997AE3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 Threat Intelligence SIG</a:t>
            </a:r>
            <a:endParaRPr lang="en-US" noProof="0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F17C8B-AF44-AF41-5330-4126509BB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537" y="1487510"/>
            <a:ext cx="11303542" cy="4717981"/>
          </a:xfrm>
        </p:spPr>
        <p:txBody>
          <a:bodyPr/>
          <a:lstStyle/>
          <a:p>
            <a:r>
              <a:rPr lang="en-US" noProof="0" dirty="0"/>
              <a:t>Established: February 2018</a:t>
            </a:r>
          </a:p>
          <a:p>
            <a:r>
              <a:rPr lang="en-US" noProof="0" dirty="0"/>
              <a:t>Members: 161 (around 30+ fairly active)</a:t>
            </a:r>
          </a:p>
          <a:p>
            <a:r>
              <a:rPr lang="en-US" noProof="0" dirty="0"/>
              <a:t>Meets bi-weekly on Wednesday</a:t>
            </a:r>
          </a:p>
          <a:p>
            <a:endParaRPr lang="en-US" sz="1600" noProof="0" dirty="0"/>
          </a:p>
          <a:p>
            <a:r>
              <a:rPr lang="en-US" noProof="0" dirty="0"/>
              <a:t>The present SIG goals are:</a:t>
            </a:r>
          </a:p>
          <a:p>
            <a:pPr marL="406400" indent="-342900">
              <a:buFont typeface="Arial" panose="020B0604020202020204" pitchFamily="34" charset="0"/>
              <a:buChar char="•"/>
            </a:pPr>
            <a:r>
              <a:rPr lang="en-US" noProof="0" dirty="0"/>
              <a:t>Standardize terminology across the CTI industry</a:t>
            </a:r>
          </a:p>
          <a:p>
            <a:pPr marL="406400" indent="-342900">
              <a:buFont typeface="Arial" panose="020B0604020202020204" pitchFamily="34" charset="0"/>
              <a:buChar char="•"/>
            </a:pPr>
            <a:r>
              <a:rPr lang="en-US" noProof="0" dirty="0"/>
              <a:t>Create educational and training material to support CTI analyst training</a:t>
            </a:r>
          </a:p>
          <a:p>
            <a:pPr marL="406400" indent="-342900">
              <a:buFont typeface="Arial" panose="020B0604020202020204" pitchFamily="34" charset="0"/>
              <a:buChar char="•"/>
            </a:pPr>
            <a:r>
              <a:rPr lang="en-US" noProof="0" dirty="0"/>
              <a:t>Prepare and train new CTI analysts</a:t>
            </a:r>
          </a:p>
          <a:p>
            <a:pPr marL="406400" indent="-342900">
              <a:buFont typeface="Arial" panose="020B0604020202020204" pitchFamily="34" charset="0"/>
              <a:buChar char="•"/>
            </a:pPr>
            <a:r>
              <a:rPr lang="en-US" noProof="0" dirty="0"/>
              <a:t>Provide contemporary information about CTI tradecraft and emerging topics</a:t>
            </a:r>
          </a:p>
          <a:p>
            <a:pPr marL="406400" indent="-342900">
              <a:buFont typeface="Arial" panose="020B0604020202020204" pitchFamily="34" charset="0"/>
              <a:buChar char="•"/>
            </a:pPr>
            <a:r>
              <a:rPr lang="en-US" noProof="0" dirty="0"/>
              <a:t>Support new teams in the establishment or improvement of CTI programs</a:t>
            </a:r>
          </a:p>
          <a:p>
            <a:endParaRPr lang="en-US" noProof="0" dirty="0"/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856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E68B7-8983-4E46-40D4-B630E9A33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FF4A6-440D-001E-084B-47EE2FAD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CTI SIG Output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BCBEF4E-9A0C-4AB8-CC6C-54E7734B2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537" y="1184223"/>
            <a:ext cx="8656933" cy="5021268"/>
          </a:xfrm>
        </p:spPr>
        <p:txBody>
          <a:bodyPr/>
          <a:lstStyle/>
          <a:p>
            <a:r>
              <a:rPr lang="en-US" noProof="0" dirty="0"/>
              <a:t>Main principle: Quality over Quantity!</a:t>
            </a:r>
          </a:p>
          <a:p>
            <a:endParaRPr lang="en-US" sz="1600" dirty="0"/>
          </a:p>
          <a:p>
            <a:r>
              <a:rPr lang="en-US" noProof="0" dirty="0"/>
              <a:t>CTI Curriculum - </a:t>
            </a:r>
            <a:r>
              <a:rPr lang="en-US" dirty="0"/>
              <a:t>v5 is going to be published after the conference</a:t>
            </a:r>
          </a:p>
          <a:p>
            <a:endParaRPr lang="en-US" sz="1600" dirty="0"/>
          </a:p>
          <a:p>
            <a:r>
              <a:rPr lang="en-US" dirty="0"/>
              <a:t>Standalone whitepapers</a:t>
            </a:r>
          </a:p>
          <a:p>
            <a:endParaRPr lang="en-US" sz="1600" dirty="0"/>
          </a:p>
          <a:p>
            <a:r>
              <a:rPr lang="en-US" dirty="0"/>
              <a:t>Continuous education webinars</a:t>
            </a:r>
          </a:p>
          <a:p>
            <a:endParaRPr lang="en-US" sz="1600" dirty="0"/>
          </a:p>
          <a:p>
            <a:r>
              <a:rPr lang="en-US" noProof="0" dirty="0"/>
              <a:t>Supporting materials for new teams</a:t>
            </a:r>
          </a:p>
          <a:p>
            <a:pPr marL="406400" indent="-342900">
              <a:buFont typeface="Arial" panose="020B0604020202020204" pitchFamily="34" charset="0"/>
              <a:buChar char="•"/>
            </a:pPr>
            <a:r>
              <a:rPr lang="en-US" dirty="0"/>
              <a:t>Slide decks</a:t>
            </a:r>
          </a:p>
          <a:p>
            <a:pPr marL="406400" indent="-342900">
              <a:buFont typeface="Arial" panose="020B0604020202020204" pitchFamily="34" charset="0"/>
              <a:buChar char="•"/>
            </a:pPr>
            <a:r>
              <a:rPr lang="en-US" noProof="0" dirty="0"/>
              <a:t>Training material references</a:t>
            </a:r>
          </a:p>
          <a:p>
            <a:pPr marL="406400" indent="-342900">
              <a:buFont typeface="Arial" panose="020B0604020202020204" pitchFamily="34" charset="0"/>
              <a:buChar char="•"/>
            </a:pPr>
            <a:r>
              <a:rPr lang="en-US" dirty="0"/>
              <a:t>Training videos</a:t>
            </a:r>
          </a:p>
          <a:p>
            <a:endParaRPr lang="en-US" noProof="0" dirty="0"/>
          </a:p>
          <a:p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69D826-613F-1292-FD0B-CFBDBC77F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6501" y="180304"/>
            <a:ext cx="2680953" cy="618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03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4CA99-8B48-94D2-515C-D61494CBB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9681B-E2A7-1C68-0B8C-C64A0131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Should you join?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47E5C3-B44F-E23D-7BDA-E28ACE20FA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If you are interested in creating content or learning – we want you!</a:t>
            </a:r>
          </a:p>
          <a:p>
            <a:endParaRPr lang="en-US" noProof="0" dirty="0"/>
          </a:p>
          <a:p>
            <a:r>
              <a:rPr lang="en-US" dirty="0"/>
              <a:t>This is not an operational group to exchange observables/</a:t>
            </a:r>
            <a:r>
              <a:rPr lang="en-US" dirty="0" err="1"/>
              <a:t>IoCs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23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2458B9-53D9-0C34-AB83-740A9CA6BC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255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CON25-Slide_Deck_Speakers.potx" id="{70163D26-BEE0-4B3E-9F61-01599E66464A}" vid="{7A279232-C254-42A2-BC1E-814F6C0D6A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164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Noto Sans Symbols</vt:lpstr>
      <vt:lpstr>Open Sans</vt:lpstr>
      <vt:lpstr>Open Sans Light</vt:lpstr>
      <vt:lpstr>Tema do Office</vt:lpstr>
      <vt:lpstr>Krassimir Tzvetanov (Hydrolix, Purdue University, USA) Hendrik Adrian (LAC, Japan)</vt:lpstr>
      <vt:lpstr>Cyber Threat Intelligence SIG</vt:lpstr>
      <vt:lpstr>CTI SIG Output</vt:lpstr>
      <vt:lpstr>Should you join?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Giovana Casaccia Vaz</dc:creator>
  <cp:lastModifiedBy>Krassimir Tzvetanov</cp:lastModifiedBy>
  <cp:revision>7</cp:revision>
  <dcterms:created xsi:type="dcterms:W3CDTF">2025-01-09T12:23:33Z</dcterms:created>
  <dcterms:modified xsi:type="dcterms:W3CDTF">2025-06-15T20:51:11Z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7606f69-b0ae-4874-be30-7d43a3c7be10_Enabled">
    <vt:lpwstr>true</vt:lpwstr>
  </property>
  <property fmtid="{D5CDD505-2E9C-101B-9397-08002B2CF9AE}" pid="3" name="MSIP_Label_f7606f69-b0ae-4874-be30-7d43a3c7be10_SetDate">
    <vt:lpwstr>2025-06-15T00:43:27Z</vt:lpwstr>
  </property>
  <property fmtid="{D5CDD505-2E9C-101B-9397-08002B2CF9AE}" pid="4" name="MSIP_Label_f7606f69-b0ae-4874-be30-7d43a3c7be10_Method">
    <vt:lpwstr>Standard</vt:lpwstr>
  </property>
  <property fmtid="{D5CDD505-2E9C-101B-9397-08002B2CF9AE}" pid="5" name="MSIP_Label_f7606f69-b0ae-4874-be30-7d43a3c7be10_Name">
    <vt:lpwstr>defa4170-0d19-0005-0001-bc88714345d2</vt:lpwstr>
  </property>
  <property fmtid="{D5CDD505-2E9C-101B-9397-08002B2CF9AE}" pid="6" name="MSIP_Label_f7606f69-b0ae-4874-be30-7d43a3c7be10_SiteId">
    <vt:lpwstr>4130bd39-7c53-419c-b1e5-8758d6d63f21</vt:lpwstr>
  </property>
  <property fmtid="{D5CDD505-2E9C-101B-9397-08002B2CF9AE}" pid="7" name="MSIP_Label_f7606f69-b0ae-4874-be30-7d43a3c7be10_ActionId">
    <vt:lpwstr>bede3787-cf27-442c-9b3e-26cfdafcbdaf</vt:lpwstr>
  </property>
  <property fmtid="{D5CDD505-2E9C-101B-9397-08002B2CF9AE}" pid="8" name="MSIP_Label_f7606f69-b0ae-4874-be30-7d43a3c7be10_ContentBits">
    <vt:lpwstr>0</vt:lpwstr>
  </property>
  <property fmtid="{D5CDD505-2E9C-101B-9397-08002B2CF9AE}" pid="9" name="MSIP_Label_f7606f69-b0ae-4874-be30-7d43a3c7be10_Tag">
    <vt:lpwstr>10, 3, 0, 1</vt:lpwstr>
  </property>
</Properties>
</file>