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23"/>
    <p:restoredTop sz="94762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E329A-6DDB-FE57-876A-2BDBC63BFC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DB2C2-DDBE-96D9-BED7-0535567488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D183E-BE8F-10DB-8969-2FC278F33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10AB-DD5E-0949-8287-047033B6CFF5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34561-28B4-7825-F384-EEEF31CCC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AB574-2BED-C179-DAE0-A0621B495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7B3E-1ED4-2942-AD64-79B5A32DC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86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0972-46F5-6E44-FB5E-A1C6D3303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ECDA56-BDF1-5E37-46AC-B0366D0883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C61B9-4D0C-B613-957C-ECF4217A5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10AB-DD5E-0949-8287-047033B6CFF5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0CE7E-4538-B5D4-4D1F-BF05403A9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70659-6393-38BA-7C78-16EC4F9C3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7B3E-1ED4-2942-AD64-79B5A32DC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886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D0D5C6-9E67-5A99-5783-E42B99DA98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BAAC53-0C45-FCEB-D636-BA8404C3CC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EAD1BE-85E0-AFE7-0CDD-3AEFC40C3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10AB-DD5E-0949-8287-047033B6CFF5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777EA-A218-B6F5-32BE-4A265AA58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7DA68-509B-FD44-0598-B6EF6AFC1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7B3E-1ED4-2942-AD64-79B5A32DC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33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19039-4FA6-FA24-7B76-7B32DADE6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2075B-04AE-BC3C-0FD0-72F83594F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989505-C457-9973-D84E-62B27922B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10AB-DD5E-0949-8287-047033B6CFF5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1B94A-7A1C-1103-1F06-B96E717EE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45DDA-2752-120F-6F6B-D046C79E4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7B3E-1ED4-2942-AD64-79B5A32DC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04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265E5-D2F0-6E5F-6562-C3C097A8C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C7E8AC-9336-079F-06AD-F1BA0A3C6E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CB99F-75D4-56DA-D174-09D733C3C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10AB-DD5E-0949-8287-047033B6CFF5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B218A-9D9D-0E91-D7FF-CA06B0871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C4675-BB1F-999A-F8C4-AF88836E0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7B3E-1ED4-2942-AD64-79B5A32DC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81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062B1-6F90-E5F2-BFD2-3BE997E4B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270C8-E21B-667D-0EEB-16171B27F8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F9C46E-D720-C6E2-B912-18CF529790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347E3-85F9-D632-10F1-536DBFDB3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10AB-DD5E-0949-8287-047033B6CFF5}" type="datetimeFigureOut">
              <a:rPr lang="en-US" smtClean="0"/>
              <a:t>6/10/25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D8B0CD-DD98-AE3D-97B4-611A3873E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4519EA-9C1C-74E0-2333-57B2598DC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7B3E-1ED4-2942-AD64-79B5A32DC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623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DDC71-178E-DC15-99EB-00DB22D11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235ED6-E2BF-151C-265B-F9B75E9E3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51929C-B4B2-074E-239F-41198400F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A46CBC-1872-AC57-B033-93A21F0ABA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659E75-E55A-E778-4925-AA41C9A10C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796055-0A5B-64D5-70A4-C403964F3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10AB-DD5E-0949-8287-047033B6CFF5}" type="datetimeFigureOut">
              <a:rPr lang="en-US" smtClean="0"/>
              <a:t>6/10/25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6C6BD7-B5C4-3CD6-55CE-EC7AC4434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53E5B3-1E68-3F13-248F-16D3CE04D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7B3E-1ED4-2942-AD64-79B5A32DC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601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2A658-4397-E15D-C0A4-118257FCC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C20678-47C6-FAA3-ADB0-FE5BBB3C4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10AB-DD5E-0949-8287-047033B6CFF5}" type="datetimeFigureOut">
              <a:rPr lang="en-US" smtClean="0"/>
              <a:t>6/10/25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C0D870-18CC-50BB-0777-FF60CBB16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547172-6CE0-DE8C-CB7E-975882043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7B3E-1ED4-2942-AD64-79B5A32DC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798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48E1B4-D910-FB8A-BAA1-35DC3F37A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10AB-DD5E-0949-8287-047033B6CFF5}" type="datetimeFigureOut">
              <a:rPr lang="en-US" smtClean="0"/>
              <a:t>6/10/25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75FE42-0ED7-7FD1-63E2-178DD439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D32C15-FDA7-AFF5-FC27-B13D915B6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7B3E-1ED4-2942-AD64-79B5A32DC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851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55523-440B-6291-387A-19C374AE5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8EEAB-A7EF-91F5-934C-33F64734D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26B2F1-56B9-D8A1-56FA-292A230572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2CED7B-BFC1-AA27-3E21-2486905DE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10AB-DD5E-0949-8287-047033B6CFF5}" type="datetimeFigureOut">
              <a:rPr lang="en-US" smtClean="0"/>
              <a:t>6/10/25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731D55-171A-BD57-C0D3-7EA1B3C02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FC8316-9A89-0D2A-6BA2-E40333274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7B3E-1ED4-2942-AD64-79B5A32DC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964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B63B2-ED22-56CD-358C-92506BD7E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BE4ADA-FE3C-3A45-358C-CC611B3331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685ECB-5C0C-B501-DDF0-70DF7FC76C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56BC8D-BDB6-5D0A-D4B8-08FBB5C1B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10AB-DD5E-0949-8287-047033B6CFF5}" type="datetimeFigureOut">
              <a:rPr lang="en-US" smtClean="0"/>
              <a:t>6/10/25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B6BA3E-31BA-0E9F-2738-8F49B6285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8326D3-B0C3-CE35-C621-92463DBAF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7B3E-1ED4-2942-AD64-79B5A32DC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09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A8DF0A-E341-6B93-99C0-1B437449D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87A75-613F-DF6E-30DD-E351B44EF7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28B507-AFA1-254E-FD5A-7591292526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B910AB-DD5E-0949-8287-047033B6CFF5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3F410-3F52-5915-579C-AC1FF7152A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DF34-5D81-314C-B08A-7F63B9BDBE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847B3E-1ED4-2942-AD64-79B5A32DCD5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908FFD-8D9C-1325-6A29-79B74FCCA633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1385550" y="6672580"/>
            <a:ext cx="765175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800">
                <a:solidFill>
                  <a:srgbClr val="000000">
                    <a:alpha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Cisco Confidential</a:t>
            </a:r>
          </a:p>
        </p:txBody>
      </p:sp>
    </p:spTree>
    <p:extLst>
      <p:ext uri="{BB962C8B-B14F-4D97-AF65-F5344CB8AC3E}">
        <p14:creationId xmlns:p14="http://schemas.microsoft.com/office/powerpoint/2010/main" val="37724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BE15B-1A38-9E89-5B33-32DB38246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Metrics SIG Update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9476C5-1C4E-E9F6-6479-A162C5BD9AEF}"/>
              </a:ext>
            </a:extLst>
          </p:cNvPr>
          <p:cNvSpPr txBox="1"/>
          <p:nvPr/>
        </p:nvSpPr>
        <p:spPr>
          <a:xfrm>
            <a:off x="870858" y="1447800"/>
            <a:ext cx="10635341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schemeClr val="accent2">
                    <a:lumMod val="75000"/>
                  </a:schemeClr>
                </a:solidFill>
              </a:rPr>
              <a:t>Goals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 (from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</a:rPr>
              <a:t>FIRST.org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en-US" sz="2800" u="sng" dirty="0">
              <a:solidFill>
                <a:schemeClr val="accent2">
                  <a:lumMod val="7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/>
              <a:t>Identify approaches for evaluating</a:t>
            </a:r>
            <a:r>
              <a:rPr lang="en-US" sz="2800" dirty="0"/>
              <a:t> CSIRTs &amp; incident management practices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/>
              <a:t>Socialize ongoing efforts </a:t>
            </a:r>
            <a:r>
              <a:rPr lang="en-US" sz="2800" dirty="0"/>
              <a:t>in developing CSIRT evaluation mechanisms with the FIRST community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/>
              <a:t>Assist</a:t>
            </a:r>
            <a:r>
              <a:rPr lang="en-US" sz="2800" dirty="0"/>
              <a:t> those that are undertaking metrics efforts through interaction with the FIRST community of experts</a:t>
            </a:r>
          </a:p>
          <a:p>
            <a:endParaRPr lang="en-US" b="1" dirty="0"/>
          </a:p>
          <a:p>
            <a:r>
              <a:rPr lang="en-US" sz="2800" u="sng" dirty="0">
                <a:solidFill>
                  <a:schemeClr val="accent2">
                    <a:lumMod val="75000"/>
                  </a:schemeClr>
                </a:solidFill>
              </a:rPr>
              <a:t># of Members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95 on Slack channel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~10 active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35D204-F231-9867-877C-2735179D7E41}"/>
              </a:ext>
            </a:extLst>
          </p:cNvPr>
          <p:cNvSpPr txBox="1"/>
          <p:nvPr/>
        </p:nvSpPr>
        <p:spPr>
          <a:xfrm>
            <a:off x="10210800" y="6008914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Slide 1 of 2</a:t>
            </a:r>
          </a:p>
        </p:txBody>
      </p:sp>
    </p:spTree>
    <p:extLst>
      <p:ext uri="{BB962C8B-B14F-4D97-AF65-F5344CB8AC3E}">
        <p14:creationId xmlns:p14="http://schemas.microsoft.com/office/powerpoint/2010/main" val="3055722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4CC38A-1E4B-B797-CDF0-8F90B3D21B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2A06F-5710-D8A3-316E-E4E7E4EC9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Metrics SIG Update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DD2AA9-4AF7-9338-B6FF-16AD4C6B9431}"/>
              </a:ext>
            </a:extLst>
          </p:cNvPr>
          <p:cNvSpPr txBox="1"/>
          <p:nvPr/>
        </p:nvSpPr>
        <p:spPr>
          <a:xfrm>
            <a:off x="870858" y="1447800"/>
            <a:ext cx="1063534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schemeClr val="accent2">
                    <a:lumMod val="75000"/>
                  </a:schemeClr>
                </a:solidFill>
              </a:rPr>
              <a:t>Activities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Completed draft of CSIRT Framework Metrics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50% draft of Metrics Groups &amp; Lists completed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/>
              <a:t>Assist</a:t>
            </a:r>
            <a:r>
              <a:rPr lang="en-US" sz="2800" dirty="0"/>
              <a:t> those that are undertaking metrics efforts through interaction with the FIRST community of experts</a:t>
            </a:r>
          </a:p>
          <a:p>
            <a:endParaRPr lang="en-US" b="1" dirty="0"/>
          </a:p>
          <a:p>
            <a:r>
              <a:rPr lang="en-US" sz="2800" u="sng" dirty="0">
                <a:solidFill>
                  <a:schemeClr val="accent2">
                    <a:lumMod val="75000"/>
                  </a:schemeClr>
                </a:solidFill>
              </a:rPr>
              <a:t>Plans for upcoming year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Complete and publish CSIRT Framework Metrics v1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Complete and publish Metrics Groups document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2-3 seminars / guest speakers at SIG meeting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8F2398-C45A-1062-7F77-77E5D9C53889}"/>
              </a:ext>
            </a:extLst>
          </p:cNvPr>
          <p:cNvSpPr txBox="1"/>
          <p:nvPr/>
        </p:nvSpPr>
        <p:spPr>
          <a:xfrm>
            <a:off x="10210800" y="6008914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Slide 2 of 2</a:t>
            </a:r>
          </a:p>
        </p:txBody>
      </p:sp>
    </p:spTree>
    <p:extLst>
      <p:ext uri="{BB962C8B-B14F-4D97-AF65-F5344CB8AC3E}">
        <p14:creationId xmlns:p14="http://schemas.microsoft.com/office/powerpoint/2010/main" val="2396038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Macintosh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 Theme</vt:lpstr>
      <vt:lpstr>Metrics SIG Update</vt:lpstr>
      <vt:lpstr>Metrics SIG Update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Logan Wilkins (loganw)</dc:creator>
  <cp:lastModifiedBy>Logan Wilkins (loganw)</cp:lastModifiedBy>
  <cp:revision>1</cp:revision>
  <dcterms:created xsi:type="dcterms:W3CDTF">2025-06-10T12:47:02Z</dcterms:created>
  <dcterms:modified xsi:type="dcterms:W3CDTF">2025-06-10T18:27:50Z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8f49a32-fde3-48a5-9266-b5b0972a22dc_Enabled">
    <vt:lpwstr>true</vt:lpwstr>
  </property>
  <property fmtid="{D5CDD505-2E9C-101B-9397-08002B2CF9AE}" pid="3" name="MSIP_Label_c8f49a32-fde3-48a5-9266-b5b0972a22dc_SetDate">
    <vt:lpwstr>2025-06-10T18:27:50Z</vt:lpwstr>
  </property>
  <property fmtid="{D5CDD505-2E9C-101B-9397-08002B2CF9AE}" pid="4" name="MSIP_Label_c8f49a32-fde3-48a5-9266-b5b0972a22dc_Method">
    <vt:lpwstr>Standard</vt:lpwstr>
  </property>
  <property fmtid="{D5CDD505-2E9C-101B-9397-08002B2CF9AE}" pid="5" name="MSIP_Label_c8f49a32-fde3-48a5-9266-b5b0972a22dc_Name">
    <vt:lpwstr>Cisco Confidential</vt:lpwstr>
  </property>
  <property fmtid="{D5CDD505-2E9C-101B-9397-08002B2CF9AE}" pid="6" name="MSIP_Label_c8f49a32-fde3-48a5-9266-b5b0972a22dc_SiteId">
    <vt:lpwstr>5ae1af62-9505-4097-a69a-c1553ef7840e</vt:lpwstr>
  </property>
  <property fmtid="{D5CDD505-2E9C-101B-9397-08002B2CF9AE}" pid="7" name="MSIP_Label_c8f49a32-fde3-48a5-9266-b5b0972a22dc_ActionId">
    <vt:lpwstr>edc52bbf-237c-4f30-9b16-4ab59a318ee8</vt:lpwstr>
  </property>
  <property fmtid="{D5CDD505-2E9C-101B-9397-08002B2CF9AE}" pid="8" name="MSIP_Label_c8f49a32-fde3-48a5-9266-b5b0972a22dc_ContentBits">
    <vt:lpwstr>2</vt:lpwstr>
  </property>
  <property fmtid="{D5CDD505-2E9C-101B-9397-08002B2CF9AE}" pid="9" name="MSIP_Label_c8f49a32-fde3-48a5-9266-b5b0972a22dc_Tag">
    <vt:lpwstr>50, 3, 0, 1</vt:lpwstr>
  </property>
  <property fmtid="{D5CDD505-2E9C-101B-9397-08002B2CF9AE}" pid="10" name="ClassificationContentMarkingFooterLocations">
    <vt:lpwstr>Office Theme:8</vt:lpwstr>
  </property>
  <property fmtid="{D5CDD505-2E9C-101B-9397-08002B2CF9AE}" pid="11" name="ClassificationContentMarkingFooterText">
    <vt:lpwstr>Cisco Confidential</vt:lpwstr>
  </property>
</Properties>
</file>