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5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1" r:id="rId14"/>
    <p:sldId id="268" r:id="rId15"/>
    <p:sldId id="291" r:id="rId16"/>
    <p:sldId id="269" r:id="rId17"/>
    <p:sldId id="270" r:id="rId18"/>
    <p:sldId id="271" r:id="rId19"/>
    <p:sldId id="272" r:id="rId20"/>
    <p:sldId id="286" r:id="rId21"/>
    <p:sldId id="296" r:id="rId22"/>
    <p:sldId id="273" r:id="rId23"/>
    <p:sldId id="274" r:id="rId24"/>
    <p:sldId id="275" r:id="rId25"/>
    <p:sldId id="295" r:id="rId26"/>
    <p:sldId id="276" r:id="rId27"/>
    <p:sldId id="287" r:id="rId28"/>
    <p:sldId id="293" r:id="rId29"/>
    <p:sldId id="278" r:id="rId30"/>
    <p:sldId id="279" r:id="rId31"/>
    <p:sldId id="280" r:id="rId32"/>
    <p:sldId id="281" r:id="rId33"/>
    <p:sldId id="283" r:id="rId34"/>
    <p:sldId id="282" r:id="rId35"/>
    <p:sldId id="294" r:id="rId36"/>
    <p:sldId id="297" r:id="rId37"/>
    <p:sldId id="292" r:id="rId38"/>
    <p:sldId id="288" r:id="rId39"/>
    <p:sldId id="284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FEB93-1577-4E8C-B92C-4EFB2D0B21D3}" v="161" dt="2025-06-25T16:24:1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in CORTES" userId="c9680b2f-5788-4940-9a97-dc0b01ca9e1f" providerId="ADAL" clId="{6BDFEB93-1577-4E8C-B92C-4EFB2D0B21D3}"/>
    <pc:docChg chg="undo custSel addSld delSld modSld">
      <pc:chgData name="Sylvain CORTES" userId="c9680b2f-5788-4940-9a97-dc0b01ca9e1f" providerId="ADAL" clId="{6BDFEB93-1577-4E8C-B92C-4EFB2D0B21D3}" dt="2025-06-25T16:24:13.534" v="2850" actId="1076"/>
      <pc:docMkLst>
        <pc:docMk/>
      </pc:docMkLst>
      <pc:sldChg chg="addSp delSp modSp mod">
        <pc:chgData name="Sylvain CORTES" userId="c9680b2f-5788-4940-9a97-dc0b01ca9e1f" providerId="ADAL" clId="{6BDFEB93-1577-4E8C-B92C-4EFB2D0B21D3}" dt="2025-06-24T16:43:50.526" v="2104" actId="478"/>
        <pc:sldMkLst>
          <pc:docMk/>
          <pc:sldMk cId="1017333396" sldId="257"/>
        </pc:sldMkLst>
        <pc:spChg chg="add del mod">
          <ac:chgData name="Sylvain CORTES" userId="c9680b2f-5788-4940-9a97-dc0b01ca9e1f" providerId="ADAL" clId="{6BDFEB93-1577-4E8C-B92C-4EFB2D0B21D3}" dt="2025-06-24T16:43:50.526" v="2104" actId="478"/>
          <ac:spMkLst>
            <pc:docMk/>
            <pc:sldMk cId="1017333396" sldId="257"/>
            <ac:spMk id="6" creationId="{77F83290-3D91-29E7-5C46-F68BA81919F8}"/>
          </ac:spMkLst>
        </pc:spChg>
        <pc:spChg chg="mod">
          <ac:chgData name="Sylvain CORTES" userId="c9680b2f-5788-4940-9a97-dc0b01ca9e1f" providerId="ADAL" clId="{6BDFEB93-1577-4E8C-B92C-4EFB2D0B21D3}" dt="2025-06-24T16:22:46.710" v="2032" actId="20577"/>
          <ac:spMkLst>
            <pc:docMk/>
            <pc:sldMk cId="1017333396" sldId="257"/>
            <ac:spMk id="17" creationId="{D69FAC40-A78B-293F-B05F-EF492E320D85}"/>
          </ac:spMkLst>
        </pc:spChg>
        <pc:spChg chg="mod">
          <ac:chgData name="Sylvain CORTES" userId="c9680b2f-5788-4940-9a97-dc0b01ca9e1f" providerId="ADAL" clId="{6BDFEB93-1577-4E8C-B92C-4EFB2D0B21D3}" dt="2025-06-23T13:45:03.227" v="299" actId="255"/>
          <ac:spMkLst>
            <pc:docMk/>
            <pc:sldMk cId="1017333396" sldId="257"/>
            <ac:spMk id="18" creationId="{3FECB941-CED3-F503-7B7A-41496FB366D1}"/>
          </ac:spMkLst>
        </pc:spChg>
        <pc:spChg chg="add mod">
          <ac:chgData name="Sylvain CORTES" userId="c9680b2f-5788-4940-9a97-dc0b01ca9e1f" providerId="ADAL" clId="{6BDFEB93-1577-4E8C-B92C-4EFB2D0B21D3}" dt="2025-06-23T13:06:25.704" v="18" actId="1076"/>
          <ac:spMkLst>
            <pc:docMk/>
            <pc:sldMk cId="1017333396" sldId="257"/>
            <ac:spMk id="26" creationId="{90AED12D-7B82-DDE3-5BFA-5E92292F9FFC}"/>
          </ac:spMkLst>
        </pc:spChg>
        <pc:spChg chg="add mod">
          <ac:chgData name="Sylvain CORTES" userId="c9680b2f-5788-4940-9a97-dc0b01ca9e1f" providerId="ADAL" clId="{6BDFEB93-1577-4E8C-B92C-4EFB2D0B21D3}" dt="2025-06-23T13:09:05.606" v="58" actId="1035"/>
          <ac:spMkLst>
            <pc:docMk/>
            <pc:sldMk cId="1017333396" sldId="257"/>
            <ac:spMk id="28" creationId="{AAB07D09-EDE2-01CD-219C-FCC86054CF28}"/>
          </ac:spMkLst>
        </pc:spChg>
        <pc:spChg chg="add mod">
          <ac:chgData name="Sylvain CORTES" userId="c9680b2f-5788-4940-9a97-dc0b01ca9e1f" providerId="ADAL" clId="{6BDFEB93-1577-4E8C-B92C-4EFB2D0B21D3}" dt="2025-06-23T13:08:38.488" v="47" actId="14100"/>
          <ac:spMkLst>
            <pc:docMk/>
            <pc:sldMk cId="1017333396" sldId="257"/>
            <ac:spMk id="29" creationId="{58235CF3-8486-1AA9-D8B8-C2239E4625FE}"/>
          </ac:spMkLst>
        </pc:spChg>
        <pc:spChg chg="add mod">
          <ac:chgData name="Sylvain CORTES" userId="c9680b2f-5788-4940-9a97-dc0b01ca9e1f" providerId="ADAL" clId="{6BDFEB93-1577-4E8C-B92C-4EFB2D0B21D3}" dt="2025-06-23T13:08:07.792" v="41" actId="14100"/>
          <ac:spMkLst>
            <pc:docMk/>
            <pc:sldMk cId="1017333396" sldId="257"/>
            <ac:spMk id="32" creationId="{FF069518-CB49-627F-573D-DEE11561605F}"/>
          </ac:spMkLst>
        </pc:spChg>
        <pc:spChg chg="add mod">
          <ac:chgData name="Sylvain CORTES" userId="c9680b2f-5788-4940-9a97-dc0b01ca9e1f" providerId="ADAL" clId="{6BDFEB93-1577-4E8C-B92C-4EFB2D0B21D3}" dt="2025-06-23T13:08:17.854" v="44" actId="1076"/>
          <ac:spMkLst>
            <pc:docMk/>
            <pc:sldMk cId="1017333396" sldId="257"/>
            <ac:spMk id="33" creationId="{32E888F2-B053-D2F1-0F09-59BCBDFB6B5F}"/>
          </ac:spMkLst>
        </pc:spChg>
        <pc:spChg chg="add mod">
          <ac:chgData name="Sylvain CORTES" userId="c9680b2f-5788-4940-9a97-dc0b01ca9e1f" providerId="ADAL" clId="{6BDFEB93-1577-4E8C-B92C-4EFB2D0B21D3}" dt="2025-06-23T13:09:19.548" v="62" actId="1076"/>
          <ac:spMkLst>
            <pc:docMk/>
            <pc:sldMk cId="1017333396" sldId="257"/>
            <ac:spMk id="36" creationId="{5E40016D-D7B5-DB6D-AE36-1E72BCD3BAA5}"/>
          </ac:spMkLst>
        </pc:spChg>
        <pc:spChg chg="add mod">
          <ac:chgData name="Sylvain CORTES" userId="c9680b2f-5788-4940-9a97-dc0b01ca9e1f" providerId="ADAL" clId="{6BDFEB93-1577-4E8C-B92C-4EFB2D0B21D3}" dt="2025-06-23T13:13:22.683" v="209" actId="20577"/>
          <ac:spMkLst>
            <pc:docMk/>
            <pc:sldMk cId="1017333396" sldId="257"/>
            <ac:spMk id="37" creationId="{48EF818D-7CBE-F29E-DD72-E41C7A40480A}"/>
          </ac:spMkLst>
        </pc:spChg>
        <pc:spChg chg="add mod">
          <ac:chgData name="Sylvain CORTES" userId="c9680b2f-5788-4940-9a97-dc0b01ca9e1f" providerId="ADAL" clId="{6BDFEB93-1577-4E8C-B92C-4EFB2D0B21D3}" dt="2025-06-23T13:10:30.696" v="113" actId="1036"/>
          <ac:spMkLst>
            <pc:docMk/>
            <pc:sldMk cId="1017333396" sldId="257"/>
            <ac:spMk id="38" creationId="{4795F99C-ABEA-D9C9-2248-EA055A4C036C}"/>
          </ac:spMkLst>
        </pc:spChg>
        <pc:spChg chg="add mod">
          <ac:chgData name="Sylvain CORTES" userId="c9680b2f-5788-4940-9a97-dc0b01ca9e1f" providerId="ADAL" clId="{6BDFEB93-1577-4E8C-B92C-4EFB2D0B21D3}" dt="2025-06-23T13:10:25.382" v="112" actId="1076"/>
          <ac:spMkLst>
            <pc:docMk/>
            <pc:sldMk cId="1017333396" sldId="257"/>
            <ac:spMk id="39" creationId="{366BE35F-5126-B154-126C-59549BE6C5A3}"/>
          </ac:spMkLst>
        </pc:spChg>
        <pc:spChg chg="add mod">
          <ac:chgData name="Sylvain CORTES" userId="c9680b2f-5788-4940-9a97-dc0b01ca9e1f" providerId="ADAL" clId="{6BDFEB93-1577-4E8C-B92C-4EFB2D0B21D3}" dt="2025-06-23T13:10:25.382" v="112" actId="1076"/>
          <ac:spMkLst>
            <pc:docMk/>
            <pc:sldMk cId="1017333396" sldId="257"/>
            <ac:spMk id="40" creationId="{F788612B-2EDB-BF95-1515-D2F8933BC207}"/>
          </ac:spMkLst>
        </pc:spChg>
        <pc:spChg chg="add mod">
          <ac:chgData name="Sylvain CORTES" userId="c9680b2f-5788-4940-9a97-dc0b01ca9e1f" providerId="ADAL" clId="{6BDFEB93-1577-4E8C-B92C-4EFB2D0B21D3}" dt="2025-06-23T13:10:25.382" v="112" actId="1076"/>
          <ac:spMkLst>
            <pc:docMk/>
            <pc:sldMk cId="1017333396" sldId="257"/>
            <ac:spMk id="41" creationId="{70EDF469-E6A3-E75F-A122-5AE472E02C8E}"/>
          </ac:spMkLst>
        </pc:spChg>
        <pc:spChg chg="add mod">
          <ac:chgData name="Sylvain CORTES" userId="c9680b2f-5788-4940-9a97-dc0b01ca9e1f" providerId="ADAL" clId="{6BDFEB93-1577-4E8C-B92C-4EFB2D0B21D3}" dt="2025-06-23T13:11:07.314" v="121" actId="1076"/>
          <ac:spMkLst>
            <pc:docMk/>
            <pc:sldMk cId="1017333396" sldId="257"/>
            <ac:spMk id="44" creationId="{43F48D19-902D-5222-7D1D-E423EEE0F42A}"/>
          </ac:spMkLst>
        </pc:spChg>
        <pc:spChg chg="add mod">
          <ac:chgData name="Sylvain CORTES" userId="c9680b2f-5788-4940-9a97-dc0b01ca9e1f" providerId="ADAL" clId="{6BDFEB93-1577-4E8C-B92C-4EFB2D0B21D3}" dt="2025-06-23T13:16:42.911" v="251" actId="113"/>
          <ac:spMkLst>
            <pc:docMk/>
            <pc:sldMk cId="1017333396" sldId="257"/>
            <ac:spMk id="46" creationId="{9B261AF0-9AF0-C7B7-B01D-17F2D5E20C08}"/>
          </ac:spMkLst>
        </pc:spChg>
        <pc:picChg chg="add mod">
          <ac:chgData name="Sylvain CORTES" userId="c9680b2f-5788-4940-9a97-dc0b01ca9e1f" providerId="ADAL" clId="{6BDFEB93-1577-4E8C-B92C-4EFB2D0B21D3}" dt="2025-06-23T13:13:29.063" v="210" actId="1076"/>
          <ac:picMkLst>
            <pc:docMk/>
            <pc:sldMk cId="1017333396" sldId="257"/>
            <ac:picMk id="25" creationId="{C62CAEA2-D5CD-DE97-4AA3-9A1BE4455AFA}"/>
          </ac:picMkLst>
        </pc:picChg>
        <pc:picChg chg="add mod ord">
          <ac:chgData name="Sylvain CORTES" userId="c9680b2f-5788-4940-9a97-dc0b01ca9e1f" providerId="ADAL" clId="{6BDFEB93-1577-4E8C-B92C-4EFB2D0B21D3}" dt="2025-06-23T13:08:30.519" v="46" actId="14100"/>
          <ac:picMkLst>
            <pc:docMk/>
            <pc:sldMk cId="1017333396" sldId="257"/>
            <ac:picMk id="27" creationId="{17B16671-71E2-2786-BC95-F6CA83B80F93}"/>
          </ac:picMkLst>
        </pc:picChg>
        <pc:picChg chg="add mod">
          <ac:chgData name="Sylvain CORTES" userId="c9680b2f-5788-4940-9a97-dc0b01ca9e1f" providerId="ADAL" clId="{6BDFEB93-1577-4E8C-B92C-4EFB2D0B21D3}" dt="2025-06-23T13:09:09.470" v="59" actId="1076"/>
          <ac:picMkLst>
            <pc:docMk/>
            <pc:sldMk cId="1017333396" sldId="257"/>
            <ac:picMk id="34" creationId="{3C3B8757-234D-70C8-95E5-95553D0C1573}"/>
          </ac:picMkLst>
        </pc:picChg>
        <pc:picChg chg="add mod">
          <ac:chgData name="Sylvain CORTES" userId="c9680b2f-5788-4940-9a97-dc0b01ca9e1f" providerId="ADAL" clId="{6BDFEB93-1577-4E8C-B92C-4EFB2D0B21D3}" dt="2025-06-23T13:10:51.171" v="117" actId="1076"/>
          <ac:picMkLst>
            <pc:docMk/>
            <pc:sldMk cId="1017333396" sldId="257"/>
            <ac:picMk id="42" creationId="{B08E67DD-0C47-6ED2-CB0B-1799D0038EA6}"/>
          </ac:picMkLst>
        </pc:picChg>
        <pc:picChg chg="add mod">
          <ac:chgData name="Sylvain CORTES" userId="c9680b2f-5788-4940-9a97-dc0b01ca9e1f" providerId="ADAL" clId="{6BDFEB93-1577-4E8C-B92C-4EFB2D0B21D3}" dt="2025-06-23T13:10:56.421" v="119" actId="1076"/>
          <ac:picMkLst>
            <pc:docMk/>
            <pc:sldMk cId="1017333396" sldId="257"/>
            <ac:picMk id="43" creationId="{F7ACE640-8BFD-E198-98F4-317949013D85}"/>
          </ac:picMkLst>
        </pc:picChg>
        <pc:picChg chg="add mod">
          <ac:chgData name="Sylvain CORTES" userId="c9680b2f-5788-4940-9a97-dc0b01ca9e1f" providerId="ADAL" clId="{6BDFEB93-1577-4E8C-B92C-4EFB2D0B21D3}" dt="2025-06-23T13:11:20.590" v="123" actId="1076"/>
          <ac:picMkLst>
            <pc:docMk/>
            <pc:sldMk cId="1017333396" sldId="257"/>
            <ac:picMk id="45" creationId="{C85C7810-0097-CAA1-CB70-0BD7C7D0F044}"/>
          </ac:picMkLst>
        </pc:picChg>
        <pc:picChg chg="add mod">
          <ac:chgData name="Sylvain CORTES" userId="c9680b2f-5788-4940-9a97-dc0b01ca9e1f" providerId="ADAL" clId="{6BDFEB93-1577-4E8C-B92C-4EFB2D0B21D3}" dt="2025-06-23T13:45:55.454" v="302" actId="1076"/>
          <ac:picMkLst>
            <pc:docMk/>
            <pc:sldMk cId="1017333396" sldId="257"/>
            <ac:picMk id="1026" creationId="{A62A484A-31DC-763B-0DBA-0A9FD1627583}"/>
          </ac:picMkLst>
        </pc:picChg>
        <pc:cxnChg chg="mod">
          <ac:chgData name="Sylvain CORTES" userId="c9680b2f-5788-4940-9a97-dc0b01ca9e1f" providerId="ADAL" clId="{6BDFEB93-1577-4E8C-B92C-4EFB2D0B21D3}" dt="2025-06-23T13:46:03.330" v="317" actId="1038"/>
          <ac:cxnSpMkLst>
            <pc:docMk/>
            <pc:sldMk cId="1017333396" sldId="257"/>
            <ac:cxnSpMk id="11" creationId="{DFFDDBD2-027B-8EA9-790A-6AFCA0241A34}"/>
          </ac:cxnSpMkLst>
        </pc:cxnChg>
      </pc:sldChg>
      <pc:sldChg chg="addSp modSp mod">
        <pc:chgData name="Sylvain CORTES" userId="c9680b2f-5788-4940-9a97-dc0b01ca9e1f" providerId="ADAL" clId="{6BDFEB93-1577-4E8C-B92C-4EFB2D0B21D3}" dt="2025-06-23T13:17:05.899" v="252"/>
        <pc:sldMkLst>
          <pc:docMk/>
          <pc:sldMk cId="3488241463" sldId="259"/>
        </pc:sldMkLst>
        <pc:spChg chg="add mod">
          <ac:chgData name="Sylvain CORTES" userId="c9680b2f-5788-4940-9a97-dc0b01ca9e1f" providerId="ADAL" clId="{6BDFEB93-1577-4E8C-B92C-4EFB2D0B21D3}" dt="2025-06-23T13:17:05.899" v="252"/>
          <ac:spMkLst>
            <pc:docMk/>
            <pc:sldMk cId="3488241463" sldId="259"/>
            <ac:spMk id="40" creationId="{D5DF8704-FA77-5869-73CF-12D2F643FE45}"/>
          </ac:spMkLst>
        </pc:spChg>
      </pc:sldChg>
      <pc:sldChg chg="del">
        <pc:chgData name="Sylvain CORTES" userId="c9680b2f-5788-4940-9a97-dc0b01ca9e1f" providerId="ADAL" clId="{6BDFEB93-1577-4E8C-B92C-4EFB2D0B21D3}" dt="2025-06-23T14:34:59.257" v="739" actId="47"/>
        <pc:sldMkLst>
          <pc:docMk/>
          <pc:sldMk cId="113556119" sldId="260"/>
        </pc:sldMkLst>
      </pc:sldChg>
      <pc:sldChg chg="modSp mod">
        <pc:chgData name="Sylvain CORTES" userId="c9680b2f-5788-4940-9a97-dc0b01ca9e1f" providerId="ADAL" clId="{6BDFEB93-1577-4E8C-B92C-4EFB2D0B21D3}" dt="2025-06-24T16:54:01.626" v="2173" actId="208"/>
        <pc:sldMkLst>
          <pc:docMk/>
          <pc:sldMk cId="2551517975" sldId="261"/>
        </pc:sldMkLst>
        <pc:spChg chg="mod">
          <ac:chgData name="Sylvain CORTES" userId="c9680b2f-5788-4940-9a97-dc0b01ca9e1f" providerId="ADAL" clId="{6BDFEB93-1577-4E8C-B92C-4EFB2D0B21D3}" dt="2025-06-24T16:54:01.626" v="2173" actId="208"/>
          <ac:spMkLst>
            <pc:docMk/>
            <pc:sldMk cId="2551517975" sldId="261"/>
            <ac:spMk id="4" creationId="{1E6CA2CE-803D-C4E3-79DC-62FC8EDDE678}"/>
          </ac:spMkLst>
        </pc:spChg>
        <pc:spChg chg="mod">
          <ac:chgData name="Sylvain CORTES" userId="c9680b2f-5788-4940-9a97-dc0b01ca9e1f" providerId="ADAL" clId="{6BDFEB93-1577-4E8C-B92C-4EFB2D0B21D3}" dt="2025-06-24T16:33:21.192" v="2070" actId="14100"/>
          <ac:spMkLst>
            <pc:docMk/>
            <pc:sldMk cId="2551517975" sldId="261"/>
            <ac:spMk id="19" creationId="{B110207C-EC07-3071-E319-0305A81F21D8}"/>
          </ac:spMkLst>
        </pc:spChg>
      </pc:sldChg>
      <pc:sldChg chg="modSp mod">
        <pc:chgData name="Sylvain CORTES" userId="c9680b2f-5788-4940-9a97-dc0b01ca9e1f" providerId="ADAL" clId="{6BDFEB93-1577-4E8C-B92C-4EFB2D0B21D3}" dt="2025-06-24T16:54:08.904" v="2175" actId="208"/>
        <pc:sldMkLst>
          <pc:docMk/>
          <pc:sldMk cId="2583710502" sldId="268"/>
        </pc:sldMkLst>
        <pc:spChg chg="mod">
          <ac:chgData name="Sylvain CORTES" userId="c9680b2f-5788-4940-9a97-dc0b01ca9e1f" providerId="ADAL" clId="{6BDFEB93-1577-4E8C-B92C-4EFB2D0B21D3}" dt="2025-06-24T16:54:08.904" v="2175" actId="208"/>
          <ac:spMkLst>
            <pc:docMk/>
            <pc:sldMk cId="2583710502" sldId="268"/>
            <ac:spMk id="4" creationId="{1E6CA2CE-803D-C4E3-79DC-62FC8EDDE678}"/>
          </ac:spMkLst>
        </pc:spChg>
      </pc:sldChg>
      <pc:sldChg chg="addSp delSp modSp mod">
        <pc:chgData name="Sylvain CORTES" userId="c9680b2f-5788-4940-9a97-dc0b01ca9e1f" providerId="ADAL" clId="{6BDFEB93-1577-4E8C-B92C-4EFB2D0B21D3}" dt="2025-06-23T14:55:10.575" v="813" actId="208"/>
        <pc:sldMkLst>
          <pc:docMk/>
          <pc:sldMk cId="3058064910" sldId="269"/>
        </pc:sldMkLst>
        <pc:spChg chg="mod">
          <ac:chgData name="Sylvain CORTES" userId="c9680b2f-5788-4940-9a97-dc0b01ca9e1f" providerId="ADAL" clId="{6BDFEB93-1577-4E8C-B92C-4EFB2D0B21D3}" dt="2025-06-23T13:56:31.867" v="638" actId="20577"/>
          <ac:spMkLst>
            <pc:docMk/>
            <pc:sldMk cId="3058064910" sldId="269"/>
            <ac:spMk id="11" creationId="{2A0A529A-7220-403A-3685-45BCA75F63D8}"/>
          </ac:spMkLst>
        </pc:spChg>
        <pc:spChg chg="add mod">
          <ac:chgData name="Sylvain CORTES" userId="c9680b2f-5788-4940-9a97-dc0b01ca9e1f" providerId="ADAL" clId="{6BDFEB93-1577-4E8C-B92C-4EFB2D0B21D3}" dt="2025-06-23T14:55:10.575" v="813" actId="208"/>
          <ac:spMkLst>
            <pc:docMk/>
            <pc:sldMk cId="3058064910" sldId="269"/>
            <ac:spMk id="15" creationId="{E83E8B58-141F-DFCB-A735-6DD5ACE0ACB7}"/>
          </ac:spMkLst>
        </pc:spChg>
        <pc:picChg chg="add mod">
          <ac:chgData name="Sylvain CORTES" userId="c9680b2f-5788-4940-9a97-dc0b01ca9e1f" providerId="ADAL" clId="{6BDFEB93-1577-4E8C-B92C-4EFB2D0B21D3}" dt="2025-06-23T13:58:26.045" v="680" actId="1076"/>
          <ac:picMkLst>
            <pc:docMk/>
            <pc:sldMk cId="3058064910" sldId="269"/>
            <ac:picMk id="13" creationId="{6C46E9B9-C3F0-F767-AE8D-E277A02C394C}"/>
          </ac:picMkLst>
        </pc:picChg>
      </pc:sldChg>
      <pc:sldChg chg="addSp delSp modSp mod">
        <pc:chgData name="Sylvain CORTES" userId="c9680b2f-5788-4940-9a97-dc0b01ca9e1f" providerId="ADAL" clId="{6BDFEB93-1577-4E8C-B92C-4EFB2D0B21D3}" dt="2025-06-23T14:55:25.843" v="817" actId="14100"/>
        <pc:sldMkLst>
          <pc:docMk/>
          <pc:sldMk cId="3806464570" sldId="270"/>
        </pc:sldMkLst>
        <pc:spChg chg="add mod">
          <ac:chgData name="Sylvain CORTES" userId="c9680b2f-5788-4940-9a97-dc0b01ca9e1f" providerId="ADAL" clId="{6BDFEB93-1577-4E8C-B92C-4EFB2D0B21D3}" dt="2025-06-23T14:55:25.843" v="817" actId="14100"/>
          <ac:spMkLst>
            <pc:docMk/>
            <pc:sldMk cId="3806464570" sldId="270"/>
            <ac:spMk id="7" creationId="{151A1441-6B29-9DAC-9B19-C1CFB465D297}"/>
          </ac:spMkLst>
        </pc:spChg>
        <pc:spChg chg="mod">
          <ac:chgData name="Sylvain CORTES" userId="c9680b2f-5788-4940-9a97-dc0b01ca9e1f" providerId="ADAL" clId="{6BDFEB93-1577-4E8C-B92C-4EFB2D0B21D3}" dt="2025-06-23T13:54:20.584" v="514" actId="207"/>
          <ac:spMkLst>
            <pc:docMk/>
            <pc:sldMk cId="3806464570" sldId="270"/>
            <ac:spMk id="16" creationId="{6A5EBF63-9A9B-9BFF-0ACF-A13ADE1D82C0}"/>
          </ac:spMkLst>
        </pc:spChg>
        <pc:picChg chg="add mod">
          <ac:chgData name="Sylvain CORTES" userId="c9680b2f-5788-4940-9a97-dc0b01ca9e1f" providerId="ADAL" clId="{6BDFEB93-1577-4E8C-B92C-4EFB2D0B21D3}" dt="2025-06-23T14:00:17.614" v="731" actId="1076"/>
          <ac:picMkLst>
            <pc:docMk/>
            <pc:sldMk cId="3806464570" sldId="270"/>
            <ac:picMk id="9" creationId="{0F094A58-14CA-1D54-5496-08179717F98C}"/>
          </ac:picMkLst>
        </pc:picChg>
        <pc:cxnChg chg="add mod">
          <ac:chgData name="Sylvain CORTES" userId="c9680b2f-5788-4940-9a97-dc0b01ca9e1f" providerId="ADAL" clId="{6BDFEB93-1577-4E8C-B92C-4EFB2D0B21D3}" dt="2025-06-23T14:00:41.445" v="733" actId="1582"/>
          <ac:cxnSpMkLst>
            <pc:docMk/>
            <pc:sldMk cId="3806464570" sldId="270"/>
            <ac:cxnSpMk id="11" creationId="{7CF513DD-496F-1F50-27DF-C7DA721E5384}"/>
          </ac:cxnSpMkLst>
        </pc:cxnChg>
        <pc:cxnChg chg="add mod">
          <ac:chgData name="Sylvain CORTES" userId="c9680b2f-5788-4940-9a97-dc0b01ca9e1f" providerId="ADAL" clId="{6BDFEB93-1577-4E8C-B92C-4EFB2D0B21D3}" dt="2025-06-23T14:31:01.832" v="737" actId="14100"/>
          <ac:cxnSpMkLst>
            <pc:docMk/>
            <pc:sldMk cId="3806464570" sldId="270"/>
            <ac:cxnSpMk id="19" creationId="{4E10D279-2459-F881-3804-392CA893E2B9}"/>
          </ac:cxnSpMkLst>
        </pc:cxnChg>
      </pc:sldChg>
      <pc:sldChg chg="addSp modSp mod">
        <pc:chgData name="Sylvain CORTES" userId="c9680b2f-5788-4940-9a97-dc0b01ca9e1f" providerId="ADAL" clId="{6BDFEB93-1577-4E8C-B92C-4EFB2D0B21D3}" dt="2025-06-24T16:54:37.484" v="2179" actId="208"/>
        <pc:sldMkLst>
          <pc:docMk/>
          <pc:sldMk cId="3973062087" sldId="271"/>
        </pc:sldMkLst>
        <pc:spChg chg="mod">
          <ac:chgData name="Sylvain CORTES" userId="c9680b2f-5788-4940-9a97-dc0b01ca9e1f" providerId="ADAL" clId="{6BDFEB93-1577-4E8C-B92C-4EFB2D0B21D3}" dt="2025-06-24T16:54:37.484" v="2179" actId="208"/>
          <ac:spMkLst>
            <pc:docMk/>
            <pc:sldMk cId="3973062087" sldId="271"/>
            <ac:spMk id="4" creationId="{1E6CA2CE-803D-C4E3-79DC-62FC8EDDE678}"/>
          </ac:spMkLst>
        </pc:spChg>
        <pc:spChg chg="mod">
          <ac:chgData name="Sylvain CORTES" userId="c9680b2f-5788-4940-9a97-dc0b01ca9e1f" providerId="ADAL" clId="{6BDFEB93-1577-4E8C-B92C-4EFB2D0B21D3}" dt="2025-06-24T16:11:55.333" v="1925" actId="20577"/>
          <ac:spMkLst>
            <pc:docMk/>
            <pc:sldMk cId="3973062087" sldId="271"/>
            <ac:spMk id="8" creationId="{E111A5F4-F0E9-DBE5-F20E-DE070D04C33D}"/>
          </ac:spMkLst>
        </pc:spChg>
        <pc:spChg chg="add mod">
          <ac:chgData name="Sylvain CORTES" userId="c9680b2f-5788-4940-9a97-dc0b01ca9e1f" providerId="ADAL" clId="{6BDFEB93-1577-4E8C-B92C-4EFB2D0B21D3}" dt="2025-06-24T16:12:03.299" v="1926" actId="1037"/>
          <ac:spMkLst>
            <pc:docMk/>
            <pc:sldMk cId="3973062087" sldId="271"/>
            <ac:spMk id="13" creationId="{658D69ED-F6B5-EA2F-7FE0-F85F6BB5FD4B}"/>
          </ac:spMkLst>
        </pc:spChg>
        <pc:picChg chg="add mod">
          <ac:chgData name="Sylvain CORTES" userId="c9680b2f-5788-4940-9a97-dc0b01ca9e1f" providerId="ADAL" clId="{6BDFEB93-1577-4E8C-B92C-4EFB2D0B21D3}" dt="2025-06-24T16:11:03.465" v="1896" actId="1076"/>
          <ac:picMkLst>
            <pc:docMk/>
            <pc:sldMk cId="3973062087" sldId="271"/>
            <ac:picMk id="12" creationId="{0E5AA7DD-F3D7-8DEE-3951-A4BD1AC53262}"/>
          </ac:picMkLst>
        </pc:picChg>
      </pc:sldChg>
      <pc:sldChg chg="modSp mod">
        <pc:chgData name="Sylvain CORTES" userId="c9680b2f-5788-4940-9a97-dc0b01ca9e1f" providerId="ADAL" clId="{6BDFEB93-1577-4E8C-B92C-4EFB2D0B21D3}" dt="2025-06-23T14:37:18.294" v="755" actId="114"/>
        <pc:sldMkLst>
          <pc:docMk/>
          <pc:sldMk cId="2585347090" sldId="273"/>
        </pc:sldMkLst>
        <pc:spChg chg="mod">
          <ac:chgData name="Sylvain CORTES" userId="c9680b2f-5788-4940-9a97-dc0b01ca9e1f" providerId="ADAL" clId="{6BDFEB93-1577-4E8C-B92C-4EFB2D0B21D3}" dt="2025-06-23T14:37:18.294" v="755" actId="114"/>
          <ac:spMkLst>
            <pc:docMk/>
            <pc:sldMk cId="2585347090" sldId="273"/>
            <ac:spMk id="16" creationId="{C48E0776-68ED-FE1A-4CA0-E265E135D144}"/>
          </ac:spMkLst>
        </pc:spChg>
      </pc:sldChg>
      <pc:sldChg chg="addSp modSp mod">
        <pc:chgData name="Sylvain CORTES" userId="c9680b2f-5788-4940-9a97-dc0b01ca9e1f" providerId="ADAL" clId="{6BDFEB93-1577-4E8C-B92C-4EFB2D0B21D3}" dt="2025-06-25T15:16:56.209" v="2781" actId="1582"/>
        <pc:sldMkLst>
          <pc:docMk/>
          <pc:sldMk cId="2168872696" sldId="274"/>
        </pc:sldMkLst>
        <pc:spChg chg="mod">
          <ac:chgData name="Sylvain CORTES" userId="c9680b2f-5788-4940-9a97-dc0b01ca9e1f" providerId="ADAL" clId="{6BDFEB93-1577-4E8C-B92C-4EFB2D0B21D3}" dt="2025-06-25T15:16:34.423" v="2778" actId="1076"/>
          <ac:spMkLst>
            <pc:docMk/>
            <pc:sldMk cId="2168872696" sldId="274"/>
            <ac:spMk id="6" creationId="{CFD59A4D-4F48-6D18-A8D5-8D21563A6E04}"/>
          </ac:spMkLst>
        </pc:spChg>
        <pc:spChg chg="mod">
          <ac:chgData name="Sylvain CORTES" userId="c9680b2f-5788-4940-9a97-dc0b01ca9e1f" providerId="ADAL" clId="{6BDFEB93-1577-4E8C-B92C-4EFB2D0B21D3}" dt="2025-06-25T15:16:34.423" v="2778" actId="1076"/>
          <ac:spMkLst>
            <pc:docMk/>
            <pc:sldMk cId="2168872696" sldId="274"/>
            <ac:spMk id="8" creationId="{241A44B5-33C2-F17D-3F20-37B7FEB5CF43}"/>
          </ac:spMkLst>
        </pc:spChg>
        <pc:spChg chg="mod">
          <ac:chgData name="Sylvain CORTES" userId="c9680b2f-5788-4940-9a97-dc0b01ca9e1f" providerId="ADAL" clId="{6BDFEB93-1577-4E8C-B92C-4EFB2D0B21D3}" dt="2025-06-25T15:16:34.423" v="2778" actId="1076"/>
          <ac:spMkLst>
            <pc:docMk/>
            <pc:sldMk cId="2168872696" sldId="274"/>
            <ac:spMk id="9" creationId="{993165BF-0EC8-8F15-F43F-BF7281F31E65}"/>
          </ac:spMkLst>
        </pc:spChg>
        <pc:spChg chg="mod">
          <ac:chgData name="Sylvain CORTES" userId="c9680b2f-5788-4940-9a97-dc0b01ca9e1f" providerId="ADAL" clId="{6BDFEB93-1577-4E8C-B92C-4EFB2D0B21D3}" dt="2025-06-25T15:16:34.423" v="2778" actId="1076"/>
          <ac:spMkLst>
            <pc:docMk/>
            <pc:sldMk cId="2168872696" sldId="274"/>
            <ac:spMk id="11" creationId="{DE292F38-6099-F236-A497-49A3DD9B6239}"/>
          </ac:spMkLst>
        </pc:spChg>
        <pc:picChg chg="mod">
          <ac:chgData name="Sylvain CORTES" userId="c9680b2f-5788-4940-9a97-dc0b01ca9e1f" providerId="ADAL" clId="{6BDFEB93-1577-4E8C-B92C-4EFB2D0B21D3}" dt="2025-06-25T15:16:34.423" v="2778" actId="1076"/>
          <ac:picMkLst>
            <pc:docMk/>
            <pc:sldMk cId="2168872696" sldId="274"/>
            <ac:picMk id="7" creationId="{F8B9FB74-6DE4-2C6D-3C60-E44CDB73009F}"/>
          </ac:picMkLst>
        </pc:picChg>
        <pc:picChg chg="mod">
          <ac:chgData name="Sylvain CORTES" userId="c9680b2f-5788-4940-9a97-dc0b01ca9e1f" providerId="ADAL" clId="{6BDFEB93-1577-4E8C-B92C-4EFB2D0B21D3}" dt="2025-06-25T15:16:34.423" v="2778" actId="1076"/>
          <ac:picMkLst>
            <pc:docMk/>
            <pc:sldMk cId="2168872696" sldId="274"/>
            <ac:picMk id="10" creationId="{EF45A83E-5F48-D610-7345-D81EDD76A8E6}"/>
          </ac:picMkLst>
        </pc:picChg>
        <pc:picChg chg="add mod ord">
          <ac:chgData name="Sylvain CORTES" userId="c9680b2f-5788-4940-9a97-dc0b01ca9e1f" providerId="ADAL" clId="{6BDFEB93-1577-4E8C-B92C-4EFB2D0B21D3}" dt="2025-06-25T15:16:08.541" v="2777" actId="167"/>
          <ac:picMkLst>
            <pc:docMk/>
            <pc:sldMk cId="2168872696" sldId="274"/>
            <ac:picMk id="12" creationId="{C7C07DA9-AF9E-7DB4-31C8-FB8C8FD78FCF}"/>
          </ac:picMkLst>
        </pc:picChg>
        <pc:cxnChg chg="add mod">
          <ac:chgData name="Sylvain CORTES" userId="c9680b2f-5788-4940-9a97-dc0b01ca9e1f" providerId="ADAL" clId="{6BDFEB93-1577-4E8C-B92C-4EFB2D0B21D3}" dt="2025-06-25T15:16:56.209" v="2781" actId="1582"/>
          <ac:cxnSpMkLst>
            <pc:docMk/>
            <pc:sldMk cId="2168872696" sldId="274"/>
            <ac:cxnSpMk id="14" creationId="{24F89383-CA24-9ECD-0C9A-A5EDE2A83644}"/>
          </ac:cxnSpMkLst>
        </pc:cxnChg>
      </pc:sldChg>
      <pc:sldChg chg="addSp modSp mod">
        <pc:chgData name="Sylvain CORTES" userId="c9680b2f-5788-4940-9a97-dc0b01ca9e1f" providerId="ADAL" clId="{6BDFEB93-1577-4E8C-B92C-4EFB2D0B21D3}" dt="2025-06-23T14:57:47.755" v="852" actId="14100"/>
        <pc:sldMkLst>
          <pc:docMk/>
          <pc:sldMk cId="3260609571" sldId="275"/>
        </pc:sldMkLst>
        <pc:spChg chg="add mod">
          <ac:chgData name="Sylvain CORTES" userId="c9680b2f-5788-4940-9a97-dc0b01ca9e1f" providerId="ADAL" clId="{6BDFEB93-1577-4E8C-B92C-4EFB2D0B21D3}" dt="2025-06-23T14:38:54.873" v="758" actId="14100"/>
          <ac:spMkLst>
            <pc:docMk/>
            <pc:sldMk cId="3260609571" sldId="275"/>
            <ac:spMk id="6" creationId="{BAE0F227-32C3-1FEB-2650-A18E8C0C189F}"/>
          </ac:spMkLst>
        </pc:spChg>
        <pc:spChg chg="add mod">
          <ac:chgData name="Sylvain CORTES" userId="c9680b2f-5788-4940-9a97-dc0b01ca9e1f" providerId="ADAL" clId="{6BDFEB93-1577-4E8C-B92C-4EFB2D0B21D3}" dt="2025-06-23T14:57:09.632" v="843" actId="1076"/>
          <ac:spMkLst>
            <pc:docMk/>
            <pc:sldMk cId="3260609571" sldId="275"/>
            <ac:spMk id="8" creationId="{BFBCE4DF-85DB-F5A9-1A48-CECE767C8FEE}"/>
          </ac:spMkLst>
        </pc:spChg>
        <pc:picChg chg="add mod">
          <ac:chgData name="Sylvain CORTES" userId="c9680b2f-5788-4940-9a97-dc0b01ca9e1f" providerId="ADAL" clId="{6BDFEB93-1577-4E8C-B92C-4EFB2D0B21D3}" dt="2025-06-23T14:57:05.756" v="842" actId="1076"/>
          <ac:picMkLst>
            <pc:docMk/>
            <pc:sldMk cId="3260609571" sldId="275"/>
            <ac:picMk id="7" creationId="{1209C7D0-32F5-EDD3-AD95-6D5337280DA5}"/>
          </ac:picMkLst>
        </pc:picChg>
        <pc:cxnChg chg="add mod">
          <ac:chgData name="Sylvain CORTES" userId="c9680b2f-5788-4940-9a97-dc0b01ca9e1f" providerId="ADAL" clId="{6BDFEB93-1577-4E8C-B92C-4EFB2D0B21D3}" dt="2025-06-23T14:57:37.312" v="849" actId="14100"/>
          <ac:cxnSpMkLst>
            <pc:docMk/>
            <pc:sldMk cId="3260609571" sldId="275"/>
            <ac:cxnSpMk id="10" creationId="{C0601435-DB48-1156-03BE-F981CC953AE3}"/>
          </ac:cxnSpMkLst>
        </pc:cxnChg>
        <pc:cxnChg chg="add mod">
          <ac:chgData name="Sylvain CORTES" userId="c9680b2f-5788-4940-9a97-dc0b01ca9e1f" providerId="ADAL" clId="{6BDFEB93-1577-4E8C-B92C-4EFB2D0B21D3}" dt="2025-06-23T14:57:47.755" v="852" actId="14100"/>
          <ac:cxnSpMkLst>
            <pc:docMk/>
            <pc:sldMk cId="3260609571" sldId="275"/>
            <ac:cxnSpMk id="17" creationId="{E1B5CCE3-7EB6-557E-2384-5707A0535C46}"/>
          </ac:cxnSpMkLst>
        </pc:cxnChg>
      </pc:sldChg>
      <pc:sldChg chg="del">
        <pc:chgData name="Sylvain CORTES" userId="c9680b2f-5788-4940-9a97-dc0b01ca9e1f" providerId="ADAL" clId="{6BDFEB93-1577-4E8C-B92C-4EFB2D0B21D3}" dt="2025-06-23T14:39:20.033" v="759" actId="47"/>
        <pc:sldMkLst>
          <pc:docMk/>
          <pc:sldMk cId="2166720954" sldId="277"/>
        </pc:sldMkLst>
      </pc:sldChg>
      <pc:sldChg chg="addSp modSp mod">
        <pc:chgData name="Sylvain CORTES" userId="c9680b2f-5788-4940-9a97-dc0b01ca9e1f" providerId="ADAL" clId="{6BDFEB93-1577-4E8C-B92C-4EFB2D0B21D3}" dt="2025-06-23T15:24:48.325" v="877" actId="1076"/>
        <pc:sldMkLst>
          <pc:docMk/>
          <pc:sldMk cId="2884313498" sldId="278"/>
        </pc:sldMkLst>
        <pc:spChg chg="add mod">
          <ac:chgData name="Sylvain CORTES" userId="c9680b2f-5788-4940-9a97-dc0b01ca9e1f" providerId="ADAL" clId="{6BDFEB93-1577-4E8C-B92C-4EFB2D0B21D3}" dt="2025-06-23T14:43:41.874" v="788" actId="1076"/>
          <ac:spMkLst>
            <pc:docMk/>
            <pc:sldMk cId="2884313498" sldId="278"/>
            <ac:spMk id="6" creationId="{53B82CCF-56AD-664F-8693-2DF9BC246C4B}"/>
          </ac:spMkLst>
        </pc:spChg>
        <pc:spChg chg="mod">
          <ac:chgData name="Sylvain CORTES" userId="c9680b2f-5788-4940-9a97-dc0b01ca9e1f" providerId="ADAL" clId="{6BDFEB93-1577-4E8C-B92C-4EFB2D0B21D3}" dt="2025-06-23T15:24:48.325" v="877" actId="1076"/>
          <ac:spMkLst>
            <pc:docMk/>
            <pc:sldMk cId="2884313498" sldId="278"/>
            <ac:spMk id="11" creationId="{9EBBEE6C-181E-8618-14E6-DCC5DB716918}"/>
          </ac:spMkLst>
        </pc:spChg>
        <pc:spChg chg="add mod">
          <ac:chgData name="Sylvain CORTES" userId="c9680b2f-5788-4940-9a97-dc0b01ca9e1f" providerId="ADAL" clId="{6BDFEB93-1577-4E8C-B92C-4EFB2D0B21D3}" dt="2025-06-23T14:56:12.106" v="836" actId="1076"/>
          <ac:spMkLst>
            <pc:docMk/>
            <pc:sldMk cId="2884313498" sldId="278"/>
            <ac:spMk id="14" creationId="{2E2C2988-A125-3244-7DEF-170A827838D2}"/>
          </ac:spMkLst>
        </pc:spChg>
        <pc:picChg chg="add mod">
          <ac:chgData name="Sylvain CORTES" userId="c9680b2f-5788-4940-9a97-dc0b01ca9e1f" providerId="ADAL" clId="{6BDFEB93-1577-4E8C-B92C-4EFB2D0B21D3}" dt="2025-06-23T14:54:20.519" v="793" actId="1076"/>
          <ac:picMkLst>
            <pc:docMk/>
            <pc:sldMk cId="2884313498" sldId="278"/>
            <ac:picMk id="8" creationId="{9193BD20-657A-AF28-C1E7-BE88275A35A8}"/>
          </ac:picMkLst>
        </pc:picChg>
        <pc:cxnChg chg="add mod">
          <ac:chgData name="Sylvain CORTES" userId="c9680b2f-5788-4940-9a97-dc0b01ca9e1f" providerId="ADAL" clId="{6BDFEB93-1577-4E8C-B92C-4EFB2D0B21D3}" dt="2025-06-23T15:24:21.551" v="876" actId="693"/>
          <ac:cxnSpMkLst>
            <pc:docMk/>
            <pc:sldMk cId="2884313498" sldId="278"/>
            <ac:cxnSpMk id="16" creationId="{0FD015A9-6DD3-FE39-BCA5-2F20F1AED188}"/>
          </ac:cxnSpMkLst>
        </pc:cxnChg>
      </pc:sldChg>
      <pc:sldChg chg="addSp modSp mod">
        <pc:chgData name="Sylvain CORTES" userId="c9680b2f-5788-4940-9a97-dc0b01ca9e1f" providerId="ADAL" clId="{6BDFEB93-1577-4E8C-B92C-4EFB2D0B21D3}" dt="2025-06-23T14:59:21.695" v="855" actId="1076"/>
        <pc:sldMkLst>
          <pc:docMk/>
          <pc:sldMk cId="1297894142" sldId="279"/>
        </pc:sldMkLst>
        <pc:spChg chg="mod">
          <ac:chgData name="Sylvain CORTES" userId="c9680b2f-5788-4940-9a97-dc0b01ca9e1f" providerId="ADAL" clId="{6BDFEB93-1577-4E8C-B92C-4EFB2D0B21D3}" dt="2025-06-23T14:58:38.381" v="853" actId="207"/>
          <ac:spMkLst>
            <pc:docMk/>
            <pc:sldMk cId="1297894142" sldId="279"/>
            <ac:spMk id="6" creationId="{0533E612-6B95-D331-3583-EF688A46B378}"/>
          </ac:spMkLst>
        </pc:spChg>
        <pc:spChg chg="add mod">
          <ac:chgData name="Sylvain CORTES" userId="c9680b2f-5788-4940-9a97-dc0b01ca9e1f" providerId="ADAL" clId="{6BDFEB93-1577-4E8C-B92C-4EFB2D0B21D3}" dt="2025-06-23T14:59:21.695" v="855" actId="1076"/>
          <ac:spMkLst>
            <pc:docMk/>
            <pc:sldMk cId="1297894142" sldId="279"/>
            <ac:spMk id="10" creationId="{A9617EF5-DB20-BE8E-20AF-33831082AC51}"/>
          </ac:spMkLst>
        </pc:spChg>
      </pc:sldChg>
      <pc:sldChg chg="addSp modSp mod">
        <pc:chgData name="Sylvain CORTES" userId="c9680b2f-5788-4940-9a97-dc0b01ca9e1f" providerId="ADAL" clId="{6BDFEB93-1577-4E8C-B92C-4EFB2D0B21D3}" dt="2025-06-25T16:23:23.496" v="2843" actId="1076"/>
        <pc:sldMkLst>
          <pc:docMk/>
          <pc:sldMk cId="3268509724" sldId="280"/>
        </pc:sldMkLst>
        <pc:spChg chg="mod">
          <ac:chgData name="Sylvain CORTES" userId="c9680b2f-5788-4940-9a97-dc0b01ca9e1f" providerId="ADAL" clId="{6BDFEB93-1577-4E8C-B92C-4EFB2D0B21D3}" dt="2025-06-23T15:27:20.546" v="910" actId="14100"/>
          <ac:spMkLst>
            <pc:docMk/>
            <pc:sldMk cId="3268509724" sldId="280"/>
            <ac:spMk id="8" creationId="{0CE68DAE-7BE2-C95D-205D-CD15E3EFB6F0}"/>
          </ac:spMkLst>
        </pc:spChg>
        <pc:spChg chg="mod">
          <ac:chgData name="Sylvain CORTES" userId="c9680b2f-5788-4940-9a97-dc0b01ca9e1f" providerId="ADAL" clId="{6BDFEB93-1577-4E8C-B92C-4EFB2D0B21D3}" dt="2025-06-23T15:25:54.364" v="882" actId="20577"/>
          <ac:spMkLst>
            <pc:docMk/>
            <pc:sldMk cId="3268509724" sldId="280"/>
            <ac:spMk id="11" creationId="{EE8F2F47-D600-C30C-B9F1-5DC54F4BF638}"/>
          </ac:spMkLst>
        </pc:spChg>
        <pc:spChg chg="add mod">
          <ac:chgData name="Sylvain CORTES" userId="c9680b2f-5788-4940-9a97-dc0b01ca9e1f" providerId="ADAL" clId="{6BDFEB93-1577-4E8C-B92C-4EFB2D0B21D3}" dt="2025-06-23T15:26:08.836" v="885" actId="1038"/>
          <ac:spMkLst>
            <pc:docMk/>
            <pc:sldMk cId="3268509724" sldId="280"/>
            <ac:spMk id="12" creationId="{DBD73AC0-06AB-A133-30D6-1B560DE5C169}"/>
          </ac:spMkLst>
        </pc:spChg>
        <pc:spChg chg="add mod">
          <ac:chgData name="Sylvain CORTES" userId="c9680b2f-5788-4940-9a97-dc0b01ca9e1f" providerId="ADAL" clId="{6BDFEB93-1577-4E8C-B92C-4EFB2D0B21D3}" dt="2025-06-25T16:23:23.496" v="2843" actId="1076"/>
          <ac:spMkLst>
            <pc:docMk/>
            <pc:sldMk cId="3268509724" sldId="280"/>
            <ac:spMk id="13" creationId="{D17FB1E2-7C1A-A379-E683-257313A858AD}"/>
          </ac:spMkLst>
        </pc:spChg>
      </pc:sldChg>
      <pc:sldChg chg="addSp modSp mod">
        <pc:chgData name="Sylvain CORTES" userId="c9680b2f-5788-4940-9a97-dc0b01ca9e1f" providerId="ADAL" clId="{6BDFEB93-1577-4E8C-B92C-4EFB2D0B21D3}" dt="2025-06-25T16:24:13.534" v="2850" actId="1076"/>
        <pc:sldMkLst>
          <pc:docMk/>
          <pc:sldMk cId="2008664380" sldId="281"/>
        </pc:sldMkLst>
        <pc:spChg chg="mod">
          <ac:chgData name="Sylvain CORTES" userId="c9680b2f-5788-4940-9a97-dc0b01ca9e1f" providerId="ADAL" clId="{6BDFEB93-1577-4E8C-B92C-4EFB2D0B21D3}" dt="2025-06-23T15:30:12.419" v="951" actId="20577"/>
          <ac:spMkLst>
            <pc:docMk/>
            <pc:sldMk cId="2008664380" sldId="281"/>
            <ac:spMk id="6" creationId="{755CDE2B-AEB0-DDA8-816D-06012A5A0583}"/>
          </ac:spMkLst>
        </pc:spChg>
        <pc:spChg chg="add mod">
          <ac:chgData name="Sylvain CORTES" userId="c9680b2f-5788-4940-9a97-dc0b01ca9e1f" providerId="ADAL" clId="{6BDFEB93-1577-4E8C-B92C-4EFB2D0B21D3}" dt="2025-06-23T15:29:12.539" v="921" actId="14100"/>
          <ac:spMkLst>
            <pc:docMk/>
            <pc:sldMk cId="2008664380" sldId="281"/>
            <ac:spMk id="11" creationId="{53591D0B-98E9-9B4F-5A6E-B1C80178750B}"/>
          </ac:spMkLst>
        </pc:spChg>
        <pc:spChg chg="add mod">
          <ac:chgData name="Sylvain CORTES" userId="c9680b2f-5788-4940-9a97-dc0b01ca9e1f" providerId="ADAL" clId="{6BDFEB93-1577-4E8C-B92C-4EFB2D0B21D3}" dt="2025-06-23T15:29:59.932" v="943" actId="1038"/>
          <ac:spMkLst>
            <pc:docMk/>
            <pc:sldMk cId="2008664380" sldId="281"/>
            <ac:spMk id="12" creationId="{DAD714D0-D155-4F0A-5603-1C676EF9EA78}"/>
          </ac:spMkLst>
        </pc:spChg>
        <pc:spChg chg="add mod">
          <ac:chgData name="Sylvain CORTES" userId="c9680b2f-5788-4940-9a97-dc0b01ca9e1f" providerId="ADAL" clId="{6BDFEB93-1577-4E8C-B92C-4EFB2D0B21D3}" dt="2025-06-23T15:31:05.907" v="953" actId="1076"/>
          <ac:spMkLst>
            <pc:docMk/>
            <pc:sldMk cId="2008664380" sldId="281"/>
            <ac:spMk id="14" creationId="{3E9331E0-7D82-F7C8-FD96-2B23EB414357}"/>
          </ac:spMkLst>
        </pc:spChg>
        <pc:spChg chg="add mod">
          <ac:chgData name="Sylvain CORTES" userId="c9680b2f-5788-4940-9a97-dc0b01ca9e1f" providerId="ADAL" clId="{6BDFEB93-1577-4E8C-B92C-4EFB2D0B21D3}" dt="2025-06-25T15:28:22.657" v="2782"/>
          <ac:spMkLst>
            <pc:docMk/>
            <pc:sldMk cId="2008664380" sldId="281"/>
            <ac:spMk id="15" creationId="{683F9906-B97D-9A52-F76E-641605184D7D}"/>
          </ac:spMkLst>
        </pc:spChg>
        <pc:spChg chg="add mod">
          <ac:chgData name="Sylvain CORTES" userId="c9680b2f-5788-4940-9a97-dc0b01ca9e1f" providerId="ADAL" clId="{6BDFEB93-1577-4E8C-B92C-4EFB2D0B21D3}" dt="2025-06-25T16:24:13.534" v="2850" actId="1076"/>
          <ac:spMkLst>
            <pc:docMk/>
            <pc:sldMk cId="2008664380" sldId="281"/>
            <ac:spMk id="16" creationId="{2BA785A9-64F7-892A-75A0-1D3611F26A15}"/>
          </ac:spMkLst>
        </pc:spChg>
        <pc:picChg chg="add mod">
          <ac:chgData name="Sylvain CORTES" userId="c9680b2f-5788-4940-9a97-dc0b01ca9e1f" providerId="ADAL" clId="{6BDFEB93-1577-4E8C-B92C-4EFB2D0B21D3}" dt="2025-06-23T15:28:17.280" v="914" actId="1076"/>
          <ac:picMkLst>
            <pc:docMk/>
            <pc:sldMk cId="2008664380" sldId="281"/>
            <ac:picMk id="10" creationId="{664B7212-81B6-2C4F-A155-02B5CA1DF37B}"/>
          </ac:picMkLst>
        </pc:picChg>
        <pc:picChg chg="add mod ord">
          <ac:chgData name="Sylvain CORTES" userId="c9680b2f-5788-4940-9a97-dc0b01ca9e1f" providerId="ADAL" clId="{6BDFEB93-1577-4E8C-B92C-4EFB2D0B21D3}" dt="2025-06-23T15:31:17.069" v="956" actId="1076"/>
          <ac:picMkLst>
            <pc:docMk/>
            <pc:sldMk cId="2008664380" sldId="281"/>
            <ac:picMk id="13" creationId="{7B1C3E91-86D6-77F4-E3DD-39FCFDDEE090}"/>
          </ac:picMkLst>
        </pc:picChg>
      </pc:sldChg>
      <pc:sldChg chg="addSp modSp mod">
        <pc:chgData name="Sylvain CORTES" userId="c9680b2f-5788-4940-9a97-dc0b01ca9e1f" providerId="ADAL" clId="{6BDFEB93-1577-4E8C-B92C-4EFB2D0B21D3}" dt="2025-06-23T15:36:09.576" v="1019" actId="6549"/>
        <pc:sldMkLst>
          <pc:docMk/>
          <pc:sldMk cId="30251898" sldId="282"/>
        </pc:sldMkLst>
        <pc:spChg chg="mod">
          <ac:chgData name="Sylvain CORTES" userId="c9680b2f-5788-4940-9a97-dc0b01ca9e1f" providerId="ADAL" clId="{6BDFEB93-1577-4E8C-B92C-4EFB2D0B21D3}" dt="2025-06-23T15:36:09.576" v="1019" actId="6549"/>
          <ac:spMkLst>
            <pc:docMk/>
            <pc:sldMk cId="30251898" sldId="282"/>
            <ac:spMk id="9" creationId="{ABB7BBBD-556C-AF43-A940-8B550287F844}"/>
          </ac:spMkLst>
        </pc:spChg>
        <pc:spChg chg="add mod">
          <ac:chgData name="Sylvain CORTES" userId="c9680b2f-5788-4940-9a97-dc0b01ca9e1f" providerId="ADAL" clId="{6BDFEB93-1577-4E8C-B92C-4EFB2D0B21D3}" dt="2025-06-23T15:34:59.414" v="1014" actId="14100"/>
          <ac:spMkLst>
            <pc:docMk/>
            <pc:sldMk cId="30251898" sldId="282"/>
            <ac:spMk id="10" creationId="{00E56928-F479-3990-DE5A-1D204B17A68D}"/>
          </ac:spMkLst>
        </pc:spChg>
      </pc:sldChg>
      <pc:sldChg chg="addSp modSp mod">
        <pc:chgData name="Sylvain CORTES" userId="c9680b2f-5788-4940-9a97-dc0b01ca9e1f" providerId="ADAL" clId="{6BDFEB93-1577-4E8C-B92C-4EFB2D0B21D3}" dt="2025-06-23T15:34:12.934" v="1009" actId="1076"/>
        <pc:sldMkLst>
          <pc:docMk/>
          <pc:sldMk cId="2125064865" sldId="283"/>
        </pc:sldMkLst>
        <pc:spChg chg="mod">
          <ac:chgData name="Sylvain CORTES" userId="c9680b2f-5788-4940-9a97-dc0b01ca9e1f" providerId="ADAL" clId="{6BDFEB93-1577-4E8C-B92C-4EFB2D0B21D3}" dt="2025-06-23T15:31:42.802" v="959" actId="1076"/>
          <ac:spMkLst>
            <pc:docMk/>
            <pc:sldMk cId="2125064865" sldId="283"/>
            <ac:spMk id="8" creationId="{9B5B5344-58C6-B95E-9C96-126F72D207DA}"/>
          </ac:spMkLst>
        </pc:spChg>
        <pc:spChg chg="mod">
          <ac:chgData name="Sylvain CORTES" userId="c9680b2f-5788-4940-9a97-dc0b01ca9e1f" providerId="ADAL" clId="{6BDFEB93-1577-4E8C-B92C-4EFB2D0B21D3}" dt="2025-06-23T15:31:42.802" v="959" actId="1076"/>
          <ac:spMkLst>
            <pc:docMk/>
            <pc:sldMk cId="2125064865" sldId="283"/>
            <ac:spMk id="9" creationId="{6698538C-078E-46FE-3B91-DE63E47C1FB6}"/>
          </ac:spMkLst>
        </pc:spChg>
        <pc:spChg chg="mod">
          <ac:chgData name="Sylvain CORTES" userId="c9680b2f-5788-4940-9a97-dc0b01ca9e1f" providerId="ADAL" clId="{6BDFEB93-1577-4E8C-B92C-4EFB2D0B21D3}" dt="2025-06-23T15:32:21.013" v="986" actId="1037"/>
          <ac:spMkLst>
            <pc:docMk/>
            <pc:sldMk cId="2125064865" sldId="283"/>
            <ac:spMk id="10" creationId="{A7B1C563-FA60-D9FB-164A-3E5F62E284CA}"/>
          </ac:spMkLst>
        </pc:spChg>
        <pc:spChg chg="mod">
          <ac:chgData name="Sylvain CORTES" userId="c9680b2f-5788-4940-9a97-dc0b01ca9e1f" providerId="ADAL" clId="{6BDFEB93-1577-4E8C-B92C-4EFB2D0B21D3}" dt="2025-06-23T15:33:35.420" v="1007" actId="208"/>
          <ac:spMkLst>
            <pc:docMk/>
            <pc:sldMk cId="2125064865" sldId="283"/>
            <ac:spMk id="11" creationId="{BD8F4121-F442-28BC-8ECE-C51B65AC6478}"/>
          </ac:spMkLst>
        </pc:spChg>
        <pc:spChg chg="mod">
          <ac:chgData name="Sylvain CORTES" userId="c9680b2f-5788-4940-9a97-dc0b01ca9e1f" providerId="ADAL" clId="{6BDFEB93-1577-4E8C-B92C-4EFB2D0B21D3}" dt="2025-06-23T15:33:22.211" v="1005" actId="14100"/>
          <ac:spMkLst>
            <pc:docMk/>
            <pc:sldMk cId="2125064865" sldId="283"/>
            <ac:spMk id="12" creationId="{AD61AE8E-332D-C878-4453-392984CB42DB}"/>
          </ac:spMkLst>
        </pc:spChg>
        <pc:spChg chg="add mod">
          <ac:chgData name="Sylvain CORTES" userId="c9680b2f-5788-4940-9a97-dc0b01ca9e1f" providerId="ADAL" clId="{6BDFEB93-1577-4E8C-B92C-4EFB2D0B21D3}" dt="2025-06-23T15:31:42.802" v="959" actId="1076"/>
          <ac:spMkLst>
            <pc:docMk/>
            <pc:sldMk cId="2125064865" sldId="283"/>
            <ac:spMk id="13" creationId="{E2A51711-A7E9-6FEE-CAE1-BB9274A8E721}"/>
          </ac:spMkLst>
        </pc:spChg>
        <pc:spChg chg="add mod">
          <ac:chgData name="Sylvain CORTES" userId="c9680b2f-5788-4940-9a97-dc0b01ca9e1f" providerId="ADAL" clId="{6BDFEB93-1577-4E8C-B92C-4EFB2D0B21D3}" dt="2025-06-23T15:32:32.848" v="999" actId="14100"/>
          <ac:spMkLst>
            <pc:docMk/>
            <pc:sldMk cId="2125064865" sldId="283"/>
            <ac:spMk id="17" creationId="{6833D540-56D9-7ECC-A078-B26F167AF9B3}"/>
          </ac:spMkLst>
        </pc:spChg>
        <pc:spChg chg="add mod">
          <ac:chgData name="Sylvain CORTES" userId="c9680b2f-5788-4940-9a97-dc0b01ca9e1f" providerId="ADAL" clId="{6BDFEB93-1577-4E8C-B92C-4EFB2D0B21D3}" dt="2025-06-23T15:33:12.759" v="1004" actId="14100"/>
          <ac:spMkLst>
            <pc:docMk/>
            <pc:sldMk cId="2125064865" sldId="283"/>
            <ac:spMk id="18" creationId="{63499EBB-51A8-1E4A-827F-C1C14A225C13}"/>
          </ac:spMkLst>
        </pc:spChg>
        <pc:spChg chg="add mod">
          <ac:chgData name="Sylvain CORTES" userId="c9680b2f-5788-4940-9a97-dc0b01ca9e1f" providerId="ADAL" clId="{6BDFEB93-1577-4E8C-B92C-4EFB2D0B21D3}" dt="2025-06-23T15:34:12.934" v="1009" actId="1076"/>
          <ac:spMkLst>
            <pc:docMk/>
            <pc:sldMk cId="2125064865" sldId="283"/>
            <ac:spMk id="19" creationId="{768E6687-99A8-6BE2-BCF2-786B65C6E0F5}"/>
          </ac:spMkLst>
        </pc:spChg>
        <pc:picChg chg="mod">
          <ac:chgData name="Sylvain CORTES" userId="c9680b2f-5788-4940-9a97-dc0b01ca9e1f" providerId="ADAL" clId="{6BDFEB93-1577-4E8C-B92C-4EFB2D0B21D3}" dt="2025-06-23T15:32:21.013" v="986" actId="1037"/>
          <ac:picMkLst>
            <pc:docMk/>
            <pc:sldMk cId="2125064865" sldId="283"/>
            <ac:picMk id="6" creationId="{03EEDD53-17EA-4F46-5108-BE337C7CDE07}"/>
          </ac:picMkLst>
        </pc:picChg>
        <pc:picChg chg="mod">
          <ac:chgData name="Sylvain CORTES" userId="c9680b2f-5788-4940-9a97-dc0b01ca9e1f" providerId="ADAL" clId="{6BDFEB93-1577-4E8C-B92C-4EFB2D0B21D3}" dt="2025-06-23T15:31:42.802" v="959" actId="1076"/>
          <ac:picMkLst>
            <pc:docMk/>
            <pc:sldMk cId="2125064865" sldId="283"/>
            <ac:picMk id="7" creationId="{3692239A-A2D3-957A-DCB8-EA293F29CAC1}"/>
          </ac:picMkLst>
        </pc:picChg>
        <pc:picChg chg="add mod">
          <ac:chgData name="Sylvain CORTES" userId="c9680b2f-5788-4940-9a97-dc0b01ca9e1f" providerId="ADAL" clId="{6BDFEB93-1577-4E8C-B92C-4EFB2D0B21D3}" dt="2025-06-23T15:31:42.802" v="959" actId="1076"/>
          <ac:picMkLst>
            <pc:docMk/>
            <pc:sldMk cId="2125064865" sldId="283"/>
            <ac:picMk id="14" creationId="{D9182423-0C89-8580-BB54-ECCD0A712195}"/>
          </ac:picMkLst>
        </pc:picChg>
        <pc:picChg chg="add mod ord">
          <ac:chgData name="Sylvain CORTES" userId="c9680b2f-5788-4940-9a97-dc0b01ca9e1f" providerId="ADAL" clId="{6BDFEB93-1577-4E8C-B92C-4EFB2D0B21D3}" dt="2025-06-23T15:32:41.961" v="1001" actId="1076"/>
          <ac:picMkLst>
            <pc:docMk/>
            <pc:sldMk cId="2125064865" sldId="283"/>
            <ac:picMk id="16" creationId="{F5EBBD9C-C901-41CF-71E3-CE43572BE063}"/>
          </ac:picMkLst>
        </pc:picChg>
      </pc:sldChg>
      <pc:sldChg chg="del">
        <pc:chgData name="Sylvain CORTES" userId="c9680b2f-5788-4940-9a97-dc0b01ca9e1f" providerId="ADAL" clId="{6BDFEB93-1577-4E8C-B92C-4EFB2D0B21D3}" dt="2025-06-23T13:52:35.158" v="448" actId="47"/>
        <pc:sldMkLst>
          <pc:docMk/>
          <pc:sldMk cId="1036104997" sldId="285"/>
        </pc:sldMkLst>
      </pc:sldChg>
      <pc:sldChg chg="addSp delSp modSp mod">
        <pc:chgData name="Sylvain CORTES" userId="c9680b2f-5788-4940-9a97-dc0b01ca9e1f" providerId="ADAL" clId="{6BDFEB93-1577-4E8C-B92C-4EFB2D0B21D3}" dt="2025-06-24T17:09:27.437" v="2760" actId="14100"/>
        <pc:sldMkLst>
          <pc:docMk/>
          <pc:sldMk cId="2897302200" sldId="286"/>
        </pc:sldMkLst>
        <pc:spChg chg="mod">
          <ac:chgData name="Sylvain CORTES" userId="c9680b2f-5788-4940-9a97-dc0b01ca9e1f" providerId="ADAL" clId="{6BDFEB93-1577-4E8C-B92C-4EFB2D0B21D3}" dt="2025-06-24T17:05:26.530" v="2305" actId="208"/>
          <ac:spMkLst>
            <pc:docMk/>
            <pc:sldMk cId="2897302200" sldId="286"/>
            <ac:spMk id="5" creationId="{80182C93-8E5F-3BBA-6B34-DCE9AC0AE155}"/>
          </ac:spMkLst>
        </pc:spChg>
        <pc:spChg chg="del">
          <ac:chgData name="Sylvain CORTES" userId="c9680b2f-5788-4940-9a97-dc0b01ca9e1f" providerId="ADAL" clId="{6BDFEB93-1577-4E8C-B92C-4EFB2D0B21D3}" dt="2025-06-24T17:05:37.658" v="2309" actId="478"/>
          <ac:spMkLst>
            <pc:docMk/>
            <pc:sldMk cId="2897302200" sldId="286"/>
            <ac:spMk id="8" creationId="{07D0FCF0-E21B-87CC-6130-60D3EB9FA6FC}"/>
          </ac:spMkLst>
        </pc:spChg>
        <pc:spChg chg="del">
          <ac:chgData name="Sylvain CORTES" userId="c9680b2f-5788-4940-9a97-dc0b01ca9e1f" providerId="ADAL" clId="{6BDFEB93-1577-4E8C-B92C-4EFB2D0B21D3}" dt="2025-06-24T17:05:37.658" v="2309" actId="478"/>
          <ac:spMkLst>
            <pc:docMk/>
            <pc:sldMk cId="2897302200" sldId="286"/>
            <ac:spMk id="9" creationId="{625A4918-7E67-0851-FAB3-5F0E1781ED38}"/>
          </ac:spMkLst>
        </pc:spChg>
        <pc:spChg chg="del">
          <ac:chgData name="Sylvain CORTES" userId="c9680b2f-5788-4940-9a97-dc0b01ca9e1f" providerId="ADAL" clId="{6BDFEB93-1577-4E8C-B92C-4EFB2D0B21D3}" dt="2025-06-24T17:05:37.658" v="2309" actId="478"/>
          <ac:spMkLst>
            <pc:docMk/>
            <pc:sldMk cId="2897302200" sldId="286"/>
            <ac:spMk id="10" creationId="{0FCA74CF-B7BE-2DF2-26B3-9FCB418C5B4E}"/>
          </ac:spMkLst>
        </pc:spChg>
        <pc:spChg chg="del">
          <ac:chgData name="Sylvain CORTES" userId="c9680b2f-5788-4940-9a97-dc0b01ca9e1f" providerId="ADAL" clId="{6BDFEB93-1577-4E8C-B92C-4EFB2D0B21D3}" dt="2025-06-24T17:05:37.658" v="2309" actId="478"/>
          <ac:spMkLst>
            <pc:docMk/>
            <pc:sldMk cId="2897302200" sldId="286"/>
            <ac:spMk id="12" creationId="{83758C84-C577-FC2A-42A1-9B64E0974A51}"/>
          </ac:spMkLst>
        </pc:spChg>
        <pc:spChg chg="del">
          <ac:chgData name="Sylvain CORTES" userId="c9680b2f-5788-4940-9a97-dc0b01ca9e1f" providerId="ADAL" clId="{6BDFEB93-1577-4E8C-B92C-4EFB2D0B21D3}" dt="2025-06-24T17:05:37.658" v="2309" actId="478"/>
          <ac:spMkLst>
            <pc:docMk/>
            <pc:sldMk cId="2897302200" sldId="286"/>
            <ac:spMk id="13" creationId="{3BC57B9A-82A4-1070-C60E-280684054569}"/>
          </ac:spMkLst>
        </pc:spChg>
        <pc:spChg chg="add del mod">
          <ac:chgData name="Sylvain CORTES" userId="c9680b2f-5788-4940-9a97-dc0b01ca9e1f" providerId="ADAL" clId="{6BDFEB93-1577-4E8C-B92C-4EFB2D0B21D3}" dt="2025-06-24T17:05:37.658" v="2309" actId="478"/>
          <ac:spMkLst>
            <pc:docMk/>
            <pc:sldMk cId="2897302200" sldId="286"/>
            <ac:spMk id="15" creationId="{15F8A38D-1CA3-7396-9E6A-949A2C852ACE}"/>
          </ac:spMkLst>
        </pc:spChg>
        <pc:spChg chg="add mod">
          <ac:chgData name="Sylvain CORTES" userId="c9680b2f-5788-4940-9a97-dc0b01ca9e1f" providerId="ADAL" clId="{6BDFEB93-1577-4E8C-B92C-4EFB2D0B21D3}" dt="2025-06-24T17:09:27.437" v="2760" actId="14100"/>
          <ac:spMkLst>
            <pc:docMk/>
            <pc:sldMk cId="2897302200" sldId="286"/>
            <ac:spMk id="16" creationId="{29752C8D-2FDA-59A6-CCFB-CB45E42F1E62}"/>
          </ac:spMkLst>
        </pc:spChg>
        <pc:spChg chg="add mod">
          <ac:chgData name="Sylvain CORTES" userId="c9680b2f-5788-4940-9a97-dc0b01ca9e1f" providerId="ADAL" clId="{6BDFEB93-1577-4E8C-B92C-4EFB2D0B21D3}" dt="2025-06-24T17:08:11.514" v="2557" actId="14100"/>
          <ac:spMkLst>
            <pc:docMk/>
            <pc:sldMk cId="2897302200" sldId="286"/>
            <ac:spMk id="17" creationId="{284288FD-6487-F254-FCE0-0A0CCA70F987}"/>
          </ac:spMkLst>
        </pc:spChg>
        <pc:spChg chg="add mod">
          <ac:chgData name="Sylvain CORTES" userId="c9680b2f-5788-4940-9a97-dc0b01ca9e1f" providerId="ADAL" clId="{6BDFEB93-1577-4E8C-B92C-4EFB2D0B21D3}" dt="2025-06-24T17:08:25.163" v="2560" actId="14100"/>
          <ac:spMkLst>
            <pc:docMk/>
            <pc:sldMk cId="2897302200" sldId="286"/>
            <ac:spMk id="18" creationId="{3B25D97F-875D-41A8-5258-7E8BD224A114}"/>
          </ac:spMkLst>
        </pc:spChg>
        <pc:picChg chg="mod">
          <ac:chgData name="Sylvain CORTES" userId="c9680b2f-5788-4940-9a97-dc0b01ca9e1f" providerId="ADAL" clId="{6BDFEB93-1577-4E8C-B92C-4EFB2D0B21D3}" dt="2025-06-24T17:05:44.818" v="2310" actId="1076"/>
          <ac:picMkLst>
            <pc:docMk/>
            <pc:sldMk cId="2897302200" sldId="286"/>
            <ac:picMk id="6" creationId="{070289F4-5666-B854-5ED2-4E8EF23EEC2D}"/>
          </ac:picMkLst>
        </pc:picChg>
        <pc:picChg chg="del mod">
          <ac:chgData name="Sylvain CORTES" userId="c9680b2f-5788-4940-9a97-dc0b01ca9e1f" providerId="ADAL" clId="{6BDFEB93-1577-4E8C-B92C-4EFB2D0B21D3}" dt="2025-06-24T17:05:33.106" v="2308" actId="478"/>
          <ac:picMkLst>
            <pc:docMk/>
            <pc:sldMk cId="2897302200" sldId="286"/>
            <ac:picMk id="7" creationId="{5FCC1903-530A-ED46-F713-C6A135782F08}"/>
          </ac:picMkLst>
        </pc:picChg>
        <pc:picChg chg="add del mod">
          <ac:chgData name="Sylvain CORTES" userId="c9680b2f-5788-4940-9a97-dc0b01ca9e1f" providerId="ADAL" clId="{6BDFEB93-1577-4E8C-B92C-4EFB2D0B21D3}" dt="2025-06-24T17:05:37.658" v="2309" actId="478"/>
          <ac:picMkLst>
            <pc:docMk/>
            <pc:sldMk cId="2897302200" sldId="286"/>
            <ac:picMk id="14" creationId="{167666BA-7DDF-111E-2792-A955F1CD6D30}"/>
          </ac:picMkLst>
        </pc:picChg>
        <pc:cxnChg chg="del">
          <ac:chgData name="Sylvain CORTES" userId="c9680b2f-5788-4940-9a97-dc0b01ca9e1f" providerId="ADAL" clId="{6BDFEB93-1577-4E8C-B92C-4EFB2D0B21D3}" dt="2025-06-24T17:05:37.658" v="2309" actId="478"/>
          <ac:cxnSpMkLst>
            <pc:docMk/>
            <pc:sldMk cId="2897302200" sldId="286"/>
            <ac:cxnSpMk id="11" creationId="{78A2868C-8C5E-F217-148E-3928B4DB3DBC}"/>
          </ac:cxnSpMkLst>
        </pc:cxnChg>
      </pc:sldChg>
      <pc:sldChg chg="addSp delSp modSp mod">
        <pc:chgData name="Sylvain CORTES" userId="c9680b2f-5788-4940-9a97-dc0b01ca9e1f" providerId="ADAL" clId="{6BDFEB93-1577-4E8C-B92C-4EFB2D0B21D3}" dt="2025-06-24T17:12:43.245" v="2766"/>
        <pc:sldMkLst>
          <pc:docMk/>
          <pc:sldMk cId="888157709" sldId="287"/>
        </pc:sldMkLst>
        <pc:spChg chg="del mod">
          <ac:chgData name="Sylvain CORTES" userId="c9680b2f-5788-4940-9a97-dc0b01ca9e1f" providerId="ADAL" clId="{6BDFEB93-1577-4E8C-B92C-4EFB2D0B21D3}" dt="2025-06-24T16:47:09.386" v="2113" actId="478"/>
          <ac:spMkLst>
            <pc:docMk/>
            <pc:sldMk cId="888157709" sldId="287"/>
            <ac:spMk id="5" creationId="{80182C93-8E5F-3BBA-6B34-DCE9AC0AE155}"/>
          </ac:spMkLst>
        </pc:spChg>
        <pc:spChg chg="del">
          <ac:chgData name="Sylvain CORTES" userId="c9680b2f-5788-4940-9a97-dc0b01ca9e1f" providerId="ADAL" clId="{6BDFEB93-1577-4E8C-B92C-4EFB2D0B21D3}" dt="2025-06-24T16:47:15.345" v="2114" actId="478"/>
          <ac:spMkLst>
            <pc:docMk/>
            <pc:sldMk cId="888157709" sldId="287"/>
            <ac:spMk id="7" creationId="{FDC64569-F829-5A6F-A675-71B1D5644F7B}"/>
          </ac:spMkLst>
        </pc:spChg>
        <pc:spChg chg="del">
          <ac:chgData name="Sylvain CORTES" userId="c9680b2f-5788-4940-9a97-dc0b01ca9e1f" providerId="ADAL" clId="{6BDFEB93-1577-4E8C-B92C-4EFB2D0B21D3}" dt="2025-06-24T16:47:20.116" v="2115" actId="478"/>
          <ac:spMkLst>
            <pc:docMk/>
            <pc:sldMk cId="888157709" sldId="287"/>
            <ac:spMk id="8" creationId="{43321062-C576-20DD-D6E8-7410EE09CA5B}"/>
          </ac:spMkLst>
        </pc:spChg>
        <pc:spChg chg="add del mod">
          <ac:chgData name="Sylvain CORTES" userId="c9680b2f-5788-4940-9a97-dc0b01ca9e1f" providerId="ADAL" clId="{6BDFEB93-1577-4E8C-B92C-4EFB2D0B21D3}" dt="2025-06-24T16:47:20.116" v="2115" actId="478"/>
          <ac:spMkLst>
            <pc:docMk/>
            <pc:sldMk cId="888157709" sldId="287"/>
            <ac:spMk id="9" creationId="{A8DC9DEF-1075-2326-48A2-1D4041A8A464}"/>
          </ac:spMkLst>
        </pc:spChg>
        <pc:spChg chg="add del mod">
          <ac:chgData name="Sylvain CORTES" userId="c9680b2f-5788-4940-9a97-dc0b01ca9e1f" providerId="ADAL" clId="{6BDFEB93-1577-4E8C-B92C-4EFB2D0B21D3}" dt="2025-06-24T16:47:20.116" v="2115" actId="478"/>
          <ac:spMkLst>
            <pc:docMk/>
            <pc:sldMk cId="888157709" sldId="287"/>
            <ac:spMk id="10" creationId="{6165637E-A231-DCFF-388F-EB388D1869F1}"/>
          </ac:spMkLst>
        </pc:spChg>
        <pc:spChg chg="add del mod">
          <ac:chgData name="Sylvain CORTES" userId="c9680b2f-5788-4940-9a97-dc0b01ca9e1f" providerId="ADAL" clId="{6BDFEB93-1577-4E8C-B92C-4EFB2D0B21D3}" dt="2025-06-24T16:47:20.116" v="2115" actId="478"/>
          <ac:spMkLst>
            <pc:docMk/>
            <pc:sldMk cId="888157709" sldId="287"/>
            <ac:spMk id="11" creationId="{7651E3F4-9604-D4BA-001A-05DF2AD3400C}"/>
          </ac:spMkLst>
        </pc:spChg>
        <pc:spChg chg="add del mod">
          <ac:chgData name="Sylvain CORTES" userId="c9680b2f-5788-4940-9a97-dc0b01ca9e1f" providerId="ADAL" clId="{6BDFEB93-1577-4E8C-B92C-4EFB2D0B21D3}" dt="2025-06-24T16:47:20.116" v="2115" actId="478"/>
          <ac:spMkLst>
            <pc:docMk/>
            <pc:sldMk cId="888157709" sldId="287"/>
            <ac:spMk id="12" creationId="{CED3DF3E-6307-31FD-DE00-139FEFEFB372}"/>
          </ac:spMkLst>
        </pc:spChg>
        <pc:spChg chg="add mod">
          <ac:chgData name="Sylvain CORTES" userId="c9680b2f-5788-4940-9a97-dc0b01ca9e1f" providerId="ADAL" clId="{6BDFEB93-1577-4E8C-B92C-4EFB2D0B21D3}" dt="2025-06-24T17:10:22.539" v="2763" actId="1076"/>
          <ac:spMkLst>
            <pc:docMk/>
            <pc:sldMk cId="888157709" sldId="287"/>
            <ac:spMk id="19" creationId="{33DCE776-BD41-DB0A-2A7D-4D48C78B1731}"/>
          </ac:spMkLst>
        </pc:spChg>
        <pc:spChg chg="add del mod">
          <ac:chgData name="Sylvain CORTES" userId="c9680b2f-5788-4940-9a97-dc0b01ca9e1f" providerId="ADAL" clId="{6BDFEB93-1577-4E8C-B92C-4EFB2D0B21D3}" dt="2025-06-24T17:10:16.137" v="2762" actId="478"/>
          <ac:spMkLst>
            <pc:docMk/>
            <pc:sldMk cId="888157709" sldId="287"/>
            <ac:spMk id="21" creationId="{A39D138E-DF28-B205-5AB8-456311D7AD51}"/>
          </ac:spMkLst>
        </pc:spChg>
        <pc:spChg chg="add del mod">
          <ac:chgData name="Sylvain CORTES" userId="c9680b2f-5788-4940-9a97-dc0b01ca9e1f" providerId="ADAL" clId="{6BDFEB93-1577-4E8C-B92C-4EFB2D0B21D3}" dt="2025-06-24T17:10:12.502" v="2761" actId="478"/>
          <ac:spMkLst>
            <pc:docMk/>
            <pc:sldMk cId="888157709" sldId="287"/>
            <ac:spMk id="22" creationId="{10D96E0C-EDD9-1C0D-0D91-80B2A391B562}"/>
          </ac:spMkLst>
        </pc:spChg>
        <pc:spChg chg="add mod">
          <ac:chgData name="Sylvain CORTES" userId="c9680b2f-5788-4940-9a97-dc0b01ca9e1f" providerId="ADAL" clId="{6BDFEB93-1577-4E8C-B92C-4EFB2D0B21D3}" dt="2025-06-24T17:12:43.245" v="2766"/>
          <ac:spMkLst>
            <pc:docMk/>
            <pc:sldMk cId="888157709" sldId="287"/>
            <ac:spMk id="23" creationId="{BC124B4D-52EA-6701-8FA0-02E66FC37BF2}"/>
          </ac:spMkLst>
        </pc:spChg>
        <pc:picChg chg="del">
          <ac:chgData name="Sylvain CORTES" userId="c9680b2f-5788-4940-9a97-dc0b01ca9e1f" providerId="ADAL" clId="{6BDFEB93-1577-4E8C-B92C-4EFB2D0B21D3}" dt="2025-06-24T16:47:45.626" v="2116" actId="478"/>
          <ac:picMkLst>
            <pc:docMk/>
            <pc:sldMk cId="888157709" sldId="287"/>
            <ac:picMk id="6" creationId="{6D4741E7-3C08-ED83-5DA3-7451B5930412}"/>
          </ac:picMkLst>
        </pc:picChg>
        <pc:picChg chg="add mod">
          <ac:chgData name="Sylvain CORTES" userId="c9680b2f-5788-4940-9a97-dc0b01ca9e1f" providerId="ADAL" clId="{6BDFEB93-1577-4E8C-B92C-4EFB2D0B21D3}" dt="2025-06-24T17:10:22.539" v="2763" actId="1076"/>
          <ac:picMkLst>
            <pc:docMk/>
            <pc:sldMk cId="888157709" sldId="287"/>
            <ac:picMk id="14" creationId="{643FE7EA-657E-2772-A22C-E13D3EFB2D69}"/>
          </ac:picMkLst>
        </pc:picChg>
        <pc:picChg chg="add mod">
          <ac:chgData name="Sylvain CORTES" userId="c9680b2f-5788-4940-9a97-dc0b01ca9e1f" providerId="ADAL" clId="{6BDFEB93-1577-4E8C-B92C-4EFB2D0B21D3}" dt="2025-06-24T17:10:22.539" v="2763" actId="1076"/>
          <ac:picMkLst>
            <pc:docMk/>
            <pc:sldMk cId="888157709" sldId="287"/>
            <ac:picMk id="15" creationId="{E685033D-1AF4-C1FE-4B4D-6E3C62B84627}"/>
          </ac:picMkLst>
        </pc:picChg>
        <pc:cxnChg chg="add mod">
          <ac:chgData name="Sylvain CORTES" userId="c9680b2f-5788-4940-9a97-dc0b01ca9e1f" providerId="ADAL" clId="{6BDFEB93-1577-4E8C-B92C-4EFB2D0B21D3}" dt="2025-06-24T17:10:22.539" v="2763" actId="1076"/>
          <ac:cxnSpMkLst>
            <pc:docMk/>
            <pc:sldMk cId="888157709" sldId="287"/>
            <ac:cxnSpMk id="17" creationId="{BEB06B6C-6D9F-F72D-0B25-15707E0D14A2}"/>
          </ac:cxnSpMkLst>
        </pc:cxnChg>
      </pc:sldChg>
      <pc:sldChg chg="modSp mod">
        <pc:chgData name="Sylvain CORTES" userId="c9680b2f-5788-4940-9a97-dc0b01ca9e1f" providerId="ADAL" clId="{6BDFEB93-1577-4E8C-B92C-4EFB2D0B21D3}" dt="2025-06-25T15:41:47.422" v="2831" actId="20577"/>
        <pc:sldMkLst>
          <pc:docMk/>
          <pc:sldMk cId="2319059370" sldId="288"/>
        </pc:sldMkLst>
        <pc:spChg chg="mod">
          <ac:chgData name="Sylvain CORTES" userId="c9680b2f-5788-4940-9a97-dc0b01ca9e1f" providerId="ADAL" clId="{6BDFEB93-1577-4E8C-B92C-4EFB2D0B21D3}" dt="2025-06-24T16:13:04.817" v="1965" actId="403"/>
          <ac:spMkLst>
            <pc:docMk/>
            <pc:sldMk cId="2319059370" sldId="288"/>
            <ac:spMk id="4" creationId="{FF4A9015-6D36-8B0F-E120-76E9FA8213DF}"/>
          </ac:spMkLst>
        </pc:spChg>
        <pc:spChg chg="mod">
          <ac:chgData name="Sylvain CORTES" userId="c9680b2f-5788-4940-9a97-dc0b01ca9e1f" providerId="ADAL" clId="{6BDFEB93-1577-4E8C-B92C-4EFB2D0B21D3}" dt="2025-06-24T16:19:16.387" v="2009" actId="113"/>
          <ac:spMkLst>
            <pc:docMk/>
            <pc:sldMk cId="2319059370" sldId="288"/>
            <ac:spMk id="10" creationId="{FC291C1B-6EED-56C2-30E8-A911508726CC}"/>
          </ac:spMkLst>
        </pc:spChg>
        <pc:spChg chg="mod">
          <ac:chgData name="Sylvain CORTES" userId="c9680b2f-5788-4940-9a97-dc0b01ca9e1f" providerId="ADAL" clId="{6BDFEB93-1577-4E8C-B92C-4EFB2D0B21D3}" dt="2025-06-25T15:41:47.422" v="2831" actId="20577"/>
          <ac:spMkLst>
            <pc:docMk/>
            <pc:sldMk cId="2319059370" sldId="288"/>
            <ac:spMk id="11" creationId="{95CB6536-8017-6F73-73EA-B886E538DF11}"/>
          </ac:spMkLst>
        </pc:spChg>
      </pc:sldChg>
      <pc:sldChg chg="addSp delSp modSp add mod setBg setClrOvrMap">
        <pc:chgData name="Sylvain CORTES" userId="c9680b2f-5788-4940-9a97-dc0b01ca9e1f" providerId="ADAL" clId="{6BDFEB93-1577-4E8C-B92C-4EFB2D0B21D3}" dt="2025-06-23T13:43:48.329" v="291" actId="1076"/>
        <pc:sldMkLst>
          <pc:docMk/>
          <pc:sldMk cId="2793739489" sldId="289"/>
        </pc:sldMkLst>
        <pc:spChg chg="mod">
          <ac:chgData name="Sylvain CORTES" userId="c9680b2f-5788-4940-9a97-dc0b01ca9e1f" providerId="ADAL" clId="{6BDFEB93-1577-4E8C-B92C-4EFB2D0B21D3}" dt="2025-06-23T13:43:39.631" v="289" actId="26606"/>
          <ac:spMkLst>
            <pc:docMk/>
            <pc:sldMk cId="2793739489" sldId="289"/>
            <ac:spMk id="8" creationId="{BE14BDB4-2AA9-07A5-3050-C7F903A62E52}"/>
          </ac:spMkLst>
        </pc:spChg>
        <pc:spChg chg="mod">
          <ac:chgData name="Sylvain CORTES" userId="c9680b2f-5788-4940-9a97-dc0b01ca9e1f" providerId="ADAL" clId="{6BDFEB93-1577-4E8C-B92C-4EFB2D0B21D3}" dt="2025-06-23T13:43:39.631" v="289" actId="26606"/>
          <ac:spMkLst>
            <pc:docMk/>
            <pc:sldMk cId="2793739489" sldId="289"/>
            <ac:spMk id="16" creationId="{DB109B6A-BCC9-5B8F-49F1-323CF6AF3EF8}"/>
          </ac:spMkLst>
        </pc:spChg>
        <pc:picChg chg="add mod ord">
          <ac:chgData name="Sylvain CORTES" userId="c9680b2f-5788-4940-9a97-dc0b01ca9e1f" providerId="ADAL" clId="{6BDFEB93-1577-4E8C-B92C-4EFB2D0B21D3}" dt="2025-06-23T13:43:48.329" v="291" actId="1076"/>
          <ac:picMkLst>
            <pc:docMk/>
            <pc:sldMk cId="2793739489" sldId="289"/>
            <ac:picMk id="10" creationId="{2CDDA04C-D3F2-8D3A-BD67-2E5A3B947B8F}"/>
          </ac:picMkLst>
        </pc:picChg>
      </pc:sldChg>
      <pc:sldChg chg="addSp delSp modSp add mod">
        <pc:chgData name="Sylvain CORTES" userId="c9680b2f-5788-4940-9a97-dc0b01ca9e1f" providerId="ADAL" clId="{6BDFEB93-1577-4E8C-B92C-4EFB2D0B21D3}" dt="2025-06-25T15:06:29.625" v="2768" actId="14100"/>
        <pc:sldMkLst>
          <pc:docMk/>
          <pc:sldMk cId="2514209839" sldId="290"/>
        </pc:sldMkLst>
        <pc:spChg chg="mod">
          <ac:chgData name="Sylvain CORTES" userId="c9680b2f-5788-4940-9a97-dc0b01ca9e1f" providerId="ADAL" clId="{6BDFEB93-1577-4E8C-B92C-4EFB2D0B21D3}" dt="2025-06-25T15:06:29.625" v="2768" actId="14100"/>
          <ac:spMkLst>
            <pc:docMk/>
            <pc:sldMk cId="2514209839" sldId="290"/>
            <ac:spMk id="6" creationId="{4DF53B8E-5469-EC99-13E9-08702667ECD4}"/>
          </ac:spMkLst>
        </pc:spChg>
        <pc:picChg chg="add del mod">
          <ac:chgData name="Sylvain CORTES" userId="c9680b2f-5788-4940-9a97-dc0b01ca9e1f" providerId="ADAL" clId="{6BDFEB93-1577-4E8C-B92C-4EFB2D0B21D3}" dt="2025-06-25T15:06:21.569" v="2767" actId="478"/>
          <ac:picMkLst>
            <pc:docMk/>
            <pc:sldMk cId="2514209839" sldId="290"/>
            <ac:picMk id="3" creationId="{7F120323-F6BF-063F-B61C-3D3A25F9F2BD}"/>
          </ac:picMkLst>
        </pc:picChg>
      </pc:sldChg>
      <pc:sldChg chg="addSp modSp add mod">
        <pc:chgData name="Sylvain CORTES" userId="c9680b2f-5788-4940-9a97-dc0b01ca9e1f" providerId="ADAL" clId="{6BDFEB93-1577-4E8C-B92C-4EFB2D0B21D3}" dt="2025-06-24T16:54:14.565" v="2177" actId="208"/>
        <pc:sldMkLst>
          <pc:docMk/>
          <pc:sldMk cId="933313145" sldId="291"/>
        </pc:sldMkLst>
        <pc:spChg chg="mod">
          <ac:chgData name="Sylvain CORTES" userId="c9680b2f-5788-4940-9a97-dc0b01ca9e1f" providerId="ADAL" clId="{6BDFEB93-1577-4E8C-B92C-4EFB2D0B21D3}" dt="2025-06-24T16:54:14.565" v="2177" actId="208"/>
          <ac:spMkLst>
            <pc:docMk/>
            <pc:sldMk cId="933313145" sldId="291"/>
            <ac:spMk id="4" creationId="{E0D6F61E-A054-C13B-3A7A-DD54113C5877}"/>
          </ac:spMkLst>
        </pc:spChg>
        <pc:spChg chg="add mod">
          <ac:chgData name="Sylvain CORTES" userId="c9680b2f-5788-4940-9a97-dc0b01ca9e1f" providerId="ADAL" clId="{6BDFEB93-1577-4E8C-B92C-4EFB2D0B21D3}" dt="2025-06-23T13:51:42.887" v="425" actId="255"/>
          <ac:spMkLst>
            <pc:docMk/>
            <pc:sldMk cId="933313145" sldId="291"/>
            <ac:spMk id="6" creationId="{49434CAA-3C2C-5D48-01D6-C34FBA0E87B4}"/>
          </ac:spMkLst>
        </pc:spChg>
        <pc:spChg chg="add mod">
          <ac:chgData name="Sylvain CORTES" userId="c9680b2f-5788-4940-9a97-dc0b01ca9e1f" providerId="ADAL" clId="{6BDFEB93-1577-4E8C-B92C-4EFB2D0B21D3}" dt="2025-06-23T13:52:10.787" v="447" actId="6549"/>
          <ac:spMkLst>
            <pc:docMk/>
            <pc:sldMk cId="933313145" sldId="291"/>
            <ac:spMk id="7" creationId="{CCD87F91-3160-61E8-C51D-52943A4D60BC}"/>
          </ac:spMkLst>
        </pc:spChg>
        <pc:spChg chg="mod">
          <ac:chgData name="Sylvain CORTES" userId="c9680b2f-5788-4940-9a97-dc0b01ca9e1f" providerId="ADAL" clId="{6BDFEB93-1577-4E8C-B92C-4EFB2D0B21D3}" dt="2025-06-23T13:57:17.555" v="675" actId="20577"/>
          <ac:spMkLst>
            <pc:docMk/>
            <pc:sldMk cId="933313145" sldId="291"/>
            <ac:spMk id="23" creationId="{33C46929-BA3A-7085-A6F4-41D6D08B7968}"/>
          </ac:spMkLst>
        </pc:spChg>
      </pc:sldChg>
      <pc:sldChg chg="addSp delSp modSp add mod">
        <pc:chgData name="Sylvain CORTES" userId="c9680b2f-5788-4940-9a97-dc0b01ca9e1f" providerId="ADAL" clId="{6BDFEB93-1577-4E8C-B92C-4EFB2D0B21D3}" dt="2025-06-24T17:11:37.249" v="2765" actId="208"/>
        <pc:sldMkLst>
          <pc:docMk/>
          <pc:sldMk cId="2336288217" sldId="292"/>
        </pc:sldMkLst>
        <pc:spChg chg="mod">
          <ac:chgData name="Sylvain CORTES" userId="c9680b2f-5788-4940-9a97-dc0b01ca9e1f" providerId="ADAL" clId="{6BDFEB93-1577-4E8C-B92C-4EFB2D0B21D3}" dt="2025-06-24T17:11:37.249" v="2765" actId="208"/>
          <ac:spMkLst>
            <pc:docMk/>
            <pc:sldMk cId="2336288217" sldId="292"/>
            <ac:spMk id="5" creationId="{9E6CAB5F-25D1-6BCD-4454-E20D802D50A1}"/>
          </ac:spMkLst>
        </pc:spChg>
        <pc:spChg chg="add mod">
          <ac:chgData name="Sylvain CORTES" userId="c9680b2f-5788-4940-9a97-dc0b01ca9e1f" providerId="ADAL" clId="{6BDFEB93-1577-4E8C-B92C-4EFB2D0B21D3}" dt="2025-06-24T16:21:26.387" v="2013" actId="208"/>
          <ac:spMkLst>
            <pc:docMk/>
            <pc:sldMk cId="2336288217" sldId="292"/>
            <ac:spMk id="6" creationId="{BF7E89D2-4EF1-0E1B-6D23-C7E87B0BC46C}"/>
          </ac:spMkLst>
        </pc:spChg>
        <pc:spChg chg="add mod">
          <ac:chgData name="Sylvain CORTES" userId="c9680b2f-5788-4940-9a97-dc0b01ca9e1f" providerId="ADAL" clId="{6BDFEB93-1577-4E8C-B92C-4EFB2D0B21D3}" dt="2025-06-23T15:41:19.405" v="1067" actId="1076"/>
          <ac:spMkLst>
            <pc:docMk/>
            <pc:sldMk cId="2336288217" sldId="292"/>
            <ac:spMk id="17" creationId="{E9FA80AF-8569-B736-7298-5543D6923365}"/>
          </ac:spMkLst>
        </pc:spChg>
        <pc:spChg chg="add mod ord">
          <ac:chgData name="Sylvain CORTES" userId="c9680b2f-5788-4940-9a97-dc0b01ca9e1f" providerId="ADAL" clId="{6BDFEB93-1577-4E8C-B92C-4EFB2D0B21D3}" dt="2025-06-23T15:44:46.726" v="1118" actId="1076"/>
          <ac:spMkLst>
            <pc:docMk/>
            <pc:sldMk cId="2336288217" sldId="292"/>
            <ac:spMk id="18" creationId="{BF7BAB3F-1A91-6566-BBE7-A3AD6145BA0D}"/>
          </ac:spMkLst>
        </pc:spChg>
        <pc:spChg chg="add mod">
          <ac:chgData name="Sylvain CORTES" userId="c9680b2f-5788-4940-9a97-dc0b01ca9e1f" providerId="ADAL" clId="{6BDFEB93-1577-4E8C-B92C-4EFB2D0B21D3}" dt="2025-06-23T15:42:52.189" v="1105" actId="1076"/>
          <ac:spMkLst>
            <pc:docMk/>
            <pc:sldMk cId="2336288217" sldId="292"/>
            <ac:spMk id="21" creationId="{9752367E-ABBB-3057-308B-7A963FD40BAD}"/>
          </ac:spMkLst>
        </pc:spChg>
        <pc:spChg chg="add mod">
          <ac:chgData name="Sylvain CORTES" userId="c9680b2f-5788-4940-9a97-dc0b01ca9e1f" providerId="ADAL" clId="{6BDFEB93-1577-4E8C-B92C-4EFB2D0B21D3}" dt="2025-06-23T15:47:37.064" v="1165" actId="1076"/>
          <ac:spMkLst>
            <pc:docMk/>
            <pc:sldMk cId="2336288217" sldId="292"/>
            <ac:spMk id="33" creationId="{8FCC0DE8-6183-9955-30CF-E5C5D84FD77C}"/>
          </ac:spMkLst>
        </pc:spChg>
        <pc:spChg chg="add mod">
          <ac:chgData name="Sylvain CORTES" userId="c9680b2f-5788-4940-9a97-dc0b01ca9e1f" providerId="ADAL" clId="{6BDFEB93-1577-4E8C-B92C-4EFB2D0B21D3}" dt="2025-06-23T15:48:39.497" v="1196" actId="1076"/>
          <ac:spMkLst>
            <pc:docMk/>
            <pc:sldMk cId="2336288217" sldId="292"/>
            <ac:spMk id="35" creationId="{0B3C963F-2D91-1F62-6410-523C64F8F62E}"/>
          </ac:spMkLst>
        </pc:spChg>
        <pc:spChg chg="add mod">
          <ac:chgData name="Sylvain CORTES" userId="c9680b2f-5788-4940-9a97-dc0b01ca9e1f" providerId="ADAL" clId="{6BDFEB93-1577-4E8C-B92C-4EFB2D0B21D3}" dt="2025-06-23T15:50:18.640" v="1248" actId="1035"/>
          <ac:spMkLst>
            <pc:docMk/>
            <pc:sldMk cId="2336288217" sldId="292"/>
            <ac:spMk id="38" creationId="{0C6A3BBD-E4E6-2C1C-D774-30F64ACC6B2D}"/>
          </ac:spMkLst>
        </pc:spChg>
        <pc:spChg chg="add mod">
          <ac:chgData name="Sylvain CORTES" userId="c9680b2f-5788-4940-9a97-dc0b01ca9e1f" providerId="ADAL" clId="{6BDFEB93-1577-4E8C-B92C-4EFB2D0B21D3}" dt="2025-06-23T15:51:43.955" v="1273" actId="20577"/>
          <ac:spMkLst>
            <pc:docMk/>
            <pc:sldMk cId="2336288217" sldId="292"/>
            <ac:spMk id="40" creationId="{745A57C7-F4CE-AF70-6628-A429CCC75B29}"/>
          </ac:spMkLst>
        </pc:spChg>
        <pc:spChg chg="add mod">
          <ac:chgData name="Sylvain CORTES" userId="c9680b2f-5788-4940-9a97-dc0b01ca9e1f" providerId="ADAL" clId="{6BDFEB93-1577-4E8C-B92C-4EFB2D0B21D3}" dt="2025-06-23T15:52:45.855" v="1307" actId="14100"/>
          <ac:spMkLst>
            <pc:docMk/>
            <pc:sldMk cId="2336288217" sldId="292"/>
            <ac:spMk id="49" creationId="{211C2A49-D1CC-5AB7-BD43-CD0D1206A79D}"/>
          </ac:spMkLst>
        </pc:spChg>
        <pc:spChg chg="add mod">
          <ac:chgData name="Sylvain CORTES" userId="c9680b2f-5788-4940-9a97-dc0b01ca9e1f" providerId="ADAL" clId="{6BDFEB93-1577-4E8C-B92C-4EFB2D0B21D3}" dt="2025-06-24T16:21:58.324" v="2020" actId="20577"/>
          <ac:spMkLst>
            <pc:docMk/>
            <pc:sldMk cId="2336288217" sldId="292"/>
            <ac:spMk id="50" creationId="{9F6B0058-4C32-B4C3-1628-52E17DA44BC0}"/>
          </ac:spMkLst>
        </pc:spChg>
        <pc:picChg chg="add mod">
          <ac:chgData name="Sylvain CORTES" userId="c9680b2f-5788-4940-9a97-dc0b01ca9e1f" providerId="ADAL" clId="{6BDFEB93-1577-4E8C-B92C-4EFB2D0B21D3}" dt="2025-06-23T15:41:22.023" v="1068" actId="1076"/>
          <ac:picMkLst>
            <pc:docMk/>
            <pc:sldMk cId="2336288217" sldId="292"/>
            <ac:picMk id="14" creationId="{94A56B5A-6EC8-80F1-B638-6658009E3F3D}"/>
          </ac:picMkLst>
        </pc:picChg>
        <pc:picChg chg="add mod">
          <ac:chgData name="Sylvain CORTES" userId="c9680b2f-5788-4940-9a97-dc0b01ca9e1f" providerId="ADAL" clId="{6BDFEB93-1577-4E8C-B92C-4EFB2D0B21D3}" dt="2025-06-23T15:41:19.405" v="1067" actId="1076"/>
          <ac:picMkLst>
            <pc:docMk/>
            <pc:sldMk cId="2336288217" sldId="292"/>
            <ac:picMk id="16" creationId="{9E81F8A1-A767-0D8D-274F-37281A8559FB}"/>
          </ac:picMkLst>
        </pc:picChg>
        <pc:picChg chg="add mod">
          <ac:chgData name="Sylvain CORTES" userId="c9680b2f-5788-4940-9a97-dc0b01ca9e1f" providerId="ADAL" clId="{6BDFEB93-1577-4E8C-B92C-4EFB2D0B21D3}" dt="2025-06-23T15:44:46.726" v="1118" actId="1076"/>
          <ac:picMkLst>
            <pc:docMk/>
            <pc:sldMk cId="2336288217" sldId="292"/>
            <ac:picMk id="22" creationId="{F8746162-CD00-9E52-3B6E-2CD4A4F6082B}"/>
          </ac:picMkLst>
        </pc:picChg>
        <pc:picChg chg="add mod">
          <ac:chgData name="Sylvain CORTES" userId="c9680b2f-5788-4940-9a97-dc0b01ca9e1f" providerId="ADAL" clId="{6BDFEB93-1577-4E8C-B92C-4EFB2D0B21D3}" dt="2025-06-23T15:44:49.860" v="1119" actId="1076"/>
          <ac:picMkLst>
            <pc:docMk/>
            <pc:sldMk cId="2336288217" sldId="292"/>
            <ac:picMk id="23" creationId="{9D48EEB3-9569-3ED5-61DE-40B38A6C8D16}"/>
          </ac:picMkLst>
        </pc:picChg>
        <pc:picChg chg="add mod">
          <ac:chgData name="Sylvain CORTES" userId="c9680b2f-5788-4940-9a97-dc0b01ca9e1f" providerId="ADAL" clId="{6BDFEB93-1577-4E8C-B92C-4EFB2D0B21D3}" dt="2025-06-23T15:46:10.372" v="1136" actId="1076"/>
          <ac:picMkLst>
            <pc:docMk/>
            <pc:sldMk cId="2336288217" sldId="292"/>
            <ac:picMk id="29" creationId="{49160D09-AB39-F537-A497-3005CB226865}"/>
          </ac:picMkLst>
        </pc:picChg>
        <pc:picChg chg="add mod">
          <ac:chgData name="Sylvain CORTES" userId="c9680b2f-5788-4940-9a97-dc0b01ca9e1f" providerId="ADAL" clId="{6BDFEB93-1577-4E8C-B92C-4EFB2D0B21D3}" dt="2025-06-23T15:48:30.820" v="1194" actId="1036"/>
          <ac:picMkLst>
            <pc:docMk/>
            <pc:sldMk cId="2336288217" sldId="292"/>
            <ac:picMk id="34" creationId="{91FA23CA-D9BE-2105-9DB5-CED560E5046C}"/>
          </ac:picMkLst>
        </pc:picChg>
        <pc:picChg chg="add mod">
          <ac:chgData name="Sylvain CORTES" userId="c9680b2f-5788-4940-9a97-dc0b01ca9e1f" providerId="ADAL" clId="{6BDFEB93-1577-4E8C-B92C-4EFB2D0B21D3}" dt="2025-06-23T15:48:47.981" v="1198" actId="1076"/>
          <ac:picMkLst>
            <pc:docMk/>
            <pc:sldMk cId="2336288217" sldId="292"/>
            <ac:picMk id="36" creationId="{776DF4E1-E9B8-DE25-54AB-DF6E3C9D110A}"/>
          </ac:picMkLst>
        </pc:picChg>
        <pc:picChg chg="add mod">
          <ac:chgData name="Sylvain CORTES" userId="c9680b2f-5788-4940-9a97-dc0b01ca9e1f" providerId="ADAL" clId="{6BDFEB93-1577-4E8C-B92C-4EFB2D0B21D3}" dt="2025-06-23T15:50:18.640" v="1248" actId="1035"/>
          <ac:picMkLst>
            <pc:docMk/>
            <pc:sldMk cId="2336288217" sldId="292"/>
            <ac:picMk id="39" creationId="{2EBC7A4A-1F80-A297-09F5-BF1058AC827C}"/>
          </ac:picMkLst>
        </pc:picChg>
        <pc:picChg chg="add mod">
          <ac:chgData name="Sylvain CORTES" userId="c9680b2f-5788-4940-9a97-dc0b01ca9e1f" providerId="ADAL" clId="{6BDFEB93-1577-4E8C-B92C-4EFB2D0B21D3}" dt="2025-06-23T15:50:18.640" v="1248" actId="1035"/>
          <ac:picMkLst>
            <pc:docMk/>
            <pc:sldMk cId="2336288217" sldId="292"/>
            <ac:picMk id="2050" creationId="{2DFA30A6-C72C-903D-F642-972E716DF62A}"/>
          </ac:picMkLst>
        </pc:picChg>
        <pc:cxnChg chg="add mod">
          <ac:chgData name="Sylvain CORTES" userId="c9680b2f-5788-4940-9a97-dc0b01ca9e1f" providerId="ADAL" clId="{6BDFEB93-1577-4E8C-B92C-4EFB2D0B21D3}" dt="2025-06-23T15:41:42.489" v="1072" actId="1076"/>
          <ac:cxnSpMkLst>
            <pc:docMk/>
            <pc:sldMk cId="2336288217" sldId="292"/>
            <ac:cxnSpMk id="20" creationId="{7A4CF236-B712-8EBF-5BE7-034E66166AF0}"/>
          </ac:cxnSpMkLst>
        </pc:cxnChg>
        <pc:cxnChg chg="add mod">
          <ac:chgData name="Sylvain CORTES" userId="c9680b2f-5788-4940-9a97-dc0b01ca9e1f" providerId="ADAL" clId="{6BDFEB93-1577-4E8C-B92C-4EFB2D0B21D3}" dt="2025-06-23T15:45:13.334" v="1123" actId="1076"/>
          <ac:cxnSpMkLst>
            <pc:docMk/>
            <pc:sldMk cId="2336288217" sldId="292"/>
            <ac:cxnSpMk id="26" creationId="{6FF59139-62B6-89D0-5892-D333FA0EBF99}"/>
          </ac:cxnSpMkLst>
        </pc:cxnChg>
        <pc:cxnChg chg="add mod ord">
          <ac:chgData name="Sylvain CORTES" userId="c9680b2f-5788-4940-9a97-dc0b01ca9e1f" providerId="ADAL" clId="{6BDFEB93-1577-4E8C-B92C-4EFB2D0B21D3}" dt="2025-06-23T15:46:16.574" v="1138" actId="14100"/>
          <ac:cxnSpMkLst>
            <pc:docMk/>
            <pc:sldMk cId="2336288217" sldId="292"/>
            <ac:cxnSpMk id="27" creationId="{7B3DA14D-3032-FDD5-EAAF-A67FA3B9F268}"/>
          </ac:cxnSpMkLst>
        </pc:cxnChg>
        <pc:cxnChg chg="add mod">
          <ac:chgData name="Sylvain CORTES" userId="c9680b2f-5788-4940-9a97-dc0b01ca9e1f" providerId="ADAL" clId="{6BDFEB93-1577-4E8C-B92C-4EFB2D0B21D3}" dt="2025-06-23T15:50:37.157" v="1252" actId="17032"/>
          <ac:cxnSpMkLst>
            <pc:docMk/>
            <pc:sldMk cId="2336288217" sldId="292"/>
            <ac:cxnSpMk id="41" creationId="{647C9BFC-F023-E566-8816-B124C2A273C9}"/>
          </ac:cxnSpMkLst>
        </pc:cxnChg>
        <pc:cxnChg chg="add mod">
          <ac:chgData name="Sylvain CORTES" userId="c9680b2f-5788-4940-9a97-dc0b01ca9e1f" providerId="ADAL" clId="{6BDFEB93-1577-4E8C-B92C-4EFB2D0B21D3}" dt="2025-06-23T15:50:47.187" v="1255" actId="14100"/>
          <ac:cxnSpMkLst>
            <pc:docMk/>
            <pc:sldMk cId="2336288217" sldId="292"/>
            <ac:cxnSpMk id="43" creationId="{8B3DBEBC-FE4B-85D9-B039-4194A85FFE5A}"/>
          </ac:cxnSpMkLst>
        </pc:cxnChg>
        <pc:cxnChg chg="add mod">
          <ac:chgData name="Sylvain CORTES" userId="c9680b2f-5788-4940-9a97-dc0b01ca9e1f" providerId="ADAL" clId="{6BDFEB93-1577-4E8C-B92C-4EFB2D0B21D3}" dt="2025-06-23T15:51:02.393" v="1259" actId="1076"/>
          <ac:cxnSpMkLst>
            <pc:docMk/>
            <pc:sldMk cId="2336288217" sldId="292"/>
            <ac:cxnSpMk id="46" creationId="{0324CAA0-D820-3544-E8DA-9877456CD035}"/>
          </ac:cxnSpMkLst>
        </pc:cxnChg>
      </pc:sldChg>
      <pc:sldChg chg="add">
        <pc:chgData name="Sylvain CORTES" userId="c9680b2f-5788-4940-9a97-dc0b01ca9e1f" providerId="ADAL" clId="{6BDFEB93-1577-4E8C-B92C-4EFB2D0B21D3}" dt="2025-06-24T16:47:00.229" v="2105" actId="2890"/>
        <pc:sldMkLst>
          <pc:docMk/>
          <pc:sldMk cId="4190029668" sldId="293"/>
        </pc:sldMkLst>
      </pc:sldChg>
      <pc:sldChg chg="addSp delSp modSp add mod modAnim">
        <pc:chgData name="Sylvain CORTES" userId="c9680b2f-5788-4940-9a97-dc0b01ca9e1f" providerId="ADAL" clId="{6BDFEB93-1577-4E8C-B92C-4EFB2D0B21D3}" dt="2025-06-25T16:23:49.474" v="2846" actId="1076"/>
        <pc:sldMkLst>
          <pc:docMk/>
          <pc:sldMk cId="1050450576" sldId="294"/>
        </pc:sldMkLst>
        <pc:spChg chg="mod">
          <ac:chgData name="Sylvain CORTES" userId="c9680b2f-5788-4940-9a97-dc0b01ca9e1f" providerId="ADAL" clId="{6BDFEB93-1577-4E8C-B92C-4EFB2D0B21D3}" dt="2025-06-24T16:55:22.590" v="2181"/>
          <ac:spMkLst>
            <pc:docMk/>
            <pc:sldMk cId="1050450576" sldId="294"/>
            <ac:spMk id="3" creationId="{E25D3CE9-6F35-ACEF-7AF2-14E4EC1E692E}"/>
          </ac:spMkLst>
        </pc:spChg>
        <pc:spChg chg="add del mod">
          <ac:chgData name="Sylvain CORTES" userId="c9680b2f-5788-4940-9a97-dc0b01ca9e1f" providerId="ADAL" clId="{6BDFEB93-1577-4E8C-B92C-4EFB2D0B21D3}" dt="2025-06-25T16:23:45.305" v="2844" actId="478"/>
          <ac:spMkLst>
            <pc:docMk/>
            <pc:sldMk cId="1050450576" sldId="294"/>
            <ac:spMk id="6" creationId="{EB0C4CE5-383B-9664-AD78-6392AA9D9D66}"/>
          </ac:spMkLst>
        </pc:spChg>
        <pc:spChg chg="add mod">
          <ac:chgData name="Sylvain CORTES" userId="c9680b2f-5788-4940-9a97-dc0b01ca9e1f" providerId="ADAL" clId="{6BDFEB93-1577-4E8C-B92C-4EFB2D0B21D3}" dt="2025-06-24T17:01:01.710" v="2254" actId="20577"/>
          <ac:spMkLst>
            <pc:docMk/>
            <pc:sldMk cId="1050450576" sldId="294"/>
            <ac:spMk id="7" creationId="{379291AB-3057-EEDD-DC9F-A92832D40C35}"/>
          </ac:spMkLst>
        </pc:spChg>
        <pc:spChg chg="del">
          <ac:chgData name="Sylvain CORTES" userId="c9680b2f-5788-4940-9a97-dc0b01ca9e1f" providerId="ADAL" clId="{6BDFEB93-1577-4E8C-B92C-4EFB2D0B21D3}" dt="2025-06-24T16:55:28.237" v="2182" actId="478"/>
          <ac:spMkLst>
            <pc:docMk/>
            <pc:sldMk cId="1050450576" sldId="294"/>
            <ac:spMk id="8" creationId="{4AE72B70-DEFF-099E-9433-563302AF6B2D}"/>
          </ac:spMkLst>
        </pc:spChg>
        <pc:spChg chg="add mod">
          <ac:chgData name="Sylvain CORTES" userId="c9680b2f-5788-4940-9a97-dc0b01ca9e1f" providerId="ADAL" clId="{6BDFEB93-1577-4E8C-B92C-4EFB2D0B21D3}" dt="2025-06-25T16:23:49.474" v="2846" actId="1076"/>
          <ac:spMkLst>
            <pc:docMk/>
            <pc:sldMk cId="1050450576" sldId="294"/>
            <ac:spMk id="8" creationId="{EAE1E2A0-E30A-53D1-1849-5F8E4728E57D}"/>
          </ac:spMkLst>
        </pc:spChg>
        <pc:spChg chg="del">
          <ac:chgData name="Sylvain CORTES" userId="c9680b2f-5788-4940-9a97-dc0b01ca9e1f" providerId="ADAL" clId="{6BDFEB93-1577-4E8C-B92C-4EFB2D0B21D3}" dt="2025-06-24T16:55:28.237" v="2182" actId="478"/>
          <ac:spMkLst>
            <pc:docMk/>
            <pc:sldMk cId="1050450576" sldId="294"/>
            <ac:spMk id="9" creationId="{CF24FD70-106E-7A5C-66C1-1C1E3AAD7B5D}"/>
          </ac:spMkLst>
        </pc:spChg>
        <pc:spChg chg="del">
          <ac:chgData name="Sylvain CORTES" userId="c9680b2f-5788-4940-9a97-dc0b01ca9e1f" providerId="ADAL" clId="{6BDFEB93-1577-4E8C-B92C-4EFB2D0B21D3}" dt="2025-06-24T16:55:28.237" v="2182" actId="478"/>
          <ac:spMkLst>
            <pc:docMk/>
            <pc:sldMk cId="1050450576" sldId="294"/>
            <ac:spMk id="13" creationId="{0A73A6F9-4803-A91D-E632-F37B1CB519AB}"/>
          </ac:spMkLst>
        </pc:spChg>
        <pc:spChg chg="add mod">
          <ac:chgData name="Sylvain CORTES" userId="c9680b2f-5788-4940-9a97-dc0b01ca9e1f" providerId="ADAL" clId="{6BDFEB93-1577-4E8C-B92C-4EFB2D0B21D3}" dt="2025-06-24T17:02:38.729" v="2265" actId="164"/>
          <ac:spMkLst>
            <pc:docMk/>
            <pc:sldMk cId="1050450576" sldId="294"/>
            <ac:spMk id="15" creationId="{D565B4B6-CD1A-9BFA-6199-B5D454F88E8A}"/>
          </ac:spMkLst>
        </pc:spChg>
        <pc:spChg chg="add mod">
          <ac:chgData name="Sylvain CORTES" userId="c9680b2f-5788-4940-9a97-dc0b01ca9e1f" providerId="ADAL" clId="{6BDFEB93-1577-4E8C-B92C-4EFB2D0B21D3}" dt="2025-06-24T17:02:38.729" v="2265" actId="164"/>
          <ac:spMkLst>
            <pc:docMk/>
            <pc:sldMk cId="1050450576" sldId="294"/>
            <ac:spMk id="16" creationId="{6F1FED3F-93EA-2E6D-5D8E-FB1C6212847D}"/>
          </ac:spMkLst>
        </pc:spChg>
        <pc:spChg chg="add del mod">
          <ac:chgData name="Sylvain CORTES" userId="c9680b2f-5788-4940-9a97-dc0b01ca9e1f" providerId="ADAL" clId="{6BDFEB93-1577-4E8C-B92C-4EFB2D0B21D3}" dt="2025-06-25T15:09:42.578" v="2772" actId="478"/>
          <ac:spMkLst>
            <pc:docMk/>
            <pc:sldMk cId="1050450576" sldId="294"/>
            <ac:spMk id="18" creationId="{DD61BB60-F783-C297-5BA4-72AEB45C0AC2}"/>
          </ac:spMkLst>
        </pc:spChg>
        <pc:grpChg chg="add del mod">
          <ac:chgData name="Sylvain CORTES" userId="c9680b2f-5788-4940-9a97-dc0b01ca9e1f" providerId="ADAL" clId="{6BDFEB93-1577-4E8C-B92C-4EFB2D0B21D3}" dt="2025-06-25T15:09:23.597" v="2770" actId="478"/>
          <ac:grpSpMkLst>
            <pc:docMk/>
            <pc:sldMk cId="1050450576" sldId="294"/>
            <ac:grpSpMk id="19" creationId="{C9249724-83D5-3FE5-72A4-B70893F8100C}"/>
          </ac:grpSpMkLst>
        </pc:grpChg>
        <pc:picChg chg="del">
          <ac:chgData name="Sylvain CORTES" userId="c9680b2f-5788-4940-9a97-dc0b01ca9e1f" providerId="ADAL" clId="{6BDFEB93-1577-4E8C-B92C-4EFB2D0B21D3}" dt="2025-06-24T16:55:28.237" v="2182" actId="478"/>
          <ac:picMkLst>
            <pc:docMk/>
            <pc:sldMk cId="1050450576" sldId="294"/>
            <ac:picMk id="10" creationId="{BDEFA316-8DBC-B34F-F3DF-B7456FD71BB0}"/>
          </ac:picMkLst>
        </pc:picChg>
        <pc:picChg chg="del">
          <ac:chgData name="Sylvain CORTES" userId="c9680b2f-5788-4940-9a97-dc0b01ca9e1f" providerId="ADAL" clId="{6BDFEB93-1577-4E8C-B92C-4EFB2D0B21D3}" dt="2025-06-24T16:55:28.237" v="2182" actId="478"/>
          <ac:picMkLst>
            <pc:docMk/>
            <pc:sldMk cId="1050450576" sldId="294"/>
            <ac:picMk id="11" creationId="{EC0A57A9-454D-4695-E501-F263079C095B}"/>
          </ac:picMkLst>
        </pc:picChg>
        <pc:picChg chg="del">
          <ac:chgData name="Sylvain CORTES" userId="c9680b2f-5788-4940-9a97-dc0b01ca9e1f" providerId="ADAL" clId="{6BDFEB93-1577-4E8C-B92C-4EFB2D0B21D3}" dt="2025-06-24T16:55:30.943" v="2183" actId="478"/>
          <ac:picMkLst>
            <pc:docMk/>
            <pc:sldMk cId="1050450576" sldId="294"/>
            <ac:picMk id="12" creationId="{3F152ED7-0A33-1D7C-EB66-5D0EA73D9C26}"/>
          </ac:picMkLst>
        </pc:picChg>
        <pc:picChg chg="add mod">
          <ac:chgData name="Sylvain CORTES" userId="c9680b2f-5788-4940-9a97-dc0b01ca9e1f" providerId="ADAL" clId="{6BDFEB93-1577-4E8C-B92C-4EFB2D0B21D3}" dt="2025-06-24T17:02:38.729" v="2265" actId="164"/>
          <ac:picMkLst>
            <pc:docMk/>
            <pc:sldMk cId="1050450576" sldId="294"/>
            <ac:picMk id="14" creationId="{AC3824B0-0810-CD2D-01AE-AC7970A33A63}"/>
          </ac:picMkLst>
        </pc:picChg>
        <pc:picChg chg="add mod">
          <ac:chgData name="Sylvain CORTES" userId="c9680b2f-5788-4940-9a97-dc0b01ca9e1f" providerId="ADAL" clId="{6BDFEB93-1577-4E8C-B92C-4EFB2D0B21D3}" dt="2025-06-24T17:02:38.729" v="2265" actId="164"/>
          <ac:picMkLst>
            <pc:docMk/>
            <pc:sldMk cId="1050450576" sldId="294"/>
            <ac:picMk id="1026" creationId="{D9E88F64-A4D4-8E1D-11CB-96538133236C}"/>
          </ac:picMkLst>
        </pc:picChg>
        <pc:cxnChg chg="del">
          <ac:chgData name="Sylvain CORTES" userId="c9680b2f-5788-4940-9a97-dc0b01ca9e1f" providerId="ADAL" clId="{6BDFEB93-1577-4E8C-B92C-4EFB2D0B21D3}" dt="2025-06-24T16:55:28.237" v="2182" actId="478"/>
          <ac:cxnSpMkLst>
            <pc:docMk/>
            <pc:sldMk cId="1050450576" sldId="294"/>
            <ac:cxnSpMk id="6" creationId="{2E7E14F1-658F-92AF-EDEE-E8BF9F084A73}"/>
          </ac:cxnSpMkLst>
        </pc:cxnChg>
      </pc:sldChg>
      <pc:sldChg chg="delSp modSp add mod modAnim">
        <pc:chgData name="Sylvain CORTES" userId="c9680b2f-5788-4940-9a97-dc0b01ca9e1f" providerId="ADAL" clId="{6BDFEB93-1577-4E8C-B92C-4EFB2D0B21D3}" dt="2025-06-24T17:04:14.684" v="2301" actId="313"/>
        <pc:sldMkLst>
          <pc:docMk/>
          <pc:sldMk cId="504035590" sldId="295"/>
        </pc:sldMkLst>
        <pc:spChg chg="mod">
          <ac:chgData name="Sylvain CORTES" userId="c9680b2f-5788-4940-9a97-dc0b01ca9e1f" providerId="ADAL" clId="{6BDFEB93-1577-4E8C-B92C-4EFB2D0B21D3}" dt="2025-06-24T17:03:48.651" v="2268"/>
          <ac:spMkLst>
            <pc:docMk/>
            <pc:sldMk cId="504035590" sldId="295"/>
            <ac:spMk id="3" creationId="{7A902722-1DAA-9A71-7426-24242CDBA1BA}"/>
          </ac:spMkLst>
        </pc:spChg>
        <pc:spChg chg="mod">
          <ac:chgData name="Sylvain CORTES" userId="c9680b2f-5788-4940-9a97-dc0b01ca9e1f" providerId="ADAL" clId="{6BDFEB93-1577-4E8C-B92C-4EFB2D0B21D3}" dt="2025-06-24T17:04:14.684" v="2301" actId="313"/>
          <ac:spMkLst>
            <pc:docMk/>
            <pc:sldMk cId="504035590" sldId="295"/>
            <ac:spMk id="7" creationId="{82733BF3-D641-9A19-9A91-7ABBE4B73F31}"/>
          </ac:spMkLst>
        </pc:spChg>
        <pc:spChg chg="del">
          <ac:chgData name="Sylvain CORTES" userId="c9680b2f-5788-4940-9a97-dc0b01ca9e1f" providerId="ADAL" clId="{6BDFEB93-1577-4E8C-B92C-4EFB2D0B21D3}" dt="2025-06-24T17:04:05.530" v="2296" actId="478"/>
          <ac:spMkLst>
            <pc:docMk/>
            <pc:sldMk cId="504035590" sldId="295"/>
            <ac:spMk id="18" creationId="{15CCDAA7-A78D-D5E2-27C3-A9788841F644}"/>
          </ac:spMkLst>
        </pc:spChg>
        <pc:grpChg chg="del">
          <ac:chgData name="Sylvain CORTES" userId="c9680b2f-5788-4940-9a97-dc0b01ca9e1f" providerId="ADAL" clId="{6BDFEB93-1577-4E8C-B92C-4EFB2D0B21D3}" dt="2025-06-24T17:04:08.913" v="2297" actId="478"/>
          <ac:grpSpMkLst>
            <pc:docMk/>
            <pc:sldMk cId="504035590" sldId="295"/>
            <ac:grpSpMk id="19" creationId="{58F072CC-1CB6-82D6-801F-A6C6C8BD24FD}"/>
          </ac:grpSpMkLst>
        </pc:grpChg>
      </pc:sldChg>
      <pc:sldChg chg="add">
        <pc:chgData name="Sylvain CORTES" userId="c9680b2f-5788-4940-9a97-dc0b01ca9e1f" providerId="ADAL" clId="{6BDFEB93-1577-4E8C-B92C-4EFB2D0B21D3}" dt="2025-06-24T17:04:55.499" v="2302"/>
        <pc:sldMkLst>
          <pc:docMk/>
          <pc:sldMk cId="2629067149" sldId="296"/>
        </pc:sldMkLst>
      </pc:sldChg>
      <pc:sldChg chg="addSp delSp modSp add mod modAnim">
        <pc:chgData name="Sylvain CORTES" userId="c9680b2f-5788-4940-9a97-dc0b01ca9e1f" providerId="ADAL" clId="{6BDFEB93-1577-4E8C-B92C-4EFB2D0B21D3}" dt="2025-06-25T16:23:56.757" v="2848"/>
        <pc:sldMkLst>
          <pc:docMk/>
          <pc:sldMk cId="1132057659" sldId="297"/>
        </pc:sldMkLst>
        <pc:spChg chg="add mod">
          <ac:chgData name="Sylvain CORTES" userId="c9680b2f-5788-4940-9a97-dc0b01ca9e1f" providerId="ADAL" clId="{6BDFEB93-1577-4E8C-B92C-4EFB2D0B21D3}" dt="2025-06-25T16:23:56.757" v="2848"/>
          <ac:spMkLst>
            <pc:docMk/>
            <pc:sldMk cId="1132057659" sldId="297"/>
            <ac:spMk id="6" creationId="{C346831F-4014-D85F-F454-56BAB19D8CEC}"/>
          </ac:spMkLst>
        </pc:spChg>
        <pc:spChg chg="del">
          <ac:chgData name="Sylvain CORTES" userId="c9680b2f-5788-4940-9a97-dc0b01ca9e1f" providerId="ADAL" clId="{6BDFEB93-1577-4E8C-B92C-4EFB2D0B21D3}" dt="2025-06-25T16:23:55.893" v="2847" actId="478"/>
          <ac:spMkLst>
            <pc:docMk/>
            <pc:sldMk cId="1132057659" sldId="297"/>
            <ac:spMk id="18" creationId="{B0DDAF3F-6668-FA85-CC6E-647BD66F54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CE855-C872-25AF-B750-B30BF11F4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1DD9CD-A0C4-8760-B832-8D119C6A6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3AED90-03E4-BB03-FA1B-4B50B4B1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74432C-32AC-9CB4-ACD1-27738BB1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B96B31-451F-929E-1EB6-7AC1AC46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98E06-614A-F553-5AD2-B609B334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B63590-0413-EB55-7B1F-C17C617C2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FF0DF4-00F0-4484-9CBB-D3EC786D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3E45F9-7EE4-B1A3-ED7F-D9310EF2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DDAB2-DEC1-9127-FD9C-FE6E9C6C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01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4CB026-2402-AF16-0C7B-3F4B7A86A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12D49D-9379-42B3-B205-6FE1AB7CC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BFD9A1-0CF6-E0D5-2848-8FF9A773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BC839-2BCA-73B3-9EE7-5B44C9F3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D5D72-D71F-8A97-A4EE-20D706F0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20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DCC84-EB00-B454-A964-5FE99906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201CCC-FA03-A29E-FF8F-7B276E92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89D9FE-9E70-6697-A188-EE2ACC06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722E51-38D4-D95A-A9FF-C504953F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CC23F5-207B-A831-272E-3FFB5E53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93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56EDC-14CD-534C-21CE-979A917D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0C20CD-ECE8-5963-A880-CFAAD7856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D3E479-FCD9-086D-57D0-91862FD3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BC5EBF-E7AC-6128-DFC6-910CDEC3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F144C0-1EEA-14D4-F2CF-2EF2DDE3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7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57D7E-1629-0C31-589E-4D42C062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AAFCA-4D94-9A46-B0B3-D01F1E2C8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0A6636-3D28-C53B-5B98-8C35E3485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485FD6-0E5C-8F6B-58BA-023BECE3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3AEE4F-B090-0613-E77A-828A02B1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911AB-DE76-9AFE-9C95-1FB64836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399B1-025E-3066-8504-5392583C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FC34E4-7472-E635-101C-40579FE62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971058-DE55-CD67-504E-8B6F9F60A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79BCD9-4E58-5A04-C7EF-B6AC9A656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DEAEB7-709C-A6E5-FA23-82E45C53D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5D9F62-C376-9BB1-0284-BABE96F4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BF6E23-C787-4EFA-5889-52EFDC27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B3037D-84F7-185E-12B5-84C5E27D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27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02B37-B7D5-E7E0-D59A-456E84C8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D7C68E-CB04-7B4D-4D3C-7C3C243F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B259B1-3CB8-5610-DDE4-55BAF407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199A58-637F-F7A7-1FB0-B432B4B1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12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EEBAC2-F1F1-9AEF-C157-7A74CCF9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D58511-5A98-A7E3-F2FD-BA943ADC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661314-218C-AF90-A9A2-6677B56D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29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BFC3B-0862-2796-2BAC-E0D87307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DAEC8-EEED-6391-87EC-0860A994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37D94D-69A3-0C4A-F80B-305C145B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73F3EA-A01A-F9AB-A465-02D14672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68A177-AF7C-4062-CE92-98655480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4C963C-252C-9BDE-9A7F-FA26231C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3F293-11F4-70FC-53F9-CF3B6D73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4CAF1F-68B4-5C0C-1861-5B4DD595F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E95D3-A994-FE07-8A62-55AAA085B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D184E1-729E-7F2E-7F05-4E6AC5BD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3576B9-4DFD-DB66-B688-B74C2F0B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89BA8A-42F8-1C17-2A8B-02162EA9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9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5D1DD0-79A7-CC8F-6555-594EF2D4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BFC011-1243-715F-E4EC-D2B91427D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74D53-035D-C710-AC40-F3213E1CE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4E57C-C530-4A92-87CB-EA841AB6A857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A017D-CD9A-5DBD-CAAB-2B9DBEEBD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F230AC-580B-5A2D-AF36-3DC644FCF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91CDC-3FD4-4BEE-B73D-1B8ED5097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1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ackuity.io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identitydays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5.jpg"/><Relationship Id="rId7" Type="http://schemas.openxmlformats.org/officeDocument/2006/relationships/image" Target="../media/image7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F25140-408D-7A1A-3462-5E7CEAD101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texte, silhouette&#10;&#10;Description générée automatiquement">
            <a:extLst>
              <a:ext uri="{FF2B5EF4-FFF2-40B4-BE49-F238E27FC236}">
                <a16:creationId xmlns:a16="http://schemas.microsoft.com/office/drawing/2014/main" id="{D7749561-9F60-128A-D4BF-F91214C7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2" y="1643013"/>
            <a:ext cx="9919812" cy="5214987"/>
          </a:xfrm>
          <a:prstGeom prst="rect">
            <a:avLst/>
          </a:prstGeom>
        </p:spPr>
      </p:pic>
      <p:sp>
        <p:nvSpPr>
          <p:cNvPr id="6" name="Google Shape;99;p20">
            <a:extLst>
              <a:ext uri="{FF2B5EF4-FFF2-40B4-BE49-F238E27FC236}">
                <a16:creationId xmlns:a16="http://schemas.microsoft.com/office/drawing/2014/main" id="{B511CEA0-EEEA-96AB-8A37-077180FCF119}"/>
              </a:ext>
            </a:extLst>
          </p:cNvPr>
          <p:cNvSpPr txBox="1"/>
          <p:nvPr/>
        </p:nvSpPr>
        <p:spPr>
          <a:xfrm>
            <a:off x="1325937" y="199340"/>
            <a:ext cx="102507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The funny story of Active Directory backdooring </a:t>
            </a:r>
            <a:r>
              <a:rPr lang="fr-FR" sz="28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💀</a:t>
            </a:r>
            <a:endParaRPr lang="en-US" sz="2800"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08598CB-7281-D926-03BB-466827F75542}"/>
              </a:ext>
            </a:extLst>
          </p:cNvPr>
          <p:cNvGrpSpPr/>
          <p:nvPr/>
        </p:nvGrpSpPr>
        <p:grpSpPr>
          <a:xfrm>
            <a:off x="8295280" y="1563461"/>
            <a:ext cx="2606139" cy="2613929"/>
            <a:chOff x="8303444" y="1040947"/>
            <a:chExt cx="2606139" cy="261392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A7BD0227-78B3-E09A-1BEB-B376CB4437E1}"/>
                </a:ext>
              </a:extLst>
            </p:cNvPr>
            <p:cNvSpPr/>
            <p:nvPr/>
          </p:nvSpPr>
          <p:spPr>
            <a:xfrm>
              <a:off x="9352925" y="1040947"/>
              <a:ext cx="310243" cy="2979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EA4C42A-AEC8-705D-EBA3-EABF0A349699}"/>
                </a:ext>
              </a:extLst>
            </p:cNvPr>
            <p:cNvSpPr/>
            <p:nvPr/>
          </p:nvSpPr>
          <p:spPr>
            <a:xfrm>
              <a:off x="8626928" y="2181225"/>
              <a:ext cx="310243" cy="2979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0C72258-348C-83A1-222B-A5B47CA0333F}"/>
                </a:ext>
              </a:extLst>
            </p:cNvPr>
            <p:cNvSpPr/>
            <p:nvPr/>
          </p:nvSpPr>
          <p:spPr>
            <a:xfrm>
              <a:off x="10209253" y="2181225"/>
              <a:ext cx="310243" cy="2979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C4B75C2-47D9-AF57-2BD5-8EC5ECE74DFB}"/>
                </a:ext>
              </a:extLst>
            </p:cNvPr>
            <p:cNvSpPr/>
            <p:nvPr/>
          </p:nvSpPr>
          <p:spPr>
            <a:xfrm>
              <a:off x="9873343" y="3356880"/>
              <a:ext cx="310243" cy="2979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E8F76B3-5781-649D-36C4-C38FE6A2CB2C}"/>
                </a:ext>
              </a:extLst>
            </p:cNvPr>
            <p:cNvSpPr/>
            <p:nvPr/>
          </p:nvSpPr>
          <p:spPr>
            <a:xfrm>
              <a:off x="10599340" y="3356880"/>
              <a:ext cx="310243" cy="2979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69B56FF8-D009-282E-6557-7D9DD4B801AD}"/>
                </a:ext>
              </a:extLst>
            </p:cNvPr>
            <p:cNvCxnSpPr/>
            <p:nvPr/>
          </p:nvCxnSpPr>
          <p:spPr>
            <a:xfrm flipH="1">
              <a:off x="8782049" y="1191986"/>
              <a:ext cx="725262" cy="113823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07DAD01-D5E9-5DCB-8572-FC30A2EDA69B}"/>
                </a:ext>
              </a:extLst>
            </p:cNvPr>
            <p:cNvCxnSpPr>
              <a:cxnSpLocks/>
            </p:cNvCxnSpPr>
            <p:nvPr/>
          </p:nvCxnSpPr>
          <p:spPr>
            <a:xfrm>
              <a:off x="9535886" y="1189945"/>
              <a:ext cx="838013" cy="114844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D463001C-2037-2C45-8388-B4893CC212D3}"/>
                </a:ext>
              </a:extLst>
            </p:cNvPr>
            <p:cNvCxnSpPr>
              <a:cxnSpLocks/>
            </p:cNvCxnSpPr>
            <p:nvPr/>
          </p:nvCxnSpPr>
          <p:spPr>
            <a:xfrm>
              <a:off x="10373899" y="2357436"/>
              <a:ext cx="387897" cy="114844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2E19981-B55A-24AB-405B-64DC95CDF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6613" y="2357436"/>
              <a:ext cx="320427" cy="117089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32601E13-9B33-8A38-3AF6-F9DD4AC7A6C6}"/>
                </a:ext>
              </a:extLst>
            </p:cNvPr>
            <p:cNvSpPr/>
            <p:nvPr/>
          </p:nvSpPr>
          <p:spPr>
            <a:xfrm>
              <a:off x="8303444" y="3356880"/>
              <a:ext cx="310243" cy="2979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D744782-5BAE-9A03-316C-5902ADB5281B}"/>
                </a:ext>
              </a:extLst>
            </p:cNvPr>
            <p:cNvSpPr/>
            <p:nvPr/>
          </p:nvSpPr>
          <p:spPr>
            <a:xfrm>
              <a:off x="9029441" y="3356880"/>
              <a:ext cx="310243" cy="2979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0139238B-E400-C9C8-62C5-F0F4FDD33FE0}"/>
                </a:ext>
              </a:extLst>
            </p:cNvPr>
            <p:cNvCxnSpPr>
              <a:cxnSpLocks/>
            </p:cNvCxnSpPr>
            <p:nvPr/>
          </p:nvCxnSpPr>
          <p:spPr>
            <a:xfrm>
              <a:off x="8804000" y="2357436"/>
              <a:ext cx="387897" cy="114844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8A15529C-C848-C134-603F-5627BBEA2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6714" y="2357436"/>
              <a:ext cx="320427" cy="117089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2293C144-2731-43FF-B4CE-B86EF6C4E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798" y="1736951"/>
            <a:ext cx="776534" cy="77653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59D7CB6-D197-0F6F-7F22-D0A56B522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839" y="4970757"/>
            <a:ext cx="4644329" cy="1811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2326E8-B949-E4F0-2DDB-08153E741DA8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351784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9DA756C-7135-299C-7F33-947591F55105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is down. Ok, but what’s next?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A15A6273-5C75-AF97-9655-E10C0B2EF3E7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The red pill vs. blue pill question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1398A9-C9C4-D691-DA08-6A91033DD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39" y="1677640"/>
            <a:ext cx="6007151" cy="518036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DBE7C97-7383-2B12-366D-2556B3C3EC6F}"/>
              </a:ext>
            </a:extLst>
          </p:cNvPr>
          <p:cNvSpPr/>
          <p:nvPr/>
        </p:nvSpPr>
        <p:spPr>
          <a:xfrm>
            <a:off x="578069" y="1897533"/>
            <a:ext cx="2778500" cy="293564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arlow"/>
                <a:sym typeface="Barlow"/>
              </a:rPr>
              <a:t>"You take the red pill... you stay in Wonderland, and I show you how deep the rabbit hole goes“</a:t>
            </a:r>
          </a:p>
          <a:p>
            <a:pPr algn="ctr"/>
            <a:endParaRPr lang="en-US" sz="2000" b="1" dirty="0">
              <a:latin typeface="Barlow"/>
              <a:sym typeface="Barlow"/>
            </a:endParaRPr>
          </a:p>
          <a:p>
            <a:pPr algn="ctr"/>
            <a:r>
              <a:rPr lang="en-US" sz="2000" b="1" dirty="0">
                <a:latin typeface="Barlow"/>
                <a:sym typeface="Barlow"/>
              </a:rPr>
              <a:t>&gt; Active Directory reinstallation</a:t>
            </a:r>
            <a:endParaRPr lang="en-US" sz="20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86F8891-BC3E-070A-BE32-C88774C05195}"/>
              </a:ext>
            </a:extLst>
          </p:cNvPr>
          <p:cNvSpPr/>
          <p:nvPr/>
        </p:nvSpPr>
        <p:spPr>
          <a:xfrm>
            <a:off x="8835432" y="1897533"/>
            <a:ext cx="2883601" cy="29356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arlow"/>
                <a:sym typeface="Barlow"/>
              </a:rPr>
              <a:t>"You take the blue pill... the story ends, you wake up in your bed and believe whatever you want to believe“</a:t>
            </a:r>
          </a:p>
          <a:p>
            <a:pPr algn="ctr"/>
            <a:endParaRPr lang="en-US" sz="2000" b="1" dirty="0">
              <a:latin typeface="Barlow"/>
              <a:sym typeface="Barlow"/>
            </a:endParaRPr>
          </a:p>
          <a:p>
            <a:pPr algn="ctr"/>
            <a:r>
              <a:rPr lang="en-US" sz="2000" b="1" dirty="0">
                <a:latin typeface="Barlow"/>
                <a:sym typeface="Barlow"/>
              </a:rPr>
              <a:t>&gt; Try to hunt for</a:t>
            </a:r>
          </a:p>
          <a:p>
            <a:pPr algn="ctr"/>
            <a:r>
              <a:rPr lang="en-US" sz="2000" b="1" dirty="0">
                <a:latin typeface="Barlow"/>
                <a:sym typeface="Barlow"/>
              </a:rPr>
              <a:t>AD backdoors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B8A311-0BAA-5A6A-5D3A-DE0CD86F99F9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164119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21">
            <a:extLst>
              <a:ext uri="{FF2B5EF4-FFF2-40B4-BE49-F238E27FC236}">
                <a16:creationId xmlns:a16="http://schemas.microsoft.com/office/drawing/2014/main" id="{DCF8F0B0-92EB-E82A-A45E-EB09FCDC8AC4}"/>
              </a:ext>
            </a:extLst>
          </p:cNvPr>
          <p:cNvSpPr txBox="1">
            <a:spLocks/>
          </p:cNvSpPr>
          <p:nvPr/>
        </p:nvSpPr>
        <p:spPr>
          <a:xfrm>
            <a:off x="2182670" y="2094138"/>
            <a:ext cx="7826660" cy="28550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fr-FR" sz="4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800" b="1" dirty="0"/>
              <a:t>AD backdooring techniques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F48A3A-A926-F516-52A9-1259F3477E80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195282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21">
            <a:extLst>
              <a:ext uri="{FF2B5EF4-FFF2-40B4-BE49-F238E27FC236}">
                <a16:creationId xmlns:a16="http://schemas.microsoft.com/office/drawing/2014/main" id="{DCF8F0B0-92EB-E82A-A45E-EB09FCDC8AC4}"/>
              </a:ext>
            </a:extLst>
          </p:cNvPr>
          <p:cNvSpPr txBox="1">
            <a:spLocks/>
          </p:cNvSpPr>
          <p:nvPr/>
        </p:nvSpPr>
        <p:spPr>
          <a:xfrm>
            <a:off x="2182670" y="2094139"/>
            <a:ext cx="7826660" cy="18002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fr-FR" sz="4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800" b="1" dirty="0"/>
              <a:t>AD backdooring techniques</a:t>
            </a:r>
          </a:p>
        </p:txBody>
      </p:sp>
      <p:sp>
        <p:nvSpPr>
          <p:cNvPr id="4" name="Google Shape;105;p21">
            <a:extLst>
              <a:ext uri="{FF2B5EF4-FFF2-40B4-BE49-F238E27FC236}">
                <a16:creationId xmlns:a16="http://schemas.microsoft.com/office/drawing/2014/main" id="{1BB2DED5-AACD-D137-47F0-658E0F395315}"/>
              </a:ext>
            </a:extLst>
          </p:cNvPr>
          <p:cNvSpPr txBox="1">
            <a:spLocks/>
          </p:cNvSpPr>
          <p:nvPr/>
        </p:nvSpPr>
        <p:spPr>
          <a:xfrm>
            <a:off x="2233017" y="3429000"/>
            <a:ext cx="7826660" cy="18002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fr-FR" sz="4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 err="1"/>
              <a:t>SIDhistory</a:t>
            </a:r>
            <a:r>
              <a:rPr lang="en-US" sz="3200" dirty="0"/>
              <a:t> attribute manipulation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06E031-57B9-E0B6-4FB4-7DBE42CD0F49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12536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2912B3D8-CFAE-27D3-60B7-7D90E39D2580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6B555D-5E5D-6495-A11F-2993BBCAE755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SIDhistory</a:t>
            </a:r>
            <a:r>
              <a:rPr lang="en-US" sz="1400" b="1" dirty="0">
                <a:solidFill>
                  <a:schemeClr val="tx1"/>
                </a:solidFill>
              </a:rPr>
              <a:t> attribute manipulation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CA2CE-803D-C4E3-79DC-62FC8EDDE678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Understand the concept</a:t>
            </a:r>
          </a:p>
        </p:txBody>
      </p:sp>
      <p:pic>
        <p:nvPicPr>
          <p:cNvPr id="6" name="Image 5" descr="Une image contenant noir&#10;&#10;Description générée automatiquement">
            <a:extLst>
              <a:ext uri="{FF2B5EF4-FFF2-40B4-BE49-F238E27FC236}">
                <a16:creationId xmlns:a16="http://schemas.microsoft.com/office/drawing/2014/main" id="{562A9154-FF1D-7BB6-9517-919B3F84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508" y="3877786"/>
            <a:ext cx="680223" cy="6816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C9FB97-4EFF-C53A-33A6-20A57E4E0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78" y="1752098"/>
            <a:ext cx="780222" cy="7802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B6B738-BFBC-98D8-653F-C445B2657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928" y="3015309"/>
            <a:ext cx="990916" cy="990043"/>
          </a:xfrm>
          <a:prstGeom prst="rect">
            <a:avLst/>
          </a:prstGeom>
        </p:spPr>
      </p:pic>
      <p:graphicFrame>
        <p:nvGraphicFramePr>
          <p:cNvPr id="9" name="Tableau 4">
            <a:extLst>
              <a:ext uri="{FF2B5EF4-FFF2-40B4-BE49-F238E27FC236}">
                <a16:creationId xmlns:a16="http://schemas.microsoft.com/office/drawing/2014/main" id="{AF5E526E-E146-A258-AC66-C008BC3A6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09741"/>
              </p:ext>
            </p:extLst>
          </p:nvPr>
        </p:nvGraphicFramePr>
        <p:xfrm>
          <a:off x="651933" y="4716352"/>
          <a:ext cx="4880619" cy="822960"/>
        </p:xfrm>
        <a:graphic>
          <a:graphicData uri="http://schemas.openxmlformats.org/drawingml/2006/table">
            <a:tbl>
              <a:tblPr firstRow="1" bandRow="1"/>
              <a:tblGrid>
                <a:gridCol w="1395533">
                  <a:extLst>
                    <a:ext uri="{9D8B030D-6E8A-4147-A177-3AD203B41FA5}">
                      <a16:colId xmlns:a16="http://schemas.microsoft.com/office/drawing/2014/main" val="2969495080"/>
                    </a:ext>
                  </a:extLst>
                </a:gridCol>
                <a:gridCol w="3485086">
                  <a:extLst>
                    <a:ext uri="{9D8B030D-6E8A-4147-A177-3AD203B41FA5}">
                      <a16:colId xmlns:a16="http://schemas.microsoft.com/office/drawing/2014/main" val="3425194108"/>
                    </a:ext>
                  </a:extLst>
                </a:gridCol>
              </a:tblGrid>
              <a:tr h="226965">
                <a:tc>
                  <a:txBody>
                    <a:bodyPr/>
                    <a:lstStyle/>
                    <a:p>
                      <a:r>
                        <a:rPr lang="fr-FR" sz="1200" dirty="0" err="1"/>
                        <a:t>userPrincipalName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userx@</a:t>
                      </a:r>
                      <a:r>
                        <a:rPr lang="fr-FR" sz="1200" dirty="0" err="1">
                          <a:solidFill>
                            <a:srgbClr val="FF0000"/>
                          </a:solidFill>
                        </a:rPr>
                        <a:t>domainA.priv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29719"/>
                  </a:ext>
                </a:extLst>
              </a:tr>
              <a:tr h="226965">
                <a:tc>
                  <a:txBody>
                    <a:bodyPr/>
                    <a:lstStyle/>
                    <a:p>
                      <a:r>
                        <a:rPr lang="fr-FR" sz="1200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S-1-5-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21-971854990-4143533025-234257201</a:t>
                      </a:r>
                      <a:r>
                        <a:rPr lang="fr-FR" sz="1200" dirty="0"/>
                        <a:t>-2078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14529"/>
                  </a:ext>
                </a:extLst>
              </a:tr>
              <a:tr h="226965">
                <a:tc>
                  <a:txBody>
                    <a:bodyPr/>
                    <a:lstStyle/>
                    <a:p>
                      <a:r>
                        <a:rPr lang="fr-FR" sz="1200" dirty="0" err="1"/>
                        <a:t>SIDhistory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80332"/>
                  </a:ext>
                </a:extLst>
              </a:tr>
            </a:tbl>
          </a:graphicData>
        </a:graphic>
      </p:graphicFrame>
      <p:sp>
        <p:nvSpPr>
          <p:cNvPr id="10" name="Titre 2">
            <a:extLst>
              <a:ext uri="{FF2B5EF4-FFF2-40B4-BE49-F238E27FC236}">
                <a16:creationId xmlns:a16="http://schemas.microsoft.com/office/drawing/2014/main" id="{125964B8-EBA7-F21E-975E-E3A8FDE1887A}"/>
              </a:ext>
            </a:extLst>
          </p:cNvPr>
          <p:cNvSpPr txBox="1">
            <a:spLocks/>
          </p:cNvSpPr>
          <p:nvPr/>
        </p:nvSpPr>
        <p:spPr>
          <a:xfrm>
            <a:off x="3208492" y="2506401"/>
            <a:ext cx="1060516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rgbClr val="FF0000"/>
                </a:solidFill>
              </a:rPr>
              <a:t>Domain A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DACA2A4A-40B5-26B1-37ED-8AE197DA9C98}"/>
              </a:ext>
            </a:extLst>
          </p:cNvPr>
          <p:cNvSpPr txBox="1">
            <a:spLocks/>
          </p:cNvSpPr>
          <p:nvPr/>
        </p:nvSpPr>
        <p:spPr>
          <a:xfrm>
            <a:off x="2120046" y="3496444"/>
            <a:ext cx="4221976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200" b="1" dirty="0">
                <a:solidFill>
                  <a:schemeClr val="tx2"/>
                </a:solidFill>
              </a:rPr>
              <a:t>ACE / </a:t>
            </a:r>
            <a:r>
              <a:rPr lang="fr-FR" sz="1200" dirty="0">
                <a:solidFill>
                  <a:schemeClr val="tx2"/>
                </a:solidFill>
              </a:rPr>
              <a:t>S-1-5-</a:t>
            </a:r>
            <a:r>
              <a:rPr lang="fr-FR" sz="1200" dirty="0">
                <a:solidFill>
                  <a:srgbClr val="FF0000"/>
                </a:solidFill>
              </a:rPr>
              <a:t>21-971854990-4143533025-234257201</a:t>
            </a:r>
            <a:r>
              <a:rPr lang="fr-FR" sz="1200" dirty="0">
                <a:solidFill>
                  <a:schemeClr val="tx2"/>
                </a:solidFill>
              </a:rPr>
              <a:t>-2078</a:t>
            </a:r>
          </a:p>
          <a:p>
            <a:pPr algn="l"/>
            <a:r>
              <a:rPr lang="en-US" sz="1400" b="1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C7A962-C59D-3A18-32C6-8CA24F570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784" y="3046796"/>
            <a:ext cx="581320" cy="5813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FBD06C-4AF1-7A83-5518-F16680CE2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245" y="1752098"/>
            <a:ext cx="780222" cy="780222"/>
          </a:xfrm>
          <a:prstGeom prst="rect">
            <a:avLst/>
          </a:prstGeom>
        </p:spPr>
      </p:pic>
      <p:sp>
        <p:nvSpPr>
          <p:cNvPr id="14" name="Titre 2">
            <a:extLst>
              <a:ext uri="{FF2B5EF4-FFF2-40B4-BE49-F238E27FC236}">
                <a16:creationId xmlns:a16="http://schemas.microsoft.com/office/drawing/2014/main" id="{D4FE8864-4001-C0F1-9C50-5E91E3BF650F}"/>
              </a:ext>
            </a:extLst>
          </p:cNvPr>
          <p:cNvSpPr txBox="1">
            <a:spLocks/>
          </p:cNvSpPr>
          <p:nvPr/>
        </p:nvSpPr>
        <p:spPr>
          <a:xfrm>
            <a:off x="7443459" y="2506401"/>
            <a:ext cx="1060516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rgbClr val="00B050"/>
                </a:solidFill>
              </a:rPr>
              <a:t>Domain B</a:t>
            </a:r>
          </a:p>
        </p:txBody>
      </p:sp>
      <p:pic>
        <p:nvPicPr>
          <p:cNvPr id="15" name="Image 14" descr="Une image contenant noir&#10;&#10;Description générée automatiquement">
            <a:extLst>
              <a:ext uri="{FF2B5EF4-FFF2-40B4-BE49-F238E27FC236}">
                <a16:creationId xmlns:a16="http://schemas.microsoft.com/office/drawing/2014/main" id="{26638D07-3D73-1F9A-68AF-CCE9231D6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09" y="3877282"/>
            <a:ext cx="680223" cy="681612"/>
          </a:xfrm>
          <a:prstGeom prst="rect">
            <a:avLst/>
          </a:prstGeom>
        </p:spPr>
      </p:pic>
      <p:graphicFrame>
        <p:nvGraphicFramePr>
          <p:cNvPr id="16" name="Tableau 4">
            <a:extLst>
              <a:ext uri="{FF2B5EF4-FFF2-40B4-BE49-F238E27FC236}">
                <a16:creationId xmlns:a16="http://schemas.microsoft.com/office/drawing/2014/main" id="{47E7C49C-628B-837C-0530-976647C35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22554"/>
              </p:ext>
            </p:extLst>
          </p:nvPr>
        </p:nvGraphicFramePr>
        <p:xfrm>
          <a:off x="6270284" y="4715848"/>
          <a:ext cx="5058116" cy="822960"/>
        </p:xfrm>
        <a:graphic>
          <a:graphicData uri="http://schemas.openxmlformats.org/drawingml/2006/table">
            <a:tbl>
              <a:tblPr firstRow="1" bandRow="1"/>
              <a:tblGrid>
                <a:gridCol w="1593961">
                  <a:extLst>
                    <a:ext uri="{9D8B030D-6E8A-4147-A177-3AD203B41FA5}">
                      <a16:colId xmlns:a16="http://schemas.microsoft.com/office/drawing/2014/main" val="2969495080"/>
                    </a:ext>
                  </a:extLst>
                </a:gridCol>
                <a:gridCol w="3464155">
                  <a:extLst>
                    <a:ext uri="{9D8B030D-6E8A-4147-A177-3AD203B41FA5}">
                      <a16:colId xmlns:a16="http://schemas.microsoft.com/office/drawing/2014/main" val="3425194108"/>
                    </a:ext>
                  </a:extLst>
                </a:gridCol>
              </a:tblGrid>
              <a:tr h="226965">
                <a:tc>
                  <a:txBody>
                    <a:bodyPr/>
                    <a:lstStyle/>
                    <a:p>
                      <a:r>
                        <a:rPr lang="fr-FR" sz="1200" dirty="0" err="1"/>
                        <a:t>userPrincipalName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userx@</a:t>
                      </a:r>
                      <a:r>
                        <a:rPr lang="fr-FR" sz="1200" dirty="0" err="1">
                          <a:solidFill>
                            <a:srgbClr val="00B050"/>
                          </a:solidFill>
                        </a:rPr>
                        <a:t>domainB.priv</a:t>
                      </a:r>
                      <a:endParaRPr lang="fr-FR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29719"/>
                  </a:ext>
                </a:extLst>
              </a:tr>
              <a:tr h="226965">
                <a:tc>
                  <a:txBody>
                    <a:bodyPr/>
                    <a:lstStyle/>
                    <a:p>
                      <a:r>
                        <a:rPr lang="fr-FR" sz="1200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S-1-5-</a:t>
                      </a:r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22-238747360-3847846620-347463388</a:t>
                      </a:r>
                      <a:r>
                        <a:rPr lang="fr-FR" sz="1200" dirty="0"/>
                        <a:t>-1761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14529"/>
                  </a:ext>
                </a:extLst>
              </a:tr>
              <a:tr h="226965">
                <a:tc>
                  <a:txBody>
                    <a:bodyPr/>
                    <a:lstStyle/>
                    <a:p>
                      <a:r>
                        <a:rPr lang="fr-FR" sz="1200" dirty="0" err="1"/>
                        <a:t>SIDhistory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dirty="0"/>
                        <a:t>S-1-5-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21-971854990-4143533025-234257201</a:t>
                      </a:r>
                      <a:r>
                        <a:rPr lang="fr-FR" sz="1200" dirty="0"/>
                        <a:t>-2078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80332"/>
                  </a:ext>
                </a:extLst>
              </a:tr>
            </a:tbl>
          </a:graphicData>
        </a:graphic>
      </p:graphicFrame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73B8A7E-F054-FFFA-41EC-2C4F5187C59D}"/>
              </a:ext>
            </a:extLst>
          </p:cNvPr>
          <p:cNvCxnSpPr/>
          <p:nvPr/>
        </p:nvCxnSpPr>
        <p:spPr>
          <a:xfrm>
            <a:off x="3716349" y="4260200"/>
            <a:ext cx="3634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2">
            <a:extLst>
              <a:ext uri="{FF2B5EF4-FFF2-40B4-BE49-F238E27FC236}">
                <a16:creationId xmlns:a16="http://schemas.microsoft.com/office/drawing/2014/main" id="{ADF6D3D0-6A4C-1936-5912-32CD2F1A3620}"/>
              </a:ext>
            </a:extLst>
          </p:cNvPr>
          <p:cNvSpPr txBox="1">
            <a:spLocks/>
          </p:cNvSpPr>
          <p:nvPr/>
        </p:nvSpPr>
        <p:spPr>
          <a:xfrm>
            <a:off x="4932774" y="3963634"/>
            <a:ext cx="2001425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fr-FR" sz="1200" b="1" dirty="0">
                <a:solidFill>
                  <a:srgbClr val="0070C0"/>
                </a:solidFill>
              </a:rPr>
              <a:t>User </a:t>
            </a:r>
            <a:r>
              <a:rPr lang="fr-FR" sz="1200" b="1" dirty="0" err="1">
                <a:solidFill>
                  <a:srgbClr val="0070C0"/>
                </a:solidFill>
              </a:rPr>
              <a:t>object</a:t>
            </a:r>
            <a:r>
              <a:rPr lang="fr-FR" sz="1200" b="1" dirty="0">
                <a:solidFill>
                  <a:srgbClr val="0070C0"/>
                </a:solidFill>
              </a:rPr>
              <a:t> migration</a:t>
            </a:r>
            <a:endParaRPr lang="fr-FR" sz="1200" dirty="0">
              <a:solidFill>
                <a:srgbClr val="0070C0"/>
              </a:solidFill>
            </a:endParaRPr>
          </a:p>
          <a:p>
            <a:pPr algn="l"/>
            <a:r>
              <a:rPr lang="en-US" sz="1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Titre 2">
            <a:extLst>
              <a:ext uri="{FF2B5EF4-FFF2-40B4-BE49-F238E27FC236}">
                <a16:creationId xmlns:a16="http://schemas.microsoft.com/office/drawing/2014/main" id="{B110207C-EC07-3071-E319-0305A81F21D8}"/>
              </a:ext>
            </a:extLst>
          </p:cNvPr>
          <p:cNvSpPr txBox="1">
            <a:spLocks/>
          </p:cNvSpPr>
          <p:nvPr/>
        </p:nvSpPr>
        <p:spPr>
          <a:xfrm>
            <a:off x="7723161" y="5658958"/>
            <a:ext cx="3605239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200" b="1" dirty="0">
                <a:solidFill>
                  <a:schemeClr val="tx2"/>
                </a:solidFill>
              </a:rPr>
              <a:t>SIDhistory attribute can host multiple values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221F3-AF3E-F626-2E92-C93BB9B3DDE4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255151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2912B3D8-CFAE-27D3-60B7-7D90E39D2580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6B555D-5E5D-6495-A11F-2993BBCAE755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SIDhistory</a:t>
            </a:r>
            <a:r>
              <a:rPr lang="en-US" sz="1400" b="1" dirty="0">
                <a:solidFill>
                  <a:schemeClr val="tx1"/>
                </a:solidFill>
              </a:rPr>
              <a:t> attribute manipulation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CA2CE-803D-C4E3-79DC-62FC8EDDE678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Understand the concept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A5AFE05-6206-B611-EC0B-6A630C5C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8" y="1483641"/>
            <a:ext cx="3768359" cy="5055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BDE10BC-5B9C-B156-C48D-EDF86394C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140" y="2451737"/>
            <a:ext cx="3325645" cy="3558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id="{2F96ED68-A775-A3D9-FB1D-9FB7B595E0A9}"/>
              </a:ext>
            </a:extLst>
          </p:cNvPr>
          <p:cNvSpPr txBox="1">
            <a:spLocks/>
          </p:cNvSpPr>
          <p:nvPr/>
        </p:nvSpPr>
        <p:spPr>
          <a:xfrm>
            <a:off x="7972499" y="2328452"/>
            <a:ext cx="3689131" cy="368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How to modify?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SidHist</a:t>
            </a:r>
            <a:r>
              <a:rPr lang="en-US" b="1" dirty="0">
                <a:solidFill>
                  <a:schemeClr val="tx1"/>
                </a:solidFill>
              </a:rPr>
              <a:t> VB.NET module</a:t>
            </a: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ADMT</a:t>
            </a: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All migration tools</a:t>
            </a:r>
          </a:p>
          <a:p>
            <a:pPr marL="285750" indent="-285750" algn="l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SIDCloner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sz="1200" b="1" dirty="0">
                <a:solidFill>
                  <a:schemeClr val="tx1"/>
                </a:solidFill>
              </a:rPr>
              <a:t>https://github.com/GreyCorbel/SIDCloner</a:t>
            </a:r>
          </a:p>
          <a:p>
            <a:pPr marL="285750" indent="-285750" algn="l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DCShadow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Etc.</a:t>
            </a:r>
          </a:p>
        </p:txBody>
      </p:sp>
      <p:pic>
        <p:nvPicPr>
          <p:cNvPr id="20" name="Image 19" descr="Une image contenant noir&#10;&#10;Description générée automatiquement">
            <a:extLst>
              <a:ext uri="{FF2B5EF4-FFF2-40B4-BE49-F238E27FC236}">
                <a16:creationId xmlns:a16="http://schemas.microsoft.com/office/drawing/2014/main" id="{BFD03B6D-8E45-DAC7-D8B6-F3B7381CF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955" y="1029424"/>
            <a:ext cx="680223" cy="68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28B33C-6029-14D6-42E8-C536164957F4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258371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8BE2A-A48F-1210-53E6-2832B2896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26D0E58F-27DE-480E-6F45-D4FC75F7AB44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84E9D57-E76A-688C-A762-736E35659DE6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SIDhistory</a:t>
            </a:r>
            <a:r>
              <a:rPr lang="en-US" sz="1400" b="1" dirty="0">
                <a:solidFill>
                  <a:schemeClr val="tx1"/>
                </a:solidFill>
              </a:rPr>
              <a:t> attribute manipulation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6F61E-A054-C13B-3A7A-DD54113C5877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Understand the concept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E04B60E-2923-7BC6-CFED-D3287CFB8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8" y="1483641"/>
            <a:ext cx="3768359" cy="5055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BB0A78D-17D7-19B0-CBC9-1E20C3C1D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140" y="2451737"/>
            <a:ext cx="3325645" cy="3558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id="{33C46929-BA3A-7085-A6F4-41D6D08B7968}"/>
              </a:ext>
            </a:extLst>
          </p:cNvPr>
          <p:cNvSpPr txBox="1">
            <a:spLocks/>
          </p:cNvSpPr>
          <p:nvPr/>
        </p:nvSpPr>
        <p:spPr>
          <a:xfrm>
            <a:off x="7972499" y="2328452"/>
            <a:ext cx="3689131" cy="368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Why this is dangerous?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Not limited to external SIDs!</a:t>
            </a: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Not limited to User SIDs!</a:t>
            </a: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Fact… not limited at all!</a:t>
            </a:r>
          </a:p>
        </p:txBody>
      </p:sp>
      <p:pic>
        <p:nvPicPr>
          <p:cNvPr id="20" name="Image 19" descr="Une image contenant noir&#10;&#10;Description générée automatiquement">
            <a:extLst>
              <a:ext uri="{FF2B5EF4-FFF2-40B4-BE49-F238E27FC236}">
                <a16:creationId xmlns:a16="http://schemas.microsoft.com/office/drawing/2014/main" id="{94D2FF8A-52B2-2B9B-EDF3-879344793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955" y="1029424"/>
            <a:ext cx="680223" cy="68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33D6F7-D6FA-D209-0922-DA4C140FABAE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34CAA-3C2C-5D48-01D6-C34FBA0E87B4}"/>
              </a:ext>
            </a:extLst>
          </p:cNvPr>
          <p:cNvSpPr/>
          <p:nvPr/>
        </p:nvSpPr>
        <p:spPr>
          <a:xfrm>
            <a:off x="4343399" y="3528236"/>
            <a:ext cx="2252134" cy="180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Domain Admins SID</a:t>
            </a:r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87F91-3160-61E8-C51D-52943A4D60BC}"/>
              </a:ext>
            </a:extLst>
          </p:cNvPr>
          <p:cNvSpPr/>
          <p:nvPr/>
        </p:nvSpPr>
        <p:spPr>
          <a:xfrm>
            <a:off x="4343399" y="3792480"/>
            <a:ext cx="2252134" cy="1801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« local » User SID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331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2912B3D8-CFAE-27D3-60B7-7D90E39D2580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6B555D-5E5D-6495-A11F-2993BBCAE755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SIDhistory</a:t>
            </a:r>
            <a:r>
              <a:rPr lang="en-US" sz="1400" b="1" dirty="0">
                <a:solidFill>
                  <a:schemeClr val="tx1"/>
                </a:solidFill>
              </a:rPr>
              <a:t> attribute manipulation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CA2CE-803D-C4E3-79DC-62FC8EDDE678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Process example with </a:t>
            </a:r>
            <a:r>
              <a:rPr lang="en-US" sz="1200" b="1" dirty="0" err="1">
                <a:latin typeface="Barlow"/>
              </a:rPr>
              <a:t>DCadmin</a:t>
            </a:r>
            <a:endParaRPr lang="en-US" sz="1200" b="1" dirty="0">
              <a:latin typeface="Barlow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145761-B57A-0E1C-7D84-6742D4E3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4" y="1785293"/>
            <a:ext cx="5507329" cy="3085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4F5728-2059-2F41-55CF-43FD630DE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24" y="1584916"/>
            <a:ext cx="4008476" cy="4937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8D482F-543F-7190-E6D6-D2F5CA73F363}"/>
              </a:ext>
            </a:extLst>
          </p:cNvPr>
          <p:cNvSpPr/>
          <p:nvPr/>
        </p:nvSpPr>
        <p:spPr>
          <a:xfrm>
            <a:off x="6514279" y="2319294"/>
            <a:ext cx="2993788" cy="37321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81AE68-E5BA-8207-865D-4BA24C73C570}"/>
              </a:ext>
            </a:extLst>
          </p:cNvPr>
          <p:cNvSpPr/>
          <p:nvPr/>
        </p:nvSpPr>
        <p:spPr>
          <a:xfrm>
            <a:off x="6585142" y="3311117"/>
            <a:ext cx="806258" cy="1602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0A529A-7220-403A-3685-45BCA75F63D8}"/>
              </a:ext>
            </a:extLst>
          </p:cNvPr>
          <p:cNvSpPr txBox="1"/>
          <p:nvPr/>
        </p:nvSpPr>
        <p:spPr>
          <a:xfrm>
            <a:off x="524934" y="5133893"/>
            <a:ext cx="5507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arlow"/>
                <a:sym typeface="Barlow"/>
              </a:rPr>
              <a:t>You can be domain admin without being a member of the ‘Domain Admins’ group</a:t>
            </a:r>
          </a:p>
          <a:p>
            <a:r>
              <a:rPr lang="en-US" b="1" dirty="0">
                <a:latin typeface="Barlow"/>
                <a:sym typeface="Barlow"/>
              </a:rPr>
              <a:t>User hal.9000 hosts a SID value from a Domain Admin account (aka </a:t>
            </a:r>
            <a:r>
              <a:rPr lang="en-US" b="1" dirty="0" err="1">
                <a:latin typeface="Barlow"/>
                <a:sym typeface="Barlow"/>
              </a:rPr>
              <a:t>dcadmin</a:t>
            </a:r>
            <a:r>
              <a:rPr lang="en-US" b="1" dirty="0">
                <a:latin typeface="Barlow"/>
                <a:sym typeface="Barlow"/>
              </a:rPr>
              <a:t>) in </a:t>
            </a:r>
            <a:r>
              <a:rPr lang="en-US" b="1" dirty="0" err="1">
                <a:latin typeface="Barlow"/>
                <a:sym typeface="Barlow"/>
              </a:rPr>
              <a:t>SIDhistory</a:t>
            </a:r>
            <a:r>
              <a:rPr lang="en-US" b="1" dirty="0">
                <a:latin typeface="Barlow"/>
                <a:sym typeface="Barlow"/>
              </a:rPr>
              <a:t> attribute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9E6A5B3-7387-12C7-A68D-2CEFBF0F7F10}"/>
              </a:ext>
            </a:extLst>
          </p:cNvPr>
          <p:cNvCxnSpPr>
            <a:cxnSpLocks/>
          </p:cNvCxnSpPr>
          <p:nvPr/>
        </p:nvCxnSpPr>
        <p:spPr>
          <a:xfrm flipV="1">
            <a:off x="5852494" y="2692506"/>
            <a:ext cx="661785" cy="199700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F36E8BC-ECB4-1D7F-58D1-834074D0B369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pic>
        <p:nvPicPr>
          <p:cNvPr id="13" name="Image 12" descr="Une image contenant dessin humoristique&#10;&#10;Le contenu généré par l’IA peut être incorrect.">
            <a:extLst>
              <a:ext uri="{FF2B5EF4-FFF2-40B4-BE49-F238E27FC236}">
                <a16:creationId xmlns:a16="http://schemas.microsoft.com/office/drawing/2014/main" id="{6C46E9B9-C3F0-F767-AE8D-E277A02C3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62" y="2226772"/>
            <a:ext cx="558256" cy="55825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83E8B58-141F-DFCB-A735-6DD5ACE0ACB7}"/>
              </a:ext>
            </a:extLst>
          </p:cNvPr>
          <p:cNvSpPr/>
          <p:nvPr/>
        </p:nvSpPr>
        <p:spPr>
          <a:xfrm>
            <a:off x="10854388" y="2226772"/>
            <a:ext cx="1213450" cy="558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hal.9000 user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80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2912B3D8-CFAE-27D3-60B7-7D90E39D2580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6B555D-5E5D-6495-A11F-2993BBCAE755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SIDhistory</a:t>
            </a:r>
            <a:r>
              <a:rPr lang="en-US" sz="1400" b="1" dirty="0">
                <a:solidFill>
                  <a:schemeClr val="tx1"/>
                </a:solidFill>
              </a:rPr>
              <a:t> attribute manipulation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CA2CE-803D-C4E3-79DC-62FC8EDDE678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Process example with Enterprise Admins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4FEFBD-4596-4015-91F1-F096FA79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15" y="1807071"/>
            <a:ext cx="5245751" cy="2858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D1DFDC6-B8AC-2BAF-FF11-CF02EB405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232" y="1807071"/>
            <a:ext cx="3138946" cy="3742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03B61E-72DA-377B-FEA1-03B3A46F2998}"/>
              </a:ext>
            </a:extLst>
          </p:cNvPr>
          <p:cNvSpPr/>
          <p:nvPr/>
        </p:nvSpPr>
        <p:spPr>
          <a:xfrm>
            <a:off x="6215909" y="2351893"/>
            <a:ext cx="2366530" cy="30080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E84CF-90A2-5D24-1678-90E956BB9C10}"/>
              </a:ext>
            </a:extLst>
          </p:cNvPr>
          <p:cNvSpPr/>
          <p:nvPr/>
        </p:nvSpPr>
        <p:spPr>
          <a:xfrm>
            <a:off x="6278857" y="3268353"/>
            <a:ext cx="2696178" cy="13029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5EBF63-9A9B-9BFF-0ACF-A13ADE1D82C0}"/>
              </a:ext>
            </a:extLst>
          </p:cNvPr>
          <p:cNvSpPr txBox="1"/>
          <p:nvPr/>
        </p:nvSpPr>
        <p:spPr>
          <a:xfrm>
            <a:off x="667016" y="4793902"/>
            <a:ext cx="52457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Barlow"/>
              </a:rPr>
              <a:t>User </a:t>
            </a:r>
            <a:r>
              <a:rPr lang="fr-FR" b="1" dirty="0" err="1">
                <a:latin typeface="Barlow"/>
              </a:rPr>
              <a:t>Sylvain.Cortes</a:t>
            </a:r>
            <a:r>
              <a:rPr lang="fr-FR" b="1" dirty="0">
                <a:latin typeface="Barlow"/>
              </a:rPr>
              <a:t> with value S-1-5-21-971854990-4143533025-234257201-519 (Enterprise Admins group) in </a:t>
            </a:r>
            <a:r>
              <a:rPr lang="fr-FR" b="1" dirty="0" err="1">
                <a:latin typeface="Barlow"/>
              </a:rPr>
              <a:t>SIDhistory</a:t>
            </a:r>
            <a:r>
              <a:rPr lang="fr-FR" b="1" dirty="0">
                <a:latin typeface="Barlow"/>
              </a:rPr>
              <a:t> </a:t>
            </a:r>
            <a:r>
              <a:rPr lang="fr-FR" b="1" dirty="0" err="1">
                <a:latin typeface="Barlow"/>
              </a:rPr>
              <a:t>attribute</a:t>
            </a:r>
            <a:endParaRPr lang="fr-FR" b="1" dirty="0">
              <a:latin typeface="Barlow"/>
            </a:endParaRPr>
          </a:p>
          <a:p>
            <a:endParaRPr lang="fr-FR" b="1" dirty="0">
              <a:latin typeface="Barlow"/>
            </a:endParaRPr>
          </a:p>
          <a:p>
            <a:r>
              <a:rPr lang="fr-FR" b="1" dirty="0">
                <a:latin typeface="Barlow"/>
              </a:rPr>
              <a:t>But… </a:t>
            </a:r>
            <a:r>
              <a:rPr lang="fr-FR" b="1" dirty="0" err="1">
                <a:latin typeface="Barlow"/>
              </a:rPr>
              <a:t>Sylvain.Cortes</a:t>
            </a:r>
            <a:r>
              <a:rPr lang="fr-FR" b="1" dirty="0">
                <a:latin typeface="Barlow"/>
              </a:rPr>
              <a:t> </a:t>
            </a:r>
            <a:r>
              <a:rPr lang="fr-FR" b="1" dirty="0" err="1">
                <a:latin typeface="Barlow"/>
              </a:rPr>
              <a:t>is</a:t>
            </a:r>
            <a:r>
              <a:rPr lang="fr-FR" b="1" dirty="0">
                <a:latin typeface="Barlow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Barlow"/>
              </a:rPr>
              <a:t>not</a:t>
            </a:r>
            <a:r>
              <a:rPr lang="fr-FR" b="1" dirty="0">
                <a:latin typeface="Barlow"/>
              </a:rPr>
              <a:t> in the Enterprise Admins group!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23586B1-A539-72F4-7D24-2AABB6EA6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980" y="3498042"/>
            <a:ext cx="3062903" cy="3161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4EC6FAC-0E98-6486-44FB-477D12C49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853" y="5010749"/>
            <a:ext cx="885211" cy="8852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1F30C-8CCC-E61D-3A12-55548C25A179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51A1441-6B29-9DAC-9B19-C1CFB465D297}"/>
              </a:ext>
            </a:extLst>
          </p:cNvPr>
          <p:cNvSpPr/>
          <p:nvPr/>
        </p:nvSpPr>
        <p:spPr>
          <a:xfrm>
            <a:off x="9724654" y="2277572"/>
            <a:ext cx="1612214" cy="558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sylvain.cortes</a:t>
            </a:r>
            <a:r>
              <a:rPr lang="fr-FR" sz="1600" dirty="0"/>
              <a:t> user</a:t>
            </a:r>
            <a:endParaRPr lang="en-US" sz="1600" dirty="0"/>
          </a:p>
        </p:txBody>
      </p:sp>
      <p:pic>
        <p:nvPicPr>
          <p:cNvPr id="9" name="Image 8" descr="Une image contenant clipart, Animation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id="{0F094A58-14CA-1D54-5496-08179717F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21" y="2239835"/>
            <a:ext cx="618067" cy="618067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CF513DD-496F-1F50-27DF-C7DA721E5384}"/>
              </a:ext>
            </a:extLst>
          </p:cNvPr>
          <p:cNvCxnSpPr/>
          <p:nvPr/>
        </p:nvCxnSpPr>
        <p:spPr>
          <a:xfrm>
            <a:off x="5291667" y="6239933"/>
            <a:ext cx="2590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E10D279-2459-F881-3804-392CA893E2B9}"/>
              </a:ext>
            </a:extLst>
          </p:cNvPr>
          <p:cNvCxnSpPr>
            <a:cxnSpLocks/>
          </p:cNvCxnSpPr>
          <p:nvPr/>
        </p:nvCxnSpPr>
        <p:spPr>
          <a:xfrm>
            <a:off x="5233299" y="5010749"/>
            <a:ext cx="8627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6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2912B3D8-CFAE-27D3-60B7-7D90E39D2580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6B555D-5E5D-6495-A11F-2993BBCAE755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SIDhistory</a:t>
            </a:r>
            <a:r>
              <a:rPr lang="en-US" sz="1400" b="1" dirty="0">
                <a:solidFill>
                  <a:schemeClr val="tx1"/>
                </a:solidFill>
              </a:rPr>
              <a:t> attribute manipulation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CA2CE-803D-C4E3-79DC-62FC8EDDE678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How to check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E111A5F4-F0E9-DBE5-F20E-DE070D04C33D}"/>
              </a:ext>
            </a:extLst>
          </p:cNvPr>
          <p:cNvSpPr txBox="1">
            <a:spLocks/>
          </p:cNvSpPr>
          <p:nvPr/>
        </p:nvSpPr>
        <p:spPr>
          <a:xfrm>
            <a:off x="578069" y="2173367"/>
            <a:ext cx="5221598" cy="183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How to check</a:t>
            </a:r>
          </a:p>
          <a:p>
            <a:pPr marL="285750" indent="-285750" algn="l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Search_SIDHistory</a:t>
            </a:r>
            <a:r>
              <a:rPr lang="en-US" b="1" dirty="0">
                <a:solidFill>
                  <a:schemeClr val="tx1"/>
                </a:solidFill>
              </a:rPr>
              <a:t> PS script by Santhosh Sivarajan – </a:t>
            </a:r>
            <a:r>
              <a:rPr lang="en-US" sz="1400" b="1" dirty="0">
                <a:solidFill>
                  <a:schemeClr val="tx1"/>
                </a:solidFill>
              </a:rPr>
              <a:t>https://santhoshsivarajan.wordpress.com/2010/12/12/powershell-script-search-active-directory-and-generate-sidhistory-report/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LDAP query (LEX is the best!)</a:t>
            </a: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AD security tools</a:t>
            </a: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Etc.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754D34-70C5-C259-3042-C26029251B93}"/>
              </a:ext>
            </a:extLst>
          </p:cNvPr>
          <p:cNvSpPr txBox="1"/>
          <p:nvPr/>
        </p:nvSpPr>
        <p:spPr>
          <a:xfrm>
            <a:off x="6837041" y="446764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tx2"/>
                </a:solidFill>
              </a:rPr>
              <a:t>http://www.sivarajan.com/scripts/Search_SidHistory.txt</a:t>
            </a:r>
            <a:endParaRPr lang="fr-FR" sz="1100" i="1" dirty="0">
              <a:solidFill>
                <a:schemeClr val="tx2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22094E-0780-E727-BE26-9C1992B2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626" y="2278115"/>
            <a:ext cx="5400584" cy="2145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160B851-ED94-6C1E-6C09-691B8DE7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626" y="4920430"/>
            <a:ext cx="5400584" cy="13046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32DAB18-88DF-47FC-CB3E-2CBDAF883D9A}"/>
              </a:ext>
            </a:extLst>
          </p:cNvPr>
          <p:cNvCxnSpPr>
            <a:cxnSpLocks/>
          </p:cNvCxnSpPr>
          <p:nvPr/>
        </p:nvCxnSpPr>
        <p:spPr>
          <a:xfrm>
            <a:off x="5706533" y="3496733"/>
            <a:ext cx="62653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3189F4F-B2CD-EA4F-18FF-941056BFDC6F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AA7DD-F3D7-8DEE-3951-A4BD1AC5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77" y="5130392"/>
            <a:ext cx="2367231" cy="1727608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58D69ED-F6B5-EA2F-7FE0-F85F6BB5FD4B}"/>
              </a:ext>
            </a:extLst>
          </p:cNvPr>
          <p:cNvSpPr/>
          <p:nvPr/>
        </p:nvSpPr>
        <p:spPr>
          <a:xfrm>
            <a:off x="691978" y="5912493"/>
            <a:ext cx="3064476" cy="2553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https://www.ldapexplorer.com/index.htm</a:t>
            </a:r>
          </a:p>
        </p:txBody>
      </p:sp>
    </p:spTree>
    <p:extLst>
      <p:ext uri="{BB962C8B-B14F-4D97-AF65-F5344CB8AC3E}">
        <p14:creationId xmlns:p14="http://schemas.microsoft.com/office/powerpoint/2010/main" val="397306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21">
            <a:extLst>
              <a:ext uri="{FF2B5EF4-FFF2-40B4-BE49-F238E27FC236}">
                <a16:creationId xmlns:a16="http://schemas.microsoft.com/office/drawing/2014/main" id="{DCF8F0B0-92EB-E82A-A45E-EB09FCDC8AC4}"/>
              </a:ext>
            </a:extLst>
          </p:cNvPr>
          <p:cNvSpPr txBox="1">
            <a:spLocks/>
          </p:cNvSpPr>
          <p:nvPr/>
        </p:nvSpPr>
        <p:spPr>
          <a:xfrm>
            <a:off x="2182670" y="2094139"/>
            <a:ext cx="7826660" cy="18002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fr-FR" sz="4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800" b="1" dirty="0"/>
              <a:t>AD backdooring techniques</a:t>
            </a:r>
          </a:p>
        </p:txBody>
      </p:sp>
      <p:sp>
        <p:nvSpPr>
          <p:cNvPr id="4" name="Google Shape;105;p21">
            <a:extLst>
              <a:ext uri="{FF2B5EF4-FFF2-40B4-BE49-F238E27FC236}">
                <a16:creationId xmlns:a16="http://schemas.microsoft.com/office/drawing/2014/main" id="{1BB2DED5-AACD-D137-47F0-658E0F395315}"/>
              </a:ext>
            </a:extLst>
          </p:cNvPr>
          <p:cNvSpPr txBox="1">
            <a:spLocks/>
          </p:cNvSpPr>
          <p:nvPr/>
        </p:nvSpPr>
        <p:spPr>
          <a:xfrm>
            <a:off x="2233017" y="3429000"/>
            <a:ext cx="7826660" cy="18002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fr-FR" sz="4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‘Managed by’ attribute manipulation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2771B-FAD9-975C-6A1C-A2627FE4D559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109113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alsid Archives - Channel">
            <a:extLst>
              <a:ext uri="{FF2B5EF4-FFF2-40B4-BE49-F238E27FC236}">
                <a16:creationId xmlns:a16="http://schemas.microsoft.com/office/drawing/2014/main" id="{B08E67DD-0C47-6ED2-CB0B-1799D003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28" y="5204988"/>
            <a:ext cx="1502964" cy="9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7;p20">
            <a:extLst>
              <a:ext uri="{FF2B5EF4-FFF2-40B4-BE49-F238E27FC236}">
                <a16:creationId xmlns:a16="http://schemas.microsoft.com/office/drawing/2014/main" id="{34F5A15D-FA0D-E2E4-2711-30A5CCDA5DBA}"/>
              </a:ext>
            </a:extLst>
          </p:cNvPr>
          <p:cNvSpPr txBox="1"/>
          <p:nvPr/>
        </p:nvSpPr>
        <p:spPr>
          <a:xfrm>
            <a:off x="486049" y="1911692"/>
            <a:ext cx="28305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Barlow"/>
                <a:ea typeface="Barlow"/>
                <a:cs typeface="Barlow"/>
                <a:sym typeface="Barlow"/>
              </a:rPr>
              <a:t>Sylvain Cortes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" name="Google Shape;98;p20">
            <a:extLst>
              <a:ext uri="{FF2B5EF4-FFF2-40B4-BE49-F238E27FC236}">
                <a16:creationId xmlns:a16="http://schemas.microsoft.com/office/drawing/2014/main" id="{AFA0E0BB-95BA-E3D1-E6A8-D1E0F775DAA7}"/>
              </a:ext>
            </a:extLst>
          </p:cNvPr>
          <p:cNvSpPr txBox="1"/>
          <p:nvPr/>
        </p:nvSpPr>
        <p:spPr>
          <a:xfrm>
            <a:off x="486049" y="2233954"/>
            <a:ext cx="2830500" cy="7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Barlow"/>
                <a:ea typeface="Barlow"/>
                <a:cs typeface="Barlow"/>
                <a:sym typeface="Barlow"/>
              </a:rPr>
              <a:t>VP - Strategy Hackuity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Barlow"/>
                <a:ea typeface="Barlow"/>
                <a:cs typeface="Barlow"/>
                <a:sym typeface="Barlow"/>
              </a:rPr>
              <a:t>scortes@hackuity.io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latin typeface="Barlow"/>
                <a:ea typeface="Barlow"/>
                <a:cs typeface="Barlow"/>
                <a:sym typeface="Barlow"/>
              </a:rPr>
              <a:t>sylvaincortes@hotmail.com</a:t>
            </a:r>
            <a:endParaRPr sz="1400" dirty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E90FE72-6452-E9E8-8675-BA81DA393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21" y="1959330"/>
            <a:ext cx="965807" cy="965807"/>
          </a:xfrm>
          <a:prstGeom prst="rect">
            <a:avLst/>
          </a:prstGeom>
        </p:spPr>
      </p:pic>
      <p:pic>
        <p:nvPicPr>
          <p:cNvPr id="5" name="Picture 4" descr="MVP Logo – EdinKapic.com">
            <a:extLst>
              <a:ext uri="{FF2B5EF4-FFF2-40B4-BE49-F238E27FC236}">
                <a16:creationId xmlns:a16="http://schemas.microsoft.com/office/drawing/2014/main" id="{6602362A-7B6B-EB3A-751B-8338C7A2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36" y="1911630"/>
            <a:ext cx="670236" cy="10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A1C38731-C4B5-303F-F21C-A1AACE4DDBD1}"/>
              </a:ext>
            </a:extLst>
          </p:cNvPr>
          <p:cNvSpPr txBox="1">
            <a:spLocks/>
          </p:cNvSpPr>
          <p:nvPr/>
        </p:nvSpPr>
        <p:spPr>
          <a:xfrm>
            <a:off x="1446471" y="990060"/>
            <a:ext cx="2545865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&gt;</a:t>
            </a:r>
            <a:r>
              <a:rPr lang="en-US" b="1" dirty="0" err="1"/>
              <a:t>whoami</a:t>
            </a:r>
            <a:endParaRPr lang="en-US" b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FFDDBD2-027B-8EA9-790A-6AFCA0241A34}"/>
              </a:ext>
            </a:extLst>
          </p:cNvPr>
          <p:cNvCxnSpPr>
            <a:cxnSpLocks/>
          </p:cNvCxnSpPr>
          <p:nvPr/>
        </p:nvCxnSpPr>
        <p:spPr>
          <a:xfrm>
            <a:off x="5795435" y="1734911"/>
            <a:ext cx="0" cy="48056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39;p24">
            <a:extLst>
              <a:ext uri="{FF2B5EF4-FFF2-40B4-BE49-F238E27FC236}">
                <a16:creationId xmlns:a16="http://schemas.microsoft.com/office/drawing/2014/main" id="{D69FAC40-A78B-293F-B05F-EF492E320D85}"/>
              </a:ext>
            </a:extLst>
          </p:cNvPr>
          <p:cNvSpPr txBox="1"/>
          <p:nvPr/>
        </p:nvSpPr>
        <p:spPr>
          <a:xfrm>
            <a:off x="486049" y="3321707"/>
            <a:ext cx="5045923" cy="146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Expertises</a:t>
            </a:r>
            <a:r>
              <a:rPr lang="en-US" sz="2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: Directories Security, Active Directory Hardening, Kerberos, Vulnerability Management, VOC strategy</a:t>
            </a:r>
            <a:endParaRPr lang="en-US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" name="Google Shape;139;p24">
            <a:extLst>
              <a:ext uri="{FF2B5EF4-FFF2-40B4-BE49-F238E27FC236}">
                <a16:creationId xmlns:a16="http://schemas.microsoft.com/office/drawing/2014/main" id="{3FECB941-CED3-F503-7B7A-41496FB366D1}"/>
              </a:ext>
            </a:extLst>
          </p:cNvPr>
          <p:cNvSpPr txBox="1"/>
          <p:nvPr/>
        </p:nvSpPr>
        <p:spPr>
          <a:xfrm>
            <a:off x="486049" y="4731785"/>
            <a:ext cx="4860469" cy="146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Co-organizer of </a:t>
            </a:r>
            <a:r>
              <a:rPr lang="en-US" sz="2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  <a:hlinkClick r:id="rId5"/>
              </a:rPr>
              <a:t>www.identitydays.com</a:t>
            </a:r>
            <a:endParaRPr lang="en-US" sz="2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VP Strategy at </a:t>
            </a:r>
            <a:r>
              <a:rPr lang="en-US" sz="2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  <a:hlinkClick r:id="rId6"/>
              </a:rPr>
              <a:t>www.hackuity.io</a:t>
            </a:r>
            <a:endParaRPr lang="en-US" sz="2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https://www.linkedin.com/in/sylvaincortes/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" sz="18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A9390-12B8-D6E1-E721-53166D8253E5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pic>
        <p:nvPicPr>
          <p:cNvPr id="25" name="Image 24" descr="Une image contenant invertébré, art&#10;&#10;Description générée automatiquement">
            <a:extLst>
              <a:ext uri="{FF2B5EF4-FFF2-40B4-BE49-F238E27FC236}">
                <a16:creationId xmlns:a16="http://schemas.microsoft.com/office/drawing/2014/main" id="{C62CAEA2-D5CD-DE97-4AA3-9A1BE4455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798" y="1079291"/>
            <a:ext cx="2155087" cy="1270051"/>
          </a:xfrm>
          <a:prstGeom prst="rect">
            <a:avLst/>
          </a:prstGeom>
        </p:spPr>
      </p:pic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90AED12D-7B82-DDE3-5BFA-5E92292F9FFC}"/>
              </a:ext>
            </a:extLst>
          </p:cNvPr>
          <p:cNvSpPr/>
          <p:nvPr/>
        </p:nvSpPr>
        <p:spPr>
          <a:xfrm rot="16200000">
            <a:off x="9039561" y="1485420"/>
            <a:ext cx="403292" cy="498981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AAB07D09-EDE2-01CD-219C-FCC86054CF28}"/>
              </a:ext>
            </a:extLst>
          </p:cNvPr>
          <p:cNvSpPr/>
          <p:nvPr/>
        </p:nvSpPr>
        <p:spPr>
          <a:xfrm rot="16200000">
            <a:off x="6639144" y="3237230"/>
            <a:ext cx="403292" cy="498981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235CF3-8486-1AA9-D8B8-C2239E4625FE}"/>
              </a:ext>
            </a:extLst>
          </p:cNvPr>
          <p:cNvSpPr/>
          <p:nvPr/>
        </p:nvSpPr>
        <p:spPr>
          <a:xfrm rot="10800000">
            <a:off x="6501056" y="2771476"/>
            <a:ext cx="180486" cy="8226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069518-CB49-627F-573D-DEE11561605F}"/>
              </a:ext>
            </a:extLst>
          </p:cNvPr>
          <p:cNvSpPr/>
          <p:nvPr/>
        </p:nvSpPr>
        <p:spPr>
          <a:xfrm rot="5400000">
            <a:off x="8558469" y="656480"/>
            <a:ext cx="147827" cy="42626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E888F2-B053-D2F1-0F09-59BCBDFB6B5F}"/>
              </a:ext>
            </a:extLst>
          </p:cNvPr>
          <p:cNvSpPr/>
          <p:nvPr/>
        </p:nvSpPr>
        <p:spPr>
          <a:xfrm rot="10800000">
            <a:off x="10583225" y="2355696"/>
            <a:ext cx="180484" cy="4904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 26" descr="Une image contenant balle, football, équipement sportif, ballon de foot&#10;&#10;Description générée automatiquement">
            <a:extLst>
              <a:ext uri="{FF2B5EF4-FFF2-40B4-BE49-F238E27FC236}">
                <a16:creationId xmlns:a16="http://schemas.microsoft.com/office/drawing/2014/main" id="{17B16671-71E2-2786-BC95-F6CA83B80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5764" y="1148424"/>
            <a:ext cx="1111063" cy="1111063"/>
          </a:xfrm>
          <a:prstGeom prst="rect">
            <a:avLst/>
          </a:prstGeom>
        </p:spPr>
      </p:pic>
      <p:pic>
        <p:nvPicPr>
          <p:cNvPr id="34" name="Image 33" descr="Une image contenant ordinateur, Appareil électronique, Périphérique de sortie, Appareils électroniques&#10;&#10;Description générée automatiquement">
            <a:extLst>
              <a:ext uri="{FF2B5EF4-FFF2-40B4-BE49-F238E27FC236}">
                <a16:creationId xmlns:a16="http://schemas.microsoft.com/office/drawing/2014/main" id="{3C3B8757-234D-70C8-95E5-95553D0C15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1056" y="2900953"/>
            <a:ext cx="1796430" cy="1796430"/>
          </a:xfrm>
          <a:prstGeom prst="rect">
            <a:avLst/>
          </a:prstGeom>
        </p:spPr>
      </p:pic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5E40016D-D7B5-DB6D-AE36-1E72BCD3BAA5}"/>
              </a:ext>
            </a:extLst>
          </p:cNvPr>
          <p:cNvSpPr/>
          <p:nvPr/>
        </p:nvSpPr>
        <p:spPr>
          <a:xfrm rot="16200000">
            <a:off x="9039561" y="3379318"/>
            <a:ext cx="403292" cy="498981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48EF818D-7CBE-F29E-DD72-E41C7A40480A}"/>
              </a:ext>
            </a:extLst>
          </p:cNvPr>
          <p:cNvSpPr/>
          <p:nvPr/>
        </p:nvSpPr>
        <p:spPr>
          <a:xfrm>
            <a:off x="9686811" y="3025985"/>
            <a:ext cx="2153794" cy="135974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Freelance: Identity &amp; Cyber (18 years)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4795F99C-ABEA-D9C9-2248-EA055A4C036C}"/>
              </a:ext>
            </a:extLst>
          </p:cNvPr>
          <p:cNvSpPr/>
          <p:nvPr/>
        </p:nvSpPr>
        <p:spPr>
          <a:xfrm rot="16200000">
            <a:off x="6634247" y="5465483"/>
            <a:ext cx="403292" cy="498981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6BE35F-5126-B154-126C-59549BE6C5A3}"/>
              </a:ext>
            </a:extLst>
          </p:cNvPr>
          <p:cNvSpPr/>
          <p:nvPr/>
        </p:nvSpPr>
        <p:spPr>
          <a:xfrm rot="10800000">
            <a:off x="6496159" y="4991262"/>
            <a:ext cx="180486" cy="8226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88612B-2EDB-BF95-1515-D2F8933BC207}"/>
              </a:ext>
            </a:extLst>
          </p:cNvPr>
          <p:cNvSpPr/>
          <p:nvPr/>
        </p:nvSpPr>
        <p:spPr>
          <a:xfrm rot="5400000">
            <a:off x="8553572" y="2876266"/>
            <a:ext cx="147827" cy="42626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EDF469-E6A3-E75F-A122-5AE472E02C8E}"/>
              </a:ext>
            </a:extLst>
          </p:cNvPr>
          <p:cNvSpPr/>
          <p:nvPr/>
        </p:nvSpPr>
        <p:spPr>
          <a:xfrm rot="10800000">
            <a:off x="10578328" y="4575482"/>
            <a:ext cx="180484" cy="4904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" descr="Tenable® - The Cyber Exposure Management Company">
            <a:extLst>
              <a:ext uri="{FF2B5EF4-FFF2-40B4-BE49-F238E27FC236}">
                <a16:creationId xmlns:a16="http://schemas.microsoft.com/office/drawing/2014/main" id="{F7ACE640-8BFD-E198-98F4-31794901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28" y="6195834"/>
            <a:ext cx="916763" cy="4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lèche : bas 43">
            <a:extLst>
              <a:ext uri="{FF2B5EF4-FFF2-40B4-BE49-F238E27FC236}">
                <a16:creationId xmlns:a16="http://schemas.microsoft.com/office/drawing/2014/main" id="{43F48D19-902D-5222-7D1D-E423EEE0F42A}"/>
              </a:ext>
            </a:extLst>
          </p:cNvPr>
          <p:cNvSpPr/>
          <p:nvPr/>
        </p:nvSpPr>
        <p:spPr>
          <a:xfrm rot="16200000">
            <a:off x="8327171" y="5465482"/>
            <a:ext cx="403292" cy="498981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C85C7810-0097-CAA1-CB70-0BD7C7D0F0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1347" y="5188362"/>
            <a:ext cx="1497504" cy="1630479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9B261AF0-9AF0-C7B7-B01D-17F2D5E20C08}"/>
              </a:ext>
            </a:extLst>
          </p:cNvPr>
          <p:cNvSpPr txBox="1"/>
          <p:nvPr/>
        </p:nvSpPr>
        <p:spPr>
          <a:xfrm>
            <a:off x="10322354" y="5386410"/>
            <a:ext cx="149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Hackuity = VOC Enabler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2A484A-31DC-763B-0DBA-0A9FD162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98" y="6195834"/>
            <a:ext cx="344738" cy="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33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‘Managed by” attribute manipulation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Understand the concept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0289F4-5666-B854-5ED2-4E8EF23EE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25" y="1427590"/>
            <a:ext cx="4019807" cy="4740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D3F866-4B13-FD4F-7ACB-6E20ED679F7E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29752C8D-2FDA-59A6-CCFB-CB45E42F1E62}"/>
              </a:ext>
            </a:extLst>
          </p:cNvPr>
          <p:cNvSpPr txBox="1">
            <a:spLocks/>
          </p:cNvSpPr>
          <p:nvPr/>
        </p:nvSpPr>
        <p:spPr>
          <a:xfrm>
            <a:off x="5133370" y="1262834"/>
            <a:ext cx="6354995" cy="482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‘Managed By’ is a “specific” attribute designed to facilitate delegation.</a:t>
            </a:r>
            <a:endParaRPr lang="en-US" sz="1400" b="1" dirty="0">
              <a:solidFill>
                <a:schemeClr val="tx1"/>
              </a:solidFill>
            </a:endParaRP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On a group type object, this attribute has some “advanced” options – some of these “advanced” options are inherited from the first version of Exchange Server, which was (reminder) the first real directory in Microsoft products history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4288FD-6487-F254-FCE0-0A0CCA70F987}"/>
              </a:ext>
            </a:extLst>
          </p:cNvPr>
          <p:cNvSpPr/>
          <p:nvPr/>
        </p:nvSpPr>
        <p:spPr>
          <a:xfrm>
            <a:off x="3239312" y="1970480"/>
            <a:ext cx="1138136" cy="2474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25D97F-875D-41A8-5258-7E8BD224A114}"/>
              </a:ext>
            </a:extLst>
          </p:cNvPr>
          <p:cNvSpPr/>
          <p:nvPr/>
        </p:nvSpPr>
        <p:spPr>
          <a:xfrm>
            <a:off x="1592095" y="2852600"/>
            <a:ext cx="2143326" cy="2474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02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BA1A8-3244-6562-2544-7747785C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DEE24AA4-A515-52F0-01FE-49017FF2E4AC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07050D-F94F-62B7-E8ED-82780163A66B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‘Managed by” attribute manipulation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71807-4353-7BC5-08AA-B4D188F3E240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83CCCE-722E-A481-8287-F89BC726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784079"/>
            <a:ext cx="4019807" cy="47402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1D8855-2709-6DB4-0215-04143566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000" y="1784079"/>
            <a:ext cx="3990401" cy="4740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E19830-F356-0300-9C6A-88B802AC2E3B}"/>
              </a:ext>
            </a:extLst>
          </p:cNvPr>
          <p:cNvSpPr/>
          <p:nvPr/>
        </p:nvSpPr>
        <p:spPr>
          <a:xfrm>
            <a:off x="8533260" y="2338998"/>
            <a:ext cx="847807" cy="22962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61A26-43D0-DA66-16F1-B2F8663F0E85}"/>
              </a:ext>
            </a:extLst>
          </p:cNvPr>
          <p:cNvSpPr/>
          <p:nvPr/>
        </p:nvSpPr>
        <p:spPr>
          <a:xfrm>
            <a:off x="5685403" y="2672568"/>
            <a:ext cx="2641425" cy="2109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FE8978-5612-F0FD-B350-111D0C23ED24}"/>
              </a:ext>
            </a:extLst>
          </p:cNvPr>
          <p:cNvSpPr/>
          <p:nvPr/>
        </p:nvSpPr>
        <p:spPr>
          <a:xfrm>
            <a:off x="6789471" y="3213528"/>
            <a:ext cx="1968680" cy="22962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AE2FE42-E4AD-217F-0AA5-F6BDB824D36C}"/>
              </a:ext>
            </a:extLst>
          </p:cNvPr>
          <p:cNvCxnSpPr>
            <a:cxnSpLocks/>
          </p:cNvCxnSpPr>
          <p:nvPr/>
        </p:nvCxnSpPr>
        <p:spPr>
          <a:xfrm flipV="1">
            <a:off x="4551148" y="2470741"/>
            <a:ext cx="1134255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68C9BDC2-C08C-271D-F17E-DB7722EE9AF5}"/>
              </a:ext>
            </a:extLst>
          </p:cNvPr>
          <p:cNvSpPr/>
          <p:nvPr/>
        </p:nvSpPr>
        <p:spPr>
          <a:xfrm>
            <a:off x="5023720" y="2186933"/>
            <a:ext cx="242166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96EF2387-2A5E-3C43-DCCA-FAFC0CB306FD}"/>
              </a:ext>
            </a:extLst>
          </p:cNvPr>
          <p:cNvSpPr txBox="1">
            <a:spLocks/>
          </p:cNvSpPr>
          <p:nvPr/>
        </p:nvSpPr>
        <p:spPr>
          <a:xfrm>
            <a:off x="9701393" y="1822801"/>
            <a:ext cx="2109607" cy="260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First option: set a user account (here Keyser </a:t>
            </a:r>
            <a:r>
              <a:rPr lang="en-US" sz="1600" b="1" dirty="0" err="1">
                <a:solidFill>
                  <a:schemeClr val="tx1"/>
                </a:solidFill>
              </a:rPr>
              <a:t>Soze</a:t>
            </a:r>
            <a:r>
              <a:rPr lang="en-US" sz="1600" b="1" dirty="0">
                <a:solidFill>
                  <a:schemeClr val="tx1"/>
                </a:solidFill>
              </a:rPr>
              <a:t>) and check the “Manager can update membership list”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99617-88DB-BFEC-EDA4-3667EA835695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pic>
        <p:nvPicPr>
          <p:cNvPr id="14" name="Image 13" descr="Une image contenant dessin humoristique, Animation&#10;&#10;Le contenu généré par l’IA peut être incorrect.">
            <a:extLst>
              <a:ext uri="{FF2B5EF4-FFF2-40B4-BE49-F238E27FC236}">
                <a16:creationId xmlns:a16="http://schemas.microsoft.com/office/drawing/2014/main" id="{CFEFD20F-793C-DB2D-6305-53D087606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17" y="3657753"/>
            <a:ext cx="770314" cy="770314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7B054B8-357A-6C19-D60C-9030876EBA0E}"/>
              </a:ext>
            </a:extLst>
          </p:cNvPr>
          <p:cNvSpPr/>
          <p:nvPr/>
        </p:nvSpPr>
        <p:spPr>
          <a:xfrm>
            <a:off x="10533379" y="3763782"/>
            <a:ext cx="1309874" cy="558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keyser.soze</a:t>
            </a:r>
            <a:endParaRPr lang="fr-FR" sz="1600" dirty="0"/>
          </a:p>
          <a:p>
            <a:pPr algn="ctr"/>
            <a:r>
              <a:rPr lang="fr-FR" sz="1600" dirty="0"/>
              <a:t>user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9067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‘Managed by” attribute manipulation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2851F39-0FFC-9A47-404E-ABB82033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7" y="1559026"/>
            <a:ext cx="3894500" cy="4592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AC1A2DAD-8E1D-41C3-7524-D4AABB85A3E1}"/>
              </a:ext>
            </a:extLst>
          </p:cNvPr>
          <p:cNvSpPr/>
          <p:nvPr/>
        </p:nvSpPr>
        <p:spPr>
          <a:xfrm>
            <a:off x="4726459" y="2309397"/>
            <a:ext cx="242166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C48E0776-68ED-FE1A-4CA0-E265E135D144}"/>
              </a:ext>
            </a:extLst>
          </p:cNvPr>
          <p:cNvSpPr txBox="1">
            <a:spLocks/>
          </p:cNvSpPr>
          <p:nvPr/>
        </p:nvSpPr>
        <p:spPr>
          <a:xfrm>
            <a:off x="9282641" y="2082065"/>
            <a:ext cx="2697691" cy="3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Second option: set the user account ‘Anonymous Logon’ (</a:t>
            </a:r>
            <a:r>
              <a:rPr lang="en-US" sz="1600" b="1" dirty="0" err="1">
                <a:solidFill>
                  <a:schemeClr val="tx1"/>
                </a:solidFill>
              </a:rPr>
              <a:t>domain.priv</a:t>
            </a:r>
            <a:r>
              <a:rPr lang="en-US" sz="1600" b="1" dirty="0">
                <a:solidFill>
                  <a:schemeClr val="tx1"/>
                </a:solidFill>
              </a:rPr>
              <a:t>/Configuration/</a:t>
            </a:r>
            <a:r>
              <a:rPr lang="en-US" sz="1600" b="1" dirty="0" err="1">
                <a:solidFill>
                  <a:schemeClr val="tx1"/>
                </a:solidFill>
              </a:rPr>
              <a:t>WellKnown</a:t>
            </a:r>
            <a:r>
              <a:rPr lang="en-US" sz="1600" b="1" dirty="0">
                <a:solidFill>
                  <a:schemeClr val="tx1"/>
                </a:solidFill>
              </a:rPr>
              <a:t> Security Principals/Anonymous Logon)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 and check the “Manager can update membership list”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Reminder: </a:t>
            </a:r>
            <a:r>
              <a:rPr lang="en-US" sz="1600" i="1" dirty="0">
                <a:solidFill>
                  <a:schemeClr val="tx1"/>
                </a:solidFill>
              </a:rPr>
              <a:t>Anonymous Logon in Active Directory refers to a user or computer accessing resources without providing authentication credentials</a:t>
            </a:r>
          </a:p>
          <a:p>
            <a:pPr algn="l"/>
            <a:endParaRPr lang="en-US" sz="1400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794A9F1-2D53-7C5D-B41D-275A287BA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385" y="1559026"/>
            <a:ext cx="3872496" cy="45925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A127219-A855-0BD6-365C-A97F7868704F}"/>
              </a:ext>
            </a:extLst>
          </p:cNvPr>
          <p:cNvCxnSpPr>
            <a:cxnSpLocks/>
          </p:cNvCxnSpPr>
          <p:nvPr/>
        </p:nvCxnSpPr>
        <p:spPr>
          <a:xfrm flipV="1">
            <a:off x="4253887" y="2593205"/>
            <a:ext cx="1134255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991F44-F0DC-FC74-A360-0B436D777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776" y="3676589"/>
            <a:ext cx="3266918" cy="1791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AE6251-C300-ABF7-337E-9AF2353CCA0B}"/>
              </a:ext>
            </a:extLst>
          </p:cNvPr>
          <p:cNvSpPr/>
          <p:nvPr/>
        </p:nvSpPr>
        <p:spPr>
          <a:xfrm>
            <a:off x="5355335" y="2423697"/>
            <a:ext cx="3543131" cy="24568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09C6B9-EA35-F761-00FC-F242CBE74F15}"/>
              </a:ext>
            </a:extLst>
          </p:cNvPr>
          <p:cNvSpPr/>
          <p:nvPr/>
        </p:nvSpPr>
        <p:spPr>
          <a:xfrm>
            <a:off x="8013693" y="2096322"/>
            <a:ext cx="884773" cy="2130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CBF57B-A85B-3090-B8FA-458E7861064D}"/>
              </a:ext>
            </a:extLst>
          </p:cNvPr>
          <p:cNvSpPr/>
          <p:nvPr/>
        </p:nvSpPr>
        <p:spPr>
          <a:xfrm>
            <a:off x="6286519" y="2905232"/>
            <a:ext cx="2053148" cy="27617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65E88-2787-EC2C-D6DB-7157CE05E0E1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2585347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7C07DA9-AF9E-7DB4-31C8-FB8C8FD78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5" y="1199042"/>
            <a:ext cx="4019807" cy="4740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‘Managed by” attribute manipulation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CFD59A4D-4F48-6D18-A8D5-8D21563A6E04}"/>
              </a:ext>
            </a:extLst>
          </p:cNvPr>
          <p:cNvSpPr txBox="1">
            <a:spLocks/>
          </p:cNvSpPr>
          <p:nvPr/>
        </p:nvSpPr>
        <p:spPr>
          <a:xfrm>
            <a:off x="2230874" y="4068664"/>
            <a:ext cx="2741448" cy="96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Deny read access for ‘Managed by” attribute for Everyone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B9FB74-6DE4-2C6D-3C60-E44CDB73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74" y="2177879"/>
            <a:ext cx="4214606" cy="1849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1A44B5-33C2-F17D-3F20-37B7FEB5CF43}"/>
              </a:ext>
            </a:extLst>
          </p:cNvPr>
          <p:cNvSpPr/>
          <p:nvPr/>
        </p:nvSpPr>
        <p:spPr>
          <a:xfrm>
            <a:off x="2288829" y="2211857"/>
            <a:ext cx="2444599" cy="28810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165BF-0EC8-8F15-F43F-BF7281F31E65}"/>
              </a:ext>
            </a:extLst>
          </p:cNvPr>
          <p:cNvSpPr/>
          <p:nvPr/>
        </p:nvSpPr>
        <p:spPr>
          <a:xfrm>
            <a:off x="2339797" y="2635567"/>
            <a:ext cx="4006188" cy="128525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45A83E-5F48-D610-7345-D81EDD76A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078" y="1703079"/>
            <a:ext cx="6135680" cy="4850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292F38-6099-F236-A497-49A3DD9B6239}"/>
              </a:ext>
            </a:extLst>
          </p:cNvPr>
          <p:cNvSpPr/>
          <p:nvPr/>
        </p:nvSpPr>
        <p:spPr>
          <a:xfrm>
            <a:off x="6287565" y="5697925"/>
            <a:ext cx="1055423" cy="21234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D29C97-8DCF-E2D5-86DD-35FAF60DE40D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4F89383-CA24-9ECD-0C9A-A5EDE2A83644}"/>
              </a:ext>
            </a:extLst>
          </p:cNvPr>
          <p:cNvCxnSpPr/>
          <p:nvPr/>
        </p:nvCxnSpPr>
        <p:spPr>
          <a:xfrm>
            <a:off x="2339797" y="1703079"/>
            <a:ext cx="296399" cy="474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7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‘Managed by” attribute manipulation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9211CB9-788F-10B9-CD3C-3986339E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00" y="4421283"/>
            <a:ext cx="5110200" cy="2199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56D82AA7-54AF-D87A-07FA-D3A850E6BC08}"/>
              </a:ext>
            </a:extLst>
          </p:cNvPr>
          <p:cNvSpPr txBox="1">
            <a:spLocks/>
          </p:cNvSpPr>
          <p:nvPr/>
        </p:nvSpPr>
        <p:spPr>
          <a:xfrm>
            <a:off x="6282003" y="4421283"/>
            <a:ext cx="4479130" cy="155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Now, because we had set ‘Deny Read’ access on ‘Managed by’ attribute for ‘Everyone’, sysadmins or even Domain admins can’t read the attribute ‘Managed by’ anymore and can’t check the value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‘Keyser </a:t>
            </a:r>
            <a:r>
              <a:rPr lang="en-US" sz="1600" b="1" dirty="0" err="1">
                <a:solidFill>
                  <a:srgbClr val="C00000"/>
                </a:solidFill>
              </a:rPr>
              <a:t>Soze</a:t>
            </a:r>
            <a:r>
              <a:rPr lang="en-US" sz="1600" b="1" dirty="0">
                <a:solidFill>
                  <a:srgbClr val="C00000"/>
                </a:solidFill>
              </a:rPr>
              <a:t>’ account is still able to change the ‘Domain Admins’ members list</a:t>
            </a:r>
          </a:p>
          <a:p>
            <a:pPr algn="l"/>
            <a:endParaRPr lang="en-US" sz="1400" b="1" dirty="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D25E2F5A-38A4-B674-FFE0-264980966024}"/>
              </a:ext>
            </a:extLst>
          </p:cNvPr>
          <p:cNvSpPr txBox="1">
            <a:spLocks/>
          </p:cNvSpPr>
          <p:nvPr/>
        </p:nvSpPr>
        <p:spPr>
          <a:xfrm>
            <a:off x="1837267" y="2048934"/>
            <a:ext cx="3416088" cy="190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Then remove the ‘Keyser </a:t>
            </a:r>
            <a:r>
              <a:rPr lang="en-US" sz="1600" b="1" dirty="0" err="1">
                <a:solidFill>
                  <a:schemeClr val="tx1"/>
                </a:solidFill>
              </a:rPr>
              <a:t>Soze</a:t>
            </a:r>
            <a:r>
              <a:rPr lang="en-US" sz="1600" b="1" dirty="0">
                <a:solidFill>
                  <a:schemeClr val="tx1"/>
                </a:solidFill>
              </a:rPr>
              <a:t>” account from the ‘Domain Admins’ group members to hide the domain dominance position</a:t>
            </a:r>
          </a:p>
          <a:p>
            <a:pPr algn="l"/>
            <a:endParaRPr lang="en-US" sz="1400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5DFA483-B9FA-60F1-53C6-3329EAA8D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355" y="1262834"/>
            <a:ext cx="5404715" cy="2990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2D4C05-87C7-9D24-CFB7-B3794406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78" y="3462661"/>
            <a:ext cx="1446117" cy="14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E6BCB-EFD9-C4F3-B230-47C40E9CA7F7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0F227-32C3-1FEB-2650-A18E8C0C189F}"/>
              </a:ext>
            </a:extLst>
          </p:cNvPr>
          <p:cNvSpPr/>
          <p:nvPr/>
        </p:nvSpPr>
        <p:spPr>
          <a:xfrm>
            <a:off x="2491936" y="5476860"/>
            <a:ext cx="3400864" cy="36514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 descr="Une image contenant dessin humoristique, Animation&#10;&#10;Le contenu généré par l’IA peut être incorrect.">
            <a:extLst>
              <a:ext uri="{FF2B5EF4-FFF2-40B4-BE49-F238E27FC236}">
                <a16:creationId xmlns:a16="http://schemas.microsoft.com/office/drawing/2014/main" id="{1209C7D0-32F5-EDD3-AD95-6D5337280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06" y="1293745"/>
            <a:ext cx="770314" cy="77031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BCE4DF-85DB-F5A9-1A48-CECE767C8FEE}"/>
              </a:ext>
            </a:extLst>
          </p:cNvPr>
          <p:cNvSpPr/>
          <p:nvPr/>
        </p:nvSpPr>
        <p:spPr>
          <a:xfrm>
            <a:off x="2890374" y="1391041"/>
            <a:ext cx="1309874" cy="558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keyser.soze</a:t>
            </a:r>
            <a:endParaRPr lang="fr-FR" sz="1600" dirty="0"/>
          </a:p>
          <a:p>
            <a:pPr algn="ctr"/>
            <a:r>
              <a:rPr lang="fr-FR" sz="1600" dirty="0"/>
              <a:t>user</a:t>
            </a:r>
            <a:endParaRPr lang="en-US" sz="160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0601435-DB48-1156-03BE-F981CC953AE3}"/>
              </a:ext>
            </a:extLst>
          </p:cNvPr>
          <p:cNvCxnSpPr>
            <a:cxnSpLocks/>
          </p:cNvCxnSpPr>
          <p:nvPr/>
        </p:nvCxnSpPr>
        <p:spPr>
          <a:xfrm>
            <a:off x="2096006" y="1210241"/>
            <a:ext cx="2418779" cy="77490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1B5CCE3-7EB6-557E-2384-5707A0535C46}"/>
              </a:ext>
            </a:extLst>
          </p:cNvPr>
          <p:cNvCxnSpPr>
            <a:cxnSpLocks/>
          </p:cNvCxnSpPr>
          <p:nvPr/>
        </p:nvCxnSpPr>
        <p:spPr>
          <a:xfrm flipV="1">
            <a:off x="2071952" y="1257900"/>
            <a:ext cx="2550848" cy="65427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0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90F8B-E3D4-0626-DF05-14C48052C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A5B7BB39-B81F-6EC5-5730-639A99DF5593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A902722-1DAA-9A71-7426-24242CDBA1BA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‘Managed by” attribute manipulation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168CD-1764-4DEA-8EC1-036E4DE38023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How to check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3C05F-BAC6-AD16-FA8A-3EB1AC40FF5C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82733BF3-D641-9A19-9A91-7ABBE4B73F31}"/>
              </a:ext>
            </a:extLst>
          </p:cNvPr>
          <p:cNvSpPr txBox="1">
            <a:spLocks/>
          </p:cNvSpPr>
          <p:nvPr/>
        </p:nvSpPr>
        <p:spPr>
          <a:xfrm>
            <a:off x="578068" y="2173367"/>
            <a:ext cx="8763639" cy="183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How to check</a:t>
            </a: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‘Deny’ ACE hunting is the way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35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21">
            <a:extLst>
              <a:ext uri="{FF2B5EF4-FFF2-40B4-BE49-F238E27FC236}">
                <a16:creationId xmlns:a16="http://schemas.microsoft.com/office/drawing/2014/main" id="{DCF8F0B0-92EB-E82A-A45E-EB09FCDC8AC4}"/>
              </a:ext>
            </a:extLst>
          </p:cNvPr>
          <p:cNvSpPr txBox="1">
            <a:spLocks/>
          </p:cNvSpPr>
          <p:nvPr/>
        </p:nvSpPr>
        <p:spPr>
          <a:xfrm>
            <a:off x="2182670" y="2094139"/>
            <a:ext cx="7826660" cy="18002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fr-FR" sz="4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800" b="1" dirty="0"/>
              <a:t>AD backdooring techniques</a:t>
            </a:r>
          </a:p>
        </p:txBody>
      </p:sp>
      <p:sp>
        <p:nvSpPr>
          <p:cNvPr id="4" name="Google Shape;105;p21">
            <a:extLst>
              <a:ext uri="{FF2B5EF4-FFF2-40B4-BE49-F238E27FC236}">
                <a16:creationId xmlns:a16="http://schemas.microsoft.com/office/drawing/2014/main" id="{1BB2DED5-AACD-D137-47F0-658E0F395315}"/>
              </a:ext>
            </a:extLst>
          </p:cNvPr>
          <p:cNvSpPr txBox="1">
            <a:spLocks/>
          </p:cNvSpPr>
          <p:nvPr/>
        </p:nvSpPr>
        <p:spPr>
          <a:xfrm>
            <a:off x="400050" y="3429000"/>
            <a:ext cx="11213646" cy="18002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fr-FR" sz="4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 err="1"/>
              <a:t>gPLink</a:t>
            </a:r>
            <a:r>
              <a:rPr lang="en-US" sz="3200" dirty="0"/>
              <a:t> attribute to perform Domain Controllers future dominance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D65FB9-DB37-300C-3159-D115FB6F08C5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240553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5555A5-78EC-7956-C397-03009772F3CF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43FE7EA-657E-2772-A22C-E13D3EFB2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427" y="3038516"/>
            <a:ext cx="3961601" cy="7742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685033D-1AF4-C1FE-4B4D-6E3C62B8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721" y="2645081"/>
            <a:ext cx="1334374" cy="1334374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EB06B6C-6D9F-F72D-0B25-15707E0D14A2}"/>
              </a:ext>
            </a:extLst>
          </p:cNvPr>
          <p:cNvCxnSpPr>
            <a:cxnSpLocks/>
          </p:cNvCxnSpPr>
          <p:nvPr/>
        </p:nvCxnSpPr>
        <p:spPr>
          <a:xfrm>
            <a:off x="4504432" y="3400825"/>
            <a:ext cx="972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3DCE776-BD41-DB0A-2A7D-4D48C78B1731}"/>
              </a:ext>
            </a:extLst>
          </p:cNvPr>
          <p:cNvSpPr/>
          <p:nvPr/>
        </p:nvSpPr>
        <p:spPr>
          <a:xfrm>
            <a:off x="2894721" y="4183418"/>
            <a:ext cx="1334374" cy="26361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NEW DOMAIN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124B4D-52EA-6701-8FA0-02E66FC37BF2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Understand the concept</a:t>
            </a:r>
          </a:p>
        </p:txBody>
      </p:sp>
    </p:spTree>
    <p:extLst>
      <p:ext uri="{BB962C8B-B14F-4D97-AF65-F5344CB8AC3E}">
        <p14:creationId xmlns:p14="http://schemas.microsoft.com/office/powerpoint/2010/main" val="88815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9990C-6B43-3950-F150-69F130411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B668EC5D-AE08-D6DA-D5B3-AB543D2D8715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E3C7903-3C8F-0285-85B1-308B80C17E26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70491-EF2A-8BE8-4F18-28A7CAC4CA41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9F606A-16B0-96B4-AC15-A2C241770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02" y="1400417"/>
            <a:ext cx="11105360" cy="4511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7FAEE0D8-712D-3666-D13A-D8D124D5BCBD}"/>
              </a:ext>
            </a:extLst>
          </p:cNvPr>
          <p:cNvSpPr txBox="1">
            <a:spLocks/>
          </p:cNvSpPr>
          <p:nvPr/>
        </p:nvSpPr>
        <p:spPr>
          <a:xfrm>
            <a:off x="409803" y="6161172"/>
            <a:ext cx="11206464" cy="6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Copy/Paste the “Default Domain Controllers Policy” and rename the new GPO: “</a:t>
            </a:r>
            <a:r>
              <a:rPr lang="en-US" sz="1400" b="1" dirty="0" err="1">
                <a:solidFill>
                  <a:schemeClr val="tx1"/>
                </a:solidFill>
              </a:rPr>
              <a:t>Defau</a:t>
            </a:r>
            <a:r>
              <a:rPr lang="en-US" sz="1400" b="1" dirty="0" err="1">
                <a:solidFill>
                  <a:srgbClr val="C00000"/>
                </a:solidFill>
              </a:rPr>
              <a:t>|</a:t>
            </a:r>
            <a:r>
              <a:rPr lang="en-US" sz="1400" b="1" dirty="0" err="1">
                <a:solidFill>
                  <a:schemeClr val="tx1"/>
                </a:solidFill>
              </a:rPr>
              <a:t>t</a:t>
            </a:r>
            <a:r>
              <a:rPr lang="en-US" sz="1400" b="1" dirty="0">
                <a:solidFill>
                  <a:schemeClr val="tx1"/>
                </a:solidFill>
              </a:rPr>
              <a:t> Domain Controllers Policy”  so change the “l” by a “</a:t>
            </a:r>
            <a:r>
              <a:rPr lang="en-US" sz="1400" b="1" dirty="0">
                <a:solidFill>
                  <a:srgbClr val="C00000"/>
                </a:solidFill>
              </a:rPr>
              <a:t>|</a:t>
            </a:r>
            <a:r>
              <a:rPr lang="en-US" sz="14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3296F-A850-BF45-CE0D-8441AA6608D5}"/>
              </a:ext>
            </a:extLst>
          </p:cNvPr>
          <p:cNvSpPr/>
          <p:nvPr/>
        </p:nvSpPr>
        <p:spPr>
          <a:xfrm>
            <a:off x="760245" y="3147963"/>
            <a:ext cx="4120613" cy="4268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7A0773-5BB2-4AB0-160F-90BA8C44A917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8436A0C-5E50-5CE2-0E6F-40F7E5AC9934}"/>
              </a:ext>
            </a:extLst>
          </p:cNvPr>
          <p:cNvSpPr/>
          <p:nvPr/>
        </p:nvSpPr>
        <p:spPr>
          <a:xfrm>
            <a:off x="5096933" y="3574848"/>
            <a:ext cx="643467" cy="3302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COPY</a:t>
            </a:r>
            <a:endParaRPr lang="en-US" sz="12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2144D43-C9DB-2EC8-26FF-0DF2B8DF6B07}"/>
              </a:ext>
            </a:extLst>
          </p:cNvPr>
          <p:cNvSpPr/>
          <p:nvPr/>
        </p:nvSpPr>
        <p:spPr>
          <a:xfrm>
            <a:off x="5096933" y="3184807"/>
            <a:ext cx="643467" cy="3302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PASTE</a:t>
            </a:r>
            <a:endParaRPr lang="en-US" sz="12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F46F79B-5D3B-103C-BC76-3354AD98CB0C}"/>
              </a:ext>
            </a:extLst>
          </p:cNvPr>
          <p:cNvSpPr/>
          <p:nvPr/>
        </p:nvSpPr>
        <p:spPr>
          <a:xfrm>
            <a:off x="1557867" y="2923923"/>
            <a:ext cx="855133" cy="81602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 : courbe vers la droite 11">
            <a:extLst>
              <a:ext uri="{FF2B5EF4-FFF2-40B4-BE49-F238E27FC236}">
                <a16:creationId xmlns:a16="http://schemas.microsoft.com/office/drawing/2014/main" id="{E5BA66A6-352C-C1DD-3584-1FEF258ACA4E}"/>
              </a:ext>
            </a:extLst>
          </p:cNvPr>
          <p:cNvSpPr/>
          <p:nvPr/>
        </p:nvSpPr>
        <p:spPr>
          <a:xfrm rot="10338067">
            <a:off x="5821490" y="3210116"/>
            <a:ext cx="414866" cy="550333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29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E3FB5C-B226-B7B3-7822-CC17FD2F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38" y="1344557"/>
            <a:ext cx="4108862" cy="5271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CE4ECCA-C158-2D9E-E8B7-6EE1626D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020" y="1763802"/>
            <a:ext cx="2774120" cy="3277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re 2">
            <a:extLst>
              <a:ext uri="{FF2B5EF4-FFF2-40B4-BE49-F238E27FC236}">
                <a16:creationId xmlns:a16="http://schemas.microsoft.com/office/drawing/2014/main" id="{9EBBEE6C-181E-8618-14E6-DCC5DB716918}"/>
              </a:ext>
            </a:extLst>
          </p:cNvPr>
          <p:cNvSpPr txBox="1">
            <a:spLocks/>
          </p:cNvSpPr>
          <p:nvPr/>
        </p:nvSpPr>
        <p:spPr>
          <a:xfrm>
            <a:off x="8343560" y="1600104"/>
            <a:ext cx="2821515" cy="155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Change the User Rights Assignment policy for </a:t>
            </a:r>
            <a:r>
              <a:rPr lang="en-US" sz="1400" b="1" dirty="0" err="1">
                <a:solidFill>
                  <a:schemeClr val="tx1"/>
                </a:solidFill>
              </a:rPr>
              <a:t>keyser.soze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Allow log on locally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Allow log on through Remote Desktop Services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Debug programs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Log on as a batch job</a:t>
            </a:r>
          </a:p>
          <a:p>
            <a:pPr marL="285750" indent="-285750" algn="l">
              <a:buFontTx/>
              <a:buChar char="-"/>
            </a:pPr>
            <a:r>
              <a:rPr lang="en-US" sz="1400" b="1" dirty="0">
                <a:solidFill>
                  <a:schemeClr val="tx1"/>
                </a:solidFill>
              </a:rPr>
              <a:t>Log on as a service</a:t>
            </a:r>
          </a:p>
          <a:p>
            <a:pPr marL="285750" indent="-285750" algn="l">
              <a:buFontTx/>
              <a:buChar char="-"/>
            </a:pP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9A199F6-1456-C3BF-616E-84C9264F3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37" y="3803679"/>
            <a:ext cx="2953685" cy="2669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7AEF422-CC4D-AADE-ACBE-83CD0CD21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148" y="4328592"/>
            <a:ext cx="3784927" cy="1620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4924ED-BCAB-F9D8-E2E8-06EF1C54DA8F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3B82CCF-56AD-664F-8693-2DF9BC246C4B}"/>
              </a:ext>
            </a:extLst>
          </p:cNvPr>
          <p:cNvSpPr/>
          <p:nvPr/>
        </p:nvSpPr>
        <p:spPr>
          <a:xfrm>
            <a:off x="795866" y="1199042"/>
            <a:ext cx="541867" cy="53108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dessin humoristique, Animation&#10;&#10;Le contenu généré par l’IA peut être incorrect.">
            <a:extLst>
              <a:ext uri="{FF2B5EF4-FFF2-40B4-BE49-F238E27FC236}">
                <a16:creationId xmlns:a16="http://schemas.microsoft.com/office/drawing/2014/main" id="{9193BD20-657A-AF28-C1E7-BE88275A3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50" y="3927530"/>
            <a:ext cx="770314" cy="770314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E2C2988-A125-3244-7DEF-170A827838D2}"/>
              </a:ext>
            </a:extLst>
          </p:cNvPr>
          <p:cNvSpPr/>
          <p:nvPr/>
        </p:nvSpPr>
        <p:spPr>
          <a:xfrm>
            <a:off x="10763718" y="3583156"/>
            <a:ext cx="1309874" cy="558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keyser.soze</a:t>
            </a:r>
            <a:endParaRPr lang="fr-FR" sz="1600" dirty="0"/>
          </a:p>
          <a:p>
            <a:pPr algn="ctr"/>
            <a:r>
              <a:rPr lang="fr-FR" sz="1600" dirty="0"/>
              <a:t>user</a:t>
            </a:r>
            <a:endParaRPr lang="en-US" sz="1600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FD015A9-6DD3-FE39-BCA5-2F20F1AED188}"/>
              </a:ext>
            </a:extLst>
          </p:cNvPr>
          <p:cNvCxnSpPr/>
          <p:nvPr/>
        </p:nvCxnSpPr>
        <p:spPr>
          <a:xfrm flipH="1">
            <a:off x="8639918" y="4521200"/>
            <a:ext cx="1604132" cy="52023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1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5E19B-7849-BC20-0C0B-5B546619B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2">
            <a:extLst>
              <a:ext uri="{FF2B5EF4-FFF2-40B4-BE49-F238E27FC236}">
                <a16:creationId xmlns:a16="http://schemas.microsoft.com/office/drawing/2014/main" id="{DB109B6A-BCC9-5B8F-49F1-323CF6AF3EF8}"/>
              </a:ext>
            </a:extLst>
          </p:cNvPr>
          <p:cNvSpPr txBox="1">
            <a:spLocks/>
          </p:cNvSpPr>
          <p:nvPr/>
        </p:nvSpPr>
        <p:spPr>
          <a:xfrm>
            <a:off x="214832" y="326473"/>
            <a:ext cx="5254635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/>
              <a:t>www.identitydays.com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4BDB4-2AA9-07A5-3050-C7F903A62E52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TLP:CLEAR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DDA04C-D3F2-8D3A-BD67-2E5A3B94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1182020"/>
            <a:ext cx="9685090" cy="52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39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0533E612-6B95-D331-3583-EF688A46B378}"/>
              </a:ext>
            </a:extLst>
          </p:cNvPr>
          <p:cNvSpPr txBox="1">
            <a:spLocks/>
          </p:cNvSpPr>
          <p:nvPr/>
        </p:nvSpPr>
        <p:spPr>
          <a:xfrm>
            <a:off x="7723161" y="4283989"/>
            <a:ext cx="3369291" cy="155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Check and copy/paste the Unique ID of the “</a:t>
            </a:r>
            <a:r>
              <a:rPr lang="en-US" sz="1400" b="1" dirty="0" err="1">
                <a:solidFill>
                  <a:schemeClr val="tx1"/>
                </a:solidFill>
              </a:rPr>
              <a:t>Defau</a:t>
            </a:r>
            <a:r>
              <a:rPr lang="en-US" sz="1400" b="1" dirty="0" err="1">
                <a:solidFill>
                  <a:srgbClr val="FF0000"/>
                </a:solidFill>
              </a:rPr>
              <a:t>|</a:t>
            </a:r>
            <a:r>
              <a:rPr lang="en-US" sz="1400" b="1" dirty="0" err="1">
                <a:solidFill>
                  <a:schemeClr val="tx1"/>
                </a:solidFill>
              </a:rPr>
              <a:t>t</a:t>
            </a:r>
            <a:r>
              <a:rPr lang="en-US" sz="1400" b="1" dirty="0">
                <a:solidFill>
                  <a:schemeClr val="tx1"/>
                </a:solidFill>
              </a:rPr>
              <a:t> Domain Controllers Policy” 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Here: 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n-US" sz="1400" b="1" dirty="0">
                <a:solidFill>
                  <a:srgbClr val="C00000"/>
                </a:solidFill>
              </a:rPr>
              <a:t>Keep this value somewhere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90DE4E-2EF7-937E-FAE6-4430AF5F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73" y="1538973"/>
            <a:ext cx="6154027" cy="5014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4F78E6-0F90-CC6C-B817-04C57EFB7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61" y="5060623"/>
            <a:ext cx="3476625" cy="342900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92980174-6013-37B5-D38D-4E5736307483}"/>
              </a:ext>
            </a:extLst>
          </p:cNvPr>
          <p:cNvSpPr/>
          <p:nvPr/>
        </p:nvSpPr>
        <p:spPr>
          <a:xfrm>
            <a:off x="6251267" y="5129493"/>
            <a:ext cx="1320800" cy="20516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5B23D-AA6C-8C74-E76F-F8DED2C1F743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9617EF5-DB20-BE8E-20AF-33831082AC51}"/>
              </a:ext>
            </a:extLst>
          </p:cNvPr>
          <p:cNvSpPr/>
          <p:nvPr/>
        </p:nvSpPr>
        <p:spPr>
          <a:xfrm>
            <a:off x="719667" y="1323723"/>
            <a:ext cx="855133" cy="81602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4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C76DCA-AC44-AF26-FEC3-F6DCCF7F6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33" y="1395929"/>
            <a:ext cx="2438334" cy="16419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4A5A3D-D719-6495-23D8-15BD4D28A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863" y="2872088"/>
            <a:ext cx="3234290" cy="3152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0CE68DAE-7BE2-C95D-205D-CD15E3EFB6F0}"/>
              </a:ext>
            </a:extLst>
          </p:cNvPr>
          <p:cNvSpPr txBox="1">
            <a:spLocks/>
          </p:cNvSpPr>
          <p:nvPr/>
        </p:nvSpPr>
        <p:spPr>
          <a:xfrm>
            <a:off x="5053121" y="1199042"/>
            <a:ext cx="6368412" cy="99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Modify the Domain Controllers ACL and add “Write </a:t>
            </a:r>
            <a:r>
              <a:rPr lang="en-US" sz="1600" b="1" dirty="0" err="1">
                <a:solidFill>
                  <a:schemeClr val="tx1"/>
                </a:solidFill>
              </a:rPr>
              <a:t>gPLink</a:t>
            </a:r>
            <a:r>
              <a:rPr lang="en-US" sz="1600" b="1" dirty="0">
                <a:solidFill>
                  <a:schemeClr val="tx1"/>
                </a:solidFill>
              </a:rPr>
              <a:t>” permission to your attacker user account (</a:t>
            </a:r>
            <a:r>
              <a:rPr lang="en-US" sz="1600" b="1" dirty="0" err="1">
                <a:solidFill>
                  <a:schemeClr val="tx1"/>
                </a:solidFill>
              </a:rPr>
              <a:t>keyser.soze</a:t>
            </a:r>
            <a:r>
              <a:rPr lang="en-US" sz="1600" b="1" dirty="0">
                <a:solidFill>
                  <a:schemeClr val="tx1"/>
                </a:solidFill>
              </a:rPr>
              <a:t> or another)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97B20C-9890-EC7C-5EA8-F4BC3C6CD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399" y="1981201"/>
            <a:ext cx="5646701" cy="4031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F2F0C1-EA5C-4713-755F-E50491DB1CFD}"/>
              </a:ext>
            </a:extLst>
          </p:cNvPr>
          <p:cNvSpPr/>
          <p:nvPr/>
        </p:nvSpPr>
        <p:spPr>
          <a:xfrm>
            <a:off x="5704019" y="5418667"/>
            <a:ext cx="942314" cy="416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EE8F2F47-D600-C30C-B9F1-5DC54F4BF638}"/>
              </a:ext>
            </a:extLst>
          </p:cNvPr>
          <p:cNvSpPr txBox="1">
            <a:spLocks/>
          </p:cNvSpPr>
          <p:nvPr/>
        </p:nvSpPr>
        <p:spPr>
          <a:xfrm>
            <a:off x="1380863" y="6167866"/>
            <a:ext cx="9600836" cy="55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{ Or grant permission to a group and use the ‘managed by’ technique to make it impossible to detect!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626BE-DFED-8013-CFEA-793B08F44AD1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BD73AC0-06AB-A133-30D6-1B560DE5C169}"/>
              </a:ext>
            </a:extLst>
          </p:cNvPr>
          <p:cNvSpPr/>
          <p:nvPr/>
        </p:nvSpPr>
        <p:spPr>
          <a:xfrm>
            <a:off x="4490103" y="5776494"/>
            <a:ext cx="658138" cy="150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17FB1E2-7C1A-A379-E683-257313A858AD}"/>
              </a:ext>
            </a:extLst>
          </p:cNvPr>
          <p:cNvSpPr/>
          <p:nvPr/>
        </p:nvSpPr>
        <p:spPr>
          <a:xfrm>
            <a:off x="11305959" y="3429000"/>
            <a:ext cx="671209" cy="6648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850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55CDE2B-AEB0-DDA8-816D-06012A5A0583}"/>
              </a:ext>
            </a:extLst>
          </p:cNvPr>
          <p:cNvSpPr txBox="1">
            <a:spLocks/>
          </p:cNvSpPr>
          <p:nvPr/>
        </p:nvSpPr>
        <p:spPr>
          <a:xfrm>
            <a:off x="5998527" y="1504261"/>
            <a:ext cx="5394068" cy="145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Mask the new GPO: Modify security on the “</a:t>
            </a:r>
            <a:r>
              <a:rPr lang="en-US" sz="1600" b="1" dirty="0" err="1">
                <a:solidFill>
                  <a:schemeClr val="tx1"/>
                </a:solidFill>
              </a:rPr>
              <a:t>Defau</a:t>
            </a:r>
            <a:r>
              <a:rPr lang="en-US" sz="1600" b="1" dirty="0" err="1">
                <a:solidFill>
                  <a:srgbClr val="FF0000"/>
                </a:solidFill>
              </a:rPr>
              <a:t>|</a:t>
            </a:r>
            <a:r>
              <a:rPr lang="en-US" sz="1600" b="1" dirty="0" err="1">
                <a:solidFill>
                  <a:schemeClr val="tx1"/>
                </a:solidFill>
              </a:rPr>
              <a:t>t</a:t>
            </a:r>
            <a:r>
              <a:rPr lang="en-US" sz="1600" b="1" dirty="0">
                <a:solidFill>
                  <a:schemeClr val="tx1"/>
                </a:solidFill>
              </a:rPr>
              <a:t> Domain Controllers Policy” and remove any access </a:t>
            </a:r>
            <a:r>
              <a:rPr lang="en-US" sz="1600" b="1" u="sng" dirty="0">
                <a:solidFill>
                  <a:schemeClr val="tx1"/>
                </a:solidFill>
              </a:rPr>
              <a:t>except</a:t>
            </a:r>
            <a:r>
              <a:rPr lang="en-US" sz="1600" b="1" dirty="0">
                <a:solidFill>
                  <a:schemeClr val="tx1"/>
                </a:solidFill>
              </a:rPr>
              <a:t> for SYSTEM and your hacker user account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rgbClr val="C00000"/>
                </a:solidFill>
              </a:rPr>
              <a:t>Now the GPO is not listed anymore in the GUI, even for Domain Admins</a:t>
            </a:r>
            <a:r>
              <a:rPr lang="en-US" sz="1600" b="1" dirty="0">
                <a:solidFill>
                  <a:schemeClr val="tx1"/>
                </a:solidFill>
              </a:rPr>
              <a:t>!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144C6D-B39C-CF6E-AE27-515273A5D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467164"/>
            <a:ext cx="4781488" cy="51622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F6760C-F241-62B2-E53F-91DCF9DD70EE}"/>
              </a:ext>
            </a:extLst>
          </p:cNvPr>
          <p:cNvSpPr/>
          <p:nvPr/>
        </p:nvSpPr>
        <p:spPr>
          <a:xfrm>
            <a:off x="849815" y="2502105"/>
            <a:ext cx="2799317" cy="64749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0ADB15-D114-F4E0-CE0D-31222D98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85557"/>
            <a:ext cx="5394069" cy="2539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AA75B0-82B9-12B5-CEB4-8376365A4D97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64B7212-81B6-2C4F-A155-02B5CA1D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61" y="4961261"/>
            <a:ext cx="1446117" cy="14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53591D0B-98E9-9B4F-5A6E-B1C80178750B}"/>
              </a:ext>
            </a:extLst>
          </p:cNvPr>
          <p:cNvSpPr/>
          <p:nvPr/>
        </p:nvSpPr>
        <p:spPr>
          <a:xfrm rot="8721795">
            <a:off x="4512937" y="2230083"/>
            <a:ext cx="1579803" cy="16108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AD714D0-D155-4F0A-5603-1C676EF9EA78}"/>
              </a:ext>
            </a:extLst>
          </p:cNvPr>
          <p:cNvSpPr/>
          <p:nvPr/>
        </p:nvSpPr>
        <p:spPr>
          <a:xfrm rot="5400000">
            <a:off x="9554323" y="3084398"/>
            <a:ext cx="701937" cy="1848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E9331E0-7D82-F7C8-FD96-2B23EB414357}"/>
              </a:ext>
            </a:extLst>
          </p:cNvPr>
          <p:cNvSpPr/>
          <p:nvPr/>
        </p:nvSpPr>
        <p:spPr>
          <a:xfrm>
            <a:off x="3615048" y="2893720"/>
            <a:ext cx="1309874" cy="558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keyser.soze</a:t>
            </a:r>
            <a:endParaRPr lang="fr-FR" sz="1600" dirty="0"/>
          </a:p>
          <a:p>
            <a:pPr algn="ctr"/>
            <a:r>
              <a:rPr lang="fr-FR" sz="1600" dirty="0"/>
              <a:t>user</a:t>
            </a:r>
            <a:endParaRPr lang="en-US" sz="1600" dirty="0"/>
          </a:p>
        </p:txBody>
      </p:sp>
      <p:pic>
        <p:nvPicPr>
          <p:cNvPr id="13" name="Image 12" descr="Une image contenant dessin humoristique, Animation&#10;&#10;Le contenu généré par l’IA peut être incorrect.">
            <a:extLst>
              <a:ext uri="{FF2B5EF4-FFF2-40B4-BE49-F238E27FC236}">
                <a16:creationId xmlns:a16="http://schemas.microsoft.com/office/drawing/2014/main" id="{7B1C3E91-86D6-77F4-E3DD-39FCFDDEE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33" y="3066819"/>
            <a:ext cx="770314" cy="770314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683F9906-B97D-9A52-F76E-641605184D7D}"/>
              </a:ext>
            </a:extLst>
          </p:cNvPr>
          <p:cNvSpPr/>
          <p:nvPr/>
        </p:nvSpPr>
        <p:spPr>
          <a:xfrm>
            <a:off x="719667" y="1323723"/>
            <a:ext cx="855133" cy="81602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BA785A9-64F7-892A-75A0-1D3611F26A15}"/>
              </a:ext>
            </a:extLst>
          </p:cNvPr>
          <p:cNvSpPr/>
          <p:nvPr/>
        </p:nvSpPr>
        <p:spPr>
          <a:xfrm>
            <a:off x="11297595" y="1645817"/>
            <a:ext cx="671209" cy="6648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8664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EEDD53-17EA-4F46-5108-BE337C7C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97" y="1382183"/>
            <a:ext cx="3139874" cy="5171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92239A-A2D3-957A-DCB8-EA293F29C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64" y="1439816"/>
            <a:ext cx="3930328" cy="5120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5B5344-58C6-B95E-9C96-126F72D207DA}"/>
              </a:ext>
            </a:extLst>
          </p:cNvPr>
          <p:cNvSpPr/>
          <p:nvPr/>
        </p:nvSpPr>
        <p:spPr>
          <a:xfrm>
            <a:off x="6263750" y="5734837"/>
            <a:ext cx="2594500" cy="82519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8538C-078E-46FE-3B91-DE63E47C1FB6}"/>
              </a:ext>
            </a:extLst>
          </p:cNvPr>
          <p:cNvSpPr/>
          <p:nvPr/>
        </p:nvSpPr>
        <p:spPr>
          <a:xfrm>
            <a:off x="6334264" y="1576186"/>
            <a:ext cx="1488936" cy="28670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1C563-FA60-D9FB-164A-3E5F62E284CA}"/>
              </a:ext>
            </a:extLst>
          </p:cNvPr>
          <p:cNvSpPr/>
          <p:nvPr/>
        </p:nvSpPr>
        <p:spPr>
          <a:xfrm>
            <a:off x="856098" y="1488661"/>
            <a:ext cx="1368517" cy="346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D8F4121-F442-28BC-8ECE-C51B65AC6478}"/>
              </a:ext>
            </a:extLst>
          </p:cNvPr>
          <p:cNvSpPr/>
          <p:nvPr/>
        </p:nvSpPr>
        <p:spPr>
          <a:xfrm rot="10800000">
            <a:off x="8896634" y="5899784"/>
            <a:ext cx="621522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AD61AE8E-332D-C878-4453-392984CB42DB}"/>
              </a:ext>
            </a:extLst>
          </p:cNvPr>
          <p:cNvSpPr/>
          <p:nvPr/>
        </p:nvSpPr>
        <p:spPr>
          <a:xfrm rot="10800000">
            <a:off x="7893713" y="1595711"/>
            <a:ext cx="1982855" cy="2476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54CA3E-8BFD-D888-4494-449F5AF8B50C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2A51711-A7E9-6FEE-CAE1-BB9274A8E721}"/>
              </a:ext>
            </a:extLst>
          </p:cNvPr>
          <p:cNvSpPr/>
          <p:nvPr/>
        </p:nvSpPr>
        <p:spPr>
          <a:xfrm>
            <a:off x="10321784" y="949371"/>
            <a:ext cx="1309874" cy="558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keyser.soze</a:t>
            </a:r>
            <a:endParaRPr lang="fr-FR" sz="1600" dirty="0"/>
          </a:p>
          <a:p>
            <a:pPr algn="ctr"/>
            <a:r>
              <a:rPr lang="fr-FR" sz="1600" dirty="0"/>
              <a:t>user</a:t>
            </a:r>
            <a:endParaRPr lang="en-US" sz="1600" dirty="0"/>
          </a:p>
        </p:txBody>
      </p:sp>
      <p:pic>
        <p:nvPicPr>
          <p:cNvPr id="14" name="Image 13" descr="Une image contenant dessin humoristique, Animation&#10;&#10;Le contenu généré par l’IA peut être incorrect.">
            <a:extLst>
              <a:ext uri="{FF2B5EF4-FFF2-40B4-BE49-F238E27FC236}">
                <a16:creationId xmlns:a16="http://schemas.microsoft.com/office/drawing/2014/main" id="{D9182423-0C89-8580-BB54-ECCD0A712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569" y="1122470"/>
            <a:ext cx="770314" cy="770314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833D540-56D9-7ECC-A078-B26F167AF9B3}"/>
              </a:ext>
            </a:extLst>
          </p:cNvPr>
          <p:cNvSpPr/>
          <p:nvPr/>
        </p:nvSpPr>
        <p:spPr>
          <a:xfrm>
            <a:off x="4226893" y="1084096"/>
            <a:ext cx="1451237" cy="5582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Domain admin</a:t>
            </a:r>
          </a:p>
          <a:p>
            <a:pPr algn="ctr"/>
            <a:r>
              <a:rPr lang="fr-FR" sz="1600" dirty="0"/>
              <a:t>user</a:t>
            </a:r>
            <a:endParaRPr lang="en-US" sz="1600" dirty="0"/>
          </a:p>
        </p:txBody>
      </p:sp>
      <p:pic>
        <p:nvPicPr>
          <p:cNvPr id="16" name="Image 15" descr="Une image contenant dessin humoristique, capture d’écran, résistant&#10;&#10;Le contenu généré par l’IA peut être incorrect.">
            <a:extLst>
              <a:ext uri="{FF2B5EF4-FFF2-40B4-BE49-F238E27FC236}">
                <a16:creationId xmlns:a16="http://schemas.microsoft.com/office/drawing/2014/main" id="{F5EBBD9C-C901-41CF-71E3-CE43572BE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06" y="1228499"/>
            <a:ext cx="829733" cy="829733"/>
          </a:xfrm>
          <a:prstGeom prst="rect">
            <a:avLst/>
          </a:prstGeom>
        </p:spPr>
      </p:pic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63499EBB-51A8-1E4A-827F-C1C14A225C13}"/>
              </a:ext>
            </a:extLst>
          </p:cNvPr>
          <p:cNvSpPr/>
          <p:nvPr/>
        </p:nvSpPr>
        <p:spPr>
          <a:xfrm rot="10800000">
            <a:off x="2311522" y="1595712"/>
            <a:ext cx="1533080" cy="2394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68E6687-99A8-6BE2-BCF2-786B65C6E0F5}"/>
              </a:ext>
            </a:extLst>
          </p:cNvPr>
          <p:cNvSpPr/>
          <p:nvPr/>
        </p:nvSpPr>
        <p:spPr>
          <a:xfrm>
            <a:off x="6968067" y="5412755"/>
            <a:ext cx="855133" cy="81602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4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9920CE96-9D15-2EF4-2DC1-FAB79307F0B6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2EFFE7-AD67-3706-7071-61F34A49D18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82C93-8E5F-3BBA-6B34-DCE9AC0AE155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Step-by-step example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780610-1F6C-66CE-49EC-C62BA260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1438220"/>
            <a:ext cx="4258442" cy="2631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09A284-3CDE-A984-FD70-21AEEAD7B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514" y="2239479"/>
            <a:ext cx="3624503" cy="3758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6D331F-13D5-3CB7-2802-A622F2701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104" y="3804479"/>
            <a:ext cx="5749962" cy="2023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ABB7BBBD-556C-AF43-A940-8B550287F844}"/>
              </a:ext>
            </a:extLst>
          </p:cNvPr>
          <p:cNvSpPr txBox="1">
            <a:spLocks/>
          </p:cNvSpPr>
          <p:nvPr/>
        </p:nvSpPr>
        <p:spPr>
          <a:xfrm>
            <a:off x="491067" y="6006980"/>
            <a:ext cx="11700933" cy="99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When attacker wants to activate the backdoor, replace the ‘6AC1786C-016F-11D2-945F-00C04fB984F9’ value (original Default Domain Controllers Policy) with the value ‘cbd6ee31-29f9-411f-8d2a-ec4999bba98e’ (</a:t>
            </a:r>
            <a:r>
              <a:rPr lang="en-US" sz="1400" b="1" dirty="0" err="1">
                <a:solidFill>
                  <a:schemeClr val="tx1"/>
                </a:solidFill>
              </a:rPr>
              <a:t>Defau</a:t>
            </a:r>
            <a:r>
              <a:rPr lang="en-US" sz="1400" b="1" dirty="0" err="1">
                <a:solidFill>
                  <a:srgbClr val="C00000"/>
                </a:solidFill>
              </a:rPr>
              <a:t>|</a:t>
            </a:r>
            <a:r>
              <a:rPr lang="en-US" sz="1400" b="1" dirty="0" err="1">
                <a:solidFill>
                  <a:schemeClr val="tx1"/>
                </a:solidFill>
              </a:rPr>
              <a:t>t</a:t>
            </a:r>
            <a:r>
              <a:rPr lang="en-US" sz="1400" b="1" dirty="0">
                <a:solidFill>
                  <a:schemeClr val="tx1"/>
                </a:solidFill>
              </a:rPr>
              <a:t> Domain Controllers Policy)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Then mask (ACL modification) the original ‘6AC1786C-016F-11D2-945F-00C04fB984F9’ GPO from the domain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B53EDA-10C5-E083-B776-F023ECDDA23C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56928-F479-3990-DE5A-1D204B17A68D}"/>
              </a:ext>
            </a:extLst>
          </p:cNvPr>
          <p:cNvSpPr/>
          <p:nvPr/>
        </p:nvSpPr>
        <p:spPr>
          <a:xfrm>
            <a:off x="3380992" y="3259668"/>
            <a:ext cx="3299208" cy="22273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1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D8E7E-95C7-9461-1062-E14728EFE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B2F998EC-0D6B-29B2-4D58-EA22C02A9CA3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5D3CE9-6F35-ACEF-7AF2-14E4EC1E692E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200FA-BAAF-7189-9BB1-10231827D814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How to check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ABD07-3083-547B-A5A6-90744771EDE0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379291AB-3057-EEDD-DC9F-A92832D40C35}"/>
              </a:ext>
            </a:extLst>
          </p:cNvPr>
          <p:cNvSpPr txBox="1">
            <a:spLocks/>
          </p:cNvSpPr>
          <p:nvPr/>
        </p:nvSpPr>
        <p:spPr>
          <a:xfrm>
            <a:off x="578068" y="2173367"/>
            <a:ext cx="8763639" cy="183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How to check</a:t>
            </a: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Check the “well-known” Group Policies values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AE1E2A0-E30A-53D1-1849-5F8E4728E57D}"/>
              </a:ext>
            </a:extLst>
          </p:cNvPr>
          <p:cNvSpPr/>
          <p:nvPr/>
        </p:nvSpPr>
        <p:spPr>
          <a:xfrm>
            <a:off x="10763718" y="2563238"/>
            <a:ext cx="671209" cy="6648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0450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A86BA-9354-2E9E-E1C6-5F10378AC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E023C3F5-8C60-4B1F-6237-1FA3A19A1F91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F69D08B-B8E7-6907-15CD-D7431964A72F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B9EFEA-0833-449F-74D8-5AB338E60440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Barlow"/>
              </a:rPr>
              <a:t>How to check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9EF7F-E363-F306-1781-F53354B9A3EB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A1D02DE6-5D0D-56BB-6D58-252DC452C00C}"/>
              </a:ext>
            </a:extLst>
          </p:cNvPr>
          <p:cNvSpPr txBox="1">
            <a:spLocks/>
          </p:cNvSpPr>
          <p:nvPr/>
        </p:nvSpPr>
        <p:spPr>
          <a:xfrm>
            <a:off x="578068" y="2173367"/>
            <a:ext cx="8763639" cy="183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How to check</a:t>
            </a:r>
          </a:p>
          <a:p>
            <a:pPr marL="285750" indent="-28575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Check the “well-known” Group Policies values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45FE92F-96A5-EC59-F65A-0A88E2C9A79A}"/>
              </a:ext>
            </a:extLst>
          </p:cNvPr>
          <p:cNvGrpSpPr/>
          <p:nvPr/>
        </p:nvGrpSpPr>
        <p:grpSpPr>
          <a:xfrm>
            <a:off x="1099224" y="3529512"/>
            <a:ext cx="10794121" cy="1410511"/>
            <a:chOff x="1099224" y="3529512"/>
            <a:chExt cx="10794121" cy="141051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425FF0B-C6A4-7084-0043-CCAE44C4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7496" y="3847668"/>
              <a:ext cx="3961601" cy="774201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B0BAF05-81A4-1DDC-C9FD-9960701BF912}"/>
                </a:ext>
              </a:extLst>
            </p:cNvPr>
            <p:cNvSpPr txBox="1"/>
            <p:nvPr/>
          </p:nvSpPr>
          <p:spPr>
            <a:xfrm>
              <a:off x="7361886" y="4281141"/>
              <a:ext cx="453145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i="0" dirty="0">
                  <a:effectLst/>
                  <a:latin typeface="-apple-system"/>
                </a:rPr>
                <a:t>{31B2F340-016D-11D2-945F-00C04FB984F9}</a:t>
              </a:r>
              <a:endParaRPr lang="en-US" sz="1400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657CECC-5CA6-D77D-74F3-5C345B2E1710}"/>
                </a:ext>
              </a:extLst>
            </p:cNvPr>
            <p:cNvSpPr txBox="1"/>
            <p:nvPr/>
          </p:nvSpPr>
          <p:spPr>
            <a:xfrm>
              <a:off x="7361885" y="3902200"/>
              <a:ext cx="453145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i="0" dirty="0">
                  <a:effectLst/>
                  <a:latin typeface="-apple-system"/>
                </a:rPr>
                <a:t>{</a:t>
              </a:r>
              <a:r>
                <a:rPr lang="en-US" sz="1400" dirty="0"/>
                <a:t>6AC1786C-016F-11D2-945F-00C04FB984F9</a:t>
              </a:r>
              <a:r>
                <a:rPr lang="en-US" sz="1400" b="0" i="0" dirty="0">
                  <a:effectLst/>
                  <a:latin typeface="-apple-system"/>
                </a:rPr>
                <a:t>}</a:t>
              </a:r>
              <a:endParaRPr lang="en-US" sz="1400" dirty="0"/>
            </a:p>
          </p:txBody>
        </p:sp>
        <p:pic>
          <p:nvPicPr>
            <p:cNvPr id="1026" name="Picture 2" descr="cd, rom Icon">
              <a:extLst>
                <a:ext uri="{FF2B5EF4-FFF2-40B4-BE49-F238E27FC236}">
                  <a16:creationId xmlns:a16="http://schemas.microsoft.com/office/drawing/2014/main" id="{376D0348-D0C7-E20E-8F94-C0B8A7F16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224" y="3529512"/>
              <a:ext cx="1410511" cy="141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id="{C346831F-4014-D85F-F454-56BAB19D8CEC}"/>
              </a:ext>
            </a:extLst>
          </p:cNvPr>
          <p:cNvSpPr/>
          <p:nvPr/>
        </p:nvSpPr>
        <p:spPr>
          <a:xfrm>
            <a:off x="10763718" y="2563238"/>
            <a:ext cx="671209" cy="6648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2057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ECE7-E58E-3016-B915-FB9000E1B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C2E96E2B-BED8-B535-33B4-F35DDE7CD445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AD backdooring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C0F9C3D-8193-66FD-17F2-1D9C3B06CDE2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gPLink</a:t>
            </a:r>
            <a:r>
              <a:rPr lang="en-US" sz="1400" b="1" dirty="0">
                <a:solidFill>
                  <a:schemeClr val="tx1"/>
                </a:solidFill>
              </a:rPr>
              <a:t> attribute to perform Domain Controllers future dominance</a:t>
            </a:r>
          </a:p>
          <a:p>
            <a:pPr algn="l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CAB5F-25D1-6BCD-4454-E20D802D50A1}"/>
              </a:ext>
            </a:extLst>
          </p:cNvPr>
          <p:cNvSpPr/>
          <p:nvPr/>
        </p:nvSpPr>
        <p:spPr>
          <a:xfrm>
            <a:off x="6806405" y="304260"/>
            <a:ext cx="1833513" cy="6451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arlow"/>
              </a:rPr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E1E79-81C5-8C8B-D77A-B459E33050BA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pic>
        <p:nvPicPr>
          <p:cNvPr id="2050" name="Picture 2" descr="Save Settings In Gpo">
            <a:extLst>
              <a:ext uri="{FF2B5EF4-FFF2-40B4-BE49-F238E27FC236}">
                <a16:creationId xmlns:a16="http://schemas.microsoft.com/office/drawing/2014/main" id="{2DFA30A6-C72C-903D-F642-972E716D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6" y="2010673"/>
            <a:ext cx="957618" cy="6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 descr="Une image contenant dessin humoristique, Animation, Dessin animé, jouet&#10;&#10;Le contenu généré par l’IA peut être incorrect.">
            <a:extLst>
              <a:ext uri="{FF2B5EF4-FFF2-40B4-BE49-F238E27FC236}">
                <a16:creationId xmlns:a16="http://schemas.microsoft.com/office/drawing/2014/main" id="{94A56B5A-6EC8-80F1-B638-6658009E3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85" y="1377579"/>
            <a:ext cx="660400" cy="660400"/>
          </a:xfrm>
          <a:prstGeom prst="rect">
            <a:avLst/>
          </a:prstGeom>
        </p:spPr>
      </p:pic>
      <p:pic>
        <p:nvPicPr>
          <p:cNvPr id="16" name="Image 15" descr="Une image contenant dessin humoristique, Animation&#10;&#10;Le contenu généré par l’IA peut être incorrect.">
            <a:extLst>
              <a:ext uri="{FF2B5EF4-FFF2-40B4-BE49-F238E27FC236}">
                <a16:creationId xmlns:a16="http://schemas.microsoft.com/office/drawing/2014/main" id="{9E81F8A1-A767-0D8D-274F-37281A855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718" y="1321202"/>
            <a:ext cx="716777" cy="716777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9FA80AF-8569-B736-7298-5543D6923365}"/>
              </a:ext>
            </a:extLst>
          </p:cNvPr>
          <p:cNvSpPr/>
          <p:nvPr/>
        </p:nvSpPr>
        <p:spPr>
          <a:xfrm>
            <a:off x="10622572" y="2173446"/>
            <a:ext cx="999067" cy="2370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keyser.soze</a:t>
            </a:r>
            <a:endParaRPr lang="en-US" sz="1200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A4CF236-B712-8EBF-5BE7-034E66166AF0}"/>
              </a:ext>
            </a:extLst>
          </p:cNvPr>
          <p:cNvCxnSpPr/>
          <p:nvPr/>
        </p:nvCxnSpPr>
        <p:spPr>
          <a:xfrm flipH="1">
            <a:off x="9609667" y="1678154"/>
            <a:ext cx="922867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9752367E-ABBB-3057-308B-7A963FD40BAD}"/>
              </a:ext>
            </a:extLst>
          </p:cNvPr>
          <p:cNvSpPr txBox="1"/>
          <p:nvPr/>
        </p:nvSpPr>
        <p:spPr>
          <a:xfrm>
            <a:off x="9666669" y="1339259"/>
            <a:ext cx="11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/>
              <a:t>managed</a:t>
            </a:r>
            <a:endParaRPr lang="en-US" sz="1200" i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8746162-CD00-9E52-3B6E-2CD4A4F60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504" y="2218408"/>
            <a:ext cx="2340963" cy="1007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9D48EEB3-9569-3ED5-61DE-40B38A6C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87" y="2905575"/>
            <a:ext cx="620331" cy="6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F7BAB3F-1A91-6566-BBE7-A3AD6145BA0D}"/>
              </a:ext>
            </a:extLst>
          </p:cNvPr>
          <p:cNvSpPr/>
          <p:nvPr/>
        </p:nvSpPr>
        <p:spPr>
          <a:xfrm>
            <a:off x="8081504" y="2099875"/>
            <a:ext cx="999067" cy="2370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GROUP A</a:t>
            </a:r>
            <a:endParaRPr lang="en-US" sz="120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FF59139-62B6-89D0-5892-D333FA0EBF99}"/>
              </a:ext>
            </a:extLst>
          </p:cNvPr>
          <p:cNvCxnSpPr/>
          <p:nvPr/>
        </p:nvCxnSpPr>
        <p:spPr>
          <a:xfrm flipV="1">
            <a:off x="10137286" y="3079576"/>
            <a:ext cx="770467" cy="371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49160D09-AB39-F537-A497-3005CB226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6916" y="1386187"/>
            <a:ext cx="2899929" cy="17920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B3DA14D-3032-FDD5-EAAF-A67FA3B9F268}"/>
              </a:ext>
            </a:extLst>
          </p:cNvPr>
          <p:cNvCxnSpPr>
            <a:cxnSpLocks/>
          </p:cNvCxnSpPr>
          <p:nvPr/>
        </p:nvCxnSpPr>
        <p:spPr>
          <a:xfrm flipH="1">
            <a:off x="5082751" y="1699462"/>
            <a:ext cx="3557167" cy="89133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FCC0DE8-6183-9955-30CF-E5C5D84FD77C}"/>
              </a:ext>
            </a:extLst>
          </p:cNvPr>
          <p:cNvSpPr txBox="1"/>
          <p:nvPr/>
        </p:nvSpPr>
        <p:spPr>
          <a:xfrm>
            <a:off x="6793750" y="1584916"/>
            <a:ext cx="116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Read &amp; Write </a:t>
            </a:r>
            <a:r>
              <a:rPr lang="fr-FR" sz="1200" i="1" dirty="0" err="1"/>
              <a:t>gPLink</a:t>
            </a:r>
            <a:endParaRPr lang="en-US" sz="1200" i="1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1FA23CA-D9BE-2105-9DB5-CED560E50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1504" y="3750610"/>
            <a:ext cx="2340963" cy="1295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B3C963F-2D91-1F62-6410-523C64F8F62E}"/>
              </a:ext>
            </a:extLst>
          </p:cNvPr>
          <p:cNvSpPr/>
          <p:nvPr/>
        </p:nvSpPr>
        <p:spPr>
          <a:xfrm>
            <a:off x="8081504" y="3647879"/>
            <a:ext cx="999067" cy="2370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GROUP A</a:t>
            </a:r>
            <a:endParaRPr lang="en-US" sz="1200" dirty="0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776DF4E1-E9B8-DE25-54AB-DF6E3C9D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87" y="4686119"/>
            <a:ext cx="620331" cy="6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C6A3BBD-E4E6-2C1C-D774-30F64ACC6B2D}"/>
              </a:ext>
            </a:extLst>
          </p:cNvPr>
          <p:cNvSpPr/>
          <p:nvPr/>
        </p:nvSpPr>
        <p:spPr>
          <a:xfrm>
            <a:off x="1293116" y="2041752"/>
            <a:ext cx="1805666" cy="48877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Default Domain </a:t>
            </a:r>
            <a:r>
              <a:rPr lang="fr-FR" sz="1200" dirty="0" err="1"/>
              <a:t>Controllers</a:t>
            </a:r>
            <a:r>
              <a:rPr lang="fr-FR" sz="1200" dirty="0"/>
              <a:t> Policy</a:t>
            </a:r>
            <a:endParaRPr lang="en-US" sz="1200" dirty="0"/>
          </a:p>
        </p:txBody>
      </p:sp>
      <p:pic>
        <p:nvPicPr>
          <p:cNvPr id="39" name="Picture 2" descr="Save Settings In Gpo">
            <a:extLst>
              <a:ext uri="{FF2B5EF4-FFF2-40B4-BE49-F238E27FC236}">
                <a16:creationId xmlns:a16="http://schemas.microsoft.com/office/drawing/2014/main" id="{2EBC7A4A-1F80-A297-09F5-BF1058AC8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9" y="2683221"/>
            <a:ext cx="957618" cy="6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45A57C7-F4CE-AF70-6628-A429CCC75B29}"/>
              </a:ext>
            </a:extLst>
          </p:cNvPr>
          <p:cNvSpPr/>
          <p:nvPr/>
        </p:nvSpPr>
        <p:spPr>
          <a:xfrm>
            <a:off x="1269999" y="2714300"/>
            <a:ext cx="1805666" cy="48877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THE PIPE GPO</a:t>
            </a:r>
            <a:endParaRPr lang="en-US" sz="1200" dirty="0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47C9BFC-F023-E566-8816-B124C2A273C9}"/>
              </a:ext>
            </a:extLst>
          </p:cNvPr>
          <p:cNvCxnSpPr>
            <a:cxnSpLocks/>
          </p:cNvCxnSpPr>
          <p:nvPr/>
        </p:nvCxnSpPr>
        <p:spPr>
          <a:xfrm flipH="1" flipV="1">
            <a:off x="3182441" y="2305412"/>
            <a:ext cx="603606" cy="32381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B3DBEBC-FE4B-85D9-B039-4194A85FFE5A}"/>
              </a:ext>
            </a:extLst>
          </p:cNvPr>
          <p:cNvCxnSpPr>
            <a:cxnSpLocks/>
          </p:cNvCxnSpPr>
          <p:nvPr/>
        </p:nvCxnSpPr>
        <p:spPr>
          <a:xfrm flipH="1">
            <a:off x="3159324" y="2714300"/>
            <a:ext cx="626723" cy="27819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324CAA0-D820-3544-E8DA-9877456CD035}"/>
              </a:ext>
            </a:extLst>
          </p:cNvPr>
          <p:cNvCxnSpPr>
            <a:cxnSpLocks/>
          </p:cNvCxnSpPr>
          <p:nvPr/>
        </p:nvCxnSpPr>
        <p:spPr>
          <a:xfrm flipV="1">
            <a:off x="3195757" y="2380166"/>
            <a:ext cx="438396" cy="1858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211C2A49-D1CC-5AB7-BD43-CD0D1206A79D}"/>
              </a:ext>
            </a:extLst>
          </p:cNvPr>
          <p:cNvSpPr txBox="1"/>
          <p:nvPr/>
        </p:nvSpPr>
        <p:spPr>
          <a:xfrm>
            <a:off x="1290348" y="3277462"/>
            <a:ext cx="4289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Grants </a:t>
            </a:r>
            <a:r>
              <a:rPr lang="en-US" sz="1200" b="1" dirty="0" err="1">
                <a:solidFill>
                  <a:schemeClr val="tx1"/>
                </a:solidFill>
              </a:rPr>
              <a:t>keyser.soze</a:t>
            </a:r>
            <a:r>
              <a:rPr lang="en-US" sz="1200" b="1" dirty="0">
                <a:solidFill>
                  <a:schemeClr val="tx1"/>
                </a:solidFill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Allow log on locally</a:t>
            </a:r>
          </a:p>
          <a:p>
            <a:pPr marL="285750" indent="-285750" algn="l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Allow log on through Remote Desktop Services</a:t>
            </a:r>
          </a:p>
          <a:p>
            <a:pPr marL="285750" indent="-285750" algn="l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Debug programs</a:t>
            </a:r>
          </a:p>
          <a:p>
            <a:pPr marL="285750" indent="-285750" algn="l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Log on as a batch job</a:t>
            </a:r>
          </a:p>
          <a:p>
            <a:pPr marL="285750" indent="-285750" algn="l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Log on as a service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F6B0058-4C32-B4C3-1628-52E17DA44BC0}"/>
              </a:ext>
            </a:extLst>
          </p:cNvPr>
          <p:cNvSpPr txBox="1"/>
          <p:nvPr/>
        </p:nvSpPr>
        <p:spPr>
          <a:xfrm>
            <a:off x="549052" y="4693536"/>
            <a:ext cx="7345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dirty="0">
                <a:solidFill>
                  <a:schemeClr val="tx1"/>
                </a:solidFill>
              </a:rPr>
              <a:t>1️⃣ </a:t>
            </a:r>
            <a:r>
              <a:rPr lang="fr-FR" sz="1600" b="1" dirty="0" err="1">
                <a:solidFill>
                  <a:schemeClr val="tx1"/>
                </a:solidFill>
              </a:rPr>
              <a:t>keyser.soze</a:t>
            </a:r>
            <a:r>
              <a:rPr lang="fr-FR" sz="1600" b="1" dirty="0">
                <a:solidFill>
                  <a:schemeClr val="tx1"/>
                </a:solidFill>
              </a:rPr>
              <a:t> changes the GROUPA </a:t>
            </a:r>
            <a:r>
              <a:rPr lang="fr-FR" sz="1600" b="1" dirty="0" err="1">
                <a:solidFill>
                  <a:schemeClr val="tx1"/>
                </a:solidFill>
              </a:rPr>
              <a:t>membership</a:t>
            </a:r>
            <a:r>
              <a:rPr lang="fr-FR" sz="1600" b="1" dirty="0">
                <a:solidFill>
                  <a:schemeClr val="tx1"/>
                </a:solidFill>
              </a:rPr>
              <a:t> &amp; </a:t>
            </a:r>
            <a:r>
              <a:rPr lang="fr-FR" sz="1600" b="1" dirty="0" err="1">
                <a:solidFill>
                  <a:schemeClr val="tx1"/>
                </a:solidFill>
              </a:rPr>
              <a:t>add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herself</a:t>
            </a:r>
            <a:endParaRPr lang="fr-FR" sz="1600" b="1" dirty="0">
              <a:solidFill>
                <a:schemeClr val="tx1"/>
              </a:solidFill>
            </a:endParaRPr>
          </a:p>
          <a:p>
            <a:pPr algn="l"/>
            <a:r>
              <a:rPr lang="fr-FR" sz="1600" b="1" dirty="0">
                <a:solidFill>
                  <a:schemeClr val="tx1"/>
                </a:solidFill>
              </a:rPr>
              <a:t>2️⃣ GROUPA can change the </a:t>
            </a:r>
            <a:r>
              <a:rPr lang="fr-FR" sz="1600" b="1" dirty="0" err="1">
                <a:solidFill>
                  <a:schemeClr val="tx1"/>
                </a:solidFill>
              </a:rPr>
              <a:t>gPLink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attribute</a:t>
            </a:r>
            <a:r>
              <a:rPr lang="fr-FR" sz="1600" b="1" dirty="0">
                <a:solidFill>
                  <a:schemeClr val="tx1"/>
                </a:solidFill>
              </a:rPr>
              <a:t> at the OU level – </a:t>
            </a:r>
            <a:r>
              <a:rPr lang="fr-FR" sz="1600" b="1" dirty="0" err="1">
                <a:solidFill>
                  <a:schemeClr val="tx1"/>
                </a:solidFill>
              </a:rPr>
              <a:t>keyser.soze</a:t>
            </a:r>
            <a:r>
              <a:rPr lang="fr-FR" sz="1600" b="1" dirty="0">
                <a:solidFill>
                  <a:schemeClr val="tx1"/>
                </a:solidFill>
              </a:rPr>
              <a:t> replaces the « default </a:t>
            </a:r>
            <a:r>
              <a:rPr lang="fr-FR" sz="1600" b="1" dirty="0" err="1">
                <a:solidFill>
                  <a:schemeClr val="tx1"/>
                </a:solidFill>
              </a:rPr>
              <a:t>domain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controllers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policy</a:t>
            </a:r>
            <a:r>
              <a:rPr lang="fr-FR" sz="1600" b="1" dirty="0">
                <a:solidFill>
                  <a:schemeClr val="tx1"/>
                </a:solidFill>
              </a:rPr>
              <a:t> » ID by the « PIPE GPO » ID</a:t>
            </a:r>
          </a:p>
          <a:p>
            <a:pPr algn="l"/>
            <a:r>
              <a:rPr lang="fr-FR" sz="1600" b="1" dirty="0">
                <a:solidFill>
                  <a:schemeClr val="tx1"/>
                </a:solidFill>
              </a:rPr>
              <a:t>3️⃣ « THE PIPE GPO » </a:t>
            </a:r>
            <a:r>
              <a:rPr lang="fr-FR" sz="1600" b="1" dirty="0" err="1">
                <a:solidFill>
                  <a:schemeClr val="tx1"/>
                </a:solidFill>
              </a:rPr>
              <a:t>grants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keyser.soze</a:t>
            </a:r>
            <a:r>
              <a:rPr lang="fr-FR" sz="1600" b="1" dirty="0">
                <a:solidFill>
                  <a:schemeClr val="tx1"/>
                </a:solidFill>
              </a:rPr>
              <a:t> global </a:t>
            </a:r>
            <a:r>
              <a:rPr lang="fr-FR" sz="1600" b="1" dirty="0" err="1">
                <a:solidFill>
                  <a:schemeClr val="tx1"/>
                </a:solidFill>
              </a:rPr>
              <a:t>access</a:t>
            </a:r>
            <a:r>
              <a:rPr lang="fr-FR" sz="1600" b="1" dirty="0">
                <a:solidFill>
                  <a:schemeClr val="tx1"/>
                </a:solidFill>
              </a:rPr>
              <a:t> to all Domain </a:t>
            </a:r>
            <a:r>
              <a:rPr lang="fr-FR" sz="1600" b="1" dirty="0" err="1">
                <a:solidFill>
                  <a:schemeClr val="tx1"/>
                </a:solidFill>
              </a:rPr>
              <a:t>Controllers</a:t>
            </a:r>
            <a:endParaRPr lang="fr-FR" sz="1600" b="1" dirty="0">
              <a:solidFill>
                <a:schemeClr val="tx1"/>
              </a:solidFill>
            </a:endParaRPr>
          </a:p>
          <a:p>
            <a:r>
              <a:rPr lang="fr-FR" sz="1600" b="1" dirty="0">
                <a:solidFill>
                  <a:schemeClr val="tx1"/>
                </a:solidFill>
              </a:rPr>
              <a:t>4️⃣ </a:t>
            </a:r>
            <a:r>
              <a:rPr lang="fr-FR" sz="1600" b="1" dirty="0" err="1">
                <a:solidFill>
                  <a:schemeClr val="tx1"/>
                </a:solidFill>
              </a:rPr>
              <a:t>keyser.soze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masks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/>
              <a:t>the original « default </a:t>
            </a:r>
            <a:r>
              <a:rPr lang="fr-FR" sz="1600" b="1" dirty="0" err="1"/>
              <a:t>domain</a:t>
            </a:r>
            <a:r>
              <a:rPr lang="fr-FR" sz="1600" b="1" dirty="0"/>
              <a:t> </a:t>
            </a:r>
            <a:r>
              <a:rPr lang="fr-FR" sz="1600" b="1" dirty="0" err="1"/>
              <a:t>controllers</a:t>
            </a:r>
            <a:r>
              <a:rPr lang="fr-FR" sz="1600" b="1" dirty="0"/>
              <a:t> </a:t>
            </a:r>
            <a:r>
              <a:rPr lang="fr-FR" sz="1600" b="1" dirty="0" err="1"/>
              <a:t>policy</a:t>
            </a:r>
            <a:r>
              <a:rPr lang="fr-FR" sz="1600" b="1" dirty="0"/>
              <a:t> »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5️⃣ </a:t>
            </a:r>
            <a:r>
              <a:rPr lang="fr-FR" sz="1600" b="1" dirty="0" err="1">
                <a:solidFill>
                  <a:schemeClr val="tx1"/>
                </a:solidFill>
              </a:rPr>
              <a:t>keyser.soze</a:t>
            </a:r>
            <a:r>
              <a:rPr lang="fr-FR" sz="1600" b="1" dirty="0">
                <a:solidFill>
                  <a:schemeClr val="tx1"/>
                </a:solidFill>
              </a:rPr>
              <a:t> can do everything on </a:t>
            </a:r>
            <a:r>
              <a:rPr lang="fr-FR" sz="1600" b="1" dirty="0" err="1">
                <a:solidFill>
                  <a:schemeClr val="tx1"/>
                </a:solidFill>
              </a:rPr>
              <a:t>DCs</a:t>
            </a:r>
            <a:r>
              <a:rPr lang="fr-FR" sz="1600" b="1" dirty="0">
                <a:solidFill>
                  <a:schemeClr val="tx1"/>
                </a:solidFill>
              </a:rPr>
              <a:t> but </a:t>
            </a:r>
            <a:r>
              <a:rPr lang="fr-FR" sz="1600" b="1" dirty="0" err="1">
                <a:solidFill>
                  <a:schemeClr val="tx1"/>
                </a:solidFill>
              </a:rPr>
              <a:t>is</a:t>
            </a:r>
            <a:r>
              <a:rPr lang="fr-FR" sz="1600" b="1" dirty="0">
                <a:solidFill>
                  <a:schemeClr val="tx1"/>
                </a:solidFill>
              </a:rPr>
              <a:t> not </a:t>
            </a:r>
            <a:r>
              <a:rPr lang="fr-FR" sz="1600" b="1" dirty="0" err="1">
                <a:solidFill>
                  <a:schemeClr val="tx1"/>
                </a:solidFill>
              </a:rPr>
              <a:t>member</a:t>
            </a:r>
            <a:r>
              <a:rPr lang="fr-FR" sz="1600" b="1" dirty="0">
                <a:solidFill>
                  <a:schemeClr val="tx1"/>
                </a:solidFill>
              </a:rPr>
              <a:t> of the Domain admins or Enterprise admins groups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BF7E89D2-4EF1-0E1B-6D23-C7E87B0BC46C}"/>
              </a:ext>
            </a:extLst>
          </p:cNvPr>
          <p:cNvSpPr/>
          <p:nvPr/>
        </p:nvSpPr>
        <p:spPr>
          <a:xfrm>
            <a:off x="1433384" y="3079576"/>
            <a:ext cx="192114" cy="22220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88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29398-A883-E4F2-C4AF-77343E3AE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2C1CEDAE-11E7-62FF-770A-46882C661209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Take aways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F4A9015-6D36-8B0F-E120-76E9FA8213DF}"/>
              </a:ext>
            </a:extLst>
          </p:cNvPr>
          <p:cNvSpPr/>
          <p:nvPr/>
        </p:nvSpPr>
        <p:spPr>
          <a:xfrm>
            <a:off x="431632" y="1138297"/>
            <a:ext cx="3407123" cy="516761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AD Backdoors </a:t>
            </a:r>
            <a:r>
              <a:rPr lang="fr-FR" sz="3600" b="1" dirty="0" err="1"/>
              <a:t>hunting</a:t>
            </a:r>
            <a:r>
              <a:rPr lang="fr-FR" sz="3600" b="1" dirty="0"/>
              <a:t> </a:t>
            </a:r>
            <a:r>
              <a:rPr lang="fr-FR" sz="3600" b="1" dirty="0" err="1"/>
              <a:t>is</a:t>
            </a:r>
            <a:r>
              <a:rPr lang="fr-FR" sz="3600" b="1" dirty="0"/>
              <a:t> fun!</a:t>
            </a:r>
          </a:p>
          <a:p>
            <a:pPr algn="ctr"/>
            <a:endParaRPr lang="fr-FR" sz="3600" b="1" dirty="0"/>
          </a:p>
          <a:p>
            <a:pPr algn="ctr"/>
            <a:r>
              <a:rPr lang="fr-FR" sz="6600" b="1" dirty="0"/>
              <a:t>🤩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C291C1B-6EED-56C2-30E8-A911508726CC}"/>
              </a:ext>
            </a:extLst>
          </p:cNvPr>
          <p:cNvSpPr/>
          <p:nvPr/>
        </p:nvSpPr>
        <p:spPr>
          <a:xfrm>
            <a:off x="4514785" y="1138296"/>
            <a:ext cx="3407123" cy="516761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/>
              <a:t>Remember</a:t>
            </a:r>
            <a:r>
              <a:rPr lang="fr-FR" sz="3600" dirty="0"/>
              <a:t> the </a:t>
            </a:r>
            <a:r>
              <a:rPr lang="fr-FR" sz="3600" dirty="0" err="1"/>
              <a:t>blue</a:t>
            </a:r>
            <a:r>
              <a:rPr lang="fr-FR" sz="3600" dirty="0"/>
              <a:t> </a:t>
            </a:r>
            <a:r>
              <a:rPr lang="fr-FR" sz="3600" dirty="0" err="1"/>
              <a:t>pill</a:t>
            </a:r>
            <a:r>
              <a:rPr lang="fr-FR" sz="3600" dirty="0"/>
              <a:t> and the </a:t>
            </a:r>
            <a:r>
              <a:rPr lang="fr-FR" sz="3600" dirty="0" err="1"/>
              <a:t>red</a:t>
            </a:r>
            <a:r>
              <a:rPr lang="fr-FR" sz="3600" dirty="0"/>
              <a:t> </a:t>
            </a:r>
            <a:r>
              <a:rPr lang="fr-FR" sz="3600" dirty="0" err="1"/>
              <a:t>pill</a:t>
            </a:r>
            <a:endParaRPr lang="fr-FR" sz="3600" dirty="0"/>
          </a:p>
          <a:p>
            <a:pPr algn="ctr"/>
            <a:endParaRPr lang="fr-FR" sz="3600" b="1" dirty="0"/>
          </a:p>
          <a:p>
            <a:pPr algn="ctr"/>
            <a:r>
              <a:rPr lang="fr-FR" sz="3600" b="1" dirty="0"/>
              <a:t>Fact, </a:t>
            </a:r>
            <a:r>
              <a:rPr lang="fr-FR" sz="3600" b="1" dirty="0" err="1"/>
              <a:t>you</a:t>
            </a:r>
            <a:r>
              <a:rPr lang="fr-FR" sz="3600" b="1" dirty="0"/>
              <a:t> </a:t>
            </a:r>
            <a:r>
              <a:rPr lang="fr-FR" sz="3600" b="1" dirty="0" err="1"/>
              <a:t>can’t</a:t>
            </a:r>
            <a:r>
              <a:rPr lang="fr-FR" sz="3600" b="1" dirty="0"/>
              <a:t> </a:t>
            </a:r>
            <a:r>
              <a:rPr lang="fr-FR" sz="3600" b="1" dirty="0" err="1"/>
              <a:t>rely</a:t>
            </a:r>
            <a:r>
              <a:rPr lang="fr-FR" sz="3600" b="1" dirty="0"/>
              <a:t> on </a:t>
            </a:r>
            <a:r>
              <a:rPr lang="fr-FR" sz="3600" b="1" dirty="0" err="1"/>
              <a:t>your</a:t>
            </a:r>
            <a:r>
              <a:rPr lang="fr-FR" sz="3600" b="1" dirty="0"/>
              <a:t> backups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CB6536-8017-6F73-73EA-B886E538DF11}"/>
              </a:ext>
            </a:extLst>
          </p:cNvPr>
          <p:cNvSpPr/>
          <p:nvPr/>
        </p:nvSpPr>
        <p:spPr>
          <a:xfrm>
            <a:off x="8353245" y="1138295"/>
            <a:ext cx="3407123" cy="516761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Quick tip: monitor the new Deny ACEs entries in your directory — </a:t>
            </a:r>
            <a:r>
              <a:rPr lang="en-US" sz="3600" b="1" dirty="0"/>
              <a:t>it’s very often a bad signal...</a:t>
            </a:r>
            <a:endParaRPr lang="fr-FR" sz="3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F8947D-815E-FAD2-43B7-CD2A9A8BF5A6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2319059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5624438-9142-CDDA-CE9A-2079FDA30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38" y="2728569"/>
            <a:ext cx="2086918" cy="16238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AFA304-C6E1-1CA9-05D1-93ADF31EFACE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366960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3D48B-05B3-57AE-77DD-15E454D9D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24">
            <a:extLst>
              <a:ext uri="{FF2B5EF4-FFF2-40B4-BE49-F238E27FC236}">
                <a16:creationId xmlns:a16="http://schemas.microsoft.com/office/drawing/2014/main" id="{4DF53B8E-5469-EC99-13E9-08702667ECD4}"/>
              </a:ext>
            </a:extLst>
          </p:cNvPr>
          <p:cNvSpPr txBox="1"/>
          <p:nvPr/>
        </p:nvSpPr>
        <p:spPr>
          <a:xfrm>
            <a:off x="214831" y="1146239"/>
            <a:ext cx="11828887" cy="456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Introduction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How do Active Directory attacks occur in real life?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What is an AD backdoor?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AD backdooring techniques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rPr>
              <a:t>Q&amp;A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4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4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4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4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" sz="4000" b="1" dirty="0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3E1CDB27-9712-907B-1189-0EB2DA77143C}"/>
              </a:ext>
            </a:extLst>
          </p:cNvPr>
          <p:cNvSpPr txBox="1">
            <a:spLocks/>
          </p:cNvSpPr>
          <p:nvPr/>
        </p:nvSpPr>
        <p:spPr>
          <a:xfrm>
            <a:off x="214832" y="326473"/>
            <a:ext cx="2545865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48A5C3-316C-049B-CDAB-639E4C6DF8E5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251420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21">
            <a:extLst>
              <a:ext uri="{FF2B5EF4-FFF2-40B4-BE49-F238E27FC236}">
                <a16:creationId xmlns:a16="http://schemas.microsoft.com/office/drawing/2014/main" id="{DCF8F0B0-92EB-E82A-A45E-EB09FCDC8AC4}"/>
              </a:ext>
            </a:extLst>
          </p:cNvPr>
          <p:cNvSpPr txBox="1">
            <a:spLocks/>
          </p:cNvSpPr>
          <p:nvPr/>
        </p:nvSpPr>
        <p:spPr>
          <a:xfrm>
            <a:off x="2182670" y="1767372"/>
            <a:ext cx="7826660" cy="31818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fr-FR" sz="4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800" b="1"/>
              <a:t>How do Active Directory attacks occur in real life?</a:t>
            </a:r>
            <a:endParaRPr lang="en-US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ACDD4A-8556-EEEA-A58C-16A8631DDA7F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68778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9DA756C-7135-299C-7F33-947591F55105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How a ransomware attack occurs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A15A6273-5C75-AF97-9655-E10C0B2EF3E7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Ransomware’s classic sequence</a:t>
            </a:r>
          </a:p>
        </p:txBody>
      </p:sp>
      <p:pic>
        <p:nvPicPr>
          <p:cNvPr id="5" name="Image 4" descr="Une image contenant assis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7E612BBD-42AA-2199-F4AE-193F0FE6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28" y="2746559"/>
            <a:ext cx="1453212" cy="113350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362ED81-3F44-552A-CAA4-2641252BBA81}"/>
              </a:ext>
            </a:extLst>
          </p:cNvPr>
          <p:cNvCxnSpPr>
            <a:cxnSpLocks/>
          </p:cNvCxnSpPr>
          <p:nvPr/>
        </p:nvCxnSpPr>
        <p:spPr>
          <a:xfrm>
            <a:off x="2717218" y="3313311"/>
            <a:ext cx="674107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C3774439-1E67-2148-713D-B9A339DDF225}"/>
              </a:ext>
            </a:extLst>
          </p:cNvPr>
          <p:cNvSpPr/>
          <p:nvPr/>
        </p:nvSpPr>
        <p:spPr>
          <a:xfrm>
            <a:off x="4342570" y="3009414"/>
            <a:ext cx="144117" cy="1319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1CCE27-ADCF-32A2-E69B-7A72F6A8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621" y="3259076"/>
            <a:ext cx="384068" cy="384068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97DC765-62AB-DFFA-5EF3-9584DA97AF5C}"/>
              </a:ext>
            </a:extLst>
          </p:cNvPr>
          <p:cNvSpPr/>
          <p:nvPr/>
        </p:nvSpPr>
        <p:spPr>
          <a:xfrm>
            <a:off x="2875433" y="4086577"/>
            <a:ext cx="1880746" cy="1919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First malicious code infects one computer</a:t>
            </a:r>
          </a:p>
          <a:p>
            <a:endParaRPr lang="en-US" sz="1000" b="1" dirty="0">
              <a:solidFill>
                <a:schemeClr val="tx1"/>
              </a:solidFill>
              <a:latin typeface="Barlow"/>
              <a:sym typeface="Barlow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Disable the local AV/EDR and create fake AV/EDR services and fake logs</a:t>
            </a:r>
          </a:p>
          <a:p>
            <a:endParaRPr lang="en-US" sz="1000" b="1" dirty="0">
              <a:solidFill>
                <a:schemeClr val="tx1"/>
              </a:solidFill>
              <a:latin typeface="Barlow"/>
              <a:sym typeface="Barlow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Download the second malicious code</a:t>
            </a:r>
            <a:endParaRPr lang="en-US" b="1" dirty="0">
              <a:solidFill>
                <a:schemeClr val="tx1"/>
              </a:solidFill>
              <a:latin typeface="Barlow"/>
              <a:sym typeface="Barlow"/>
            </a:endParaRPr>
          </a:p>
        </p:txBody>
      </p:sp>
      <p:pic>
        <p:nvPicPr>
          <p:cNvPr id="10" name="Image 9" descr="Une image contenant assis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ADCA12A6-5DBD-B998-99F5-451041FB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63" y="2746559"/>
            <a:ext cx="1453212" cy="113350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9EE0DD8-99E4-1F6B-17AB-6C376E35B03C}"/>
              </a:ext>
            </a:extLst>
          </p:cNvPr>
          <p:cNvSpPr/>
          <p:nvPr/>
        </p:nvSpPr>
        <p:spPr>
          <a:xfrm>
            <a:off x="6148105" y="3009414"/>
            <a:ext cx="144117" cy="1319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C3BCFA8-73B9-0292-2332-66F0106AE361}"/>
              </a:ext>
            </a:extLst>
          </p:cNvPr>
          <p:cNvCxnSpPr>
            <a:cxnSpLocks/>
          </p:cNvCxnSpPr>
          <p:nvPr/>
        </p:nvCxnSpPr>
        <p:spPr>
          <a:xfrm>
            <a:off x="4878122" y="3289667"/>
            <a:ext cx="674107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6BCA874-3342-BDC7-98C4-84CD94B47FE3}"/>
              </a:ext>
            </a:extLst>
          </p:cNvPr>
          <p:cNvSpPr/>
          <p:nvPr/>
        </p:nvSpPr>
        <p:spPr>
          <a:xfrm>
            <a:off x="4985732" y="4086576"/>
            <a:ext cx="1840205" cy="1919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b="1" dirty="0">
              <a:solidFill>
                <a:schemeClr val="tx1"/>
              </a:solidFill>
              <a:latin typeface="Barlow"/>
              <a:sym typeface="Barlow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Locally steal login, password, password hash</a:t>
            </a:r>
          </a:p>
          <a:p>
            <a:endParaRPr lang="en-US" sz="1000" b="1" dirty="0">
              <a:solidFill>
                <a:schemeClr val="tx1"/>
              </a:solidFill>
              <a:latin typeface="Barlow"/>
              <a:sym typeface="Barlow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Perform Active Directory (AD) reconnaissance</a:t>
            </a:r>
          </a:p>
          <a:p>
            <a:endParaRPr lang="en-US" sz="1000" b="1" dirty="0">
              <a:solidFill>
                <a:schemeClr val="tx1"/>
              </a:solidFill>
              <a:latin typeface="Barlow"/>
              <a:sym typeface="Barlow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Look for attack paths using CVEs or AD misconfigurations</a:t>
            </a:r>
          </a:p>
        </p:txBody>
      </p:sp>
      <p:pic>
        <p:nvPicPr>
          <p:cNvPr id="14" name="Image 13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3CBBA154-E95C-F31C-84CD-81D6AED2A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261" y="1619796"/>
            <a:ext cx="569589" cy="569589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D1FA484-D325-C0C9-96CD-7A7803566E94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232056" y="2189385"/>
            <a:ext cx="0" cy="100821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6E2C763-F7BA-30A4-C215-AA1906469905}"/>
              </a:ext>
            </a:extLst>
          </p:cNvPr>
          <p:cNvCxnSpPr>
            <a:cxnSpLocks/>
          </p:cNvCxnSpPr>
          <p:nvPr/>
        </p:nvCxnSpPr>
        <p:spPr>
          <a:xfrm>
            <a:off x="6670432" y="3299121"/>
            <a:ext cx="674107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Betweenness centrality - Wikipedia">
            <a:extLst>
              <a:ext uri="{FF2B5EF4-FFF2-40B4-BE49-F238E27FC236}">
                <a16:creationId xmlns:a16="http://schemas.microsoft.com/office/drawing/2014/main" id="{CC98EE2F-4202-7F30-D76F-EF1725EE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20" y="2690128"/>
            <a:ext cx="1396448" cy="13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7222019B-F777-E169-7464-4CB6F7C06052}"/>
              </a:ext>
            </a:extLst>
          </p:cNvPr>
          <p:cNvGrpSpPr/>
          <p:nvPr/>
        </p:nvGrpSpPr>
        <p:grpSpPr>
          <a:xfrm>
            <a:off x="8468522" y="2884422"/>
            <a:ext cx="462260" cy="445952"/>
            <a:chOff x="7320825" y="2199606"/>
            <a:chExt cx="462260" cy="445952"/>
          </a:xfrm>
        </p:grpSpPr>
        <p:sp>
          <p:nvSpPr>
            <p:cNvPr id="19" name="Triangle isocèle 18">
              <a:extLst>
                <a:ext uri="{FF2B5EF4-FFF2-40B4-BE49-F238E27FC236}">
                  <a16:creationId xmlns:a16="http://schemas.microsoft.com/office/drawing/2014/main" id="{CC50DF89-234A-9FAC-E161-93C5066C4C06}"/>
                </a:ext>
              </a:extLst>
            </p:cNvPr>
            <p:cNvSpPr/>
            <p:nvPr/>
          </p:nvSpPr>
          <p:spPr>
            <a:xfrm>
              <a:off x="7320825" y="2199606"/>
              <a:ext cx="436736" cy="362778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Titre 2">
              <a:extLst>
                <a:ext uri="{FF2B5EF4-FFF2-40B4-BE49-F238E27FC236}">
                  <a16:creationId xmlns:a16="http://schemas.microsoft.com/office/drawing/2014/main" id="{D577A952-1501-8763-D65A-757FBB86E40B}"/>
                </a:ext>
              </a:extLst>
            </p:cNvPr>
            <p:cNvSpPr txBox="1">
              <a:spLocks/>
            </p:cNvSpPr>
            <p:nvPr/>
          </p:nvSpPr>
          <p:spPr>
            <a:xfrm>
              <a:off x="7352942" y="2277969"/>
              <a:ext cx="430143" cy="36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Barlow"/>
                <a:buNone/>
                <a:defRPr sz="2400" b="0" i="0" u="none" strike="noStrike" cap="none">
                  <a:solidFill>
                    <a:schemeClr val="lt2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Calibri"/>
                <a:buNone/>
                <a:defRPr sz="2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Calibri"/>
                <a:buNone/>
                <a:defRPr sz="2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Calibri"/>
                <a:buNone/>
                <a:defRPr sz="2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Calibri"/>
                <a:buNone/>
                <a:defRPr sz="2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Calibri"/>
                <a:buNone/>
                <a:defRPr sz="2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Calibri"/>
                <a:buNone/>
                <a:defRPr sz="2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Calibri"/>
                <a:buNone/>
                <a:defRPr sz="2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Calibri"/>
                <a:buNone/>
                <a:defRPr sz="2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l"/>
              <a:r>
                <a:rPr lang="en-US" sz="1100" b="1" dirty="0">
                  <a:solidFill>
                    <a:schemeClr val="tx1"/>
                  </a:solidFill>
                </a:rPr>
                <a:t>AD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0868093-DBE9-7B69-2F60-B25BF18DF2C7}"/>
              </a:ext>
            </a:extLst>
          </p:cNvPr>
          <p:cNvSpPr/>
          <p:nvPr/>
        </p:nvSpPr>
        <p:spPr>
          <a:xfrm>
            <a:off x="7071626" y="4134708"/>
            <a:ext cx="2642810" cy="1919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Use lateral movement &amp; Privilege escalation to gain AD Domain Dominance</a:t>
            </a:r>
          </a:p>
          <a:p>
            <a:endParaRPr lang="en-US" sz="1000" b="1" dirty="0">
              <a:solidFill>
                <a:schemeClr val="tx1"/>
              </a:solidFill>
              <a:latin typeface="Barlow"/>
              <a:sym typeface="Barlow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Third malicious code is downloaded</a:t>
            </a:r>
          </a:p>
          <a:p>
            <a:endParaRPr lang="en-US" sz="1000" b="1" dirty="0">
              <a:solidFill>
                <a:schemeClr val="tx1"/>
              </a:solidFill>
              <a:latin typeface="Barlow"/>
              <a:sym typeface="Barlow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Backups are destroyed</a:t>
            </a:r>
          </a:p>
          <a:p>
            <a:endParaRPr lang="en-US" sz="1000" b="1" dirty="0">
              <a:solidFill>
                <a:schemeClr val="tx1"/>
              </a:solidFill>
              <a:latin typeface="Barlow"/>
              <a:sym typeface="Barlow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Backdoors are created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b="1" dirty="0">
              <a:solidFill>
                <a:schemeClr val="tx1"/>
              </a:solidFill>
              <a:latin typeface="Barlow"/>
              <a:sym typeface="Barlow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Barlow"/>
                <a:sym typeface="Barlow"/>
              </a:rPr>
              <a:t>The encryption payload is deployed on all the machines</a:t>
            </a:r>
          </a:p>
        </p:txBody>
      </p:sp>
      <p:pic>
        <p:nvPicPr>
          <p:cNvPr id="22" name="Image 21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6A4C3DE9-743B-8F6A-856A-A434CB862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359" y="1673014"/>
            <a:ext cx="569589" cy="569589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9CA1FE2-E99A-FE81-9F82-DA805FDB68AC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9191154" y="2242603"/>
            <a:ext cx="0" cy="100821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95453306-387E-77F7-B0FB-2569831D110F}"/>
              </a:ext>
            </a:extLst>
          </p:cNvPr>
          <p:cNvSpPr/>
          <p:nvPr/>
        </p:nvSpPr>
        <p:spPr>
          <a:xfrm>
            <a:off x="5159996" y="2355634"/>
            <a:ext cx="144117" cy="1319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0B915A6-97F4-27DB-13A4-60FE9987B161}"/>
              </a:ext>
            </a:extLst>
          </p:cNvPr>
          <p:cNvSpPr/>
          <p:nvPr/>
        </p:nvSpPr>
        <p:spPr>
          <a:xfrm>
            <a:off x="9119094" y="2362638"/>
            <a:ext cx="144117" cy="1319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6" name="Image 25" descr="Une image contenant assis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24CEA061-6C96-38C1-8DA9-5AD97D9B0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24" y="2546523"/>
            <a:ext cx="499128" cy="38932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0EF0F4-8E41-B35A-3DBF-9D7929D0E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99" y="2655465"/>
            <a:ext cx="248162" cy="248162"/>
          </a:xfrm>
          <a:prstGeom prst="rect">
            <a:avLst/>
          </a:prstGeom>
        </p:spPr>
      </p:pic>
      <p:pic>
        <p:nvPicPr>
          <p:cNvPr id="28" name="Image 27" descr="Une image contenant assis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EF8FAEB3-688A-492F-E348-D1FD192E5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24" y="3066098"/>
            <a:ext cx="499128" cy="38932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73FAB85-B6D7-2C51-2882-6036C3E4B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99" y="3175040"/>
            <a:ext cx="248162" cy="248162"/>
          </a:xfrm>
          <a:prstGeom prst="rect">
            <a:avLst/>
          </a:prstGeom>
        </p:spPr>
      </p:pic>
      <p:pic>
        <p:nvPicPr>
          <p:cNvPr id="30" name="Image 29" descr="Une image contenant assis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0651837A-2CA5-F90D-B8CE-CF84296C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050" y="3611880"/>
            <a:ext cx="499128" cy="38932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626732E-765C-1C0A-593F-E6161835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925" y="3720822"/>
            <a:ext cx="248162" cy="248162"/>
          </a:xfrm>
          <a:prstGeom prst="rect">
            <a:avLst/>
          </a:prstGeom>
        </p:spPr>
      </p:pic>
      <p:pic>
        <p:nvPicPr>
          <p:cNvPr id="32" name="Image 31" descr="Une image contenant assis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00BE5F18-3CE4-EE6B-FBA0-56F384C4A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433" y="4157662"/>
            <a:ext cx="499128" cy="38932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2AC5ABC-AEF7-0B9B-CC7D-FFA8F5D3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308" y="4266604"/>
            <a:ext cx="248162" cy="248162"/>
          </a:xfrm>
          <a:prstGeom prst="rect">
            <a:avLst/>
          </a:prstGeom>
        </p:spPr>
      </p:pic>
      <p:pic>
        <p:nvPicPr>
          <p:cNvPr id="34" name="Image 33" descr="Une image contenant assis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2961FD2B-DCF8-1E1B-061D-677A7A071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424" y="2047551"/>
            <a:ext cx="499128" cy="38932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243B0E2-8332-CE56-0967-051374E8F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99" y="2156493"/>
            <a:ext cx="248162" cy="248162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4AD080D-BB63-1454-33E2-7DF063DAF1F8}"/>
              </a:ext>
            </a:extLst>
          </p:cNvPr>
          <p:cNvCxnSpPr>
            <a:cxnSpLocks/>
          </p:cNvCxnSpPr>
          <p:nvPr/>
        </p:nvCxnSpPr>
        <p:spPr>
          <a:xfrm flipV="1">
            <a:off x="9340620" y="2421604"/>
            <a:ext cx="460430" cy="82921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6C7D9B9-0DC3-1DF8-EBD7-10451BA5ED95}"/>
              </a:ext>
            </a:extLst>
          </p:cNvPr>
          <p:cNvCxnSpPr>
            <a:cxnSpLocks/>
          </p:cNvCxnSpPr>
          <p:nvPr/>
        </p:nvCxnSpPr>
        <p:spPr>
          <a:xfrm flipV="1">
            <a:off x="9392225" y="2869099"/>
            <a:ext cx="408825" cy="47659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AF70A38-F6C0-70D9-5FE0-33CE82FB8129}"/>
              </a:ext>
            </a:extLst>
          </p:cNvPr>
          <p:cNvCxnSpPr>
            <a:cxnSpLocks/>
          </p:cNvCxnSpPr>
          <p:nvPr/>
        </p:nvCxnSpPr>
        <p:spPr>
          <a:xfrm flipV="1">
            <a:off x="9415313" y="3407276"/>
            <a:ext cx="374506" cy="4383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4E2C8036-C9E8-4C93-83F3-8E42D147CA74}"/>
              </a:ext>
            </a:extLst>
          </p:cNvPr>
          <p:cNvCxnSpPr>
            <a:cxnSpLocks/>
          </p:cNvCxnSpPr>
          <p:nvPr/>
        </p:nvCxnSpPr>
        <p:spPr>
          <a:xfrm>
            <a:off x="9415313" y="3559676"/>
            <a:ext cx="468088" cy="16114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3848B4F-EC3A-A083-4E72-F256F5CC71F1}"/>
              </a:ext>
            </a:extLst>
          </p:cNvPr>
          <p:cNvCxnSpPr>
            <a:cxnSpLocks/>
          </p:cNvCxnSpPr>
          <p:nvPr/>
        </p:nvCxnSpPr>
        <p:spPr>
          <a:xfrm>
            <a:off x="9340140" y="3639788"/>
            <a:ext cx="543261" cy="62681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3D8AADE-2907-B3E0-4B0D-F13F30873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887" y="2653300"/>
            <a:ext cx="569589" cy="569589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16A53AD-9232-5C91-F5B6-B95688A57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4834">
            <a:off x="1573514" y="3260366"/>
            <a:ext cx="992760" cy="99276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9758159-7ED2-B729-4B45-F2FAF8272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111" y="4300134"/>
            <a:ext cx="559139" cy="55913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5C84BEE-D395-0BC4-DDBF-A65C77388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315" y="1941936"/>
            <a:ext cx="515161" cy="36758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D8E3D49-E8AD-B6FE-1F76-025B8264B8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2129136" y="2031121"/>
            <a:ext cx="433364" cy="397103"/>
          </a:xfrm>
          <a:prstGeom prst="rect">
            <a:avLst/>
          </a:prstGeom>
        </p:spPr>
      </p:pic>
      <p:sp>
        <p:nvSpPr>
          <p:cNvPr id="46" name="Titre 2">
            <a:extLst>
              <a:ext uri="{FF2B5EF4-FFF2-40B4-BE49-F238E27FC236}">
                <a16:creationId xmlns:a16="http://schemas.microsoft.com/office/drawing/2014/main" id="{A3E7ABA2-7F74-64D0-80FA-4E8E693F7616}"/>
              </a:ext>
            </a:extLst>
          </p:cNvPr>
          <p:cNvSpPr txBox="1">
            <a:spLocks/>
          </p:cNvSpPr>
          <p:nvPr/>
        </p:nvSpPr>
        <p:spPr>
          <a:xfrm>
            <a:off x="1541054" y="2439165"/>
            <a:ext cx="1176164" cy="36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800" b="1" dirty="0">
                <a:solidFill>
                  <a:schemeClr val="tx1"/>
                </a:solidFill>
              </a:rPr>
              <a:t>Infected web page</a:t>
            </a:r>
          </a:p>
        </p:txBody>
      </p:sp>
      <p:sp>
        <p:nvSpPr>
          <p:cNvPr id="47" name="Titre 2">
            <a:extLst>
              <a:ext uri="{FF2B5EF4-FFF2-40B4-BE49-F238E27FC236}">
                <a16:creationId xmlns:a16="http://schemas.microsoft.com/office/drawing/2014/main" id="{D158FCC6-7064-F5D5-63E0-FC6E102BA25D}"/>
              </a:ext>
            </a:extLst>
          </p:cNvPr>
          <p:cNvSpPr txBox="1">
            <a:spLocks/>
          </p:cNvSpPr>
          <p:nvPr/>
        </p:nvSpPr>
        <p:spPr>
          <a:xfrm>
            <a:off x="1541054" y="3265291"/>
            <a:ext cx="1176164" cy="36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800" b="1" dirty="0">
                <a:solidFill>
                  <a:schemeClr val="tx1"/>
                </a:solidFill>
              </a:rPr>
              <a:t>Infected USB key</a:t>
            </a:r>
          </a:p>
        </p:txBody>
      </p:sp>
      <p:sp>
        <p:nvSpPr>
          <p:cNvPr id="48" name="Titre 2">
            <a:extLst>
              <a:ext uri="{FF2B5EF4-FFF2-40B4-BE49-F238E27FC236}">
                <a16:creationId xmlns:a16="http://schemas.microsoft.com/office/drawing/2014/main" id="{F419B9AC-68B0-1AA1-F98E-9C69042B80BD}"/>
              </a:ext>
            </a:extLst>
          </p:cNvPr>
          <p:cNvSpPr txBox="1">
            <a:spLocks/>
          </p:cNvSpPr>
          <p:nvPr/>
        </p:nvSpPr>
        <p:spPr>
          <a:xfrm>
            <a:off x="1541054" y="4057944"/>
            <a:ext cx="1176164" cy="36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800" b="1" dirty="0">
                <a:solidFill>
                  <a:schemeClr val="tx1"/>
                </a:solidFill>
              </a:rPr>
              <a:t>Infected software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A5A972C-8E4C-0C20-9694-D6C4047C684E}"/>
              </a:ext>
            </a:extLst>
          </p:cNvPr>
          <p:cNvSpPr/>
          <p:nvPr/>
        </p:nvSpPr>
        <p:spPr>
          <a:xfrm>
            <a:off x="1736799" y="2222383"/>
            <a:ext cx="144117" cy="1319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3B7694E-20BB-4447-1E71-E46EE2066535}"/>
              </a:ext>
            </a:extLst>
          </p:cNvPr>
          <p:cNvSpPr/>
          <p:nvPr/>
        </p:nvSpPr>
        <p:spPr>
          <a:xfrm>
            <a:off x="1736798" y="3069944"/>
            <a:ext cx="144117" cy="1319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E57EFE3C-E44F-76AD-7B5D-338DABE66132}"/>
              </a:ext>
            </a:extLst>
          </p:cNvPr>
          <p:cNvSpPr/>
          <p:nvPr/>
        </p:nvSpPr>
        <p:spPr>
          <a:xfrm>
            <a:off x="1736797" y="3892037"/>
            <a:ext cx="144117" cy="1319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37B95E9C-A55A-95F8-39B1-C8BDF3793FF5}"/>
              </a:ext>
            </a:extLst>
          </p:cNvPr>
          <p:cNvSpPr/>
          <p:nvPr/>
        </p:nvSpPr>
        <p:spPr>
          <a:xfrm>
            <a:off x="1736796" y="4731519"/>
            <a:ext cx="144117" cy="1319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519F6058-5447-8D5D-3E2C-967F2EF07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7849" y="5056484"/>
            <a:ext cx="905132" cy="905132"/>
          </a:xfrm>
          <a:prstGeom prst="rect">
            <a:avLst/>
          </a:prstGeom>
        </p:spPr>
      </p:pic>
      <p:sp>
        <p:nvSpPr>
          <p:cNvPr id="54" name="Titre 2">
            <a:extLst>
              <a:ext uri="{FF2B5EF4-FFF2-40B4-BE49-F238E27FC236}">
                <a16:creationId xmlns:a16="http://schemas.microsoft.com/office/drawing/2014/main" id="{E2028730-6755-26F3-FAF3-0247C0B18728}"/>
              </a:ext>
            </a:extLst>
          </p:cNvPr>
          <p:cNvSpPr txBox="1">
            <a:spLocks/>
          </p:cNvSpPr>
          <p:nvPr/>
        </p:nvSpPr>
        <p:spPr>
          <a:xfrm>
            <a:off x="1485452" y="4951909"/>
            <a:ext cx="1216524" cy="36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800" b="1" dirty="0">
                <a:solidFill>
                  <a:schemeClr val="tx1"/>
                </a:solidFill>
              </a:rPr>
              <a:t>Access Gateway / RDP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5BEEB20-7D67-61B4-74A7-959E7B641391}"/>
              </a:ext>
            </a:extLst>
          </p:cNvPr>
          <p:cNvSpPr/>
          <p:nvPr/>
        </p:nvSpPr>
        <p:spPr>
          <a:xfrm>
            <a:off x="1747097" y="5718776"/>
            <a:ext cx="144117" cy="1319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35505-5FB8-5874-F67D-215206C0C6FC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400350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F2D7919-1021-D395-5B33-9F387DFC949E}"/>
              </a:ext>
            </a:extLst>
          </p:cNvPr>
          <p:cNvSpPr/>
          <p:nvPr/>
        </p:nvSpPr>
        <p:spPr>
          <a:xfrm>
            <a:off x="3068309" y="789513"/>
            <a:ext cx="1752703" cy="198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08E2D0-73C7-0BA7-E1C7-C530A5D1DEC5}"/>
              </a:ext>
            </a:extLst>
          </p:cNvPr>
          <p:cNvSpPr/>
          <p:nvPr/>
        </p:nvSpPr>
        <p:spPr>
          <a:xfrm>
            <a:off x="2464139" y="791319"/>
            <a:ext cx="428065" cy="1987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b="1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2FF3101-01AB-0821-A690-B997ED3AF82E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How Active Directory attacks occur in real life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938D1826-E3AA-69D0-60B1-F76417462E71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Attack path example using CVEs &amp; AD misconfigurations</a:t>
            </a:r>
          </a:p>
        </p:txBody>
      </p:sp>
      <p:pic>
        <p:nvPicPr>
          <p:cNvPr id="5" name="Image 4" descr="Une image contenant matériau de construction, brique&#10;&#10;Description générée automatiquement">
            <a:extLst>
              <a:ext uri="{FF2B5EF4-FFF2-40B4-BE49-F238E27FC236}">
                <a16:creationId xmlns:a16="http://schemas.microsoft.com/office/drawing/2014/main" id="{BC11A359-0794-3A70-E6CB-C78B298D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02" y="1750945"/>
            <a:ext cx="769124" cy="769124"/>
          </a:xfrm>
          <a:prstGeom prst="rect">
            <a:avLst/>
          </a:prstGeom>
        </p:spPr>
      </p:pic>
      <p:pic>
        <p:nvPicPr>
          <p:cNvPr id="6" name="Image 5" descr="Une image contenant assis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D7F0071C-85D6-EDC0-D2D1-0679B3567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74" y="4007103"/>
            <a:ext cx="990916" cy="7729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150536-7894-1D27-C9D9-A265507C235A}"/>
              </a:ext>
            </a:extLst>
          </p:cNvPr>
          <p:cNvSpPr/>
          <p:nvPr/>
        </p:nvSpPr>
        <p:spPr>
          <a:xfrm>
            <a:off x="1554258" y="2520069"/>
            <a:ext cx="990916" cy="30724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</a:rPr>
              <a:t>CVE-2021-22986 F5 BIG-IP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022CF-EE38-207A-E88F-521E439C6FEF}"/>
              </a:ext>
            </a:extLst>
          </p:cNvPr>
          <p:cNvSpPr/>
          <p:nvPr/>
        </p:nvSpPr>
        <p:spPr>
          <a:xfrm>
            <a:off x="2545174" y="4861189"/>
            <a:ext cx="990916" cy="30724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</a:rPr>
              <a:t>MS17-010</a:t>
            </a:r>
          </a:p>
          <a:p>
            <a:pPr algn="ctr"/>
            <a:r>
              <a:rPr lang="fr-FR" sz="700" b="1" dirty="0">
                <a:solidFill>
                  <a:schemeClr val="tx1"/>
                </a:solidFill>
              </a:rPr>
              <a:t>(SMB exploit)</a:t>
            </a:r>
          </a:p>
          <a:p>
            <a:pPr algn="ctr"/>
            <a:r>
              <a:rPr lang="fr-FR" sz="700" b="1" dirty="0">
                <a:solidFill>
                  <a:schemeClr val="tx1"/>
                </a:solidFill>
              </a:rPr>
              <a:t>Windows</a:t>
            </a:r>
          </a:p>
        </p:txBody>
      </p:sp>
      <p:pic>
        <p:nvPicPr>
          <p:cNvPr id="9" name="Image 8" descr="Une image contenant noir&#10;&#10;Description générée automatiquement">
            <a:extLst>
              <a:ext uri="{FF2B5EF4-FFF2-40B4-BE49-F238E27FC236}">
                <a16:creationId xmlns:a16="http://schemas.microsoft.com/office/drawing/2014/main" id="{89760283-7CB2-6FBF-F600-263F4CA4F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081" y="3259146"/>
            <a:ext cx="680223" cy="681612"/>
          </a:xfrm>
          <a:prstGeom prst="rect">
            <a:avLst/>
          </a:prstGeom>
        </p:spPr>
      </p:pic>
      <p:pic>
        <p:nvPicPr>
          <p:cNvPr id="10" name="Image 9" descr="Une image contenant assis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4AE7E73E-03F8-76A7-C933-2033FA4B8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617" y="1868474"/>
            <a:ext cx="990916" cy="7729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FC5121-BB08-6960-26A0-78602318F175}"/>
              </a:ext>
            </a:extLst>
          </p:cNvPr>
          <p:cNvSpPr/>
          <p:nvPr/>
        </p:nvSpPr>
        <p:spPr>
          <a:xfrm>
            <a:off x="3343617" y="2693505"/>
            <a:ext cx="990916" cy="307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noProof="0" dirty="0">
                <a:solidFill>
                  <a:schemeClr val="tx1"/>
                </a:solidFill>
              </a:rPr>
              <a:t>Windows running an obsolete OS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7FC4136-64B4-75B0-8EC4-BEDF2498797B}"/>
              </a:ext>
            </a:extLst>
          </p:cNvPr>
          <p:cNvCxnSpPr>
            <a:cxnSpLocks/>
          </p:cNvCxnSpPr>
          <p:nvPr/>
        </p:nvCxnSpPr>
        <p:spPr>
          <a:xfrm>
            <a:off x="2607342" y="2190327"/>
            <a:ext cx="674107" cy="1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7212C24-86E4-3711-BEE8-004AC3FC29AB}"/>
              </a:ext>
            </a:extLst>
          </p:cNvPr>
          <p:cNvCxnSpPr>
            <a:cxnSpLocks/>
          </p:cNvCxnSpPr>
          <p:nvPr/>
        </p:nvCxnSpPr>
        <p:spPr>
          <a:xfrm>
            <a:off x="2152596" y="2992933"/>
            <a:ext cx="572146" cy="1092909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98A4EC-43F1-8554-CC61-08CC94883A03}"/>
              </a:ext>
            </a:extLst>
          </p:cNvPr>
          <p:cNvSpPr/>
          <p:nvPr/>
        </p:nvSpPr>
        <p:spPr>
          <a:xfrm>
            <a:off x="4482734" y="4019808"/>
            <a:ext cx="990916" cy="307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noProof="0" dirty="0">
                <a:solidFill>
                  <a:schemeClr val="tx1"/>
                </a:solidFill>
              </a:rPr>
              <a:t>Dangerous SID History attribute on account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E1948D4-1461-9FE2-EB11-EB7E3AE82867}"/>
              </a:ext>
            </a:extLst>
          </p:cNvPr>
          <p:cNvCxnSpPr>
            <a:cxnSpLocks/>
          </p:cNvCxnSpPr>
          <p:nvPr/>
        </p:nvCxnSpPr>
        <p:spPr>
          <a:xfrm>
            <a:off x="4389421" y="2396390"/>
            <a:ext cx="482117" cy="835131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3B27930-A32D-1B71-7A2F-6A7CEC520FDF}"/>
              </a:ext>
            </a:extLst>
          </p:cNvPr>
          <p:cNvCxnSpPr>
            <a:cxnSpLocks/>
          </p:cNvCxnSpPr>
          <p:nvPr/>
        </p:nvCxnSpPr>
        <p:spPr>
          <a:xfrm flipV="1">
            <a:off x="3603756" y="4122215"/>
            <a:ext cx="790760" cy="326746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2D913B62-C780-220C-7180-9CD29C144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398" y="4080219"/>
            <a:ext cx="990916" cy="9900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73331D-9A11-670B-31EF-681BC962257F}"/>
              </a:ext>
            </a:extLst>
          </p:cNvPr>
          <p:cNvSpPr/>
          <p:nvPr/>
        </p:nvSpPr>
        <p:spPr>
          <a:xfrm>
            <a:off x="5717232" y="5080021"/>
            <a:ext cx="1381192" cy="30724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</a:rPr>
              <a:t>CVE-2016-1525</a:t>
            </a:r>
          </a:p>
          <a:p>
            <a:pPr algn="ctr"/>
            <a:r>
              <a:rPr lang="fr-FR" sz="700" b="1" dirty="0">
                <a:solidFill>
                  <a:schemeClr val="tx1"/>
                </a:solidFill>
              </a:rPr>
              <a:t>Windows server with Netgear Pro NMS 300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222769F-B453-D8A1-625D-68BEB95DC27E}"/>
              </a:ext>
            </a:extLst>
          </p:cNvPr>
          <p:cNvCxnSpPr>
            <a:cxnSpLocks/>
          </p:cNvCxnSpPr>
          <p:nvPr/>
        </p:nvCxnSpPr>
        <p:spPr>
          <a:xfrm>
            <a:off x="5382548" y="3830754"/>
            <a:ext cx="697462" cy="460745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Une image contenant noir&#10;&#10;Description générée automatiquement">
            <a:extLst>
              <a:ext uri="{FF2B5EF4-FFF2-40B4-BE49-F238E27FC236}">
                <a16:creationId xmlns:a16="http://schemas.microsoft.com/office/drawing/2014/main" id="{12801105-0F95-9469-BCD9-78DB4A2C4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765" y="2055584"/>
            <a:ext cx="680223" cy="681612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18BF860-CE20-ED7E-071C-D36E629064A0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6447856" y="3252860"/>
            <a:ext cx="228502" cy="827359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7CEA395-E5DE-A203-5D09-49E33BD9A0DB}"/>
              </a:ext>
            </a:extLst>
          </p:cNvPr>
          <p:cNvSpPr/>
          <p:nvPr/>
        </p:nvSpPr>
        <p:spPr>
          <a:xfrm>
            <a:off x="6204249" y="2806669"/>
            <a:ext cx="1161256" cy="307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noProof="0" dirty="0">
                <a:solidFill>
                  <a:schemeClr val="tx1"/>
                </a:solidFill>
              </a:rPr>
              <a:t>Privileged account running Kerberos services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8028AD-3FF9-CB21-3421-FAD201085484}"/>
              </a:ext>
            </a:extLst>
          </p:cNvPr>
          <p:cNvSpPr/>
          <p:nvPr/>
        </p:nvSpPr>
        <p:spPr>
          <a:xfrm>
            <a:off x="8150994" y="1967860"/>
            <a:ext cx="1161256" cy="307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noProof="0" dirty="0">
                <a:solidFill>
                  <a:schemeClr val="tx1"/>
                </a:solidFill>
              </a:rPr>
              <a:t>Root objects permissions allowing DCSync attack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C89423F-7A61-1841-AF54-DF7212DF4AD6}"/>
              </a:ext>
            </a:extLst>
          </p:cNvPr>
          <p:cNvCxnSpPr>
            <a:cxnSpLocks/>
          </p:cNvCxnSpPr>
          <p:nvPr/>
        </p:nvCxnSpPr>
        <p:spPr>
          <a:xfrm flipV="1">
            <a:off x="7017007" y="1584916"/>
            <a:ext cx="1163499" cy="675144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C3626179-74E2-F0F9-417E-8CC267126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270" y="3050532"/>
            <a:ext cx="780222" cy="7802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649474E-F9B8-3688-B97D-3167586B5687}"/>
              </a:ext>
            </a:extLst>
          </p:cNvPr>
          <p:cNvSpPr/>
          <p:nvPr/>
        </p:nvSpPr>
        <p:spPr>
          <a:xfrm>
            <a:off x="7452446" y="3893779"/>
            <a:ext cx="1161256" cy="307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noProof="0" dirty="0">
                <a:solidFill>
                  <a:schemeClr val="tx1"/>
                </a:solidFill>
              </a:rPr>
              <a:t>Domain Controllers managed by illegitimate users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D8D8857-E775-1688-5A28-6A8F93C93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156" y="3307593"/>
            <a:ext cx="990916" cy="99004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8D6B46C-BE72-3EE7-573F-3E3C85E1645B}"/>
              </a:ext>
            </a:extLst>
          </p:cNvPr>
          <p:cNvSpPr/>
          <p:nvPr/>
        </p:nvSpPr>
        <p:spPr>
          <a:xfrm>
            <a:off x="8886310" y="4313551"/>
            <a:ext cx="1161256" cy="30724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solidFill>
                  <a:schemeClr val="tx1"/>
                </a:solidFill>
              </a:rPr>
              <a:t>CVE-2020-1472</a:t>
            </a:r>
          </a:p>
          <a:p>
            <a:pPr algn="ctr"/>
            <a:r>
              <a:rPr lang="fr-FR" sz="700" b="1" dirty="0">
                <a:solidFill>
                  <a:schemeClr val="tx1"/>
                </a:solidFill>
              </a:rPr>
              <a:t>Windows DC with ZeroLogon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E445A41-05C1-C9F8-18B0-4220A87B9C4E}"/>
              </a:ext>
            </a:extLst>
          </p:cNvPr>
          <p:cNvCxnSpPr>
            <a:cxnSpLocks/>
          </p:cNvCxnSpPr>
          <p:nvPr/>
        </p:nvCxnSpPr>
        <p:spPr>
          <a:xfrm>
            <a:off x="9180207" y="2381818"/>
            <a:ext cx="248747" cy="871042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FF0CF88-CE9C-0834-632F-C59B571890B4}"/>
              </a:ext>
            </a:extLst>
          </p:cNvPr>
          <p:cNvCxnSpPr>
            <a:cxnSpLocks/>
          </p:cNvCxnSpPr>
          <p:nvPr/>
        </p:nvCxnSpPr>
        <p:spPr>
          <a:xfrm flipH="1">
            <a:off x="8207153" y="2381818"/>
            <a:ext cx="336467" cy="632892"/>
          </a:xfrm>
          <a:prstGeom prst="straightConnector1">
            <a:avLst/>
          </a:prstGeom>
          <a:ln w="254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re 2">
            <a:extLst>
              <a:ext uri="{FF2B5EF4-FFF2-40B4-BE49-F238E27FC236}">
                <a16:creationId xmlns:a16="http://schemas.microsoft.com/office/drawing/2014/main" id="{314509D3-6C4F-D6CA-DF14-1E2FD0041704}"/>
              </a:ext>
            </a:extLst>
          </p:cNvPr>
          <p:cNvSpPr txBox="1">
            <a:spLocks/>
          </p:cNvSpPr>
          <p:nvPr/>
        </p:nvSpPr>
        <p:spPr>
          <a:xfrm>
            <a:off x="2309050" y="5416803"/>
            <a:ext cx="1868123" cy="30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200" b="1" dirty="0">
                <a:solidFill>
                  <a:schemeClr val="tx1"/>
                </a:solidFill>
              </a:rPr>
              <a:t>Primo-infection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076FC6-D423-2385-5FF8-4B161AD1339E}"/>
              </a:ext>
            </a:extLst>
          </p:cNvPr>
          <p:cNvSpPr/>
          <p:nvPr/>
        </p:nvSpPr>
        <p:spPr>
          <a:xfrm>
            <a:off x="4089817" y="5387266"/>
            <a:ext cx="45719" cy="35070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797E62-6FBE-B693-5942-E9C840721032}"/>
              </a:ext>
            </a:extLst>
          </p:cNvPr>
          <p:cNvSpPr/>
          <p:nvPr/>
        </p:nvSpPr>
        <p:spPr>
          <a:xfrm>
            <a:off x="7406727" y="5387266"/>
            <a:ext cx="45719" cy="35070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Titre 2">
            <a:extLst>
              <a:ext uri="{FF2B5EF4-FFF2-40B4-BE49-F238E27FC236}">
                <a16:creationId xmlns:a16="http://schemas.microsoft.com/office/drawing/2014/main" id="{E76AAFC5-6F01-FC6D-8895-4F454FFDC9E2}"/>
              </a:ext>
            </a:extLst>
          </p:cNvPr>
          <p:cNvSpPr txBox="1">
            <a:spLocks/>
          </p:cNvSpPr>
          <p:nvPr/>
        </p:nvSpPr>
        <p:spPr>
          <a:xfrm>
            <a:off x="4218810" y="5416803"/>
            <a:ext cx="3560210" cy="30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200" b="1" dirty="0">
                <a:solidFill>
                  <a:schemeClr val="tx1"/>
                </a:solidFill>
              </a:rPr>
              <a:t>Lateral movement &amp; privilege escalation</a:t>
            </a:r>
          </a:p>
        </p:txBody>
      </p:sp>
      <p:sp>
        <p:nvSpPr>
          <p:cNvPr id="35" name="Titre 2">
            <a:extLst>
              <a:ext uri="{FF2B5EF4-FFF2-40B4-BE49-F238E27FC236}">
                <a16:creationId xmlns:a16="http://schemas.microsoft.com/office/drawing/2014/main" id="{472A5CBB-E4E4-51DB-04F6-7E8F279FC2E4}"/>
              </a:ext>
            </a:extLst>
          </p:cNvPr>
          <p:cNvSpPr txBox="1">
            <a:spLocks/>
          </p:cNvSpPr>
          <p:nvPr/>
        </p:nvSpPr>
        <p:spPr>
          <a:xfrm>
            <a:off x="7651288" y="5416430"/>
            <a:ext cx="1868123" cy="30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200" b="1" dirty="0">
                <a:solidFill>
                  <a:schemeClr val="tx1"/>
                </a:solidFill>
              </a:rPr>
              <a:t>Domain dominance    +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7270ACF9-568E-3414-79B1-774D47425891}"/>
              </a:ext>
            </a:extLst>
          </p:cNvPr>
          <p:cNvSpPr/>
          <p:nvPr/>
        </p:nvSpPr>
        <p:spPr>
          <a:xfrm>
            <a:off x="9382222" y="5433682"/>
            <a:ext cx="1319037" cy="3097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Barlow"/>
                <a:sym typeface="Barlow"/>
              </a:rPr>
              <a:t>AD Backdooring</a:t>
            </a:r>
            <a:endParaRPr lang="en-US" sz="1100" b="1" dirty="0">
              <a:solidFill>
                <a:schemeClr val="bg1"/>
              </a:solidFill>
              <a:latin typeface="Barlow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670A7C1F-1F1C-C3E9-FD78-B40E4B83E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933" y="1072852"/>
            <a:ext cx="780222" cy="7802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98D917-0C08-3F5D-D460-22FC05231290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5DF8704-FA77-5869-73CF-12D2F643FE45}"/>
              </a:ext>
            </a:extLst>
          </p:cNvPr>
          <p:cNvSpPr txBox="1"/>
          <p:nvPr/>
        </p:nvSpPr>
        <p:spPr>
          <a:xfrm>
            <a:off x="10682000" y="5246887"/>
            <a:ext cx="64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824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21">
            <a:extLst>
              <a:ext uri="{FF2B5EF4-FFF2-40B4-BE49-F238E27FC236}">
                <a16:creationId xmlns:a16="http://schemas.microsoft.com/office/drawing/2014/main" id="{DCF8F0B0-92EB-E82A-A45E-EB09FCDC8AC4}"/>
              </a:ext>
            </a:extLst>
          </p:cNvPr>
          <p:cNvSpPr txBox="1">
            <a:spLocks/>
          </p:cNvSpPr>
          <p:nvPr/>
        </p:nvSpPr>
        <p:spPr>
          <a:xfrm>
            <a:off x="2182670" y="2165230"/>
            <a:ext cx="7826660" cy="27839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fr-FR" sz="4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800" b="1" dirty="0"/>
              <a:t>What is an AD backdoor?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09B97-72F9-4FBF-132C-DF81C7886379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414450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9DA756C-7135-299C-7F33-947591F55105}"/>
              </a:ext>
            </a:extLst>
          </p:cNvPr>
          <p:cNvSpPr txBox="1">
            <a:spLocks/>
          </p:cNvSpPr>
          <p:nvPr/>
        </p:nvSpPr>
        <p:spPr>
          <a:xfrm>
            <a:off x="254485" y="30426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What </a:t>
            </a:r>
            <a:r>
              <a:rPr lang="en-US" b="1"/>
              <a:t>is an </a:t>
            </a:r>
            <a:r>
              <a:rPr lang="en-US" b="1" dirty="0"/>
              <a:t>AD backdoor?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A15A6273-5C75-AF97-9655-E10C0B2EF3E7}"/>
              </a:ext>
            </a:extLst>
          </p:cNvPr>
          <p:cNvSpPr txBox="1">
            <a:spLocks/>
          </p:cNvSpPr>
          <p:nvPr/>
        </p:nvSpPr>
        <p:spPr>
          <a:xfrm>
            <a:off x="254485" y="690134"/>
            <a:ext cx="8520600" cy="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EC62D6-9ADA-77E3-CD15-8A5C2DB095DA}"/>
              </a:ext>
            </a:extLst>
          </p:cNvPr>
          <p:cNvSpPr/>
          <p:nvPr/>
        </p:nvSpPr>
        <p:spPr>
          <a:xfrm>
            <a:off x="6699849" y="1298177"/>
            <a:ext cx="4535709" cy="4584293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arlow"/>
                <a:sym typeface="Barlow"/>
              </a:rPr>
              <a:t>My definition in the Active Directory context:</a:t>
            </a:r>
          </a:p>
          <a:p>
            <a:pPr algn="ctr"/>
            <a:endParaRPr lang="en-US" sz="2800" b="1" dirty="0">
              <a:latin typeface="Barlow"/>
              <a:sym typeface="Barlow"/>
            </a:endParaRPr>
          </a:p>
          <a:p>
            <a:pPr algn="ctr"/>
            <a:r>
              <a:rPr lang="en-US" sz="2800" b="1" dirty="0">
                <a:latin typeface="Barlow"/>
                <a:sym typeface="Barlow"/>
              </a:rPr>
              <a:t>“After a Domain Dominance status, a way to come back later…”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2273858E-19B8-2C93-8C86-154AF32E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7" y="1711404"/>
            <a:ext cx="5138823" cy="3757841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24B3F18A-070F-5A85-0D56-3CEF5B4A4DB2}"/>
              </a:ext>
            </a:extLst>
          </p:cNvPr>
          <p:cNvSpPr txBox="1"/>
          <p:nvPr/>
        </p:nvSpPr>
        <p:spPr>
          <a:xfrm>
            <a:off x="2160990" y="5529675"/>
            <a:ext cx="31680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dirty="0"/>
              <a:t>Source: https://en.wikipedia.org/wiki/Backdoor_(computing)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05BA3-5647-5D88-D88B-0B5864D17E46}"/>
              </a:ext>
            </a:extLst>
          </p:cNvPr>
          <p:cNvSpPr/>
          <p:nvPr/>
        </p:nvSpPr>
        <p:spPr>
          <a:xfrm>
            <a:off x="10763718" y="199340"/>
            <a:ext cx="1213450" cy="2542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18844350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</Words>
  <Application>Microsoft Office PowerPoint</Application>
  <PresentationFormat>Grand écran</PresentationFormat>
  <Paragraphs>367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-apple-system</vt:lpstr>
      <vt:lpstr>Arial</vt:lpstr>
      <vt:lpstr>Barlow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CORTES</dc:creator>
  <cp:lastModifiedBy>Sylvain CORTES</cp:lastModifiedBy>
  <cp:revision>38</cp:revision>
  <dcterms:created xsi:type="dcterms:W3CDTF">2022-09-22T16:30:27Z</dcterms:created>
  <dcterms:modified xsi:type="dcterms:W3CDTF">2025-06-25T16:24:19Z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9afa60-dd12-4e1f-ad9c-4950ecff7a0b_Enabled">
    <vt:lpwstr>true</vt:lpwstr>
  </property>
  <property fmtid="{D5CDD505-2E9C-101B-9397-08002B2CF9AE}" pid="3" name="MSIP_Label_489afa60-dd12-4e1f-ad9c-4950ecff7a0b_SetDate">
    <vt:lpwstr>2024-02-29T16:09:17Z</vt:lpwstr>
  </property>
  <property fmtid="{D5CDD505-2E9C-101B-9397-08002B2CF9AE}" pid="4" name="MSIP_Label_489afa60-dd12-4e1f-ad9c-4950ecff7a0b_Method">
    <vt:lpwstr>Standard</vt:lpwstr>
  </property>
  <property fmtid="{D5CDD505-2E9C-101B-9397-08002B2CF9AE}" pid="5" name="MSIP_Label_489afa60-dd12-4e1f-ad9c-4950ecff7a0b_Name">
    <vt:lpwstr>C1 - INTERNAL</vt:lpwstr>
  </property>
  <property fmtid="{D5CDD505-2E9C-101B-9397-08002B2CF9AE}" pid="6" name="MSIP_Label_489afa60-dd12-4e1f-ad9c-4950ecff7a0b_SiteId">
    <vt:lpwstr>810599c3-a6d0-4c20-ace3-c9bea0c4d71a</vt:lpwstr>
  </property>
  <property fmtid="{D5CDD505-2E9C-101B-9397-08002B2CF9AE}" pid="7" name="MSIP_Label_489afa60-dd12-4e1f-ad9c-4950ecff7a0b_ActionId">
    <vt:lpwstr>1f16167c-d54f-4ec5-a4b3-9aeaba1f1f4d</vt:lpwstr>
  </property>
  <property fmtid="{D5CDD505-2E9C-101B-9397-08002B2CF9AE}" pid="8" name="MSIP_Label_489afa60-dd12-4e1f-ad9c-4950ecff7a0b_ContentBits">
    <vt:lpwstr>0</vt:lpwstr>
  </property>
</Properties>
</file>