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7" r:id="rId2"/>
  </p:sldMasterIdLst>
  <p:notesMasterIdLst>
    <p:notesMasterId r:id="rId29"/>
  </p:notesMasterIdLst>
  <p:handoutMasterIdLst>
    <p:handoutMasterId r:id="rId30"/>
  </p:handoutMasterIdLst>
  <p:sldIdLst>
    <p:sldId id="295" r:id="rId3"/>
    <p:sldId id="314" r:id="rId4"/>
    <p:sldId id="3557" r:id="rId5"/>
    <p:sldId id="3559" r:id="rId6"/>
    <p:sldId id="315" r:id="rId7"/>
    <p:sldId id="3565" r:id="rId8"/>
    <p:sldId id="3558" r:id="rId9"/>
    <p:sldId id="3562" r:id="rId10"/>
    <p:sldId id="3563" r:id="rId11"/>
    <p:sldId id="316" r:id="rId12"/>
    <p:sldId id="317" r:id="rId13"/>
    <p:sldId id="318" r:id="rId14"/>
    <p:sldId id="319" r:id="rId15"/>
    <p:sldId id="320" r:id="rId16"/>
    <p:sldId id="3566" r:id="rId17"/>
    <p:sldId id="284" r:id="rId18"/>
    <p:sldId id="297" r:id="rId19"/>
    <p:sldId id="300" r:id="rId20"/>
    <p:sldId id="299" r:id="rId21"/>
    <p:sldId id="310" r:id="rId22"/>
    <p:sldId id="303" r:id="rId23"/>
    <p:sldId id="304" r:id="rId24"/>
    <p:sldId id="305" r:id="rId25"/>
    <p:sldId id="306" r:id="rId26"/>
    <p:sldId id="307" r:id="rId27"/>
    <p:sldId id="309" r:id="rId2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7C87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0" autoAdjust="0"/>
    <p:restoredTop sz="91379" autoAdjust="0"/>
  </p:normalViewPr>
  <p:slideViewPr>
    <p:cSldViewPr snapToGrid="0">
      <p:cViewPr varScale="1">
        <p:scale>
          <a:sx n="77" d="100"/>
          <a:sy n="77" d="100"/>
        </p:scale>
        <p:origin x="115" y="67"/>
      </p:cViewPr>
      <p:guideLst/>
    </p:cSldViewPr>
  </p:slideViewPr>
  <p:outlineViewPr>
    <p:cViewPr>
      <p:scale>
        <a:sx n="33" d="100"/>
        <a:sy n="33" d="100"/>
      </p:scale>
      <p:origin x="0" y="-33600"/>
    </p:cViewPr>
  </p:outlineViewPr>
  <p:notesTextViewPr>
    <p:cViewPr>
      <p:scale>
        <a:sx n="1" d="1"/>
        <a:sy n="1" d="1"/>
      </p:scale>
      <p:origin x="0" y="0"/>
    </p:cViewPr>
  </p:notesTextViewPr>
  <p:sorterViewPr>
    <p:cViewPr>
      <p:scale>
        <a:sx n="105" d="100"/>
        <a:sy n="105" d="100"/>
      </p:scale>
      <p:origin x="0" y="-13560"/>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maturity level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GB" sz="800" b="0" i="0" u="none" strike="noStrike" kern="1200" baseline="0" noProof="0">
                    <a:solidFill>
                      <a:schemeClr val="tx1">
                        <a:lumMod val="65000"/>
                        <a:lumOff val="3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Ports and maritime</c:v>
                </c:pt>
                <c:pt idx="1">
                  <c:v>Trade and distribution</c:v>
                </c:pt>
                <c:pt idx="2">
                  <c:v>Water services</c:v>
                </c:pt>
                <c:pt idx="3">
                  <c:v>Manufacturing</c:v>
                </c:pt>
                <c:pt idx="4">
                  <c:v>Food</c:v>
                </c:pt>
                <c:pt idx="5">
                  <c:v>Media</c:v>
                </c:pt>
                <c:pt idx="6">
                  <c:v>Logistics</c:v>
                </c:pt>
                <c:pt idx="7">
                  <c:v>Healthcare</c:v>
                </c:pt>
                <c:pt idx="8">
                  <c:v>Energy</c:v>
                </c:pt>
                <c:pt idx="9">
                  <c:v>Finance</c:v>
                </c:pt>
                <c:pt idx="10">
                  <c:v>ICT and software</c:v>
                </c:pt>
                <c:pt idx="11">
                  <c:v>Telecommunications</c:v>
                </c:pt>
              </c:strCache>
            </c:strRef>
          </c:cat>
          <c:val>
            <c:numRef>
              <c:f>Sheet1!$B$2:$B$13</c:f>
              <c:numCache>
                <c:formatCode>General</c:formatCode>
                <c:ptCount val="12"/>
                <c:pt idx="0">
                  <c:v>2.16</c:v>
                </c:pt>
                <c:pt idx="1">
                  <c:v>2.73</c:v>
                </c:pt>
                <c:pt idx="2">
                  <c:v>2.76</c:v>
                </c:pt>
                <c:pt idx="3">
                  <c:v>2.8</c:v>
                </c:pt>
                <c:pt idx="4">
                  <c:v>2.83</c:v>
                </c:pt>
                <c:pt idx="5">
                  <c:v>2.88</c:v>
                </c:pt>
                <c:pt idx="6">
                  <c:v>2.95</c:v>
                </c:pt>
                <c:pt idx="7">
                  <c:v>3.04</c:v>
                </c:pt>
                <c:pt idx="8">
                  <c:v>3.12</c:v>
                </c:pt>
                <c:pt idx="9">
                  <c:v>3.34</c:v>
                </c:pt>
                <c:pt idx="10">
                  <c:v>3.67</c:v>
                </c:pt>
                <c:pt idx="11">
                  <c:v>3.71</c:v>
                </c:pt>
              </c:numCache>
            </c:numRef>
          </c:val>
          <c:extLst>
            <c:ext xmlns:c16="http://schemas.microsoft.com/office/drawing/2014/chart" uri="{C3380CC4-5D6E-409C-BE32-E72D297353CC}">
              <c16:uniqueId val="{00000000-EDC1-4D36-B1C9-7A444BB0CAF9}"/>
            </c:ext>
          </c:extLst>
        </c:ser>
        <c:dLbls>
          <c:dLblPos val="outEnd"/>
          <c:showLegendKey val="0"/>
          <c:showVal val="1"/>
          <c:showCatName val="0"/>
          <c:showSerName val="0"/>
          <c:showPercent val="0"/>
          <c:showBubbleSize val="0"/>
        </c:dLbls>
        <c:gapWidth val="182"/>
        <c:axId val="321399167"/>
        <c:axId val="321387519"/>
      </c:barChart>
      <c:catAx>
        <c:axId val="3213991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197" b="0" i="0" u="none" strike="noStrike" kern="1200" baseline="0" noProof="0">
                <a:solidFill>
                  <a:schemeClr val="tx1">
                    <a:lumMod val="65000"/>
                    <a:lumOff val="35000"/>
                  </a:schemeClr>
                </a:solidFill>
                <a:latin typeface="+mn-lt"/>
                <a:ea typeface="+mn-ea"/>
                <a:cs typeface="+mn-cs"/>
              </a:defRPr>
            </a:pPr>
            <a:endParaRPr lang="fi-FI"/>
          </a:p>
        </c:txPr>
        <c:crossAx val="321387519"/>
        <c:crosses val="autoZero"/>
        <c:auto val="1"/>
        <c:lblAlgn val="ctr"/>
        <c:lblOffset val="100"/>
        <c:noMultiLvlLbl val="0"/>
      </c:catAx>
      <c:valAx>
        <c:axId val="321387519"/>
        <c:scaling>
          <c:orientation val="minMax"/>
          <c:max val="5"/>
          <c:min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GB" sz="1197" b="0" i="0" u="none" strike="noStrike" kern="1200" baseline="0" noProof="0">
                <a:solidFill>
                  <a:schemeClr val="tx1">
                    <a:lumMod val="65000"/>
                    <a:lumOff val="35000"/>
                  </a:schemeClr>
                </a:solidFill>
                <a:latin typeface="+mn-lt"/>
                <a:ea typeface="+mn-ea"/>
                <a:cs typeface="+mn-cs"/>
              </a:defRPr>
            </a:pPr>
            <a:endParaRPr lang="fi-FI"/>
          </a:p>
        </c:txPr>
        <c:crossAx val="321399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GB" noProof="0"/>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5C258B-452E-40CB-9E4F-7BE55E800927}"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fi-FI"/>
        </a:p>
      </dgm:t>
    </dgm:pt>
    <dgm:pt modelId="{A5C9C0A3-E6B0-45D8-A3D1-8D8F618FE370}">
      <dgm:prSet phldrT="[Text]"/>
      <dgm:spPr/>
      <dgm:t>
        <a:bodyPr/>
        <a:lstStyle/>
        <a:p>
          <a:r>
            <a:rPr lang="en-GB" noProof="0" dirty="0"/>
            <a:t>Annual healthcare ICT fairs in Finland since 1970's</a:t>
          </a:r>
        </a:p>
      </dgm:t>
    </dgm:pt>
    <dgm:pt modelId="{E3067FDA-8434-491F-896E-13B705117416}" type="parTrans" cxnId="{30278A8F-C7FD-45A8-A4CF-F915B580C191}">
      <dgm:prSet/>
      <dgm:spPr/>
      <dgm:t>
        <a:bodyPr/>
        <a:lstStyle/>
        <a:p>
          <a:endParaRPr lang="en-GB" noProof="0" dirty="0"/>
        </a:p>
      </dgm:t>
    </dgm:pt>
    <dgm:pt modelId="{4ACCD12A-95BC-422D-B56D-EC76573C0C00}" type="sibTrans" cxnId="{30278A8F-C7FD-45A8-A4CF-F915B580C191}">
      <dgm:prSet/>
      <dgm:spPr/>
      <dgm:t>
        <a:bodyPr/>
        <a:lstStyle/>
        <a:p>
          <a:endParaRPr lang="en-GB" noProof="0" dirty="0"/>
        </a:p>
      </dgm:t>
    </dgm:pt>
    <dgm:pt modelId="{AE439980-58D3-40E1-9149-22FA059D6B71}">
      <dgm:prSet phldrT="[Text]"/>
      <dgm:spPr/>
      <dgm:t>
        <a:bodyPr/>
        <a:lstStyle/>
        <a:p>
          <a:r>
            <a:rPr lang="en-GB" b="1" noProof="0" dirty="0"/>
            <a:t>Comprehensive peer-to-peer networking and support</a:t>
          </a:r>
        </a:p>
      </dgm:t>
    </dgm:pt>
    <dgm:pt modelId="{886B8429-0A47-458D-A848-E16DE0C4625A}" type="parTrans" cxnId="{9AC93728-28A1-45D1-AE77-A42439949B6B}">
      <dgm:prSet/>
      <dgm:spPr/>
      <dgm:t>
        <a:bodyPr/>
        <a:lstStyle/>
        <a:p>
          <a:endParaRPr lang="en-GB" noProof="0" dirty="0"/>
        </a:p>
      </dgm:t>
    </dgm:pt>
    <dgm:pt modelId="{8176D22B-C207-4467-82A5-6D515AA71D31}" type="sibTrans" cxnId="{9AC93728-28A1-45D1-AE77-A42439949B6B}">
      <dgm:prSet/>
      <dgm:spPr/>
      <dgm:t>
        <a:bodyPr/>
        <a:lstStyle/>
        <a:p>
          <a:endParaRPr lang="en-GB" noProof="0" dirty="0"/>
        </a:p>
      </dgm:t>
    </dgm:pt>
    <dgm:pt modelId="{403AA19C-E92F-40B4-8958-D92F20CE359F}">
      <dgm:prSet phldrT="[Text]"/>
      <dgm:spPr/>
      <dgm:t>
        <a:bodyPr/>
        <a:lstStyle/>
        <a:p>
          <a:r>
            <a:rPr lang="en-GB" noProof="0" dirty="0"/>
            <a:t>USA: since 2010</a:t>
          </a:r>
        </a:p>
      </dgm:t>
    </dgm:pt>
    <dgm:pt modelId="{EE2220B8-570F-45CA-BF96-0BA7A8F71C5D}" type="parTrans" cxnId="{2D8E5542-21DE-48FB-AB70-1A7F1903215A}">
      <dgm:prSet/>
      <dgm:spPr/>
      <dgm:t>
        <a:bodyPr/>
        <a:lstStyle/>
        <a:p>
          <a:endParaRPr lang="en-GB" noProof="0" dirty="0"/>
        </a:p>
      </dgm:t>
    </dgm:pt>
    <dgm:pt modelId="{5CAB7045-FC02-4E3A-B671-6840320FFB69}" type="sibTrans" cxnId="{2D8E5542-21DE-48FB-AB70-1A7F1903215A}">
      <dgm:prSet/>
      <dgm:spPr/>
      <dgm:t>
        <a:bodyPr/>
        <a:lstStyle/>
        <a:p>
          <a:endParaRPr lang="en-GB" noProof="0" dirty="0"/>
        </a:p>
      </dgm:t>
    </dgm:pt>
    <dgm:pt modelId="{3A49C07B-CFEB-457E-B925-4EF982AA9617}">
      <dgm:prSet phldrT="[Text]"/>
      <dgm:spPr/>
      <dgm:t>
        <a:bodyPr/>
        <a:lstStyle/>
        <a:p>
          <a:r>
            <a:rPr lang="en-GB" noProof="0" dirty="0"/>
            <a:t>Health ISACs</a:t>
          </a:r>
        </a:p>
      </dgm:t>
    </dgm:pt>
    <dgm:pt modelId="{109102FE-9170-4035-9CBA-CE8231A33A24}" type="parTrans" cxnId="{EE9BFF0D-76F1-4174-959A-8506862742BA}">
      <dgm:prSet/>
      <dgm:spPr/>
      <dgm:t>
        <a:bodyPr/>
        <a:lstStyle/>
        <a:p>
          <a:endParaRPr lang="en-GB" noProof="0" dirty="0"/>
        </a:p>
      </dgm:t>
    </dgm:pt>
    <dgm:pt modelId="{0238057A-C263-4DB3-B04C-A4666180981D}" type="sibTrans" cxnId="{EE9BFF0D-76F1-4174-959A-8506862742BA}">
      <dgm:prSet/>
      <dgm:spPr/>
      <dgm:t>
        <a:bodyPr/>
        <a:lstStyle/>
        <a:p>
          <a:endParaRPr lang="en-GB" noProof="0" dirty="0"/>
        </a:p>
      </dgm:t>
    </dgm:pt>
    <dgm:pt modelId="{6E37A62A-4E16-4DF2-8A15-64C2896A0EB7}">
      <dgm:prSet phldrT="[Text]"/>
      <dgm:spPr/>
      <dgm:t>
        <a:bodyPr/>
        <a:lstStyle/>
        <a:p>
          <a:r>
            <a:rPr lang="en-GB" noProof="0" dirty="0"/>
            <a:t>Finland: since 2017</a:t>
          </a:r>
        </a:p>
      </dgm:t>
    </dgm:pt>
    <dgm:pt modelId="{07212E6A-F1BD-4321-8BBD-0BAE3E797E4D}" type="parTrans" cxnId="{7B7C308F-C6F7-4E21-89AA-D94F677759F3}">
      <dgm:prSet/>
      <dgm:spPr/>
      <dgm:t>
        <a:bodyPr/>
        <a:lstStyle/>
        <a:p>
          <a:endParaRPr lang="en-GB" noProof="0" dirty="0"/>
        </a:p>
      </dgm:t>
    </dgm:pt>
    <dgm:pt modelId="{B87AFA3A-27C6-4718-9A98-CA095EED5BC2}" type="sibTrans" cxnId="{7B7C308F-C6F7-4E21-89AA-D94F677759F3}">
      <dgm:prSet/>
      <dgm:spPr/>
      <dgm:t>
        <a:bodyPr/>
        <a:lstStyle/>
        <a:p>
          <a:endParaRPr lang="en-GB" noProof="0" dirty="0"/>
        </a:p>
      </dgm:t>
    </dgm:pt>
    <dgm:pt modelId="{2E02DF41-59D8-40FD-A16B-86A94B754F2A}" type="pres">
      <dgm:prSet presAssocID="{865C258B-452E-40CB-9E4F-7BE55E800927}" presName="theList" presStyleCnt="0">
        <dgm:presLayoutVars>
          <dgm:dir/>
          <dgm:animLvl val="lvl"/>
          <dgm:resizeHandles val="exact"/>
        </dgm:presLayoutVars>
      </dgm:prSet>
      <dgm:spPr/>
    </dgm:pt>
    <dgm:pt modelId="{83DFEBB4-DBE4-4E92-B3D1-6AC4331FA4BD}" type="pres">
      <dgm:prSet presAssocID="{A5C9C0A3-E6B0-45D8-A3D1-8D8F618FE370}" presName="compNode" presStyleCnt="0"/>
      <dgm:spPr/>
    </dgm:pt>
    <dgm:pt modelId="{37A67439-3F02-474B-9234-30C27C309B99}" type="pres">
      <dgm:prSet presAssocID="{A5C9C0A3-E6B0-45D8-A3D1-8D8F618FE370}" presName="aNode" presStyleLbl="bgShp" presStyleIdx="0" presStyleCnt="2"/>
      <dgm:spPr/>
    </dgm:pt>
    <dgm:pt modelId="{EB3C9DC9-8779-4CFE-A766-BB7B0796D8F8}" type="pres">
      <dgm:prSet presAssocID="{A5C9C0A3-E6B0-45D8-A3D1-8D8F618FE370}" presName="textNode" presStyleLbl="bgShp" presStyleIdx="0" presStyleCnt="2"/>
      <dgm:spPr/>
    </dgm:pt>
    <dgm:pt modelId="{20CB9E29-D3A7-4195-B44E-B9113569E6E7}" type="pres">
      <dgm:prSet presAssocID="{A5C9C0A3-E6B0-45D8-A3D1-8D8F618FE370}" presName="compChildNode" presStyleCnt="0"/>
      <dgm:spPr/>
    </dgm:pt>
    <dgm:pt modelId="{8CC28D66-1EFC-47C6-A4C2-162C60F7E7C4}" type="pres">
      <dgm:prSet presAssocID="{A5C9C0A3-E6B0-45D8-A3D1-8D8F618FE370}" presName="theInnerList" presStyleCnt="0"/>
      <dgm:spPr/>
    </dgm:pt>
    <dgm:pt modelId="{9F81A3E4-9212-4548-ADDD-E71C759021F6}" type="pres">
      <dgm:prSet presAssocID="{AE439980-58D3-40E1-9149-22FA059D6B71}" presName="childNode" presStyleLbl="node1" presStyleIdx="0" presStyleCnt="3">
        <dgm:presLayoutVars>
          <dgm:bulletEnabled val="1"/>
        </dgm:presLayoutVars>
      </dgm:prSet>
      <dgm:spPr/>
    </dgm:pt>
    <dgm:pt modelId="{269839C4-8F51-4129-AA10-224D70B8D547}" type="pres">
      <dgm:prSet presAssocID="{A5C9C0A3-E6B0-45D8-A3D1-8D8F618FE370}" presName="aSpace" presStyleCnt="0"/>
      <dgm:spPr/>
    </dgm:pt>
    <dgm:pt modelId="{585F5DA9-1B0D-40F9-A548-885EC3E07BEB}" type="pres">
      <dgm:prSet presAssocID="{3A49C07B-CFEB-457E-B925-4EF982AA9617}" presName="compNode" presStyleCnt="0"/>
      <dgm:spPr/>
    </dgm:pt>
    <dgm:pt modelId="{F955D9AC-8866-43B7-9D35-0CA95158DCFB}" type="pres">
      <dgm:prSet presAssocID="{3A49C07B-CFEB-457E-B925-4EF982AA9617}" presName="aNode" presStyleLbl="bgShp" presStyleIdx="1" presStyleCnt="2"/>
      <dgm:spPr/>
    </dgm:pt>
    <dgm:pt modelId="{A7913EEF-BDA9-41F9-82D7-09F9C982E4FD}" type="pres">
      <dgm:prSet presAssocID="{3A49C07B-CFEB-457E-B925-4EF982AA9617}" presName="textNode" presStyleLbl="bgShp" presStyleIdx="1" presStyleCnt="2"/>
      <dgm:spPr/>
    </dgm:pt>
    <dgm:pt modelId="{3537D254-11FF-4937-9DCB-B3867CCE879F}" type="pres">
      <dgm:prSet presAssocID="{3A49C07B-CFEB-457E-B925-4EF982AA9617}" presName="compChildNode" presStyleCnt="0"/>
      <dgm:spPr/>
    </dgm:pt>
    <dgm:pt modelId="{2317E4B6-E4A2-4FB8-AB5B-B39A31138748}" type="pres">
      <dgm:prSet presAssocID="{3A49C07B-CFEB-457E-B925-4EF982AA9617}" presName="theInnerList" presStyleCnt="0"/>
      <dgm:spPr/>
    </dgm:pt>
    <dgm:pt modelId="{1452764F-F4EB-4E00-BED2-1FE8AD9520A5}" type="pres">
      <dgm:prSet presAssocID="{403AA19C-E92F-40B4-8958-D92F20CE359F}" presName="childNode" presStyleLbl="node1" presStyleIdx="1" presStyleCnt="3">
        <dgm:presLayoutVars>
          <dgm:bulletEnabled val="1"/>
        </dgm:presLayoutVars>
      </dgm:prSet>
      <dgm:spPr/>
    </dgm:pt>
    <dgm:pt modelId="{1E220891-AC57-4B6D-9001-1B929A1D5889}" type="pres">
      <dgm:prSet presAssocID="{403AA19C-E92F-40B4-8958-D92F20CE359F}" presName="aSpace2" presStyleCnt="0"/>
      <dgm:spPr/>
    </dgm:pt>
    <dgm:pt modelId="{13A7DBA7-9023-4FD9-ADA1-530018966CB2}" type="pres">
      <dgm:prSet presAssocID="{6E37A62A-4E16-4DF2-8A15-64C2896A0EB7}" presName="childNode" presStyleLbl="node1" presStyleIdx="2" presStyleCnt="3">
        <dgm:presLayoutVars>
          <dgm:bulletEnabled val="1"/>
        </dgm:presLayoutVars>
      </dgm:prSet>
      <dgm:spPr/>
    </dgm:pt>
  </dgm:ptLst>
  <dgm:cxnLst>
    <dgm:cxn modelId="{3A33F506-3405-49E9-981F-42A72713DB4F}" type="presOf" srcId="{A5C9C0A3-E6B0-45D8-A3D1-8D8F618FE370}" destId="{EB3C9DC9-8779-4CFE-A766-BB7B0796D8F8}" srcOrd="1" destOrd="0" presId="urn:microsoft.com/office/officeart/2005/8/layout/lProcess2"/>
    <dgm:cxn modelId="{EE9BFF0D-76F1-4174-959A-8506862742BA}" srcId="{865C258B-452E-40CB-9E4F-7BE55E800927}" destId="{3A49C07B-CFEB-457E-B925-4EF982AA9617}" srcOrd="1" destOrd="0" parTransId="{109102FE-9170-4035-9CBA-CE8231A33A24}" sibTransId="{0238057A-C263-4DB3-B04C-A4666180981D}"/>
    <dgm:cxn modelId="{9AC93728-28A1-45D1-AE77-A42439949B6B}" srcId="{A5C9C0A3-E6B0-45D8-A3D1-8D8F618FE370}" destId="{AE439980-58D3-40E1-9149-22FA059D6B71}" srcOrd="0" destOrd="0" parTransId="{886B8429-0A47-458D-A848-E16DE0C4625A}" sibTransId="{8176D22B-C207-4467-82A5-6D515AA71D31}"/>
    <dgm:cxn modelId="{30C9E62A-3A20-4088-9B57-9A501803E191}" type="presOf" srcId="{A5C9C0A3-E6B0-45D8-A3D1-8D8F618FE370}" destId="{37A67439-3F02-474B-9234-30C27C309B99}" srcOrd="0" destOrd="0" presId="urn:microsoft.com/office/officeart/2005/8/layout/lProcess2"/>
    <dgm:cxn modelId="{465CF02B-4B6A-4D6B-8311-22FF3FD2822A}" type="presOf" srcId="{3A49C07B-CFEB-457E-B925-4EF982AA9617}" destId="{F955D9AC-8866-43B7-9D35-0CA95158DCFB}" srcOrd="0" destOrd="0" presId="urn:microsoft.com/office/officeart/2005/8/layout/lProcess2"/>
    <dgm:cxn modelId="{A146BE2E-942A-4350-AE0E-FEAC0B780CF2}" type="presOf" srcId="{6E37A62A-4E16-4DF2-8A15-64C2896A0EB7}" destId="{13A7DBA7-9023-4FD9-ADA1-530018966CB2}" srcOrd="0" destOrd="0" presId="urn:microsoft.com/office/officeart/2005/8/layout/lProcess2"/>
    <dgm:cxn modelId="{2D8E5542-21DE-48FB-AB70-1A7F1903215A}" srcId="{3A49C07B-CFEB-457E-B925-4EF982AA9617}" destId="{403AA19C-E92F-40B4-8958-D92F20CE359F}" srcOrd="0" destOrd="0" parTransId="{EE2220B8-570F-45CA-BF96-0BA7A8F71C5D}" sibTransId="{5CAB7045-FC02-4E3A-B671-6840320FFB69}"/>
    <dgm:cxn modelId="{7B7C308F-C6F7-4E21-89AA-D94F677759F3}" srcId="{3A49C07B-CFEB-457E-B925-4EF982AA9617}" destId="{6E37A62A-4E16-4DF2-8A15-64C2896A0EB7}" srcOrd="1" destOrd="0" parTransId="{07212E6A-F1BD-4321-8BBD-0BAE3E797E4D}" sibTransId="{B87AFA3A-27C6-4718-9A98-CA095EED5BC2}"/>
    <dgm:cxn modelId="{30278A8F-C7FD-45A8-A4CF-F915B580C191}" srcId="{865C258B-452E-40CB-9E4F-7BE55E800927}" destId="{A5C9C0A3-E6B0-45D8-A3D1-8D8F618FE370}" srcOrd="0" destOrd="0" parTransId="{E3067FDA-8434-491F-896E-13B705117416}" sibTransId="{4ACCD12A-95BC-422D-B56D-EC76573C0C00}"/>
    <dgm:cxn modelId="{19DB1DCD-D1D4-400F-92A1-3EDE5A0ADA11}" type="presOf" srcId="{403AA19C-E92F-40B4-8958-D92F20CE359F}" destId="{1452764F-F4EB-4E00-BED2-1FE8AD9520A5}" srcOrd="0" destOrd="0" presId="urn:microsoft.com/office/officeart/2005/8/layout/lProcess2"/>
    <dgm:cxn modelId="{610642DE-E4BB-45C9-89DC-5D7964FB3A31}" type="presOf" srcId="{865C258B-452E-40CB-9E4F-7BE55E800927}" destId="{2E02DF41-59D8-40FD-A16B-86A94B754F2A}" srcOrd="0" destOrd="0" presId="urn:microsoft.com/office/officeart/2005/8/layout/lProcess2"/>
    <dgm:cxn modelId="{8FE389E9-1CA9-42D4-A78E-5E82C1091BCD}" type="presOf" srcId="{3A49C07B-CFEB-457E-B925-4EF982AA9617}" destId="{A7913EEF-BDA9-41F9-82D7-09F9C982E4FD}" srcOrd="1" destOrd="0" presId="urn:microsoft.com/office/officeart/2005/8/layout/lProcess2"/>
    <dgm:cxn modelId="{BD110CEE-6A92-4728-8B5C-A125A1E64B2D}" type="presOf" srcId="{AE439980-58D3-40E1-9149-22FA059D6B71}" destId="{9F81A3E4-9212-4548-ADDD-E71C759021F6}" srcOrd="0" destOrd="0" presId="urn:microsoft.com/office/officeart/2005/8/layout/lProcess2"/>
    <dgm:cxn modelId="{359644BD-A814-47E6-95F1-D4E22F6C900A}" type="presParOf" srcId="{2E02DF41-59D8-40FD-A16B-86A94B754F2A}" destId="{83DFEBB4-DBE4-4E92-B3D1-6AC4331FA4BD}" srcOrd="0" destOrd="0" presId="urn:microsoft.com/office/officeart/2005/8/layout/lProcess2"/>
    <dgm:cxn modelId="{1A67D08F-D152-48B7-9254-3075D77AF497}" type="presParOf" srcId="{83DFEBB4-DBE4-4E92-B3D1-6AC4331FA4BD}" destId="{37A67439-3F02-474B-9234-30C27C309B99}" srcOrd="0" destOrd="0" presId="urn:microsoft.com/office/officeart/2005/8/layout/lProcess2"/>
    <dgm:cxn modelId="{2FD21B49-740C-4CCD-ABE3-ECF42D53570B}" type="presParOf" srcId="{83DFEBB4-DBE4-4E92-B3D1-6AC4331FA4BD}" destId="{EB3C9DC9-8779-4CFE-A766-BB7B0796D8F8}" srcOrd="1" destOrd="0" presId="urn:microsoft.com/office/officeart/2005/8/layout/lProcess2"/>
    <dgm:cxn modelId="{E13F3584-B368-4456-9D05-1EDCE7B7DDA7}" type="presParOf" srcId="{83DFEBB4-DBE4-4E92-B3D1-6AC4331FA4BD}" destId="{20CB9E29-D3A7-4195-B44E-B9113569E6E7}" srcOrd="2" destOrd="0" presId="urn:microsoft.com/office/officeart/2005/8/layout/lProcess2"/>
    <dgm:cxn modelId="{BA5FFDEE-CDEA-45ED-BA04-278D8399A524}" type="presParOf" srcId="{20CB9E29-D3A7-4195-B44E-B9113569E6E7}" destId="{8CC28D66-1EFC-47C6-A4C2-162C60F7E7C4}" srcOrd="0" destOrd="0" presId="urn:microsoft.com/office/officeart/2005/8/layout/lProcess2"/>
    <dgm:cxn modelId="{432365C6-C356-4642-8422-0240A2DDF430}" type="presParOf" srcId="{8CC28D66-1EFC-47C6-A4C2-162C60F7E7C4}" destId="{9F81A3E4-9212-4548-ADDD-E71C759021F6}" srcOrd="0" destOrd="0" presId="urn:microsoft.com/office/officeart/2005/8/layout/lProcess2"/>
    <dgm:cxn modelId="{F8B8837A-793F-4D63-A95C-E8421F70094E}" type="presParOf" srcId="{2E02DF41-59D8-40FD-A16B-86A94B754F2A}" destId="{269839C4-8F51-4129-AA10-224D70B8D547}" srcOrd="1" destOrd="0" presId="urn:microsoft.com/office/officeart/2005/8/layout/lProcess2"/>
    <dgm:cxn modelId="{BD426DB2-5675-4D8E-ACCB-BBCCEB61D3B8}" type="presParOf" srcId="{2E02DF41-59D8-40FD-A16B-86A94B754F2A}" destId="{585F5DA9-1B0D-40F9-A548-885EC3E07BEB}" srcOrd="2" destOrd="0" presId="urn:microsoft.com/office/officeart/2005/8/layout/lProcess2"/>
    <dgm:cxn modelId="{24553776-6EB0-45F6-BBAD-7D60C603DE78}" type="presParOf" srcId="{585F5DA9-1B0D-40F9-A548-885EC3E07BEB}" destId="{F955D9AC-8866-43B7-9D35-0CA95158DCFB}" srcOrd="0" destOrd="0" presId="urn:microsoft.com/office/officeart/2005/8/layout/lProcess2"/>
    <dgm:cxn modelId="{9722796F-6C59-4C3F-95E8-2ADA197217F2}" type="presParOf" srcId="{585F5DA9-1B0D-40F9-A548-885EC3E07BEB}" destId="{A7913EEF-BDA9-41F9-82D7-09F9C982E4FD}" srcOrd="1" destOrd="0" presId="urn:microsoft.com/office/officeart/2005/8/layout/lProcess2"/>
    <dgm:cxn modelId="{89BF3878-C7B9-4698-AFD4-16967CDC980D}" type="presParOf" srcId="{585F5DA9-1B0D-40F9-A548-885EC3E07BEB}" destId="{3537D254-11FF-4937-9DCB-B3867CCE879F}" srcOrd="2" destOrd="0" presId="urn:microsoft.com/office/officeart/2005/8/layout/lProcess2"/>
    <dgm:cxn modelId="{0EDD4169-A480-4368-B75D-81B815234223}" type="presParOf" srcId="{3537D254-11FF-4937-9DCB-B3867CCE879F}" destId="{2317E4B6-E4A2-4FB8-AB5B-B39A31138748}" srcOrd="0" destOrd="0" presId="urn:microsoft.com/office/officeart/2005/8/layout/lProcess2"/>
    <dgm:cxn modelId="{D3777952-8E85-44A0-B1D1-EDCF0DA99855}" type="presParOf" srcId="{2317E4B6-E4A2-4FB8-AB5B-B39A31138748}" destId="{1452764F-F4EB-4E00-BED2-1FE8AD9520A5}" srcOrd="0" destOrd="0" presId="urn:microsoft.com/office/officeart/2005/8/layout/lProcess2"/>
    <dgm:cxn modelId="{4E30D323-F86A-41F3-AC44-311072D0264B}" type="presParOf" srcId="{2317E4B6-E4A2-4FB8-AB5B-B39A31138748}" destId="{1E220891-AC57-4B6D-9001-1B929A1D5889}" srcOrd="1" destOrd="0" presId="urn:microsoft.com/office/officeart/2005/8/layout/lProcess2"/>
    <dgm:cxn modelId="{DC36B25A-B1BC-442F-8111-AE5792154C9F}" type="presParOf" srcId="{2317E4B6-E4A2-4FB8-AB5B-B39A31138748}" destId="{13A7DBA7-9023-4FD9-ADA1-530018966CB2}"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D915EA-0A7D-462A-81A6-7551D6C5E65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i-FI"/>
        </a:p>
      </dgm:t>
    </dgm:pt>
    <dgm:pt modelId="{C19B272C-AC07-49EE-9A8B-E2AD78664D20}">
      <dgm:prSet phldrT="[Text]"/>
      <dgm:spPr/>
      <dgm:t>
        <a:bodyPr/>
        <a:lstStyle/>
        <a:p>
          <a:r>
            <a:rPr lang="en-GB" noProof="0" dirty="0"/>
            <a:t>Vulnerability scanning</a:t>
          </a:r>
        </a:p>
      </dgm:t>
    </dgm:pt>
    <dgm:pt modelId="{5F5AA22D-9D7A-49D9-A5D9-56A9014420E2}" type="parTrans" cxnId="{9D7425A4-86BB-4671-9280-7B95B4E2C17F}">
      <dgm:prSet/>
      <dgm:spPr/>
      <dgm:t>
        <a:bodyPr/>
        <a:lstStyle/>
        <a:p>
          <a:endParaRPr lang="en-GB" noProof="0" dirty="0"/>
        </a:p>
      </dgm:t>
    </dgm:pt>
    <dgm:pt modelId="{B18B98D8-D646-4CF2-BB41-23CC74085118}" type="sibTrans" cxnId="{9D7425A4-86BB-4671-9280-7B95B4E2C17F}">
      <dgm:prSet/>
      <dgm:spPr/>
      <dgm:t>
        <a:bodyPr/>
        <a:lstStyle/>
        <a:p>
          <a:endParaRPr lang="en-GB" noProof="0" dirty="0"/>
        </a:p>
      </dgm:t>
    </dgm:pt>
    <dgm:pt modelId="{CDD58A22-04C6-4A7E-AE96-5B354D08045B}">
      <dgm:prSet phldrT="[Text]"/>
      <dgm:spPr/>
      <dgm:t>
        <a:bodyPr/>
        <a:lstStyle/>
        <a:p>
          <a:r>
            <a:rPr lang="en-GB" noProof="0" dirty="0"/>
            <a:t>NCSC-FI promotes especially for healthcare sector</a:t>
          </a:r>
        </a:p>
      </dgm:t>
    </dgm:pt>
    <dgm:pt modelId="{76D16365-30C1-4308-A86E-F438A596F0FA}" type="parTrans" cxnId="{2D993FFB-DA47-4818-B9AB-753A7429DF3F}">
      <dgm:prSet/>
      <dgm:spPr/>
      <dgm:t>
        <a:bodyPr/>
        <a:lstStyle/>
        <a:p>
          <a:endParaRPr lang="en-GB" noProof="0" dirty="0"/>
        </a:p>
      </dgm:t>
    </dgm:pt>
    <dgm:pt modelId="{C3DE058D-5044-46AE-A630-E6CC317C08DC}" type="sibTrans" cxnId="{2D993FFB-DA47-4818-B9AB-753A7429DF3F}">
      <dgm:prSet/>
      <dgm:spPr/>
      <dgm:t>
        <a:bodyPr/>
        <a:lstStyle/>
        <a:p>
          <a:endParaRPr lang="en-GB" noProof="0" dirty="0"/>
        </a:p>
      </dgm:t>
    </dgm:pt>
    <dgm:pt modelId="{6668656A-39B2-4FB8-BD9A-A5E958D97DA3}">
      <dgm:prSet phldrT="[Text]"/>
      <dgm:spPr/>
      <dgm:t>
        <a:bodyPr/>
        <a:lstStyle/>
        <a:p>
          <a:r>
            <a:rPr lang="en-GB" b="1" noProof="0" dirty="0"/>
            <a:t>Small public attack surface in Finnish healthcare</a:t>
          </a:r>
        </a:p>
      </dgm:t>
    </dgm:pt>
    <dgm:pt modelId="{7D1BDA5B-4878-4BE2-BB1B-AE4B9A83EE03}" type="parTrans" cxnId="{E7120E45-2C2C-453D-8285-E2D9BBA3CD47}">
      <dgm:prSet/>
      <dgm:spPr/>
      <dgm:t>
        <a:bodyPr/>
        <a:lstStyle/>
        <a:p>
          <a:endParaRPr lang="en-GB" noProof="0" dirty="0"/>
        </a:p>
      </dgm:t>
    </dgm:pt>
    <dgm:pt modelId="{FC15F75D-FFDC-484B-A61C-EA35CE2CB05B}" type="sibTrans" cxnId="{E7120E45-2C2C-453D-8285-E2D9BBA3CD47}">
      <dgm:prSet/>
      <dgm:spPr/>
      <dgm:t>
        <a:bodyPr/>
        <a:lstStyle/>
        <a:p>
          <a:endParaRPr lang="en-GB" noProof="0" dirty="0"/>
        </a:p>
      </dgm:t>
    </dgm:pt>
    <dgm:pt modelId="{0006FE28-6EBB-4CAC-A93C-DC72951DE1F6}">
      <dgm:prSet phldrT="[Text]"/>
      <dgm:spPr/>
      <dgm:t>
        <a:bodyPr/>
        <a:lstStyle/>
        <a:p>
          <a:r>
            <a:rPr lang="en-GB" noProof="0" dirty="0"/>
            <a:t>Outdated systems</a:t>
          </a:r>
        </a:p>
      </dgm:t>
    </dgm:pt>
    <dgm:pt modelId="{2C314563-8981-43F7-B4E5-7B46378D6B86}" type="parTrans" cxnId="{23CE74E3-6822-4E46-BF44-DDCC7AE4192B}">
      <dgm:prSet/>
      <dgm:spPr/>
      <dgm:t>
        <a:bodyPr/>
        <a:lstStyle/>
        <a:p>
          <a:endParaRPr lang="en-GB" noProof="0" dirty="0"/>
        </a:p>
      </dgm:t>
    </dgm:pt>
    <dgm:pt modelId="{409E7FE2-EC72-42D8-BBBB-FE82D7A7821A}" type="sibTrans" cxnId="{23CE74E3-6822-4E46-BF44-DDCC7AE4192B}">
      <dgm:prSet/>
      <dgm:spPr/>
      <dgm:t>
        <a:bodyPr/>
        <a:lstStyle/>
        <a:p>
          <a:endParaRPr lang="en-GB" noProof="0" dirty="0"/>
        </a:p>
      </dgm:t>
    </dgm:pt>
    <dgm:pt modelId="{725CAFC0-0383-48E4-B35A-B25E45912BCE}">
      <dgm:prSet phldrT="[Text]"/>
      <dgm:spPr/>
      <dgm:t>
        <a:bodyPr/>
        <a:lstStyle/>
        <a:p>
          <a:r>
            <a:rPr lang="en-GB" noProof="0" dirty="0"/>
            <a:t>Certainly found both in Finland and in the USA</a:t>
          </a:r>
        </a:p>
      </dgm:t>
    </dgm:pt>
    <dgm:pt modelId="{8648B1D5-3A15-42C3-B7E8-A4BE94AE0C40}" type="parTrans" cxnId="{51620D27-C0F0-41D6-8CBA-FEFF9D2E4F4F}">
      <dgm:prSet/>
      <dgm:spPr/>
      <dgm:t>
        <a:bodyPr/>
        <a:lstStyle/>
        <a:p>
          <a:endParaRPr lang="en-GB" noProof="0" dirty="0"/>
        </a:p>
      </dgm:t>
    </dgm:pt>
    <dgm:pt modelId="{D0FC68E0-A226-4471-AFBB-1C8DBC3382C0}" type="sibTrans" cxnId="{51620D27-C0F0-41D6-8CBA-FEFF9D2E4F4F}">
      <dgm:prSet/>
      <dgm:spPr/>
      <dgm:t>
        <a:bodyPr/>
        <a:lstStyle/>
        <a:p>
          <a:endParaRPr lang="en-GB" noProof="0" dirty="0"/>
        </a:p>
      </dgm:t>
    </dgm:pt>
    <dgm:pt modelId="{9E18758F-9A97-42CD-9812-C86A1E65D1B9}">
      <dgm:prSet phldrT="[Text]"/>
      <dgm:spPr/>
      <dgm:t>
        <a:bodyPr/>
        <a:lstStyle/>
        <a:p>
          <a:r>
            <a:rPr lang="en-GB" noProof="0" dirty="0"/>
            <a:t>Healthcare sector not much different from other sectors</a:t>
          </a:r>
        </a:p>
      </dgm:t>
    </dgm:pt>
    <dgm:pt modelId="{68E88D82-A019-4341-A980-C45442035E47}" type="parTrans" cxnId="{D1A5DE9F-27A1-4D09-A6BD-D50637D2A4E8}">
      <dgm:prSet/>
      <dgm:spPr/>
      <dgm:t>
        <a:bodyPr/>
        <a:lstStyle/>
        <a:p>
          <a:endParaRPr lang="en-GB" noProof="0" dirty="0"/>
        </a:p>
      </dgm:t>
    </dgm:pt>
    <dgm:pt modelId="{E2C5F96E-9D80-4D51-9619-BC6A5CE7ECF0}" type="sibTrans" cxnId="{D1A5DE9F-27A1-4D09-A6BD-D50637D2A4E8}">
      <dgm:prSet/>
      <dgm:spPr/>
      <dgm:t>
        <a:bodyPr/>
        <a:lstStyle/>
        <a:p>
          <a:endParaRPr lang="en-GB" noProof="0" dirty="0"/>
        </a:p>
      </dgm:t>
    </dgm:pt>
    <dgm:pt modelId="{A8F9C9C8-7C76-4B25-AB0A-F4215183B947}">
      <dgm:prSet phldrT="[Text]"/>
      <dgm:spPr/>
      <dgm:t>
        <a:bodyPr/>
        <a:lstStyle/>
        <a:p>
          <a:r>
            <a:rPr lang="en-GB" noProof="0" dirty="0"/>
            <a:t>Complexity</a:t>
          </a:r>
        </a:p>
      </dgm:t>
    </dgm:pt>
    <dgm:pt modelId="{F5BDA406-D12D-4849-94A9-F58AA3D5B290}" type="parTrans" cxnId="{F835F7CA-658C-4254-A04C-2EC42A90F823}">
      <dgm:prSet/>
      <dgm:spPr/>
      <dgm:t>
        <a:bodyPr/>
        <a:lstStyle/>
        <a:p>
          <a:endParaRPr lang="en-GB" noProof="0" dirty="0"/>
        </a:p>
      </dgm:t>
    </dgm:pt>
    <dgm:pt modelId="{8E19FC97-C69F-4E49-946E-9688E5626A9F}" type="sibTrans" cxnId="{F835F7CA-658C-4254-A04C-2EC42A90F823}">
      <dgm:prSet/>
      <dgm:spPr/>
      <dgm:t>
        <a:bodyPr/>
        <a:lstStyle/>
        <a:p>
          <a:endParaRPr lang="en-GB" noProof="0" dirty="0"/>
        </a:p>
      </dgm:t>
    </dgm:pt>
    <dgm:pt modelId="{9B3806F8-4FF6-42FB-B9AC-11471289F331}">
      <dgm:prSet phldrT="[Text]"/>
      <dgm:spPr/>
      <dgm:t>
        <a:bodyPr/>
        <a:lstStyle/>
        <a:p>
          <a:r>
            <a:rPr lang="en-GB" noProof="0" dirty="0"/>
            <a:t>Technological legacy both in Finland and in the USA</a:t>
          </a:r>
        </a:p>
      </dgm:t>
    </dgm:pt>
    <dgm:pt modelId="{339E633B-8022-4BEC-8138-0A5787EEBEDB}" type="parTrans" cxnId="{1A4C754F-2FBC-4BEA-A851-32F54CF62A23}">
      <dgm:prSet/>
      <dgm:spPr/>
      <dgm:t>
        <a:bodyPr/>
        <a:lstStyle/>
        <a:p>
          <a:endParaRPr lang="en-GB" noProof="0" dirty="0"/>
        </a:p>
      </dgm:t>
    </dgm:pt>
    <dgm:pt modelId="{BC70D5FF-3A17-45AB-ABBF-3386E7AE1E43}" type="sibTrans" cxnId="{1A4C754F-2FBC-4BEA-A851-32F54CF62A23}">
      <dgm:prSet/>
      <dgm:spPr/>
      <dgm:t>
        <a:bodyPr/>
        <a:lstStyle/>
        <a:p>
          <a:endParaRPr lang="en-GB" noProof="0" dirty="0"/>
        </a:p>
      </dgm:t>
    </dgm:pt>
    <dgm:pt modelId="{5EE98152-5CBC-4698-AB8F-726E0108883E}" type="pres">
      <dgm:prSet presAssocID="{ACD915EA-0A7D-462A-81A6-7551D6C5E65C}" presName="theList" presStyleCnt="0">
        <dgm:presLayoutVars>
          <dgm:dir/>
          <dgm:animLvl val="lvl"/>
          <dgm:resizeHandles val="exact"/>
        </dgm:presLayoutVars>
      </dgm:prSet>
      <dgm:spPr/>
    </dgm:pt>
    <dgm:pt modelId="{1FBBAC4D-9A37-4FB9-B7C6-A87E5A86219F}" type="pres">
      <dgm:prSet presAssocID="{C19B272C-AC07-49EE-9A8B-E2AD78664D20}" presName="compNode" presStyleCnt="0"/>
      <dgm:spPr/>
    </dgm:pt>
    <dgm:pt modelId="{D6396415-51D7-43A6-AC13-1F28F1CD80A7}" type="pres">
      <dgm:prSet presAssocID="{C19B272C-AC07-49EE-9A8B-E2AD78664D20}" presName="aNode" presStyleLbl="bgShp" presStyleIdx="0" presStyleCnt="3"/>
      <dgm:spPr/>
    </dgm:pt>
    <dgm:pt modelId="{C348F8B6-E800-4072-8779-ECF72E080107}" type="pres">
      <dgm:prSet presAssocID="{C19B272C-AC07-49EE-9A8B-E2AD78664D20}" presName="textNode" presStyleLbl="bgShp" presStyleIdx="0" presStyleCnt="3"/>
      <dgm:spPr/>
    </dgm:pt>
    <dgm:pt modelId="{6B9CA3E4-85DE-45DC-BB80-682078A672FC}" type="pres">
      <dgm:prSet presAssocID="{C19B272C-AC07-49EE-9A8B-E2AD78664D20}" presName="compChildNode" presStyleCnt="0"/>
      <dgm:spPr/>
    </dgm:pt>
    <dgm:pt modelId="{185FBC53-AE95-44AD-AA25-0F0AE3E6A5D4}" type="pres">
      <dgm:prSet presAssocID="{C19B272C-AC07-49EE-9A8B-E2AD78664D20}" presName="theInnerList" presStyleCnt="0"/>
      <dgm:spPr/>
    </dgm:pt>
    <dgm:pt modelId="{A846D57D-59AC-46A7-8299-E36CEC59F6D0}" type="pres">
      <dgm:prSet presAssocID="{CDD58A22-04C6-4A7E-AE96-5B354D08045B}" presName="childNode" presStyleLbl="node1" presStyleIdx="0" presStyleCnt="5">
        <dgm:presLayoutVars>
          <dgm:bulletEnabled val="1"/>
        </dgm:presLayoutVars>
      </dgm:prSet>
      <dgm:spPr/>
    </dgm:pt>
    <dgm:pt modelId="{BEF3AC8F-5846-4FE6-83F9-B1577D8AED05}" type="pres">
      <dgm:prSet presAssocID="{CDD58A22-04C6-4A7E-AE96-5B354D08045B}" presName="aSpace2" presStyleCnt="0"/>
      <dgm:spPr/>
    </dgm:pt>
    <dgm:pt modelId="{1AE17363-C284-48F6-935D-D4196AE5C1BC}" type="pres">
      <dgm:prSet presAssocID="{6668656A-39B2-4FB8-BD9A-A5E958D97DA3}" presName="childNode" presStyleLbl="node1" presStyleIdx="1" presStyleCnt="5">
        <dgm:presLayoutVars>
          <dgm:bulletEnabled val="1"/>
        </dgm:presLayoutVars>
      </dgm:prSet>
      <dgm:spPr/>
    </dgm:pt>
    <dgm:pt modelId="{D3C623E7-A584-406F-BD4C-86120FDDC6BB}" type="pres">
      <dgm:prSet presAssocID="{C19B272C-AC07-49EE-9A8B-E2AD78664D20}" presName="aSpace" presStyleCnt="0"/>
      <dgm:spPr/>
    </dgm:pt>
    <dgm:pt modelId="{9E5BBBCD-4918-4336-A07A-36F60DD60AF4}" type="pres">
      <dgm:prSet presAssocID="{0006FE28-6EBB-4CAC-A93C-DC72951DE1F6}" presName="compNode" presStyleCnt="0"/>
      <dgm:spPr/>
    </dgm:pt>
    <dgm:pt modelId="{C27D03F2-04F2-4B59-B4DB-8ADFE7B517D4}" type="pres">
      <dgm:prSet presAssocID="{0006FE28-6EBB-4CAC-A93C-DC72951DE1F6}" presName="aNode" presStyleLbl="bgShp" presStyleIdx="1" presStyleCnt="3"/>
      <dgm:spPr/>
    </dgm:pt>
    <dgm:pt modelId="{6359CE52-B0B4-4F83-A861-FABC9F16DBAF}" type="pres">
      <dgm:prSet presAssocID="{0006FE28-6EBB-4CAC-A93C-DC72951DE1F6}" presName="textNode" presStyleLbl="bgShp" presStyleIdx="1" presStyleCnt="3"/>
      <dgm:spPr/>
    </dgm:pt>
    <dgm:pt modelId="{4EE1C0B3-3DAD-4987-8B5E-25A8D0FC1C28}" type="pres">
      <dgm:prSet presAssocID="{0006FE28-6EBB-4CAC-A93C-DC72951DE1F6}" presName="compChildNode" presStyleCnt="0"/>
      <dgm:spPr/>
    </dgm:pt>
    <dgm:pt modelId="{722826E7-449A-43C9-9A14-2F31E84758BE}" type="pres">
      <dgm:prSet presAssocID="{0006FE28-6EBB-4CAC-A93C-DC72951DE1F6}" presName="theInnerList" presStyleCnt="0"/>
      <dgm:spPr/>
    </dgm:pt>
    <dgm:pt modelId="{69E6E2D2-1F44-4EF4-AC96-955685436328}" type="pres">
      <dgm:prSet presAssocID="{725CAFC0-0383-48E4-B35A-B25E45912BCE}" presName="childNode" presStyleLbl="node1" presStyleIdx="2" presStyleCnt="5">
        <dgm:presLayoutVars>
          <dgm:bulletEnabled val="1"/>
        </dgm:presLayoutVars>
      </dgm:prSet>
      <dgm:spPr/>
    </dgm:pt>
    <dgm:pt modelId="{F333E461-6E22-44C1-AA9E-E867E1378C33}" type="pres">
      <dgm:prSet presAssocID="{725CAFC0-0383-48E4-B35A-B25E45912BCE}" presName="aSpace2" presStyleCnt="0"/>
      <dgm:spPr/>
    </dgm:pt>
    <dgm:pt modelId="{21BA69D6-7447-45FE-93E5-4722D23C5529}" type="pres">
      <dgm:prSet presAssocID="{9E18758F-9A97-42CD-9812-C86A1E65D1B9}" presName="childNode" presStyleLbl="node1" presStyleIdx="3" presStyleCnt="5">
        <dgm:presLayoutVars>
          <dgm:bulletEnabled val="1"/>
        </dgm:presLayoutVars>
      </dgm:prSet>
      <dgm:spPr/>
    </dgm:pt>
    <dgm:pt modelId="{33242C07-E4ED-4E51-8855-C9732CC57846}" type="pres">
      <dgm:prSet presAssocID="{0006FE28-6EBB-4CAC-A93C-DC72951DE1F6}" presName="aSpace" presStyleCnt="0"/>
      <dgm:spPr/>
    </dgm:pt>
    <dgm:pt modelId="{D997AA31-1D1E-44FB-B4C3-1FFC610F5F0D}" type="pres">
      <dgm:prSet presAssocID="{A8F9C9C8-7C76-4B25-AB0A-F4215183B947}" presName="compNode" presStyleCnt="0"/>
      <dgm:spPr/>
    </dgm:pt>
    <dgm:pt modelId="{1A1C2C0F-B579-4B89-BB0D-ABEE9A545E6C}" type="pres">
      <dgm:prSet presAssocID="{A8F9C9C8-7C76-4B25-AB0A-F4215183B947}" presName="aNode" presStyleLbl="bgShp" presStyleIdx="2" presStyleCnt="3"/>
      <dgm:spPr/>
    </dgm:pt>
    <dgm:pt modelId="{FB91BA51-0A96-4439-BA0F-AEE6A5706755}" type="pres">
      <dgm:prSet presAssocID="{A8F9C9C8-7C76-4B25-AB0A-F4215183B947}" presName="textNode" presStyleLbl="bgShp" presStyleIdx="2" presStyleCnt="3"/>
      <dgm:spPr/>
    </dgm:pt>
    <dgm:pt modelId="{011236ED-4817-456D-99D0-A41FF7DEE03D}" type="pres">
      <dgm:prSet presAssocID="{A8F9C9C8-7C76-4B25-AB0A-F4215183B947}" presName="compChildNode" presStyleCnt="0"/>
      <dgm:spPr/>
    </dgm:pt>
    <dgm:pt modelId="{65208358-8B8B-4F05-BE54-B0F81BA4F80E}" type="pres">
      <dgm:prSet presAssocID="{A8F9C9C8-7C76-4B25-AB0A-F4215183B947}" presName="theInnerList" presStyleCnt="0"/>
      <dgm:spPr/>
    </dgm:pt>
    <dgm:pt modelId="{CFC22D2E-A5D2-441F-A1E2-9880243181C6}" type="pres">
      <dgm:prSet presAssocID="{9B3806F8-4FF6-42FB-B9AC-11471289F331}" presName="childNode" presStyleLbl="node1" presStyleIdx="4" presStyleCnt="5">
        <dgm:presLayoutVars>
          <dgm:bulletEnabled val="1"/>
        </dgm:presLayoutVars>
      </dgm:prSet>
      <dgm:spPr/>
    </dgm:pt>
  </dgm:ptLst>
  <dgm:cxnLst>
    <dgm:cxn modelId="{48076D0E-E524-417E-922A-253409E5D1E6}" type="presOf" srcId="{A8F9C9C8-7C76-4B25-AB0A-F4215183B947}" destId="{FB91BA51-0A96-4439-BA0F-AEE6A5706755}" srcOrd="1" destOrd="0" presId="urn:microsoft.com/office/officeart/2005/8/layout/lProcess2"/>
    <dgm:cxn modelId="{7D62D80E-1F56-40DE-843E-B86B69A48A7F}" type="presOf" srcId="{0006FE28-6EBB-4CAC-A93C-DC72951DE1F6}" destId="{C27D03F2-04F2-4B59-B4DB-8ADFE7B517D4}" srcOrd="0" destOrd="0" presId="urn:microsoft.com/office/officeart/2005/8/layout/lProcess2"/>
    <dgm:cxn modelId="{51620D27-C0F0-41D6-8CBA-FEFF9D2E4F4F}" srcId="{0006FE28-6EBB-4CAC-A93C-DC72951DE1F6}" destId="{725CAFC0-0383-48E4-B35A-B25E45912BCE}" srcOrd="0" destOrd="0" parTransId="{8648B1D5-3A15-42C3-B7E8-A4BE94AE0C40}" sibTransId="{D0FC68E0-A226-4471-AFBB-1C8DBC3382C0}"/>
    <dgm:cxn modelId="{0FE6B727-6517-4008-B240-C5A0410E9330}" type="presOf" srcId="{0006FE28-6EBB-4CAC-A93C-DC72951DE1F6}" destId="{6359CE52-B0B4-4F83-A861-FABC9F16DBAF}" srcOrd="1" destOrd="0" presId="urn:microsoft.com/office/officeart/2005/8/layout/lProcess2"/>
    <dgm:cxn modelId="{D1ACF028-295B-4D77-BFFD-D6F6DFEF67DF}" type="presOf" srcId="{CDD58A22-04C6-4A7E-AE96-5B354D08045B}" destId="{A846D57D-59AC-46A7-8299-E36CEC59F6D0}" srcOrd="0" destOrd="0" presId="urn:microsoft.com/office/officeart/2005/8/layout/lProcess2"/>
    <dgm:cxn modelId="{EF76AF33-1C4A-41E6-9B0B-F920992585E4}" type="presOf" srcId="{C19B272C-AC07-49EE-9A8B-E2AD78664D20}" destId="{C348F8B6-E800-4072-8779-ECF72E080107}" srcOrd="1" destOrd="0" presId="urn:microsoft.com/office/officeart/2005/8/layout/lProcess2"/>
    <dgm:cxn modelId="{E7120E45-2C2C-453D-8285-E2D9BBA3CD47}" srcId="{C19B272C-AC07-49EE-9A8B-E2AD78664D20}" destId="{6668656A-39B2-4FB8-BD9A-A5E958D97DA3}" srcOrd="1" destOrd="0" parTransId="{7D1BDA5B-4878-4BE2-BB1B-AE4B9A83EE03}" sibTransId="{FC15F75D-FFDC-484B-A61C-EA35CE2CB05B}"/>
    <dgm:cxn modelId="{1A4C754F-2FBC-4BEA-A851-32F54CF62A23}" srcId="{A8F9C9C8-7C76-4B25-AB0A-F4215183B947}" destId="{9B3806F8-4FF6-42FB-B9AC-11471289F331}" srcOrd="0" destOrd="0" parTransId="{339E633B-8022-4BEC-8138-0A5787EEBEDB}" sibTransId="{BC70D5FF-3A17-45AB-ABBF-3386E7AE1E43}"/>
    <dgm:cxn modelId="{3C60CC77-8AD8-477F-914A-E7377D716395}" type="presOf" srcId="{C19B272C-AC07-49EE-9A8B-E2AD78664D20}" destId="{D6396415-51D7-43A6-AC13-1F28F1CD80A7}" srcOrd="0" destOrd="0" presId="urn:microsoft.com/office/officeart/2005/8/layout/lProcess2"/>
    <dgm:cxn modelId="{1C03C188-A4D1-4CDA-BF13-347981E0A2C2}" type="presOf" srcId="{9E18758F-9A97-42CD-9812-C86A1E65D1B9}" destId="{21BA69D6-7447-45FE-93E5-4722D23C5529}" srcOrd="0" destOrd="0" presId="urn:microsoft.com/office/officeart/2005/8/layout/lProcess2"/>
    <dgm:cxn modelId="{C549D596-4638-469B-B24D-D40278E61554}" type="presOf" srcId="{725CAFC0-0383-48E4-B35A-B25E45912BCE}" destId="{69E6E2D2-1F44-4EF4-AC96-955685436328}" srcOrd="0" destOrd="0" presId="urn:microsoft.com/office/officeart/2005/8/layout/lProcess2"/>
    <dgm:cxn modelId="{D1A5DE9F-27A1-4D09-A6BD-D50637D2A4E8}" srcId="{0006FE28-6EBB-4CAC-A93C-DC72951DE1F6}" destId="{9E18758F-9A97-42CD-9812-C86A1E65D1B9}" srcOrd="1" destOrd="0" parTransId="{68E88D82-A019-4341-A980-C45442035E47}" sibTransId="{E2C5F96E-9D80-4D51-9619-BC6A5CE7ECF0}"/>
    <dgm:cxn modelId="{9D7425A4-86BB-4671-9280-7B95B4E2C17F}" srcId="{ACD915EA-0A7D-462A-81A6-7551D6C5E65C}" destId="{C19B272C-AC07-49EE-9A8B-E2AD78664D20}" srcOrd="0" destOrd="0" parTransId="{5F5AA22D-9D7A-49D9-A5D9-56A9014420E2}" sibTransId="{B18B98D8-D646-4CF2-BB41-23CC74085118}"/>
    <dgm:cxn modelId="{8BD1E0A8-F8BA-416B-84E2-4009BD836726}" type="presOf" srcId="{ACD915EA-0A7D-462A-81A6-7551D6C5E65C}" destId="{5EE98152-5CBC-4698-AB8F-726E0108883E}" srcOrd="0" destOrd="0" presId="urn:microsoft.com/office/officeart/2005/8/layout/lProcess2"/>
    <dgm:cxn modelId="{544696AE-7F13-418A-892E-CF220B2BE187}" type="presOf" srcId="{A8F9C9C8-7C76-4B25-AB0A-F4215183B947}" destId="{1A1C2C0F-B579-4B89-BB0D-ABEE9A545E6C}" srcOrd="0" destOrd="0" presId="urn:microsoft.com/office/officeart/2005/8/layout/lProcess2"/>
    <dgm:cxn modelId="{732D7DB3-3C0D-45F2-8D61-5223798A2D7A}" type="presOf" srcId="{6668656A-39B2-4FB8-BD9A-A5E958D97DA3}" destId="{1AE17363-C284-48F6-935D-D4196AE5C1BC}" srcOrd="0" destOrd="0" presId="urn:microsoft.com/office/officeart/2005/8/layout/lProcess2"/>
    <dgm:cxn modelId="{96767DB7-7BFB-4439-899D-2C399A834BC8}" type="presOf" srcId="{9B3806F8-4FF6-42FB-B9AC-11471289F331}" destId="{CFC22D2E-A5D2-441F-A1E2-9880243181C6}" srcOrd="0" destOrd="0" presId="urn:microsoft.com/office/officeart/2005/8/layout/lProcess2"/>
    <dgm:cxn modelId="{F835F7CA-658C-4254-A04C-2EC42A90F823}" srcId="{ACD915EA-0A7D-462A-81A6-7551D6C5E65C}" destId="{A8F9C9C8-7C76-4B25-AB0A-F4215183B947}" srcOrd="2" destOrd="0" parTransId="{F5BDA406-D12D-4849-94A9-F58AA3D5B290}" sibTransId="{8E19FC97-C69F-4E49-946E-9688E5626A9F}"/>
    <dgm:cxn modelId="{23CE74E3-6822-4E46-BF44-DDCC7AE4192B}" srcId="{ACD915EA-0A7D-462A-81A6-7551D6C5E65C}" destId="{0006FE28-6EBB-4CAC-A93C-DC72951DE1F6}" srcOrd="1" destOrd="0" parTransId="{2C314563-8981-43F7-B4E5-7B46378D6B86}" sibTransId="{409E7FE2-EC72-42D8-BBBB-FE82D7A7821A}"/>
    <dgm:cxn modelId="{2D993FFB-DA47-4818-B9AB-753A7429DF3F}" srcId="{C19B272C-AC07-49EE-9A8B-E2AD78664D20}" destId="{CDD58A22-04C6-4A7E-AE96-5B354D08045B}" srcOrd="0" destOrd="0" parTransId="{76D16365-30C1-4308-A86E-F438A596F0FA}" sibTransId="{C3DE058D-5044-46AE-A630-E6CC317C08DC}"/>
    <dgm:cxn modelId="{91BFA3E3-EC92-45E3-86B5-EBDCB68D5334}" type="presParOf" srcId="{5EE98152-5CBC-4698-AB8F-726E0108883E}" destId="{1FBBAC4D-9A37-4FB9-B7C6-A87E5A86219F}" srcOrd="0" destOrd="0" presId="urn:microsoft.com/office/officeart/2005/8/layout/lProcess2"/>
    <dgm:cxn modelId="{47977B83-7C7A-43ED-BA32-05C0A0E645A9}" type="presParOf" srcId="{1FBBAC4D-9A37-4FB9-B7C6-A87E5A86219F}" destId="{D6396415-51D7-43A6-AC13-1F28F1CD80A7}" srcOrd="0" destOrd="0" presId="urn:microsoft.com/office/officeart/2005/8/layout/lProcess2"/>
    <dgm:cxn modelId="{1B5C6D4B-C9B0-44F5-B717-A58C055627A7}" type="presParOf" srcId="{1FBBAC4D-9A37-4FB9-B7C6-A87E5A86219F}" destId="{C348F8B6-E800-4072-8779-ECF72E080107}" srcOrd="1" destOrd="0" presId="urn:microsoft.com/office/officeart/2005/8/layout/lProcess2"/>
    <dgm:cxn modelId="{5B663D22-DE62-4ABB-B6D2-103C69D9049D}" type="presParOf" srcId="{1FBBAC4D-9A37-4FB9-B7C6-A87E5A86219F}" destId="{6B9CA3E4-85DE-45DC-BB80-682078A672FC}" srcOrd="2" destOrd="0" presId="urn:microsoft.com/office/officeart/2005/8/layout/lProcess2"/>
    <dgm:cxn modelId="{593A2AC2-2B24-49BB-96BE-8B1B144C671E}" type="presParOf" srcId="{6B9CA3E4-85DE-45DC-BB80-682078A672FC}" destId="{185FBC53-AE95-44AD-AA25-0F0AE3E6A5D4}" srcOrd="0" destOrd="0" presId="urn:microsoft.com/office/officeart/2005/8/layout/lProcess2"/>
    <dgm:cxn modelId="{F1C56E56-C535-4B4E-92DF-9FFA4D6A9D02}" type="presParOf" srcId="{185FBC53-AE95-44AD-AA25-0F0AE3E6A5D4}" destId="{A846D57D-59AC-46A7-8299-E36CEC59F6D0}" srcOrd="0" destOrd="0" presId="urn:microsoft.com/office/officeart/2005/8/layout/lProcess2"/>
    <dgm:cxn modelId="{2D9EFA56-9618-4061-BDE3-9D39F5885DF2}" type="presParOf" srcId="{185FBC53-AE95-44AD-AA25-0F0AE3E6A5D4}" destId="{BEF3AC8F-5846-4FE6-83F9-B1577D8AED05}" srcOrd="1" destOrd="0" presId="urn:microsoft.com/office/officeart/2005/8/layout/lProcess2"/>
    <dgm:cxn modelId="{DB8F67B0-6D51-4C7E-A596-2FAFEDA675E1}" type="presParOf" srcId="{185FBC53-AE95-44AD-AA25-0F0AE3E6A5D4}" destId="{1AE17363-C284-48F6-935D-D4196AE5C1BC}" srcOrd="2" destOrd="0" presId="urn:microsoft.com/office/officeart/2005/8/layout/lProcess2"/>
    <dgm:cxn modelId="{B6406343-5DF0-4E56-8230-C9DBFD813B88}" type="presParOf" srcId="{5EE98152-5CBC-4698-AB8F-726E0108883E}" destId="{D3C623E7-A584-406F-BD4C-86120FDDC6BB}" srcOrd="1" destOrd="0" presId="urn:microsoft.com/office/officeart/2005/8/layout/lProcess2"/>
    <dgm:cxn modelId="{4CCB4F75-B9EA-45AC-97CF-3B119DC621CD}" type="presParOf" srcId="{5EE98152-5CBC-4698-AB8F-726E0108883E}" destId="{9E5BBBCD-4918-4336-A07A-36F60DD60AF4}" srcOrd="2" destOrd="0" presId="urn:microsoft.com/office/officeart/2005/8/layout/lProcess2"/>
    <dgm:cxn modelId="{BCC475D5-0665-483D-9792-1EA18ED7B5F5}" type="presParOf" srcId="{9E5BBBCD-4918-4336-A07A-36F60DD60AF4}" destId="{C27D03F2-04F2-4B59-B4DB-8ADFE7B517D4}" srcOrd="0" destOrd="0" presId="urn:microsoft.com/office/officeart/2005/8/layout/lProcess2"/>
    <dgm:cxn modelId="{94F5E71F-0680-4DF6-B9CA-6E51BDB10CF9}" type="presParOf" srcId="{9E5BBBCD-4918-4336-A07A-36F60DD60AF4}" destId="{6359CE52-B0B4-4F83-A861-FABC9F16DBAF}" srcOrd="1" destOrd="0" presId="urn:microsoft.com/office/officeart/2005/8/layout/lProcess2"/>
    <dgm:cxn modelId="{33DF5B68-70E2-47EE-8577-51A43538602F}" type="presParOf" srcId="{9E5BBBCD-4918-4336-A07A-36F60DD60AF4}" destId="{4EE1C0B3-3DAD-4987-8B5E-25A8D0FC1C28}" srcOrd="2" destOrd="0" presId="urn:microsoft.com/office/officeart/2005/8/layout/lProcess2"/>
    <dgm:cxn modelId="{32592294-5794-4044-ADFC-7CD3504F6EA0}" type="presParOf" srcId="{4EE1C0B3-3DAD-4987-8B5E-25A8D0FC1C28}" destId="{722826E7-449A-43C9-9A14-2F31E84758BE}" srcOrd="0" destOrd="0" presId="urn:microsoft.com/office/officeart/2005/8/layout/lProcess2"/>
    <dgm:cxn modelId="{7693297F-451E-4919-919D-B11CC6D3442F}" type="presParOf" srcId="{722826E7-449A-43C9-9A14-2F31E84758BE}" destId="{69E6E2D2-1F44-4EF4-AC96-955685436328}" srcOrd="0" destOrd="0" presId="urn:microsoft.com/office/officeart/2005/8/layout/lProcess2"/>
    <dgm:cxn modelId="{625DF7C5-27E9-4349-94AC-E8CA69200707}" type="presParOf" srcId="{722826E7-449A-43C9-9A14-2F31E84758BE}" destId="{F333E461-6E22-44C1-AA9E-E867E1378C33}" srcOrd="1" destOrd="0" presId="urn:microsoft.com/office/officeart/2005/8/layout/lProcess2"/>
    <dgm:cxn modelId="{BF1388F1-D0CE-48D9-8ABE-D04F4AF76FD9}" type="presParOf" srcId="{722826E7-449A-43C9-9A14-2F31E84758BE}" destId="{21BA69D6-7447-45FE-93E5-4722D23C5529}" srcOrd="2" destOrd="0" presId="urn:microsoft.com/office/officeart/2005/8/layout/lProcess2"/>
    <dgm:cxn modelId="{5147E088-30AB-4301-96F7-58F4AEB058B0}" type="presParOf" srcId="{5EE98152-5CBC-4698-AB8F-726E0108883E}" destId="{33242C07-E4ED-4E51-8855-C9732CC57846}" srcOrd="3" destOrd="0" presId="urn:microsoft.com/office/officeart/2005/8/layout/lProcess2"/>
    <dgm:cxn modelId="{E33D87BC-EF6A-4948-ADDF-80966864997C}" type="presParOf" srcId="{5EE98152-5CBC-4698-AB8F-726E0108883E}" destId="{D997AA31-1D1E-44FB-B4C3-1FFC610F5F0D}" srcOrd="4" destOrd="0" presId="urn:microsoft.com/office/officeart/2005/8/layout/lProcess2"/>
    <dgm:cxn modelId="{D1CB2B3F-489E-420D-B58B-2C7BDF020833}" type="presParOf" srcId="{D997AA31-1D1E-44FB-B4C3-1FFC610F5F0D}" destId="{1A1C2C0F-B579-4B89-BB0D-ABEE9A545E6C}" srcOrd="0" destOrd="0" presId="urn:microsoft.com/office/officeart/2005/8/layout/lProcess2"/>
    <dgm:cxn modelId="{DBC28FBF-DFC9-4BBD-BC9D-6C05771A996A}" type="presParOf" srcId="{D997AA31-1D1E-44FB-B4C3-1FFC610F5F0D}" destId="{FB91BA51-0A96-4439-BA0F-AEE6A5706755}" srcOrd="1" destOrd="0" presId="urn:microsoft.com/office/officeart/2005/8/layout/lProcess2"/>
    <dgm:cxn modelId="{9154804E-319C-49A9-A016-6DCDFDC30ECD}" type="presParOf" srcId="{D997AA31-1D1E-44FB-B4C3-1FFC610F5F0D}" destId="{011236ED-4817-456D-99D0-A41FF7DEE03D}" srcOrd="2" destOrd="0" presId="urn:microsoft.com/office/officeart/2005/8/layout/lProcess2"/>
    <dgm:cxn modelId="{7E82D913-0EA2-47A9-9FC6-55C64F38B0E5}" type="presParOf" srcId="{011236ED-4817-456D-99D0-A41FF7DEE03D}" destId="{65208358-8B8B-4F05-BE54-B0F81BA4F80E}" srcOrd="0" destOrd="0" presId="urn:microsoft.com/office/officeart/2005/8/layout/lProcess2"/>
    <dgm:cxn modelId="{F03103A6-071C-4D36-A6DC-7C2C552FB9A3}" type="presParOf" srcId="{65208358-8B8B-4F05-BE54-B0F81BA4F80E}" destId="{CFC22D2E-A5D2-441F-A1E2-9880243181C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C95908-A830-48FC-8024-00673B1B3FF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i-FI"/>
        </a:p>
      </dgm:t>
    </dgm:pt>
    <dgm:pt modelId="{B0A33C48-6B30-4149-810F-5A000C538DD2}">
      <dgm:prSet phldrT="[Text]"/>
      <dgm:spPr/>
      <dgm:t>
        <a:bodyPr/>
        <a:lstStyle/>
        <a:p>
          <a:r>
            <a:rPr lang="en-GB" noProof="0" dirty="0"/>
            <a:t>Finland is a small economy</a:t>
          </a:r>
        </a:p>
      </dgm:t>
    </dgm:pt>
    <dgm:pt modelId="{29B4F7A5-0853-4AC2-BF5E-43270F85C4DB}" type="parTrans" cxnId="{AE48D4B4-ABB8-4F66-A3D5-C015E667E426}">
      <dgm:prSet/>
      <dgm:spPr/>
      <dgm:t>
        <a:bodyPr/>
        <a:lstStyle/>
        <a:p>
          <a:endParaRPr lang="en-GB" noProof="0" dirty="0"/>
        </a:p>
      </dgm:t>
    </dgm:pt>
    <dgm:pt modelId="{4FC60350-1D9F-43E8-B722-25A229BBCF53}" type="sibTrans" cxnId="{AE48D4B4-ABB8-4F66-A3D5-C015E667E426}">
      <dgm:prSet/>
      <dgm:spPr/>
      <dgm:t>
        <a:bodyPr/>
        <a:lstStyle/>
        <a:p>
          <a:endParaRPr lang="en-GB" noProof="0" dirty="0"/>
        </a:p>
      </dgm:t>
    </dgm:pt>
    <dgm:pt modelId="{9C25FFAC-6F15-4F12-BC40-8BC92DE40DAE}">
      <dgm:prSet phldrT="[Text]"/>
      <dgm:spPr/>
      <dgm:t>
        <a:bodyPr/>
        <a:lstStyle/>
        <a:p>
          <a:r>
            <a:rPr lang="en-GB" noProof="0" dirty="0"/>
            <a:t>Largest Finnish organisations are globally small</a:t>
          </a:r>
        </a:p>
      </dgm:t>
    </dgm:pt>
    <dgm:pt modelId="{4BB9BA9F-5740-4081-BC74-423FA74D85C7}" type="parTrans" cxnId="{2122A7AE-FB83-4E98-B84D-C31A45881CA3}">
      <dgm:prSet/>
      <dgm:spPr/>
      <dgm:t>
        <a:bodyPr/>
        <a:lstStyle/>
        <a:p>
          <a:endParaRPr lang="en-GB" noProof="0" dirty="0"/>
        </a:p>
      </dgm:t>
    </dgm:pt>
    <dgm:pt modelId="{1B355D18-C4CB-4DE3-91F2-D2C7A98947C5}" type="sibTrans" cxnId="{2122A7AE-FB83-4E98-B84D-C31A45881CA3}">
      <dgm:prSet/>
      <dgm:spPr/>
      <dgm:t>
        <a:bodyPr/>
        <a:lstStyle/>
        <a:p>
          <a:endParaRPr lang="en-GB" noProof="0" dirty="0"/>
        </a:p>
      </dgm:t>
    </dgm:pt>
    <dgm:pt modelId="{E6A91F38-EC8F-4730-B348-2341981254E9}">
      <dgm:prSet phldrT="[Text]"/>
      <dgm:spPr/>
      <dgm:t>
        <a:bodyPr/>
        <a:lstStyle/>
        <a:p>
          <a:r>
            <a:rPr lang="en-GB" b="1" noProof="0" dirty="0"/>
            <a:t>Criminals easily find more lucrative targets elsewhere</a:t>
          </a:r>
        </a:p>
      </dgm:t>
    </dgm:pt>
    <dgm:pt modelId="{91BEE6A9-9D18-45A8-B514-876F0F11529A}" type="parTrans" cxnId="{B6FF5402-2874-46FE-8F19-880A113CA4DA}">
      <dgm:prSet/>
      <dgm:spPr/>
      <dgm:t>
        <a:bodyPr/>
        <a:lstStyle/>
        <a:p>
          <a:endParaRPr lang="en-GB" noProof="0" dirty="0"/>
        </a:p>
      </dgm:t>
    </dgm:pt>
    <dgm:pt modelId="{49B838B0-AC02-4185-9966-CABC19F8793C}" type="sibTrans" cxnId="{B6FF5402-2874-46FE-8F19-880A113CA4DA}">
      <dgm:prSet/>
      <dgm:spPr/>
      <dgm:t>
        <a:bodyPr/>
        <a:lstStyle/>
        <a:p>
          <a:endParaRPr lang="en-GB" noProof="0" dirty="0"/>
        </a:p>
      </dgm:t>
    </dgm:pt>
    <dgm:pt modelId="{37E0E692-DB2F-472F-9B09-13C21E635308}" type="pres">
      <dgm:prSet presAssocID="{F9C95908-A830-48FC-8024-00673B1B3FF3}" presName="theList" presStyleCnt="0">
        <dgm:presLayoutVars>
          <dgm:dir/>
          <dgm:animLvl val="lvl"/>
          <dgm:resizeHandles val="exact"/>
        </dgm:presLayoutVars>
      </dgm:prSet>
      <dgm:spPr/>
    </dgm:pt>
    <dgm:pt modelId="{2BF490D2-B958-4083-997A-6533000FACED}" type="pres">
      <dgm:prSet presAssocID="{B0A33C48-6B30-4149-810F-5A000C538DD2}" presName="compNode" presStyleCnt="0"/>
      <dgm:spPr/>
    </dgm:pt>
    <dgm:pt modelId="{C3634A2C-2F94-448E-8FBA-4E2E22061FBB}" type="pres">
      <dgm:prSet presAssocID="{B0A33C48-6B30-4149-810F-5A000C538DD2}" presName="aNode" presStyleLbl="bgShp" presStyleIdx="0" presStyleCnt="1"/>
      <dgm:spPr/>
    </dgm:pt>
    <dgm:pt modelId="{B35AED35-7673-41CA-97A9-2337139C5807}" type="pres">
      <dgm:prSet presAssocID="{B0A33C48-6B30-4149-810F-5A000C538DD2}" presName="textNode" presStyleLbl="bgShp" presStyleIdx="0" presStyleCnt="1"/>
      <dgm:spPr/>
    </dgm:pt>
    <dgm:pt modelId="{D48CABE3-D97E-4C2B-B386-979B59DD30C3}" type="pres">
      <dgm:prSet presAssocID="{B0A33C48-6B30-4149-810F-5A000C538DD2}" presName="compChildNode" presStyleCnt="0"/>
      <dgm:spPr/>
    </dgm:pt>
    <dgm:pt modelId="{A34A1A81-52C0-4FCE-BBC8-1EAB58C90B16}" type="pres">
      <dgm:prSet presAssocID="{B0A33C48-6B30-4149-810F-5A000C538DD2}" presName="theInnerList" presStyleCnt="0"/>
      <dgm:spPr/>
    </dgm:pt>
    <dgm:pt modelId="{886FB95B-B0B5-46B7-BF03-5F4DD902BFD4}" type="pres">
      <dgm:prSet presAssocID="{9C25FFAC-6F15-4F12-BC40-8BC92DE40DAE}" presName="childNode" presStyleLbl="node1" presStyleIdx="0" presStyleCnt="2">
        <dgm:presLayoutVars>
          <dgm:bulletEnabled val="1"/>
        </dgm:presLayoutVars>
      </dgm:prSet>
      <dgm:spPr/>
    </dgm:pt>
    <dgm:pt modelId="{4B3C2B54-3B77-4EA2-8C84-558E1ADD2D08}" type="pres">
      <dgm:prSet presAssocID="{9C25FFAC-6F15-4F12-BC40-8BC92DE40DAE}" presName="aSpace2" presStyleCnt="0"/>
      <dgm:spPr/>
    </dgm:pt>
    <dgm:pt modelId="{B7DA92C5-9B04-49F0-8CB3-28398A86E82F}" type="pres">
      <dgm:prSet presAssocID="{E6A91F38-EC8F-4730-B348-2341981254E9}" presName="childNode" presStyleLbl="node1" presStyleIdx="1" presStyleCnt="2">
        <dgm:presLayoutVars>
          <dgm:bulletEnabled val="1"/>
        </dgm:presLayoutVars>
      </dgm:prSet>
      <dgm:spPr/>
    </dgm:pt>
  </dgm:ptLst>
  <dgm:cxnLst>
    <dgm:cxn modelId="{B6FF5402-2874-46FE-8F19-880A113CA4DA}" srcId="{B0A33C48-6B30-4149-810F-5A000C538DD2}" destId="{E6A91F38-EC8F-4730-B348-2341981254E9}" srcOrd="1" destOrd="0" parTransId="{91BEE6A9-9D18-45A8-B514-876F0F11529A}" sibTransId="{49B838B0-AC02-4185-9966-CABC19F8793C}"/>
    <dgm:cxn modelId="{2F6D662A-84C8-4918-8342-DA4937DB92A7}" type="presOf" srcId="{B0A33C48-6B30-4149-810F-5A000C538DD2}" destId="{B35AED35-7673-41CA-97A9-2337139C5807}" srcOrd="1" destOrd="0" presId="urn:microsoft.com/office/officeart/2005/8/layout/lProcess2"/>
    <dgm:cxn modelId="{18788673-E25F-46F1-9E50-A29DBFBE3D62}" type="presOf" srcId="{E6A91F38-EC8F-4730-B348-2341981254E9}" destId="{B7DA92C5-9B04-49F0-8CB3-28398A86E82F}" srcOrd="0" destOrd="0" presId="urn:microsoft.com/office/officeart/2005/8/layout/lProcess2"/>
    <dgm:cxn modelId="{FB2FCEA4-BE9C-4F12-B7DA-D8D5CE7DAFE2}" type="presOf" srcId="{B0A33C48-6B30-4149-810F-5A000C538DD2}" destId="{C3634A2C-2F94-448E-8FBA-4E2E22061FBB}" srcOrd="0" destOrd="0" presId="urn:microsoft.com/office/officeart/2005/8/layout/lProcess2"/>
    <dgm:cxn modelId="{2122A7AE-FB83-4E98-B84D-C31A45881CA3}" srcId="{B0A33C48-6B30-4149-810F-5A000C538DD2}" destId="{9C25FFAC-6F15-4F12-BC40-8BC92DE40DAE}" srcOrd="0" destOrd="0" parTransId="{4BB9BA9F-5740-4081-BC74-423FA74D85C7}" sibTransId="{1B355D18-C4CB-4DE3-91F2-D2C7A98947C5}"/>
    <dgm:cxn modelId="{AE48D4B4-ABB8-4F66-A3D5-C015E667E426}" srcId="{F9C95908-A830-48FC-8024-00673B1B3FF3}" destId="{B0A33C48-6B30-4149-810F-5A000C538DD2}" srcOrd="0" destOrd="0" parTransId="{29B4F7A5-0853-4AC2-BF5E-43270F85C4DB}" sibTransId="{4FC60350-1D9F-43E8-B722-25A229BBCF53}"/>
    <dgm:cxn modelId="{E70918C0-C799-4C15-BA68-50F01EE04EEC}" type="presOf" srcId="{F9C95908-A830-48FC-8024-00673B1B3FF3}" destId="{37E0E692-DB2F-472F-9B09-13C21E635308}" srcOrd="0" destOrd="0" presId="urn:microsoft.com/office/officeart/2005/8/layout/lProcess2"/>
    <dgm:cxn modelId="{9413BDDA-E123-4AF0-935D-04636D6369E7}" type="presOf" srcId="{9C25FFAC-6F15-4F12-BC40-8BC92DE40DAE}" destId="{886FB95B-B0B5-46B7-BF03-5F4DD902BFD4}" srcOrd="0" destOrd="0" presId="urn:microsoft.com/office/officeart/2005/8/layout/lProcess2"/>
    <dgm:cxn modelId="{4144FB94-55E7-4FE5-970F-2C739F326BE3}" type="presParOf" srcId="{37E0E692-DB2F-472F-9B09-13C21E635308}" destId="{2BF490D2-B958-4083-997A-6533000FACED}" srcOrd="0" destOrd="0" presId="urn:microsoft.com/office/officeart/2005/8/layout/lProcess2"/>
    <dgm:cxn modelId="{72202A6E-A1D7-4BC4-82C7-DBDB872425CD}" type="presParOf" srcId="{2BF490D2-B958-4083-997A-6533000FACED}" destId="{C3634A2C-2F94-448E-8FBA-4E2E22061FBB}" srcOrd="0" destOrd="0" presId="urn:microsoft.com/office/officeart/2005/8/layout/lProcess2"/>
    <dgm:cxn modelId="{99338D01-84E5-4A0F-B40E-C1AC7481D7CE}" type="presParOf" srcId="{2BF490D2-B958-4083-997A-6533000FACED}" destId="{B35AED35-7673-41CA-97A9-2337139C5807}" srcOrd="1" destOrd="0" presId="urn:microsoft.com/office/officeart/2005/8/layout/lProcess2"/>
    <dgm:cxn modelId="{111C4761-5A42-46DE-8D28-184661F625DF}" type="presParOf" srcId="{2BF490D2-B958-4083-997A-6533000FACED}" destId="{D48CABE3-D97E-4C2B-B386-979B59DD30C3}" srcOrd="2" destOrd="0" presId="urn:microsoft.com/office/officeart/2005/8/layout/lProcess2"/>
    <dgm:cxn modelId="{100AC261-5F90-4163-BC73-357D9081D4ED}" type="presParOf" srcId="{D48CABE3-D97E-4C2B-B386-979B59DD30C3}" destId="{A34A1A81-52C0-4FCE-BBC8-1EAB58C90B16}" srcOrd="0" destOrd="0" presId="urn:microsoft.com/office/officeart/2005/8/layout/lProcess2"/>
    <dgm:cxn modelId="{0E8F89D0-E540-4868-9951-570AD460896F}" type="presParOf" srcId="{A34A1A81-52C0-4FCE-BBC8-1EAB58C90B16}" destId="{886FB95B-B0B5-46B7-BF03-5F4DD902BFD4}" srcOrd="0" destOrd="0" presId="urn:microsoft.com/office/officeart/2005/8/layout/lProcess2"/>
    <dgm:cxn modelId="{47EF0342-A114-4570-BDB0-4B522845097F}" type="presParOf" srcId="{A34A1A81-52C0-4FCE-BBC8-1EAB58C90B16}" destId="{4B3C2B54-3B77-4EA2-8C84-558E1ADD2D08}" srcOrd="1" destOrd="0" presId="urn:microsoft.com/office/officeart/2005/8/layout/lProcess2"/>
    <dgm:cxn modelId="{F011568C-FE19-464F-9EB5-A454ADF05A14}" type="presParOf" srcId="{A34A1A81-52C0-4FCE-BBC8-1EAB58C90B16}" destId="{B7DA92C5-9B04-49F0-8CB3-28398A86E82F}"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C00720-EA29-4C5F-A08C-4C6E6C374F4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i-FI"/>
        </a:p>
      </dgm:t>
    </dgm:pt>
    <dgm:pt modelId="{0F092E96-6336-4258-B102-228C02A71C22}">
      <dgm:prSet phldrT="[Text]"/>
      <dgm:spPr/>
      <dgm:t>
        <a:bodyPr/>
        <a:lstStyle/>
        <a:p>
          <a:r>
            <a:rPr lang="en-GB" noProof="0" dirty="0" err="1"/>
            <a:t>Vastaamo</a:t>
          </a:r>
          <a:r>
            <a:rPr lang="en-GB" noProof="0" dirty="0"/>
            <a:t> incident in 2020</a:t>
          </a:r>
        </a:p>
      </dgm:t>
    </dgm:pt>
    <dgm:pt modelId="{0DDE0EC4-5B4E-4C3C-A844-BF60C0B0DA69}" type="parTrans" cxnId="{24E15DD0-E9B1-4B69-850C-954E0B30AC01}">
      <dgm:prSet/>
      <dgm:spPr/>
      <dgm:t>
        <a:bodyPr/>
        <a:lstStyle/>
        <a:p>
          <a:endParaRPr lang="en-GB" noProof="0" dirty="0"/>
        </a:p>
      </dgm:t>
    </dgm:pt>
    <dgm:pt modelId="{38659425-F1F2-4108-B6B5-E97AC0D00C78}" type="sibTrans" cxnId="{24E15DD0-E9B1-4B69-850C-954E0B30AC01}">
      <dgm:prSet/>
      <dgm:spPr/>
      <dgm:t>
        <a:bodyPr/>
        <a:lstStyle/>
        <a:p>
          <a:endParaRPr lang="en-GB" noProof="0" dirty="0"/>
        </a:p>
      </dgm:t>
    </dgm:pt>
    <dgm:pt modelId="{016AF144-BCCF-4E12-A714-CAF935EB7FF0}">
      <dgm:prSet phldrT="[Text]"/>
      <dgm:spPr/>
      <dgm:t>
        <a:bodyPr/>
        <a:lstStyle/>
        <a:p>
          <a:r>
            <a:rPr lang="en-GB" b="1" noProof="0" dirty="0"/>
            <a:t>Government resolution </a:t>
          </a:r>
          <a:r>
            <a:rPr lang="en-GB" noProof="0" dirty="0"/>
            <a:t>on information security and privacy on critical sectors</a:t>
          </a:r>
        </a:p>
      </dgm:t>
    </dgm:pt>
    <dgm:pt modelId="{3E1CEBD0-B73A-4D54-9611-87652670C51F}" type="parTrans" cxnId="{359252F9-9F6D-40E0-A65E-A067FAD581EF}">
      <dgm:prSet/>
      <dgm:spPr/>
      <dgm:t>
        <a:bodyPr/>
        <a:lstStyle/>
        <a:p>
          <a:endParaRPr lang="en-GB" noProof="0" dirty="0"/>
        </a:p>
      </dgm:t>
    </dgm:pt>
    <dgm:pt modelId="{3301B2C0-5736-438D-8D20-D4323C261950}" type="sibTrans" cxnId="{359252F9-9F6D-40E0-A65E-A067FAD581EF}">
      <dgm:prSet/>
      <dgm:spPr/>
      <dgm:t>
        <a:bodyPr/>
        <a:lstStyle/>
        <a:p>
          <a:endParaRPr lang="en-GB" noProof="0" dirty="0"/>
        </a:p>
      </dgm:t>
    </dgm:pt>
    <dgm:pt modelId="{26E23453-3AAC-4948-B314-C1E10C4C21F8}" type="pres">
      <dgm:prSet presAssocID="{BBC00720-EA29-4C5F-A08C-4C6E6C374F47}" presName="theList" presStyleCnt="0">
        <dgm:presLayoutVars>
          <dgm:dir/>
          <dgm:animLvl val="lvl"/>
          <dgm:resizeHandles val="exact"/>
        </dgm:presLayoutVars>
      </dgm:prSet>
      <dgm:spPr/>
    </dgm:pt>
    <dgm:pt modelId="{79872BD7-6CD1-4CF4-81FC-A0A3F1BC488D}" type="pres">
      <dgm:prSet presAssocID="{0F092E96-6336-4258-B102-228C02A71C22}" presName="compNode" presStyleCnt="0"/>
      <dgm:spPr/>
    </dgm:pt>
    <dgm:pt modelId="{6BF8E653-6391-46A5-8C2D-2FC069034F0C}" type="pres">
      <dgm:prSet presAssocID="{0F092E96-6336-4258-B102-228C02A71C22}" presName="aNode" presStyleLbl="bgShp" presStyleIdx="0" presStyleCnt="1"/>
      <dgm:spPr/>
    </dgm:pt>
    <dgm:pt modelId="{551226EA-EE5A-4049-B8A5-66AD459E03FF}" type="pres">
      <dgm:prSet presAssocID="{0F092E96-6336-4258-B102-228C02A71C22}" presName="textNode" presStyleLbl="bgShp" presStyleIdx="0" presStyleCnt="1"/>
      <dgm:spPr/>
    </dgm:pt>
    <dgm:pt modelId="{3ED01FC6-77F5-4E0D-931E-59E39C1F5FFA}" type="pres">
      <dgm:prSet presAssocID="{0F092E96-6336-4258-B102-228C02A71C22}" presName="compChildNode" presStyleCnt="0"/>
      <dgm:spPr/>
    </dgm:pt>
    <dgm:pt modelId="{6E814FD9-79F6-4466-AEFE-DA18012049AE}" type="pres">
      <dgm:prSet presAssocID="{0F092E96-6336-4258-B102-228C02A71C22}" presName="theInnerList" presStyleCnt="0"/>
      <dgm:spPr/>
    </dgm:pt>
    <dgm:pt modelId="{FD2E63BE-B998-4D59-B2D5-678F480E9A63}" type="pres">
      <dgm:prSet presAssocID="{016AF144-BCCF-4E12-A714-CAF935EB7FF0}" presName="childNode" presStyleLbl="node1" presStyleIdx="0" presStyleCnt="1">
        <dgm:presLayoutVars>
          <dgm:bulletEnabled val="1"/>
        </dgm:presLayoutVars>
      </dgm:prSet>
      <dgm:spPr/>
    </dgm:pt>
  </dgm:ptLst>
  <dgm:cxnLst>
    <dgm:cxn modelId="{7B233071-C37D-4D0A-A792-5C5C603FF527}" type="presOf" srcId="{BBC00720-EA29-4C5F-A08C-4C6E6C374F47}" destId="{26E23453-3AAC-4948-B314-C1E10C4C21F8}" srcOrd="0" destOrd="0" presId="urn:microsoft.com/office/officeart/2005/8/layout/lProcess2"/>
    <dgm:cxn modelId="{A4C2F6AB-AF8E-4F85-9CE3-D9988EF3999E}" type="presOf" srcId="{016AF144-BCCF-4E12-A714-CAF935EB7FF0}" destId="{FD2E63BE-B998-4D59-B2D5-678F480E9A63}" srcOrd="0" destOrd="0" presId="urn:microsoft.com/office/officeart/2005/8/layout/lProcess2"/>
    <dgm:cxn modelId="{9B1B53BF-FD93-4271-9080-63C889122796}" type="presOf" srcId="{0F092E96-6336-4258-B102-228C02A71C22}" destId="{6BF8E653-6391-46A5-8C2D-2FC069034F0C}" srcOrd="0" destOrd="0" presId="urn:microsoft.com/office/officeart/2005/8/layout/lProcess2"/>
    <dgm:cxn modelId="{24E15DD0-E9B1-4B69-850C-954E0B30AC01}" srcId="{BBC00720-EA29-4C5F-A08C-4C6E6C374F47}" destId="{0F092E96-6336-4258-B102-228C02A71C22}" srcOrd="0" destOrd="0" parTransId="{0DDE0EC4-5B4E-4C3C-A844-BF60C0B0DA69}" sibTransId="{38659425-F1F2-4108-B6B5-E97AC0D00C78}"/>
    <dgm:cxn modelId="{81457FE4-290A-4BAD-B216-9097EEBC84EB}" type="presOf" srcId="{0F092E96-6336-4258-B102-228C02A71C22}" destId="{551226EA-EE5A-4049-B8A5-66AD459E03FF}" srcOrd="1" destOrd="0" presId="urn:microsoft.com/office/officeart/2005/8/layout/lProcess2"/>
    <dgm:cxn modelId="{359252F9-9F6D-40E0-A65E-A067FAD581EF}" srcId="{0F092E96-6336-4258-B102-228C02A71C22}" destId="{016AF144-BCCF-4E12-A714-CAF935EB7FF0}" srcOrd="0" destOrd="0" parTransId="{3E1CEBD0-B73A-4D54-9611-87652670C51F}" sibTransId="{3301B2C0-5736-438D-8D20-D4323C261950}"/>
    <dgm:cxn modelId="{1E3CFA29-5070-4312-9BC5-620E4B2BC3D0}" type="presParOf" srcId="{26E23453-3AAC-4948-B314-C1E10C4C21F8}" destId="{79872BD7-6CD1-4CF4-81FC-A0A3F1BC488D}" srcOrd="0" destOrd="0" presId="urn:microsoft.com/office/officeart/2005/8/layout/lProcess2"/>
    <dgm:cxn modelId="{8031055B-02FC-47A1-AE7A-923C9C0C91D9}" type="presParOf" srcId="{79872BD7-6CD1-4CF4-81FC-A0A3F1BC488D}" destId="{6BF8E653-6391-46A5-8C2D-2FC069034F0C}" srcOrd="0" destOrd="0" presId="urn:microsoft.com/office/officeart/2005/8/layout/lProcess2"/>
    <dgm:cxn modelId="{90B90DA1-CE1A-41F7-B2C1-6DD8CCC16B51}" type="presParOf" srcId="{79872BD7-6CD1-4CF4-81FC-A0A3F1BC488D}" destId="{551226EA-EE5A-4049-B8A5-66AD459E03FF}" srcOrd="1" destOrd="0" presId="urn:microsoft.com/office/officeart/2005/8/layout/lProcess2"/>
    <dgm:cxn modelId="{C49812EB-BF45-4FE3-BD79-F4050D51B72D}" type="presParOf" srcId="{79872BD7-6CD1-4CF4-81FC-A0A3F1BC488D}" destId="{3ED01FC6-77F5-4E0D-931E-59E39C1F5FFA}" srcOrd="2" destOrd="0" presId="urn:microsoft.com/office/officeart/2005/8/layout/lProcess2"/>
    <dgm:cxn modelId="{2B21C407-1895-4613-9128-C54410D4E289}" type="presParOf" srcId="{3ED01FC6-77F5-4E0D-931E-59E39C1F5FFA}" destId="{6E814FD9-79F6-4466-AEFE-DA18012049AE}" srcOrd="0" destOrd="0" presId="urn:microsoft.com/office/officeart/2005/8/layout/lProcess2"/>
    <dgm:cxn modelId="{D8ECB6F6-D99F-49B8-B486-E519B0AA6B06}" type="presParOf" srcId="{6E814FD9-79F6-4466-AEFE-DA18012049AE}" destId="{FD2E63BE-B998-4D59-B2D5-678F480E9A6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C6364B-16C9-4106-83E5-EDBE9B03F0C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i-FI"/>
        </a:p>
      </dgm:t>
    </dgm:pt>
    <dgm:pt modelId="{D7DA7789-F9BC-49A9-86DA-517565BDDCCF}">
      <dgm:prSet phldrT="[Text]"/>
      <dgm:spPr/>
      <dgm:t>
        <a:bodyPr/>
        <a:lstStyle/>
        <a:p>
          <a:r>
            <a:rPr lang="en-GB" noProof="0" dirty="0"/>
            <a:t>Public healthcare</a:t>
          </a:r>
        </a:p>
      </dgm:t>
    </dgm:pt>
    <dgm:pt modelId="{40C478C1-ED47-4348-938F-891276A0B94B}" type="parTrans" cxnId="{59231E08-A5D6-4FAC-AFB3-4F87E21173BF}">
      <dgm:prSet/>
      <dgm:spPr/>
      <dgm:t>
        <a:bodyPr/>
        <a:lstStyle/>
        <a:p>
          <a:endParaRPr lang="en-GB" noProof="0" dirty="0"/>
        </a:p>
      </dgm:t>
    </dgm:pt>
    <dgm:pt modelId="{B9C11F57-4B9C-4E4D-92C6-AAF8553B3B78}" type="sibTrans" cxnId="{59231E08-A5D6-4FAC-AFB3-4F87E21173BF}">
      <dgm:prSet/>
      <dgm:spPr/>
      <dgm:t>
        <a:bodyPr/>
        <a:lstStyle/>
        <a:p>
          <a:endParaRPr lang="en-GB" noProof="0" dirty="0"/>
        </a:p>
      </dgm:t>
    </dgm:pt>
    <dgm:pt modelId="{44A2DC6B-65B6-46D0-ACDA-D5417B86D856}">
      <dgm:prSet phldrT="[Text]"/>
      <dgm:spPr/>
      <dgm:t>
        <a:bodyPr/>
        <a:lstStyle/>
        <a:p>
          <a:r>
            <a:rPr lang="en-GB" noProof="0" dirty="0"/>
            <a:t>Personal liability of public servants</a:t>
          </a:r>
        </a:p>
      </dgm:t>
    </dgm:pt>
    <dgm:pt modelId="{5B79F310-25A2-4860-9E0F-EB068099D256}" type="parTrans" cxnId="{EFBBE007-93AA-49D8-9402-7241D68F4022}">
      <dgm:prSet/>
      <dgm:spPr/>
      <dgm:t>
        <a:bodyPr/>
        <a:lstStyle/>
        <a:p>
          <a:endParaRPr lang="en-GB" noProof="0" dirty="0"/>
        </a:p>
      </dgm:t>
    </dgm:pt>
    <dgm:pt modelId="{9D2C1CEE-8A11-4260-A194-26914F6C8634}" type="sibTrans" cxnId="{EFBBE007-93AA-49D8-9402-7241D68F4022}">
      <dgm:prSet/>
      <dgm:spPr/>
      <dgm:t>
        <a:bodyPr/>
        <a:lstStyle/>
        <a:p>
          <a:endParaRPr lang="en-GB" noProof="0" dirty="0"/>
        </a:p>
      </dgm:t>
    </dgm:pt>
    <dgm:pt modelId="{1AED8583-710C-45F8-B226-380495B4A272}">
      <dgm:prSet phldrT="[Text]"/>
      <dgm:spPr/>
      <dgm:t>
        <a:bodyPr/>
        <a:lstStyle/>
        <a:p>
          <a:r>
            <a:rPr lang="en-GB" noProof="0" dirty="0"/>
            <a:t>GDPR</a:t>
          </a:r>
        </a:p>
      </dgm:t>
    </dgm:pt>
    <dgm:pt modelId="{CF772491-6343-47D9-990F-B6EE772FE354}" type="parTrans" cxnId="{ECCADD40-1740-4041-8F6F-DFB00A6DF361}">
      <dgm:prSet/>
      <dgm:spPr/>
      <dgm:t>
        <a:bodyPr/>
        <a:lstStyle/>
        <a:p>
          <a:endParaRPr lang="en-GB" noProof="0" dirty="0"/>
        </a:p>
      </dgm:t>
    </dgm:pt>
    <dgm:pt modelId="{2BC6FEAF-D362-46DA-B14E-8B13F34B8EF7}" type="sibTrans" cxnId="{ECCADD40-1740-4041-8F6F-DFB00A6DF361}">
      <dgm:prSet/>
      <dgm:spPr/>
      <dgm:t>
        <a:bodyPr/>
        <a:lstStyle/>
        <a:p>
          <a:endParaRPr lang="en-GB" noProof="0" dirty="0"/>
        </a:p>
      </dgm:t>
    </dgm:pt>
    <dgm:pt modelId="{A21137BC-508C-45CE-874A-96253FE497C3}">
      <dgm:prSet phldrT="[Text]"/>
      <dgm:spPr/>
      <dgm:t>
        <a:bodyPr/>
        <a:lstStyle/>
        <a:p>
          <a:r>
            <a:rPr lang="en-GB" noProof="0" dirty="0"/>
            <a:t>Finns are quite strict about following the rules</a:t>
          </a:r>
        </a:p>
      </dgm:t>
    </dgm:pt>
    <dgm:pt modelId="{A4C05098-D160-44FD-9980-3895D89D1D4C}" type="parTrans" cxnId="{5E418DC0-9149-48BD-86E5-096EFDCA77BE}">
      <dgm:prSet/>
      <dgm:spPr/>
      <dgm:t>
        <a:bodyPr/>
        <a:lstStyle/>
        <a:p>
          <a:endParaRPr lang="en-GB" noProof="0" dirty="0"/>
        </a:p>
      </dgm:t>
    </dgm:pt>
    <dgm:pt modelId="{79A04905-C179-4D79-9E9F-D2DBEA884078}" type="sibTrans" cxnId="{5E418DC0-9149-48BD-86E5-096EFDCA77BE}">
      <dgm:prSet/>
      <dgm:spPr/>
      <dgm:t>
        <a:bodyPr/>
        <a:lstStyle/>
        <a:p>
          <a:endParaRPr lang="en-GB" noProof="0" dirty="0"/>
        </a:p>
      </dgm:t>
    </dgm:pt>
    <dgm:pt modelId="{FB1F6024-CD5A-4913-A952-EA1FE2B5D072}">
      <dgm:prSet phldrT="[Text]"/>
      <dgm:spPr/>
      <dgm:t>
        <a:bodyPr/>
        <a:lstStyle/>
        <a:p>
          <a:r>
            <a:rPr lang="en-GB" b="1" noProof="0" dirty="0"/>
            <a:t>Comprehensive long-term investments in cybersecurity</a:t>
          </a:r>
        </a:p>
      </dgm:t>
    </dgm:pt>
    <dgm:pt modelId="{0E7F4CED-6B26-4856-AFD2-52511C742FD0}" type="parTrans" cxnId="{AFFE8A27-1BDE-4440-80D2-DBB1DD102AFD}">
      <dgm:prSet/>
      <dgm:spPr/>
      <dgm:t>
        <a:bodyPr/>
        <a:lstStyle/>
        <a:p>
          <a:endParaRPr lang="en-GB" noProof="0" dirty="0"/>
        </a:p>
      </dgm:t>
    </dgm:pt>
    <dgm:pt modelId="{CA755BC4-49F7-4652-8452-47449F82C226}" type="sibTrans" cxnId="{AFFE8A27-1BDE-4440-80D2-DBB1DD102AFD}">
      <dgm:prSet/>
      <dgm:spPr/>
      <dgm:t>
        <a:bodyPr/>
        <a:lstStyle/>
        <a:p>
          <a:endParaRPr lang="en-GB" noProof="0" dirty="0"/>
        </a:p>
      </dgm:t>
    </dgm:pt>
    <dgm:pt modelId="{7F07F4F1-58AA-4F5E-90EA-2A77061E972E}">
      <dgm:prSet phldrT="[Text]"/>
      <dgm:spPr/>
      <dgm:t>
        <a:bodyPr/>
        <a:lstStyle/>
        <a:p>
          <a:r>
            <a:rPr lang="en-GB" noProof="0" dirty="0"/>
            <a:t>Boosts also cybersecurity</a:t>
          </a:r>
        </a:p>
      </dgm:t>
    </dgm:pt>
    <dgm:pt modelId="{808B76AC-2280-4B31-8BEE-7F7E2368AF68}" type="parTrans" cxnId="{82D6F141-B51E-43A8-849D-C9DE43EE26C6}">
      <dgm:prSet/>
      <dgm:spPr/>
      <dgm:t>
        <a:bodyPr/>
        <a:lstStyle/>
        <a:p>
          <a:endParaRPr lang="fi-FI"/>
        </a:p>
      </dgm:t>
    </dgm:pt>
    <dgm:pt modelId="{88C5F7D3-DA68-4203-9B46-637DD04B0DC0}" type="sibTrans" cxnId="{82D6F141-B51E-43A8-849D-C9DE43EE26C6}">
      <dgm:prSet/>
      <dgm:spPr/>
      <dgm:t>
        <a:bodyPr/>
        <a:lstStyle/>
        <a:p>
          <a:endParaRPr lang="fi-FI"/>
        </a:p>
      </dgm:t>
    </dgm:pt>
    <dgm:pt modelId="{6CEBF21E-E534-449B-BA5C-3FAFBCBD4EC9}" type="pres">
      <dgm:prSet presAssocID="{10C6364B-16C9-4106-83E5-EDBE9B03F0C7}" presName="theList" presStyleCnt="0">
        <dgm:presLayoutVars>
          <dgm:dir/>
          <dgm:animLvl val="lvl"/>
          <dgm:resizeHandles val="exact"/>
        </dgm:presLayoutVars>
      </dgm:prSet>
      <dgm:spPr/>
    </dgm:pt>
    <dgm:pt modelId="{23DD2596-0642-4631-922D-5B8878440AB7}" type="pres">
      <dgm:prSet presAssocID="{D7DA7789-F9BC-49A9-86DA-517565BDDCCF}" presName="compNode" presStyleCnt="0"/>
      <dgm:spPr/>
    </dgm:pt>
    <dgm:pt modelId="{2081E96D-2C81-4DCD-B809-BAE07ACADF1C}" type="pres">
      <dgm:prSet presAssocID="{D7DA7789-F9BC-49A9-86DA-517565BDDCCF}" presName="aNode" presStyleLbl="bgShp" presStyleIdx="0" presStyleCnt="2"/>
      <dgm:spPr/>
    </dgm:pt>
    <dgm:pt modelId="{D99B607C-352A-4E67-BC24-04392CE66C46}" type="pres">
      <dgm:prSet presAssocID="{D7DA7789-F9BC-49A9-86DA-517565BDDCCF}" presName="textNode" presStyleLbl="bgShp" presStyleIdx="0" presStyleCnt="2"/>
      <dgm:spPr/>
    </dgm:pt>
    <dgm:pt modelId="{D7E11B27-8A43-4C51-962A-64C8AA5DBA49}" type="pres">
      <dgm:prSet presAssocID="{D7DA7789-F9BC-49A9-86DA-517565BDDCCF}" presName="compChildNode" presStyleCnt="0"/>
      <dgm:spPr/>
    </dgm:pt>
    <dgm:pt modelId="{2CC39181-8636-401B-B472-74E3121D0BBB}" type="pres">
      <dgm:prSet presAssocID="{D7DA7789-F9BC-49A9-86DA-517565BDDCCF}" presName="theInnerList" presStyleCnt="0"/>
      <dgm:spPr/>
    </dgm:pt>
    <dgm:pt modelId="{D52AEF40-9678-4B7F-83D1-79177C48B16F}" type="pres">
      <dgm:prSet presAssocID="{44A2DC6B-65B6-46D0-ACDA-D5417B86D856}" presName="childNode" presStyleLbl="node1" presStyleIdx="0" presStyleCnt="4">
        <dgm:presLayoutVars>
          <dgm:bulletEnabled val="1"/>
        </dgm:presLayoutVars>
      </dgm:prSet>
      <dgm:spPr/>
    </dgm:pt>
    <dgm:pt modelId="{B3B25424-2A73-4702-A91F-3E0C846BBDE7}" type="pres">
      <dgm:prSet presAssocID="{44A2DC6B-65B6-46D0-ACDA-D5417B86D856}" presName="aSpace2" presStyleCnt="0"/>
      <dgm:spPr/>
    </dgm:pt>
    <dgm:pt modelId="{5BD206CA-386C-4163-A0FE-E809A41B17B3}" type="pres">
      <dgm:prSet presAssocID="{FB1F6024-CD5A-4913-A952-EA1FE2B5D072}" presName="childNode" presStyleLbl="node1" presStyleIdx="1" presStyleCnt="4">
        <dgm:presLayoutVars>
          <dgm:bulletEnabled val="1"/>
        </dgm:presLayoutVars>
      </dgm:prSet>
      <dgm:spPr/>
    </dgm:pt>
    <dgm:pt modelId="{D755E4AF-438C-4DC6-B607-5CF3E79A45AF}" type="pres">
      <dgm:prSet presAssocID="{D7DA7789-F9BC-49A9-86DA-517565BDDCCF}" presName="aSpace" presStyleCnt="0"/>
      <dgm:spPr/>
    </dgm:pt>
    <dgm:pt modelId="{24C77F7F-8590-4328-BE2C-9D349C78097B}" type="pres">
      <dgm:prSet presAssocID="{1AED8583-710C-45F8-B226-380495B4A272}" presName="compNode" presStyleCnt="0"/>
      <dgm:spPr/>
    </dgm:pt>
    <dgm:pt modelId="{D5D481D3-AFC2-4588-809A-13A27E3B3604}" type="pres">
      <dgm:prSet presAssocID="{1AED8583-710C-45F8-B226-380495B4A272}" presName="aNode" presStyleLbl="bgShp" presStyleIdx="1" presStyleCnt="2"/>
      <dgm:spPr/>
    </dgm:pt>
    <dgm:pt modelId="{B81BDB01-ED84-4C0F-8C3C-DBDBF855DC50}" type="pres">
      <dgm:prSet presAssocID="{1AED8583-710C-45F8-B226-380495B4A272}" presName="textNode" presStyleLbl="bgShp" presStyleIdx="1" presStyleCnt="2"/>
      <dgm:spPr/>
    </dgm:pt>
    <dgm:pt modelId="{14BCA013-0D7B-46E6-BE4F-D39EEC84E90F}" type="pres">
      <dgm:prSet presAssocID="{1AED8583-710C-45F8-B226-380495B4A272}" presName="compChildNode" presStyleCnt="0"/>
      <dgm:spPr/>
    </dgm:pt>
    <dgm:pt modelId="{0F9F956C-5AFF-4727-8E64-DBBE34E8D44C}" type="pres">
      <dgm:prSet presAssocID="{1AED8583-710C-45F8-B226-380495B4A272}" presName="theInnerList" presStyleCnt="0"/>
      <dgm:spPr/>
    </dgm:pt>
    <dgm:pt modelId="{50972D71-582F-4724-B78D-0091D98041F4}" type="pres">
      <dgm:prSet presAssocID="{A21137BC-508C-45CE-874A-96253FE497C3}" presName="childNode" presStyleLbl="node1" presStyleIdx="2" presStyleCnt="4">
        <dgm:presLayoutVars>
          <dgm:bulletEnabled val="1"/>
        </dgm:presLayoutVars>
      </dgm:prSet>
      <dgm:spPr/>
    </dgm:pt>
    <dgm:pt modelId="{5B271683-19A4-47BC-91C7-8840D617E2AE}" type="pres">
      <dgm:prSet presAssocID="{A21137BC-508C-45CE-874A-96253FE497C3}" presName="aSpace2" presStyleCnt="0"/>
      <dgm:spPr/>
    </dgm:pt>
    <dgm:pt modelId="{4F3CB9E6-D169-43B7-9DEF-61FDC1ED5CA1}" type="pres">
      <dgm:prSet presAssocID="{7F07F4F1-58AA-4F5E-90EA-2A77061E972E}" presName="childNode" presStyleLbl="node1" presStyleIdx="3" presStyleCnt="4">
        <dgm:presLayoutVars>
          <dgm:bulletEnabled val="1"/>
        </dgm:presLayoutVars>
      </dgm:prSet>
      <dgm:spPr/>
    </dgm:pt>
  </dgm:ptLst>
  <dgm:cxnLst>
    <dgm:cxn modelId="{74684903-A755-4235-BC73-3D12C14BCF47}" type="presOf" srcId="{10C6364B-16C9-4106-83E5-EDBE9B03F0C7}" destId="{6CEBF21E-E534-449B-BA5C-3FAFBCBD4EC9}" srcOrd="0" destOrd="0" presId="urn:microsoft.com/office/officeart/2005/8/layout/lProcess2"/>
    <dgm:cxn modelId="{EFBBE007-93AA-49D8-9402-7241D68F4022}" srcId="{D7DA7789-F9BC-49A9-86DA-517565BDDCCF}" destId="{44A2DC6B-65B6-46D0-ACDA-D5417B86D856}" srcOrd="0" destOrd="0" parTransId="{5B79F310-25A2-4860-9E0F-EB068099D256}" sibTransId="{9D2C1CEE-8A11-4260-A194-26914F6C8634}"/>
    <dgm:cxn modelId="{59231E08-A5D6-4FAC-AFB3-4F87E21173BF}" srcId="{10C6364B-16C9-4106-83E5-EDBE9B03F0C7}" destId="{D7DA7789-F9BC-49A9-86DA-517565BDDCCF}" srcOrd="0" destOrd="0" parTransId="{40C478C1-ED47-4348-938F-891276A0B94B}" sibTransId="{B9C11F57-4B9C-4E4D-92C6-AAF8553B3B78}"/>
    <dgm:cxn modelId="{AFFE8A27-1BDE-4440-80D2-DBB1DD102AFD}" srcId="{D7DA7789-F9BC-49A9-86DA-517565BDDCCF}" destId="{FB1F6024-CD5A-4913-A952-EA1FE2B5D072}" srcOrd="1" destOrd="0" parTransId="{0E7F4CED-6B26-4856-AFD2-52511C742FD0}" sibTransId="{CA755BC4-49F7-4652-8452-47449F82C226}"/>
    <dgm:cxn modelId="{ECCADD40-1740-4041-8F6F-DFB00A6DF361}" srcId="{10C6364B-16C9-4106-83E5-EDBE9B03F0C7}" destId="{1AED8583-710C-45F8-B226-380495B4A272}" srcOrd="1" destOrd="0" parTransId="{CF772491-6343-47D9-990F-B6EE772FE354}" sibTransId="{2BC6FEAF-D362-46DA-B14E-8B13F34B8EF7}"/>
    <dgm:cxn modelId="{82D6F141-B51E-43A8-849D-C9DE43EE26C6}" srcId="{1AED8583-710C-45F8-B226-380495B4A272}" destId="{7F07F4F1-58AA-4F5E-90EA-2A77061E972E}" srcOrd="1" destOrd="0" parTransId="{808B76AC-2280-4B31-8BEE-7F7E2368AF68}" sibTransId="{88C5F7D3-DA68-4203-9B46-637DD04B0DC0}"/>
    <dgm:cxn modelId="{8CE86C66-0DF7-4790-A122-DDB7CAD81198}" type="presOf" srcId="{D7DA7789-F9BC-49A9-86DA-517565BDDCCF}" destId="{D99B607C-352A-4E67-BC24-04392CE66C46}" srcOrd="1" destOrd="0" presId="urn:microsoft.com/office/officeart/2005/8/layout/lProcess2"/>
    <dgm:cxn modelId="{9CD51947-BB90-4886-9001-1DD153E86348}" type="presOf" srcId="{7F07F4F1-58AA-4F5E-90EA-2A77061E972E}" destId="{4F3CB9E6-D169-43B7-9DEF-61FDC1ED5CA1}" srcOrd="0" destOrd="0" presId="urn:microsoft.com/office/officeart/2005/8/layout/lProcess2"/>
    <dgm:cxn modelId="{28574A7C-649E-4379-9F4A-F1EA84F2DAE4}" type="presOf" srcId="{1AED8583-710C-45F8-B226-380495B4A272}" destId="{B81BDB01-ED84-4C0F-8C3C-DBDBF855DC50}" srcOrd="1" destOrd="0" presId="urn:microsoft.com/office/officeart/2005/8/layout/lProcess2"/>
    <dgm:cxn modelId="{E7A0B37C-BCA8-474E-8DB5-A5EA34B5E125}" type="presOf" srcId="{FB1F6024-CD5A-4913-A952-EA1FE2B5D072}" destId="{5BD206CA-386C-4163-A0FE-E809A41B17B3}" srcOrd="0" destOrd="0" presId="urn:microsoft.com/office/officeart/2005/8/layout/lProcess2"/>
    <dgm:cxn modelId="{EF6EA68E-ACDD-49CD-A657-53FB1A33D6BC}" type="presOf" srcId="{A21137BC-508C-45CE-874A-96253FE497C3}" destId="{50972D71-582F-4724-B78D-0091D98041F4}" srcOrd="0" destOrd="0" presId="urn:microsoft.com/office/officeart/2005/8/layout/lProcess2"/>
    <dgm:cxn modelId="{48C765A4-7315-487B-B8C4-DCDC35DDB58F}" type="presOf" srcId="{1AED8583-710C-45F8-B226-380495B4A272}" destId="{D5D481D3-AFC2-4588-809A-13A27E3B3604}" srcOrd="0" destOrd="0" presId="urn:microsoft.com/office/officeart/2005/8/layout/lProcess2"/>
    <dgm:cxn modelId="{5E418DC0-9149-48BD-86E5-096EFDCA77BE}" srcId="{1AED8583-710C-45F8-B226-380495B4A272}" destId="{A21137BC-508C-45CE-874A-96253FE497C3}" srcOrd="0" destOrd="0" parTransId="{A4C05098-D160-44FD-9980-3895D89D1D4C}" sibTransId="{79A04905-C179-4D79-9E9F-D2DBEA884078}"/>
    <dgm:cxn modelId="{8B9190C0-6A21-4F72-A632-F817F57E76DB}" type="presOf" srcId="{D7DA7789-F9BC-49A9-86DA-517565BDDCCF}" destId="{2081E96D-2C81-4DCD-B809-BAE07ACADF1C}" srcOrd="0" destOrd="0" presId="urn:microsoft.com/office/officeart/2005/8/layout/lProcess2"/>
    <dgm:cxn modelId="{3335C8D4-D100-4D50-815A-7807E9895AF2}" type="presOf" srcId="{44A2DC6B-65B6-46D0-ACDA-D5417B86D856}" destId="{D52AEF40-9678-4B7F-83D1-79177C48B16F}" srcOrd="0" destOrd="0" presId="urn:microsoft.com/office/officeart/2005/8/layout/lProcess2"/>
    <dgm:cxn modelId="{64F13D38-3FDA-4C17-B5D4-19E3A5A6C256}" type="presParOf" srcId="{6CEBF21E-E534-449B-BA5C-3FAFBCBD4EC9}" destId="{23DD2596-0642-4631-922D-5B8878440AB7}" srcOrd="0" destOrd="0" presId="urn:microsoft.com/office/officeart/2005/8/layout/lProcess2"/>
    <dgm:cxn modelId="{B73AEDD1-6BB4-4739-A584-E4FC51F30D93}" type="presParOf" srcId="{23DD2596-0642-4631-922D-5B8878440AB7}" destId="{2081E96D-2C81-4DCD-B809-BAE07ACADF1C}" srcOrd="0" destOrd="0" presId="urn:microsoft.com/office/officeart/2005/8/layout/lProcess2"/>
    <dgm:cxn modelId="{568A6212-D3D2-4DDF-AEED-F995E08BCAFB}" type="presParOf" srcId="{23DD2596-0642-4631-922D-5B8878440AB7}" destId="{D99B607C-352A-4E67-BC24-04392CE66C46}" srcOrd="1" destOrd="0" presId="urn:microsoft.com/office/officeart/2005/8/layout/lProcess2"/>
    <dgm:cxn modelId="{1F79455A-2AA2-4CF1-AC03-59E96E9AABC5}" type="presParOf" srcId="{23DD2596-0642-4631-922D-5B8878440AB7}" destId="{D7E11B27-8A43-4C51-962A-64C8AA5DBA49}" srcOrd="2" destOrd="0" presId="urn:microsoft.com/office/officeart/2005/8/layout/lProcess2"/>
    <dgm:cxn modelId="{2942ED5C-4632-4DA1-B1DB-4A5B79B195B8}" type="presParOf" srcId="{D7E11B27-8A43-4C51-962A-64C8AA5DBA49}" destId="{2CC39181-8636-401B-B472-74E3121D0BBB}" srcOrd="0" destOrd="0" presId="urn:microsoft.com/office/officeart/2005/8/layout/lProcess2"/>
    <dgm:cxn modelId="{F3F71352-870C-403C-B0F5-6F44A29F6E3F}" type="presParOf" srcId="{2CC39181-8636-401B-B472-74E3121D0BBB}" destId="{D52AEF40-9678-4B7F-83D1-79177C48B16F}" srcOrd="0" destOrd="0" presId="urn:microsoft.com/office/officeart/2005/8/layout/lProcess2"/>
    <dgm:cxn modelId="{7D72ED2C-04C0-4E2C-A825-1C02D7EE4776}" type="presParOf" srcId="{2CC39181-8636-401B-B472-74E3121D0BBB}" destId="{B3B25424-2A73-4702-A91F-3E0C846BBDE7}" srcOrd="1" destOrd="0" presId="urn:microsoft.com/office/officeart/2005/8/layout/lProcess2"/>
    <dgm:cxn modelId="{BC24120F-BDEC-4389-8954-5BC284D58FF8}" type="presParOf" srcId="{2CC39181-8636-401B-B472-74E3121D0BBB}" destId="{5BD206CA-386C-4163-A0FE-E809A41B17B3}" srcOrd="2" destOrd="0" presId="urn:microsoft.com/office/officeart/2005/8/layout/lProcess2"/>
    <dgm:cxn modelId="{1076688B-BCE4-407D-9788-6AECED46AA03}" type="presParOf" srcId="{6CEBF21E-E534-449B-BA5C-3FAFBCBD4EC9}" destId="{D755E4AF-438C-4DC6-B607-5CF3E79A45AF}" srcOrd="1" destOrd="0" presId="urn:microsoft.com/office/officeart/2005/8/layout/lProcess2"/>
    <dgm:cxn modelId="{61C686C8-CCB6-481D-9873-AA4FD96EE3D3}" type="presParOf" srcId="{6CEBF21E-E534-449B-BA5C-3FAFBCBD4EC9}" destId="{24C77F7F-8590-4328-BE2C-9D349C78097B}" srcOrd="2" destOrd="0" presId="urn:microsoft.com/office/officeart/2005/8/layout/lProcess2"/>
    <dgm:cxn modelId="{17CA9918-F0F5-4E2E-881E-182F51911FFD}" type="presParOf" srcId="{24C77F7F-8590-4328-BE2C-9D349C78097B}" destId="{D5D481D3-AFC2-4588-809A-13A27E3B3604}" srcOrd="0" destOrd="0" presId="urn:microsoft.com/office/officeart/2005/8/layout/lProcess2"/>
    <dgm:cxn modelId="{6BDCF4DD-E372-455F-8B5E-93180E5995A2}" type="presParOf" srcId="{24C77F7F-8590-4328-BE2C-9D349C78097B}" destId="{B81BDB01-ED84-4C0F-8C3C-DBDBF855DC50}" srcOrd="1" destOrd="0" presId="urn:microsoft.com/office/officeart/2005/8/layout/lProcess2"/>
    <dgm:cxn modelId="{65B305CF-35C1-4CB6-9325-B4A690232164}" type="presParOf" srcId="{24C77F7F-8590-4328-BE2C-9D349C78097B}" destId="{14BCA013-0D7B-46E6-BE4F-D39EEC84E90F}" srcOrd="2" destOrd="0" presId="urn:microsoft.com/office/officeart/2005/8/layout/lProcess2"/>
    <dgm:cxn modelId="{9424F978-055D-48E5-9AD7-14AC705AD9E3}" type="presParOf" srcId="{14BCA013-0D7B-46E6-BE4F-D39EEC84E90F}" destId="{0F9F956C-5AFF-4727-8E64-DBBE34E8D44C}" srcOrd="0" destOrd="0" presId="urn:microsoft.com/office/officeart/2005/8/layout/lProcess2"/>
    <dgm:cxn modelId="{BF69FA71-6E20-4F1E-AE4C-3D56B5920586}" type="presParOf" srcId="{0F9F956C-5AFF-4727-8E64-DBBE34E8D44C}" destId="{50972D71-582F-4724-B78D-0091D98041F4}" srcOrd="0" destOrd="0" presId="urn:microsoft.com/office/officeart/2005/8/layout/lProcess2"/>
    <dgm:cxn modelId="{0955BABD-564A-4EA3-B44D-BB5D96DB9C82}" type="presParOf" srcId="{0F9F956C-5AFF-4727-8E64-DBBE34E8D44C}" destId="{5B271683-19A4-47BC-91C7-8840D617E2AE}" srcOrd="1" destOrd="0" presId="urn:microsoft.com/office/officeart/2005/8/layout/lProcess2"/>
    <dgm:cxn modelId="{8579A402-F5CF-45C6-A4D1-28B811008F0C}" type="presParOf" srcId="{0F9F956C-5AFF-4727-8E64-DBBE34E8D44C}" destId="{4F3CB9E6-D169-43B7-9DEF-61FDC1ED5CA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EDA38A-1CC2-4774-9ED8-96F2976C64F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i-FI"/>
        </a:p>
      </dgm:t>
    </dgm:pt>
    <dgm:pt modelId="{F5740C81-81DC-4807-86C6-911029902D1D}">
      <dgm:prSet phldrT="[Text]"/>
      <dgm:spPr/>
      <dgm:t>
        <a:bodyPr/>
        <a:lstStyle/>
        <a:p>
          <a:r>
            <a:rPr lang="en-GB" noProof="0" dirty="0"/>
            <a:t>Ransom payments</a:t>
          </a:r>
        </a:p>
      </dgm:t>
    </dgm:pt>
    <dgm:pt modelId="{1392A6DF-4FD7-4ADB-9BE9-26DB898CC2EE}" type="parTrans" cxnId="{11DE01D6-8433-4264-AC1B-89718617FA9A}">
      <dgm:prSet/>
      <dgm:spPr/>
      <dgm:t>
        <a:bodyPr/>
        <a:lstStyle/>
        <a:p>
          <a:endParaRPr lang="en-GB" noProof="0" dirty="0"/>
        </a:p>
      </dgm:t>
    </dgm:pt>
    <dgm:pt modelId="{21D44051-17D3-4456-B573-4672607D3F96}" type="sibTrans" cxnId="{11DE01D6-8433-4264-AC1B-89718617FA9A}">
      <dgm:prSet/>
      <dgm:spPr/>
      <dgm:t>
        <a:bodyPr/>
        <a:lstStyle/>
        <a:p>
          <a:endParaRPr lang="en-GB" noProof="0" dirty="0"/>
        </a:p>
      </dgm:t>
    </dgm:pt>
    <dgm:pt modelId="{52FA3B7E-75B4-4A5C-B287-B47AB77D1A68}">
      <dgm:prSet phldrT="[Text]"/>
      <dgm:spPr/>
      <dgm:t>
        <a:bodyPr/>
        <a:lstStyle/>
        <a:p>
          <a:r>
            <a:rPr lang="en-GB" noProof="0" dirty="0"/>
            <a:t>53 % of American healthcare organisations pay</a:t>
          </a:r>
        </a:p>
      </dgm:t>
    </dgm:pt>
    <dgm:pt modelId="{EA98F12C-2A08-4D8B-A68B-3F92B273F7B3}" type="parTrans" cxnId="{2BEAC4B2-7CEC-4E4C-9A45-F823B1DCAF8A}">
      <dgm:prSet/>
      <dgm:spPr/>
      <dgm:t>
        <a:bodyPr/>
        <a:lstStyle/>
        <a:p>
          <a:endParaRPr lang="en-GB" noProof="0" dirty="0"/>
        </a:p>
      </dgm:t>
    </dgm:pt>
    <dgm:pt modelId="{04D3F030-CFEC-4A02-93C4-7353E13F9609}" type="sibTrans" cxnId="{2BEAC4B2-7CEC-4E4C-9A45-F823B1DCAF8A}">
      <dgm:prSet/>
      <dgm:spPr/>
      <dgm:t>
        <a:bodyPr/>
        <a:lstStyle/>
        <a:p>
          <a:endParaRPr lang="en-GB" noProof="0" dirty="0"/>
        </a:p>
      </dgm:t>
    </dgm:pt>
    <dgm:pt modelId="{744305BD-D348-4A62-9DF5-AB0870D0E9DE}">
      <dgm:prSet phldrT="[Text]"/>
      <dgm:spPr/>
      <dgm:t>
        <a:bodyPr/>
        <a:lstStyle/>
        <a:p>
          <a:r>
            <a:rPr lang="en-GB" b="1" noProof="0" dirty="0"/>
            <a:t>None of the Finnish ones have paid</a:t>
          </a:r>
        </a:p>
      </dgm:t>
    </dgm:pt>
    <dgm:pt modelId="{A5B235F5-C80F-481A-A546-E38EED727F53}" type="parTrans" cxnId="{61D5882E-581B-4DE9-BF9E-5EFD69562B22}">
      <dgm:prSet/>
      <dgm:spPr/>
      <dgm:t>
        <a:bodyPr/>
        <a:lstStyle/>
        <a:p>
          <a:endParaRPr lang="en-GB" noProof="0" dirty="0"/>
        </a:p>
      </dgm:t>
    </dgm:pt>
    <dgm:pt modelId="{88BB92AC-F126-418A-BA73-33178BE7E1FB}" type="sibTrans" cxnId="{61D5882E-581B-4DE9-BF9E-5EFD69562B22}">
      <dgm:prSet/>
      <dgm:spPr/>
      <dgm:t>
        <a:bodyPr/>
        <a:lstStyle/>
        <a:p>
          <a:endParaRPr lang="en-GB" noProof="0" dirty="0"/>
        </a:p>
      </dgm:t>
    </dgm:pt>
    <dgm:pt modelId="{D902108D-0D08-4A4F-85FC-219F94679934}">
      <dgm:prSet phldrT="[Text]"/>
      <dgm:spPr/>
      <dgm:t>
        <a:bodyPr/>
        <a:lstStyle/>
        <a:p>
          <a:r>
            <a:rPr lang="en-GB" noProof="0" dirty="0"/>
            <a:t>ICT is special</a:t>
          </a:r>
        </a:p>
      </dgm:t>
    </dgm:pt>
    <dgm:pt modelId="{80CED1FC-9513-4CE0-A038-B5E1FEE60093}" type="parTrans" cxnId="{0B8F3812-82F7-4081-966D-B97A2CC9D908}">
      <dgm:prSet/>
      <dgm:spPr/>
      <dgm:t>
        <a:bodyPr/>
        <a:lstStyle/>
        <a:p>
          <a:endParaRPr lang="en-GB" noProof="0" dirty="0"/>
        </a:p>
      </dgm:t>
    </dgm:pt>
    <dgm:pt modelId="{401C888B-83A8-4D5F-BC76-171CF7EB568F}" type="sibTrans" cxnId="{0B8F3812-82F7-4081-966D-B97A2CC9D908}">
      <dgm:prSet/>
      <dgm:spPr/>
      <dgm:t>
        <a:bodyPr/>
        <a:lstStyle/>
        <a:p>
          <a:endParaRPr lang="en-GB" noProof="0" dirty="0"/>
        </a:p>
      </dgm:t>
    </dgm:pt>
    <dgm:pt modelId="{5962FAD2-06CC-4B7C-ACDC-24EACF97CF53}">
      <dgm:prSet phldrT="[Text]"/>
      <dgm:spPr/>
      <dgm:t>
        <a:bodyPr/>
        <a:lstStyle/>
        <a:p>
          <a:r>
            <a:rPr lang="en-GB" noProof="0" dirty="0"/>
            <a:t>Pivotal role of ICT service providers makes them lucrative targets</a:t>
          </a:r>
        </a:p>
      </dgm:t>
    </dgm:pt>
    <dgm:pt modelId="{63DD4CDC-DC63-4CA5-B86D-0BAF14D5E182}" type="parTrans" cxnId="{283F5BC2-FD62-4301-8931-EDFFFA03B4BC}">
      <dgm:prSet/>
      <dgm:spPr/>
      <dgm:t>
        <a:bodyPr/>
        <a:lstStyle/>
        <a:p>
          <a:endParaRPr lang="en-GB" noProof="0" dirty="0"/>
        </a:p>
      </dgm:t>
    </dgm:pt>
    <dgm:pt modelId="{863A8642-7EF3-41E1-9205-4A3F60240CC4}" type="sibTrans" cxnId="{283F5BC2-FD62-4301-8931-EDFFFA03B4BC}">
      <dgm:prSet/>
      <dgm:spPr/>
      <dgm:t>
        <a:bodyPr/>
        <a:lstStyle/>
        <a:p>
          <a:endParaRPr lang="en-GB" noProof="0" dirty="0"/>
        </a:p>
      </dgm:t>
    </dgm:pt>
    <dgm:pt modelId="{B6AD88D5-1B86-4B1B-8486-A7CD7599D974}">
      <dgm:prSet phldrT="[Text]"/>
      <dgm:spPr/>
      <dgm:t>
        <a:bodyPr/>
        <a:lstStyle/>
        <a:p>
          <a:r>
            <a:rPr lang="en-GB" noProof="0" dirty="0"/>
            <a:t>Increased reporting</a:t>
          </a:r>
        </a:p>
      </dgm:t>
    </dgm:pt>
    <dgm:pt modelId="{83C774D3-0647-4861-988E-9E97E28DF04A}" type="parTrans" cxnId="{0BCE9943-9A3B-4F1D-B65F-6BA85543FF55}">
      <dgm:prSet/>
      <dgm:spPr/>
      <dgm:t>
        <a:bodyPr/>
        <a:lstStyle/>
        <a:p>
          <a:endParaRPr lang="en-GB" noProof="0" dirty="0"/>
        </a:p>
      </dgm:t>
    </dgm:pt>
    <dgm:pt modelId="{D38DCCD6-0191-4574-93B3-F1377B9C0EEE}" type="sibTrans" cxnId="{0BCE9943-9A3B-4F1D-B65F-6BA85543FF55}">
      <dgm:prSet/>
      <dgm:spPr/>
      <dgm:t>
        <a:bodyPr/>
        <a:lstStyle/>
        <a:p>
          <a:endParaRPr lang="en-GB" noProof="0" dirty="0"/>
        </a:p>
      </dgm:t>
    </dgm:pt>
    <dgm:pt modelId="{7F74A626-A01D-47AC-8BA2-9D602727A5EE}" type="pres">
      <dgm:prSet presAssocID="{C8EDA38A-1CC2-4774-9ED8-96F2976C64F7}" presName="theList" presStyleCnt="0">
        <dgm:presLayoutVars>
          <dgm:dir/>
          <dgm:animLvl val="lvl"/>
          <dgm:resizeHandles val="exact"/>
        </dgm:presLayoutVars>
      </dgm:prSet>
      <dgm:spPr/>
    </dgm:pt>
    <dgm:pt modelId="{038DFD1B-3263-4E8F-848C-9053ABD53E0A}" type="pres">
      <dgm:prSet presAssocID="{F5740C81-81DC-4807-86C6-911029902D1D}" presName="compNode" presStyleCnt="0"/>
      <dgm:spPr/>
    </dgm:pt>
    <dgm:pt modelId="{2575A638-AE87-44E0-8737-C98E63B491A9}" type="pres">
      <dgm:prSet presAssocID="{F5740C81-81DC-4807-86C6-911029902D1D}" presName="aNode" presStyleLbl="bgShp" presStyleIdx="0" presStyleCnt="2"/>
      <dgm:spPr/>
    </dgm:pt>
    <dgm:pt modelId="{037A980C-33F7-49F7-9378-20BB3D4338E0}" type="pres">
      <dgm:prSet presAssocID="{F5740C81-81DC-4807-86C6-911029902D1D}" presName="textNode" presStyleLbl="bgShp" presStyleIdx="0" presStyleCnt="2"/>
      <dgm:spPr/>
    </dgm:pt>
    <dgm:pt modelId="{D3EF2833-3972-45D0-9C9F-64280C9A6491}" type="pres">
      <dgm:prSet presAssocID="{F5740C81-81DC-4807-86C6-911029902D1D}" presName="compChildNode" presStyleCnt="0"/>
      <dgm:spPr/>
    </dgm:pt>
    <dgm:pt modelId="{27CC185C-991C-4CAD-BB4B-0AEDB1D0EF84}" type="pres">
      <dgm:prSet presAssocID="{F5740C81-81DC-4807-86C6-911029902D1D}" presName="theInnerList" presStyleCnt="0"/>
      <dgm:spPr/>
    </dgm:pt>
    <dgm:pt modelId="{16C36F36-8FC0-4DFE-BCED-AF99EB1A699E}" type="pres">
      <dgm:prSet presAssocID="{52FA3B7E-75B4-4A5C-B287-B47AB77D1A68}" presName="childNode" presStyleLbl="node1" presStyleIdx="0" presStyleCnt="4">
        <dgm:presLayoutVars>
          <dgm:bulletEnabled val="1"/>
        </dgm:presLayoutVars>
      </dgm:prSet>
      <dgm:spPr/>
    </dgm:pt>
    <dgm:pt modelId="{EC01E2E3-E69E-4596-9CBD-C4076ADFEF72}" type="pres">
      <dgm:prSet presAssocID="{52FA3B7E-75B4-4A5C-B287-B47AB77D1A68}" presName="aSpace2" presStyleCnt="0"/>
      <dgm:spPr/>
    </dgm:pt>
    <dgm:pt modelId="{2B95C2B7-C3C9-4039-80DF-CE3D78A9F42F}" type="pres">
      <dgm:prSet presAssocID="{744305BD-D348-4A62-9DF5-AB0870D0E9DE}" presName="childNode" presStyleLbl="node1" presStyleIdx="1" presStyleCnt="4">
        <dgm:presLayoutVars>
          <dgm:bulletEnabled val="1"/>
        </dgm:presLayoutVars>
      </dgm:prSet>
      <dgm:spPr/>
    </dgm:pt>
    <dgm:pt modelId="{F18638B7-8C39-487F-A254-2C74D237B7D8}" type="pres">
      <dgm:prSet presAssocID="{F5740C81-81DC-4807-86C6-911029902D1D}" presName="aSpace" presStyleCnt="0"/>
      <dgm:spPr/>
    </dgm:pt>
    <dgm:pt modelId="{6751D21F-9E6B-421C-8615-170E24F077B4}" type="pres">
      <dgm:prSet presAssocID="{D902108D-0D08-4A4F-85FC-219F94679934}" presName="compNode" presStyleCnt="0"/>
      <dgm:spPr/>
    </dgm:pt>
    <dgm:pt modelId="{0F385AEA-2D28-4D4B-88D2-94C0BB1F68F2}" type="pres">
      <dgm:prSet presAssocID="{D902108D-0D08-4A4F-85FC-219F94679934}" presName="aNode" presStyleLbl="bgShp" presStyleIdx="1" presStyleCnt="2"/>
      <dgm:spPr/>
    </dgm:pt>
    <dgm:pt modelId="{7908D4B0-0009-4895-88DA-643C808FD722}" type="pres">
      <dgm:prSet presAssocID="{D902108D-0D08-4A4F-85FC-219F94679934}" presName="textNode" presStyleLbl="bgShp" presStyleIdx="1" presStyleCnt="2"/>
      <dgm:spPr/>
    </dgm:pt>
    <dgm:pt modelId="{DA544BC3-06E0-427A-B218-5C97B1C25640}" type="pres">
      <dgm:prSet presAssocID="{D902108D-0D08-4A4F-85FC-219F94679934}" presName="compChildNode" presStyleCnt="0"/>
      <dgm:spPr/>
    </dgm:pt>
    <dgm:pt modelId="{39AFE608-6832-42F0-8C27-08D1BD1EBB33}" type="pres">
      <dgm:prSet presAssocID="{D902108D-0D08-4A4F-85FC-219F94679934}" presName="theInnerList" presStyleCnt="0"/>
      <dgm:spPr/>
    </dgm:pt>
    <dgm:pt modelId="{05CB7973-ECD9-4BA3-91C6-A1D41F0DED18}" type="pres">
      <dgm:prSet presAssocID="{5962FAD2-06CC-4B7C-ACDC-24EACF97CF53}" presName="childNode" presStyleLbl="node1" presStyleIdx="2" presStyleCnt="4">
        <dgm:presLayoutVars>
          <dgm:bulletEnabled val="1"/>
        </dgm:presLayoutVars>
      </dgm:prSet>
      <dgm:spPr/>
    </dgm:pt>
    <dgm:pt modelId="{688C4B42-4216-47BF-9B33-5D5DA6B88B21}" type="pres">
      <dgm:prSet presAssocID="{5962FAD2-06CC-4B7C-ACDC-24EACF97CF53}" presName="aSpace2" presStyleCnt="0"/>
      <dgm:spPr/>
    </dgm:pt>
    <dgm:pt modelId="{ACC9B34C-88C9-4937-8F3B-F3C14BF25843}" type="pres">
      <dgm:prSet presAssocID="{B6AD88D5-1B86-4B1B-8486-A7CD7599D974}" presName="childNode" presStyleLbl="node1" presStyleIdx="3" presStyleCnt="4">
        <dgm:presLayoutVars>
          <dgm:bulletEnabled val="1"/>
        </dgm:presLayoutVars>
      </dgm:prSet>
      <dgm:spPr/>
    </dgm:pt>
  </dgm:ptLst>
  <dgm:cxnLst>
    <dgm:cxn modelId="{2E2D8907-517F-4A11-8F2A-A787DAC4F048}" type="presOf" srcId="{5962FAD2-06CC-4B7C-ACDC-24EACF97CF53}" destId="{05CB7973-ECD9-4BA3-91C6-A1D41F0DED18}" srcOrd="0" destOrd="0" presId="urn:microsoft.com/office/officeart/2005/8/layout/lProcess2"/>
    <dgm:cxn modelId="{0B8F3812-82F7-4081-966D-B97A2CC9D908}" srcId="{C8EDA38A-1CC2-4774-9ED8-96F2976C64F7}" destId="{D902108D-0D08-4A4F-85FC-219F94679934}" srcOrd="1" destOrd="0" parTransId="{80CED1FC-9513-4CE0-A038-B5E1FEE60093}" sibTransId="{401C888B-83A8-4D5F-BC76-171CF7EB568F}"/>
    <dgm:cxn modelId="{2DE41424-7333-4929-B7F7-14D1ED0BB5D2}" type="presOf" srcId="{F5740C81-81DC-4807-86C6-911029902D1D}" destId="{2575A638-AE87-44E0-8737-C98E63B491A9}" srcOrd="0" destOrd="0" presId="urn:microsoft.com/office/officeart/2005/8/layout/lProcess2"/>
    <dgm:cxn modelId="{C8DB1825-1333-4727-A013-577C77C74F7E}" type="presOf" srcId="{D902108D-0D08-4A4F-85FC-219F94679934}" destId="{7908D4B0-0009-4895-88DA-643C808FD722}" srcOrd="1" destOrd="0" presId="urn:microsoft.com/office/officeart/2005/8/layout/lProcess2"/>
    <dgm:cxn modelId="{61D5882E-581B-4DE9-BF9E-5EFD69562B22}" srcId="{F5740C81-81DC-4807-86C6-911029902D1D}" destId="{744305BD-D348-4A62-9DF5-AB0870D0E9DE}" srcOrd="1" destOrd="0" parTransId="{A5B235F5-C80F-481A-A546-E38EED727F53}" sibTransId="{88BB92AC-F126-418A-BA73-33178BE7E1FB}"/>
    <dgm:cxn modelId="{A594F92E-38B8-421C-B7F6-3755DFEF4225}" type="presOf" srcId="{B6AD88D5-1B86-4B1B-8486-A7CD7599D974}" destId="{ACC9B34C-88C9-4937-8F3B-F3C14BF25843}" srcOrd="0" destOrd="0" presId="urn:microsoft.com/office/officeart/2005/8/layout/lProcess2"/>
    <dgm:cxn modelId="{0BCE9943-9A3B-4F1D-B65F-6BA85543FF55}" srcId="{D902108D-0D08-4A4F-85FC-219F94679934}" destId="{B6AD88D5-1B86-4B1B-8486-A7CD7599D974}" srcOrd="1" destOrd="0" parTransId="{83C774D3-0647-4861-988E-9E97E28DF04A}" sibTransId="{D38DCCD6-0191-4574-93B3-F1377B9C0EEE}"/>
    <dgm:cxn modelId="{57FA7658-55A1-4873-8877-15EE2C5FE108}" type="presOf" srcId="{C8EDA38A-1CC2-4774-9ED8-96F2976C64F7}" destId="{7F74A626-A01D-47AC-8BA2-9D602727A5EE}" srcOrd="0" destOrd="0" presId="urn:microsoft.com/office/officeart/2005/8/layout/lProcess2"/>
    <dgm:cxn modelId="{06DD2879-F4E4-4330-AC0B-0C659499C56A}" type="presOf" srcId="{744305BD-D348-4A62-9DF5-AB0870D0E9DE}" destId="{2B95C2B7-C3C9-4039-80DF-CE3D78A9F42F}" srcOrd="0" destOrd="0" presId="urn:microsoft.com/office/officeart/2005/8/layout/lProcess2"/>
    <dgm:cxn modelId="{69612EA0-7607-45B7-9C3C-95374D979F51}" type="presOf" srcId="{52FA3B7E-75B4-4A5C-B287-B47AB77D1A68}" destId="{16C36F36-8FC0-4DFE-BCED-AF99EB1A699E}" srcOrd="0" destOrd="0" presId="urn:microsoft.com/office/officeart/2005/8/layout/lProcess2"/>
    <dgm:cxn modelId="{2BEAC4B2-7CEC-4E4C-9A45-F823B1DCAF8A}" srcId="{F5740C81-81DC-4807-86C6-911029902D1D}" destId="{52FA3B7E-75B4-4A5C-B287-B47AB77D1A68}" srcOrd="0" destOrd="0" parTransId="{EA98F12C-2A08-4D8B-A68B-3F92B273F7B3}" sibTransId="{04D3F030-CFEC-4A02-93C4-7353E13F9609}"/>
    <dgm:cxn modelId="{283F5BC2-FD62-4301-8931-EDFFFA03B4BC}" srcId="{D902108D-0D08-4A4F-85FC-219F94679934}" destId="{5962FAD2-06CC-4B7C-ACDC-24EACF97CF53}" srcOrd="0" destOrd="0" parTransId="{63DD4CDC-DC63-4CA5-B86D-0BAF14D5E182}" sibTransId="{863A8642-7EF3-41E1-9205-4A3F60240CC4}"/>
    <dgm:cxn modelId="{11DE01D6-8433-4264-AC1B-89718617FA9A}" srcId="{C8EDA38A-1CC2-4774-9ED8-96F2976C64F7}" destId="{F5740C81-81DC-4807-86C6-911029902D1D}" srcOrd="0" destOrd="0" parTransId="{1392A6DF-4FD7-4ADB-9BE9-26DB898CC2EE}" sibTransId="{21D44051-17D3-4456-B573-4672607D3F96}"/>
    <dgm:cxn modelId="{D780ECE3-9612-46CF-BB0D-6F173AC6D858}" type="presOf" srcId="{F5740C81-81DC-4807-86C6-911029902D1D}" destId="{037A980C-33F7-49F7-9378-20BB3D4338E0}" srcOrd="1" destOrd="0" presId="urn:microsoft.com/office/officeart/2005/8/layout/lProcess2"/>
    <dgm:cxn modelId="{83BC21F5-F830-4CE4-B49A-8995E981AF1D}" type="presOf" srcId="{D902108D-0D08-4A4F-85FC-219F94679934}" destId="{0F385AEA-2D28-4D4B-88D2-94C0BB1F68F2}" srcOrd="0" destOrd="0" presId="urn:microsoft.com/office/officeart/2005/8/layout/lProcess2"/>
    <dgm:cxn modelId="{F7DD87E8-1552-44DC-8580-F3244397AE5C}" type="presParOf" srcId="{7F74A626-A01D-47AC-8BA2-9D602727A5EE}" destId="{038DFD1B-3263-4E8F-848C-9053ABD53E0A}" srcOrd="0" destOrd="0" presId="urn:microsoft.com/office/officeart/2005/8/layout/lProcess2"/>
    <dgm:cxn modelId="{ACB04E37-525D-40D9-BABE-EE5DDB9AD2F1}" type="presParOf" srcId="{038DFD1B-3263-4E8F-848C-9053ABD53E0A}" destId="{2575A638-AE87-44E0-8737-C98E63B491A9}" srcOrd="0" destOrd="0" presId="urn:microsoft.com/office/officeart/2005/8/layout/lProcess2"/>
    <dgm:cxn modelId="{FF10B2E8-FACF-4383-8B24-813CE269B081}" type="presParOf" srcId="{038DFD1B-3263-4E8F-848C-9053ABD53E0A}" destId="{037A980C-33F7-49F7-9378-20BB3D4338E0}" srcOrd="1" destOrd="0" presId="urn:microsoft.com/office/officeart/2005/8/layout/lProcess2"/>
    <dgm:cxn modelId="{25379123-0575-4C91-8B6E-F8273DEC986D}" type="presParOf" srcId="{038DFD1B-3263-4E8F-848C-9053ABD53E0A}" destId="{D3EF2833-3972-45D0-9C9F-64280C9A6491}" srcOrd="2" destOrd="0" presId="urn:microsoft.com/office/officeart/2005/8/layout/lProcess2"/>
    <dgm:cxn modelId="{8B824B9A-8F59-437A-9C4A-6EE62D1504D1}" type="presParOf" srcId="{D3EF2833-3972-45D0-9C9F-64280C9A6491}" destId="{27CC185C-991C-4CAD-BB4B-0AEDB1D0EF84}" srcOrd="0" destOrd="0" presId="urn:microsoft.com/office/officeart/2005/8/layout/lProcess2"/>
    <dgm:cxn modelId="{1ADF7B95-3EC8-4017-9FDC-6600AEA198A5}" type="presParOf" srcId="{27CC185C-991C-4CAD-BB4B-0AEDB1D0EF84}" destId="{16C36F36-8FC0-4DFE-BCED-AF99EB1A699E}" srcOrd="0" destOrd="0" presId="urn:microsoft.com/office/officeart/2005/8/layout/lProcess2"/>
    <dgm:cxn modelId="{2F420025-BDA9-4393-B4DE-CF7D55710CBF}" type="presParOf" srcId="{27CC185C-991C-4CAD-BB4B-0AEDB1D0EF84}" destId="{EC01E2E3-E69E-4596-9CBD-C4076ADFEF72}" srcOrd="1" destOrd="0" presId="urn:microsoft.com/office/officeart/2005/8/layout/lProcess2"/>
    <dgm:cxn modelId="{2E3D52F7-B297-474E-B5ED-822747B5AF92}" type="presParOf" srcId="{27CC185C-991C-4CAD-BB4B-0AEDB1D0EF84}" destId="{2B95C2B7-C3C9-4039-80DF-CE3D78A9F42F}" srcOrd="2" destOrd="0" presId="urn:microsoft.com/office/officeart/2005/8/layout/lProcess2"/>
    <dgm:cxn modelId="{E4FF1B9C-0D9C-4AA5-A044-EAE878309030}" type="presParOf" srcId="{7F74A626-A01D-47AC-8BA2-9D602727A5EE}" destId="{F18638B7-8C39-487F-A254-2C74D237B7D8}" srcOrd="1" destOrd="0" presId="urn:microsoft.com/office/officeart/2005/8/layout/lProcess2"/>
    <dgm:cxn modelId="{E636A854-3A6A-4F00-B4F0-C84932088650}" type="presParOf" srcId="{7F74A626-A01D-47AC-8BA2-9D602727A5EE}" destId="{6751D21F-9E6B-421C-8615-170E24F077B4}" srcOrd="2" destOrd="0" presId="urn:microsoft.com/office/officeart/2005/8/layout/lProcess2"/>
    <dgm:cxn modelId="{E6AE6754-AD1A-4972-8E99-89D31A470220}" type="presParOf" srcId="{6751D21F-9E6B-421C-8615-170E24F077B4}" destId="{0F385AEA-2D28-4D4B-88D2-94C0BB1F68F2}" srcOrd="0" destOrd="0" presId="urn:microsoft.com/office/officeart/2005/8/layout/lProcess2"/>
    <dgm:cxn modelId="{FCAABCC5-0E95-4113-958B-5FBDB2372B3F}" type="presParOf" srcId="{6751D21F-9E6B-421C-8615-170E24F077B4}" destId="{7908D4B0-0009-4895-88DA-643C808FD722}" srcOrd="1" destOrd="0" presId="urn:microsoft.com/office/officeart/2005/8/layout/lProcess2"/>
    <dgm:cxn modelId="{70910722-5F42-4B42-940D-F5FFA0E92886}" type="presParOf" srcId="{6751D21F-9E6B-421C-8615-170E24F077B4}" destId="{DA544BC3-06E0-427A-B218-5C97B1C25640}" srcOrd="2" destOrd="0" presId="urn:microsoft.com/office/officeart/2005/8/layout/lProcess2"/>
    <dgm:cxn modelId="{0DE2A6A2-4B67-4EB6-AAEE-BDA8432B688F}" type="presParOf" srcId="{DA544BC3-06E0-427A-B218-5C97B1C25640}" destId="{39AFE608-6832-42F0-8C27-08D1BD1EBB33}" srcOrd="0" destOrd="0" presId="urn:microsoft.com/office/officeart/2005/8/layout/lProcess2"/>
    <dgm:cxn modelId="{F1F8DDBB-F2A7-4A4E-BEC2-D3DAAED9F389}" type="presParOf" srcId="{39AFE608-6832-42F0-8C27-08D1BD1EBB33}" destId="{05CB7973-ECD9-4BA3-91C6-A1D41F0DED18}" srcOrd="0" destOrd="0" presId="urn:microsoft.com/office/officeart/2005/8/layout/lProcess2"/>
    <dgm:cxn modelId="{56B39821-342F-480D-B54B-4AE9B90C7F23}" type="presParOf" srcId="{39AFE608-6832-42F0-8C27-08D1BD1EBB33}" destId="{688C4B42-4216-47BF-9B33-5D5DA6B88B21}" srcOrd="1" destOrd="0" presId="urn:microsoft.com/office/officeart/2005/8/layout/lProcess2"/>
    <dgm:cxn modelId="{E7AACD7E-ECE8-4D29-9D24-071EAFDE70C5}" type="presParOf" srcId="{39AFE608-6832-42F0-8C27-08D1BD1EBB33}" destId="{ACC9B34C-88C9-4937-8F3B-F3C14BF2584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1AE307-0CFF-472C-A76A-ABA515789BB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i-FI"/>
        </a:p>
      </dgm:t>
    </dgm:pt>
    <dgm:pt modelId="{C4CC1AE3-226C-439D-8EE3-876E27B260B6}">
      <dgm:prSet phldrT="[Text]"/>
      <dgm:spPr/>
      <dgm:t>
        <a:bodyPr/>
        <a:lstStyle/>
        <a:p>
          <a:r>
            <a:rPr lang="en-GB" noProof="0" dirty="0"/>
            <a:t>Social</a:t>
          </a:r>
        </a:p>
      </dgm:t>
    </dgm:pt>
    <dgm:pt modelId="{66C2ECB8-7892-462D-A863-BADCFC1B6D45}" type="parTrans" cxnId="{B86CDAA5-8796-4DC2-8989-30A4816A97A6}">
      <dgm:prSet/>
      <dgm:spPr/>
      <dgm:t>
        <a:bodyPr/>
        <a:lstStyle/>
        <a:p>
          <a:endParaRPr lang="en-GB" noProof="0" dirty="0"/>
        </a:p>
      </dgm:t>
    </dgm:pt>
    <dgm:pt modelId="{69AE0AF9-3BDE-489E-835F-8ED18DE3075A}" type="sibTrans" cxnId="{B86CDAA5-8796-4DC2-8989-30A4816A97A6}">
      <dgm:prSet/>
      <dgm:spPr/>
      <dgm:t>
        <a:bodyPr/>
        <a:lstStyle/>
        <a:p>
          <a:endParaRPr lang="en-GB" noProof="0" dirty="0"/>
        </a:p>
      </dgm:t>
    </dgm:pt>
    <dgm:pt modelId="{3EE06F93-D722-428E-AC7C-15E0C4C8C918}">
      <dgm:prSet phldrT="[Text]"/>
      <dgm:spPr/>
      <dgm:t>
        <a:bodyPr/>
        <a:lstStyle/>
        <a:p>
          <a:r>
            <a:rPr lang="en-GB" noProof="0" dirty="0"/>
            <a:t>Technological</a:t>
          </a:r>
        </a:p>
      </dgm:t>
    </dgm:pt>
    <dgm:pt modelId="{B052BA9C-5EA1-46A0-A1E9-6EF50D517857}" type="parTrans" cxnId="{AC67D235-3C49-4ED4-94D4-BEB3D57B0EC0}">
      <dgm:prSet/>
      <dgm:spPr/>
      <dgm:t>
        <a:bodyPr/>
        <a:lstStyle/>
        <a:p>
          <a:endParaRPr lang="en-GB" noProof="0" dirty="0"/>
        </a:p>
      </dgm:t>
    </dgm:pt>
    <dgm:pt modelId="{9C8B7A0F-26AE-481E-AD47-0128C2458C0B}" type="sibTrans" cxnId="{AC67D235-3C49-4ED4-94D4-BEB3D57B0EC0}">
      <dgm:prSet/>
      <dgm:spPr/>
      <dgm:t>
        <a:bodyPr/>
        <a:lstStyle/>
        <a:p>
          <a:endParaRPr lang="en-GB" noProof="0" dirty="0"/>
        </a:p>
      </dgm:t>
    </dgm:pt>
    <dgm:pt modelId="{7E471487-89FA-47C9-9D0C-8D5F6F393F9E}">
      <dgm:prSet phldrT="[Text]"/>
      <dgm:spPr/>
      <dgm:t>
        <a:bodyPr/>
        <a:lstStyle/>
        <a:p>
          <a:r>
            <a:rPr lang="en-GB" noProof="0" dirty="0"/>
            <a:t>Economical</a:t>
          </a:r>
        </a:p>
      </dgm:t>
    </dgm:pt>
    <dgm:pt modelId="{E5D0D2D6-908A-42D1-B860-2ADE90FC54B2}" type="parTrans" cxnId="{82A2F4FC-6F22-4470-9F40-4337D96DBECD}">
      <dgm:prSet/>
      <dgm:spPr/>
      <dgm:t>
        <a:bodyPr/>
        <a:lstStyle/>
        <a:p>
          <a:endParaRPr lang="en-GB" noProof="0" dirty="0"/>
        </a:p>
      </dgm:t>
    </dgm:pt>
    <dgm:pt modelId="{8363D476-4869-4DBE-AAE2-2FB8B4C7355C}" type="sibTrans" cxnId="{82A2F4FC-6F22-4470-9F40-4337D96DBECD}">
      <dgm:prSet/>
      <dgm:spPr/>
      <dgm:t>
        <a:bodyPr/>
        <a:lstStyle/>
        <a:p>
          <a:endParaRPr lang="en-GB" noProof="0" dirty="0"/>
        </a:p>
      </dgm:t>
    </dgm:pt>
    <dgm:pt modelId="{F6BC63BC-A34E-4A44-BDF9-F93F1686977A}">
      <dgm:prSet phldrT="[Text]"/>
      <dgm:spPr/>
      <dgm:t>
        <a:bodyPr/>
        <a:lstStyle/>
        <a:p>
          <a:r>
            <a:rPr lang="en-GB" noProof="0" dirty="0"/>
            <a:t>Military</a:t>
          </a:r>
        </a:p>
      </dgm:t>
    </dgm:pt>
    <dgm:pt modelId="{C7CA470C-AC5E-47DA-A429-43F9B706EC21}" type="parTrans" cxnId="{72E41DB7-D34E-4756-AB9D-3740CB67C6C2}">
      <dgm:prSet/>
      <dgm:spPr/>
      <dgm:t>
        <a:bodyPr/>
        <a:lstStyle/>
        <a:p>
          <a:endParaRPr lang="en-GB" noProof="0" dirty="0"/>
        </a:p>
      </dgm:t>
    </dgm:pt>
    <dgm:pt modelId="{7C058CCC-DC15-4D82-AABF-687818825C09}" type="sibTrans" cxnId="{72E41DB7-D34E-4756-AB9D-3740CB67C6C2}">
      <dgm:prSet/>
      <dgm:spPr/>
      <dgm:t>
        <a:bodyPr/>
        <a:lstStyle/>
        <a:p>
          <a:endParaRPr lang="en-GB" noProof="0" dirty="0"/>
        </a:p>
      </dgm:t>
    </dgm:pt>
    <dgm:pt modelId="{4C51C5E8-BFED-4E99-9FB3-FE0E39F91775}">
      <dgm:prSet phldrT="[Text]"/>
      <dgm:spPr/>
      <dgm:t>
        <a:bodyPr/>
        <a:lstStyle/>
        <a:p>
          <a:r>
            <a:rPr lang="en-GB" noProof="0" dirty="0"/>
            <a:t>Political</a:t>
          </a:r>
        </a:p>
      </dgm:t>
    </dgm:pt>
    <dgm:pt modelId="{98A90D2C-D2F9-48AF-9023-BD7DF6597398}" type="parTrans" cxnId="{C3A62E19-836A-4FAA-B049-F5A138F91CD7}">
      <dgm:prSet/>
      <dgm:spPr/>
      <dgm:t>
        <a:bodyPr/>
        <a:lstStyle/>
        <a:p>
          <a:endParaRPr lang="en-GB" noProof="0" dirty="0"/>
        </a:p>
      </dgm:t>
    </dgm:pt>
    <dgm:pt modelId="{8EEE7DD2-3DF9-4496-917B-561299117840}" type="sibTrans" cxnId="{C3A62E19-836A-4FAA-B049-F5A138F91CD7}">
      <dgm:prSet/>
      <dgm:spPr/>
      <dgm:t>
        <a:bodyPr/>
        <a:lstStyle/>
        <a:p>
          <a:endParaRPr lang="en-GB" noProof="0" dirty="0"/>
        </a:p>
      </dgm:t>
    </dgm:pt>
    <dgm:pt modelId="{24F6ACB8-1505-4F07-899E-0D11F421F2B3}">
      <dgm:prSet phldrT="[Text]"/>
      <dgm:spPr/>
      <dgm:t>
        <a:bodyPr/>
        <a:lstStyle/>
        <a:p>
          <a:r>
            <a:rPr lang="en-GB" noProof="0" dirty="0"/>
            <a:t>Legal</a:t>
          </a:r>
        </a:p>
      </dgm:t>
    </dgm:pt>
    <dgm:pt modelId="{AE8514F7-C005-459A-BD4C-88F4917418E2}" type="parTrans" cxnId="{FAFFA8D7-39A6-40F5-8E6D-FB1FC06A180E}">
      <dgm:prSet/>
      <dgm:spPr/>
      <dgm:t>
        <a:bodyPr/>
        <a:lstStyle/>
        <a:p>
          <a:endParaRPr lang="en-GB" noProof="0" dirty="0"/>
        </a:p>
      </dgm:t>
    </dgm:pt>
    <dgm:pt modelId="{2C3A67DF-D22D-427C-B751-88099B0C75A6}" type="sibTrans" cxnId="{FAFFA8D7-39A6-40F5-8E6D-FB1FC06A180E}">
      <dgm:prSet/>
      <dgm:spPr/>
      <dgm:t>
        <a:bodyPr/>
        <a:lstStyle/>
        <a:p>
          <a:endParaRPr lang="en-GB" noProof="0" dirty="0"/>
        </a:p>
      </dgm:t>
    </dgm:pt>
    <dgm:pt modelId="{F18A86D6-00DD-4DAA-8512-A59CDED163E3}">
      <dgm:prSet phldrT="[Text]"/>
      <dgm:spPr/>
      <dgm:t>
        <a:bodyPr/>
        <a:lstStyle/>
        <a:p>
          <a:r>
            <a:rPr lang="en-GB" noProof="0" dirty="0"/>
            <a:t>Environmental</a:t>
          </a:r>
        </a:p>
      </dgm:t>
    </dgm:pt>
    <dgm:pt modelId="{39141775-16C4-44D2-86FA-1ECA7E7B1B8E}" type="parTrans" cxnId="{4EB9D079-D69B-4373-9916-44599E9656B0}">
      <dgm:prSet/>
      <dgm:spPr/>
      <dgm:t>
        <a:bodyPr/>
        <a:lstStyle/>
        <a:p>
          <a:endParaRPr lang="en-GB" noProof="0" dirty="0"/>
        </a:p>
      </dgm:t>
    </dgm:pt>
    <dgm:pt modelId="{D739CA45-805A-46D8-8D30-984F0A62F3C3}" type="sibTrans" cxnId="{4EB9D079-D69B-4373-9916-44599E9656B0}">
      <dgm:prSet/>
      <dgm:spPr/>
      <dgm:t>
        <a:bodyPr/>
        <a:lstStyle/>
        <a:p>
          <a:endParaRPr lang="en-GB" noProof="0" dirty="0"/>
        </a:p>
      </dgm:t>
    </dgm:pt>
    <dgm:pt modelId="{565E5C12-E0B3-48C4-B5EB-5316C61284A0}">
      <dgm:prSet phldrT="[Text]"/>
      <dgm:spPr/>
      <dgm:t>
        <a:bodyPr/>
        <a:lstStyle/>
        <a:p>
          <a:r>
            <a:rPr lang="en-GB" noProof="0" dirty="0"/>
            <a:t>Security</a:t>
          </a:r>
        </a:p>
      </dgm:t>
    </dgm:pt>
    <dgm:pt modelId="{2BFE4CC1-139A-42D6-A859-5C77456089BE}" type="parTrans" cxnId="{3A825ABC-50BE-4E2E-82E6-1097D829A6FF}">
      <dgm:prSet/>
      <dgm:spPr/>
      <dgm:t>
        <a:bodyPr/>
        <a:lstStyle/>
        <a:p>
          <a:endParaRPr lang="en-GB" noProof="0" dirty="0"/>
        </a:p>
      </dgm:t>
    </dgm:pt>
    <dgm:pt modelId="{2A739698-D400-4023-AE4E-BB6C9574F98F}" type="sibTrans" cxnId="{3A825ABC-50BE-4E2E-82E6-1097D829A6FF}">
      <dgm:prSet/>
      <dgm:spPr/>
      <dgm:t>
        <a:bodyPr/>
        <a:lstStyle/>
        <a:p>
          <a:endParaRPr lang="en-GB" noProof="0" dirty="0"/>
        </a:p>
      </dgm:t>
    </dgm:pt>
    <dgm:pt modelId="{9746BFB4-040A-45F2-BBD0-99D785D74AB8}">
      <dgm:prSet phldrT="[Text]"/>
      <dgm:spPr/>
      <dgm:t>
        <a:bodyPr/>
        <a:lstStyle/>
        <a:p>
          <a:r>
            <a:rPr lang="en-GB" noProof="0" dirty="0"/>
            <a:t>PLUS: Psychological | Reputational | Other</a:t>
          </a:r>
        </a:p>
      </dgm:t>
    </dgm:pt>
    <dgm:pt modelId="{59F82ABD-F74F-4D36-A91A-00C41DFD85BD}" type="parTrans" cxnId="{7CCACC17-16FB-4328-BA8A-61E3A4F3DD38}">
      <dgm:prSet/>
      <dgm:spPr/>
      <dgm:t>
        <a:bodyPr/>
        <a:lstStyle/>
        <a:p>
          <a:endParaRPr lang="en-GB" noProof="0" dirty="0"/>
        </a:p>
      </dgm:t>
    </dgm:pt>
    <dgm:pt modelId="{9AEAAD4B-4D84-4AEF-A0AE-CE932D906E5C}" type="sibTrans" cxnId="{7CCACC17-16FB-4328-BA8A-61E3A4F3DD38}">
      <dgm:prSet/>
      <dgm:spPr/>
      <dgm:t>
        <a:bodyPr/>
        <a:lstStyle/>
        <a:p>
          <a:endParaRPr lang="en-GB" noProof="0" dirty="0"/>
        </a:p>
      </dgm:t>
    </dgm:pt>
    <dgm:pt modelId="{91A2B8CB-6436-4D79-B555-18734200C0AC}" type="pres">
      <dgm:prSet presAssocID="{671AE307-0CFF-472C-A76A-ABA515789BB9}" presName="diagram" presStyleCnt="0">
        <dgm:presLayoutVars>
          <dgm:dir/>
          <dgm:resizeHandles val="exact"/>
        </dgm:presLayoutVars>
      </dgm:prSet>
      <dgm:spPr/>
    </dgm:pt>
    <dgm:pt modelId="{7CEE2627-666E-4D01-95F9-C32F93058EB1}" type="pres">
      <dgm:prSet presAssocID="{C4CC1AE3-226C-439D-8EE3-876E27B260B6}" presName="node" presStyleLbl="node1" presStyleIdx="0" presStyleCnt="9">
        <dgm:presLayoutVars>
          <dgm:bulletEnabled val="1"/>
        </dgm:presLayoutVars>
      </dgm:prSet>
      <dgm:spPr/>
    </dgm:pt>
    <dgm:pt modelId="{C1A89EC1-FDA3-47E4-AE80-0D39A46553AE}" type="pres">
      <dgm:prSet presAssocID="{69AE0AF9-3BDE-489E-835F-8ED18DE3075A}" presName="sibTrans" presStyleCnt="0"/>
      <dgm:spPr/>
    </dgm:pt>
    <dgm:pt modelId="{2188ABC8-808A-472B-8F60-78B9384B2EB1}" type="pres">
      <dgm:prSet presAssocID="{3EE06F93-D722-428E-AC7C-15E0C4C8C918}" presName="node" presStyleLbl="node1" presStyleIdx="1" presStyleCnt="9">
        <dgm:presLayoutVars>
          <dgm:bulletEnabled val="1"/>
        </dgm:presLayoutVars>
      </dgm:prSet>
      <dgm:spPr/>
    </dgm:pt>
    <dgm:pt modelId="{FB79A79A-1DF2-4BDE-BD86-77B825E53565}" type="pres">
      <dgm:prSet presAssocID="{9C8B7A0F-26AE-481E-AD47-0128C2458C0B}" presName="sibTrans" presStyleCnt="0"/>
      <dgm:spPr/>
    </dgm:pt>
    <dgm:pt modelId="{98A92BB5-DA23-4FD1-9086-3CE4D11A262F}" type="pres">
      <dgm:prSet presAssocID="{7E471487-89FA-47C9-9D0C-8D5F6F393F9E}" presName="node" presStyleLbl="node1" presStyleIdx="2" presStyleCnt="9">
        <dgm:presLayoutVars>
          <dgm:bulletEnabled val="1"/>
        </dgm:presLayoutVars>
      </dgm:prSet>
      <dgm:spPr/>
    </dgm:pt>
    <dgm:pt modelId="{DC9CF48D-8126-423C-BC40-666848E7CE52}" type="pres">
      <dgm:prSet presAssocID="{8363D476-4869-4DBE-AAE2-2FB8B4C7355C}" presName="sibTrans" presStyleCnt="0"/>
      <dgm:spPr/>
    </dgm:pt>
    <dgm:pt modelId="{29ADDC06-4265-4406-A3F6-774B4E37D86F}" type="pres">
      <dgm:prSet presAssocID="{F6BC63BC-A34E-4A44-BDF9-F93F1686977A}" presName="node" presStyleLbl="node1" presStyleIdx="3" presStyleCnt="9">
        <dgm:presLayoutVars>
          <dgm:bulletEnabled val="1"/>
        </dgm:presLayoutVars>
      </dgm:prSet>
      <dgm:spPr/>
    </dgm:pt>
    <dgm:pt modelId="{2F9DAD8B-B0A7-42DB-A99F-C16C082651CC}" type="pres">
      <dgm:prSet presAssocID="{7C058CCC-DC15-4D82-AABF-687818825C09}" presName="sibTrans" presStyleCnt="0"/>
      <dgm:spPr/>
    </dgm:pt>
    <dgm:pt modelId="{11DF6F4B-381F-4330-971F-2B74B240CA87}" type="pres">
      <dgm:prSet presAssocID="{4C51C5E8-BFED-4E99-9FB3-FE0E39F91775}" presName="node" presStyleLbl="node1" presStyleIdx="4" presStyleCnt="9">
        <dgm:presLayoutVars>
          <dgm:bulletEnabled val="1"/>
        </dgm:presLayoutVars>
      </dgm:prSet>
      <dgm:spPr/>
    </dgm:pt>
    <dgm:pt modelId="{44C43852-F6CC-4820-ABA1-AAFBA41D02FD}" type="pres">
      <dgm:prSet presAssocID="{8EEE7DD2-3DF9-4496-917B-561299117840}" presName="sibTrans" presStyleCnt="0"/>
      <dgm:spPr/>
    </dgm:pt>
    <dgm:pt modelId="{E8AE4665-C792-432E-B294-3481E6575257}" type="pres">
      <dgm:prSet presAssocID="{24F6ACB8-1505-4F07-899E-0D11F421F2B3}" presName="node" presStyleLbl="node1" presStyleIdx="5" presStyleCnt="9">
        <dgm:presLayoutVars>
          <dgm:bulletEnabled val="1"/>
        </dgm:presLayoutVars>
      </dgm:prSet>
      <dgm:spPr/>
    </dgm:pt>
    <dgm:pt modelId="{4CCB4EEC-9A55-4E8C-82E6-20C78B38E325}" type="pres">
      <dgm:prSet presAssocID="{2C3A67DF-D22D-427C-B751-88099B0C75A6}" presName="sibTrans" presStyleCnt="0"/>
      <dgm:spPr/>
    </dgm:pt>
    <dgm:pt modelId="{4F88D763-DA22-4EAC-9B7B-5C598A0C4683}" type="pres">
      <dgm:prSet presAssocID="{F18A86D6-00DD-4DAA-8512-A59CDED163E3}" presName="node" presStyleLbl="node1" presStyleIdx="6" presStyleCnt="9">
        <dgm:presLayoutVars>
          <dgm:bulletEnabled val="1"/>
        </dgm:presLayoutVars>
      </dgm:prSet>
      <dgm:spPr/>
    </dgm:pt>
    <dgm:pt modelId="{312AB493-C3FB-4967-A4EF-E715F8F8BC3C}" type="pres">
      <dgm:prSet presAssocID="{D739CA45-805A-46D8-8D30-984F0A62F3C3}" presName="sibTrans" presStyleCnt="0"/>
      <dgm:spPr/>
    </dgm:pt>
    <dgm:pt modelId="{64D7C9EA-E695-499E-9F02-FB50D7951864}" type="pres">
      <dgm:prSet presAssocID="{565E5C12-E0B3-48C4-B5EB-5316C61284A0}" presName="node" presStyleLbl="node1" presStyleIdx="7" presStyleCnt="9">
        <dgm:presLayoutVars>
          <dgm:bulletEnabled val="1"/>
        </dgm:presLayoutVars>
      </dgm:prSet>
      <dgm:spPr/>
    </dgm:pt>
    <dgm:pt modelId="{03A9A61E-639C-4927-823E-F474B2924B30}" type="pres">
      <dgm:prSet presAssocID="{2A739698-D400-4023-AE4E-BB6C9574F98F}" presName="sibTrans" presStyleCnt="0"/>
      <dgm:spPr/>
    </dgm:pt>
    <dgm:pt modelId="{39B36435-E8B3-44D3-BA56-130E42AB6EF2}" type="pres">
      <dgm:prSet presAssocID="{9746BFB4-040A-45F2-BBD0-99D785D74AB8}" presName="node" presStyleLbl="node1" presStyleIdx="8" presStyleCnt="9" custScaleX="426221">
        <dgm:presLayoutVars>
          <dgm:bulletEnabled val="1"/>
        </dgm:presLayoutVars>
      </dgm:prSet>
      <dgm:spPr/>
    </dgm:pt>
  </dgm:ptLst>
  <dgm:cxnLst>
    <dgm:cxn modelId="{9674E305-9F81-485E-9E15-3C1CF7EE81C4}" type="presOf" srcId="{24F6ACB8-1505-4F07-899E-0D11F421F2B3}" destId="{E8AE4665-C792-432E-B294-3481E6575257}" srcOrd="0" destOrd="0" presId="urn:microsoft.com/office/officeart/2005/8/layout/default"/>
    <dgm:cxn modelId="{7CCACC17-16FB-4328-BA8A-61E3A4F3DD38}" srcId="{671AE307-0CFF-472C-A76A-ABA515789BB9}" destId="{9746BFB4-040A-45F2-BBD0-99D785D74AB8}" srcOrd="8" destOrd="0" parTransId="{59F82ABD-F74F-4D36-A91A-00C41DFD85BD}" sibTransId="{9AEAAD4B-4D84-4AEF-A0AE-CE932D906E5C}"/>
    <dgm:cxn modelId="{C3A62E19-836A-4FAA-B049-F5A138F91CD7}" srcId="{671AE307-0CFF-472C-A76A-ABA515789BB9}" destId="{4C51C5E8-BFED-4E99-9FB3-FE0E39F91775}" srcOrd="4" destOrd="0" parTransId="{98A90D2C-D2F9-48AF-9023-BD7DF6597398}" sibTransId="{8EEE7DD2-3DF9-4496-917B-561299117840}"/>
    <dgm:cxn modelId="{8B2A3429-4C58-4526-BBD7-603D25E0C8B0}" type="presOf" srcId="{565E5C12-E0B3-48C4-B5EB-5316C61284A0}" destId="{64D7C9EA-E695-499E-9F02-FB50D7951864}" srcOrd="0" destOrd="0" presId="urn:microsoft.com/office/officeart/2005/8/layout/default"/>
    <dgm:cxn modelId="{AC67D235-3C49-4ED4-94D4-BEB3D57B0EC0}" srcId="{671AE307-0CFF-472C-A76A-ABA515789BB9}" destId="{3EE06F93-D722-428E-AC7C-15E0C4C8C918}" srcOrd="1" destOrd="0" parTransId="{B052BA9C-5EA1-46A0-A1E9-6EF50D517857}" sibTransId="{9C8B7A0F-26AE-481E-AD47-0128C2458C0B}"/>
    <dgm:cxn modelId="{7D6B9B3D-6A10-43B8-82F5-A9A42FDBE937}" type="presOf" srcId="{F18A86D6-00DD-4DAA-8512-A59CDED163E3}" destId="{4F88D763-DA22-4EAC-9B7B-5C598A0C4683}" srcOrd="0" destOrd="0" presId="urn:microsoft.com/office/officeart/2005/8/layout/default"/>
    <dgm:cxn modelId="{86EE174A-D2CB-46CF-A30F-A0F43F35FFC9}" type="presOf" srcId="{C4CC1AE3-226C-439D-8EE3-876E27B260B6}" destId="{7CEE2627-666E-4D01-95F9-C32F93058EB1}" srcOrd="0" destOrd="0" presId="urn:microsoft.com/office/officeart/2005/8/layout/default"/>
    <dgm:cxn modelId="{4EB9D079-D69B-4373-9916-44599E9656B0}" srcId="{671AE307-0CFF-472C-A76A-ABA515789BB9}" destId="{F18A86D6-00DD-4DAA-8512-A59CDED163E3}" srcOrd="6" destOrd="0" parTransId="{39141775-16C4-44D2-86FA-1ECA7E7B1B8E}" sibTransId="{D739CA45-805A-46D8-8D30-984F0A62F3C3}"/>
    <dgm:cxn modelId="{CEFEB77F-ABB0-4A57-9D1C-6036D8BA8422}" type="presOf" srcId="{3EE06F93-D722-428E-AC7C-15E0C4C8C918}" destId="{2188ABC8-808A-472B-8F60-78B9384B2EB1}" srcOrd="0" destOrd="0" presId="urn:microsoft.com/office/officeart/2005/8/layout/default"/>
    <dgm:cxn modelId="{4950128F-D8C5-48C3-8360-297057C3CAC5}" type="presOf" srcId="{9746BFB4-040A-45F2-BBD0-99D785D74AB8}" destId="{39B36435-E8B3-44D3-BA56-130E42AB6EF2}" srcOrd="0" destOrd="0" presId="urn:microsoft.com/office/officeart/2005/8/layout/default"/>
    <dgm:cxn modelId="{36B819A1-C669-4AD8-A302-7BE3425B1DB0}" type="presOf" srcId="{F6BC63BC-A34E-4A44-BDF9-F93F1686977A}" destId="{29ADDC06-4265-4406-A3F6-774B4E37D86F}" srcOrd="0" destOrd="0" presId="urn:microsoft.com/office/officeart/2005/8/layout/default"/>
    <dgm:cxn modelId="{B86CDAA5-8796-4DC2-8989-30A4816A97A6}" srcId="{671AE307-0CFF-472C-A76A-ABA515789BB9}" destId="{C4CC1AE3-226C-439D-8EE3-876E27B260B6}" srcOrd="0" destOrd="0" parTransId="{66C2ECB8-7892-462D-A863-BADCFC1B6D45}" sibTransId="{69AE0AF9-3BDE-489E-835F-8ED18DE3075A}"/>
    <dgm:cxn modelId="{05D5ECA5-165B-4D7B-8B40-37CBBDAF413A}" type="presOf" srcId="{671AE307-0CFF-472C-A76A-ABA515789BB9}" destId="{91A2B8CB-6436-4D79-B555-18734200C0AC}" srcOrd="0" destOrd="0" presId="urn:microsoft.com/office/officeart/2005/8/layout/default"/>
    <dgm:cxn modelId="{72E41DB7-D34E-4756-AB9D-3740CB67C6C2}" srcId="{671AE307-0CFF-472C-A76A-ABA515789BB9}" destId="{F6BC63BC-A34E-4A44-BDF9-F93F1686977A}" srcOrd="3" destOrd="0" parTransId="{C7CA470C-AC5E-47DA-A429-43F9B706EC21}" sibTransId="{7C058CCC-DC15-4D82-AABF-687818825C09}"/>
    <dgm:cxn modelId="{3A825ABC-50BE-4E2E-82E6-1097D829A6FF}" srcId="{671AE307-0CFF-472C-A76A-ABA515789BB9}" destId="{565E5C12-E0B3-48C4-B5EB-5316C61284A0}" srcOrd="7" destOrd="0" parTransId="{2BFE4CC1-139A-42D6-A859-5C77456089BE}" sibTransId="{2A739698-D400-4023-AE4E-BB6C9574F98F}"/>
    <dgm:cxn modelId="{55E031C2-1A43-4EC0-89B7-C3C0ABF9E33C}" type="presOf" srcId="{4C51C5E8-BFED-4E99-9FB3-FE0E39F91775}" destId="{11DF6F4B-381F-4330-971F-2B74B240CA87}" srcOrd="0" destOrd="0" presId="urn:microsoft.com/office/officeart/2005/8/layout/default"/>
    <dgm:cxn modelId="{FAFFA8D7-39A6-40F5-8E6D-FB1FC06A180E}" srcId="{671AE307-0CFF-472C-A76A-ABA515789BB9}" destId="{24F6ACB8-1505-4F07-899E-0D11F421F2B3}" srcOrd="5" destOrd="0" parTransId="{AE8514F7-C005-459A-BD4C-88F4917418E2}" sibTransId="{2C3A67DF-D22D-427C-B751-88099B0C75A6}"/>
    <dgm:cxn modelId="{CC4404F1-DB94-4566-B324-DA8DB3919CA6}" type="presOf" srcId="{7E471487-89FA-47C9-9D0C-8D5F6F393F9E}" destId="{98A92BB5-DA23-4FD1-9086-3CE4D11A262F}" srcOrd="0" destOrd="0" presId="urn:microsoft.com/office/officeart/2005/8/layout/default"/>
    <dgm:cxn modelId="{82A2F4FC-6F22-4470-9F40-4337D96DBECD}" srcId="{671AE307-0CFF-472C-A76A-ABA515789BB9}" destId="{7E471487-89FA-47C9-9D0C-8D5F6F393F9E}" srcOrd="2" destOrd="0" parTransId="{E5D0D2D6-908A-42D1-B860-2ADE90FC54B2}" sibTransId="{8363D476-4869-4DBE-AAE2-2FB8B4C7355C}"/>
    <dgm:cxn modelId="{E3ABD0A3-24F9-4A9B-9133-7D71D3F135A3}" type="presParOf" srcId="{91A2B8CB-6436-4D79-B555-18734200C0AC}" destId="{7CEE2627-666E-4D01-95F9-C32F93058EB1}" srcOrd="0" destOrd="0" presId="urn:microsoft.com/office/officeart/2005/8/layout/default"/>
    <dgm:cxn modelId="{74A5E1A1-99C7-4D94-AE41-0EA0733854E1}" type="presParOf" srcId="{91A2B8CB-6436-4D79-B555-18734200C0AC}" destId="{C1A89EC1-FDA3-47E4-AE80-0D39A46553AE}" srcOrd="1" destOrd="0" presId="urn:microsoft.com/office/officeart/2005/8/layout/default"/>
    <dgm:cxn modelId="{7352488C-D8AF-4DE4-A22F-CB175702E8EA}" type="presParOf" srcId="{91A2B8CB-6436-4D79-B555-18734200C0AC}" destId="{2188ABC8-808A-472B-8F60-78B9384B2EB1}" srcOrd="2" destOrd="0" presId="urn:microsoft.com/office/officeart/2005/8/layout/default"/>
    <dgm:cxn modelId="{6E778744-EB02-46B9-AE99-3ACF45D30683}" type="presParOf" srcId="{91A2B8CB-6436-4D79-B555-18734200C0AC}" destId="{FB79A79A-1DF2-4BDE-BD86-77B825E53565}" srcOrd="3" destOrd="0" presId="urn:microsoft.com/office/officeart/2005/8/layout/default"/>
    <dgm:cxn modelId="{6CE3EEF6-E0D8-486C-A54D-5954D9994DC3}" type="presParOf" srcId="{91A2B8CB-6436-4D79-B555-18734200C0AC}" destId="{98A92BB5-DA23-4FD1-9086-3CE4D11A262F}" srcOrd="4" destOrd="0" presId="urn:microsoft.com/office/officeart/2005/8/layout/default"/>
    <dgm:cxn modelId="{1891F3D5-08CA-47B0-BD06-F63903B3280B}" type="presParOf" srcId="{91A2B8CB-6436-4D79-B555-18734200C0AC}" destId="{DC9CF48D-8126-423C-BC40-666848E7CE52}" srcOrd="5" destOrd="0" presId="urn:microsoft.com/office/officeart/2005/8/layout/default"/>
    <dgm:cxn modelId="{95FCBFFA-91F9-4E26-85AA-1798E7BDAB06}" type="presParOf" srcId="{91A2B8CB-6436-4D79-B555-18734200C0AC}" destId="{29ADDC06-4265-4406-A3F6-774B4E37D86F}" srcOrd="6" destOrd="0" presId="urn:microsoft.com/office/officeart/2005/8/layout/default"/>
    <dgm:cxn modelId="{E3F02014-5AE1-4462-AD7D-C061BFBE4033}" type="presParOf" srcId="{91A2B8CB-6436-4D79-B555-18734200C0AC}" destId="{2F9DAD8B-B0A7-42DB-A99F-C16C082651CC}" srcOrd="7" destOrd="0" presId="urn:microsoft.com/office/officeart/2005/8/layout/default"/>
    <dgm:cxn modelId="{0A105F71-2E3E-4768-A454-FF789AA36E71}" type="presParOf" srcId="{91A2B8CB-6436-4D79-B555-18734200C0AC}" destId="{11DF6F4B-381F-4330-971F-2B74B240CA87}" srcOrd="8" destOrd="0" presId="urn:microsoft.com/office/officeart/2005/8/layout/default"/>
    <dgm:cxn modelId="{55E27E83-56EE-4543-B3FD-180C0429A311}" type="presParOf" srcId="{91A2B8CB-6436-4D79-B555-18734200C0AC}" destId="{44C43852-F6CC-4820-ABA1-AAFBA41D02FD}" srcOrd="9" destOrd="0" presId="urn:microsoft.com/office/officeart/2005/8/layout/default"/>
    <dgm:cxn modelId="{D6DDCA0F-649F-4B72-B00F-18147794D17C}" type="presParOf" srcId="{91A2B8CB-6436-4D79-B555-18734200C0AC}" destId="{E8AE4665-C792-432E-B294-3481E6575257}" srcOrd="10" destOrd="0" presId="urn:microsoft.com/office/officeart/2005/8/layout/default"/>
    <dgm:cxn modelId="{FCDBEAF1-5A49-40A2-80DD-ACF93117B51C}" type="presParOf" srcId="{91A2B8CB-6436-4D79-B555-18734200C0AC}" destId="{4CCB4EEC-9A55-4E8C-82E6-20C78B38E325}" srcOrd="11" destOrd="0" presId="urn:microsoft.com/office/officeart/2005/8/layout/default"/>
    <dgm:cxn modelId="{84F44FEB-C93D-42AC-9EF2-9E3C7DBF7973}" type="presParOf" srcId="{91A2B8CB-6436-4D79-B555-18734200C0AC}" destId="{4F88D763-DA22-4EAC-9B7B-5C598A0C4683}" srcOrd="12" destOrd="0" presId="urn:microsoft.com/office/officeart/2005/8/layout/default"/>
    <dgm:cxn modelId="{BBAF3C29-88F2-42FE-A79D-E43D0CFB6B46}" type="presParOf" srcId="{91A2B8CB-6436-4D79-B555-18734200C0AC}" destId="{312AB493-C3FB-4967-A4EF-E715F8F8BC3C}" srcOrd="13" destOrd="0" presId="urn:microsoft.com/office/officeart/2005/8/layout/default"/>
    <dgm:cxn modelId="{0692DF13-9D85-425B-AB5E-3DD501C38657}" type="presParOf" srcId="{91A2B8CB-6436-4D79-B555-18734200C0AC}" destId="{64D7C9EA-E695-499E-9F02-FB50D7951864}" srcOrd="14" destOrd="0" presId="urn:microsoft.com/office/officeart/2005/8/layout/default"/>
    <dgm:cxn modelId="{7BB26D8E-640A-4272-ADFE-C0640F1BB100}" type="presParOf" srcId="{91A2B8CB-6436-4D79-B555-18734200C0AC}" destId="{03A9A61E-639C-4927-823E-F474B2924B30}" srcOrd="15" destOrd="0" presId="urn:microsoft.com/office/officeart/2005/8/layout/default"/>
    <dgm:cxn modelId="{9C0BC83D-F4F9-42E6-885F-7B9F93FF30A7}" type="presParOf" srcId="{91A2B8CB-6436-4D79-B555-18734200C0AC}" destId="{39B36435-E8B3-44D3-BA56-130E42AB6EF2}"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DB9835-C2B9-4B16-8688-95A6909964F6}" type="doc">
      <dgm:prSet loTypeId="urn:diagrams.loki3.com/BracketList" loCatId="list" qsTypeId="urn:microsoft.com/office/officeart/2005/8/quickstyle/simple1" qsCatId="simple" csTypeId="urn:microsoft.com/office/officeart/2005/8/colors/accent1_2" csCatId="accent1" phldr="1"/>
      <dgm:spPr/>
      <dgm:t>
        <a:bodyPr/>
        <a:lstStyle/>
        <a:p>
          <a:endParaRPr lang="fi-FI"/>
        </a:p>
      </dgm:t>
    </dgm:pt>
    <dgm:pt modelId="{DF576A0F-11C9-4805-B99C-5BDAA58883DC}">
      <dgm:prSet phldrT="[Text]"/>
      <dgm:spPr/>
      <dgm:t>
        <a:bodyPr/>
        <a:lstStyle/>
        <a:p>
          <a:r>
            <a:rPr lang="en-GB" noProof="0" dirty="0"/>
            <a:t>Social</a:t>
          </a:r>
        </a:p>
      </dgm:t>
    </dgm:pt>
    <dgm:pt modelId="{61841A4F-5E4D-4BBC-AF54-3081C008C7DD}" type="parTrans" cxnId="{2A37414B-E21C-461E-9238-C52D740FE00A}">
      <dgm:prSet/>
      <dgm:spPr/>
      <dgm:t>
        <a:bodyPr/>
        <a:lstStyle/>
        <a:p>
          <a:endParaRPr lang="en-GB" noProof="0" dirty="0"/>
        </a:p>
      </dgm:t>
    </dgm:pt>
    <dgm:pt modelId="{D7839A0F-0387-4C6B-8086-FACDA82F0F78}" type="sibTrans" cxnId="{2A37414B-E21C-461E-9238-C52D740FE00A}">
      <dgm:prSet/>
      <dgm:spPr/>
      <dgm:t>
        <a:bodyPr/>
        <a:lstStyle/>
        <a:p>
          <a:endParaRPr lang="en-GB" noProof="0" dirty="0"/>
        </a:p>
      </dgm:t>
    </dgm:pt>
    <dgm:pt modelId="{286C97D1-D686-4DDB-9E8E-64D4D0C98F61}">
      <dgm:prSet phldrT="[Text]"/>
      <dgm:spPr/>
      <dgm:t>
        <a:bodyPr/>
        <a:lstStyle/>
        <a:p>
          <a:r>
            <a:rPr lang="en-GB" noProof="0" dirty="0"/>
            <a:t>Small country; population about 5,5 million</a:t>
          </a:r>
        </a:p>
      </dgm:t>
    </dgm:pt>
    <dgm:pt modelId="{2241124B-6514-4FFF-87D4-9E61EF2068F0}" type="parTrans" cxnId="{8C1161AD-FB4B-46B3-9AD9-DD6088582C86}">
      <dgm:prSet/>
      <dgm:spPr/>
      <dgm:t>
        <a:bodyPr/>
        <a:lstStyle/>
        <a:p>
          <a:endParaRPr lang="en-GB" noProof="0" dirty="0"/>
        </a:p>
      </dgm:t>
    </dgm:pt>
    <dgm:pt modelId="{E7202F41-CC4C-4312-8864-C4B94ACADA58}" type="sibTrans" cxnId="{8C1161AD-FB4B-46B3-9AD9-DD6088582C86}">
      <dgm:prSet/>
      <dgm:spPr/>
      <dgm:t>
        <a:bodyPr/>
        <a:lstStyle/>
        <a:p>
          <a:endParaRPr lang="en-GB" noProof="0" dirty="0"/>
        </a:p>
      </dgm:t>
    </dgm:pt>
    <dgm:pt modelId="{17F3E91E-F436-4ED8-81D8-5288F0A41DED}">
      <dgm:prSet phldrT="[Text]"/>
      <dgm:spPr/>
      <dgm:t>
        <a:bodyPr/>
        <a:lstStyle/>
        <a:p>
          <a:r>
            <a:rPr lang="en-GB" noProof="0" dirty="0"/>
            <a:t>Technological</a:t>
          </a:r>
        </a:p>
      </dgm:t>
    </dgm:pt>
    <dgm:pt modelId="{DD027A4A-B60D-4696-8AD5-500D9165B041}" type="parTrans" cxnId="{B249D092-3B03-4D5D-BD4D-E134414A09F0}">
      <dgm:prSet/>
      <dgm:spPr/>
      <dgm:t>
        <a:bodyPr/>
        <a:lstStyle/>
        <a:p>
          <a:endParaRPr lang="en-GB" noProof="0" dirty="0"/>
        </a:p>
      </dgm:t>
    </dgm:pt>
    <dgm:pt modelId="{AE11D636-23B6-493F-963D-78F67A951849}" type="sibTrans" cxnId="{B249D092-3B03-4D5D-BD4D-E134414A09F0}">
      <dgm:prSet/>
      <dgm:spPr/>
      <dgm:t>
        <a:bodyPr/>
        <a:lstStyle/>
        <a:p>
          <a:endParaRPr lang="en-GB" noProof="0" dirty="0"/>
        </a:p>
      </dgm:t>
    </dgm:pt>
    <dgm:pt modelId="{51DFC15A-249D-49F0-A7E6-ED5C9966025F}">
      <dgm:prSet phldrT="[Text]"/>
      <dgm:spPr/>
      <dgm:t>
        <a:bodyPr/>
        <a:lstStyle/>
        <a:p>
          <a:r>
            <a:rPr lang="en-GB" noProof="0" dirty="0"/>
            <a:t>Thoroughly digitalised</a:t>
          </a:r>
        </a:p>
      </dgm:t>
    </dgm:pt>
    <dgm:pt modelId="{CA081C90-9E43-4BDB-A934-BCBC48A86892}" type="parTrans" cxnId="{BF5CD91F-BE94-4272-AF1C-D268ECABDC67}">
      <dgm:prSet/>
      <dgm:spPr/>
      <dgm:t>
        <a:bodyPr/>
        <a:lstStyle/>
        <a:p>
          <a:endParaRPr lang="en-GB" noProof="0" dirty="0"/>
        </a:p>
      </dgm:t>
    </dgm:pt>
    <dgm:pt modelId="{84240A5C-577C-40E1-8D87-88D66C9FE05D}" type="sibTrans" cxnId="{BF5CD91F-BE94-4272-AF1C-D268ECABDC67}">
      <dgm:prSet/>
      <dgm:spPr/>
      <dgm:t>
        <a:bodyPr/>
        <a:lstStyle/>
        <a:p>
          <a:endParaRPr lang="en-GB" noProof="0" dirty="0"/>
        </a:p>
      </dgm:t>
    </dgm:pt>
    <dgm:pt modelId="{F985B6C2-A287-4993-89EF-A02DA08A05D5}">
      <dgm:prSet phldrT="[Text]"/>
      <dgm:spPr/>
      <dgm:t>
        <a:bodyPr/>
        <a:lstStyle/>
        <a:p>
          <a:r>
            <a:rPr lang="en-GB" noProof="0" dirty="0"/>
            <a:t>But not every resident is equally tech-savvy</a:t>
          </a:r>
        </a:p>
      </dgm:t>
    </dgm:pt>
    <dgm:pt modelId="{CDC353F3-AC70-49EA-8A06-141AB5BA4730}" type="parTrans" cxnId="{EE2790E1-5FAB-4B30-91CB-D17DC7B79AD8}">
      <dgm:prSet/>
      <dgm:spPr/>
      <dgm:t>
        <a:bodyPr/>
        <a:lstStyle/>
        <a:p>
          <a:endParaRPr lang="en-GB" noProof="0" dirty="0"/>
        </a:p>
      </dgm:t>
    </dgm:pt>
    <dgm:pt modelId="{419E4349-1F38-4BD4-8930-18DAADCFB7F5}" type="sibTrans" cxnId="{EE2790E1-5FAB-4B30-91CB-D17DC7B79AD8}">
      <dgm:prSet/>
      <dgm:spPr/>
      <dgm:t>
        <a:bodyPr/>
        <a:lstStyle/>
        <a:p>
          <a:endParaRPr lang="en-GB" noProof="0" dirty="0"/>
        </a:p>
      </dgm:t>
    </dgm:pt>
    <dgm:pt modelId="{05367BA4-1784-436B-A920-8464D166328E}">
      <dgm:prSet phldrT="[Text]"/>
      <dgm:spPr/>
      <dgm:t>
        <a:bodyPr/>
        <a:lstStyle/>
        <a:p>
          <a:r>
            <a:rPr lang="en-GB" noProof="0" dirty="0"/>
            <a:t>Economical</a:t>
          </a:r>
        </a:p>
      </dgm:t>
    </dgm:pt>
    <dgm:pt modelId="{02EABCB1-07FA-4E6C-A575-68C277DF2401}" type="parTrans" cxnId="{A3CCF05B-0F99-446B-8B4A-8233A6C3B16D}">
      <dgm:prSet/>
      <dgm:spPr/>
      <dgm:t>
        <a:bodyPr/>
        <a:lstStyle/>
        <a:p>
          <a:endParaRPr lang="en-GB" noProof="0" dirty="0"/>
        </a:p>
      </dgm:t>
    </dgm:pt>
    <dgm:pt modelId="{2FBF1988-66A2-46CB-AFCF-E3F20965B208}" type="sibTrans" cxnId="{A3CCF05B-0F99-446B-8B4A-8233A6C3B16D}">
      <dgm:prSet/>
      <dgm:spPr/>
      <dgm:t>
        <a:bodyPr/>
        <a:lstStyle/>
        <a:p>
          <a:endParaRPr lang="en-GB" noProof="0" dirty="0"/>
        </a:p>
      </dgm:t>
    </dgm:pt>
    <dgm:pt modelId="{871C8190-83E9-40D5-B9F7-5C3FB60F7F00}">
      <dgm:prSet phldrT="[Text]"/>
      <dgm:spPr/>
      <dgm:t>
        <a:bodyPr/>
        <a:lstStyle/>
        <a:p>
          <a:r>
            <a:rPr lang="en-GB" noProof="0" dirty="0"/>
            <a:t>GDP 61 685 USD/capita</a:t>
          </a:r>
        </a:p>
      </dgm:t>
    </dgm:pt>
    <dgm:pt modelId="{0B3826F8-E1A6-4DF2-B425-7BD5B70BB8B2}" type="parTrans" cxnId="{3C7799AC-2505-473F-B7B1-502C5D3E2593}">
      <dgm:prSet/>
      <dgm:spPr/>
      <dgm:t>
        <a:bodyPr/>
        <a:lstStyle/>
        <a:p>
          <a:endParaRPr lang="en-GB" noProof="0" dirty="0"/>
        </a:p>
      </dgm:t>
    </dgm:pt>
    <dgm:pt modelId="{A28C7F1D-82BF-48CF-9D86-1964F6C5881A}" type="sibTrans" cxnId="{3C7799AC-2505-473F-B7B1-502C5D3E2593}">
      <dgm:prSet/>
      <dgm:spPr/>
      <dgm:t>
        <a:bodyPr/>
        <a:lstStyle/>
        <a:p>
          <a:endParaRPr lang="en-GB" noProof="0" dirty="0"/>
        </a:p>
      </dgm:t>
    </dgm:pt>
    <dgm:pt modelId="{2CAC724D-F565-4BF2-9554-069A9229327B}">
      <dgm:prSet phldrT="[Text]"/>
      <dgm:spPr/>
      <dgm:t>
        <a:bodyPr/>
        <a:lstStyle/>
        <a:p>
          <a:r>
            <a:rPr lang="en-GB" noProof="0" dirty="0"/>
            <a:t>Relatively small diversity in personal incomes</a:t>
          </a:r>
        </a:p>
      </dgm:t>
    </dgm:pt>
    <dgm:pt modelId="{2039AD25-48FA-4252-96AB-96D57CEA26D6}" type="parTrans" cxnId="{64406E08-1B06-49C9-9963-62D14BF853E6}">
      <dgm:prSet/>
      <dgm:spPr/>
      <dgm:t>
        <a:bodyPr/>
        <a:lstStyle/>
        <a:p>
          <a:endParaRPr lang="en-GB" noProof="0" dirty="0"/>
        </a:p>
      </dgm:t>
    </dgm:pt>
    <dgm:pt modelId="{8001C2F7-F771-4B30-B364-24E0E4D38C35}" type="sibTrans" cxnId="{64406E08-1B06-49C9-9963-62D14BF853E6}">
      <dgm:prSet/>
      <dgm:spPr/>
      <dgm:t>
        <a:bodyPr/>
        <a:lstStyle/>
        <a:p>
          <a:endParaRPr lang="en-GB" noProof="0" dirty="0"/>
        </a:p>
      </dgm:t>
    </dgm:pt>
    <dgm:pt modelId="{F6DEA0EB-B556-4E2F-B008-DB1450D85AAD}">
      <dgm:prSet phldrT="[Text]"/>
      <dgm:spPr/>
      <dgm:t>
        <a:bodyPr/>
        <a:lstStyle/>
        <a:p>
          <a:r>
            <a:rPr lang="en-GB" noProof="0" dirty="0"/>
            <a:t>Political</a:t>
          </a:r>
        </a:p>
      </dgm:t>
    </dgm:pt>
    <dgm:pt modelId="{AC52CFD4-3128-4802-8768-828ACB906CD5}" type="parTrans" cxnId="{8978214D-C86E-401D-B528-EAA2DF2EA8FC}">
      <dgm:prSet/>
      <dgm:spPr/>
      <dgm:t>
        <a:bodyPr/>
        <a:lstStyle/>
        <a:p>
          <a:endParaRPr lang="en-GB" noProof="0" dirty="0"/>
        </a:p>
      </dgm:t>
    </dgm:pt>
    <dgm:pt modelId="{B34C3C84-BC50-49EF-8352-910216E19683}" type="sibTrans" cxnId="{8978214D-C86E-401D-B528-EAA2DF2EA8FC}">
      <dgm:prSet/>
      <dgm:spPr/>
      <dgm:t>
        <a:bodyPr/>
        <a:lstStyle/>
        <a:p>
          <a:endParaRPr lang="en-GB" noProof="0" dirty="0"/>
        </a:p>
      </dgm:t>
    </dgm:pt>
    <dgm:pt modelId="{4AFE0B8A-F397-4D5A-8114-4E55102D771C}">
      <dgm:prSet phldrT="[Text]"/>
      <dgm:spPr/>
      <dgm:t>
        <a:bodyPr/>
        <a:lstStyle/>
        <a:p>
          <a:r>
            <a:rPr lang="en-GB" noProof="0" dirty="0"/>
            <a:t>Legal</a:t>
          </a:r>
        </a:p>
      </dgm:t>
    </dgm:pt>
    <dgm:pt modelId="{1734207A-03A8-43A7-8863-2A5E0791FF99}" type="parTrans" cxnId="{72AF2C3C-EFFE-47A1-A936-76F5CA1D8F39}">
      <dgm:prSet/>
      <dgm:spPr/>
      <dgm:t>
        <a:bodyPr/>
        <a:lstStyle/>
        <a:p>
          <a:endParaRPr lang="en-GB" noProof="0" dirty="0"/>
        </a:p>
      </dgm:t>
    </dgm:pt>
    <dgm:pt modelId="{E568A9B6-B775-47E0-BB5F-626372254D07}" type="sibTrans" cxnId="{72AF2C3C-EFFE-47A1-A936-76F5CA1D8F39}">
      <dgm:prSet/>
      <dgm:spPr/>
      <dgm:t>
        <a:bodyPr/>
        <a:lstStyle/>
        <a:p>
          <a:endParaRPr lang="en-GB" noProof="0" dirty="0"/>
        </a:p>
      </dgm:t>
    </dgm:pt>
    <dgm:pt modelId="{EB53A5AD-28DF-4492-B48E-16C452D9DE4D}">
      <dgm:prSet phldrT="[Text]"/>
      <dgm:spPr/>
      <dgm:t>
        <a:bodyPr/>
        <a:lstStyle/>
        <a:p>
          <a:r>
            <a:rPr lang="en-GB" noProof="0" dirty="0"/>
            <a:t>Environmental</a:t>
          </a:r>
        </a:p>
      </dgm:t>
    </dgm:pt>
    <dgm:pt modelId="{8C284DE3-4FF4-41B3-BA60-A15FBE2D5267}" type="parTrans" cxnId="{F9C102A0-72E7-48F0-909D-D50397F4BD53}">
      <dgm:prSet/>
      <dgm:spPr/>
      <dgm:t>
        <a:bodyPr/>
        <a:lstStyle/>
        <a:p>
          <a:endParaRPr lang="en-GB" noProof="0" dirty="0"/>
        </a:p>
      </dgm:t>
    </dgm:pt>
    <dgm:pt modelId="{4F512411-3686-49D2-BE16-F3C251D6A8BD}" type="sibTrans" cxnId="{F9C102A0-72E7-48F0-909D-D50397F4BD53}">
      <dgm:prSet/>
      <dgm:spPr/>
      <dgm:t>
        <a:bodyPr/>
        <a:lstStyle/>
        <a:p>
          <a:endParaRPr lang="en-GB" noProof="0" dirty="0"/>
        </a:p>
      </dgm:t>
    </dgm:pt>
    <dgm:pt modelId="{4C0E0F3F-9469-4940-9133-5A21CF8DFF49}">
      <dgm:prSet phldrT="[Text]"/>
      <dgm:spPr/>
      <dgm:t>
        <a:bodyPr/>
        <a:lstStyle/>
        <a:p>
          <a:r>
            <a:rPr lang="en-GB" noProof="0" dirty="0"/>
            <a:t>Security</a:t>
          </a:r>
        </a:p>
      </dgm:t>
    </dgm:pt>
    <dgm:pt modelId="{C8C10D0F-69D8-4620-8586-DAAB4A114D46}" type="parTrans" cxnId="{31021462-B251-4BDD-AE5A-51A30E03ABF3}">
      <dgm:prSet/>
      <dgm:spPr/>
      <dgm:t>
        <a:bodyPr/>
        <a:lstStyle/>
        <a:p>
          <a:endParaRPr lang="en-GB" noProof="0" dirty="0"/>
        </a:p>
      </dgm:t>
    </dgm:pt>
    <dgm:pt modelId="{850EACD6-B72D-4731-A2FD-2FC2FF2491CD}" type="sibTrans" cxnId="{31021462-B251-4BDD-AE5A-51A30E03ABF3}">
      <dgm:prSet/>
      <dgm:spPr/>
      <dgm:t>
        <a:bodyPr/>
        <a:lstStyle/>
        <a:p>
          <a:endParaRPr lang="en-GB" noProof="0" dirty="0"/>
        </a:p>
      </dgm:t>
    </dgm:pt>
    <dgm:pt modelId="{220DA32F-40D7-47B3-93F6-42A2AF0A05D9}">
      <dgm:prSet phldrT="[Text]"/>
      <dgm:spPr/>
      <dgm:t>
        <a:bodyPr/>
        <a:lstStyle/>
        <a:p>
          <a:r>
            <a:rPr lang="en-GB" noProof="0" dirty="0"/>
            <a:t>PLUS</a:t>
          </a:r>
        </a:p>
      </dgm:t>
    </dgm:pt>
    <dgm:pt modelId="{37DF4B2B-4BDF-451D-800A-4A70CCB29A8A}" type="parTrans" cxnId="{C31C452C-9649-435F-9CB0-404CD4A7CBD5}">
      <dgm:prSet/>
      <dgm:spPr/>
      <dgm:t>
        <a:bodyPr/>
        <a:lstStyle/>
        <a:p>
          <a:endParaRPr lang="en-GB" noProof="0" dirty="0"/>
        </a:p>
      </dgm:t>
    </dgm:pt>
    <dgm:pt modelId="{C6802A4B-D9C6-44F3-A931-8983E078F379}" type="sibTrans" cxnId="{C31C452C-9649-435F-9CB0-404CD4A7CBD5}">
      <dgm:prSet/>
      <dgm:spPr/>
      <dgm:t>
        <a:bodyPr/>
        <a:lstStyle/>
        <a:p>
          <a:endParaRPr lang="en-GB" noProof="0" dirty="0"/>
        </a:p>
      </dgm:t>
    </dgm:pt>
    <dgm:pt modelId="{F39C931A-0BE1-4955-87A2-45580791F1CD}">
      <dgm:prSet phldrT="[Text]"/>
      <dgm:spPr/>
      <dgm:t>
        <a:bodyPr/>
        <a:lstStyle/>
        <a:p>
          <a:r>
            <a:rPr lang="en-GB" noProof="0" dirty="0"/>
            <a:t>Multi-party parliamentary democracy</a:t>
          </a:r>
        </a:p>
      </dgm:t>
    </dgm:pt>
    <dgm:pt modelId="{36C02909-DFAD-4DEE-A8B9-FE5AE76DBDEF}" type="parTrans" cxnId="{D1880724-4631-45C8-B012-B028E3705F71}">
      <dgm:prSet/>
      <dgm:spPr/>
      <dgm:t>
        <a:bodyPr/>
        <a:lstStyle/>
        <a:p>
          <a:endParaRPr lang="en-GB" noProof="0" dirty="0"/>
        </a:p>
      </dgm:t>
    </dgm:pt>
    <dgm:pt modelId="{8CA70827-D1D0-467C-BE66-45776A190588}" type="sibTrans" cxnId="{D1880724-4631-45C8-B012-B028E3705F71}">
      <dgm:prSet/>
      <dgm:spPr/>
      <dgm:t>
        <a:bodyPr/>
        <a:lstStyle/>
        <a:p>
          <a:endParaRPr lang="en-GB" noProof="0" dirty="0"/>
        </a:p>
      </dgm:t>
    </dgm:pt>
    <dgm:pt modelId="{C7735A24-1699-4CC9-891C-646D14AF7145}">
      <dgm:prSet phldrT="[Text]"/>
      <dgm:spPr/>
      <dgm:t>
        <a:bodyPr/>
        <a:lstStyle/>
        <a:p>
          <a:r>
            <a:rPr lang="en-GB" noProof="0" dirty="0"/>
            <a:t>Very low corruption</a:t>
          </a:r>
        </a:p>
      </dgm:t>
    </dgm:pt>
    <dgm:pt modelId="{A6A2AB75-BCD1-4925-90CD-97E58D1AA12E}" type="parTrans" cxnId="{45C5A77F-F126-4C4F-A7FE-2BCD21065680}">
      <dgm:prSet/>
      <dgm:spPr/>
      <dgm:t>
        <a:bodyPr/>
        <a:lstStyle/>
        <a:p>
          <a:endParaRPr lang="en-GB" noProof="0" dirty="0"/>
        </a:p>
      </dgm:t>
    </dgm:pt>
    <dgm:pt modelId="{4CBB40B7-886F-48AE-8EFD-D5422FAAE253}" type="sibTrans" cxnId="{45C5A77F-F126-4C4F-A7FE-2BCD21065680}">
      <dgm:prSet/>
      <dgm:spPr/>
      <dgm:t>
        <a:bodyPr/>
        <a:lstStyle/>
        <a:p>
          <a:endParaRPr lang="en-GB" noProof="0" dirty="0"/>
        </a:p>
      </dgm:t>
    </dgm:pt>
    <dgm:pt modelId="{4545D5DB-1F52-4D01-BA59-9DD339225D45}">
      <dgm:prSet phldrT="[Text]"/>
      <dgm:spPr/>
      <dgm:t>
        <a:bodyPr/>
        <a:lstStyle/>
        <a:p>
          <a:r>
            <a:rPr lang="en-GB" noProof="0" dirty="0"/>
            <a:t>Scandinavian civil law system</a:t>
          </a:r>
        </a:p>
      </dgm:t>
    </dgm:pt>
    <dgm:pt modelId="{19570D49-AFD2-48DB-B1FB-28C4C54D00AE}" type="parTrans" cxnId="{CB3619EC-51A2-4408-BAE4-24E36B7EE052}">
      <dgm:prSet/>
      <dgm:spPr/>
      <dgm:t>
        <a:bodyPr/>
        <a:lstStyle/>
        <a:p>
          <a:endParaRPr lang="en-GB" noProof="0" dirty="0"/>
        </a:p>
      </dgm:t>
    </dgm:pt>
    <dgm:pt modelId="{98BFDAAE-E3ED-45C7-AB8D-BB60CD84B1DC}" type="sibTrans" cxnId="{CB3619EC-51A2-4408-BAE4-24E36B7EE052}">
      <dgm:prSet/>
      <dgm:spPr/>
      <dgm:t>
        <a:bodyPr/>
        <a:lstStyle/>
        <a:p>
          <a:endParaRPr lang="en-GB" noProof="0" dirty="0"/>
        </a:p>
      </dgm:t>
    </dgm:pt>
    <dgm:pt modelId="{F24797A4-431C-4C0D-93AC-6B7D2AEBE408}">
      <dgm:prSet phldrT="[Text]"/>
      <dgm:spPr/>
      <dgm:t>
        <a:bodyPr/>
        <a:lstStyle/>
        <a:p>
          <a:r>
            <a:rPr lang="en-GB" noProof="0" dirty="0"/>
            <a:t>Cyber crime is well covered in the criminal code</a:t>
          </a:r>
        </a:p>
      </dgm:t>
    </dgm:pt>
    <dgm:pt modelId="{91EAB71F-504B-4A3D-9312-10796EAAFC0C}" type="parTrans" cxnId="{F820AEF3-002D-46B7-83D4-A27327A9BE22}">
      <dgm:prSet/>
      <dgm:spPr/>
      <dgm:t>
        <a:bodyPr/>
        <a:lstStyle/>
        <a:p>
          <a:endParaRPr lang="en-GB" noProof="0" dirty="0"/>
        </a:p>
      </dgm:t>
    </dgm:pt>
    <dgm:pt modelId="{0058CCC3-A3FE-43F9-A40C-F857BA1E1D20}" type="sibTrans" cxnId="{F820AEF3-002D-46B7-83D4-A27327A9BE22}">
      <dgm:prSet/>
      <dgm:spPr/>
      <dgm:t>
        <a:bodyPr/>
        <a:lstStyle/>
        <a:p>
          <a:endParaRPr lang="en-GB" noProof="0" dirty="0"/>
        </a:p>
      </dgm:t>
    </dgm:pt>
    <dgm:pt modelId="{F5F539F0-9856-44F5-875F-9D036C346528}">
      <dgm:prSet phldrT="[Text]"/>
      <dgm:spPr/>
      <dgm:t>
        <a:bodyPr/>
        <a:lstStyle/>
        <a:p>
          <a:r>
            <a:rPr lang="en-GB" noProof="0" dirty="0"/>
            <a:t>Cold and dark</a:t>
          </a:r>
        </a:p>
      </dgm:t>
    </dgm:pt>
    <dgm:pt modelId="{D5080C93-612C-4C09-9F0B-53F707251179}" type="parTrans" cxnId="{DE55E017-F05C-483B-9B97-489FDEFDEC39}">
      <dgm:prSet/>
      <dgm:spPr/>
      <dgm:t>
        <a:bodyPr/>
        <a:lstStyle/>
        <a:p>
          <a:endParaRPr lang="en-GB" noProof="0" dirty="0"/>
        </a:p>
      </dgm:t>
    </dgm:pt>
    <dgm:pt modelId="{ED727854-BE22-4907-B3EC-6E76B712C17D}" type="sibTrans" cxnId="{DE55E017-F05C-483B-9B97-489FDEFDEC39}">
      <dgm:prSet/>
      <dgm:spPr/>
      <dgm:t>
        <a:bodyPr/>
        <a:lstStyle/>
        <a:p>
          <a:endParaRPr lang="en-GB" noProof="0" dirty="0"/>
        </a:p>
      </dgm:t>
    </dgm:pt>
    <dgm:pt modelId="{1644DFCC-4806-4C61-815B-E44CE23BAE29}">
      <dgm:prSet phldrT="[Text]"/>
      <dgm:spPr/>
      <dgm:t>
        <a:bodyPr/>
        <a:lstStyle/>
        <a:p>
          <a:r>
            <a:rPr lang="en-GB" noProof="0" dirty="0"/>
            <a:t>Capable police forces, internationally connected</a:t>
          </a:r>
        </a:p>
      </dgm:t>
    </dgm:pt>
    <dgm:pt modelId="{DB19F037-1616-4D4F-BDFD-C9E1F8F12FCE}" type="parTrans" cxnId="{EBB2D97F-C801-4D18-8220-FED9421DE505}">
      <dgm:prSet/>
      <dgm:spPr/>
      <dgm:t>
        <a:bodyPr/>
        <a:lstStyle/>
        <a:p>
          <a:endParaRPr lang="en-GB" noProof="0" dirty="0"/>
        </a:p>
      </dgm:t>
    </dgm:pt>
    <dgm:pt modelId="{694C3A05-E5B3-4ACB-AD19-48DC06B23908}" type="sibTrans" cxnId="{EBB2D97F-C801-4D18-8220-FED9421DE505}">
      <dgm:prSet/>
      <dgm:spPr/>
      <dgm:t>
        <a:bodyPr/>
        <a:lstStyle/>
        <a:p>
          <a:endParaRPr lang="en-GB" noProof="0" dirty="0"/>
        </a:p>
      </dgm:t>
    </dgm:pt>
    <dgm:pt modelId="{38C560E2-E26A-404A-A91C-B4C35E668AF3}">
      <dgm:prSet phldrT="[Text]"/>
      <dgm:spPr/>
      <dgm:t>
        <a:bodyPr/>
        <a:lstStyle/>
        <a:p>
          <a:r>
            <a:rPr lang="en-GB" noProof="0" dirty="0"/>
            <a:t>CERT-FI established in 2002</a:t>
          </a:r>
        </a:p>
      </dgm:t>
    </dgm:pt>
    <dgm:pt modelId="{8741F666-3E46-41CA-B5D3-AB74311389AB}" type="parTrans" cxnId="{6ABFD5D3-C2EB-4D16-B253-81E67E809687}">
      <dgm:prSet/>
      <dgm:spPr/>
      <dgm:t>
        <a:bodyPr/>
        <a:lstStyle/>
        <a:p>
          <a:endParaRPr lang="fi-FI"/>
        </a:p>
      </dgm:t>
    </dgm:pt>
    <dgm:pt modelId="{2E5CE2E7-7572-454F-BA9B-F7FCBB2429CB}" type="sibTrans" cxnId="{6ABFD5D3-C2EB-4D16-B253-81E67E809687}">
      <dgm:prSet/>
      <dgm:spPr/>
      <dgm:t>
        <a:bodyPr/>
        <a:lstStyle/>
        <a:p>
          <a:endParaRPr lang="fi-FI"/>
        </a:p>
      </dgm:t>
    </dgm:pt>
    <dgm:pt modelId="{1D1F3A0E-7EB5-44F4-ACF1-8087E7753A0B}">
      <dgm:prSet phldrT="[Text]"/>
      <dgm:spPr/>
      <dgm:t>
        <a:bodyPr/>
        <a:lstStyle/>
        <a:p>
          <a:r>
            <a:rPr lang="en-GB" noProof="0" dirty="0"/>
            <a:t>Military</a:t>
          </a:r>
        </a:p>
      </dgm:t>
    </dgm:pt>
    <dgm:pt modelId="{44E83A18-375C-4F0C-B703-0886AF86462C}" type="parTrans" cxnId="{F11BE877-B943-4165-B960-D929884F2475}">
      <dgm:prSet/>
      <dgm:spPr/>
      <dgm:t>
        <a:bodyPr/>
        <a:lstStyle/>
        <a:p>
          <a:endParaRPr lang="fi-FI"/>
        </a:p>
      </dgm:t>
    </dgm:pt>
    <dgm:pt modelId="{026356D7-7EDF-4A18-BC38-F9725F7F05D5}" type="sibTrans" cxnId="{F11BE877-B943-4165-B960-D929884F2475}">
      <dgm:prSet/>
      <dgm:spPr/>
      <dgm:t>
        <a:bodyPr/>
        <a:lstStyle/>
        <a:p>
          <a:endParaRPr lang="fi-FI"/>
        </a:p>
      </dgm:t>
    </dgm:pt>
    <dgm:pt modelId="{8E505F62-A690-429A-BD84-E20211D2EEC3}">
      <dgm:prSet phldrT="[Text]"/>
      <dgm:spPr/>
      <dgm:t>
        <a:bodyPr/>
        <a:lstStyle/>
        <a:p>
          <a:r>
            <a:rPr lang="en-GB" noProof="0" dirty="0"/>
            <a:t>Obligatory military service for men </a:t>
          </a:r>
          <a:r>
            <a:rPr lang="en-GB" noProof="0" dirty="0">
              <a:latin typeface="Arial" panose="020B0604020202020204" pitchFamily="34" charset="0"/>
              <a:cs typeface="Arial" panose="020B0604020202020204" pitchFamily="34" charset="0"/>
            </a:rPr>
            <a:t>→</a:t>
          </a:r>
          <a:r>
            <a:rPr lang="en-GB" noProof="0" dirty="0"/>
            <a:t> social networks</a:t>
          </a:r>
        </a:p>
      </dgm:t>
    </dgm:pt>
    <dgm:pt modelId="{1C82FBD7-9576-4F68-B356-F083592BB38F}" type="parTrans" cxnId="{35A81152-18CC-4671-B4C8-7C2979B25D3A}">
      <dgm:prSet/>
      <dgm:spPr/>
      <dgm:t>
        <a:bodyPr/>
        <a:lstStyle/>
        <a:p>
          <a:endParaRPr lang="fi-FI"/>
        </a:p>
      </dgm:t>
    </dgm:pt>
    <dgm:pt modelId="{3B994C3F-84E9-4540-8309-6D2396AC80EC}" type="sibTrans" cxnId="{35A81152-18CC-4671-B4C8-7C2979B25D3A}">
      <dgm:prSet/>
      <dgm:spPr/>
      <dgm:t>
        <a:bodyPr/>
        <a:lstStyle/>
        <a:p>
          <a:endParaRPr lang="fi-FI"/>
        </a:p>
      </dgm:t>
    </dgm:pt>
    <dgm:pt modelId="{A4AECE70-09BB-44E2-B6AB-DFF195592CDE}">
      <dgm:prSet phldrT="[Text]"/>
      <dgm:spPr/>
      <dgm:t>
        <a:bodyPr/>
        <a:lstStyle/>
        <a:p>
          <a:r>
            <a:rPr lang="en-GB" noProof="0" dirty="0"/>
            <a:t>Happiest country in the world</a:t>
          </a:r>
        </a:p>
      </dgm:t>
    </dgm:pt>
    <dgm:pt modelId="{58048E75-F145-4E39-B35A-124D5593A1BC}" type="parTrans" cxnId="{21EE3CCE-2D34-46B3-ACA1-5FB4FC56C4A6}">
      <dgm:prSet/>
      <dgm:spPr/>
      <dgm:t>
        <a:bodyPr/>
        <a:lstStyle/>
        <a:p>
          <a:endParaRPr lang="fi-FI"/>
        </a:p>
      </dgm:t>
    </dgm:pt>
    <dgm:pt modelId="{584A8BC3-A162-4A1B-B9F2-2CEFA371FE88}" type="sibTrans" cxnId="{21EE3CCE-2D34-46B3-ACA1-5FB4FC56C4A6}">
      <dgm:prSet/>
      <dgm:spPr/>
      <dgm:t>
        <a:bodyPr/>
        <a:lstStyle/>
        <a:p>
          <a:endParaRPr lang="fi-FI"/>
        </a:p>
      </dgm:t>
    </dgm:pt>
    <dgm:pt modelId="{082447EA-DD95-4416-977C-A1BD499E72D0}">
      <dgm:prSet phldrT="[Text]"/>
      <dgm:spPr/>
      <dgm:t>
        <a:bodyPr/>
        <a:lstStyle/>
        <a:p>
          <a:r>
            <a:rPr lang="en-GB" noProof="0" dirty="0"/>
            <a:t>Low birth rate</a:t>
          </a:r>
        </a:p>
      </dgm:t>
    </dgm:pt>
    <dgm:pt modelId="{FB8FEE5C-4FE5-42B8-82A9-325F8A9F06FC}" type="parTrans" cxnId="{99BA6B55-AA5C-41CF-A3C8-D410F8F06EED}">
      <dgm:prSet/>
      <dgm:spPr/>
      <dgm:t>
        <a:bodyPr/>
        <a:lstStyle/>
        <a:p>
          <a:endParaRPr lang="fi-FI"/>
        </a:p>
      </dgm:t>
    </dgm:pt>
    <dgm:pt modelId="{4D548BBC-910D-4916-862D-A3964F191A7F}" type="sibTrans" cxnId="{99BA6B55-AA5C-41CF-A3C8-D410F8F06EED}">
      <dgm:prSet/>
      <dgm:spPr/>
      <dgm:t>
        <a:bodyPr/>
        <a:lstStyle/>
        <a:p>
          <a:endParaRPr lang="fi-FI"/>
        </a:p>
      </dgm:t>
    </dgm:pt>
    <dgm:pt modelId="{75B22556-14E0-4475-B65B-B0E7DE7A7BE4}">
      <dgm:prSet phldrT="[Text]"/>
      <dgm:spPr/>
      <dgm:t>
        <a:bodyPr/>
        <a:lstStyle/>
        <a:p>
          <a:r>
            <a:rPr lang="en-GB" noProof="0" dirty="0"/>
            <a:t>High trust in public authorities</a:t>
          </a:r>
        </a:p>
      </dgm:t>
    </dgm:pt>
    <dgm:pt modelId="{766687D7-B18B-4825-B0B9-A61346AD4019}" type="parTrans" cxnId="{4EE9298A-4AC8-4DE7-8B76-B04D0DC9EC7F}">
      <dgm:prSet/>
      <dgm:spPr/>
      <dgm:t>
        <a:bodyPr/>
        <a:lstStyle/>
        <a:p>
          <a:endParaRPr lang="fi-FI"/>
        </a:p>
      </dgm:t>
    </dgm:pt>
    <dgm:pt modelId="{8C258E26-1362-472C-9924-232EE97D7D8E}" type="sibTrans" cxnId="{4EE9298A-4AC8-4DE7-8B76-B04D0DC9EC7F}">
      <dgm:prSet/>
      <dgm:spPr/>
      <dgm:t>
        <a:bodyPr/>
        <a:lstStyle/>
        <a:p>
          <a:endParaRPr lang="fi-FI"/>
        </a:p>
      </dgm:t>
    </dgm:pt>
    <dgm:pt modelId="{4CC49FEF-6049-41F5-AFCF-7C3ED7BF7D33}" type="pres">
      <dgm:prSet presAssocID="{7CDB9835-C2B9-4B16-8688-95A6909964F6}" presName="Name0" presStyleCnt="0">
        <dgm:presLayoutVars>
          <dgm:dir/>
          <dgm:animLvl val="lvl"/>
          <dgm:resizeHandles val="exact"/>
        </dgm:presLayoutVars>
      </dgm:prSet>
      <dgm:spPr/>
    </dgm:pt>
    <dgm:pt modelId="{573F7102-396D-44C4-ABEB-3DDD1E99F1AE}" type="pres">
      <dgm:prSet presAssocID="{DF576A0F-11C9-4805-B99C-5BDAA58883DC}" presName="linNode" presStyleCnt="0"/>
      <dgm:spPr/>
    </dgm:pt>
    <dgm:pt modelId="{6AEA16EE-750F-4EAA-898D-6FA7BA2052F4}" type="pres">
      <dgm:prSet presAssocID="{DF576A0F-11C9-4805-B99C-5BDAA58883DC}" presName="parTx" presStyleLbl="revTx" presStyleIdx="0" presStyleCnt="9">
        <dgm:presLayoutVars>
          <dgm:chMax val="1"/>
          <dgm:bulletEnabled val="1"/>
        </dgm:presLayoutVars>
      </dgm:prSet>
      <dgm:spPr/>
    </dgm:pt>
    <dgm:pt modelId="{147F2826-5425-42D2-A850-68AFEC1B0498}" type="pres">
      <dgm:prSet presAssocID="{DF576A0F-11C9-4805-B99C-5BDAA58883DC}" presName="bracket" presStyleLbl="parChTrans1D1" presStyleIdx="0" presStyleCnt="9"/>
      <dgm:spPr/>
    </dgm:pt>
    <dgm:pt modelId="{2F66F20F-635B-4375-BD2F-C4D1C9E8BE26}" type="pres">
      <dgm:prSet presAssocID="{DF576A0F-11C9-4805-B99C-5BDAA58883DC}" presName="spH" presStyleCnt="0"/>
      <dgm:spPr/>
    </dgm:pt>
    <dgm:pt modelId="{7919D8AC-FB87-4360-82A8-09EE500999CE}" type="pres">
      <dgm:prSet presAssocID="{DF576A0F-11C9-4805-B99C-5BDAA58883DC}" presName="desTx" presStyleLbl="node1" presStyleIdx="0" presStyleCnt="9">
        <dgm:presLayoutVars>
          <dgm:bulletEnabled val="1"/>
        </dgm:presLayoutVars>
      </dgm:prSet>
      <dgm:spPr/>
    </dgm:pt>
    <dgm:pt modelId="{3F1EB6D7-A6CD-4E68-81C9-E4D3248191D8}" type="pres">
      <dgm:prSet presAssocID="{D7839A0F-0387-4C6B-8086-FACDA82F0F78}" presName="spV" presStyleCnt="0"/>
      <dgm:spPr/>
    </dgm:pt>
    <dgm:pt modelId="{767F9A26-6A94-4E65-9656-D113D81C647A}" type="pres">
      <dgm:prSet presAssocID="{17F3E91E-F436-4ED8-81D8-5288F0A41DED}" presName="linNode" presStyleCnt="0"/>
      <dgm:spPr/>
    </dgm:pt>
    <dgm:pt modelId="{8433EA56-8B7B-46EF-9FDE-F24B029417D1}" type="pres">
      <dgm:prSet presAssocID="{17F3E91E-F436-4ED8-81D8-5288F0A41DED}" presName="parTx" presStyleLbl="revTx" presStyleIdx="1" presStyleCnt="9">
        <dgm:presLayoutVars>
          <dgm:chMax val="1"/>
          <dgm:bulletEnabled val="1"/>
        </dgm:presLayoutVars>
      </dgm:prSet>
      <dgm:spPr/>
    </dgm:pt>
    <dgm:pt modelId="{9BE31B75-6C85-4CBA-9953-79812B6F5C80}" type="pres">
      <dgm:prSet presAssocID="{17F3E91E-F436-4ED8-81D8-5288F0A41DED}" presName="bracket" presStyleLbl="parChTrans1D1" presStyleIdx="1" presStyleCnt="9"/>
      <dgm:spPr/>
    </dgm:pt>
    <dgm:pt modelId="{C31F3989-34FD-4814-9A48-5F7F9C6CC343}" type="pres">
      <dgm:prSet presAssocID="{17F3E91E-F436-4ED8-81D8-5288F0A41DED}" presName="spH" presStyleCnt="0"/>
      <dgm:spPr/>
    </dgm:pt>
    <dgm:pt modelId="{D6EFCA02-35D0-4231-90B1-E9CB73DBE08C}" type="pres">
      <dgm:prSet presAssocID="{17F3E91E-F436-4ED8-81D8-5288F0A41DED}" presName="desTx" presStyleLbl="node1" presStyleIdx="1" presStyleCnt="9">
        <dgm:presLayoutVars>
          <dgm:bulletEnabled val="1"/>
        </dgm:presLayoutVars>
      </dgm:prSet>
      <dgm:spPr/>
    </dgm:pt>
    <dgm:pt modelId="{92A8D0CF-2A8E-40E7-8F88-40C007C5BBE1}" type="pres">
      <dgm:prSet presAssocID="{AE11D636-23B6-493F-963D-78F67A951849}" presName="spV" presStyleCnt="0"/>
      <dgm:spPr/>
    </dgm:pt>
    <dgm:pt modelId="{55555C4A-3C27-41E4-BD7C-4AF41BBB6911}" type="pres">
      <dgm:prSet presAssocID="{05367BA4-1784-436B-A920-8464D166328E}" presName="linNode" presStyleCnt="0"/>
      <dgm:spPr/>
    </dgm:pt>
    <dgm:pt modelId="{E70613D4-D0FE-4DD6-A7C0-17665587378F}" type="pres">
      <dgm:prSet presAssocID="{05367BA4-1784-436B-A920-8464D166328E}" presName="parTx" presStyleLbl="revTx" presStyleIdx="2" presStyleCnt="9">
        <dgm:presLayoutVars>
          <dgm:chMax val="1"/>
          <dgm:bulletEnabled val="1"/>
        </dgm:presLayoutVars>
      </dgm:prSet>
      <dgm:spPr/>
    </dgm:pt>
    <dgm:pt modelId="{6C3B5E4F-C79A-4562-B286-1334DBE4C773}" type="pres">
      <dgm:prSet presAssocID="{05367BA4-1784-436B-A920-8464D166328E}" presName="bracket" presStyleLbl="parChTrans1D1" presStyleIdx="2" presStyleCnt="9"/>
      <dgm:spPr/>
    </dgm:pt>
    <dgm:pt modelId="{D5632237-B50D-4D6C-AE8C-EE470E8B4107}" type="pres">
      <dgm:prSet presAssocID="{05367BA4-1784-436B-A920-8464D166328E}" presName="spH" presStyleCnt="0"/>
      <dgm:spPr/>
    </dgm:pt>
    <dgm:pt modelId="{8CB33446-4655-421E-ADDB-3083DD04D6BE}" type="pres">
      <dgm:prSet presAssocID="{05367BA4-1784-436B-A920-8464D166328E}" presName="desTx" presStyleLbl="node1" presStyleIdx="2" presStyleCnt="9">
        <dgm:presLayoutVars>
          <dgm:bulletEnabled val="1"/>
        </dgm:presLayoutVars>
      </dgm:prSet>
      <dgm:spPr/>
    </dgm:pt>
    <dgm:pt modelId="{07D9CC57-1D9D-47CB-86CC-97DFA6DE16FF}" type="pres">
      <dgm:prSet presAssocID="{2FBF1988-66A2-46CB-AFCF-E3F20965B208}" presName="spV" presStyleCnt="0"/>
      <dgm:spPr/>
    </dgm:pt>
    <dgm:pt modelId="{3CFAD795-D902-4F6A-A083-588D8A47B1FA}" type="pres">
      <dgm:prSet presAssocID="{1D1F3A0E-7EB5-44F4-ACF1-8087E7753A0B}" presName="linNode" presStyleCnt="0"/>
      <dgm:spPr/>
    </dgm:pt>
    <dgm:pt modelId="{9ED2A3D5-CB4F-4034-AB0A-6A79F99B367F}" type="pres">
      <dgm:prSet presAssocID="{1D1F3A0E-7EB5-44F4-ACF1-8087E7753A0B}" presName="parTx" presStyleLbl="revTx" presStyleIdx="3" presStyleCnt="9">
        <dgm:presLayoutVars>
          <dgm:chMax val="1"/>
          <dgm:bulletEnabled val="1"/>
        </dgm:presLayoutVars>
      </dgm:prSet>
      <dgm:spPr/>
    </dgm:pt>
    <dgm:pt modelId="{13C8F804-464F-4A05-A9F4-01285E871B94}" type="pres">
      <dgm:prSet presAssocID="{1D1F3A0E-7EB5-44F4-ACF1-8087E7753A0B}" presName="bracket" presStyleLbl="parChTrans1D1" presStyleIdx="3" presStyleCnt="9"/>
      <dgm:spPr/>
    </dgm:pt>
    <dgm:pt modelId="{BDFD9D5D-C97F-4C8C-8935-465509038DD0}" type="pres">
      <dgm:prSet presAssocID="{1D1F3A0E-7EB5-44F4-ACF1-8087E7753A0B}" presName="spH" presStyleCnt="0"/>
      <dgm:spPr/>
    </dgm:pt>
    <dgm:pt modelId="{7A0944E2-FF3F-4050-A092-D44B4A811428}" type="pres">
      <dgm:prSet presAssocID="{1D1F3A0E-7EB5-44F4-ACF1-8087E7753A0B}" presName="desTx" presStyleLbl="node1" presStyleIdx="3" presStyleCnt="9">
        <dgm:presLayoutVars>
          <dgm:bulletEnabled val="1"/>
        </dgm:presLayoutVars>
      </dgm:prSet>
      <dgm:spPr/>
    </dgm:pt>
    <dgm:pt modelId="{06599EB0-9D63-46A2-AE93-B2FC29A36365}" type="pres">
      <dgm:prSet presAssocID="{026356D7-7EDF-4A18-BC38-F9725F7F05D5}" presName="spV" presStyleCnt="0"/>
      <dgm:spPr/>
    </dgm:pt>
    <dgm:pt modelId="{8A48CBF9-A8EF-4459-8FBA-2D225DAD2971}" type="pres">
      <dgm:prSet presAssocID="{F6DEA0EB-B556-4E2F-B008-DB1450D85AAD}" presName="linNode" presStyleCnt="0"/>
      <dgm:spPr/>
    </dgm:pt>
    <dgm:pt modelId="{BA21B86F-F907-4723-8B72-1B235B1F02FA}" type="pres">
      <dgm:prSet presAssocID="{F6DEA0EB-B556-4E2F-B008-DB1450D85AAD}" presName="parTx" presStyleLbl="revTx" presStyleIdx="4" presStyleCnt="9">
        <dgm:presLayoutVars>
          <dgm:chMax val="1"/>
          <dgm:bulletEnabled val="1"/>
        </dgm:presLayoutVars>
      </dgm:prSet>
      <dgm:spPr/>
    </dgm:pt>
    <dgm:pt modelId="{50C57D2A-88D9-46CA-B756-8B45BE5D03F2}" type="pres">
      <dgm:prSet presAssocID="{F6DEA0EB-B556-4E2F-B008-DB1450D85AAD}" presName="bracket" presStyleLbl="parChTrans1D1" presStyleIdx="4" presStyleCnt="9"/>
      <dgm:spPr/>
    </dgm:pt>
    <dgm:pt modelId="{18E0A912-7732-479F-A839-C77DF07DB237}" type="pres">
      <dgm:prSet presAssocID="{F6DEA0EB-B556-4E2F-B008-DB1450D85AAD}" presName="spH" presStyleCnt="0"/>
      <dgm:spPr/>
    </dgm:pt>
    <dgm:pt modelId="{C58B4F45-4C30-4E1A-9332-174BB9098B8A}" type="pres">
      <dgm:prSet presAssocID="{F6DEA0EB-B556-4E2F-B008-DB1450D85AAD}" presName="desTx" presStyleLbl="node1" presStyleIdx="4" presStyleCnt="9">
        <dgm:presLayoutVars>
          <dgm:bulletEnabled val="1"/>
        </dgm:presLayoutVars>
      </dgm:prSet>
      <dgm:spPr/>
    </dgm:pt>
    <dgm:pt modelId="{5EEB4D56-61FB-4708-93ED-557800216C66}" type="pres">
      <dgm:prSet presAssocID="{B34C3C84-BC50-49EF-8352-910216E19683}" presName="spV" presStyleCnt="0"/>
      <dgm:spPr/>
    </dgm:pt>
    <dgm:pt modelId="{4034B25D-8038-4E93-9AA6-82EA82002263}" type="pres">
      <dgm:prSet presAssocID="{4AFE0B8A-F397-4D5A-8114-4E55102D771C}" presName="linNode" presStyleCnt="0"/>
      <dgm:spPr/>
    </dgm:pt>
    <dgm:pt modelId="{99E1C4D3-ED5F-4E82-A800-8BBE092165FD}" type="pres">
      <dgm:prSet presAssocID="{4AFE0B8A-F397-4D5A-8114-4E55102D771C}" presName="parTx" presStyleLbl="revTx" presStyleIdx="5" presStyleCnt="9">
        <dgm:presLayoutVars>
          <dgm:chMax val="1"/>
          <dgm:bulletEnabled val="1"/>
        </dgm:presLayoutVars>
      </dgm:prSet>
      <dgm:spPr/>
    </dgm:pt>
    <dgm:pt modelId="{B96823C0-603E-48A3-BCBE-1F69BFC44B65}" type="pres">
      <dgm:prSet presAssocID="{4AFE0B8A-F397-4D5A-8114-4E55102D771C}" presName="bracket" presStyleLbl="parChTrans1D1" presStyleIdx="5" presStyleCnt="9"/>
      <dgm:spPr/>
    </dgm:pt>
    <dgm:pt modelId="{FA022C63-5753-4D3F-95AB-E3735E41B4A4}" type="pres">
      <dgm:prSet presAssocID="{4AFE0B8A-F397-4D5A-8114-4E55102D771C}" presName="spH" presStyleCnt="0"/>
      <dgm:spPr/>
    </dgm:pt>
    <dgm:pt modelId="{48308A1C-4C6B-4C68-BDB4-C45409E3464E}" type="pres">
      <dgm:prSet presAssocID="{4AFE0B8A-F397-4D5A-8114-4E55102D771C}" presName="desTx" presStyleLbl="node1" presStyleIdx="5" presStyleCnt="9">
        <dgm:presLayoutVars>
          <dgm:bulletEnabled val="1"/>
        </dgm:presLayoutVars>
      </dgm:prSet>
      <dgm:spPr/>
    </dgm:pt>
    <dgm:pt modelId="{69454B32-ED13-44E4-847F-7DDB67A60842}" type="pres">
      <dgm:prSet presAssocID="{E568A9B6-B775-47E0-BB5F-626372254D07}" presName="spV" presStyleCnt="0"/>
      <dgm:spPr/>
    </dgm:pt>
    <dgm:pt modelId="{E08A8AF5-C0EE-431E-93BE-2F2854A0B455}" type="pres">
      <dgm:prSet presAssocID="{EB53A5AD-28DF-4492-B48E-16C452D9DE4D}" presName="linNode" presStyleCnt="0"/>
      <dgm:spPr/>
    </dgm:pt>
    <dgm:pt modelId="{F693E750-4A8B-40F6-9934-E568719E78AA}" type="pres">
      <dgm:prSet presAssocID="{EB53A5AD-28DF-4492-B48E-16C452D9DE4D}" presName="parTx" presStyleLbl="revTx" presStyleIdx="6" presStyleCnt="9">
        <dgm:presLayoutVars>
          <dgm:chMax val="1"/>
          <dgm:bulletEnabled val="1"/>
        </dgm:presLayoutVars>
      </dgm:prSet>
      <dgm:spPr/>
    </dgm:pt>
    <dgm:pt modelId="{22D69037-8887-4DCD-A77C-2BD279FE4028}" type="pres">
      <dgm:prSet presAssocID="{EB53A5AD-28DF-4492-B48E-16C452D9DE4D}" presName="bracket" presStyleLbl="parChTrans1D1" presStyleIdx="6" presStyleCnt="9"/>
      <dgm:spPr/>
    </dgm:pt>
    <dgm:pt modelId="{560C0328-E03D-42D6-8397-5621C6FA9B5C}" type="pres">
      <dgm:prSet presAssocID="{EB53A5AD-28DF-4492-B48E-16C452D9DE4D}" presName="spH" presStyleCnt="0"/>
      <dgm:spPr/>
    </dgm:pt>
    <dgm:pt modelId="{34A06871-4DA1-4A7B-B7E6-5B0E13F4CD08}" type="pres">
      <dgm:prSet presAssocID="{EB53A5AD-28DF-4492-B48E-16C452D9DE4D}" presName="desTx" presStyleLbl="node1" presStyleIdx="6" presStyleCnt="9">
        <dgm:presLayoutVars>
          <dgm:bulletEnabled val="1"/>
        </dgm:presLayoutVars>
      </dgm:prSet>
      <dgm:spPr/>
    </dgm:pt>
    <dgm:pt modelId="{0DD1F64C-F81B-4515-B6F4-EBB33C90CD65}" type="pres">
      <dgm:prSet presAssocID="{4F512411-3686-49D2-BE16-F3C251D6A8BD}" presName="spV" presStyleCnt="0"/>
      <dgm:spPr/>
    </dgm:pt>
    <dgm:pt modelId="{B06C1962-35E7-4F02-B546-E4C2290BF0BD}" type="pres">
      <dgm:prSet presAssocID="{4C0E0F3F-9469-4940-9133-5A21CF8DFF49}" presName="linNode" presStyleCnt="0"/>
      <dgm:spPr/>
    </dgm:pt>
    <dgm:pt modelId="{B0A54084-7CB4-41F2-AB52-20605929016E}" type="pres">
      <dgm:prSet presAssocID="{4C0E0F3F-9469-4940-9133-5A21CF8DFF49}" presName="parTx" presStyleLbl="revTx" presStyleIdx="7" presStyleCnt="9">
        <dgm:presLayoutVars>
          <dgm:chMax val="1"/>
          <dgm:bulletEnabled val="1"/>
        </dgm:presLayoutVars>
      </dgm:prSet>
      <dgm:spPr/>
    </dgm:pt>
    <dgm:pt modelId="{2A3B99ED-C250-492C-96C1-2F12544FDC61}" type="pres">
      <dgm:prSet presAssocID="{4C0E0F3F-9469-4940-9133-5A21CF8DFF49}" presName="bracket" presStyleLbl="parChTrans1D1" presStyleIdx="7" presStyleCnt="9"/>
      <dgm:spPr/>
    </dgm:pt>
    <dgm:pt modelId="{B0A1044D-2304-4705-9A05-B832E2306089}" type="pres">
      <dgm:prSet presAssocID="{4C0E0F3F-9469-4940-9133-5A21CF8DFF49}" presName="spH" presStyleCnt="0"/>
      <dgm:spPr/>
    </dgm:pt>
    <dgm:pt modelId="{BB851365-88BE-4874-BF16-D3DBDBA2B3B3}" type="pres">
      <dgm:prSet presAssocID="{4C0E0F3F-9469-4940-9133-5A21CF8DFF49}" presName="desTx" presStyleLbl="node1" presStyleIdx="7" presStyleCnt="9">
        <dgm:presLayoutVars>
          <dgm:bulletEnabled val="1"/>
        </dgm:presLayoutVars>
      </dgm:prSet>
      <dgm:spPr/>
    </dgm:pt>
    <dgm:pt modelId="{0E5D52FE-97DA-4992-9D9B-FDA034475FE1}" type="pres">
      <dgm:prSet presAssocID="{850EACD6-B72D-4731-A2FD-2FC2FF2491CD}" presName="spV" presStyleCnt="0"/>
      <dgm:spPr/>
    </dgm:pt>
    <dgm:pt modelId="{ED2D17E9-0F35-4A22-BF14-035C85910D7A}" type="pres">
      <dgm:prSet presAssocID="{220DA32F-40D7-47B3-93F6-42A2AF0A05D9}" presName="linNode" presStyleCnt="0"/>
      <dgm:spPr/>
    </dgm:pt>
    <dgm:pt modelId="{8714E387-27A7-49D6-8024-EF06C650BB52}" type="pres">
      <dgm:prSet presAssocID="{220DA32F-40D7-47B3-93F6-42A2AF0A05D9}" presName="parTx" presStyleLbl="revTx" presStyleIdx="8" presStyleCnt="9">
        <dgm:presLayoutVars>
          <dgm:chMax val="1"/>
          <dgm:bulletEnabled val="1"/>
        </dgm:presLayoutVars>
      </dgm:prSet>
      <dgm:spPr/>
    </dgm:pt>
    <dgm:pt modelId="{DA138646-C941-4BCF-B717-F190E3FDF249}" type="pres">
      <dgm:prSet presAssocID="{220DA32F-40D7-47B3-93F6-42A2AF0A05D9}" presName="bracket" presStyleLbl="parChTrans1D1" presStyleIdx="8" presStyleCnt="9"/>
      <dgm:spPr/>
    </dgm:pt>
    <dgm:pt modelId="{F9F80BE7-B8F9-4155-A14A-1F0218175218}" type="pres">
      <dgm:prSet presAssocID="{220DA32F-40D7-47B3-93F6-42A2AF0A05D9}" presName="spH" presStyleCnt="0"/>
      <dgm:spPr/>
    </dgm:pt>
    <dgm:pt modelId="{020C63E2-4E1E-41F9-A2D1-30253FC1E218}" type="pres">
      <dgm:prSet presAssocID="{220DA32F-40D7-47B3-93F6-42A2AF0A05D9}" presName="desTx" presStyleLbl="node1" presStyleIdx="8" presStyleCnt="9">
        <dgm:presLayoutVars>
          <dgm:bulletEnabled val="1"/>
        </dgm:presLayoutVars>
      </dgm:prSet>
      <dgm:spPr/>
    </dgm:pt>
  </dgm:ptLst>
  <dgm:cxnLst>
    <dgm:cxn modelId="{64406E08-1B06-49C9-9963-62D14BF853E6}" srcId="{05367BA4-1784-436B-A920-8464D166328E}" destId="{2CAC724D-F565-4BF2-9554-069A9229327B}" srcOrd="1" destOrd="0" parTransId="{2039AD25-48FA-4252-96AB-96D57CEA26D6}" sibTransId="{8001C2F7-F771-4B30-B364-24E0E4D38C35}"/>
    <dgm:cxn modelId="{9898410D-C3F4-43D0-9CDD-2A8AF1825F54}" type="presOf" srcId="{871C8190-83E9-40D5-B9F7-5C3FB60F7F00}" destId="{8CB33446-4655-421E-ADDB-3083DD04D6BE}" srcOrd="0" destOrd="0" presId="urn:diagrams.loki3.com/BracketList"/>
    <dgm:cxn modelId="{DE55E017-F05C-483B-9B97-489FDEFDEC39}" srcId="{EB53A5AD-28DF-4492-B48E-16C452D9DE4D}" destId="{F5F539F0-9856-44F5-875F-9D036C346528}" srcOrd="0" destOrd="0" parTransId="{D5080C93-612C-4C09-9F0B-53F707251179}" sibTransId="{ED727854-BE22-4907-B3EC-6E76B712C17D}"/>
    <dgm:cxn modelId="{3E192A1D-C18E-4BFE-A46C-2D6814828384}" type="presOf" srcId="{4AFE0B8A-F397-4D5A-8114-4E55102D771C}" destId="{99E1C4D3-ED5F-4E82-A800-8BBE092165FD}" srcOrd="0" destOrd="0" presId="urn:diagrams.loki3.com/BracketList"/>
    <dgm:cxn modelId="{BF5CD91F-BE94-4272-AF1C-D268ECABDC67}" srcId="{17F3E91E-F436-4ED8-81D8-5288F0A41DED}" destId="{51DFC15A-249D-49F0-A7E6-ED5C9966025F}" srcOrd="0" destOrd="0" parTransId="{CA081C90-9E43-4BDB-A934-BCBC48A86892}" sibTransId="{84240A5C-577C-40E1-8D87-88D66C9FE05D}"/>
    <dgm:cxn modelId="{CE0DE81F-9800-4C94-84C5-F38E71B24908}" type="presOf" srcId="{17F3E91E-F436-4ED8-81D8-5288F0A41DED}" destId="{8433EA56-8B7B-46EF-9FDE-F24B029417D1}" srcOrd="0" destOrd="0" presId="urn:diagrams.loki3.com/BracketList"/>
    <dgm:cxn modelId="{D1880724-4631-45C8-B012-B028E3705F71}" srcId="{F6DEA0EB-B556-4E2F-B008-DB1450D85AAD}" destId="{F39C931A-0BE1-4955-87A2-45580791F1CD}" srcOrd="0" destOrd="0" parTransId="{36C02909-DFAD-4DEE-A8B9-FE5AE76DBDEF}" sibTransId="{8CA70827-D1D0-467C-BE66-45776A190588}"/>
    <dgm:cxn modelId="{8F754A27-4907-4C4F-A43B-8BB4AA8E609D}" type="presOf" srcId="{EB53A5AD-28DF-4492-B48E-16C452D9DE4D}" destId="{F693E750-4A8B-40F6-9934-E568719E78AA}" srcOrd="0" destOrd="0" presId="urn:diagrams.loki3.com/BracketList"/>
    <dgm:cxn modelId="{C31C452C-9649-435F-9CB0-404CD4A7CBD5}" srcId="{7CDB9835-C2B9-4B16-8688-95A6909964F6}" destId="{220DA32F-40D7-47B3-93F6-42A2AF0A05D9}" srcOrd="8" destOrd="0" parTransId="{37DF4B2B-4BDF-451D-800A-4A70CCB29A8A}" sibTransId="{C6802A4B-D9C6-44F3-A931-8983E078F379}"/>
    <dgm:cxn modelId="{97C09D2F-F850-47C0-BDC4-6FD12A2ADF77}" type="presOf" srcId="{51DFC15A-249D-49F0-A7E6-ED5C9966025F}" destId="{D6EFCA02-35D0-4231-90B1-E9CB73DBE08C}" srcOrd="0" destOrd="0" presId="urn:diagrams.loki3.com/BracketList"/>
    <dgm:cxn modelId="{08B29234-6D25-43CD-BA5D-5CD36039AFF0}" type="presOf" srcId="{4545D5DB-1F52-4D01-BA59-9DD339225D45}" destId="{48308A1C-4C6B-4C68-BDB4-C45409E3464E}" srcOrd="0" destOrd="0" presId="urn:diagrams.loki3.com/BracketList"/>
    <dgm:cxn modelId="{72AF2C3C-EFFE-47A1-A936-76F5CA1D8F39}" srcId="{7CDB9835-C2B9-4B16-8688-95A6909964F6}" destId="{4AFE0B8A-F397-4D5A-8114-4E55102D771C}" srcOrd="5" destOrd="0" parTransId="{1734207A-03A8-43A7-8863-2A5E0791FF99}" sibTransId="{E568A9B6-B775-47E0-BB5F-626372254D07}"/>
    <dgm:cxn modelId="{D3400240-F952-4D3D-BF30-11E4E6704D1F}" type="presOf" srcId="{F6DEA0EB-B556-4E2F-B008-DB1450D85AAD}" destId="{BA21B86F-F907-4723-8B72-1B235B1F02FA}" srcOrd="0" destOrd="0" presId="urn:diagrams.loki3.com/BracketList"/>
    <dgm:cxn modelId="{A3CCF05B-0F99-446B-8B4A-8233A6C3B16D}" srcId="{7CDB9835-C2B9-4B16-8688-95A6909964F6}" destId="{05367BA4-1784-436B-A920-8464D166328E}" srcOrd="2" destOrd="0" parTransId="{02EABCB1-07FA-4E6C-A575-68C277DF2401}" sibTransId="{2FBF1988-66A2-46CB-AFCF-E3F20965B208}"/>
    <dgm:cxn modelId="{31021462-B251-4BDD-AE5A-51A30E03ABF3}" srcId="{7CDB9835-C2B9-4B16-8688-95A6909964F6}" destId="{4C0E0F3F-9469-4940-9133-5A21CF8DFF49}" srcOrd="7" destOrd="0" parTransId="{C8C10D0F-69D8-4620-8586-DAAB4A114D46}" sibTransId="{850EACD6-B72D-4731-A2FD-2FC2FF2491CD}"/>
    <dgm:cxn modelId="{2A37414B-E21C-461E-9238-C52D740FE00A}" srcId="{7CDB9835-C2B9-4B16-8688-95A6909964F6}" destId="{DF576A0F-11C9-4805-B99C-5BDAA58883DC}" srcOrd="0" destOrd="0" parTransId="{61841A4F-5E4D-4BBC-AF54-3081C008C7DD}" sibTransId="{D7839A0F-0387-4C6B-8086-FACDA82F0F78}"/>
    <dgm:cxn modelId="{BBB0356C-0EC5-4C9D-9BCD-810B8D24CF99}" type="presOf" srcId="{2CAC724D-F565-4BF2-9554-069A9229327B}" destId="{8CB33446-4655-421E-ADDB-3083DD04D6BE}" srcOrd="0" destOrd="1" presId="urn:diagrams.loki3.com/BracketList"/>
    <dgm:cxn modelId="{8978214D-C86E-401D-B528-EAA2DF2EA8FC}" srcId="{7CDB9835-C2B9-4B16-8688-95A6909964F6}" destId="{F6DEA0EB-B556-4E2F-B008-DB1450D85AAD}" srcOrd="4" destOrd="0" parTransId="{AC52CFD4-3128-4802-8768-828ACB906CD5}" sibTransId="{B34C3C84-BC50-49EF-8352-910216E19683}"/>
    <dgm:cxn modelId="{F5A82C6D-B29E-43BC-A64F-C2A2CCEE3C6C}" type="presOf" srcId="{4C0E0F3F-9469-4940-9133-5A21CF8DFF49}" destId="{B0A54084-7CB4-41F2-AB52-20605929016E}" srcOrd="0" destOrd="0" presId="urn:diagrams.loki3.com/BracketList"/>
    <dgm:cxn modelId="{35A81152-18CC-4671-B4C8-7C2979B25D3A}" srcId="{1D1F3A0E-7EB5-44F4-ACF1-8087E7753A0B}" destId="{8E505F62-A690-429A-BD84-E20211D2EEC3}" srcOrd="0" destOrd="0" parTransId="{1C82FBD7-9576-4F68-B356-F083592BB38F}" sibTransId="{3B994C3F-84E9-4540-8309-6D2396AC80EC}"/>
    <dgm:cxn modelId="{DEA1E472-F245-4153-9D85-A94AF985F20F}" type="presOf" srcId="{A4AECE70-09BB-44E2-B6AB-DFF195592CDE}" destId="{020C63E2-4E1E-41F9-A2D1-30253FC1E218}" srcOrd="0" destOrd="0" presId="urn:diagrams.loki3.com/BracketList"/>
    <dgm:cxn modelId="{99BA6B55-AA5C-41CF-A3C8-D410F8F06EED}" srcId="{DF576A0F-11C9-4805-B99C-5BDAA58883DC}" destId="{082447EA-DD95-4416-977C-A1BD499E72D0}" srcOrd="1" destOrd="0" parTransId="{FB8FEE5C-4FE5-42B8-82A9-325F8A9F06FC}" sibTransId="{4D548BBC-910D-4916-862D-A3964F191A7F}"/>
    <dgm:cxn modelId="{F11BE877-B943-4165-B960-D929884F2475}" srcId="{7CDB9835-C2B9-4B16-8688-95A6909964F6}" destId="{1D1F3A0E-7EB5-44F4-ACF1-8087E7753A0B}" srcOrd="3" destOrd="0" parTransId="{44E83A18-375C-4F0C-B703-0886AF86462C}" sibTransId="{026356D7-7EDF-4A18-BC38-F9725F7F05D5}"/>
    <dgm:cxn modelId="{45C5A77F-F126-4C4F-A7FE-2BCD21065680}" srcId="{F6DEA0EB-B556-4E2F-B008-DB1450D85AAD}" destId="{C7735A24-1699-4CC9-891C-646D14AF7145}" srcOrd="1" destOrd="0" parTransId="{A6A2AB75-BCD1-4925-90CD-97E58D1AA12E}" sibTransId="{4CBB40B7-886F-48AE-8EFD-D5422FAAE253}"/>
    <dgm:cxn modelId="{EBB2D97F-C801-4D18-8220-FED9421DE505}" srcId="{4C0E0F3F-9469-4940-9133-5A21CF8DFF49}" destId="{1644DFCC-4806-4C61-815B-E44CE23BAE29}" srcOrd="0" destOrd="0" parTransId="{DB19F037-1616-4D4F-BDFD-C9E1F8F12FCE}" sibTransId="{694C3A05-E5B3-4ACB-AD19-48DC06B23908}"/>
    <dgm:cxn modelId="{4E9B6480-316C-409B-A262-718A16305A30}" type="presOf" srcId="{F985B6C2-A287-4993-89EF-A02DA08A05D5}" destId="{D6EFCA02-35D0-4231-90B1-E9CB73DBE08C}" srcOrd="0" destOrd="1" presId="urn:diagrams.loki3.com/BracketList"/>
    <dgm:cxn modelId="{4EE9298A-4AC8-4DE7-8B76-B04D0DC9EC7F}" srcId="{220DA32F-40D7-47B3-93F6-42A2AF0A05D9}" destId="{75B22556-14E0-4475-B65B-B0E7DE7A7BE4}" srcOrd="1" destOrd="0" parTransId="{766687D7-B18B-4825-B0B9-A61346AD4019}" sibTransId="{8C258E26-1362-472C-9924-232EE97D7D8E}"/>
    <dgm:cxn modelId="{F0E1CE8D-D667-4D8C-A17D-0BD03A7F97B4}" type="presOf" srcId="{082447EA-DD95-4416-977C-A1BD499E72D0}" destId="{7919D8AC-FB87-4360-82A8-09EE500999CE}" srcOrd="0" destOrd="1" presId="urn:diagrams.loki3.com/BracketList"/>
    <dgm:cxn modelId="{20C3D091-943D-489D-A281-BCC72F458483}" type="presOf" srcId="{38C560E2-E26A-404A-A91C-B4C35E668AF3}" destId="{BB851365-88BE-4874-BF16-D3DBDBA2B3B3}" srcOrd="0" destOrd="1" presId="urn:diagrams.loki3.com/BracketList"/>
    <dgm:cxn modelId="{26546992-0276-4A3F-BFB7-3BB584D0AEAA}" type="presOf" srcId="{F39C931A-0BE1-4955-87A2-45580791F1CD}" destId="{C58B4F45-4C30-4E1A-9332-174BB9098B8A}" srcOrd="0" destOrd="0" presId="urn:diagrams.loki3.com/BracketList"/>
    <dgm:cxn modelId="{6648B692-3E0D-4245-997D-9497F62DF29D}" type="presOf" srcId="{1644DFCC-4806-4C61-815B-E44CE23BAE29}" destId="{BB851365-88BE-4874-BF16-D3DBDBA2B3B3}" srcOrd="0" destOrd="0" presId="urn:diagrams.loki3.com/BracketList"/>
    <dgm:cxn modelId="{B249D092-3B03-4D5D-BD4D-E134414A09F0}" srcId="{7CDB9835-C2B9-4B16-8688-95A6909964F6}" destId="{17F3E91E-F436-4ED8-81D8-5288F0A41DED}" srcOrd="1" destOrd="0" parTransId="{DD027A4A-B60D-4696-8AD5-500D9165B041}" sibTransId="{AE11D636-23B6-493F-963D-78F67A951849}"/>
    <dgm:cxn modelId="{76000F97-68C9-4DB7-8072-2A18B2C0629C}" type="presOf" srcId="{75B22556-14E0-4475-B65B-B0E7DE7A7BE4}" destId="{020C63E2-4E1E-41F9-A2D1-30253FC1E218}" srcOrd="0" destOrd="1" presId="urn:diagrams.loki3.com/BracketList"/>
    <dgm:cxn modelId="{025E889D-C0B3-4533-9375-961C489E8966}" type="presOf" srcId="{220DA32F-40D7-47B3-93F6-42A2AF0A05D9}" destId="{8714E387-27A7-49D6-8024-EF06C650BB52}" srcOrd="0" destOrd="0" presId="urn:diagrams.loki3.com/BracketList"/>
    <dgm:cxn modelId="{F9C102A0-72E7-48F0-909D-D50397F4BD53}" srcId="{7CDB9835-C2B9-4B16-8688-95A6909964F6}" destId="{EB53A5AD-28DF-4492-B48E-16C452D9DE4D}" srcOrd="6" destOrd="0" parTransId="{8C284DE3-4FF4-41B3-BA60-A15FBE2D5267}" sibTransId="{4F512411-3686-49D2-BE16-F3C251D6A8BD}"/>
    <dgm:cxn modelId="{3C7799AC-2505-473F-B7B1-502C5D3E2593}" srcId="{05367BA4-1784-436B-A920-8464D166328E}" destId="{871C8190-83E9-40D5-B9F7-5C3FB60F7F00}" srcOrd="0" destOrd="0" parTransId="{0B3826F8-E1A6-4DF2-B425-7BD5B70BB8B2}" sibTransId="{A28C7F1D-82BF-48CF-9D86-1964F6C5881A}"/>
    <dgm:cxn modelId="{8C1161AD-FB4B-46B3-9AD9-DD6088582C86}" srcId="{DF576A0F-11C9-4805-B99C-5BDAA58883DC}" destId="{286C97D1-D686-4DDB-9E8E-64D4D0C98F61}" srcOrd="0" destOrd="0" parTransId="{2241124B-6514-4FFF-87D4-9E61EF2068F0}" sibTransId="{E7202F41-CC4C-4312-8864-C4B94ACADA58}"/>
    <dgm:cxn modelId="{9652D4AE-A949-49D0-91FC-F4D541541B04}" type="presOf" srcId="{286C97D1-D686-4DDB-9E8E-64D4D0C98F61}" destId="{7919D8AC-FB87-4360-82A8-09EE500999CE}" srcOrd="0" destOrd="0" presId="urn:diagrams.loki3.com/BracketList"/>
    <dgm:cxn modelId="{0940D7AE-9861-4A32-BEB6-9198075DF045}" type="presOf" srcId="{7CDB9835-C2B9-4B16-8688-95A6909964F6}" destId="{4CC49FEF-6049-41F5-AFCF-7C3ED7BF7D33}" srcOrd="0" destOrd="0" presId="urn:diagrams.loki3.com/BracketList"/>
    <dgm:cxn modelId="{9A964ECA-52C5-42ED-A160-0218F7E4E1F3}" type="presOf" srcId="{DF576A0F-11C9-4805-B99C-5BDAA58883DC}" destId="{6AEA16EE-750F-4EAA-898D-6FA7BA2052F4}" srcOrd="0" destOrd="0" presId="urn:diagrams.loki3.com/BracketList"/>
    <dgm:cxn modelId="{21EE3CCE-2D34-46B3-ACA1-5FB4FC56C4A6}" srcId="{220DA32F-40D7-47B3-93F6-42A2AF0A05D9}" destId="{A4AECE70-09BB-44E2-B6AB-DFF195592CDE}" srcOrd="0" destOrd="0" parTransId="{58048E75-F145-4E39-B35A-124D5593A1BC}" sibTransId="{584A8BC3-A162-4A1B-B9F2-2CEFA371FE88}"/>
    <dgm:cxn modelId="{6ABFD5D3-C2EB-4D16-B253-81E67E809687}" srcId="{4C0E0F3F-9469-4940-9133-5A21CF8DFF49}" destId="{38C560E2-E26A-404A-A91C-B4C35E668AF3}" srcOrd="1" destOrd="0" parTransId="{8741F666-3E46-41CA-B5D3-AB74311389AB}" sibTransId="{2E5CE2E7-7572-454F-BA9B-F7FCBB2429CB}"/>
    <dgm:cxn modelId="{3A21A9DC-EA87-442B-8909-F8116535AC60}" type="presOf" srcId="{1D1F3A0E-7EB5-44F4-ACF1-8087E7753A0B}" destId="{9ED2A3D5-CB4F-4034-AB0A-6A79F99B367F}" srcOrd="0" destOrd="0" presId="urn:diagrams.loki3.com/BracketList"/>
    <dgm:cxn modelId="{EE2790E1-5FAB-4B30-91CB-D17DC7B79AD8}" srcId="{17F3E91E-F436-4ED8-81D8-5288F0A41DED}" destId="{F985B6C2-A287-4993-89EF-A02DA08A05D5}" srcOrd="1" destOrd="0" parTransId="{CDC353F3-AC70-49EA-8A06-141AB5BA4730}" sibTransId="{419E4349-1F38-4BD4-8930-18DAADCFB7F5}"/>
    <dgm:cxn modelId="{08129AE3-A133-4C09-B281-07E4B097E827}" type="presOf" srcId="{F24797A4-431C-4C0D-93AC-6B7D2AEBE408}" destId="{48308A1C-4C6B-4C68-BDB4-C45409E3464E}" srcOrd="0" destOrd="1" presId="urn:diagrams.loki3.com/BracketList"/>
    <dgm:cxn modelId="{CB3619EC-51A2-4408-BAE4-24E36B7EE052}" srcId="{4AFE0B8A-F397-4D5A-8114-4E55102D771C}" destId="{4545D5DB-1F52-4D01-BA59-9DD339225D45}" srcOrd="0" destOrd="0" parTransId="{19570D49-AFD2-48DB-B1FB-28C4C54D00AE}" sibTransId="{98BFDAAE-E3ED-45C7-AB8D-BB60CD84B1DC}"/>
    <dgm:cxn modelId="{9F67F1EE-0367-45CD-8DB0-5BB0C04F552A}" type="presOf" srcId="{C7735A24-1699-4CC9-891C-646D14AF7145}" destId="{C58B4F45-4C30-4E1A-9332-174BB9098B8A}" srcOrd="0" destOrd="1" presId="urn:diagrams.loki3.com/BracketList"/>
    <dgm:cxn modelId="{51253CF2-A3A8-4374-ACA9-4FB593B49F7B}" type="presOf" srcId="{8E505F62-A690-429A-BD84-E20211D2EEC3}" destId="{7A0944E2-FF3F-4050-A092-D44B4A811428}" srcOrd="0" destOrd="0" presId="urn:diagrams.loki3.com/BracketList"/>
    <dgm:cxn modelId="{F820AEF3-002D-46B7-83D4-A27327A9BE22}" srcId="{4AFE0B8A-F397-4D5A-8114-4E55102D771C}" destId="{F24797A4-431C-4C0D-93AC-6B7D2AEBE408}" srcOrd="1" destOrd="0" parTransId="{91EAB71F-504B-4A3D-9312-10796EAAFC0C}" sibTransId="{0058CCC3-A3FE-43F9-A40C-F857BA1E1D20}"/>
    <dgm:cxn modelId="{E09D58FB-093E-40A6-BD1F-F24EB988781A}" type="presOf" srcId="{05367BA4-1784-436B-A920-8464D166328E}" destId="{E70613D4-D0FE-4DD6-A7C0-17665587378F}" srcOrd="0" destOrd="0" presId="urn:diagrams.loki3.com/BracketList"/>
    <dgm:cxn modelId="{D4A598FF-70EA-40A9-B084-AF0A3B9E6BDA}" type="presOf" srcId="{F5F539F0-9856-44F5-875F-9D036C346528}" destId="{34A06871-4DA1-4A7B-B7E6-5B0E13F4CD08}" srcOrd="0" destOrd="0" presId="urn:diagrams.loki3.com/BracketList"/>
    <dgm:cxn modelId="{215584D9-7154-4925-AE7E-20E7CD18594F}" type="presParOf" srcId="{4CC49FEF-6049-41F5-AFCF-7C3ED7BF7D33}" destId="{573F7102-396D-44C4-ABEB-3DDD1E99F1AE}" srcOrd="0" destOrd="0" presId="urn:diagrams.loki3.com/BracketList"/>
    <dgm:cxn modelId="{A4C2319C-B45D-4D83-80BF-09F450A5234E}" type="presParOf" srcId="{573F7102-396D-44C4-ABEB-3DDD1E99F1AE}" destId="{6AEA16EE-750F-4EAA-898D-6FA7BA2052F4}" srcOrd="0" destOrd="0" presId="urn:diagrams.loki3.com/BracketList"/>
    <dgm:cxn modelId="{A299ACC2-0846-462B-A3BF-812BC01B358D}" type="presParOf" srcId="{573F7102-396D-44C4-ABEB-3DDD1E99F1AE}" destId="{147F2826-5425-42D2-A850-68AFEC1B0498}" srcOrd="1" destOrd="0" presId="urn:diagrams.loki3.com/BracketList"/>
    <dgm:cxn modelId="{FAA8C157-13C4-4DD8-858B-C16679C8D856}" type="presParOf" srcId="{573F7102-396D-44C4-ABEB-3DDD1E99F1AE}" destId="{2F66F20F-635B-4375-BD2F-C4D1C9E8BE26}" srcOrd="2" destOrd="0" presId="urn:diagrams.loki3.com/BracketList"/>
    <dgm:cxn modelId="{0947B3B3-38F6-43D2-895A-1B879DCA86D1}" type="presParOf" srcId="{573F7102-396D-44C4-ABEB-3DDD1E99F1AE}" destId="{7919D8AC-FB87-4360-82A8-09EE500999CE}" srcOrd="3" destOrd="0" presId="urn:diagrams.loki3.com/BracketList"/>
    <dgm:cxn modelId="{239A73E4-41AD-47DE-88F8-98960211D54F}" type="presParOf" srcId="{4CC49FEF-6049-41F5-AFCF-7C3ED7BF7D33}" destId="{3F1EB6D7-A6CD-4E68-81C9-E4D3248191D8}" srcOrd="1" destOrd="0" presId="urn:diagrams.loki3.com/BracketList"/>
    <dgm:cxn modelId="{B17B320C-2529-4963-A93D-2C5F34EFF306}" type="presParOf" srcId="{4CC49FEF-6049-41F5-AFCF-7C3ED7BF7D33}" destId="{767F9A26-6A94-4E65-9656-D113D81C647A}" srcOrd="2" destOrd="0" presId="urn:diagrams.loki3.com/BracketList"/>
    <dgm:cxn modelId="{FD93889F-547D-4E4E-8DCC-2AD5529ECB24}" type="presParOf" srcId="{767F9A26-6A94-4E65-9656-D113D81C647A}" destId="{8433EA56-8B7B-46EF-9FDE-F24B029417D1}" srcOrd="0" destOrd="0" presId="urn:diagrams.loki3.com/BracketList"/>
    <dgm:cxn modelId="{CA8F576F-A928-455E-9E97-07ED41287C2E}" type="presParOf" srcId="{767F9A26-6A94-4E65-9656-D113D81C647A}" destId="{9BE31B75-6C85-4CBA-9953-79812B6F5C80}" srcOrd="1" destOrd="0" presId="urn:diagrams.loki3.com/BracketList"/>
    <dgm:cxn modelId="{083AB57F-7D27-4D07-A3EE-39CD5B21B979}" type="presParOf" srcId="{767F9A26-6A94-4E65-9656-D113D81C647A}" destId="{C31F3989-34FD-4814-9A48-5F7F9C6CC343}" srcOrd="2" destOrd="0" presId="urn:diagrams.loki3.com/BracketList"/>
    <dgm:cxn modelId="{DF51326D-0517-4FC5-A5BB-E89A5C509F3D}" type="presParOf" srcId="{767F9A26-6A94-4E65-9656-D113D81C647A}" destId="{D6EFCA02-35D0-4231-90B1-E9CB73DBE08C}" srcOrd="3" destOrd="0" presId="urn:diagrams.loki3.com/BracketList"/>
    <dgm:cxn modelId="{885B48C7-195B-40BB-BD0D-DACEBC28A99E}" type="presParOf" srcId="{4CC49FEF-6049-41F5-AFCF-7C3ED7BF7D33}" destId="{92A8D0CF-2A8E-40E7-8F88-40C007C5BBE1}" srcOrd="3" destOrd="0" presId="urn:diagrams.loki3.com/BracketList"/>
    <dgm:cxn modelId="{4A37B9E7-F8CE-4FEB-80B0-9514EFE46866}" type="presParOf" srcId="{4CC49FEF-6049-41F5-AFCF-7C3ED7BF7D33}" destId="{55555C4A-3C27-41E4-BD7C-4AF41BBB6911}" srcOrd="4" destOrd="0" presId="urn:diagrams.loki3.com/BracketList"/>
    <dgm:cxn modelId="{3974ACB1-64B2-40F8-849D-A05CAD3F9765}" type="presParOf" srcId="{55555C4A-3C27-41E4-BD7C-4AF41BBB6911}" destId="{E70613D4-D0FE-4DD6-A7C0-17665587378F}" srcOrd="0" destOrd="0" presId="urn:diagrams.loki3.com/BracketList"/>
    <dgm:cxn modelId="{082A2F5C-A037-487B-A2AA-28C54CDD8126}" type="presParOf" srcId="{55555C4A-3C27-41E4-BD7C-4AF41BBB6911}" destId="{6C3B5E4F-C79A-4562-B286-1334DBE4C773}" srcOrd="1" destOrd="0" presId="urn:diagrams.loki3.com/BracketList"/>
    <dgm:cxn modelId="{93EE2596-512B-4946-B9D2-8EF38501660B}" type="presParOf" srcId="{55555C4A-3C27-41E4-BD7C-4AF41BBB6911}" destId="{D5632237-B50D-4D6C-AE8C-EE470E8B4107}" srcOrd="2" destOrd="0" presId="urn:diagrams.loki3.com/BracketList"/>
    <dgm:cxn modelId="{AE4EF0DE-3F29-422E-9F75-55221285DFCA}" type="presParOf" srcId="{55555C4A-3C27-41E4-BD7C-4AF41BBB6911}" destId="{8CB33446-4655-421E-ADDB-3083DD04D6BE}" srcOrd="3" destOrd="0" presId="urn:diagrams.loki3.com/BracketList"/>
    <dgm:cxn modelId="{867C395A-810F-4587-A227-EA2F6F9133EC}" type="presParOf" srcId="{4CC49FEF-6049-41F5-AFCF-7C3ED7BF7D33}" destId="{07D9CC57-1D9D-47CB-86CC-97DFA6DE16FF}" srcOrd="5" destOrd="0" presId="urn:diagrams.loki3.com/BracketList"/>
    <dgm:cxn modelId="{FEF03222-DA97-4B04-9769-16D04FE59CA8}" type="presParOf" srcId="{4CC49FEF-6049-41F5-AFCF-7C3ED7BF7D33}" destId="{3CFAD795-D902-4F6A-A083-588D8A47B1FA}" srcOrd="6" destOrd="0" presId="urn:diagrams.loki3.com/BracketList"/>
    <dgm:cxn modelId="{CE26EB83-F84E-4B4B-9253-ECC324D17248}" type="presParOf" srcId="{3CFAD795-D902-4F6A-A083-588D8A47B1FA}" destId="{9ED2A3D5-CB4F-4034-AB0A-6A79F99B367F}" srcOrd="0" destOrd="0" presId="urn:diagrams.loki3.com/BracketList"/>
    <dgm:cxn modelId="{841EB764-46E9-4E4F-8F5E-A0720F62376D}" type="presParOf" srcId="{3CFAD795-D902-4F6A-A083-588D8A47B1FA}" destId="{13C8F804-464F-4A05-A9F4-01285E871B94}" srcOrd="1" destOrd="0" presId="urn:diagrams.loki3.com/BracketList"/>
    <dgm:cxn modelId="{89C3227C-9B7A-49F2-B7AD-35AB15B04523}" type="presParOf" srcId="{3CFAD795-D902-4F6A-A083-588D8A47B1FA}" destId="{BDFD9D5D-C97F-4C8C-8935-465509038DD0}" srcOrd="2" destOrd="0" presId="urn:diagrams.loki3.com/BracketList"/>
    <dgm:cxn modelId="{0D8EC205-7332-42F2-B87D-9762FF359204}" type="presParOf" srcId="{3CFAD795-D902-4F6A-A083-588D8A47B1FA}" destId="{7A0944E2-FF3F-4050-A092-D44B4A811428}" srcOrd="3" destOrd="0" presId="urn:diagrams.loki3.com/BracketList"/>
    <dgm:cxn modelId="{99EC34F5-896D-4CA8-ABB9-05D47FC25EF9}" type="presParOf" srcId="{4CC49FEF-6049-41F5-AFCF-7C3ED7BF7D33}" destId="{06599EB0-9D63-46A2-AE93-B2FC29A36365}" srcOrd="7" destOrd="0" presId="urn:diagrams.loki3.com/BracketList"/>
    <dgm:cxn modelId="{CC5134D4-685F-417C-92EA-894437FF3527}" type="presParOf" srcId="{4CC49FEF-6049-41F5-AFCF-7C3ED7BF7D33}" destId="{8A48CBF9-A8EF-4459-8FBA-2D225DAD2971}" srcOrd="8" destOrd="0" presId="urn:diagrams.loki3.com/BracketList"/>
    <dgm:cxn modelId="{76061B07-D9FF-4E31-916A-054810634487}" type="presParOf" srcId="{8A48CBF9-A8EF-4459-8FBA-2D225DAD2971}" destId="{BA21B86F-F907-4723-8B72-1B235B1F02FA}" srcOrd="0" destOrd="0" presId="urn:diagrams.loki3.com/BracketList"/>
    <dgm:cxn modelId="{681A50B9-AAF5-4BA1-91A9-4FD36843383B}" type="presParOf" srcId="{8A48CBF9-A8EF-4459-8FBA-2D225DAD2971}" destId="{50C57D2A-88D9-46CA-B756-8B45BE5D03F2}" srcOrd="1" destOrd="0" presId="urn:diagrams.loki3.com/BracketList"/>
    <dgm:cxn modelId="{920E72D7-F396-4568-ACBE-1FB6EF18B048}" type="presParOf" srcId="{8A48CBF9-A8EF-4459-8FBA-2D225DAD2971}" destId="{18E0A912-7732-479F-A839-C77DF07DB237}" srcOrd="2" destOrd="0" presId="urn:diagrams.loki3.com/BracketList"/>
    <dgm:cxn modelId="{E3BE5C76-B11F-4A06-A21F-7C682F06ECB1}" type="presParOf" srcId="{8A48CBF9-A8EF-4459-8FBA-2D225DAD2971}" destId="{C58B4F45-4C30-4E1A-9332-174BB9098B8A}" srcOrd="3" destOrd="0" presId="urn:diagrams.loki3.com/BracketList"/>
    <dgm:cxn modelId="{37BF7D97-7494-4686-B6C7-277238646B70}" type="presParOf" srcId="{4CC49FEF-6049-41F5-AFCF-7C3ED7BF7D33}" destId="{5EEB4D56-61FB-4708-93ED-557800216C66}" srcOrd="9" destOrd="0" presId="urn:diagrams.loki3.com/BracketList"/>
    <dgm:cxn modelId="{8ACFF799-9D08-48E2-8E31-FA146E0D7D2E}" type="presParOf" srcId="{4CC49FEF-6049-41F5-AFCF-7C3ED7BF7D33}" destId="{4034B25D-8038-4E93-9AA6-82EA82002263}" srcOrd="10" destOrd="0" presId="urn:diagrams.loki3.com/BracketList"/>
    <dgm:cxn modelId="{D395BBAA-A8BC-4B45-9F32-2804513A29D8}" type="presParOf" srcId="{4034B25D-8038-4E93-9AA6-82EA82002263}" destId="{99E1C4D3-ED5F-4E82-A800-8BBE092165FD}" srcOrd="0" destOrd="0" presId="urn:diagrams.loki3.com/BracketList"/>
    <dgm:cxn modelId="{260E9319-037B-4474-A236-62A4C850C568}" type="presParOf" srcId="{4034B25D-8038-4E93-9AA6-82EA82002263}" destId="{B96823C0-603E-48A3-BCBE-1F69BFC44B65}" srcOrd="1" destOrd="0" presId="urn:diagrams.loki3.com/BracketList"/>
    <dgm:cxn modelId="{6E583AD3-0792-4B90-A814-D410DB3BC52C}" type="presParOf" srcId="{4034B25D-8038-4E93-9AA6-82EA82002263}" destId="{FA022C63-5753-4D3F-95AB-E3735E41B4A4}" srcOrd="2" destOrd="0" presId="urn:diagrams.loki3.com/BracketList"/>
    <dgm:cxn modelId="{2F02F622-2AE8-4750-8396-47B32E4F2A44}" type="presParOf" srcId="{4034B25D-8038-4E93-9AA6-82EA82002263}" destId="{48308A1C-4C6B-4C68-BDB4-C45409E3464E}" srcOrd="3" destOrd="0" presId="urn:diagrams.loki3.com/BracketList"/>
    <dgm:cxn modelId="{6BADFBCC-22C5-4798-8762-0AB078ED380A}" type="presParOf" srcId="{4CC49FEF-6049-41F5-AFCF-7C3ED7BF7D33}" destId="{69454B32-ED13-44E4-847F-7DDB67A60842}" srcOrd="11" destOrd="0" presId="urn:diagrams.loki3.com/BracketList"/>
    <dgm:cxn modelId="{90C206DA-D176-4206-9EEE-B2311B459AC2}" type="presParOf" srcId="{4CC49FEF-6049-41F5-AFCF-7C3ED7BF7D33}" destId="{E08A8AF5-C0EE-431E-93BE-2F2854A0B455}" srcOrd="12" destOrd="0" presId="urn:diagrams.loki3.com/BracketList"/>
    <dgm:cxn modelId="{769EB005-4690-4587-B6FB-FC8316901DD4}" type="presParOf" srcId="{E08A8AF5-C0EE-431E-93BE-2F2854A0B455}" destId="{F693E750-4A8B-40F6-9934-E568719E78AA}" srcOrd="0" destOrd="0" presId="urn:diagrams.loki3.com/BracketList"/>
    <dgm:cxn modelId="{464B6CAE-B56E-48F9-A035-8EE1D7A667AD}" type="presParOf" srcId="{E08A8AF5-C0EE-431E-93BE-2F2854A0B455}" destId="{22D69037-8887-4DCD-A77C-2BD279FE4028}" srcOrd="1" destOrd="0" presId="urn:diagrams.loki3.com/BracketList"/>
    <dgm:cxn modelId="{2DF6267A-BEAE-4115-954C-8CD7E9511B76}" type="presParOf" srcId="{E08A8AF5-C0EE-431E-93BE-2F2854A0B455}" destId="{560C0328-E03D-42D6-8397-5621C6FA9B5C}" srcOrd="2" destOrd="0" presId="urn:diagrams.loki3.com/BracketList"/>
    <dgm:cxn modelId="{A547587E-5D8A-410F-9688-764F65D26A68}" type="presParOf" srcId="{E08A8AF5-C0EE-431E-93BE-2F2854A0B455}" destId="{34A06871-4DA1-4A7B-B7E6-5B0E13F4CD08}" srcOrd="3" destOrd="0" presId="urn:diagrams.loki3.com/BracketList"/>
    <dgm:cxn modelId="{77B39812-BAB3-4183-B259-56454CBEA589}" type="presParOf" srcId="{4CC49FEF-6049-41F5-AFCF-7C3ED7BF7D33}" destId="{0DD1F64C-F81B-4515-B6F4-EBB33C90CD65}" srcOrd="13" destOrd="0" presId="urn:diagrams.loki3.com/BracketList"/>
    <dgm:cxn modelId="{1EC58AFF-1DD6-4C51-AE42-1AB3E251123C}" type="presParOf" srcId="{4CC49FEF-6049-41F5-AFCF-7C3ED7BF7D33}" destId="{B06C1962-35E7-4F02-B546-E4C2290BF0BD}" srcOrd="14" destOrd="0" presId="urn:diagrams.loki3.com/BracketList"/>
    <dgm:cxn modelId="{42B895A5-CE3C-4CB5-A008-8699E1A7564D}" type="presParOf" srcId="{B06C1962-35E7-4F02-B546-E4C2290BF0BD}" destId="{B0A54084-7CB4-41F2-AB52-20605929016E}" srcOrd="0" destOrd="0" presId="urn:diagrams.loki3.com/BracketList"/>
    <dgm:cxn modelId="{2A6A9A4C-980C-4B4C-964D-F1A8295D2044}" type="presParOf" srcId="{B06C1962-35E7-4F02-B546-E4C2290BF0BD}" destId="{2A3B99ED-C250-492C-96C1-2F12544FDC61}" srcOrd="1" destOrd="0" presId="urn:diagrams.loki3.com/BracketList"/>
    <dgm:cxn modelId="{9420D53C-7961-4D7B-B4E1-540B840CD4B4}" type="presParOf" srcId="{B06C1962-35E7-4F02-B546-E4C2290BF0BD}" destId="{B0A1044D-2304-4705-9A05-B832E2306089}" srcOrd="2" destOrd="0" presId="urn:diagrams.loki3.com/BracketList"/>
    <dgm:cxn modelId="{82B8D211-0E56-4732-8F2C-0E9C2735BD32}" type="presParOf" srcId="{B06C1962-35E7-4F02-B546-E4C2290BF0BD}" destId="{BB851365-88BE-4874-BF16-D3DBDBA2B3B3}" srcOrd="3" destOrd="0" presId="urn:diagrams.loki3.com/BracketList"/>
    <dgm:cxn modelId="{4BAED004-F5C2-4C91-BB86-8B3EB13D96D9}" type="presParOf" srcId="{4CC49FEF-6049-41F5-AFCF-7C3ED7BF7D33}" destId="{0E5D52FE-97DA-4992-9D9B-FDA034475FE1}" srcOrd="15" destOrd="0" presId="urn:diagrams.loki3.com/BracketList"/>
    <dgm:cxn modelId="{9EB70989-AAF5-4E46-ACEC-E4390694DBD4}" type="presParOf" srcId="{4CC49FEF-6049-41F5-AFCF-7C3ED7BF7D33}" destId="{ED2D17E9-0F35-4A22-BF14-035C85910D7A}" srcOrd="16" destOrd="0" presId="urn:diagrams.loki3.com/BracketList"/>
    <dgm:cxn modelId="{86F3F4C6-832D-416B-B93A-01ADD04B210B}" type="presParOf" srcId="{ED2D17E9-0F35-4A22-BF14-035C85910D7A}" destId="{8714E387-27A7-49D6-8024-EF06C650BB52}" srcOrd="0" destOrd="0" presId="urn:diagrams.loki3.com/BracketList"/>
    <dgm:cxn modelId="{8E25FA96-3B40-4344-8ECA-D63E16634BA1}" type="presParOf" srcId="{ED2D17E9-0F35-4A22-BF14-035C85910D7A}" destId="{DA138646-C941-4BCF-B717-F190E3FDF249}" srcOrd="1" destOrd="0" presId="urn:diagrams.loki3.com/BracketList"/>
    <dgm:cxn modelId="{26DAE812-162B-47E5-B0CA-2F1CB3338B4D}" type="presParOf" srcId="{ED2D17E9-0F35-4A22-BF14-035C85910D7A}" destId="{F9F80BE7-B8F9-4155-A14A-1F0218175218}" srcOrd="2" destOrd="0" presId="urn:diagrams.loki3.com/BracketList"/>
    <dgm:cxn modelId="{DE3826DF-E877-461A-9DD1-FEF96DE935BD}" type="presParOf" srcId="{ED2D17E9-0F35-4A22-BF14-035C85910D7A}" destId="{020C63E2-4E1E-41F9-A2D1-30253FC1E218}"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67439-3F02-474B-9234-30C27C309B99}">
      <dsp:nvSpPr>
        <dsp:cNvPr id="0" name=""/>
        <dsp:cNvSpPr/>
      </dsp:nvSpPr>
      <dsp:spPr>
        <a:xfrm>
          <a:off x="5378" y="0"/>
          <a:ext cx="5173509" cy="44370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noProof="0" dirty="0"/>
            <a:t>Annual healthcare ICT fairs in Finland since 1970's</a:t>
          </a:r>
        </a:p>
      </dsp:txBody>
      <dsp:txXfrm>
        <a:off x="5378" y="0"/>
        <a:ext cx="5173509" cy="1331118"/>
      </dsp:txXfrm>
    </dsp:sp>
    <dsp:sp modelId="{9F81A3E4-9212-4548-ADDD-E71C759021F6}">
      <dsp:nvSpPr>
        <dsp:cNvPr id="0" name=""/>
        <dsp:cNvSpPr/>
      </dsp:nvSpPr>
      <dsp:spPr>
        <a:xfrm>
          <a:off x="522729" y="1331118"/>
          <a:ext cx="4138807" cy="2884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64770" rIns="86360" bIns="64770" numCol="1" spcCol="1270" anchor="ctr" anchorCtr="0">
          <a:noAutofit/>
        </a:bodyPr>
        <a:lstStyle/>
        <a:p>
          <a:pPr marL="0" lvl="0" indent="0" algn="ctr" defTabSz="1511300">
            <a:lnSpc>
              <a:spcPct val="90000"/>
            </a:lnSpc>
            <a:spcBef>
              <a:spcPct val="0"/>
            </a:spcBef>
            <a:spcAft>
              <a:spcPct val="35000"/>
            </a:spcAft>
            <a:buNone/>
          </a:pPr>
          <a:r>
            <a:rPr lang="en-GB" sz="3400" b="1" kern="1200" noProof="0" dirty="0"/>
            <a:t>Comprehensive peer-to-peer networking and support</a:t>
          </a:r>
        </a:p>
      </dsp:txBody>
      <dsp:txXfrm>
        <a:off x="607201" y="1415590"/>
        <a:ext cx="3969863" cy="2715146"/>
      </dsp:txXfrm>
    </dsp:sp>
    <dsp:sp modelId="{F955D9AC-8866-43B7-9D35-0CA95158DCFB}">
      <dsp:nvSpPr>
        <dsp:cNvPr id="0" name=""/>
        <dsp:cNvSpPr/>
      </dsp:nvSpPr>
      <dsp:spPr>
        <a:xfrm>
          <a:off x="5566900" y="0"/>
          <a:ext cx="5173509" cy="44370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noProof="0" dirty="0"/>
            <a:t>Health ISACs</a:t>
          </a:r>
        </a:p>
      </dsp:txBody>
      <dsp:txXfrm>
        <a:off x="5566900" y="0"/>
        <a:ext cx="5173509" cy="1331118"/>
      </dsp:txXfrm>
    </dsp:sp>
    <dsp:sp modelId="{1452764F-F4EB-4E00-BED2-1FE8AD9520A5}">
      <dsp:nvSpPr>
        <dsp:cNvPr id="0" name=""/>
        <dsp:cNvSpPr/>
      </dsp:nvSpPr>
      <dsp:spPr>
        <a:xfrm>
          <a:off x="6084251" y="1332418"/>
          <a:ext cx="4138807" cy="1337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64770" rIns="86360" bIns="64770" numCol="1" spcCol="1270" anchor="ctr" anchorCtr="0">
          <a:noAutofit/>
        </a:bodyPr>
        <a:lstStyle/>
        <a:p>
          <a:pPr marL="0" lvl="0" indent="0" algn="ctr" defTabSz="1511300">
            <a:lnSpc>
              <a:spcPct val="90000"/>
            </a:lnSpc>
            <a:spcBef>
              <a:spcPct val="0"/>
            </a:spcBef>
            <a:spcAft>
              <a:spcPct val="35000"/>
            </a:spcAft>
            <a:buNone/>
          </a:pPr>
          <a:r>
            <a:rPr lang="en-GB" sz="3400" kern="1200" noProof="0" dirty="0"/>
            <a:t>USA: since 2010</a:t>
          </a:r>
        </a:p>
      </dsp:txBody>
      <dsp:txXfrm>
        <a:off x="6123435" y="1371602"/>
        <a:ext cx="4060439" cy="1259466"/>
      </dsp:txXfrm>
    </dsp:sp>
    <dsp:sp modelId="{13A7DBA7-9023-4FD9-ADA1-530018966CB2}">
      <dsp:nvSpPr>
        <dsp:cNvPr id="0" name=""/>
        <dsp:cNvSpPr/>
      </dsp:nvSpPr>
      <dsp:spPr>
        <a:xfrm>
          <a:off x="6084251" y="2876074"/>
          <a:ext cx="4138807" cy="1337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64770" rIns="86360" bIns="64770" numCol="1" spcCol="1270" anchor="ctr" anchorCtr="0">
          <a:noAutofit/>
        </a:bodyPr>
        <a:lstStyle/>
        <a:p>
          <a:pPr marL="0" lvl="0" indent="0" algn="ctr" defTabSz="1511300">
            <a:lnSpc>
              <a:spcPct val="90000"/>
            </a:lnSpc>
            <a:spcBef>
              <a:spcPct val="0"/>
            </a:spcBef>
            <a:spcAft>
              <a:spcPct val="35000"/>
            </a:spcAft>
            <a:buNone/>
          </a:pPr>
          <a:r>
            <a:rPr lang="en-GB" sz="3400" kern="1200" noProof="0" dirty="0"/>
            <a:t>Finland: since 2017</a:t>
          </a:r>
        </a:p>
      </dsp:txBody>
      <dsp:txXfrm>
        <a:off x="6123435" y="2915258"/>
        <a:ext cx="4060439" cy="1259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96415-51D7-43A6-AC13-1F28F1CD80A7}">
      <dsp:nvSpPr>
        <dsp:cNvPr id="0" name=""/>
        <dsp:cNvSpPr/>
      </dsp:nvSpPr>
      <dsp:spPr>
        <a:xfrm>
          <a:off x="1311" y="0"/>
          <a:ext cx="3410528" cy="44370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noProof="0" dirty="0"/>
            <a:t>Vulnerability scanning</a:t>
          </a:r>
        </a:p>
      </dsp:txBody>
      <dsp:txXfrm>
        <a:off x="1311" y="0"/>
        <a:ext cx="3410528" cy="1331118"/>
      </dsp:txXfrm>
    </dsp:sp>
    <dsp:sp modelId="{A846D57D-59AC-46A7-8299-E36CEC59F6D0}">
      <dsp:nvSpPr>
        <dsp:cNvPr id="0" name=""/>
        <dsp:cNvSpPr/>
      </dsp:nvSpPr>
      <dsp:spPr>
        <a:xfrm>
          <a:off x="342364" y="1332418"/>
          <a:ext cx="2728422" cy="1337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GB" sz="2100" kern="1200" noProof="0" dirty="0"/>
            <a:t>NCSC-FI promotes especially for healthcare sector</a:t>
          </a:r>
        </a:p>
      </dsp:txBody>
      <dsp:txXfrm>
        <a:off x="381548" y="1371602"/>
        <a:ext cx="2650054" cy="1259466"/>
      </dsp:txXfrm>
    </dsp:sp>
    <dsp:sp modelId="{1AE17363-C284-48F6-935D-D4196AE5C1BC}">
      <dsp:nvSpPr>
        <dsp:cNvPr id="0" name=""/>
        <dsp:cNvSpPr/>
      </dsp:nvSpPr>
      <dsp:spPr>
        <a:xfrm>
          <a:off x="342364" y="2876074"/>
          <a:ext cx="2728422" cy="1337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GB" sz="2100" b="1" kern="1200" noProof="0" dirty="0"/>
            <a:t>Small public attack surface in Finnish healthcare</a:t>
          </a:r>
        </a:p>
      </dsp:txBody>
      <dsp:txXfrm>
        <a:off x="381548" y="2915258"/>
        <a:ext cx="2650054" cy="1259466"/>
      </dsp:txXfrm>
    </dsp:sp>
    <dsp:sp modelId="{C27D03F2-04F2-4B59-B4DB-8ADFE7B517D4}">
      <dsp:nvSpPr>
        <dsp:cNvPr id="0" name=""/>
        <dsp:cNvSpPr/>
      </dsp:nvSpPr>
      <dsp:spPr>
        <a:xfrm>
          <a:off x="3667629" y="0"/>
          <a:ext cx="3410528" cy="44370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noProof="0" dirty="0"/>
            <a:t>Outdated systems</a:t>
          </a:r>
        </a:p>
      </dsp:txBody>
      <dsp:txXfrm>
        <a:off x="3667629" y="0"/>
        <a:ext cx="3410528" cy="1331118"/>
      </dsp:txXfrm>
    </dsp:sp>
    <dsp:sp modelId="{69E6E2D2-1F44-4EF4-AC96-955685436328}">
      <dsp:nvSpPr>
        <dsp:cNvPr id="0" name=""/>
        <dsp:cNvSpPr/>
      </dsp:nvSpPr>
      <dsp:spPr>
        <a:xfrm>
          <a:off x="4008682" y="1332418"/>
          <a:ext cx="2728422" cy="1337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GB" sz="2100" kern="1200" noProof="0" dirty="0"/>
            <a:t>Certainly found both in Finland and in the USA</a:t>
          </a:r>
        </a:p>
      </dsp:txBody>
      <dsp:txXfrm>
        <a:off x="4047866" y="1371602"/>
        <a:ext cx="2650054" cy="1259466"/>
      </dsp:txXfrm>
    </dsp:sp>
    <dsp:sp modelId="{21BA69D6-7447-45FE-93E5-4722D23C5529}">
      <dsp:nvSpPr>
        <dsp:cNvPr id="0" name=""/>
        <dsp:cNvSpPr/>
      </dsp:nvSpPr>
      <dsp:spPr>
        <a:xfrm>
          <a:off x="4008682" y="2876074"/>
          <a:ext cx="2728422" cy="1337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GB" sz="2100" kern="1200" noProof="0" dirty="0"/>
            <a:t>Healthcare sector not much different from other sectors</a:t>
          </a:r>
        </a:p>
      </dsp:txBody>
      <dsp:txXfrm>
        <a:off x="4047866" y="2915258"/>
        <a:ext cx="2650054" cy="1259466"/>
      </dsp:txXfrm>
    </dsp:sp>
    <dsp:sp modelId="{1A1C2C0F-B579-4B89-BB0D-ABEE9A545E6C}">
      <dsp:nvSpPr>
        <dsp:cNvPr id="0" name=""/>
        <dsp:cNvSpPr/>
      </dsp:nvSpPr>
      <dsp:spPr>
        <a:xfrm>
          <a:off x="7333947" y="0"/>
          <a:ext cx="3410528" cy="44370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noProof="0" dirty="0"/>
            <a:t>Complexity</a:t>
          </a:r>
        </a:p>
      </dsp:txBody>
      <dsp:txXfrm>
        <a:off x="7333947" y="0"/>
        <a:ext cx="3410528" cy="1331118"/>
      </dsp:txXfrm>
    </dsp:sp>
    <dsp:sp modelId="{CFC22D2E-A5D2-441F-A1E2-9880243181C6}">
      <dsp:nvSpPr>
        <dsp:cNvPr id="0" name=""/>
        <dsp:cNvSpPr/>
      </dsp:nvSpPr>
      <dsp:spPr>
        <a:xfrm>
          <a:off x="7675000" y="1331118"/>
          <a:ext cx="2728422" cy="2884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GB" sz="2100" kern="1200" noProof="0" dirty="0"/>
            <a:t>Technological legacy both in Finland and in the USA</a:t>
          </a:r>
        </a:p>
      </dsp:txBody>
      <dsp:txXfrm>
        <a:off x="7754913" y="1411031"/>
        <a:ext cx="2568596" cy="2724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34A2C-2F94-448E-8FBA-4E2E22061FBB}">
      <dsp:nvSpPr>
        <dsp:cNvPr id="0" name=""/>
        <dsp:cNvSpPr/>
      </dsp:nvSpPr>
      <dsp:spPr>
        <a:xfrm>
          <a:off x="0" y="0"/>
          <a:ext cx="10745788" cy="44370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GB" sz="5900" kern="1200" noProof="0" dirty="0"/>
            <a:t>Finland is a small economy</a:t>
          </a:r>
        </a:p>
      </dsp:txBody>
      <dsp:txXfrm>
        <a:off x="0" y="0"/>
        <a:ext cx="10745788" cy="1331118"/>
      </dsp:txXfrm>
    </dsp:sp>
    <dsp:sp modelId="{886FB95B-B0B5-46B7-BF03-5F4DD902BFD4}">
      <dsp:nvSpPr>
        <dsp:cNvPr id="0" name=""/>
        <dsp:cNvSpPr/>
      </dsp:nvSpPr>
      <dsp:spPr>
        <a:xfrm>
          <a:off x="1074578" y="1332418"/>
          <a:ext cx="8596630" cy="1337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74295" rIns="99060" bIns="74295" numCol="1" spcCol="1270" anchor="ctr" anchorCtr="0">
          <a:noAutofit/>
        </a:bodyPr>
        <a:lstStyle/>
        <a:p>
          <a:pPr marL="0" lvl="0" indent="0" algn="ctr" defTabSz="1733550">
            <a:lnSpc>
              <a:spcPct val="90000"/>
            </a:lnSpc>
            <a:spcBef>
              <a:spcPct val="0"/>
            </a:spcBef>
            <a:spcAft>
              <a:spcPct val="35000"/>
            </a:spcAft>
            <a:buNone/>
          </a:pPr>
          <a:r>
            <a:rPr lang="en-GB" sz="3900" kern="1200" noProof="0" dirty="0"/>
            <a:t>Largest Finnish organisations are globally small</a:t>
          </a:r>
        </a:p>
      </dsp:txBody>
      <dsp:txXfrm>
        <a:off x="1113762" y="1371602"/>
        <a:ext cx="8518262" cy="1259466"/>
      </dsp:txXfrm>
    </dsp:sp>
    <dsp:sp modelId="{B7DA92C5-9B04-49F0-8CB3-28398A86E82F}">
      <dsp:nvSpPr>
        <dsp:cNvPr id="0" name=""/>
        <dsp:cNvSpPr/>
      </dsp:nvSpPr>
      <dsp:spPr>
        <a:xfrm>
          <a:off x="1074578" y="2876074"/>
          <a:ext cx="8596630" cy="1337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74295" rIns="99060" bIns="74295" numCol="1" spcCol="1270" anchor="ctr" anchorCtr="0">
          <a:noAutofit/>
        </a:bodyPr>
        <a:lstStyle/>
        <a:p>
          <a:pPr marL="0" lvl="0" indent="0" algn="ctr" defTabSz="1733550">
            <a:lnSpc>
              <a:spcPct val="90000"/>
            </a:lnSpc>
            <a:spcBef>
              <a:spcPct val="0"/>
            </a:spcBef>
            <a:spcAft>
              <a:spcPct val="35000"/>
            </a:spcAft>
            <a:buNone/>
          </a:pPr>
          <a:r>
            <a:rPr lang="en-GB" sz="3900" b="1" kern="1200" noProof="0" dirty="0"/>
            <a:t>Criminals easily find more lucrative targets elsewhere</a:t>
          </a:r>
        </a:p>
      </dsp:txBody>
      <dsp:txXfrm>
        <a:off x="1113762" y="2915258"/>
        <a:ext cx="8518262" cy="12594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8E653-6391-46A5-8C2D-2FC069034F0C}">
      <dsp:nvSpPr>
        <dsp:cNvPr id="0" name=""/>
        <dsp:cNvSpPr/>
      </dsp:nvSpPr>
      <dsp:spPr>
        <a:xfrm>
          <a:off x="0" y="0"/>
          <a:ext cx="10745788" cy="44370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GB" sz="6000" kern="1200" noProof="0" dirty="0" err="1"/>
            <a:t>Vastaamo</a:t>
          </a:r>
          <a:r>
            <a:rPr lang="en-GB" sz="6000" kern="1200" noProof="0" dirty="0"/>
            <a:t> incident in 2020</a:t>
          </a:r>
        </a:p>
      </dsp:txBody>
      <dsp:txXfrm>
        <a:off x="0" y="0"/>
        <a:ext cx="10745788" cy="1331118"/>
      </dsp:txXfrm>
    </dsp:sp>
    <dsp:sp modelId="{FD2E63BE-B998-4D59-B2D5-678F480E9A63}">
      <dsp:nvSpPr>
        <dsp:cNvPr id="0" name=""/>
        <dsp:cNvSpPr/>
      </dsp:nvSpPr>
      <dsp:spPr>
        <a:xfrm>
          <a:off x="1074578" y="1331118"/>
          <a:ext cx="8596630" cy="2884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840" tIns="87630" rIns="116840" bIns="87630" numCol="1" spcCol="1270" anchor="ctr" anchorCtr="0">
          <a:noAutofit/>
        </a:bodyPr>
        <a:lstStyle/>
        <a:p>
          <a:pPr marL="0" lvl="0" indent="0" algn="ctr" defTabSz="2044700">
            <a:lnSpc>
              <a:spcPct val="90000"/>
            </a:lnSpc>
            <a:spcBef>
              <a:spcPct val="0"/>
            </a:spcBef>
            <a:spcAft>
              <a:spcPct val="35000"/>
            </a:spcAft>
            <a:buNone/>
          </a:pPr>
          <a:r>
            <a:rPr lang="en-GB" sz="4600" b="1" kern="1200" noProof="0" dirty="0"/>
            <a:t>Government resolution </a:t>
          </a:r>
          <a:r>
            <a:rPr lang="en-GB" sz="4600" kern="1200" noProof="0" dirty="0"/>
            <a:t>on information security and privacy on critical sectors</a:t>
          </a:r>
        </a:p>
      </dsp:txBody>
      <dsp:txXfrm>
        <a:off x="1159050" y="1415590"/>
        <a:ext cx="8427686" cy="27151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1E96D-2C81-4DCD-B809-BAE07ACADF1C}">
      <dsp:nvSpPr>
        <dsp:cNvPr id="0" name=""/>
        <dsp:cNvSpPr/>
      </dsp:nvSpPr>
      <dsp:spPr>
        <a:xfrm>
          <a:off x="5378" y="0"/>
          <a:ext cx="5173509" cy="44370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noProof="0" dirty="0"/>
            <a:t>Public healthcare</a:t>
          </a:r>
        </a:p>
      </dsp:txBody>
      <dsp:txXfrm>
        <a:off x="5378" y="0"/>
        <a:ext cx="5173509" cy="1331118"/>
      </dsp:txXfrm>
    </dsp:sp>
    <dsp:sp modelId="{D52AEF40-9678-4B7F-83D1-79177C48B16F}">
      <dsp:nvSpPr>
        <dsp:cNvPr id="0" name=""/>
        <dsp:cNvSpPr/>
      </dsp:nvSpPr>
      <dsp:spPr>
        <a:xfrm>
          <a:off x="522729" y="1332418"/>
          <a:ext cx="4138807" cy="1337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GB" sz="2500" kern="1200" noProof="0" dirty="0"/>
            <a:t>Personal liability of public servants</a:t>
          </a:r>
        </a:p>
      </dsp:txBody>
      <dsp:txXfrm>
        <a:off x="561913" y="1371602"/>
        <a:ext cx="4060439" cy="1259466"/>
      </dsp:txXfrm>
    </dsp:sp>
    <dsp:sp modelId="{5BD206CA-386C-4163-A0FE-E809A41B17B3}">
      <dsp:nvSpPr>
        <dsp:cNvPr id="0" name=""/>
        <dsp:cNvSpPr/>
      </dsp:nvSpPr>
      <dsp:spPr>
        <a:xfrm>
          <a:off x="522729" y="2876074"/>
          <a:ext cx="4138807" cy="1337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GB" sz="2500" b="1" kern="1200" noProof="0" dirty="0"/>
            <a:t>Comprehensive long-term investments in cybersecurity</a:t>
          </a:r>
        </a:p>
      </dsp:txBody>
      <dsp:txXfrm>
        <a:off x="561913" y="2915258"/>
        <a:ext cx="4060439" cy="1259466"/>
      </dsp:txXfrm>
    </dsp:sp>
    <dsp:sp modelId="{D5D481D3-AFC2-4588-809A-13A27E3B3604}">
      <dsp:nvSpPr>
        <dsp:cNvPr id="0" name=""/>
        <dsp:cNvSpPr/>
      </dsp:nvSpPr>
      <dsp:spPr>
        <a:xfrm>
          <a:off x="5566900" y="0"/>
          <a:ext cx="5173509" cy="44370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noProof="0" dirty="0"/>
            <a:t>GDPR</a:t>
          </a:r>
        </a:p>
      </dsp:txBody>
      <dsp:txXfrm>
        <a:off x="5566900" y="0"/>
        <a:ext cx="5173509" cy="1331118"/>
      </dsp:txXfrm>
    </dsp:sp>
    <dsp:sp modelId="{50972D71-582F-4724-B78D-0091D98041F4}">
      <dsp:nvSpPr>
        <dsp:cNvPr id="0" name=""/>
        <dsp:cNvSpPr/>
      </dsp:nvSpPr>
      <dsp:spPr>
        <a:xfrm>
          <a:off x="6084251" y="1332418"/>
          <a:ext cx="4138807" cy="1337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GB" sz="2500" kern="1200" noProof="0" dirty="0"/>
            <a:t>Finns are quite strict about following the rules</a:t>
          </a:r>
        </a:p>
      </dsp:txBody>
      <dsp:txXfrm>
        <a:off x="6123435" y="1371602"/>
        <a:ext cx="4060439" cy="1259466"/>
      </dsp:txXfrm>
    </dsp:sp>
    <dsp:sp modelId="{4F3CB9E6-D169-43B7-9DEF-61FDC1ED5CA1}">
      <dsp:nvSpPr>
        <dsp:cNvPr id="0" name=""/>
        <dsp:cNvSpPr/>
      </dsp:nvSpPr>
      <dsp:spPr>
        <a:xfrm>
          <a:off x="6084251" y="2876074"/>
          <a:ext cx="4138807" cy="1337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GB" sz="2500" kern="1200" noProof="0" dirty="0"/>
            <a:t>Boosts also cybersecurity</a:t>
          </a:r>
        </a:p>
      </dsp:txBody>
      <dsp:txXfrm>
        <a:off x="6123435" y="2915258"/>
        <a:ext cx="4060439" cy="12594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5A638-AE87-44E0-8737-C98E63B491A9}">
      <dsp:nvSpPr>
        <dsp:cNvPr id="0" name=""/>
        <dsp:cNvSpPr/>
      </dsp:nvSpPr>
      <dsp:spPr>
        <a:xfrm>
          <a:off x="5378" y="0"/>
          <a:ext cx="5173509" cy="44370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noProof="0" dirty="0"/>
            <a:t>Ransom payments</a:t>
          </a:r>
        </a:p>
      </dsp:txBody>
      <dsp:txXfrm>
        <a:off x="5378" y="0"/>
        <a:ext cx="5173509" cy="1331118"/>
      </dsp:txXfrm>
    </dsp:sp>
    <dsp:sp modelId="{16C36F36-8FC0-4DFE-BCED-AF99EB1A699E}">
      <dsp:nvSpPr>
        <dsp:cNvPr id="0" name=""/>
        <dsp:cNvSpPr/>
      </dsp:nvSpPr>
      <dsp:spPr>
        <a:xfrm>
          <a:off x="522729" y="1332418"/>
          <a:ext cx="4138807" cy="1337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GB" sz="2500" kern="1200" noProof="0" dirty="0"/>
            <a:t>53 % of American healthcare organisations pay</a:t>
          </a:r>
        </a:p>
      </dsp:txBody>
      <dsp:txXfrm>
        <a:off x="561913" y="1371602"/>
        <a:ext cx="4060439" cy="1259466"/>
      </dsp:txXfrm>
    </dsp:sp>
    <dsp:sp modelId="{2B95C2B7-C3C9-4039-80DF-CE3D78A9F42F}">
      <dsp:nvSpPr>
        <dsp:cNvPr id="0" name=""/>
        <dsp:cNvSpPr/>
      </dsp:nvSpPr>
      <dsp:spPr>
        <a:xfrm>
          <a:off x="522729" y="2876074"/>
          <a:ext cx="4138807" cy="1337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GB" sz="2500" b="1" kern="1200" noProof="0" dirty="0"/>
            <a:t>None of the Finnish ones have paid</a:t>
          </a:r>
        </a:p>
      </dsp:txBody>
      <dsp:txXfrm>
        <a:off x="561913" y="2915258"/>
        <a:ext cx="4060439" cy="1259466"/>
      </dsp:txXfrm>
    </dsp:sp>
    <dsp:sp modelId="{0F385AEA-2D28-4D4B-88D2-94C0BB1F68F2}">
      <dsp:nvSpPr>
        <dsp:cNvPr id="0" name=""/>
        <dsp:cNvSpPr/>
      </dsp:nvSpPr>
      <dsp:spPr>
        <a:xfrm>
          <a:off x="5566900" y="0"/>
          <a:ext cx="5173509" cy="44370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noProof="0" dirty="0"/>
            <a:t>ICT is special</a:t>
          </a:r>
        </a:p>
      </dsp:txBody>
      <dsp:txXfrm>
        <a:off x="5566900" y="0"/>
        <a:ext cx="5173509" cy="1331118"/>
      </dsp:txXfrm>
    </dsp:sp>
    <dsp:sp modelId="{05CB7973-ECD9-4BA3-91C6-A1D41F0DED18}">
      <dsp:nvSpPr>
        <dsp:cNvPr id="0" name=""/>
        <dsp:cNvSpPr/>
      </dsp:nvSpPr>
      <dsp:spPr>
        <a:xfrm>
          <a:off x="6084251" y="1332418"/>
          <a:ext cx="4138807" cy="1337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GB" sz="2500" kern="1200" noProof="0" dirty="0"/>
            <a:t>Pivotal role of ICT service providers makes them lucrative targets</a:t>
          </a:r>
        </a:p>
      </dsp:txBody>
      <dsp:txXfrm>
        <a:off x="6123435" y="1371602"/>
        <a:ext cx="4060439" cy="1259466"/>
      </dsp:txXfrm>
    </dsp:sp>
    <dsp:sp modelId="{ACC9B34C-88C9-4937-8F3B-F3C14BF25843}">
      <dsp:nvSpPr>
        <dsp:cNvPr id="0" name=""/>
        <dsp:cNvSpPr/>
      </dsp:nvSpPr>
      <dsp:spPr>
        <a:xfrm>
          <a:off x="6084251" y="2876074"/>
          <a:ext cx="4138807" cy="1337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GB" sz="2500" kern="1200" noProof="0" dirty="0"/>
            <a:t>Increased reporting</a:t>
          </a:r>
        </a:p>
      </dsp:txBody>
      <dsp:txXfrm>
        <a:off x="6123435" y="2915258"/>
        <a:ext cx="4060439" cy="12594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E2627-666E-4D01-95F9-C32F93058EB1}">
      <dsp:nvSpPr>
        <dsp:cNvPr id="0" name=""/>
        <dsp:cNvSpPr/>
      </dsp:nvSpPr>
      <dsp:spPr>
        <a:xfrm>
          <a:off x="606680" y="1687"/>
          <a:ext cx="2216843" cy="1330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Social</a:t>
          </a:r>
        </a:p>
      </dsp:txBody>
      <dsp:txXfrm>
        <a:off x="606680" y="1687"/>
        <a:ext cx="2216843" cy="1330106"/>
      </dsp:txXfrm>
    </dsp:sp>
    <dsp:sp modelId="{2188ABC8-808A-472B-8F60-78B9384B2EB1}">
      <dsp:nvSpPr>
        <dsp:cNvPr id="0" name=""/>
        <dsp:cNvSpPr/>
      </dsp:nvSpPr>
      <dsp:spPr>
        <a:xfrm>
          <a:off x="3045208" y="1687"/>
          <a:ext cx="2216843" cy="1330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Technological</a:t>
          </a:r>
        </a:p>
      </dsp:txBody>
      <dsp:txXfrm>
        <a:off x="3045208" y="1687"/>
        <a:ext cx="2216843" cy="1330106"/>
      </dsp:txXfrm>
    </dsp:sp>
    <dsp:sp modelId="{98A92BB5-DA23-4FD1-9086-3CE4D11A262F}">
      <dsp:nvSpPr>
        <dsp:cNvPr id="0" name=""/>
        <dsp:cNvSpPr/>
      </dsp:nvSpPr>
      <dsp:spPr>
        <a:xfrm>
          <a:off x="5483736" y="1687"/>
          <a:ext cx="2216843" cy="1330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Economical</a:t>
          </a:r>
        </a:p>
      </dsp:txBody>
      <dsp:txXfrm>
        <a:off x="5483736" y="1687"/>
        <a:ext cx="2216843" cy="1330106"/>
      </dsp:txXfrm>
    </dsp:sp>
    <dsp:sp modelId="{29ADDC06-4265-4406-A3F6-774B4E37D86F}">
      <dsp:nvSpPr>
        <dsp:cNvPr id="0" name=""/>
        <dsp:cNvSpPr/>
      </dsp:nvSpPr>
      <dsp:spPr>
        <a:xfrm>
          <a:off x="7922263" y="1687"/>
          <a:ext cx="2216843" cy="1330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Military</a:t>
          </a:r>
        </a:p>
      </dsp:txBody>
      <dsp:txXfrm>
        <a:off x="7922263" y="1687"/>
        <a:ext cx="2216843" cy="1330106"/>
      </dsp:txXfrm>
    </dsp:sp>
    <dsp:sp modelId="{11DF6F4B-381F-4330-971F-2B74B240CA87}">
      <dsp:nvSpPr>
        <dsp:cNvPr id="0" name=""/>
        <dsp:cNvSpPr/>
      </dsp:nvSpPr>
      <dsp:spPr>
        <a:xfrm>
          <a:off x="606680" y="1553477"/>
          <a:ext cx="2216843" cy="1330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Political</a:t>
          </a:r>
        </a:p>
      </dsp:txBody>
      <dsp:txXfrm>
        <a:off x="606680" y="1553477"/>
        <a:ext cx="2216843" cy="1330106"/>
      </dsp:txXfrm>
    </dsp:sp>
    <dsp:sp modelId="{E8AE4665-C792-432E-B294-3481E6575257}">
      <dsp:nvSpPr>
        <dsp:cNvPr id="0" name=""/>
        <dsp:cNvSpPr/>
      </dsp:nvSpPr>
      <dsp:spPr>
        <a:xfrm>
          <a:off x="3045208" y="1553477"/>
          <a:ext cx="2216843" cy="1330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Legal</a:t>
          </a:r>
        </a:p>
      </dsp:txBody>
      <dsp:txXfrm>
        <a:off x="3045208" y="1553477"/>
        <a:ext cx="2216843" cy="1330106"/>
      </dsp:txXfrm>
    </dsp:sp>
    <dsp:sp modelId="{4F88D763-DA22-4EAC-9B7B-5C598A0C4683}">
      <dsp:nvSpPr>
        <dsp:cNvPr id="0" name=""/>
        <dsp:cNvSpPr/>
      </dsp:nvSpPr>
      <dsp:spPr>
        <a:xfrm>
          <a:off x="5483736" y="1553477"/>
          <a:ext cx="2216843" cy="1330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Environmental</a:t>
          </a:r>
        </a:p>
      </dsp:txBody>
      <dsp:txXfrm>
        <a:off x="5483736" y="1553477"/>
        <a:ext cx="2216843" cy="1330106"/>
      </dsp:txXfrm>
    </dsp:sp>
    <dsp:sp modelId="{64D7C9EA-E695-499E-9F02-FB50D7951864}">
      <dsp:nvSpPr>
        <dsp:cNvPr id="0" name=""/>
        <dsp:cNvSpPr/>
      </dsp:nvSpPr>
      <dsp:spPr>
        <a:xfrm>
          <a:off x="7922263" y="1553477"/>
          <a:ext cx="2216843" cy="1330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Security</a:t>
          </a:r>
        </a:p>
      </dsp:txBody>
      <dsp:txXfrm>
        <a:off x="7922263" y="1553477"/>
        <a:ext cx="2216843" cy="1330106"/>
      </dsp:txXfrm>
    </dsp:sp>
    <dsp:sp modelId="{39B36435-E8B3-44D3-BA56-130E42AB6EF2}">
      <dsp:nvSpPr>
        <dsp:cNvPr id="0" name=""/>
        <dsp:cNvSpPr/>
      </dsp:nvSpPr>
      <dsp:spPr>
        <a:xfrm>
          <a:off x="648567" y="3105268"/>
          <a:ext cx="9448652" cy="1330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PLUS: Psychological | Reputational | Other</a:t>
          </a:r>
        </a:p>
      </dsp:txBody>
      <dsp:txXfrm>
        <a:off x="648567" y="3105268"/>
        <a:ext cx="9448652" cy="13301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A16EE-750F-4EAA-898D-6FA7BA2052F4}">
      <dsp:nvSpPr>
        <dsp:cNvPr id="0" name=""/>
        <dsp:cNvSpPr/>
      </dsp:nvSpPr>
      <dsp:spPr>
        <a:xfrm>
          <a:off x="0" y="262000"/>
          <a:ext cx="2683823"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GB" sz="1400" kern="1200" noProof="0" dirty="0"/>
            <a:t>Social</a:t>
          </a:r>
        </a:p>
      </dsp:txBody>
      <dsp:txXfrm>
        <a:off x="0" y="262000"/>
        <a:ext cx="2683823" cy="277200"/>
      </dsp:txXfrm>
    </dsp:sp>
    <dsp:sp modelId="{147F2826-5425-42D2-A850-68AFEC1B0498}">
      <dsp:nvSpPr>
        <dsp:cNvPr id="0" name=""/>
        <dsp:cNvSpPr/>
      </dsp:nvSpPr>
      <dsp:spPr>
        <a:xfrm>
          <a:off x="2683823" y="136394"/>
          <a:ext cx="536764" cy="52841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19D8AC-FB87-4360-82A8-09EE500999CE}">
      <dsp:nvSpPr>
        <dsp:cNvPr id="0" name=""/>
        <dsp:cNvSpPr/>
      </dsp:nvSpPr>
      <dsp:spPr>
        <a:xfrm>
          <a:off x="3435294" y="136394"/>
          <a:ext cx="7299999" cy="5284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a:t>Small country; population about 5,5 million</a:t>
          </a:r>
        </a:p>
        <a:p>
          <a:pPr marL="114300" lvl="1" indent="-114300" algn="l" defTabSz="622300">
            <a:lnSpc>
              <a:spcPct val="90000"/>
            </a:lnSpc>
            <a:spcBef>
              <a:spcPct val="0"/>
            </a:spcBef>
            <a:spcAft>
              <a:spcPct val="15000"/>
            </a:spcAft>
            <a:buChar char="•"/>
          </a:pPr>
          <a:r>
            <a:rPr lang="en-GB" sz="1400" kern="1200" noProof="0" dirty="0"/>
            <a:t>Low birth rate</a:t>
          </a:r>
        </a:p>
      </dsp:txBody>
      <dsp:txXfrm>
        <a:off x="3435294" y="136394"/>
        <a:ext cx="7299999" cy="528412"/>
      </dsp:txXfrm>
    </dsp:sp>
    <dsp:sp modelId="{8433EA56-8B7B-46EF-9FDE-F24B029417D1}">
      <dsp:nvSpPr>
        <dsp:cNvPr id="0" name=""/>
        <dsp:cNvSpPr/>
      </dsp:nvSpPr>
      <dsp:spPr>
        <a:xfrm>
          <a:off x="0" y="840813"/>
          <a:ext cx="2683823"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GB" sz="1400" kern="1200" noProof="0" dirty="0"/>
            <a:t>Technological</a:t>
          </a:r>
        </a:p>
      </dsp:txBody>
      <dsp:txXfrm>
        <a:off x="0" y="840813"/>
        <a:ext cx="2683823" cy="277200"/>
      </dsp:txXfrm>
    </dsp:sp>
    <dsp:sp modelId="{9BE31B75-6C85-4CBA-9953-79812B6F5C80}">
      <dsp:nvSpPr>
        <dsp:cNvPr id="0" name=""/>
        <dsp:cNvSpPr/>
      </dsp:nvSpPr>
      <dsp:spPr>
        <a:xfrm>
          <a:off x="2683823" y="715206"/>
          <a:ext cx="536764" cy="52841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EFCA02-35D0-4231-90B1-E9CB73DBE08C}">
      <dsp:nvSpPr>
        <dsp:cNvPr id="0" name=""/>
        <dsp:cNvSpPr/>
      </dsp:nvSpPr>
      <dsp:spPr>
        <a:xfrm>
          <a:off x="3435294" y="715206"/>
          <a:ext cx="7299999" cy="5284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a:t>Thoroughly digitalised</a:t>
          </a:r>
        </a:p>
        <a:p>
          <a:pPr marL="114300" lvl="1" indent="-114300" algn="l" defTabSz="622300">
            <a:lnSpc>
              <a:spcPct val="90000"/>
            </a:lnSpc>
            <a:spcBef>
              <a:spcPct val="0"/>
            </a:spcBef>
            <a:spcAft>
              <a:spcPct val="15000"/>
            </a:spcAft>
            <a:buChar char="•"/>
          </a:pPr>
          <a:r>
            <a:rPr lang="en-GB" sz="1400" kern="1200" noProof="0" dirty="0"/>
            <a:t>But not every resident is equally tech-savvy</a:t>
          </a:r>
        </a:p>
      </dsp:txBody>
      <dsp:txXfrm>
        <a:off x="3435294" y="715206"/>
        <a:ext cx="7299999" cy="528412"/>
      </dsp:txXfrm>
    </dsp:sp>
    <dsp:sp modelId="{E70613D4-D0FE-4DD6-A7C0-17665587378F}">
      <dsp:nvSpPr>
        <dsp:cNvPr id="0" name=""/>
        <dsp:cNvSpPr/>
      </dsp:nvSpPr>
      <dsp:spPr>
        <a:xfrm>
          <a:off x="0" y="1419625"/>
          <a:ext cx="2683823"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GB" sz="1400" kern="1200" noProof="0" dirty="0"/>
            <a:t>Economical</a:t>
          </a:r>
        </a:p>
      </dsp:txBody>
      <dsp:txXfrm>
        <a:off x="0" y="1419625"/>
        <a:ext cx="2683823" cy="277200"/>
      </dsp:txXfrm>
    </dsp:sp>
    <dsp:sp modelId="{6C3B5E4F-C79A-4562-B286-1334DBE4C773}">
      <dsp:nvSpPr>
        <dsp:cNvPr id="0" name=""/>
        <dsp:cNvSpPr/>
      </dsp:nvSpPr>
      <dsp:spPr>
        <a:xfrm>
          <a:off x="2683823" y="1294019"/>
          <a:ext cx="536764" cy="52841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B33446-4655-421E-ADDB-3083DD04D6BE}">
      <dsp:nvSpPr>
        <dsp:cNvPr id="0" name=""/>
        <dsp:cNvSpPr/>
      </dsp:nvSpPr>
      <dsp:spPr>
        <a:xfrm>
          <a:off x="3435294" y="1294019"/>
          <a:ext cx="7299999" cy="5284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a:t>GDP 61 685 USD/capita</a:t>
          </a:r>
        </a:p>
        <a:p>
          <a:pPr marL="114300" lvl="1" indent="-114300" algn="l" defTabSz="622300">
            <a:lnSpc>
              <a:spcPct val="90000"/>
            </a:lnSpc>
            <a:spcBef>
              <a:spcPct val="0"/>
            </a:spcBef>
            <a:spcAft>
              <a:spcPct val="15000"/>
            </a:spcAft>
            <a:buChar char="•"/>
          </a:pPr>
          <a:r>
            <a:rPr lang="en-GB" sz="1400" kern="1200" noProof="0" dirty="0"/>
            <a:t>Relatively small diversity in personal incomes</a:t>
          </a:r>
        </a:p>
      </dsp:txBody>
      <dsp:txXfrm>
        <a:off x="3435294" y="1294019"/>
        <a:ext cx="7299999" cy="528412"/>
      </dsp:txXfrm>
    </dsp:sp>
    <dsp:sp modelId="{9ED2A3D5-CB4F-4034-AB0A-6A79F99B367F}">
      <dsp:nvSpPr>
        <dsp:cNvPr id="0" name=""/>
        <dsp:cNvSpPr/>
      </dsp:nvSpPr>
      <dsp:spPr>
        <a:xfrm>
          <a:off x="0" y="1885825"/>
          <a:ext cx="2686447"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GB" sz="1400" kern="1200" noProof="0" dirty="0"/>
            <a:t>Military</a:t>
          </a:r>
        </a:p>
      </dsp:txBody>
      <dsp:txXfrm>
        <a:off x="0" y="1885825"/>
        <a:ext cx="2686447" cy="277200"/>
      </dsp:txXfrm>
    </dsp:sp>
    <dsp:sp modelId="{13C8F804-464F-4A05-A9F4-01285E871B94}">
      <dsp:nvSpPr>
        <dsp:cNvPr id="0" name=""/>
        <dsp:cNvSpPr/>
      </dsp:nvSpPr>
      <dsp:spPr>
        <a:xfrm>
          <a:off x="2686446" y="1872831"/>
          <a:ext cx="537289" cy="3031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0944E2-FF3F-4050-A092-D44B4A811428}">
      <dsp:nvSpPr>
        <dsp:cNvPr id="0" name=""/>
        <dsp:cNvSpPr/>
      </dsp:nvSpPr>
      <dsp:spPr>
        <a:xfrm>
          <a:off x="3438652" y="1872831"/>
          <a:ext cx="7307135" cy="303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a:t>Obligatory military service for men </a:t>
          </a:r>
          <a:r>
            <a:rPr lang="en-GB" sz="1400" kern="1200" noProof="0" dirty="0">
              <a:latin typeface="Arial" panose="020B0604020202020204" pitchFamily="34" charset="0"/>
              <a:cs typeface="Arial" panose="020B0604020202020204" pitchFamily="34" charset="0"/>
            </a:rPr>
            <a:t>→</a:t>
          </a:r>
          <a:r>
            <a:rPr lang="en-GB" sz="1400" kern="1200" noProof="0" dirty="0"/>
            <a:t> social networks</a:t>
          </a:r>
        </a:p>
      </dsp:txBody>
      <dsp:txXfrm>
        <a:off x="3438652" y="1872831"/>
        <a:ext cx="7307135" cy="303187"/>
      </dsp:txXfrm>
    </dsp:sp>
    <dsp:sp modelId="{BA21B86F-F907-4723-8B72-1B235B1F02FA}">
      <dsp:nvSpPr>
        <dsp:cNvPr id="0" name=""/>
        <dsp:cNvSpPr/>
      </dsp:nvSpPr>
      <dsp:spPr>
        <a:xfrm>
          <a:off x="0" y="2352025"/>
          <a:ext cx="2683823"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GB" sz="1400" kern="1200" noProof="0" dirty="0"/>
            <a:t>Political</a:t>
          </a:r>
        </a:p>
      </dsp:txBody>
      <dsp:txXfrm>
        <a:off x="0" y="2352025"/>
        <a:ext cx="2683823" cy="277200"/>
      </dsp:txXfrm>
    </dsp:sp>
    <dsp:sp modelId="{50C57D2A-88D9-46CA-B756-8B45BE5D03F2}">
      <dsp:nvSpPr>
        <dsp:cNvPr id="0" name=""/>
        <dsp:cNvSpPr/>
      </dsp:nvSpPr>
      <dsp:spPr>
        <a:xfrm>
          <a:off x="2683823" y="2226419"/>
          <a:ext cx="536764" cy="52841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8B4F45-4C30-4E1A-9332-174BB9098B8A}">
      <dsp:nvSpPr>
        <dsp:cNvPr id="0" name=""/>
        <dsp:cNvSpPr/>
      </dsp:nvSpPr>
      <dsp:spPr>
        <a:xfrm>
          <a:off x="3435294" y="2226419"/>
          <a:ext cx="7299999" cy="5284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a:t>Multi-party parliamentary democracy</a:t>
          </a:r>
        </a:p>
        <a:p>
          <a:pPr marL="114300" lvl="1" indent="-114300" algn="l" defTabSz="622300">
            <a:lnSpc>
              <a:spcPct val="90000"/>
            </a:lnSpc>
            <a:spcBef>
              <a:spcPct val="0"/>
            </a:spcBef>
            <a:spcAft>
              <a:spcPct val="15000"/>
            </a:spcAft>
            <a:buChar char="•"/>
          </a:pPr>
          <a:r>
            <a:rPr lang="en-GB" sz="1400" kern="1200" noProof="0" dirty="0"/>
            <a:t>Very low corruption</a:t>
          </a:r>
        </a:p>
      </dsp:txBody>
      <dsp:txXfrm>
        <a:off x="3435294" y="2226419"/>
        <a:ext cx="7299999" cy="528412"/>
      </dsp:txXfrm>
    </dsp:sp>
    <dsp:sp modelId="{99E1C4D3-ED5F-4E82-A800-8BBE092165FD}">
      <dsp:nvSpPr>
        <dsp:cNvPr id="0" name=""/>
        <dsp:cNvSpPr/>
      </dsp:nvSpPr>
      <dsp:spPr>
        <a:xfrm>
          <a:off x="0" y="2930838"/>
          <a:ext cx="2683823"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GB" sz="1400" kern="1200" noProof="0" dirty="0"/>
            <a:t>Legal</a:t>
          </a:r>
        </a:p>
      </dsp:txBody>
      <dsp:txXfrm>
        <a:off x="0" y="2930838"/>
        <a:ext cx="2683823" cy="277200"/>
      </dsp:txXfrm>
    </dsp:sp>
    <dsp:sp modelId="{B96823C0-603E-48A3-BCBE-1F69BFC44B65}">
      <dsp:nvSpPr>
        <dsp:cNvPr id="0" name=""/>
        <dsp:cNvSpPr/>
      </dsp:nvSpPr>
      <dsp:spPr>
        <a:xfrm>
          <a:off x="2683823" y="2805231"/>
          <a:ext cx="536764" cy="52841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308A1C-4C6B-4C68-BDB4-C45409E3464E}">
      <dsp:nvSpPr>
        <dsp:cNvPr id="0" name=""/>
        <dsp:cNvSpPr/>
      </dsp:nvSpPr>
      <dsp:spPr>
        <a:xfrm>
          <a:off x="3435294" y="2805231"/>
          <a:ext cx="7299999" cy="5284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a:t>Scandinavian civil law system</a:t>
          </a:r>
        </a:p>
        <a:p>
          <a:pPr marL="114300" lvl="1" indent="-114300" algn="l" defTabSz="622300">
            <a:lnSpc>
              <a:spcPct val="90000"/>
            </a:lnSpc>
            <a:spcBef>
              <a:spcPct val="0"/>
            </a:spcBef>
            <a:spcAft>
              <a:spcPct val="15000"/>
            </a:spcAft>
            <a:buChar char="•"/>
          </a:pPr>
          <a:r>
            <a:rPr lang="en-GB" sz="1400" kern="1200" noProof="0" dirty="0"/>
            <a:t>Cyber crime is well covered in the criminal code</a:t>
          </a:r>
        </a:p>
      </dsp:txBody>
      <dsp:txXfrm>
        <a:off x="3435294" y="2805231"/>
        <a:ext cx="7299999" cy="528412"/>
      </dsp:txXfrm>
    </dsp:sp>
    <dsp:sp modelId="{F693E750-4A8B-40F6-9934-E568719E78AA}">
      <dsp:nvSpPr>
        <dsp:cNvPr id="0" name=""/>
        <dsp:cNvSpPr/>
      </dsp:nvSpPr>
      <dsp:spPr>
        <a:xfrm>
          <a:off x="0" y="3397038"/>
          <a:ext cx="2686447"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GB" sz="1400" kern="1200" noProof="0" dirty="0"/>
            <a:t>Environmental</a:t>
          </a:r>
        </a:p>
      </dsp:txBody>
      <dsp:txXfrm>
        <a:off x="0" y="3397038"/>
        <a:ext cx="2686447" cy="277200"/>
      </dsp:txXfrm>
    </dsp:sp>
    <dsp:sp modelId="{22D69037-8887-4DCD-A77C-2BD279FE4028}">
      <dsp:nvSpPr>
        <dsp:cNvPr id="0" name=""/>
        <dsp:cNvSpPr/>
      </dsp:nvSpPr>
      <dsp:spPr>
        <a:xfrm>
          <a:off x="2686446" y="3384044"/>
          <a:ext cx="537289" cy="3031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A06871-4DA1-4A7B-B7E6-5B0E13F4CD08}">
      <dsp:nvSpPr>
        <dsp:cNvPr id="0" name=""/>
        <dsp:cNvSpPr/>
      </dsp:nvSpPr>
      <dsp:spPr>
        <a:xfrm>
          <a:off x="3438652" y="3384044"/>
          <a:ext cx="7307135" cy="303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a:t>Cold and dark</a:t>
          </a:r>
        </a:p>
      </dsp:txBody>
      <dsp:txXfrm>
        <a:off x="3438652" y="3384044"/>
        <a:ext cx="7307135" cy="303187"/>
      </dsp:txXfrm>
    </dsp:sp>
    <dsp:sp modelId="{B0A54084-7CB4-41F2-AB52-20605929016E}">
      <dsp:nvSpPr>
        <dsp:cNvPr id="0" name=""/>
        <dsp:cNvSpPr/>
      </dsp:nvSpPr>
      <dsp:spPr>
        <a:xfrm>
          <a:off x="0" y="3863238"/>
          <a:ext cx="2683823"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GB" sz="1400" kern="1200" noProof="0" dirty="0"/>
            <a:t>Security</a:t>
          </a:r>
        </a:p>
      </dsp:txBody>
      <dsp:txXfrm>
        <a:off x="0" y="3863238"/>
        <a:ext cx="2683823" cy="277200"/>
      </dsp:txXfrm>
    </dsp:sp>
    <dsp:sp modelId="{2A3B99ED-C250-492C-96C1-2F12544FDC61}">
      <dsp:nvSpPr>
        <dsp:cNvPr id="0" name=""/>
        <dsp:cNvSpPr/>
      </dsp:nvSpPr>
      <dsp:spPr>
        <a:xfrm>
          <a:off x="2683823" y="3737631"/>
          <a:ext cx="536764" cy="52841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851365-88BE-4874-BF16-D3DBDBA2B3B3}">
      <dsp:nvSpPr>
        <dsp:cNvPr id="0" name=""/>
        <dsp:cNvSpPr/>
      </dsp:nvSpPr>
      <dsp:spPr>
        <a:xfrm>
          <a:off x="3435294" y="3737631"/>
          <a:ext cx="7299999" cy="5284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a:t>Capable police forces, internationally connected</a:t>
          </a:r>
        </a:p>
        <a:p>
          <a:pPr marL="114300" lvl="1" indent="-114300" algn="l" defTabSz="622300">
            <a:lnSpc>
              <a:spcPct val="90000"/>
            </a:lnSpc>
            <a:spcBef>
              <a:spcPct val="0"/>
            </a:spcBef>
            <a:spcAft>
              <a:spcPct val="15000"/>
            </a:spcAft>
            <a:buChar char="•"/>
          </a:pPr>
          <a:r>
            <a:rPr lang="en-GB" sz="1400" kern="1200" noProof="0" dirty="0"/>
            <a:t>CERT-FI established in 2002</a:t>
          </a:r>
        </a:p>
      </dsp:txBody>
      <dsp:txXfrm>
        <a:off x="3435294" y="3737631"/>
        <a:ext cx="7299999" cy="528412"/>
      </dsp:txXfrm>
    </dsp:sp>
    <dsp:sp modelId="{8714E387-27A7-49D6-8024-EF06C650BB52}">
      <dsp:nvSpPr>
        <dsp:cNvPr id="0" name=""/>
        <dsp:cNvSpPr/>
      </dsp:nvSpPr>
      <dsp:spPr>
        <a:xfrm>
          <a:off x="0" y="4442050"/>
          <a:ext cx="2683823"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GB" sz="1400" kern="1200" noProof="0" dirty="0"/>
            <a:t>PLUS</a:t>
          </a:r>
        </a:p>
      </dsp:txBody>
      <dsp:txXfrm>
        <a:off x="0" y="4442050"/>
        <a:ext cx="2683823" cy="277200"/>
      </dsp:txXfrm>
    </dsp:sp>
    <dsp:sp modelId="{DA138646-C941-4BCF-B717-F190E3FDF249}">
      <dsp:nvSpPr>
        <dsp:cNvPr id="0" name=""/>
        <dsp:cNvSpPr/>
      </dsp:nvSpPr>
      <dsp:spPr>
        <a:xfrm>
          <a:off x="2683823" y="4316444"/>
          <a:ext cx="536764" cy="52841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0C63E2-4E1E-41F9-A2D1-30253FC1E218}">
      <dsp:nvSpPr>
        <dsp:cNvPr id="0" name=""/>
        <dsp:cNvSpPr/>
      </dsp:nvSpPr>
      <dsp:spPr>
        <a:xfrm>
          <a:off x="3435294" y="4316444"/>
          <a:ext cx="7299999" cy="5284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a:t>Happiest country in the world</a:t>
          </a:r>
        </a:p>
        <a:p>
          <a:pPr marL="114300" lvl="1" indent="-114300" algn="l" defTabSz="622300">
            <a:lnSpc>
              <a:spcPct val="90000"/>
            </a:lnSpc>
            <a:spcBef>
              <a:spcPct val="0"/>
            </a:spcBef>
            <a:spcAft>
              <a:spcPct val="15000"/>
            </a:spcAft>
            <a:buChar char="•"/>
          </a:pPr>
          <a:r>
            <a:rPr lang="en-GB" sz="1400" kern="1200" noProof="0" dirty="0"/>
            <a:t>High trust in public authorities</a:t>
          </a:r>
        </a:p>
      </dsp:txBody>
      <dsp:txXfrm>
        <a:off x="3435294" y="4316444"/>
        <a:ext cx="7299999" cy="52841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4602575-9EAF-19A0-9847-12CD2B7914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FE704949-FF20-BDA6-80A8-5BB77E4430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4A647E-FC34-48BE-8E96-6D156D49D38A}" type="datetimeFigureOut">
              <a:rPr lang="fi-FI" smtClean="0"/>
              <a:t>6.6.2025</a:t>
            </a:fld>
            <a:endParaRPr lang="fi-FI"/>
          </a:p>
        </p:txBody>
      </p:sp>
      <p:sp>
        <p:nvSpPr>
          <p:cNvPr id="4" name="Alatunnisteen paikkamerkki 3">
            <a:extLst>
              <a:ext uri="{FF2B5EF4-FFF2-40B4-BE49-F238E27FC236}">
                <a16:creationId xmlns:a16="http://schemas.microsoft.com/office/drawing/2014/main" id="{25E27156-F8DF-D6F6-89BD-731383CB97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1F7BC741-35EB-5276-DE13-B01C7C01D0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ABDB7B-4381-47BB-BC73-39DA21E3556D}" type="slidenum">
              <a:rPr lang="fi-FI" smtClean="0"/>
              <a:t>‹#›</a:t>
            </a:fld>
            <a:endParaRPr lang="fi-FI"/>
          </a:p>
        </p:txBody>
      </p:sp>
    </p:spTree>
    <p:extLst>
      <p:ext uri="{BB962C8B-B14F-4D97-AF65-F5344CB8AC3E}">
        <p14:creationId xmlns:p14="http://schemas.microsoft.com/office/powerpoint/2010/main" val="236692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ADEF0-302C-0740-AA59-1A0E43384264}" type="datetimeFigureOut">
              <a:rPr lang="en-FI" smtClean="0"/>
              <a:t>06/06/2025</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87C45-9367-6644-83AC-E35F0EDF28AC}" type="slidenum">
              <a:rPr lang="en-FI" smtClean="0"/>
              <a:t>‹#›</a:t>
            </a:fld>
            <a:endParaRPr lang="en-FI"/>
          </a:p>
        </p:txBody>
      </p:sp>
    </p:spTree>
    <p:extLst>
      <p:ext uri="{BB962C8B-B14F-4D97-AF65-F5344CB8AC3E}">
        <p14:creationId xmlns:p14="http://schemas.microsoft.com/office/powerpoint/2010/main" val="4261585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30-minute presentation plus 5 minutes for questions from the audience.</a:t>
            </a:r>
          </a:p>
          <a:p>
            <a:r>
              <a:rPr lang="en-GB" noProof="0" dirty="0"/>
              <a:t>Nota bene: In this presentation,</a:t>
            </a:r>
          </a:p>
          <a:p>
            <a:pPr marL="171450" indent="-171450">
              <a:buFont typeface="Arial" panose="020B0604020202020204" pitchFamily="34" charset="0"/>
              <a:buChar char="•"/>
            </a:pPr>
            <a:r>
              <a:rPr lang="en-GB" noProof="0" dirty="0"/>
              <a:t>I use ENISA's definition for the term ransomware. It covers both attacks that encrypt victim's data, and demands ransom for decrypting it; and attacks where the </a:t>
            </a:r>
            <a:r>
              <a:rPr lang="en-GB" noProof="0" dirty="0" err="1"/>
              <a:t>thret</a:t>
            </a:r>
            <a:r>
              <a:rPr lang="en-GB" noProof="0" dirty="0"/>
              <a:t> actor steals victim's data, and demands ransom for not publishing it.</a:t>
            </a:r>
          </a:p>
          <a:p>
            <a:pPr marL="171450" indent="-171450">
              <a:buFont typeface="Arial" panose="020B0604020202020204" pitchFamily="34" charset="0"/>
              <a:buChar char="•"/>
            </a:pPr>
            <a:r>
              <a:rPr lang="en-GB" noProof="0" dirty="0"/>
              <a:t>I use Finnish notation of numbers, where a comma is the decimal separator and a space is thousands separator.</a:t>
            </a:r>
          </a:p>
        </p:txBody>
      </p:sp>
      <p:sp>
        <p:nvSpPr>
          <p:cNvPr id="4" name="Dian numeron paikkamerkki 3"/>
          <p:cNvSpPr>
            <a:spLocks noGrp="1"/>
          </p:cNvSpPr>
          <p:nvPr>
            <p:ph type="sldNum" sz="quarter" idx="5"/>
          </p:nvPr>
        </p:nvSpPr>
        <p:spPr/>
        <p:txBody>
          <a:bodyPr/>
          <a:lstStyle/>
          <a:p>
            <a:fld id="{06A87C45-9367-6644-83AC-E35F0EDF28AC}" type="slidenum">
              <a:rPr lang="en-FI" smtClean="0"/>
              <a:t>1</a:t>
            </a:fld>
            <a:endParaRPr lang="en-FI"/>
          </a:p>
        </p:txBody>
      </p:sp>
    </p:spTree>
    <p:extLst>
      <p:ext uri="{BB962C8B-B14F-4D97-AF65-F5344CB8AC3E}">
        <p14:creationId xmlns:p14="http://schemas.microsoft.com/office/powerpoint/2010/main" val="4232038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solidFill>
                  <a:schemeClr val="bg1"/>
                </a:solidFill>
              </a:rPr>
              <a:t>Majority</a:t>
            </a:r>
            <a:r>
              <a:rPr lang="en-GB" noProof="0" dirty="0">
                <a:solidFill>
                  <a:schemeClr val="bg1"/>
                </a:solidFill>
              </a:rPr>
              <a:t> of healthcare in Finland is provided or funded by public authorities (</a:t>
            </a:r>
            <a:r>
              <a:rPr lang="en-GB" b="1" noProof="0" dirty="0">
                <a:solidFill>
                  <a:schemeClr val="bg1"/>
                </a:solidFill>
              </a:rPr>
              <a:t>public healthcare</a:t>
            </a:r>
            <a:r>
              <a:rPr lang="en-GB" noProof="0" dirty="0">
                <a:solidFill>
                  <a:schemeClr val="bg1"/>
                </a:solidFill>
              </a:rPr>
              <a:t>) (</a:t>
            </a:r>
            <a:r>
              <a:rPr lang="en-GB" noProof="0" dirty="0"/>
              <a:t>78 % of Finnish healthcare spending</a:t>
            </a:r>
            <a:r>
              <a:rPr lang="en-GB" noProof="0" dirty="0">
                <a:solidFill>
                  <a:schemeClr val="bg1"/>
                </a:solidFill>
              </a:rPr>
              <a:t>).</a:t>
            </a:r>
          </a:p>
          <a:p>
            <a:pPr algn="l"/>
            <a:r>
              <a:rPr lang="en-GB" noProof="0" dirty="0">
                <a:solidFill>
                  <a:schemeClr val="bg1"/>
                </a:solidFill>
              </a:rPr>
              <a:t>Public servants are </a:t>
            </a:r>
            <a:r>
              <a:rPr lang="en-GB" b="1" noProof="0" dirty="0">
                <a:solidFill>
                  <a:schemeClr val="bg1"/>
                </a:solidFill>
              </a:rPr>
              <a:t>personally liable </a:t>
            </a:r>
            <a:r>
              <a:rPr lang="en-GB" noProof="0" dirty="0">
                <a:solidFill>
                  <a:schemeClr val="bg1"/>
                </a:solidFill>
              </a:rPr>
              <a:t>also for cyber security. That has guided </a:t>
            </a:r>
            <a:r>
              <a:rPr lang="en-GB" b="1" noProof="0" dirty="0">
                <a:solidFill>
                  <a:schemeClr val="bg1"/>
                </a:solidFill>
              </a:rPr>
              <a:t>comprehensive long-term investments in cybersecurity</a:t>
            </a:r>
            <a:r>
              <a:rPr lang="en-GB" noProof="0" dirty="0">
                <a:solidFill>
                  <a:schemeClr val="bg1"/>
                </a:solidFill>
              </a:rPr>
              <a:t>, and has influenced also private healthcare providers' investments.</a:t>
            </a:r>
          </a:p>
          <a:p>
            <a:pPr algn="l"/>
            <a:r>
              <a:rPr lang="en-GB" noProof="0" dirty="0">
                <a:solidFill>
                  <a:schemeClr val="bg1"/>
                </a:solidFill>
              </a:rPr>
              <a:t>Finns are quite strict about following rules. EU general data privacy regulation (</a:t>
            </a:r>
            <a:r>
              <a:rPr lang="en-GB" b="1" noProof="0" dirty="0">
                <a:solidFill>
                  <a:schemeClr val="bg1"/>
                </a:solidFill>
              </a:rPr>
              <a:t>GDPR</a:t>
            </a:r>
            <a:r>
              <a:rPr lang="en-GB" noProof="0" dirty="0">
                <a:solidFill>
                  <a:schemeClr val="bg1"/>
                </a:solidFill>
              </a:rPr>
              <a:t>) has improved also cybersecurity in Finnish organisations.</a:t>
            </a:r>
          </a:p>
        </p:txBody>
      </p:sp>
      <p:sp>
        <p:nvSpPr>
          <p:cNvPr id="4" name="Slide Number Placeholder 3"/>
          <p:cNvSpPr>
            <a:spLocks noGrp="1"/>
          </p:cNvSpPr>
          <p:nvPr>
            <p:ph type="sldNum" sz="quarter" idx="5"/>
          </p:nvPr>
        </p:nvSpPr>
        <p:spPr/>
        <p:txBody>
          <a:bodyPr/>
          <a:lstStyle/>
          <a:p>
            <a:fld id="{06A87C45-9367-6644-83AC-E35F0EDF28AC}" type="slidenum">
              <a:rPr lang="en-FI" smtClean="0"/>
              <a:t>13</a:t>
            </a:fld>
            <a:endParaRPr lang="en-FI"/>
          </a:p>
        </p:txBody>
      </p:sp>
    </p:spTree>
    <p:extLst>
      <p:ext uri="{BB962C8B-B14F-4D97-AF65-F5344CB8AC3E}">
        <p14:creationId xmlns:p14="http://schemas.microsoft.com/office/powerpoint/2010/main" val="1020974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noProof="0" dirty="0">
                <a:solidFill>
                  <a:schemeClr val="bg1"/>
                </a:solidFill>
              </a:rPr>
              <a:t>In the USA, many </a:t>
            </a:r>
            <a:r>
              <a:rPr lang="en-GB" noProof="0" dirty="0">
                <a:solidFill>
                  <a:schemeClr val="bg1"/>
                </a:solidFill>
              </a:rPr>
              <a:t>ransomware victims </a:t>
            </a:r>
            <a:r>
              <a:rPr lang="en-GB" b="1" noProof="0" dirty="0">
                <a:solidFill>
                  <a:schemeClr val="bg1"/>
                </a:solidFill>
              </a:rPr>
              <a:t>have paid the ransom</a:t>
            </a:r>
            <a:r>
              <a:rPr lang="en-GB" noProof="0" dirty="0">
                <a:solidFill>
                  <a:schemeClr val="bg1"/>
                </a:solidFill>
              </a:rPr>
              <a:t>, which </a:t>
            </a:r>
            <a:r>
              <a:rPr lang="en-GB" b="1" noProof="0" dirty="0">
                <a:solidFill>
                  <a:schemeClr val="bg1"/>
                </a:solidFill>
              </a:rPr>
              <a:t>increases</a:t>
            </a:r>
            <a:r>
              <a:rPr lang="en-GB" noProof="0" dirty="0">
                <a:solidFill>
                  <a:schemeClr val="bg1"/>
                </a:solidFill>
              </a:rPr>
              <a:t> the criminal's </a:t>
            </a:r>
            <a:r>
              <a:rPr lang="en-GB" b="1" noProof="0" dirty="0">
                <a:solidFill>
                  <a:schemeClr val="bg1"/>
                </a:solidFill>
              </a:rPr>
              <a:t>targeting</a:t>
            </a:r>
            <a:r>
              <a:rPr lang="en-GB" noProof="0" dirty="0">
                <a:solidFill>
                  <a:schemeClr val="bg1"/>
                </a:solidFill>
              </a:rPr>
              <a:t>.</a:t>
            </a:r>
          </a:p>
          <a:p>
            <a:pPr algn="l"/>
            <a:r>
              <a:rPr lang="en-GB" b="1" noProof="0" dirty="0">
                <a:solidFill>
                  <a:schemeClr val="bg1"/>
                </a:solidFill>
              </a:rPr>
              <a:t>In Finland</a:t>
            </a:r>
            <a:r>
              <a:rPr lang="en-GB" noProof="0" dirty="0">
                <a:solidFill>
                  <a:schemeClr val="bg1"/>
                </a:solidFill>
              </a:rPr>
              <a:t>, some victims have paid the ransom, but </a:t>
            </a:r>
            <a:r>
              <a:rPr lang="en-GB" b="1" noProof="0" dirty="0">
                <a:solidFill>
                  <a:schemeClr val="bg1"/>
                </a:solidFill>
              </a:rPr>
              <a:t>none on the healthcare sector</a:t>
            </a:r>
            <a:r>
              <a:rPr lang="en-GB" noProof="0" dirty="0">
                <a:solidFill>
                  <a:schemeClr val="bg1"/>
                </a:solidFill>
              </a:rPr>
              <a:t>.</a:t>
            </a:r>
          </a:p>
          <a:p>
            <a:pPr algn="l"/>
            <a:r>
              <a:rPr lang="en-GB" b="1" noProof="0" dirty="0">
                <a:solidFill>
                  <a:schemeClr val="bg1"/>
                </a:solidFill>
              </a:rPr>
              <a:t>ICT service providers are pivotal </a:t>
            </a:r>
            <a:r>
              <a:rPr lang="en-GB" noProof="0" dirty="0">
                <a:solidFill>
                  <a:schemeClr val="bg1"/>
                </a:solidFill>
              </a:rPr>
              <a:t>in enabling other organisations' business, which makes them </a:t>
            </a:r>
            <a:r>
              <a:rPr lang="en-GB" b="1" noProof="0" dirty="0">
                <a:solidFill>
                  <a:schemeClr val="bg1"/>
                </a:solidFill>
              </a:rPr>
              <a:t>lucrative targets </a:t>
            </a:r>
            <a:r>
              <a:rPr lang="en-GB" noProof="0" dirty="0">
                <a:solidFill>
                  <a:schemeClr val="bg1"/>
                </a:solidFill>
              </a:rPr>
              <a:t>for ransomware threat actors. In Finland, ICT service providers are </a:t>
            </a:r>
            <a:r>
              <a:rPr lang="en-GB" b="1" noProof="0" dirty="0">
                <a:solidFill>
                  <a:schemeClr val="bg1"/>
                </a:solidFill>
              </a:rPr>
              <a:t>more likely to report </a:t>
            </a:r>
            <a:r>
              <a:rPr lang="en-GB" noProof="0" dirty="0">
                <a:solidFill>
                  <a:schemeClr val="bg1"/>
                </a:solidFill>
              </a:rPr>
              <a:t>their incidents to the NCSC-FI than organisations on other sectors, which increases the ICT sector's share of reported ransomware incidents.</a:t>
            </a:r>
          </a:p>
        </p:txBody>
      </p:sp>
      <p:sp>
        <p:nvSpPr>
          <p:cNvPr id="4" name="Slide Number Placeholder 3"/>
          <p:cNvSpPr>
            <a:spLocks noGrp="1"/>
          </p:cNvSpPr>
          <p:nvPr>
            <p:ph type="sldNum" sz="quarter" idx="5"/>
          </p:nvPr>
        </p:nvSpPr>
        <p:spPr/>
        <p:txBody>
          <a:bodyPr/>
          <a:lstStyle/>
          <a:p>
            <a:fld id="{06A87C45-9367-6644-83AC-E35F0EDF28AC}" type="slidenum">
              <a:rPr lang="en-FI" smtClean="0"/>
              <a:t>14</a:t>
            </a:fld>
            <a:endParaRPr lang="en-FI"/>
          </a:p>
        </p:txBody>
      </p:sp>
    </p:spTree>
    <p:extLst>
      <p:ext uri="{BB962C8B-B14F-4D97-AF65-F5344CB8AC3E}">
        <p14:creationId xmlns:p14="http://schemas.microsoft.com/office/powerpoint/2010/main" val="2162945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6A87C45-9367-6644-83AC-E35F0EDF28AC}" type="slidenum">
              <a:rPr lang="en-FI" smtClean="0"/>
              <a:t>16</a:t>
            </a:fld>
            <a:endParaRPr lang="en-FI"/>
          </a:p>
        </p:txBody>
      </p:sp>
    </p:spTree>
    <p:extLst>
      <p:ext uri="{BB962C8B-B14F-4D97-AF65-F5344CB8AC3E}">
        <p14:creationId xmlns:p14="http://schemas.microsoft.com/office/powerpoint/2010/main" val="73483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numbers of ransomware cases have been obtained as follows:</a:t>
            </a:r>
          </a:p>
          <a:p>
            <a:r>
              <a:rPr lang="en-GB" noProof="0" dirty="0"/>
              <a:t>- Finland: incidents reported by victims or their partners to the NCSC-FI</a:t>
            </a:r>
          </a:p>
          <a:p>
            <a:r>
              <a:rPr lang="en-GB" noProof="0" dirty="0"/>
              <a:t>- EU: Deducted from ENISA Threat Landscape 2023</a:t>
            </a:r>
          </a:p>
          <a:p>
            <a:r>
              <a:rPr lang="en-GB" noProof="0" dirty="0"/>
              <a:t>- USA: statistics compiled by the US Department of Health and Human Services: "Ransomware &amp; Healthcare", January 18, 2024, ID# 202401181300</a:t>
            </a:r>
          </a:p>
          <a:p>
            <a:r>
              <a:rPr lang="en-GB" noProof="0" dirty="0"/>
              <a:t>Spending figures are from OECD statistics.</a:t>
            </a:r>
          </a:p>
          <a:p>
            <a:r>
              <a:rPr lang="en-GB" noProof="0" dirty="0"/>
              <a:t>Additionally, Finland spends a lot in social protection: 31,7 % of GDP in year 2023. That is close to the EU average. 43 % of social protection expenditure is various services and 57 % is various income compensations.</a:t>
            </a:r>
          </a:p>
          <a:p>
            <a:r>
              <a:rPr lang="en-GB" noProof="0" dirty="0"/>
              <a:t>In the USA, t</a:t>
            </a:r>
            <a:r>
              <a:rPr lang="en-GB" b="0" i="0" noProof="0" dirty="0">
                <a:solidFill>
                  <a:srgbClr val="54555B"/>
                </a:solidFill>
                <a:effectLst/>
                <a:latin typeface="Source Sans 3"/>
              </a:rPr>
              <a:t>he federal government spent USD 1,35 trillion on Social Security in fiscal year 2023. This accounted for 22% of the total federal budget. 85 % of the spending went to retirement benefits.</a:t>
            </a:r>
            <a:endParaRPr lang="en-GB" noProof="0" dirty="0"/>
          </a:p>
        </p:txBody>
      </p:sp>
      <p:sp>
        <p:nvSpPr>
          <p:cNvPr id="4" name="Slide Number Placeholder 3"/>
          <p:cNvSpPr>
            <a:spLocks noGrp="1"/>
          </p:cNvSpPr>
          <p:nvPr>
            <p:ph type="sldNum" sz="quarter" idx="5"/>
          </p:nvPr>
        </p:nvSpPr>
        <p:spPr/>
        <p:txBody>
          <a:bodyPr/>
          <a:lstStyle/>
          <a:p>
            <a:fld id="{06A87C45-9367-6644-83AC-E35F0EDF28AC}" type="slidenum">
              <a:rPr lang="en-FI" smtClean="0"/>
              <a:t>18</a:t>
            </a:fld>
            <a:endParaRPr lang="en-FI"/>
          </a:p>
        </p:txBody>
      </p:sp>
    </p:spTree>
    <p:extLst>
      <p:ext uri="{BB962C8B-B14F-4D97-AF65-F5344CB8AC3E}">
        <p14:creationId xmlns:p14="http://schemas.microsoft.com/office/powerpoint/2010/main" val="2522107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Economical: Finnish Gross Domestic Product per capita just above the </a:t>
            </a:r>
            <a:r>
              <a:rPr lang="en-GB" b="0" i="0" noProof="0" dirty="0">
                <a:solidFill>
                  <a:srgbClr val="586179"/>
                </a:solidFill>
                <a:effectLst/>
                <a:latin typeface="Noto Sans"/>
              </a:rPr>
              <a:t>Organisation for Economic Co-operation and Development (</a:t>
            </a:r>
            <a:r>
              <a:rPr lang="en-GB" noProof="0" dirty="0"/>
              <a:t>OECD) average.</a:t>
            </a:r>
          </a:p>
        </p:txBody>
      </p:sp>
      <p:sp>
        <p:nvSpPr>
          <p:cNvPr id="4" name="Slide Number Placeholder 3"/>
          <p:cNvSpPr>
            <a:spLocks noGrp="1"/>
          </p:cNvSpPr>
          <p:nvPr>
            <p:ph type="sldNum" sz="quarter" idx="5"/>
          </p:nvPr>
        </p:nvSpPr>
        <p:spPr/>
        <p:txBody>
          <a:bodyPr/>
          <a:lstStyle/>
          <a:p>
            <a:fld id="{06A87C45-9367-6644-83AC-E35F0EDF28AC}" type="slidenum">
              <a:rPr lang="en-FI" smtClean="0"/>
              <a:t>20</a:t>
            </a:fld>
            <a:endParaRPr lang="en-FI"/>
          </a:p>
        </p:txBody>
      </p:sp>
    </p:spTree>
    <p:extLst>
      <p:ext uri="{BB962C8B-B14F-4D97-AF65-F5344CB8AC3E}">
        <p14:creationId xmlns:p14="http://schemas.microsoft.com/office/powerpoint/2010/main" val="802662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SOTE-ISAC: </a:t>
            </a:r>
            <a:r>
              <a:rPr lang="en-GB" dirty="0"/>
              <a:t>the number of members has intentionally been kept low in order to foster deep trust among the members.</a:t>
            </a:r>
            <a:endParaRPr lang="fi-FI" dirty="0"/>
          </a:p>
        </p:txBody>
      </p:sp>
      <p:sp>
        <p:nvSpPr>
          <p:cNvPr id="4" name="Slide Number Placeholder 3"/>
          <p:cNvSpPr>
            <a:spLocks noGrp="1"/>
          </p:cNvSpPr>
          <p:nvPr>
            <p:ph type="sldNum" sz="quarter" idx="5"/>
          </p:nvPr>
        </p:nvSpPr>
        <p:spPr/>
        <p:txBody>
          <a:bodyPr/>
          <a:lstStyle/>
          <a:p>
            <a:fld id="{06A87C45-9367-6644-83AC-E35F0EDF28AC}" type="slidenum">
              <a:rPr lang="en-FI" smtClean="0"/>
              <a:t>21</a:t>
            </a:fld>
            <a:endParaRPr lang="en-FI"/>
          </a:p>
        </p:txBody>
      </p:sp>
    </p:spTree>
    <p:extLst>
      <p:ext uri="{BB962C8B-B14F-4D97-AF65-F5344CB8AC3E}">
        <p14:creationId xmlns:p14="http://schemas.microsoft.com/office/powerpoint/2010/main" val="3625090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6A87C45-9367-6644-83AC-E35F0EDF28AC}" type="slidenum">
              <a:rPr lang="en-FI" smtClean="0"/>
              <a:t>24</a:t>
            </a:fld>
            <a:endParaRPr lang="en-FI"/>
          </a:p>
        </p:txBody>
      </p:sp>
    </p:spTree>
    <p:extLst>
      <p:ext uri="{BB962C8B-B14F-4D97-AF65-F5344CB8AC3E}">
        <p14:creationId xmlns:p14="http://schemas.microsoft.com/office/powerpoint/2010/main" val="3206116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6A87C45-9367-6644-83AC-E35F0EDF28AC}" type="slidenum">
              <a:rPr lang="en-FI" smtClean="0"/>
              <a:t>26</a:t>
            </a:fld>
            <a:endParaRPr lang="en-FI"/>
          </a:p>
        </p:txBody>
      </p:sp>
    </p:spTree>
    <p:extLst>
      <p:ext uri="{BB962C8B-B14F-4D97-AF65-F5344CB8AC3E}">
        <p14:creationId xmlns:p14="http://schemas.microsoft.com/office/powerpoint/2010/main" val="348281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Ransomware attacks are mainly done by financially motivated criminals: assumption is likely supported. One might argue whether a data wiping attack should be classified as ransomware if the attacker presents a ransom note, but that is a corner case.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Cyber crime is inherently international: assumption is likely supported particularly in the case of ransomware.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Ransomware criminals rationally choose targets from which they expect to get biggest benefit with smallest effort: very much supported assumption. See, for example Tom </a:t>
            </a:r>
            <a:r>
              <a:rPr lang="en-GB" noProof="0" dirty="0" err="1"/>
              <a:t>Meurs's</a:t>
            </a:r>
            <a:r>
              <a:rPr lang="en-GB" noProof="0" dirty="0"/>
              <a:t> doctor's thesis from 2025, "Double-extortion ransomware. A study of cybercriminal profit, effort, and risk".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Ransomware victims report most of the incidents to national authorities: likely supported assumption among large organisations, but less among small and middle-sized organisations. See </a:t>
            </a:r>
            <a:r>
              <a:rPr lang="en-GB" dirty="0" err="1"/>
              <a:t>Meurs's</a:t>
            </a:r>
            <a:r>
              <a:rPr lang="en-GB" dirty="0"/>
              <a:t> thesis. But:</a:t>
            </a:r>
          </a:p>
          <a:p>
            <a:pPr marL="628650" lvl="1" indent="-171450">
              <a:buFont typeface="Arial" panose="020B0604020202020204" pitchFamily="34" charset="0"/>
              <a:buChar char="•"/>
            </a:pPr>
            <a:r>
              <a:rPr lang="en-GB" dirty="0"/>
              <a:t>So many ways to count incidents.</a:t>
            </a:r>
          </a:p>
          <a:p>
            <a:pPr marL="628650" lvl="1" indent="-171450">
              <a:buFont typeface="Arial" panose="020B0604020202020204" pitchFamily="34" charset="0"/>
              <a:buChar char="•"/>
            </a:pPr>
            <a:r>
              <a:rPr lang="en-GB" dirty="0"/>
              <a:t>With a good luck you might find something comparable.</a:t>
            </a:r>
          </a:p>
        </p:txBody>
      </p:sp>
      <p:sp>
        <p:nvSpPr>
          <p:cNvPr id="4" name="Slide Number Placeholder 3"/>
          <p:cNvSpPr>
            <a:spLocks noGrp="1"/>
          </p:cNvSpPr>
          <p:nvPr>
            <p:ph type="sldNum" sz="quarter" idx="5"/>
          </p:nvPr>
        </p:nvSpPr>
        <p:spPr/>
        <p:txBody>
          <a:bodyPr/>
          <a:lstStyle/>
          <a:p>
            <a:fld id="{06A87C45-9367-6644-83AC-E35F0EDF28AC}" type="slidenum">
              <a:rPr lang="en-FI" smtClean="0"/>
              <a:t>4</a:t>
            </a:fld>
            <a:endParaRPr lang="en-FI"/>
          </a:p>
        </p:txBody>
      </p:sp>
    </p:spTree>
    <p:extLst>
      <p:ext uri="{BB962C8B-B14F-4D97-AF65-F5344CB8AC3E}">
        <p14:creationId xmlns:p14="http://schemas.microsoft.com/office/powerpoint/2010/main" val="371808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Impact on patient health: the number of ischemic strokes and other similar stroke cases significantly increased in emergency departments in the USA that neighbour such emergency departments that suffered a ransomware incident.</a:t>
            </a:r>
          </a:p>
          <a:p>
            <a:r>
              <a:rPr lang="en-GB" noProof="0" dirty="0"/>
              <a:t>All these figures are from surveys and statistics from year 2024.</a:t>
            </a:r>
          </a:p>
          <a:p>
            <a:r>
              <a:rPr lang="en-GB" noProof="0" dirty="0" err="1"/>
              <a:t>Cyberint</a:t>
            </a:r>
            <a:r>
              <a:rPr lang="en-GB" noProof="0" dirty="0"/>
              <a:t>: https://cyberint.com/blog/research/ransomware-annual-report-2024/#Targeted%20Sectors</a:t>
            </a:r>
          </a:p>
          <a:p>
            <a:r>
              <a:rPr lang="en-GB" noProof="0" dirty="0"/>
              <a:t>ENISA Threat Landscape 2023 estimated that in 13 % of ransomware cases globally, the victim is a healthcare sector organisation. ETL 2024 estimated the percentage to be 8: https://www.enisa.europa.eu/publications/enisa-threat-landscape-2024.</a:t>
            </a:r>
          </a:p>
          <a:p>
            <a:r>
              <a:rPr lang="en-GB" dirty="0"/>
              <a:t>The number of respondents to Sophos' survey (https://news.sophos.com/en-us/2024/07/30/the-state-of-ransomware-in-healthcare-2024/) is rather small on a global scale, and sampling might be biased, but it is pretty clear that ransomware is a major threat for healthcare.</a:t>
            </a:r>
          </a:p>
        </p:txBody>
      </p:sp>
      <p:sp>
        <p:nvSpPr>
          <p:cNvPr id="4" name="Slide Number Placeholder 3"/>
          <p:cNvSpPr>
            <a:spLocks noGrp="1"/>
          </p:cNvSpPr>
          <p:nvPr>
            <p:ph type="sldNum" sz="quarter" idx="5"/>
          </p:nvPr>
        </p:nvSpPr>
        <p:spPr/>
        <p:txBody>
          <a:bodyPr/>
          <a:lstStyle/>
          <a:p>
            <a:fld id="{06A87C45-9367-6644-83AC-E35F0EDF28AC}" type="slidenum">
              <a:rPr lang="en-FI" smtClean="0"/>
              <a:t>5</a:t>
            </a:fld>
            <a:endParaRPr lang="en-FI"/>
          </a:p>
        </p:txBody>
      </p:sp>
    </p:spTree>
    <p:extLst>
      <p:ext uri="{BB962C8B-B14F-4D97-AF65-F5344CB8AC3E}">
        <p14:creationId xmlns:p14="http://schemas.microsoft.com/office/powerpoint/2010/main" val="253520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number of cases is the number of those distinct ransomware incidents reported to the NCSC-FI, where the attacker presented a ransom note to the victim and encrypted or stole victim's data. Why an observation period of three years? Because the yearly variation in victim sectors is significant in a relatively small country like Finland.</a:t>
            </a:r>
          </a:p>
          <a:p>
            <a:r>
              <a:rPr lang="en-GB" noProof="0" dirty="0"/>
              <a:t>I assume that threat actors performing ransomware attacks are purely interested in money, and therefore comparing the number of cases to the sector's share of Gross Domestic Product (GDP) makes sense. It is certainly not a flawless estimator, but good enough for this purpose. The GDP figures are estimated from Statistics Finland's statistic 123h, year 2023.</a:t>
            </a:r>
          </a:p>
          <a:p>
            <a:r>
              <a:rPr lang="en-GB" noProof="0" dirty="0"/>
              <a:t>Small number of ransomware cases compared to the sector's size: construction and real estate, chemical and process industry, healthcare, and finance.</a:t>
            </a:r>
          </a:p>
          <a:p>
            <a:r>
              <a:rPr lang="en-GB" noProof="0" dirty="0"/>
              <a:t>Large number of ransomware cases compared to the sector's size: manufacturing, metal industry and ICT services.</a:t>
            </a:r>
          </a:p>
          <a:p>
            <a:r>
              <a:rPr lang="en-GB" noProof="0" dirty="0"/>
              <a:t>The category "others" summarises the following sectors and other smaller sectors: logistics and transport, food</a:t>
            </a:r>
            <a:r>
              <a:rPr lang="en-GB" sz="1800" b="0" i="0" u="none" strike="noStrike" noProof="0" dirty="0">
                <a:solidFill>
                  <a:srgbClr val="000000"/>
                </a:solidFill>
                <a:effectLst/>
                <a:latin typeface="Calibri" panose="020F0502020204030204" pitchFamily="34" charset="0"/>
              </a:rPr>
              <a:t>, retail, water and waste, media, energy, public administration, and education. Some of these sectors, such as food sector, are rather large. I omitted them from the table because the percentage of ransomware cases and percentage of GDP are in line with each other.</a:t>
            </a:r>
          </a:p>
          <a:p>
            <a:r>
              <a:rPr lang="en-GB" sz="1800" b="0" i="0" u="none" strike="noStrike" noProof="0" dirty="0">
                <a:solidFill>
                  <a:srgbClr val="000000"/>
                </a:solidFill>
                <a:effectLst/>
                <a:latin typeface="Calibri" panose="020F0502020204030204" pitchFamily="34" charset="0"/>
              </a:rPr>
              <a:t>Globally, business services is the most targeted sector. In Finland, it is slightly more targeted than what the GDP share would suggest, but still far less than the global average.</a:t>
            </a:r>
          </a:p>
          <a:p>
            <a:endParaRPr lang="en-GB" sz="1800" b="0" i="0" u="none" strike="noStrike" noProof="0" dirty="0">
              <a:solidFill>
                <a:srgbClr val="000000"/>
              </a:solidFill>
              <a:effectLst/>
              <a:latin typeface="Calibri" panose="020F0502020204030204" pitchFamily="34" charset="0"/>
            </a:endParaRPr>
          </a:p>
          <a:p>
            <a:r>
              <a:rPr lang="en-GB" noProof="0" dirty="0"/>
              <a:t>The maturity was assessed against selected cyber security targets defined in NCSC-FI Cyber Meter tool. The Cyber Meter is based on NIST Cybersecurity Framework (CSF) and the U.S. Department of Energy </a:t>
            </a:r>
            <a:r>
              <a:rPr lang="en-GB" b="0" i="0" noProof="0" dirty="0">
                <a:solidFill>
                  <a:srgbClr val="1C1C1C"/>
                </a:solidFill>
                <a:effectLst/>
                <a:latin typeface="Open Sans"/>
              </a:rPr>
              <a:t>Cybersecurity Capability Maturity Model (</a:t>
            </a:r>
            <a:r>
              <a:rPr lang="en-GB" noProof="0" dirty="0"/>
              <a:t>C2M2).</a:t>
            </a:r>
          </a:p>
          <a:p>
            <a:endParaRPr lang="en-GB" noProof="0" dirty="0"/>
          </a:p>
          <a:p>
            <a:r>
              <a:rPr lang="en-GB" noProof="0" dirty="0"/>
              <a:t>In this survey, chemical and process industry was included in manufacturing sector. Therefore, the manufacturing sector has here both a plus and a minus for susceptibility to ransomware.</a:t>
            </a:r>
          </a:p>
          <a:p>
            <a:endParaRPr lang="en-GB" noProof="0" dirty="0"/>
          </a:p>
          <a:p>
            <a:r>
              <a:rPr lang="en-GB" noProof="0" dirty="0"/>
              <a:t>Why is ICT and software sector so susceptible to ransomware attacks? Doesn't high maturity entail better preparedness and prevention capabilities? Maturity doesn't equal to technical prevention capability, but a mature organisation is likely to organise their cyber security more consistently and have better resilience to attacks. Part of the sector's situation can be explained by how ransomware incidents are tallied: if an incident impacts many companies, it is easiest to evaluate that as an ICT sector incident. It is also reasonable for ransomware actors to target ICT service providers because they have a lot of attack surface and their business is quickly halted after an attack, which increases the likelihood of ransom payment (Routine Activity Theory; see, for example Tom </a:t>
            </a:r>
            <a:r>
              <a:rPr lang="en-GB" noProof="0" dirty="0" err="1"/>
              <a:t>Meurs's</a:t>
            </a:r>
            <a:r>
              <a:rPr lang="en-GB" noProof="0" dirty="0"/>
              <a:t> doctor's thesis, page 13).</a:t>
            </a:r>
          </a:p>
          <a:p>
            <a:endParaRPr lang="en-GB"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87C45-9367-6644-83AC-E35F0EDF28AC}"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878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We cannot give more details about these cases to the public.</a:t>
            </a:r>
          </a:p>
        </p:txBody>
      </p:sp>
      <p:sp>
        <p:nvSpPr>
          <p:cNvPr id="4" name="Slide Number Placeholder 3"/>
          <p:cNvSpPr>
            <a:spLocks noGrp="1"/>
          </p:cNvSpPr>
          <p:nvPr>
            <p:ph type="sldNum" sz="quarter" idx="5"/>
          </p:nvPr>
        </p:nvSpPr>
        <p:spPr/>
        <p:txBody>
          <a:bodyPr/>
          <a:lstStyle/>
          <a:p>
            <a:fld id="{06A87C45-9367-6644-83AC-E35F0EDF28AC}" type="slidenum">
              <a:rPr lang="en-FI" smtClean="0"/>
              <a:t>7</a:t>
            </a:fld>
            <a:endParaRPr lang="en-FI"/>
          </a:p>
        </p:txBody>
      </p:sp>
    </p:spTree>
    <p:extLst>
      <p:ext uri="{BB962C8B-B14F-4D97-AF65-F5344CB8AC3E}">
        <p14:creationId xmlns:p14="http://schemas.microsoft.com/office/powerpoint/2010/main" val="2333000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noProof="0" dirty="0">
                <a:solidFill>
                  <a:schemeClr val="bg1"/>
                </a:solidFill>
              </a:rPr>
              <a:t>In Finland, </a:t>
            </a:r>
            <a:r>
              <a:rPr lang="en-GB" b="1" noProof="0" dirty="0">
                <a:solidFill>
                  <a:schemeClr val="bg1"/>
                </a:solidFill>
              </a:rPr>
              <a:t>healthcare ICT fairs </a:t>
            </a:r>
            <a:r>
              <a:rPr lang="en-GB" noProof="0" dirty="0">
                <a:solidFill>
                  <a:schemeClr val="bg1"/>
                </a:solidFill>
              </a:rPr>
              <a:t>have networked people </a:t>
            </a:r>
            <a:r>
              <a:rPr lang="en-GB" b="1" noProof="0" dirty="0">
                <a:solidFill>
                  <a:schemeClr val="bg1"/>
                </a:solidFill>
              </a:rPr>
              <a:t>since 1970's </a:t>
            </a:r>
            <a:r>
              <a:rPr lang="en-GB" noProof="0" dirty="0">
                <a:solidFill>
                  <a:schemeClr val="bg1"/>
                </a:solidFill>
              </a:rPr>
              <a:t>-&gt; </a:t>
            </a:r>
            <a:r>
              <a:rPr lang="en-GB" b="1" noProof="0" dirty="0">
                <a:solidFill>
                  <a:schemeClr val="bg1"/>
                </a:solidFill>
              </a:rPr>
              <a:t>strong peer-to-peer support </a:t>
            </a:r>
            <a:r>
              <a:rPr lang="en-GB" noProof="0" dirty="0">
                <a:solidFill>
                  <a:schemeClr val="bg1"/>
                </a:solidFill>
              </a:rPr>
              <a:t>in cyber security topics.</a:t>
            </a:r>
          </a:p>
          <a:p>
            <a:pPr algn="l"/>
            <a:r>
              <a:rPr lang="en-GB" noProof="0" dirty="0">
                <a:solidFill>
                  <a:schemeClr val="bg1"/>
                </a:solidFill>
              </a:rPr>
              <a:t>Comparison: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solidFill>
                  <a:schemeClr val="bg1"/>
                </a:solidFill>
              </a:rPr>
              <a:t>Small Finnish healthcare ISAC since 2017. Nowadays about 30 members. T</a:t>
            </a:r>
            <a:r>
              <a:rPr lang="en-GB" noProof="0" dirty="0"/>
              <a:t>he number of members has intentionally been kept low in order to foster deep mutual trust.</a:t>
            </a:r>
          </a:p>
          <a:p>
            <a:pPr marL="171450" indent="-171450" algn="l">
              <a:buFont typeface="Arial" panose="020B0604020202020204" pitchFamily="34" charset="0"/>
              <a:buChar char="•"/>
            </a:pPr>
            <a:r>
              <a:rPr lang="en-GB" noProof="0" dirty="0">
                <a:solidFill>
                  <a:schemeClr val="bg1"/>
                </a:solidFill>
              </a:rPr>
              <a:t>In the USA, Health-ISAC has operated since 2010. Nowadays, thousands of members around the globe.</a:t>
            </a:r>
          </a:p>
          <a:p>
            <a:pPr algn="l"/>
            <a:endParaRPr lang="en-GB" noProof="0" dirty="0">
              <a:solidFill>
                <a:schemeClr val="bg1"/>
              </a:solidFill>
            </a:endParaRPr>
          </a:p>
        </p:txBody>
      </p:sp>
      <p:sp>
        <p:nvSpPr>
          <p:cNvPr id="4" name="Slide Number Placeholder 3"/>
          <p:cNvSpPr>
            <a:spLocks noGrp="1"/>
          </p:cNvSpPr>
          <p:nvPr>
            <p:ph type="sldNum" sz="quarter" idx="5"/>
          </p:nvPr>
        </p:nvSpPr>
        <p:spPr/>
        <p:txBody>
          <a:bodyPr/>
          <a:lstStyle/>
          <a:p>
            <a:fld id="{06A87C45-9367-6644-83AC-E35F0EDF28AC}" type="slidenum">
              <a:rPr lang="en-FI" smtClean="0"/>
              <a:t>9</a:t>
            </a:fld>
            <a:endParaRPr lang="en-FI"/>
          </a:p>
        </p:txBody>
      </p:sp>
    </p:spTree>
    <p:extLst>
      <p:ext uri="{BB962C8B-B14F-4D97-AF65-F5344CB8AC3E}">
        <p14:creationId xmlns:p14="http://schemas.microsoft.com/office/powerpoint/2010/main" val="1402254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noProof="0" dirty="0">
                <a:solidFill>
                  <a:schemeClr val="bg1"/>
                </a:solidFill>
              </a:rPr>
              <a:t>NCSC-FI</a:t>
            </a:r>
            <a:r>
              <a:rPr lang="en-GB" noProof="0" dirty="0">
                <a:solidFill>
                  <a:schemeClr val="bg1"/>
                </a:solidFill>
              </a:rPr>
              <a:t> appears to have better succeeded in </a:t>
            </a:r>
            <a:r>
              <a:rPr lang="en-GB" b="1" noProof="0" dirty="0">
                <a:solidFill>
                  <a:schemeClr val="bg1"/>
                </a:solidFill>
              </a:rPr>
              <a:t>promoting our vulnerability scanning service to healthcare sector</a:t>
            </a:r>
            <a:r>
              <a:rPr lang="en-GB" noProof="0" dirty="0">
                <a:solidFill>
                  <a:schemeClr val="bg1"/>
                </a:solidFill>
              </a:rPr>
              <a:t> compared to CISA. As a result, internet-facing </a:t>
            </a:r>
            <a:r>
              <a:rPr lang="en-GB" b="1" noProof="0" dirty="0">
                <a:solidFill>
                  <a:schemeClr val="bg1"/>
                </a:solidFill>
              </a:rPr>
              <a:t>attack surface </a:t>
            </a:r>
            <a:r>
              <a:rPr lang="en-GB" noProof="0" dirty="0">
                <a:solidFill>
                  <a:schemeClr val="bg1"/>
                </a:solidFill>
              </a:rPr>
              <a:t>of Finnish healthcare appears to be </a:t>
            </a:r>
            <a:r>
              <a:rPr lang="en-GB" b="1" noProof="0" dirty="0">
                <a:solidFill>
                  <a:schemeClr val="bg1"/>
                </a:solidFill>
              </a:rPr>
              <a:t>smaller</a:t>
            </a:r>
            <a:r>
              <a:rPr lang="en-GB" noProof="0" dirty="0">
                <a:solidFill>
                  <a:schemeClr val="bg1"/>
                </a:solidFill>
              </a:rPr>
              <a:t> than that of American healthcare.</a:t>
            </a:r>
          </a:p>
          <a:p>
            <a:pPr algn="l"/>
            <a:r>
              <a:rPr lang="en-GB" noProof="0" dirty="0">
                <a:solidFill>
                  <a:schemeClr val="bg1"/>
                </a:solidFill>
              </a:rPr>
              <a:t>There certainly are outdated systems in use both in Finnish and American healthcare.</a:t>
            </a:r>
          </a:p>
          <a:p>
            <a:pPr algn="l"/>
            <a:r>
              <a:rPr lang="en-GB" noProof="0" dirty="0">
                <a:solidFill>
                  <a:schemeClr val="bg1"/>
                </a:solidFill>
              </a:rPr>
              <a:t>There's also high level of technological complexity in both Finnish and American healthcare providers' systems. Finnish wellbeing counties inherited lots of technology from their </a:t>
            </a:r>
            <a:r>
              <a:rPr lang="en-GB" noProof="0" dirty="0" err="1">
                <a:solidFill>
                  <a:schemeClr val="bg1"/>
                </a:solidFill>
              </a:rPr>
              <a:t>predecesors</a:t>
            </a:r>
            <a:r>
              <a:rPr lang="en-GB" noProof="0" dirty="0">
                <a:solidFill>
                  <a:schemeClr val="bg1"/>
                </a:solidFill>
              </a:rPr>
              <a:t> in the reform of 2023. In the USA, hospital mergers have increased the technological legacy.</a:t>
            </a:r>
          </a:p>
        </p:txBody>
      </p:sp>
      <p:sp>
        <p:nvSpPr>
          <p:cNvPr id="4" name="Slide Number Placeholder 3"/>
          <p:cNvSpPr>
            <a:spLocks noGrp="1"/>
          </p:cNvSpPr>
          <p:nvPr>
            <p:ph type="sldNum" sz="quarter" idx="5"/>
          </p:nvPr>
        </p:nvSpPr>
        <p:spPr/>
        <p:txBody>
          <a:bodyPr/>
          <a:lstStyle/>
          <a:p>
            <a:fld id="{06A87C45-9367-6644-83AC-E35F0EDF28AC}" type="slidenum">
              <a:rPr lang="en-FI" smtClean="0"/>
              <a:t>10</a:t>
            </a:fld>
            <a:endParaRPr lang="en-FI"/>
          </a:p>
        </p:txBody>
      </p:sp>
    </p:spTree>
    <p:extLst>
      <p:ext uri="{BB962C8B-B14F-4D97-AF65-F5344CB8AC3E}">
        <p14:creationId xmlns:p14="http://schemas.microsoft.com/office/powerpoint/2010/main" val="2285078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solidFill>
                  <a:schemeClr val="bg1"/>
                </a:solidFill>
              </a:rPr>
              <a:t>In absolute terms, </a:t>
            </a:r>
            <a:r>
              <a:rPr lang="en-GB" b="1" noProof="0" dirty="0">
                <a:solidFill>
                  <a:schemeClr val="bg1"/>
                </a:solidFill>
              </a:rPr>
              <a:t>Finland is a small economy</a:t>
            </a:r>
            <a:r>
              <a:rPr lang="en-GB" noProof="0" dirty="0">
                <a:solidFill>
                  <a:schemeClr val="bg1"/>
                </a:solidFill>
              </a:rPr>
              <a:t>. Even the biggest Finnish organisations are small in a global scale. </a:t>
            </a:r>
            <a:r>
              <a:rPr lang="en-GB" b="1" noProof="0" dirty="0">
                <a:solidFill>
                  <a:schemeClr val="bg1"/>
                </a:solidFill>
              </a:rPr>
              <a:t>Cyber criminals easily find more lucrative targets elsewhere</a:t>
            </a:r>
            <a:r>
              <a:rPr lang="en-GB" noProof="0" dirty="0">
                <a:solidFill>
                  <a:schemeClr val="bg1"/>
                </a:solidFill>
              </a:rPr>
              <a:t>.</a:t>
            </a:r>
          </a:p>
        </p:txBody>
      </p:sp>
      <p:sp>
        <p:nvSpPr>
          <p:cNvPr id="4" name="Slide Number Placeholder 3"/>
          <p:cNvSpPr>
            <a:spLocks noGrp="1"/>
          </p:cNvSpPr>
          <p:nvPr>
            <p:ph type="sldNum" sz="quarter" idx="5"/>
          </p:nvPr>
        </p:nvSpPr>
        <p:spPr/>
        <p:txBody>
          <a:bodyPr/>
          <a:lstStyle/>
          <a:p>
            <a:fld id="{06A87C45-9367-6644-83AC-E35F0EDF28AC}" type="slidenum">
              <a:rPr lang="en-FI" smtClean="0"/>
              <a:t>11</a:t>
            </a:fld>
            <a:endParaRPr lang="en-FI"/>
          </a:p>
        </p:txBody>
      </p:sp>
    </p:spTree>
    <p:extLst>
      <p:ext uri="{BB962C8B-B14F-4D97-AF65-F5344CB8AC3E}">
        <p14:creationId xmlns:p14="http://schemas.microsoft.com/office/powerpoint/2010/main" val="2874186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chemeClr val="bg1"/>
                </a:solidFill>
              </a:rPr>
              <a:t>Psychotherapy clinic </a:t>
            </a:r>
            <a:r>
              <a:rPr lang="en-US" b="1" dirty="0" err="1">
                <a:solidFill>
                  <a:schemeClr val="bg1"/>
                </a:solidFill>
              </a:rPr>
              <a:t>Vastaamo</a:t>
            </a:r>
            <a:r>
              <a:rPr lang="en-US" b="1" dirty="0">
                <a:solidFill>
                  <a:schemeClr val="bg1"/>
                </a:solidFill>
              </a:rPr>
              <a:t> incident in 2020 </a:t>
            </a:r>
            <a:r>
              <a:rPr lang="en-US" dirty="0">
                <a:solidFill>
                  <a:schemeClr val="bg1"/>
                </a:solidFill>
              </a:rPr>
              <a:t>raised cyber resilience to the top of political agenda in Finland.</a:t>
            </a:r>
          </a:p>
          <a:p>
            <a:pPr algn="l"/>
            <a:r>
              <a:rPr lang="en-US" b="1" dirty="0">
                <a:solidFill>
                  <a:schemeClr val="bg1"/>
                </a:solidFill>
              </a:rPr>
              <a:t>Government resolution </a:t>
            </a:r>
            <a:r>
              <a:rPr lang="en-US" dirty="0">
                <a:solidFill>
                  <a:schemeClr val="bg1"/>
                </a:solidFill>
              </a:rPr>
              <a:t>on information security and privacy on society's critical sectors in 2021.</a:t>
            </a:r>
          </a:p>
          <a:p>
            <a:pPr algn="l"/>
            <a:r>
              <a:rPr lang="en-US" dirty="0">
                <a:solidFill>
                  <a:schemeClr val="bg1"/>
                </a:solidFill>
              </a:rPr>
              <a:t>In the USA, there have been many significant ransomware incidents in healthcare, but none of them has had the same political impact as the </a:t>
            </a:r>
            <a:r>
              <a:rPr lang="en-US" dirty="0" err="1">
                <a:solidFill>
                  <a:schemeClr val="bg1"/>
                </a:solidFill>
              </a:rPr>
              <a:t>Vastaamo</a:t>
            </a:r>
            <a:r>
              <a:rPr lang="en-US" dirty="0">
                <a:solidFill>
                  <a:schemeClr val="bg1"/>
                </a:solidFill>
              </a:rPr>
              <a:t> incident had in Finland.</a:t>
            </a:r>
          </a:p>
        </p:txBody>
      </p:sp>
      <p:sp>
        <p:nvSpPr>
          <p:cNvPr id="4" name="Slide Number Placeholder 3"/>
          <p:cNvSpPr>
            <a:spLocks noGrp="1"/>
          </p:cNvSpPr>
          <p:nvPr>
            <p:ph type="sldNum" sz="quarter" idx="5"/>
          </p:nvPr>
        </p:nvSpPr>
        <p:spPr/>
        <p:txBody>
          <a:bodyPr/>
          <a:lstStyle/>
          <a:p>
            <a:fld id="{06A87C45-9367-6644-83AC-E35F0EDF28AC}" type="slidenum">
              <a:rPr lang="en-FI" smtClean="0"/>
              <a:t>12</a:t>
            </a:fld>
            <a:endParaRPr lang="en-FI"/>
          </a:p>
        </p:txBody>
      </p:sp>
    </p:spTree>
    <p:extLst>
      <p:ext uri="{BB962C8B-B14F-4D97-AF65-F5344CB8AC3E}">
        <p14:creationId xmlns:p14="http://schemas.microsoft.com/office/powerpoint/2010/main" val="2683206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Otsikkodia_väri_tai_kuva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2857550"/>
            <a:ext cx="4976918" cy="2169000"/>
          </a:xfrm>
        </p:spPr>
        <p:txBody>
          <a:bodyPr anchor="b"/>
          <a:lstStyle>
            <a:lvl1pPr algn="l">
              <a:defRPr sz="3800" b="1"/>
            </a:lvl1pPr>
          </a:lstStyle>
          <a:p>
            <a:r>
              <a:rPr lang="en-US" noProof="0"/>
              <a:t>Click to edit Master title style</a:t>
            </a:r>
            <a:endParaRPr lang="en-GB" noProof="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3" y="5206550"/>
            <a:ext cx="4976918" cy="972000"/>
          </a:xfrm>
        </p:spPr>
        <p:txBody>
          <a:bodyPr>
            <a:noAutofit/>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7" name="Picture Placeholder 12">
            <a:extLst>
              <a:ext uri="{FF2B5EF4-FFF2-40B4-BE49-F238E27FC236}">
                <a16:creationId xmlns:a16="http://schemas.microsoft.com/office/drawing/2014/main" id="{0A42AC09-A746-8C88-74AB-010E3AFBF36C}"/>
              </a:ext>
              <a:ext uri="{C183D7F6-B498-43B3-948B-1728B52AA6E4}">
                <adec:decorative xmlns:adec="http://schemas.microsoft.com/office/drawing/2017/decorative" val="1"/>
              </a:ext>
            </a:extLst>
          </p:cNvPr>
          <p:cNvSpPr>
            <a:spLocks noGrp="1"/>
          </p:cNvSpPr>
          <p:nvPr>
            <p:ph type="pic" sz="quarter" idx="13"/>
          </p:nvPr>
        </p:nvSpPr>
        <p:spPr>
          <a:xfrm>
            <a:off x="6254750" y="0"/>
            <a:ext cx="5937250" cy="6858000"/>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7250" h="6858000">
                <a:moveTo>
                  <a:pt x="1286063" y="0"/>
                </a:moveTo>
                <a:lnTo>
                  <a:pt x="5937250" y="0"/>
                </a:lnTo>
                <a:lnTo>
                  <a:pt x="5937250" y="6858000"/>
                </a:lnTo>
                <a:lnTo>
                  <a:pt x="1286063" y="6858000"/>
                </a:lnTo>
                <a:lnTo>
                  <a:pt x="1191995" y="6749405"/>
                </a:lnTo>
                <a:cubicBezTo>
                  <a:pt x="447331" y="5847081"/>
                  <a:pt x="0" y="4690280"/>
                  <a:pt x="0" y="3429000"/>
                </a:cubicBezTo>
                <a:cubicBezTo>
                  <a:pt x="0" y="2167720"/>
                  <a:pt x="447331" y="1010919"/>
                  <a:pt x="1191995" y="108596"/>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pic>
        <p:nvPicPr>
          <p:cNvPr id="8" name="Kuva 7" descr="Finnish Transport and Communicatios Agency Traficom.">
            <a:extLst>
              <a:ext uri="{FF2B5EF4-FFF2-40B4-BE49-F238E27FC236}">
                <a16:creationId xmlns:a16="http://schemas.microsoft.com/office/drawing/2014/main" id="{3EEA53B7-4F01-482B-8338-1C547772B9F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200" y="1195200"/>
            <a:ext cx="3002400" cy="628322"/>
          </a:xfrm>
          <a:prstGeom prst="rect">
            <a:avLst/>
          </a:prstGeom>
        </p:spPr>
      </p:pic>
    </p:spTree>
    <p:extLst>
      <p:ext uri="{BB962C8B-B14F-4D97-AF65-F5344CB8AC3E}">
        <p14:creationId xmlns:p14="http://schemas.microsoft.com/office/powerpoint/2010/main" val="227611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Sisältö_ja_kuva_tai_väri_vas">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2D386B60-F9C0-4DA5-860D-88FA6C1C6D21}"/>
              </a:ext>
              <a:ext uri="{C183D7F6-B498-43B3-948B-1728B52AA6E4}">
                <adec:decorative xmlns:adec="http://schemas.microsoft.com/office/drawing/2017/decorative" val="1"/>
              </a:ext>
            </a:extLst>
          </p:cNvPr>
          <p:cNvSpPr>
            <a:spLocks noGrp="1"/>
          </p:cNvSpPr>
          <p:nvPr>
            <p:ph type="pic" sz="quarter" idx="13"/>
          </p:nvPr>
        </p:nvSpPr>
        <p:spPr>
          <a:xfrm>
            <a:off x="-12701" y="-15798"/>
            <a:ext cx="5565201" cy="6873799"/>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2870200 w 6530401"/>
              <a:gd name="connsiteY6" fmla="*/ 6858001 h 6858001"/>
              <a:gd name="connsiteX7" fmla="*/ 0 w 6530401"/>
              <a:gd name="connsiteY7" fmla="*/ 0 h 6858001"/>
              <a:gd name="connsiteX0" fmla="*/ 0 w 3685601"/>
              <a:gd name="connsiteY0" fmla="*/ 0 h 6858001"/>
              <a:gd name="connsiteX1" fmla="*/ 2399539 w 3685601"/>
              <a:gd name="connsiteY1" fmla="*/ 0 h 6858001"/>
              <a:gd name="connsiteX2" fmla="*/ 2493607 w 3685601"/>
              <a:gd name="connsiteY2" fmla="*/ 108596 h 6858001"/>
              <a:gd name="connsiteX3" fmla="*/ 3685601 w 3685601"/>
              <a:gd name="connsiteY3" fmla="*/ 3429000 h 6858001"/>
              <a:gd name="connsiteX4" fmla="*/ 2493607 w 3685601"/>
              <a:gd name="connsiteY4" fmla="*/ 6749405 h 6858001"/>
              <a:gd name="connsiteX5" fmla="*/ 2399538 w 3685601"/>
              <a:gd name="connsiteY5" fmla="*/ 6858001 h 6858001"/>
              <a:gd name="connsiteX6" fmla="*/ 25400 w 3685601"/>
              <a:gd name="connsiteY6" fmla="*/ 6858001 h 6858001"/>
              <a:gd name="connsiteX7" fmla="*/ 0 w 3685601"/>
              <a:gd name="connsiteY7" fmla="*/ 0 h 68580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70701"/>
              <a:gd name="connsiteX1" fmla="*/ 2386839 w 3672901"/>
              <a:gd name="connsiteY1" fmla="*/ 12700 h 6870701"/>
              <a:gd name="connsiteX2" fmla="*/ 2480907 w 3672901"/>
              <a:gd name="connsiteY2" fmla="*/ 121296 h 6870701"/>
              <a:gd name="connsiteX3" fmla="*/ 3672901 w 3672901"/>
              <a:gd name="connsiteY3" fmla="*/ 3441700 h 6870701"/>
              <a:gd name="connsiteX4" fmla="*/ 2480907 w 3672901"/>
              <a:gd name="connsiteY4" fmla="*/ 6762105 h 6870701"/>
              <a:gd name="connsiteX5" fmla="*/ 2386838 w 3672901"/>
              <a:gd name="connsiteY5" fmla="*/ 6870701 h 6870701"/>
              <a:gd name="connsiteX6" fmla="*/ 12700 w 3672901"/>
              <a:gd name="connsiteY6" fmla="*/ 6870701 h 6870701"/>
              <a:gd name="connsiteX7" fmla="*/ 0 w 3672901"/>
              <a:gd name="connsiteY7" fmla="*/ 0 h 68707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12700 w 3672901"/>
              <a:gd name="connsiteY6" fmla="*/ 6858001 h 6858001"/>
              <a:gd name="connsiteX7" fmla="*/ 0 w 3672901"/>
              <a:gd name="connsiteY7" fmla="*/ 0 h 6858001"/>
              <a:gd name="connsiteX0" fmla="*/ 0 w 5527101"/>
              <a:gd name="connsiteY0" fmla="*/ 0 h 6896101"/>
              <a:gd name="connsiteX1" fmla="*/ 4241039 w 5527101"/>
              <a:gd name="connsiteY1" fmla="*/ 38100 h 6896101"/>
              <a:gd name="connsiteX2" fmla="*/ 4335107 w 5527101"/>
              <a:gd name="connsiteY2" fmla="*/ 146696 h 6896101"/>
              <a:gd name="connsiteX3" fmla="*/ 5527101 w 5527101"/>
              <a:gd name="connsiteY3" fmla="*/ 3467100 h 6896101"/>
              <a:gd name="connsiteX4" fmla="*/ 4335107 w 5527101"/>
              <a:gd name="connsiteY4" fmla="*/ 6787505 h 6896101"/>
              <a:gd name="connsiteX5" fmla="*/ 4241038 w 5527101"/>
              <a:gd name="connsiteY5" fmla="*/ 6896101 h 6896101"/>
              <a:gd name="connsiteX6" fmla="*/ 1866900 w 5527101"/>
              <a:gd name="connsiteY6" fmla="*/ 6896101 h 6896101"/>
              <a:gd name="connsiteX7" fmla="*/ 0 w 5527101"/>
              <a:gd name="connsiteY7" fmla="*/ 0 h 6896101"/>
              <a:gd name="connsiteX0" fmla="*/ 25400 w 5552501"/>
              <a:gd name="connsiteY0" fmla="*/ 0 h 6896101"/>
              <a:gd name="connsiteX1" fmla="*/ 4266439 w 5552501"/>
              <a:gd name="connsiteY1" fmla="*/ 38100 h 6896101"/>
              <a:gd name="connsiteX2" fmla="*/ 4360507 w 5552501"/>
              <a:gd name="connsiteY2" fmla="*/ 146696 h 6896101"/>
              <a:gd name="connsiteX3" fmla="*/ 5552501 w 5552501"/>
              <a:gd name="connsiteY3" fmla="*/ 3467100 h 6896101"/>
              <a:gd name="connsiteX4" fmla="*/ 4360507 w 5552501"/>
              <a:gd name="connsiteY4" fmla="*/ 6787505 h 6896101"/>
              <a:gd name="connsiteX5" fmla="*/ 4266438 w 5552501"/>
              <a:gd name="connsiteY5" fmla="*/ 6896101 h 6896101"/>
              <a:gd name="connsiteX6" fmla="*/ 0 w 5552501"/>
              <a:gd name="connsiteY6" fmla="*/ 6883401 h 6896101"/>
              <a:gd name="connsiteX7" fmla="*/ 25400 w 5552501"/>
              <a:gd name="connsiteY7" fmla="*/ 0 h 6896101"/>
              <a:gd name="connsiteX0" fmla="*/ 3098 w 5552501"/>
              <a:gd name="connsiteY0" fmla="*/ 0 h 6896101"/>
              <a:gd name="connsiteX1" fmla="*/ 4266439 w 5552501"/>
              <a:gd name="connsiteY1" fmla="*/ 38100 h 6896101"/>
              <a:gd name="connsiteX2" fmla="*/ 4360507 w 5552501"/>
              <a:gd name="connsiteY2" fmla="*/ 146696 h 6896101"/>
              <a:gd name="connsiteX3" fmla="*/ 5552501 w 5552501"/>
              <a:gd name="connsiteY3" fmla="*/ 3467100 h 6896101"/>
              <a:gd name="connsiteX4" fmla="*/ 4360507 w 5552501"/>
              <a:gd name="connsiteY4" fmla="*/ 6787505 h 6896101"/>
              <a:gd name="connsiteX5" fmla="*/ 4266438 w 5552501"/>
              <a:gd name="connsiteY5" fmla="*/ 6896101 h 6896101"/>
              <a:gd name="connsiteX6" fmla="*/ 0 w 5552501"/>
              <a:gd name="connsiteY6" fmla="*/ 6883401 h 6896101"/>
              <a:gd name="connsiteX7" fmla="*/ 3098 w 5552501"/>
              <a:gd name="connsiteY7" fmla="*/ 0 h 6896101"/>
              <a:gd name="connsiteX0" fmla="*/ 0 w 5560555"/>
              <a:gd name="connsiteY0" fmla="*/ 0 h 6873799"/>
              <a:gd name="connsiteX1" fmla="*/ 4274493 w 5560555"/>
              <a:gd name="connsiteY1" fmla="*/ 15798 h 6873799"/>
              <a:gd name="connsiteX2" fmla="*/ 4368561 w 5560555"/>
              <a:gd name="connsiteY2" fmla="*/ 124394 h 6873799"/>
              <a:gd name="connsiteX3" fmla="*/ 5560555 w 5560555"/>
              <a:gd name="connsiteY3" fmla="*/ 3444798 h 6873799"/>
              <a:gd name="connsiteX4" fmla="*/ 4368561 w 5560555"/>
              <a:gd name="connsiteY4" fmla="*/ 6765203 h 6873799"/>
              <a:gd name="connsiteX5" fmla="*/ 4274492 w 5560555"/>
              <a:gd name="connsiteY5" fmla="*/ 6873799 h 6873799"/>
              <a:gd name="connsiteX6" fmla="*/ 8054 w 5560555"/>
              <a:gd name="connsiteY6" fmla="*/ 6861099 h 6873799"/>
              <a:gd name="connsiteX7" fmla="*/ 0 w 5560555"/>
              <a:gd name="connsiteY7" fmla="*/ 0 h 6873799"/>
              <a:gd name="connsiteX0" fmla="*/ 0 w 5560555"/>
              <a:gd name="connsiteY0" fmla="*/ 0 h 6873799"/>
              <a:gd name="connsiteX1" fmla="*/ 4274493 w 5560555"/>
              <a:gd name="connsiteY1" fmla="*/ 15798 h 6873799"/>
              <a:gd name="connsiteX2" fmla="*/ 4368561 w 5560555"/>
              <a:gd name="connsiteY2" fmla="*/ 124394 h 6873799"/>
              <a:gd name="connsiteX3" fmla="*/ 5560555 w 5560555"/>
              <a:gd name="connsiteY3" fmla="*/ 3444798 h 6873799"/>
              <a:gd name="connsiteX4" fmla="*/ 4368561 w 5560555"/>
              <a:gd name="connsiteY4" fmla="*/ 6765203 h 6873799"/>
              <a:gd name="connsiteX5" fmla="*/ 4274492 w 5560555"/>
              <a:gd name="connsiteY5" fmla="*/ 6873799 h 6873799"/>
              <a:gd name="connsiteX6" fmla="*/ 8054 w 5560555"/>
              <a:gd name="connsiteY6" fmla="*/ 6873130 h 6873799"/>
              <a:gd name="connsiteX7" fmla="*/ 0 w 5560555"/>
              <a:gd name="connsiteY7" fmla="*/ 0 h 6873799"/>
              <a:gd name="connsiteX0" fmla="*/ 4646 w 5565201"/>
              <a:gd name="connsiteY0" fmla="*/ 0 h 6873799"/>
              <a:gd name="connsiteX1" fmla="*/ 4279139 w 5565201"/>
              <a:gd name="connsiteY1" fmla="*/ 15798 h 6873799"/>
              <a:gd name="connsiteX2" fmla="*/ 4373207 w 5565201"/>
              <a:gd name="connsiteY2" fmla="*/ 124394 h 6873799"/>
              <a:gd name="connsiteX3" fmla="*/ 5565201 w 5565201"/>
              <a:gd name="connsiteY3" fmla="*/ 3444798 h 6873799"/>
              <a:gd name="connsiteX4" fmla="*/ 4373207 w 5565201"/>
              <a:gd name="connsiteY4" fmla="*/ 6765203 h 6873799"/>
              <a:gd name="connsiteX5" fmla="*/ 4279138 w 5565201"/>
              <a:gd name="connsiteY5" fmla="*/ 6873799 h 6873799"/>
              <a:gd name="connsiteX6" fmla="*/ 0 w 5565201"/>
              <a:gd name="connsiteY6" fmla="*/ 6873130 h 6873799"/>
              <a:gd name="connsiteX7" fmla="*/ 4646 w 5565201"/>
              <a:gd name="connsiteY7" fmla="*/ 0 h 687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5201" h="6873799">
                <a:moveTo>
                  <a:pt x="4646" y="0"/>
                </a:moveTo>
                <a:lnTo>
                  <a:pt x="4279139" y="15798"/>
                </a:lnTo>
                <a:lnTo>
                  <a:pt x="4373207" y="124394"/>
                </a:lnTo>
                <a:cubicBezTo>
                  <a:pt x="5117871" y="1026717"/>
                  <a:pt x="5565201" y="2183518"/>
                  <a:pt x="5565201" y="3444798"/>
                </a:cubicBezTo>
                <a:cubicBezTo>
                  <a:pt x="5565201" y="4706078"/>
                  <a:pt x="5117871" y="5862879"/>
                  <a:pt x="4373207" y="6765203"/>
                </a:cubicBezTo>
                <a:lnTo>
                  <a:pt x="4279138" y="6873799"/>
                </a:lnTo>
                <a:lnTo>
                  <a:pt x="0" y="6873130"/>
                </a:lnTo>
                <a:cubicBezTo>
                  <a:pt x="0" y="4587130"/>
                  <a:pt x="4646" y="2286000"/>
                  <a:pt x="4646" y="0"/>
                </a:cubicBezTo>
                <a:close/>
              </a:path>
            </a:pathLst>
          </a:custGeom>
          <a:solidFill>
            <a:schemeClr val="tx2"/>
          </a:solidFill>
          <a:ln>
            <a:noFill/>
          </a:ln>
        </p:spPr>
        <p:txBody>
          <a:bodyPr wrap="square" anchor="ctr" anchorCtr="0">
            <a:noAutofit/>
          </a:bodyPr>
          <a:lstStyle>
            <a:lvl1pPr marL="0" indent="0" algn="ctr">
              <a:buNone/>
              <a:defRPr>
                <a:solidFill>
                  <a:schemeClr val="bg1"/>
                </a:solidFill>
              </a:defRPr>
            </a:lvl1pPr>
          </a:lstStyle>
          <a:p>
            <a:r>
              <a:rPr lang="en-US"/>
              <a:t>Click icon to add picture</a:t>
            </a:r>
            <a:endParaRPr lang="en-FI" dirty="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096000" y="1673225"/>
            <a:ext cx="5267325"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a:xfrm>
            <a:off x="4551722" y="6492108"/>
            <a:ext cx="3588978" cy="252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tx1"/>
                </a:solidFill>
              </a:defRPr>
            </a:lvl1pPr>
          </a:lstStyle>
          <a:p>
            <a:pPr>
              <a:defRPr/>
            </a:pPr>
            <a:r>
              <a:rPr lang="en-GB" noProof="0"/>
              <a:t>2025-06-25</a:t>
            </a: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tx1"/>
                </a:solidFill>
              </a:defRPr>
            </a:lvl1pPr>
          </a:lstStyle>
          <a:p>
            <a:pPr>
              <a:defRPr/>
            </a:pPr>
            <a:fld id="{E97DE6E4-DC77-456C-872A-552B509F49AF}" type="slidenum">
              <a:rPr lang="en-GB" noProof="0" smtClean="0"/>
              <a:pPr>
                <a:defRPr/>
              </a:pPr>
              <a:t>‹#›</a:t>
            </a:fld>
            <a:endParaRPr lang="en-GB" noProof="0"/>
          </a:p>
        </p:txBody>
      </p:sp>
      <p:sp>
        <p:nvSpPr>
          <p:cNvPr id="9" name="Otsikko 1">
            <a:extLst>
              <a:ext uri="{FF2B5EF4-FFF2-40B4-BE49-F238E27FC236}">
                <a16:creationId xmlns:a16="http://schemas.microsoft.com/office/drawing/2014/main" id="{B1C1A5E9-D42C-4D43-8CA5-39B0F1DB52EC}"/>
              </a:ext>
            </a:extLst>
          </p:cNvPr>
          <p:cNvSpPr>
            <a:spLocks noGrp="1"/>
          </p:cNvSpPr>
          <p:nvPr>
            <p:ph type="title"/>
          </p:nvPr>
        </p:nvSpPr>
        <p:spPr>
          <a:xfrm>
            <a:off x="6096000" y="612000"/>
            <a:ext cx="5290300" cy="1108800"/>
          </a:xfrm>
        </p:spPr>
        <p:txBody>
          <a:bodyPr/>
          <a:lstStyle/>
          <a:p>
            <a:r>
              <a:rPr lang="en-US" noProof="0"/>
              <a:t>Click to edit Master title style</a:t>
            </a:r>
            <a:endParaRPr lang="en-GB" noProof="0"/>
          </a:p>
        </p:txBody>
      </p:sp>
      <p:sp>
        <p:nvSpPr>
          <p:cNvPr id="12" name="Tekstin paikkamerkki 4">
            <a:extLst>
              <a:ext uri="{FF2B5EF4-FFF2-40B4-BE49-F238E27FC236}">
                <a16:creationId xmlns:a16="http://schemas.microsoft.com/office/drawing/2014/main" id="{AE2D259B-B620-4140-BC12-08A7079733A5}"/>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1145254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0_Kaksi_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C69458-A717-4EAB-8ECB-6673B0D05E3F}"/>
              </a:ext>
            </a:extLst>
          </p:cNvPr>
          <p:cNvSpPr>
            <a:spLocks noGrp="1"/>
          </p:cNvSpPr>
          <p:nvPr>
            <p:ph type="title"/>
          </p:nvPr>
        </p:nvSpPr>
        <p:spPr/>
        <p:txBody>
          <a:bodyPr/>
          <a:lstStyle/>
          <a:p>
            <a:r>
              <a:rPr lang="en-US" noProof="0"/>
              <a:t>Click to edit Master title style</a:t>
            </a:r>
            <a:endParaRPr lang="en-GB" noProof="0"/>
          </a:p>
        </p:txBody>
      </p:sp>
      <p:sp>
        <p:nvSpPr>
          <p:cNvPr id="3" name="Sisällön paikkamerkki 2">
            <a:extLst>
              <a:ext uri="{FF2B5EF4-FFF2-40B4-BE49-F238E27FC236}">
                <a16:creationId xmlns:a16="http://schemas.microsoft.com/office/drawing/2014/main" id="{125FED6C-9254-4D0D-8417-0CC6FBB12FFC}"/>
              </a:ext>
            </a:extLst>
          </p:cNvPr>
          <p:cNvSpPr>
            <a:spLocks noGrp="1"/>
          </p:cNvSpPr>
          <p:nvPr>
            <p:ph sz="half" idx="1"/>
          </p:nvPr>
        </p:nvSpPr>
        <p:spPr>
          <a:xfrm>
            <a:off x="615180" y="1736725"/>
            <a:ext cx="5184000" cy="444410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Sisällön paikkamerkki 3">
            <a:extLst>
              <a:ext uri="{FF2B5EF4-FFF2-40B4-BE49-F238E27FC236}">
                <a16:creationId xmlns:a16="http://schemas.microsoft.com/office/drawing/2014/main" id="{CF52451D-462F-4324-819D-5AEBFCE90E47}"/>
              </a:ext>
            </a:extLst>
          </p:cNvPr>
          <p:cNvSpPr>
            <a:spLocks noGrp="1"/>
          </p:cNvSpPr>
          <p:nvPr>
            <p:ph sz="half" idx="2"/>
          </p:nvPr>
        </p:nvSpPr>
        <p:spPr>
          <a:xfrm>
            <a:off x="6183351" y="1736725"/>
            <a:ext cx="5184000" cy="444410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Alatunnisteen paikkamerkki 5">
            <a:extLst>
              <a:ext uri="{FF2B5EF4-FFF2-40B4-BE49-F238E27FC236}">
                <a16:creationId xmlns:a16="http://schemas.microsoft.com/office/drawing/2014/main" id="{65FF3B8A-CF93-4362-88E6-1E11BC2578B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5" name="Päivämäärän paikkamerkki 4">
            <a:extLst>
              <a:ext uri="{FF2B5EF4-FFF2-40B4-BE49-F238E27FC236}">
                <a16:creationId xmlns:a16="http://schemas.microsoft.com/office/drawing/2014/main" id="{0B521478-3113-468F-B523-9E429EB096E6}"/>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2025-06-25</a:t>
            </a:r>
          </a:p>
        </p:txBody>
      </p:sp>
      <p:sp>
        <p:nvSpPr>
          <p:cNvPr id="7" name="Dian numeron paikkamerkki 6">
            <a:extLst>
              <a:ext uri="{FF2B5EF4-FFF2-40B4-BE49-F238E27FC236}">
                <a16:creationId xmlns:a16="http://schemas.microsoft.com/office/drawing/2014/main" id="{68D948DA-032C-488C-8CB9-2AC2027C68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3602662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1_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EF542232-B672-4C32-A8F2-74DBFBABB00B}"/>
              </a:ext>
            </a:extLst>
          </p:cNvPr>
          <p:cNvSpPr>
            <a:spLocks noGrp="1"/>
          </p:cNvSpPr>
          <p:nvPr>
            <p:ph type="title"/>
          </p:nvPr>
        </p:nvSpPr>
        <p:spPr/>
        <p:txBody>
          <a:bodyPr/>
          <a:lstStyle/>
          <a:p>
            <a:r>
              <a:rPr lang="en-US" noProof="0"/>
              <a:t>Click to edit Master title style</a:t>
            </a:r>
            <a:endParaRPr lang="en-GB" noProof="0"/>
          </a:p>
        </p:txBody>
      </p:sp>
      <p:sp>
        <p:nvSpPr>
          <p:cNvPr id="3" name="Tekstin paikkamerkki 2">
            <a:extLst>
              <a:ext uri="{FF2B5EF4-FFF2-40B4-BE49-F238E27FC236}">
                <a16:creationId xmlns:a16="http://schemas.microsoft.com/office/drawing/2014/main" id="{E181FD25-2BF1-4554-900A-0BB0B0481F36}"/>
              </a:ext>
            </a:extLst>
          </p:cNvPr>
          <p:cNvSpPr>
            <a:spLocks noGrp="1"/>
          </p:cNvSpPr>
          <p:nvPr>
            <p:ph type="body" idx="1"/>
          </p:nvPr>
        </p:nvSpPr>
        <p:spPr>
          <a:xfrm>
            <a:off x="616767" y="1736725"/>
            <a:ext cx="5184000" cy="432000"/>
          </a:xfrm>
        </p:spPr>
        <p:txBody>
          <a:bodyPr anchor="t">
            <a:no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Sisällön paikkamerkki 3">
            <a:extLst>
              <a:ext uri="{FF2B5EF4-FFF2-40B4-BE49-F238E27FC236}">
                <a16:creationId xmlns:a16="http://schemas.microsoft.com/office/drawing/2014/main" id="{444F9D91-A551-4850-8459-2412B2CD7B84}"/>
              </a:ext>
            </a:extLst>
          </p:cNvPr>
          <p:cNvSpPr>
            <a:spLocks noGrp="1"/>
          </p:cNvSpPr>
          <p:nvPr>
            <p:ph sz="half" idx="2"/>
          </p:nvPr>
        </p:nvSpPr>
        <p:spPr>
          <a:xfrm>
            <a:off x="616767" y="2168724"/>
            <a:ext cx="5184000" cy="400982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kstin paikkamerkki 4">
            <a:extLst>
              <a:ext uri="{FF2B5EF4-FFF2-40B4-BE49-F238E27FC236}">
                <a16:creationId xmlns:a16="http://schemas.microsoft.com/office/drawing/2014/main" id="{2F0E0C8E-87A3-4998-A6FB-C3FBD1686784}"/>
              </a:ext>
            </a:extLst>
          </p:cNvPr>
          <p:cNvSpPr>
            <a:spLocks noGrp="1"/>
          </p:cNvSpPr>
          <p:nvPr>
            <p:ph type="body" sz="quarter" idx="3"/>
          </p:nvPr>
        </p:nvSpPr>
        <p:spPr>
          <a:xfrm>
            <a:off x="6172200" y="1736725"/>
            <a:ext cx="5184000" cy="432000"/>
          </a:xfrm>
        </p:spPr>
        <p:txBody>
          <a:bodyPr anchor="t">
            <a:no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Sisällön paikkamerkki 5">
            <a:extLst>
              <a:ext uri="{FF2B5EF4-FFF2-40B4-BE49-F238E27FC236}">
                <a16:creationId xmlns:a16="http://schemas.microsoft.com/office/drawing/2014/main" id="{783105CA-AD84-4C63-A3F9-E238BA49B8C0}"/>
              </a:ext>
            </a:extLst>
          </p:cNvPr>
          <p:cNvSpPr>
            <a:spLocks noGrp="1"/>
          </p:cNvSpPr>
          <p:nvPr>
            <p:ph sz="quarter" idx="4"/>
          </p:nvPr>
        </p:nvSpPr>
        <p:spPr>
          <a:xfrm>
            <a:off x="6172200" y="2168724"/>
            <a:ext cx="5184000" cy="400982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Alatunnisteen paikkamerkki 7">
            <a:extLst>
              <a:ext uri="{FF2B5EF4-FFF2-40B4-BE49-F238E27FC236}">
                <a16:creationId xmlns:a16="http://schemas.microsoft.com/office/drawing/2014/main" id="{6165415A-CD5D-4B23-8B7D-5794B697017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7" name="Päivämäärän paikkamerkki 6">
            <a:extLst>
              <a:ext uri="{FF2B5EF4-FFF2-40B4-BE49-F238E27FC236}">
                <a16:creationId xmlns:a16="http://schemas.microsoft.com/office/drawing/2014/main" id="{07BA898F-CCE9-4DB1-A3B5-4988E385386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2025-06-25</a:t>
            </a:r>
          </a:p>
        </p:txBody>
      </p:sp>
      <p:sp>
        <p:nvSpPr>
          <p:cNvPr id="9" name="Dian numeron paikkamerkki 8">
            <a:extLst>
              <a:ext uri="{FF2B5EF4-FFF2-40B4-BE49-F238E27FC236}">
                <a16:creationId xmlns:a16="http://schemas.microsoft.com/office/drawing/2014/main" id="{F968FC8D-1ECB-4BA6-BDB9-52373ECFF1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837270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2_Vain_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CD627D-4466-4DE2-8091-94568D497CF1}"/>
              </a:ext>
            </a:extLst>
          </p:cNvPr>
          <p:cNvSpPr>
            <a:spLocks noGrp="1"/>
          </p:cNvSpPr>
          <p:nvPr>
            <p:ph type="title"/>
          </p:nvPr>
        </p:nvSpPr>
        <p:spPr/>
        <p:txBody>
          <a:bodyPr/>
          <a:lstStyle/>
          <a:p>
            <a:r>
              <a:rPr lang="en-US" noProof="0"/>
              <a:t>Click to edit Master title style</a:t>
            </a:r>
            <a:endParaRPr lang="en-GB" noProof="0"/>
          </a:p>
        </p:txBody>
      </p:sp>
      <p:sp>
        <p:nvSpPr>
          <p:cNvPr id="4" name="Alatunnisteen paikkamerkki 3">
            <a:extLst>
              <a:ext uri="{FF2B5EF4-FFF2-40B4-BE49-F238E27FC236}">
                <a16:creationId xmlns:a16="http://schemas.microsoft.com/office/drawing/2014/main" id="{45EFEB35-83D0-4510-BFBF-F0D2F5DB322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3" name="Päivämäärän paikkamerkki 2">
            <a:extLst>
              <a:ext uri="{FF2B5EF4-FFF2-40B4-BE49-F238E27FC236}">
                <a16:creationId xmlns:a16="http://schemas.microsoft.com/office/drawing/2014/main" id="{ABE35A1F-6521-4E44-998D-229ECD633404}"/>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2025-06-25</a:t>
            </a:r>
          </a:p>
        </p:txBody>
      </p:sp>
      <p:sp>
        <p:nvSpPr>
          <p:cNvPr id="5" name="Dian numeron paikkamerkki 4">
            <a:extLst>
              <a:ext uri="{FF2B5EF4-FFF2-40B4-BE49-F238E27FC236}">
                <a16:creationId xmlns:a16="http://schemas.microsoft.com/office/drawing/2014/main" id="{4CB975A5-1EAF-412D-848B-6B048E9917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798622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Väliotsikkodia_kuva_tai_väri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10051" y="610051"/>
            <a:ext cx="4172043" cy="1127126"/>
          </a:xfrm>
        </p:spPr>
        <p:txBody>
          <a:bodyPr anchor="t"/>
          <a:lstStyle>
            <a:lvl1pPr algn="l">
              <a:defRPr sz="2800" b="1">
                <a:solidFill>
                  <a:schemeClr val="tx2"/>
                </a:solidFill>
              </a:defRPr>
            </a:lvl1pPr>
          </a:lstStyle>
          <a:p>
            <a:r>
              <a:rPr lang="en-US" noProof="0"/>
              <a:t>Click to edit Master title style</a:t>
            </a:r>
            <a:endParaRPr lang="en-GB" noProof="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4" y="1376362"/>
            <a:ext cx="3466997" cy="2052637"/>
          </a:xfrm>
        </p:spPr>
        <p:txBody>
          <a:bodyPr>
            <a:noAutofit/>
          </a:bodyPr>
          <a:lstStyle>
            <a:lvl1pPr marL="0" indent="0" algn="l">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6" name="Picture Placeholder 15">
            <a:extLst>
              <a:ext uri="{FF2B5EF4-FFF2-40B4-BE49-F238E27FC236}">
                <a16:creationId xmlns:a16="http://schemas.microsoft.com/office/drawing/2014/main" id="{33B3CC76-B329-54EF-A9B2-307DC11F0EC5}"/>
              </a:ext>
              <a:ext uri="{C183D7F6-B498-43B3-948B-1728B52AA6E4}">
                <adec:decorative xmlns:adec="http://schemas.microsoft.com/office/drawing/2017/decorative" val="1"/>
              </a:ext>
            </a:extLst>
          </p:cNvPr>
          <p:cNvSpPr>
            <a:spLocks noGrp="1"/>
          </p:cNvSpPr>
          <p:nvPr>
            <p:ph type="pic" sz="quarter" idx="17"/>
          </p:nvPr>
        </p:nvSpPr>
        <p:spPr>
          <a:xfrm>
            <a:off x="3765480" y="0"/>
            <a:ext cx="8426520" cy="6858000"/>
          </a:xfrm>
          <a:custGeom>
            <a:avLst/>
            <a:gdLst>
              <a:gd name="connsiteX0" fmla="*/ 2933171 w 8426520"/>
              <a:gd name="connsiteY0" fmla="*/ 0 h 6858000"/>
              <a:gd name="connsiteX1" fmla="*/ 8426520 w 8426520"/>
              <a:gd name="connsiteY1" fmla="*/ 0 h 6858000"/>
              <a:gd name="connsiteX2" fmla="*/ 8426520 w 8426520"/>
              <a:gd name="connsiteY2" fmla="*/ 6858000 h 6858000"/>
              <a:gd name="connsiteX3" fmla="*/ 304004 w 8426520"/>
              <a:gd name="connsiteY3" fmla="*/ 6858000 h 6858000"/>
              <a:gd name="connsiteX4" fmla="*/ 258736 w 8426520"/>
              <a:gd name="connsiteY4" fmla="*/ 6724260 h 6858000"/>
              <a:gd name="connsiteX5" fmla="*/ 0 w 8426520"/>
              <a:gd name="connsiteY5" fmla="*/ 5013475 h 6858000"/>
              <a:gd name="connsiteX6" fmla="*/ 2770847 w 8426520"/>
              <a:gd name="connsiteY6" fmla="*/ 9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520" h="6858000">
                <a:moveTo>
                  <a:pt x="2933171" y="0"/>
                </a:moveTo>
                <a:lnTo>
                  <a:pt x="8426520" y="0"/>
                </a:lnTo>
                <a:lnTo>
                  <a:pt x="8426520" y="6858000"/>
                </a:lnTo>
                <a:lnTo>
                  <a:pt x="304004" y="6858000"/>
                </a:lnTo>
                <a:lnTo>
                  <a:pt x="258736" y="6724260"/>
                </a:lnTo>
                <a:cubicBezTo>
                  <a:pt x="90585" y="6183824"/>
                  <a:pt x="0" y="5609224"/>
                  <a:pt x="0" y="5013475"/>
                </a:cubicBezTo>
                <a:cubicBezTo>
                  <a:pt x="0" y="2928353"/>
                  <a:pt x="1109659" y="1102316"/>
                  <a:pt x="2770847" y="93302"/>
                </a:cubicBezTo>
                <a:close/>
              </a:path>
            </a:pathLst>
          </a:custGeom>
          <a:solidFill>
            <a:schemeClr val="tx2"/>
          </a:solidFill>
        </p:spPr>
        <p:txBody>
          <a:bodyPr wrap="square" anchor="ctr" anchorCtr="0">
            <a:noAutofit/>
          </a:bodyPr>
          <a:lstStyle>
            <a:lvl1pPr algn="r">
              <a:defRPr>
                <a:solidFill>
                  <a:schemeClr val="bg1"/>
                </a:solidFill>
              </a:defRPr>
            </a:lvl1pPr>
          </a:lstStyle>
          <a:p>
            <a:r>
              <a:rPr lang="en-US"/>
              <a:t>Click icon to add picture</a:t>
            </a:r>
            <a:endParaRPr lang="en-FI"/>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a:defRPr>
                <a:solidFill>
                  <a:srgbClr val="7C878E"/>
                </a:solidFill>
              </a:defRPr>
            </a:lvl1pPr>
          </a:lstStyle>
          <a:p>
            <a:pPr>
              <a:defRPr/>
            </a:pPr>
            <a:r>
              <a:rPr lang="en-GB" noProof="0"/>
              <a:t>[Esityksen nimi]</a:t>
            </a:r>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chemeClr val="bg1"/>
                </a:solidFill>
              </a:defRPr>
            </a:lvl1pPr>
          </a:lstStyle>
          <a:p>
            <a:pPr>
              <a:defRPr/>
            </a:pPr>
            <a:r>
              <a:rPr lang="en-GB" noProof="0"/>
              <a:t>2025-06-25</a:t>
            </a:r>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chemeClr val="bg1"/>
                </a:solidFill>
              </a:defRPr>
            </a:lvl1pPr>
          </a:lstStyle>
          <a:p>
            <a:pPr>
              <a:defRPr/>
            </a:pPr>
            <a:fld id="{E97DE6E4-DC77-456C-872A-552B509F49AF}" type="slidenum">
              <a:rPr lang="en-GB" noProof="0" smtClean="0"/>
              <a:pPr>
                <a:defRPr/>
              </a:pPr>
              <a:t>‹#›</a:t>
            </a:fld>
            <a:endParaRPr lang="en-GB" noProof="0"/>
          </a:p>
        </p:txBody>
      </p:sp>
    </p:spTree>
    <p:extLst>
      <p:ext uri="{BB962C8B-B14F-4D97-AF65-F5344CB8AC3E}">
        <p14:creationId xmlns:p14="http://schemas.microsoft.com/office/powerpoint/2010/main" val="4282068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Väliotsikkodia_kuva_tai_väri_vas">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58FA216-5927-0EDB-1582-5966BC43D586}"/>
              </a:ext>
              <a:ext uri="{C183D7F6-B498-43B3-948B-1728B52AA6E4}">
                <adec:decorative xmlns:adec="http://schemas.microsoft.com/office/drawing/2017/decorative" val="1"/>
              </a:ext>
            </a:extLst>
          </p:cNvPr>
          <p:cNvSpPr>
            <a:spLocks noGrp="1"/>
          </p:cNvSpPr>
          <p:nvPr>
            <p:ph type="pic" sz="quarter" idx="17"/>
          </p:nvPr>
        </p:nvSpPr>
        <p:spPr>
          <a:xfrm>
            <a:off x="0" y="0"/>
            <a:ext cx="8471364" cy="6858000"/>
          </a:xfrm>
          <a:custGeom>
            <a:avLst/>
            <a:gdLst>
              <a:gd name="connsiteX0" fmla="*/ 0 w 8471364"/>
              <a:gd name="connsiteY0" fmla="*/ 0 h 6858000"/>
              <a:gd name="connsiteX1" fmla="*/ 5538194 w 8471364"/>
              <a:gd name="connsiteY1" fmla="*/ 0 h 6858000"/>
              <a:gd name="connsiteX2" fmla="*/ 5700518 w 8471364"/>
              <a:gd name="connsiteY2" fmla="*/ 93302 h 6858000"/>
              <a:gd name="connsiteX3" fmla="*/ 8471364 w 8471364"/>
              <a:gd name="connsiteY3" fmla="*/ 5013475 h 6858000"/>
              <a:gd name="connsiteX4" fmla="*/ 8212629 w 8471364"/>
              <a:gd name="connsiteY4" fmla="*/ 6724260 h 6858000"/>
              <a:gd name="connsiteX5" fmla="*/ 8167360 w 8471364"/>
              <a:gd name="connsiteY5" fmla="*/ 6858000 h 6858000"/>
              <a:gd name="connsiteX6" fmla="*/ 0 w 84713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1364" h="6858000">
                <a:moveTo>
                  <a:pt x="0" y="0"/>
                </a:moveTo>
                <a:lnTo>
                  <a:pt x="5538194" y="0"/>
                </a:lnTo>
                <a:lnTo>
                  <a:pt x="5700518" y="93302"/>
                </a:lnTo>
                <a:cubicBezTo>
                  <a:pt x="7361705" y="1102316"/>
                  <a:pt x="8471364" y="2928353"/>
                  <a:pt x="8471364" y="5013475"/>
                </a:cubicBezTo>
                <a:cubicBezTo>
                  <a:pt x="8471364" y="5609224"/>
                  <a:pt x="8380780" y="6183824"/>
                  <a:pt x="8212629" y="6724260"/>
                </a:cubicBezTo>
                <a:lnTo>
                  <a:pt x="8167360" y="6858000"/>
                </a:lnTo>
                <a:lnTo>
                  <a:pt x="0" y="6858000"/>
                </a:lnTo>
                <a:close/>
              </a:path>
            </a:pathLst>
          </a:custGeom>
          <a:solidFill>
            <a:schemeClr val="tx2"/>
          </a:solidFill>
        </p:spPr>
        <p:txBody>
          <a:bodyPr wrap="square" anchor="ctr" anchorCtr="0">
            <a:noAutofit/>
          </a:bodyPr>
          <a:lstStyle>
            <a:lvl1pPr marL="0" indent="0">
              <a:buNone/>
              <a:defRPr>
                <a:solidFill>
                  <a:schemeClr val="bg1"/>
                </a:solidFill>
              </a:defRPr>
            </a:lvl1pPr>
          </a:lstStyle>
          <a:p>
            <a:r>
              <a:rPr lang="en-US"/>
              <a:t>Click icon to add picture</a:t>
            </a:r>
            <a:endParaRPr lang="en-FI"/>
          </a:p>
        </p:txBody>
      </p:sp>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7191282" y="601662"/>
            <a:ext cx="4172043" cy="1127126"/>
          </a:xfrm>
        </p:spPr>
        <p:txBody>
          <a:bodyPr anchor="t"/>
          <a:lstStyle>
            <a:lvl1pPr algn="r">
              <a:defRPr sz="2800" b="1">
                <a:solidFill>
                  <a:schemeClr val="tx2"/>
                </a:solidFill>
              </a:defRPr>
            </a:lvl1pPr>
          </a:lstStyle>
          <a:p>
            <a:r>
              <a:rPr lang="en-US" noProof="0"/>
              <a:t>Click to edit Master title style</a:t>
            </a:r>
            <a:endParaRPr lang="en-GB" noProof="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8120543" y="1376363"/>
            <a:ext cx="3242782" cy="2926296"/>
          </a:xfrm>
        </p:spPr>
        <p:txBody>
          <a:bodyPr>
            <a:noAutofit/>
          </a:bodyPr>
          <a:lstStyle>
            <a:lvl1pPr marL="0" indent="0" algn="r">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a:defRPr>
                <a:solidFill>
                  <a:schemeClr val="bg1"/>
                </a:solidFill>
              </a:defRPr>
            </a:lvl1pPr>
          </a:lstStyle>
          <a:p>
            <a:pPr>
              <a:defRPr/>
            </a:pPr>
            <a:r>
              <a:rPr lang="en-GB" noProof="0"/>
              <a:t>[Esityksen nimi]</a:t>
            </a:r>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rgbClr val="7C878E"/>
                </a:solidFill>
              </a:defRPr>
            </a:lvl1pPr>
          </a:lstStyle>
          <a:p>
            <a:pPr>
              <a:defRPr/>
            </a:pPr>
            <a:r>
              <a:rPr lang="en-GB" noProof="0"/>
              <a:t>2025-06-25</a:t>
            </a:r>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rgbClr val="7C878E"/>
                </a:solidFill>
              </a:defRPr>
            </a:lvl1pPr>
          </a:lstStyle>
          <a:p>
            <a:pPr>
              <a:defRPr/>
            </a:pPr>
            <a:fld id="{E97DE6E4-DC77-456C-872A-552B509F49AF}" type="slidenum">
              <a:rPr lang="en-GB" noProof="0" smtClean="0"/>
              <a:pPr>
                <a:defRPr/>
              </a:pPr>
              <a:t>‹#›</a:t>
            </a:fld>
            <a:endParaRPr lang="en-GB" noProof="0"/>
          </a:p>
        </p:txBody>
      </p:sp>
      <p:sp>
        <p:nvSpPr>
          <p:cNvPr id="5" name="Tekstin paikkamerkki 4">
            <a:extLst>
              <a:ext uri="{FF2B5EF4-FFF2-40B4-BE49-F238E27FC236}">
                <a16:creationId xmlns:a16="http://schemas.microsoft.com/office/drawing/2014/main" id="{C437ABA1-B728-5D24-BC22-137946B9FC08}"/>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3493236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5_Tumma 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FEBF18-A891-8B79-C2B6-820C2FB83051}"/>
              </a:ext>
              <a:ext uri="{C183D7F6-B498-43B3-948B-1728B52AA6E4}">
                <adec:decorative xmlns:adec="http://schemas.microsoft.com/office/drawing/2017/decorative" val="1"/>
              </a:ext>
            </a:extLst>
          </p:cNvPr>
          <p:cNvSpPr>
            <a:spLocks noGrp="1"/>
          </p:cNvSpPr>
          <p:nvPr>
            <p:ph type="pic" sz="quarter" idx="17"/>
          </p:nvPr>
        </p:nvSpPr>
        <p:spPr>
          <a:xfrm>
            <a:off x="0" y="0"/>
            <a:ext cx="12192000" cy="6858000"/>
          </a:xfrm>
        </p:spPr>
        <p:txBody>
          <a:bodyPr anchor="ctr" anchorCtr="0"/>
          <a:lstStyle>
            <a:lvl1pPr marL="0" indent="0" algn="ctr">
              <a:buNone/>
              <a:defRPr/>
            </a:lvl1pPr>
          </a:lstStyle>
          <a:p>
            <a:r>
              <a:rPr lang="en-US"/>
              <a:t>Click icon to add picture</a:t>
            </a:r>
            <a:endParaRPr lang="en-FI" dirty="0"/>
          </a:p>
        </p:txBody>
      </p:sp>
      <p:sp>
        <p:nvSpPr>
          <p:cNvPr id="7" name="Otsikko 1">
            <a:extLst>
              <a:ext uri="{FF2B5EF4-FFF2-40B4-BE49-F238E27FC236}">
                <a16:creationId xmlns:a16="http://schemas.microsoft.com/office/drawing/2014/main" id="{5D8BDDB5-7090-4055-A01C-411BF3D97B86}"/>
              </a:ext>
            </a:extLst>
          </p:cNvPr>
          <p:cNvSpPr>
            <a:spLocks noGrp="1"/>
          </p:cNvSpPr>
          <p:nvPr>
            <p:ph type="ctrTitle"/>
          </p:nvPr>
        </p:nvSpPr>
        <p:spPr>
          <a:xfrm>
            <a:off x="4433325" y="601663"/>
            <a:ext cx="6930000" cy="972000"/>
          </a:xfrm>
          <a:effectLst>
            <a:outerShdw blurRad="260246" dist="9998" dir="5400000" algn="ctr" rotWithShape="0">
              <a:srgbClr val="000000">
                <a:alpha val="60000"/>
              </a:srgbClr>
            </a:outerShdw>
          </a:effectLst>
        </p:spPr>
        <p:txBody>
          <a:bodyPr anchor="b"/>
          <a:lstStyle>
            <a:lvl1pPr algn="r">
              <a:defRPr sz="3800" b="1">
                <a:solidFill>
                  <a:schemeClr val="bg1"/>
                </a:solidFill>
              </a:defRPr>
            </a:lvl1pPr>
          </a:lstStyle>
          <a:p>
            <a:r>
              <a:rPr lang="en-US" noProof="0"/>
              <a:t>Click to edit Master title style</a:t>
            </a:r>
            <a:endParaRPr lang="en-GB" noProof="0"/>
          </a:p>
        </p:txBody>
      </p:sp>
      <p:sp>
        <p:nvSpPr>
          <p:cNvPr id="8" name="Alaotsikko 2">
            <a:extLst>
              <a:ext uri="{FF2B5EF4-FFF2-40B4-BE49-F238E27FC236}">
                <a16:creationId xmlns:a16="http://schemas.microsoft.com/office/drawing/2014/main" id="{ABD85E11-A5AA-4DC3-BA51-1D8F3812F0D7}"/>
              </a:ext>
            </a:extLst>
          </p:cNvPr>
          <p:cNvSpPr>
            <a:spLocks noGrp="1"/>
          </p:cNvSpPr>
          <p:nvPr>
            <p:ph type="subTitle" idx="1"/>
          </p:nvPr>
        </p:nvSpPr>
        <p:spPr>
          <a:xfrm>
            <a:off x="4433325" y="1753664"/>
            <a:ext cx="6930000" cy="968400"/>
          </a:xfrm>
          <a:effectLst>
            <a:outerShdw blurRad="254000" dir="5040000" algn="ctr" rotWithShape="0">
              <a:srgbClr val="000000">
                <a:alpha val="70000"/>
              </a:srgbClr>
            </a:outerShdw>
          </a:effectLst>
        </p:spPr>
        <p:txBody>
          <a:bodyPr>
            <a:noAutofit/>
          </a:bodyPr>
          <a:lstStyle>
            <a:lvl1pPr marL="0" indent="0" algn="r">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5" name="Alatunnisteen paikkamerkki 4">
            <a:extLst>
              <a:ext uri="{FF2B5EF4-FFF2-40B4-BE49-F238E27FC236}">
                <a16:creationId xmlns:a16="http://schemas.microsoft.com/office/drawing/2014/main" id="{C9EF8BC7-9DBC-4A07-A280-4DE1E67CCF2D}"/>
              </a:ext>
            </a:extLst>
          </p:cNvPr>
          <p:cNvSpPr>
            <a:spLocks noGrp="1"/>
          </p:cNvSpPr>
          <p:nvPr>
            <p:ph type="ftr" sz="quarter" idx="15"/>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86EAB614-91BC-4CF0-9FD0-0E75925CB18C}"/>
              </a:ext>
            </a:extLst>
          </p:cNvPr>
          <p:cNvSpPr>
            <a:spLocks noGrp="1"/>
          </p:cNvSpPr>
          <p:nvPr>
            <p:ph type="dt" sz="half" idx="14"/>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Verdana"/>
                <a:ea typeface="+mn-ea"/>
                <a:cs typeface="+mn-cs"/>
              </a:rPr>
              <a:t>2025-06-25</a:t>
            </a:r>
          </a:p>
        </p:txBody>
      </p:sp>
      <p:sp>
        <p:nvSpPr>
          <p:cNvPr id="6" name="Dian numeron paikkamerkki 5">
            <a:extLst>
              <a:ext uri="{FF2B5EF4-FFF2-40B4-BE49-F238E27FC236}">
                <a16:creationId xmlns:a16="http://schemas.microsoft.com/office/drawing/2014/main" id="{8A5BE560-416D-46AA-A90A-7A8460935088}"/>
              </a:ext>
            </a:extLst>
          </p:cNvPr>
          <p:cNvSpPr>
            <a:spLocks noGrp="1"/>
          </p:cNvSpPr>
          <p:nvPr>
            <p:ph type="sldNum" sz="quarter" idx="16"/>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Verdana"/>
              <a:ea typeface="+mn-ea"/>
              <a:cs typeface="+mn-cs"/>
            </a:endParaRPr>
          </a:p>
        </p:txBody>
      </p:sp>
      <p:sp>
        <p:nvSpPr>
          <p:cNvPr id="12" name="Tekstin paikkamerkki 4">
            <a:extLst>
              <a:ext uri="{FF2B5EF4-FFF2-40B4-BE49-F238E27FC236}">
                <a16:creationId xmlns:a16="http://schemas.microsoft.com/office/drawing/2014/main" id="{564B6CAD-213F-1B0F-BCA5-A7DA80715474}"/>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75260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6_Vaalea_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FEBF18-A891-8B79-C2B6-820C2FB83051}"/>
              </a:ext>
              <a:ext uri="{C183D7F6-B498-43B3-948B-1728B52AA6E4}">
                <adec:decorative xmlns:adec="http://schemas.microsoft.com/office/drawing/2017/decorative" val="1"/>
              </a:ext>
            </a:extLst>
          </p:cNvPr>
          <p:cNvSpPr>
            <a:spLocks noGrp="1"/>
          </p:cNvSpPr>
          <p:nvPr>
            <p:ph type="pic" sz="quarter" idx="17"/>
          </p:nvPr>
        </p:nvSpPr>
        <p:spPr>
          <a:xfrm>
            <a:off x="0" y="0"/>
            <a:ext cx="12192000" cy="6858000"/>
          </a:xfrm>
        </p:spPr>
        <p:txBody>
          <a:bodyPr anchor="ctr" anchorCtr="0"/>
          <a:lstStyle>
            <a:lvl1pPr marL="0" indent="0" algn="ctr">
              <a:buNone/>
              <a:defRPr/>
            </a:lvl1pPr>
          </a:lstStyle>
          <a:p>
            <a:r>
              <a:rPr lang="en-US"/>
              <a:t>Click icon to add picture</a:t>
            </a:r>
            <a:endParaRPr lang="en-FI" dirty="0"/>
          </a:p>
        </p:txBody>
      </p:sp>
      <p:sp>
        <p:nvSpPr>
          <p:cNvPr id="7" name="Otsikko 1">
            <a:extLst>
              <a:ext uri="{FF2B5EF4-FFF2-40B4-BE49-F238E27FC236}">
                <a16:creationId xmlns:a16="http://schemas.microsoft.com/office/drawing/2014/main" id="{5D8BDDB5-7090-4055-A01C-411BF3D97B86}"/>
              </a:ext>
            </a:extLst>
          </p:cNvPr>
          <p:cNvSpPr>
            <a:spLocks noGrp="1"/>
          </p:cNvSpPr>
          <p:nvPr>
            <p:ph type="ctrTitle"/>
          </p:nvPr>
        </p:nvSpPr>
        <p:spPr>
          <a:xfrm>
            <a:off x="601200" y="914400"/>
            <a:ext cx="6930000" cy="1019572"/>
          </a:xfrm>
          <a:effectLst/>
        </p:spPr>
        <p:txBody>
          <a:bodyPr anchor="b"/>
          <a:lstStyle>
            <a:lvl1pPr algn="l">
              <a:defRPr sz="3800" b="1">
                <a:solidFill>
                  <a:schemeClr val="tx2"/>
                </a:solidFill>
              </a:defRPr>
            </a:lvl1pPr>
          </a:lstStyle>
          <a:p>
            <a:r>
              <a:rPr lang="en-US" noProof="0"/>
              <a:t>Click to edit Master title style</a:t>
            </a:r>
            <a:endParaRPr lang="en-GB" noProof="0"/>
          </a:p>
        </p:txBody>
      </p:sp>
      <p:sp>
        <p:nvSpPr>
          <p:cNvPr id="8" name="Alaotsikko 2">
            <a:extLst>
              <a:ext uri="{FF2B5EF4-FFF2-40B4-BE49-F238E27FC236}">
                <a16:creationId xmlns:a16="http://schemas.microsoft.com/office/drawing/2014/main" id="{ABD85E11-A5AA-4DC3-BA51-1D8F3812F0D7}"/>
              </a:ext>
            </a:extLst>
          </p:cNvPr>
          <p:cNvSpPr>
            <a:spLocks noGrp="1"/>
          </p:cNvSpPr>
          <p:nvPr>
            <p:ph type="subTitle" idx="1"/>
          </p:nvPr>
        </p:nvSpPr>
        <p:spPr>
          <a:xfrm>
            <a:off x="601200" y="2066400"/>
            <a:ext cx="6930000" cy="968400"/>
          </a:xfrm>
          <a:effectLst/>
        </p:spPr>
        <p:txBody>
          <a:bodyPr>
            <a:noAutofit/>
          </a:bodyPr>
          <a:lstStyle>
            <a:lvl1pPr marL="0" indent="0" algn="l">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5" name="Alatunnisteen paikkamerkki 4">
            <a:extLst>
              <a:ext uri="{FF2B5EF4-FFF2-40B4-BE49-F238E27FC236}">
                <a16:creationId xmlns:a16="http://schemas.microsoft.com/office/drawing/2014/main" id="{C9EF8BC7-9DBC-4A07-A280-4DE1E67CCF2D}"/>
              </a:ext>
            </a:extLst>
          </p:cNvPr>
          <p:cNvSpPr>
            <a:spLocks noGrp="1"/>
          </p:cNvSpPr>
          <p:nvPr>
            <p:ph type="ftr" sz="quarter" idx="15"/>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86EAB614-91BC-4CF0-9FD0-0E75925CB18C}"/>
              </a:ext>
            </a:extLst>
          </p:cNvPr>
          <p:cNvSpPr>
            <a:spLocks noGrp="1"/>
          </p:cNvSpPr>
          <p:nvPr>
            <p:ph type="dt" sz="half" idx="14"/>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Verdana"/>
                <a:ea typeface="+mn-ea"/>
                <a:cs typeface="+mn-cs"/>
              </a:rPr>
              <a:t>2025-06-25</a:t>
            </a:r>
          </a:p>
        </p:txBody>
      </p:sp>
      <p:sp>
        <p:nvSpPr>
          <p:cNvPr id="6" name="Dian numeron paikkamerkki 5">
            <a:extLst>
              <a:ext uri="{FF2B5EF4-FFF2-40B4-BE49-F238E27FC236}">
                <a16:creationId xmlns:a16="http://schemas.microsoft.com/office/drawing/2014/main" id="{8A5BE560-416D-46AA-A90A-7A8460935088}"/>
              </a:ext>
            </a:extLst>
          </p:cNvPr>
          <p:cNvSpPr>
            <a:spLocks noGrp="1"/>
          </p:cNvSpPr>
          <p:nvPr>
            <p:ph type="sldNum" sz="quarter" idx="16"/>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Verdana"/>
              <a:ea typeface="+mn-ea"/>
              <a:cs typeface="+mn-cs"/>
            </a:endParaRPr>
          </a:p>
        </p:txBody>
      </p:sp>
      <p:sp>
        <p:nvSpPr>
          <p:cNvPr id="9" name="Tekstin paikkamerkki 4">
            <a:extLst>
              <a:ext uri="{FF2B5EF4-FFF2-40B4-BE49-F238E27FC236}">
                <a16:creationId xmlns:a16="http://schemas.microsoft.com/office/drawing/2014/main" id="{16BE4CA8-672C-BEEE-EA67-92251AFB42F8}"/>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3667092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Ikonit_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601663"/>
            <a:ext cx="5494337" cy="1127125"/>
          </a:xfrm>
        </p:spPr>
        <p:txBody>
          <a:bodyPr anchor="t"/>
          <a:lstStyle>
            <a:lvl1pPr algn="l">
              <a:defRPr sz="2800" b="1">
                <a:solidFill>
                  <a:schemeClr val="tx2"/>
                </a:solidFill>
              </a:defRPr>
            </a:lvl1pPr>
          </a:lstStyle>
          <a:p>
            <a:r>
              <a:rPr lang="en-US" noProof="0"/>
              <a:t>Click to edit Master title style</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4" y="1365211"/>
            <a:ext cx="5494336" cy="1456048"/>
          </a:xfrm>
        </p:spPr>
        <p:txBody>
          <a:bodyPr>
            <a:noAutofit/>
          </a:bodyPr>
          <a:lstStyle>
            <a:lvl1pPr marL="0" indent="0" algn="l">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rgbClr val="7C878E"/>
                </a:solidFill>
              </a:defRPr>
            </a:lvl1pPr>
          </a:lstStyle>
          <a:p>
            <a:pPr>
              <a:defRPr/>
            </a:pPr>
            <a:r>
              <a:rPr kumimoji="0" lang="fi-FI" sz="1000" b="0" i="0" u="none" strike="noStrike" kern="1200" cap="none" spc="0" normalizeH="0" baseline="0" noProof="0" dirty="0">
                <a:ln>
                  <a:noFill/>
                </a:ln>
                <a:solidFill>
                  <a:srgbClr val="7C878E"/>
                </a:solidFill>
                <a:effectLst/>
                <a:uLnTx/>
                <a:uFillTx/>
                <a:latin typeface="+mn-lt"/>
                <a:ea typeface="+mn-ea"/>
                <a:cs typeface="+mn-cs"/>
              </a:rPr>
              <a:t>[Esityksen nimi]</a:t>
            </a:r>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rgbClr val="7C878E"/>
                </a:solidFill>
              </a:defRPr>
            </a:lvl1pPr>
          </a:lstStyle>
          <a:p>
            <a:pPr>
              <a:defRPr/>
            </a:pPr>
            <a:r>
              <a:rPr lang="en-GB"/>
              <a:t>2025-06-25</a:t>
            </a:r>
            <a:endParaRPr lang="fi-FI" dirty="0"/>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rgbClr val="7C878E"/>
                </a:solidFill>
              </a:defRPr>
            </a:lvl1pPr>
          </a:lstStyle>
          <a:p>
            <a:pPr>
              <a:defRPr/>
            </a:pPr>
            <a:fld id="{E97DE6E4-DC77-456C-872A-552B509F49AF}" type="slidenum">
              <a:rPr lang="fi-FI" smtClean="0"/>
              <a:pPr>
                <a:defRPr/>
              </a:pPr>
              <a:t>‹#›</a:t>
            </a:fld>
            <a:endParaRPr lang="fi-FI" dirty="0"/>
          </a:p>
        </p:txBody>
      </p:sp>
      <p:pic>
        <p:nvPicPr>
          <p:cNvPr id="7" name="Picture 6">
            <a:extLst>
              <a:ext uri="{FF2B5EF4-FFF2-40B4-BE49-F238E27FC236}">
                <a16:creationId xmlns:a16="http://schemas.microsoft.com/office/drawing/2014/main" id="{D4314ADB-317C-87AF-0E03-F7978D16C8D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6" y="3106509"/>
            <a:ext cx="12178308" cy="2763712"/>
          </a:xfrm>
          <a:prstGeom prst="rect">
            <a:avLst/>
          </a:prstGeom>
        </p:spPr>
      </p:pic>
    </p:spTree>
    <p:extLst>
      <p:ext uri="{BB962C8B-B14F-4D97-AF65-F5344CB8AC3E}">
        <p14:creationId xmlns:p14="http://schemas.microsoft.com/office/powerpoint/2010/main" val="230904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Ikonit_tumma">
    <p:bg>
      <p:bgPr>
        <a:solidFill>
          <a:schemeClr val="tx2"/>
        </a:solidFill>
        <a:effectLst/>
      </p:bgPr>
    </p:bg>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3" y="1376093"/>
            <a:ext cx="5494337" cy="972000"/>
          </a:xfrm>
        </p:spPr>
        <p:txBody>
          <a:bodyPr>
            <a:noAutofit/>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601663"/>
            <a:ext cx="5494337" cy="1127125"/>
          </a:xfrm>
        </p:spPr>
        <p:txBody>
          <a:bodyPr anchor="t"/>
          <a:lstStyle>
            <a:lvl1pPr algn="l">
              <a:defRPr sz="2800" b="1">
                <a:solidFill>
                  <a:schemeClr val="bg1"/>
                </a:solidFill>
              </a:defRPr>
            </a:lvl1pPr>
          </a:lstStyle>
          <a:p>
            <a:r>
              <a:rPr lang="en-US" noProof="0"/>
              <a:t>Click to edit Master title style</a:t>
            </a:r>
            <a:endParaRPr lang="fi-FI" noProof="0" dirty="0"/>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r>
              <a:rPr lang="fi-FI"/>
              <a:t>[Esityksen nimi]</a:t>
            </a:r>
            <a:endParaRPr lang="fi-FI" dirty="0"/>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chemeClr val="bg1"/>
                </a:solidFill>
              </a:defRPr>
            </a:lvl1pPr>
          </a:lstStyle>
          <a:p>
            <a:pPr>
              <a:defRPr/>
            </a:pPr>
            <a:r>
              <a:rPr lang="en-GB"/>
              <a:t>2025-06-25</a:t>
            </a:r>
            <a:endParaRPr lang="fi-FI" dirty="0"/>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pic>
        <p:nvPicPr>
          <p:cNvPr id="9" name="Picture 8">
            <a:extLst>
              <a:ext uri="{FF2B5EF4-FFF2-40B4-BE49-F238E27FC236}">
                <a16:creationId xmlns:a16="http://schemas.microsoft.com/office/drawing/2014/main" id="{4394FCE0-4079-4FBC-7DBD-6F30E0793E0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07240"/>
            <a:ext cx="12192000" cy="2762250"/>
          </a:xfrm>
          <a:prstGeom prst="rect">
            <a:avLst/>
          </a:prstGeom>
        </p:spPr>
      </p:pic>
      <p:pic>
        <p:nvPicPr>
          <p:cNvPr id="14" name="Kuva 11">
            <a:extLst>
              <a:ext uri="{FF2B5EF4-FFF2-40B4-BE49-F238E27FC236}">
                <a16:creationId xmlns:a16="http://schemas.microsoft.com/office/drawing/2014/main" id="{7600CAA5-FF58-09FC-7806-109B4F65880E}"/>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8293" y="6490548"/>
            <a:ext cx="1158851" cy="1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4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Otsikkodia_väri_tai_kuva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2857550"/>
            <a:ext cx="4976918" cy="2169000"/>
          </a:xfrm>
        </p:spPr>
        <p:txBody>
          <a:bodyPr anchor="b"/>
          <a:lstStyle>
            <a:lvl1pPr algn="l">
              <a:defRPr sz="3800" b="1"/>
            </a:lvl1pPr>
          </a:lstStyle>
          <a:p>
            <a:r>
              <a:rPr lang="en-US" noProof="0"/>
              <a:t>Click to edit Master title style</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3" y="5206550"/>
            <a:ext cx="4976918" cy="972000"/>
          </a:xfrm>
        </p:spPr>
        <p:txBody>
          <a:bodyPr>
            <a:noAutofit/>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9" name="Päivämäärän paikkamerkki 3">
            <a:extLst>
              <a:ext uri="{FF2B5EF4-FFF2-40B4-BE49-F238E27FC236}">
                <a16:creationId xmlns:a16="http://schemas.microsoft.com/office/drawing/2014/main" id="{E6645BBE-FEF5-40B5-B94E-FB1CA3F94DB3}"/>
              </a:ext>
            </a:extLst>
          </p:cNvPr>
          <p:cNvSpPr>
            <a:spLocks noGrp="1"/>
          </p:cNvSpPr>
          <p:nvPr>
            <p:ph type="dt" sz="half" idx="10"/>
          </p:nvPr>
        </p:nvSpPr>
        <p:spPr>
          <a:xfrm>
            <a:off x="9164150" y="6466504"/>
            <a:ext cx="1872000" cy="252000"/>
          </a:xfrm>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Verdana"/>
                <a:ea typeface="+mn-ea"/>
                <a:cs typeface="+mn-cs"/>
              </a:rPr>
              <a:t>2025-06-25</a:t>
            </a:r>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13" name="Dian numeron paikkamerkki 5">
            <a:extLst>
              <a:ext uri="{FF2B5EF4-FFF2-40B4-BE49-F238E27FC236}">
                <a16:creationId xmlns:a16="http://schemas.microsoft.com/office/drawing/2014/main" id="{F183FAF6-6BBF-4DCF-BCB2-D6CE39073900}"/>
              </a:ext>
            </a:extLst>
          </p:cNvPr>
          <p:cNvSpPr>
            <a:spLocks noGrp="1"/>
          </p:cNvSpPr>
          <p:nvPr>
            <p:ph type="sldNum" sz="quarter" idx="12"/>
          </p:nvPr>
        </p:nvSpPr>
        <p:spPr>
          <a:xfrm>
            <a:off x="11304000" y="6466504"/>
            <a:ext cx="610671" cy="252000"/>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14" name="Picture Placeholder 12">
            <a:extLst>
              <a:ext uri="{FF2B5EF4-FFF2-40B4-BE49-F238E27FC236}">
                <a16:creationId xmlns:a16="http://schemas.microsoft.com/office/drawing/2014/main" id="{4EE935FB-9105-45D7-ABCF-F25B63E21F4C}"/>
              </a:ext>
              <a:ext uri="{C183D7F6-B498-43B3-948B-1728B52AA6E4}">
                <adec:decorative xmlns:adec="http://schemas.microsoft.com/office/drawing/2017/decorative" val="1"/>
              </a:ext>
            </a:extLst>
          </p:cNvPr>
          <p:cNvSpPr>
            <a:spLocks noGrp="1"/>
          </p:cNvSpPr>
          <p:nvPr>
            <p:ph type="pic" sz="quarter" idx="15"/>
          </p:nvPr>
        </p:nvSpPr>
        <p:spPr>
          <a:xfrm>
            <a:off x="7252354" y="3468216"/>
            <a:ext cx="4960510" cy="3405937"/>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2461043 w 4899118"/>
              <a:gd name="connsiteY0" fmla="*/ 0 h 6036365"/>
              <a:gd name="connsiteX1" fmla="*/ 4899118 w 4899118"/>
              <a:gd name="connsiteY1" fmla="*/ 3021496 h 6036365"/>
              <a:gd name="connsiteX2" fmla="*/ 2434539 w 4899118"/>
              <a:gd name="connsiteY2" fmla="*/ 6036365 h 6036365"/>
              <a:gd name="connsiteX3" fmla="*/ 1479781 w 4899118"/>
              <a:gd name="connsiteY3" fmla="*/ 3004931 h 6036365"/>
              <a:gd name="connsiteX4" fmla="*/ 41990 w 4899118"/>
              <a:gd name="connsiteY4" fmla="*/ 3089412 h 6036365"/>
              <a:gd name="connsiteX5" fmla="*/ 2461043 w 4899118"/>
              <a:gd name="connsiteY5" fmla="*/ 0 h 6036365"/>
              <a:gd name="connsiteX0" fmla="*/ 2439777 w 4899118"/>
              <a:gd name="connsiteY0" fmla="*/ 0 h 5930039"/>
              <a:gd name="connsiteX1" fmla="*/ 4899118 w 4899118"/>
              <a:gd name="connsiteY1" fmla="*/ 2915170 h 5930039"/>
              <a:gd name="connsiteX2" fmla="*/ 2434539 w 4899118"/>
              <a:gd name="connsiteY2" fmla="*/ 5930039 h 5930039"/>
              <a:gd name="connsiteX3" fmla="*/ 1479781 w 4899118"/>
              <a:gd name="connsiteY3" fmla="*/ 2898605 h 5930039"/>
              <a:gd name="connsiteX4" fmla="*/ 41990 w 4899118"/>
              <a:gd name="connsiteY4" fmla="*/ 2983086 h 5930039"/>
              <a:gd name="connsiteX5" fmla="*/ 2439777 w 4899118"/>
              <a:gd name="connsiteY5" fmla="*/ 0 h 5930039"/>
              <a:gd name="connsiteX0" fmla="*/ 2397787 w 4857128"/>
              <a:gd name="connsiteY0" fmla="*/ 0 h 5930039"/>
              <a:gd name="connsiteX1" fmla="*/ 4857128 w 4857128"/>
              <a:gd name="connsiteY1" fmla="*/ 2915170 h 5930039"/>
              <a:gd name="connsiteX2" fmla="*/ 2392549 w 4857128"/>
              <a:gd name="connsiteY2" fmla="*/ 5930039 h 5930039"/>
              <a:gd name="connsiteX3" fmla="*/ 1437791 w 4857128"/>
              <a:gd name="connsiteY3" fmla="*/ 2898605 h 5930039"/>
              <a:gd name="connsiteX4" fmla="*/ 0 w 4857128"/>
              <a:gd name="connsiteY4" fmla="*/ 2983086 h 5930039"/>
              <a:gd name="connsiteX5" fmla="*/ 2397787 w 4857128"/>
              <a:gd name="connsiteY5" fmla="*/ 0 h 5930039"/>
              <a:gd name="connsiteX0" fmla="*/ 2397787 w 4857128"/>
              <a:gd name="connsiteY0" fmla="*/ 0 h 5930039"/>
              <a:gd name="connsiteX1" fmla="*/ 4857128 w 4857128"/>
              <a:gd name="connsiteY1" fmla="*/ 2915170 h 5930039"/>
              <a:gd name="connsiteX2" fmla="*/ 2392549 w 4857128"/>
              <a:gd name="connsiteY2" fmla="*/ 5930039 h 5930039"/>
              <a:gd name="connsiteX3" fmla="*/ 821103 w 4857128"/>
              <a:gd name="connsiteY3" fmla="*/ 4344632 h 5930039"/>
              <a:gd name="connsiteX4" fmla="*/ 0 w 4857128"/>
              <a:gd name="connsiteY4" fmla="*/ 2983086 h 5930039"/>
              <a:gd name="connsiteX5" fmla="*/ 2397787 w 4857128"/>
              <a:gd name="connsiteY5" fmla="*/ 0 h 5930039"/>
              <a:gd name="connsiteX0" fmla="*/ 2397787 w 4857128"/>
              <a:gd name="connsiteY0" fmla="*/ 0 h 4345440"/>
              <a:gd name="connsiteX1" fmla="*/ 4857128 w 4857128"/>
              <a:gd name="connsiteY1" fmla="*/ 2915170 h 4345440"/>
              <a:gd name="connsiteX2" fmla="*/ 4455265 w 4857128"/>
              <a:gd name="connsiteY2" fmla="*/ 3293165 h 4345440"/>
              <a:gd name="connsiteX3" fmla="*/ 821103 w 4857128"/>
              <a:gd name="connsiteY3" fmla="*/ 4344632 h 4345440"/>
              <a:gd name="connsiteX4" fmla="*/ 0 w 4857128"/>
              <a:gd name="connsiteY4" fmla="*/ 2983086 h 4345440"/>
              <a:gd name="connsiteX5" fmla="*/ 2397787 w 4857128"/>
              <a:gd name="connsiteY5" fmla="*/ 0 h 4345440"/>
              <a:gd name="connsiteX0" fmla="*/ 2573989 w 5033330"/>
              <a:gd name="connsiteY0" fmla="*/ 0 h 3410843"/>
              <a:gd name="connsiteX1" fmla="*/ 5033330 w 5033330"/>
              <a:gd name="connsiteY1" fmla="*/ 2915170 h 3410843"/>
              <a:gd name="connsiteX2" fmla="*/ 4631467 w 5033330"/>
              <a:gd name="connsiteY2" fmla="*/ 3293165 h 3410843"/>
              <a:gd name="connsiteX3" fmla="*/ 253026 w 5033330"/>
              <a:gd name="connsiteY3" fmla="*/ 3345172 h 3410843"/>
              <a:gd name="connsiteX4" fmla="*/ 176202 w 5033330"/>
              <a:gd name="connsiteY4" fmla="*/ 2983086 h 3410843"/>
              <a:gd name="connsiteX5" fmla="*/ 2573989 w 5033330"/>
              <a:gd name="connsiteY5" fmla="*/ 0 h 3410843"/>
              <a:gd name="connsiteX0" fmla="*/ 2397787 w 4857128"/>
              <a:gd name="connsiteY0" fmla="*/ 0 h 3378465"/>
              <a:gd name="connsiteX1" fmla="*/ 4857128 w 4857128"/>
              <a:gd name="connsiteY1" fmla="*/ 2915170 h 3378465"/>
              <a:gd name="connsiteX2" fmla="*/ 4455265 w 4857128"/>
              <a:gd name="connsiteY2" fmla="*/ 3293165 h 3378465"/>
              <a:gd name="connsiteX3" fmla="*/ 76824 w 4857128"/>
              <a:gd name="connsiteY3" fmla="*/ 3345172 h 3378465"/>
              <a:gd name="connsiteX4" fmla="*/ 0 w 4857128"/>
              <a:gd name="connsiteY4" fmla="*/ 2983086 h 3378465"/>
              <a:gd name="connsiteX5" fmla="*/ 2397787 w 4857128"/>
              <a:gd name="connsiteY5" fmla="*/ 0 h 3378465"/>
              <a:gd name="connsiteX0" fmla="*/ 2397787 w 4857128"/>
              <a:gd name="connsiteY0" fmla="*/ 0 h 3378465"/>
              <a:gd name="connsiteX1" fmla="*/ 4857128 w 4857128"/>
              <a:gd name="connsiteY1" fmla="*/ 2915170 h 3378465"/>
              <a:gd name="connsiteX2" fmla="*/ 4455265 w 4857128"/>
              <a:gd name="connsiteY2" fmla="*/ 3293165 h 3378465"/>
              <a:gd name="connsiteX3" fmla="*/ 268016 w 4857128"/>
              <a:gd name="connsiteY3" fmla="*/ 3345172 h 3378465"/>
              <a:gd name="connsiteX4" fmla="*/ 0 w 4857128"/>
              <a:gd name="connsiteY4" fmla="*/ 2983086 h 3378465"/>
              <a:gd name="connsiteX5" fmla="*/ 2397787 w 4857128"/>
              <a:gd name="connsiteY5" fmla="*/ 0 h 3378465"/>
              <a:gd name="connsiteX0" fmla="*/ 2397787 w 4857128"/>
              <a:gd name="connsiteY0" fmla="*/ 0 h 3367377"/>
              <a:gd name="connsiteX1" fmla="*/ 4857128 w 4857128"/>
              <a:gd name="connsiteY1" fmla="*/ 2915170 h 3367377"/>
              <a:gd name="connsiteX2" fmla="*/ 4455265 w 4857128"/>
              <a:gd name="connsiteY2" fmla="*/ 3293165 h 3367377"/>
              <a:gd name="connsiteX3" fmla="*/ 268016 w 4857128"/>
              <a:gd name="connsiteY3" fmla="*/ 3345172 h 3367377"/>
              <a:gd name="connsiteX4" fmla="*/ 0 w 4857128"/>
              <a:gd name="connsiteY4" fmla="*/ 2983086 h 3367377"/>
              <a:gd name="connsiteX5" fmla="*/ 2397787 w 4857128"/>
              <a:gd name="connsiteY5" fmla="*/ 0 h 3367377"/>
              <a:gd name="connsiteX0" fmla="*/ 2439351 w 4898692"/>
              <a:gd name="connsiteY0" fmla="*/ 0 h 3410843"/>
              <a:gd name="connsiteX1" fmla="*/ 4898692 w 4898692"/>
              <a:gd name="connsiteY1" fmla="*/ 2915170 h 3410843"/>
              <a:gd name="connsiteX2" fmla="*/ 4496829 w 4898692"/>
              <a:gd name="connsiteY2" fmla="*/ 3293165 h 3410843"/>
              <a:gd name="connsiteX3" fmla="*/ 309580 w 4898692"/>
              <a:gd name="connsiteY3" fmla="*/ 3345172 h 3410843"/>
              <a:gd name="connsiteX4" fmla="*/ 0 w 4898692"/>
              <a:gd name="connsiteY4" fmla="*/ 2983086 h 3410843"/>
              <a:gd name="connsiteX5" fmla="*/ 2439351 w 4898692"/>
              <a:gd name="connsiteY5" fmla="*/ 0 h 3410843"/>
              <a:gd name="connsiteX0" fmla="*/ 2439351 w 4898692"/>
              <a:gd name="connsiteY0" fmla="*/ 0 h 3410843"/>
              <a:gd name="connsiteX1" fmla="*/ 4898692 w 4898692"/>
              <a:gd name="connsiteY1" fmla="*/ 2915170 h 3410843"/>
              <a:gd name="connsiteX2" fmla="*/ 4496829 w 4898692"/>
              <a:gd name="connsiteY2" fmla="*/ 3293165 h 3410843"/>
              <a:gd name="connsiteX3" fmla="*/ 309580 w 4898692"/>
              <a:gd name="connsiteY3" fmla="*/ 3345172 h 3410843"/>
              <a:gd name="connsiteX4" fmla="*/ 0 w 4898692"/>
              <a:gd name="connsiteY4" fmla="*/ 2983086 h 3410843"/>
              <a:gd name="connsiteX5" fmla="*/ 2439351 w 4898692"/>
              <a:gd name="connsiteY5" fmla="*/ 0 h 3410843"/>
              <a:gd name="connsiteX0" fmla="*/ 2515090 w 4974431"/>
              <a:gd name="connsiteY0" fmla="*/ 0 h 3346528"/>
              <a:gd name="connsiteX1" fmla="*/ 4974431 w 4974431"/>
              <a:gd name="connsiteY1" fmla="*/ 2915170 h 3346528"/>
              <a:gd name="connsiteX2" fmla="*/ 4572568 w 4974431"/>
              <a:gd name="connsiteY2" fmla="*/ 3293165 h 3346528"/>
              <a:gd name="connsiteX3" fmla="*/ 385319 w 4974431"/>
              <a:gd name="connsiteY3" fmla="*/ 3345172 h 3346528"/>
              <a:gd name="connsiteX4" fmla="*/ 75739 w 4974431"/>
              <a:gd name="connsiteY4" fmla="*/ 2983086 h 3346528"/>
              <a:gd name="connsiteX5" fmla="*/ 2515090 w 4974431"/>
              <a:gd name="connsiteY5" fmla="*/ 0 h 3346528"/>
              <a:gd name="connsiteX0" fmla="*/ 2439351 w 4898692"/>
              <a:gd name="connsiteY0" fmla="*/ 0 h 3385270"/>
              <a:gd name="connsiteX1" fmla="*/ 4898692 w 4898692"/>
              <a:gd name="connsiteY1" fmla="*/ 2915170 h 3385270"/>
              <a:gd name="connsiteX2" fmla="*/ 4496829 w 4898692"/>
              <a:gd name="connsiteY2" fmla="*/ 3293165 h 3385270"/>
              <a:gd name="connsiteX3" fmla="*/ 309580 w 4898692"/>
              <a:gd name="connsiteY3" fmla="*/ 3345172 h 3385270"/>
              <a:gd name="connsiteX4" fmla="*/ 0 w 4898692"/>
              <a:gd name="connsiteY4" fmla="*/ 2983086 h 3385270"/>
              <a:gd name="connsiteX5" fmla="*/ 2439351 w 4898692"/>
              <a:gd name="connsiteY5" fmla="*/ 0 h 3385270"/>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67979"/>
              <a:gd name="connsiteX1" fmla="*/ 4898692 w 4898692"/>
              <a:gd name="connsiteY1" fmla="*/ 2915170 h 3367979"/>
              <a:gd name="connsiteX2" fmla="*/ 4555018 w 4898692"/>
              <a:gd name="connsiteY2" fmla="*/ 3367979 h 3367979"/>
              <a:gd name="connsiteX3" fmla="*/ 309580 w 4898692"/>
              <a:gd name="connsiteY3" fmla="*/ 3345172 h 3367979"/>
              <a:gd name="connsiteX4" fmla="*/ 0 w 4898692"/>
              <a:gd name="connsiteY4" fmla="*/ 2983086 h 3367979"/>
              <a:gd name="connsiteX5" fmla="*/ 2439351 w 4898692"/>
              <a:gd name="connsiteY5" fmla="*/ 0 h 3367979"/>
              <a:gd name="connsiteX0" fmla="*/ 2439351 w 4898692"/>
              <a:gd name="connsiteY0" fmla="*/ 0 h 3371187"/>
              <a:gd name="connsiteX1" fmla="*/ 4898692 w 4898692"/>
              <a:gd name="connsiteY1" fmla="*/ 2915170 h 3371187"/>
              <a:gd name="connsiteX2" fmla="*/ 4555018 w 4898692"/>
              <a:gd name="connsiteY2" fmla="*/ 3367979 h 3371187"/>
              <a:gd name="connsiteX3" fmla="*/ 309580 w 4898692"/>
              <a:gd name="connsiteY3" fmla="*/ 3345172 h 3371187"/>
              <a:gd name="connsiteX4" fmla="*/ 0 w 4898692"/>
              <a:gd name="connsiteY4" fmla="*/ 2983086 h 3371187"/>
              <a:gd name="connsiteX5" fmla="*/ 2439351 w 4898692"/>
              <a:gd name="connsiteY5" fmla="*/ 0 h 3371187"/>
              <a:gd name="connsiteX0" fmla="*/ 2447664 w 4898692"/>
              <a:gd name="connsiteY0" fmla="*/ 0 h 3387812"/>
              <a:gd name="connsiteX1" fmla="*/ 4898692 w 4898692"/>
              <a:gd name="connsiteY1" fmla="*/ 2931795 h 3387812"/>
              <a:gd name="connsiteX2" fmla="*/ 4555018 w 4898692"/>
              <a:gd name="connsiteY2" fmla="*/ 3384604 h 3387812"/>
              <a:gd name="connsiteX3" fmla="*/ 309580 w 4898692"/>
              <a:gd name="connsiteY3" fmla="*/ 3361797 h 3387812"/>
              <a:gd name="connsiteX4" fmla="*/ 0 w 4898692"/>
              <a:gd name="connsiteY4" fmla="*/ 2999711 h 3387812"/>
              <a:gd name="connsiteX5" fmla="*/ 2447664 w 4898692"/>
              <a:gd name="connsiteY5" fmla="*/ 0 h 3387812"/>
              <a:gd name="connsiteX0" fmla="*/ 2447664 w 4873754"/>
              <a:gd name="connsiteY0" fmla="*/ 0 h 3387812"/>
              <a:gd name="connsiteX1" fmla="*/ 4873754 w 4873754"/>
              <a:gd name="connsiteY1" fmla="*/ 2948420 h 3387812"/>
              <a:gd name="connsiteX2" fmla="*/ 4555018 w 4873754"/>
              <a:gd name="connsiteY2" fmla="*/ 3384604 h 3387812"/>
              <a:gd name="connsiteX3" fmla="*/ 309580 w 4873754"/>
              <a:gd name="connsiteY3" fmla="*/ 3361797 h 3387812"/>
              <a:gd name="connsiteX4" fmla="*/ 0 w 4873754"/>
              <a:gd name="connsiteY4" fmla="*/ 2999711 h 3387812"/>
              <a:gd name="connsiteX5" fmla="*/ 2447664 w 4873754"/>
              <a:gd name="connsiteY5" fmla="*/ 0 h 3387812"/>
              <a:gd name="connsiteX0" fmla="*/ 2447664 w 4890379"/>
              <a:gd name="connsiteY0" fmla="*/ 0 h 3387812"/>
              <a:gd name="connsiteX1" fmla="*/ 4890379 w 4890379"/>
              <a:gd name="connsiteY1" fmla="*/ 2948420 h 3387812"/>
              <a:gd name="connsiteX2" fmla="*/ 4555018 w 4890379"/>
              <a:gd name="connsiteY2" fmla="*/ 3384604 h 3387812"/>
              <a:gd name="connsiteX3" fmla="*/ 309580 w 4890379"/>
              <a:gd name="connsiteY3" fmla="*/ 3361797 h 3387812"/>
              <a:gd name="connsiteX4" fmla="*/ 0 w 4890379"/>
              <a:gd name="connsiteY4" fmla="*/ 2999711 h 3387812"/>
              <a:gd name="connsiteX5" fmla="*/ 2447664 w 4890379"/>
              <a:gd name="connsiteY5" fmla="*/ 0 h 3387812"/>
              <a:gd name="connsiteX0" fmla="*/ 2447664 w 4890379"/>
              <a:gd name="connsiteY0" fmla="*/ 0 h 3387812"/>
              <a:gd name="connsiteX1" fmla="*/ 4890379 w 4890379"/>
              <a:gd name="connsiteY1" fmla="*/ 2948420 h 3387812"/>
              <a:gd name="connsiteX2" fmla="*/ 4555018 w 4890379"/>
              <a:gd name="connsiteY2" fmla="*/ 3384604 h 3387812"/>
              <a:gd name="connsiteX3" fmla="*/ 309580 w 4890379"/>
              <a:gd name="connsiteY3" fmla="*/ 3361797 h 3387812"/>
              <a:gd name="connsiteX4" fmla="*/ 0 w 4890379"/>
              <a:gd name="connsiteY4" fmla="*/ 2999711 h 3387812"/>
              <a:gd name="connsiteX5" fmla="*/ 2447664 w 4890379"/>
              <a:gd name="connsiteY5" fmla="*/ 0 h 3387812"/>
              <a:gd name="connsiteX0" fmla="*/ 2447664 w 4890379"/>
              <a:gd name="connsiteY0" fmla="*/ 0 h 3387812"/>
              <a:gd name="connsiteX1" fmla="*/ 4890379 w 4890379"/>
              <a:gd name="connsiteY1" fmla="*/ 2948420 h 3387812"/>
              <a:gd name="connsiteX2" fmla="*/ 4555018 w 4890379"/>
              <a:gd name="connsiteY2" fmla="*/ 3384604 h 3387812"/>
              <a:gd name="connsiteX3" fmla="*/ 309580 w 4890379"/>
              <a:gd name="connsiteY3" fmla="*/ 3361797 h 3387812"/>
              <a:gd name="connsiteX4" fmla="*/ 0 w 4890379"/>
              <a:gd name="connsiteY4" fmla="*/ 2999711 h 3387812"/>
              <a:gd name="connsiteX5" fmla="*/ 2447664 w 4890379"/>
              <a:gd name="connsiteY5" fmla="*/ 0 h 3387812"/>
              <a:gd name="connsiteX0" fmla="*/ 2447664 w 5073259"/>
              <a:gd name="connsiteY0" fmla="*/ 0 h 3387812"/>
              <a:gd name="connsiteX1" fmla="*/ 5073259 w 5073259"/>
              <a:gd name="connsiteY1" fmla="*/ 3149588 h 3387812"/>
              <a:gd name="connsiteX2" fmla="*/ 4555018 w 5073259"/>
              <a:gd name="connsiteY2" fmla="*/ 3384604 h 3387812"/>
              <a:gd name="connsiteX3" fmla="*/ 309580 w 5073259"/>
              <a:gd name="connsiteY3" fmla="*/ 3361797 h 3387812"/>
              <a:gd name="connsiteX4" fmla="*/ 0 w 5073259"/>
              <a:gd name="connsiteY4" fmla="*/ 2999711 h 3387812"/>
              <a:gd name="connsiteX5" fmla="*/ 2447664 w 5073259"/>
              <a:gd name="connsiteY5" fmla="*/ 0 h 3387812"/>
              <a:gd name="connsiteX0" fmla="*/ 2447664 w 5140234"/>
              <a:gd name="connsiteY0" fmla="*/ 0 h 3361797"/>
              <a:gd name="connsiteX1" fmla="*/ 5073259 w 5140234"/>
              <a:gd name="connsiteY1" fmla="*/ 3149588 h 3361797"/>
              <a:gd name="connsiteX2" fmla="*/ 5140234 w 5140234"/>
              <a:gd name="connsiteY2" fmla="*/ 3357172 h 3361797"/>
              <a:gd name="connsiteX3" fmla="*/ 309580 w 5140234"/>
              <a:gd name="connsiteY3" fmla="*/ 3361797 h 3361797"/>
              <a:gd name="connsiteX4" fmla="*/ 0 w 5140234"/>
              <a:gd name="connsiteY4" fmla="*/ 2999711 h 3361797"/>
              <a:gd name="connsiteX5" fmla="*/ 2447664 w 5140234"/>
              <a:gd name="connsiteY5" fmla="*/ 0 h 3361797"/>
              <a:gd name="connsiteX0" fmla="*/ 2447664 w 5112802"/>
              <a:gd name="connsiteY0" fmla="*/ 0 h 3366316"/>
              <a:gd name="connsiteX1" fmla="*/ 5073259 w 5112802"/>
              <a:gd name="connsiteY1" fmla="*/ 3149588 h 3366316"/>
              <a:gd name="connsiteX2" fmla="*/ 5112802 w 5112802"/>
              <a:gd name="connsiteY2" fmla="*/ 3366316 h 3366316"/>
              <a:gd name="connsiteX3" fmla="*/ 309580 w 5112802"/>
              <a:gd name="connsiteY3" fmla="*/ 3361797 h 3366316"/>
              <a:gd name="connsiteX4" fmla="*/ 0 w 5112802"/>
              <a:gd name="connsiteY4" fmla="*/ 2999711 h 3366316"/>
              <a:gd name="connsiteX5" fmla="*/ 2447664 w 5112802"/>
              <a:gd name="connsiteY5" fmla="*/ 0 h 3366316"/>
              <a:gd name="connsiteX0" fmla="*/ 2447664 w 5112802"/>
              <a:gd name="connsiteY0" fmla="*/ 0 h 3366316"/>
              <a:gd name="connsiteX1" fmla="*/ 5073259 w 5112802"/>
              <a:gd name="connsiteY1" fmla="*/ 3149588 h 3366316"/>
              <a:gd name="connsiteX2" fmla="*/ 5112802 w 5112802"/>
              <a:gd name="connsiteY2" fmla="*/ 3366316 h 3366316"/>
              <a:gd name="connsiteX3" fmla="*/ 309580 w 5112802"/>
              <a:gd name="connsiteY3" fmla="*/ 3361797 h 3366316"/>
              <a:gd name="connsiteX4" fmla="*/ 0 w 5112802"/>
              <a:gd name="connsiteY4" fmla="*/ 2999711 h 3366316"/>
              <a:gd name="connsiteX5" fmla="*/ 2447664 w 5112802"/>
              <a:gd name="connsiteY5" fmla="*/ 0 h 3366316"/>
              <a:gd name="connsiteX0" fmla="*/ 2473064 w 5138202"/>
              <a:gd name="connsiteY0" fmla="*/ 0 h 3366316"/>
              <a:gd name="connsiteX1" fmla="*/ 5098659 w 5138202"/>
              <a:gd name="connsiteY1" fmla="*/ 3149588 h 3366316"/>
              <a:gd name="connsiteX2" fmla="*/ 5138202 w 5138202"/>
              <a:gd name="connsiteY2" fmla="*/ 3366316 h 3366316"/>
              <a:gd name="connsiteX3" fmla="*/ 334980 w 5138202"/>
              <a:gd name="connsiteY3" fmla="*/ 3361797 h 3366316"/>
              <a:gd name="connsiteX4" fmla="*/ 0 w 5138202"/>
              <a:gd name="connsiteY4" fmla="*/ 3012411 h 3366316"/>
              <a:gd name="connsiteX5" fmla="*/ 2473064 w 5138202"/>
              <a:gd name="connsiteY5" fmla="*/ 0 h 3366316"/>
              <a:gd name="connsiteX0" fmla="*/ 2473064 w 5138202"/>
              <a:gd name="connsiteY0" fmla="*/ 0 h 3366316"/>
              <a:gd name="connsiteX1" fmla="*/ 5098659 w 5138202"/>
              <a:gd name="connsiteY1" fmla="*/ 3149588 h 3366316"/>
              <a:gd name="connsiteX2" fmla="*/ 5138202 w 5138202"/>
              <a:gd name="connsiteY2" fmla="*/ 3366316 h 3366316"/>
              <a:gd name="connsiteX3" fmla="*/ 334980 w 5138202"/>
              <a:gd name="connsiteY3" fmla="*/ 3361797 h 3366316"/>
              <a:gd name="connsiteX4" fmla="*/ 0 w 5138202"/>
              <a:gd name="connsiteY4" fmla="*/ 3012411 h 3366316"/>
              <a:gd name="connsiteX5" fmla="*/ 2473064 w 5138202"/>
              <a:gd name="connsiteY5" fmla="*/ 0 h 3366316"/>
              <a:gd name="connsiteX0" fmla="*/ 2473064 w 5138202"/>
              <a:gd name="connsiteY0" fmla="*/ 0 h 3366316"/>
              <a:gd name="connsiteX1" fmla="*/ 5098659 w 5138202"/>
              <a:gd name="connsiteY1" fmla="*/ 3149588 h 3366316"/>
              <a:gd name="connsiteX2" fmla="*/ 5138202 w 5138202"/>
              <a:gd name="connsiteY2" fmla="*/ 3366316 h 3366316"/>
              <a:gd name="connsiteX3" fmla="*/ 334980 w 5138202"/>
              <a:gd name="connsiteY3" fmla="*/ 3361797 h 3366316"/>
              <a:gd name="connsiteX4" fmla="*/ 0 w 5138202"/>
              <a:gd name="connsiteY4" fmla="*/ 3012411 h 3366316"/>
              <a:gd name="connsiteX5" fmla="*/ 2473064 w 5138202"/>
              <a:gd name="connsiteY5" fmla="*/ 0 h 3366316"/>
              <a:gd name="connsiteX0" fmla="*/ 2485764 w 5150902"/>
              <a:gd name="connsiteY0" fmla="*/ 0 h 3366316"/>
              <a:gd name="connsiteX1" fmla="*/ 5111359 w 5150902"/>
              <a:gd name="connsiteY1" fmla="*/ 31495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85764 w 5150902"/>
              <a:gd name="connsiteY0" fmla="*/ 0 h 3366316"/>
              <a:gd name="connsiteX1" fmla="*/ 5124059 w 5150902"/>
              <a:gd name="connsiteY1" fmla="*/ 31622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85764 w 5150902"/>
              <a:gd name="connsiteY0" fmla="*/ 0 h 3366316"/>
              <a:gd name="connsiteX1" fmla="*/ 5130409 w 5150902"/>
              <a:gd name="connsiteY1" fmla="*/ 31749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85764 w 5150902"/>
              <a:gd name="connsiteY0" fmla="*/ 0 h 3366316"/>
              <a:gd name="connsiteX1" fmla="*/ 5130409 w 5150902"/>
              <a:gd name="connsiteY1" fmla="*/ 31749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79414 w 5150902"/>
              <a:gd name="connsiteY0" fmla="*/ 0 h 3372666"/>
              <a:gd name="connsiteX1" fmla="*/ 5130409 w 5150902"/>
              <a:gd name="connsiteY1" fmla="*/ 3181338 h 3372666"/>
              <a:gd name="connsiteX2" fmla="*/ 5150902 w 5150902"/>
              <a:gd name="connsiteY2" fmla="*/ 3372666 h 3372666"/>
              <a:gd name="connsiteX3" fmla="*/ 347680 w 5150902"/>
              <a:gd name="connsiteY3" fmla="*/ 3368147 h 3372666"/>
              <a:gd name="connsiteX4" fmla="*/ 0 w 5150902"/>
              <a:gd name="connsiteY4" fmla="*/ 3018761 h 3372666"/>
              <a:gd name="connsiteX5" fmla="*/ 2479414 w 5150902"/>
              <a:gd name="connsiteY5" fmla="*/ 0 h 3372666"/>
              <a:gd name="connsiteX0" fmla="*/ 2479414 w 5150902"/>
              <a:gd name="connsiteY0" fmla="*/ 0 h 3378657"/>
              <a:gd name="connsiteX1" fmla="*/ 5130409 w 5150902"/>
              <a:gd name="connsiteY1" fmla="*/ 3181338 h 3378657"/>
              <a:gd name="connsiteX2" fmla="*/ 5150902 w 5150902"/>
              <a:gd name="connsiteY2" fmla="*/ 3372666 h 3378657"/>
              <a:gd name="connsiteX3" fmla="*/ 347680 w 5150902"/>
              <a:gd name="connsiteY3" fmla="*/ 3378657 h 3378657"/>
              <a:gd name="connsiteX4" fmla="*/ 0 w 5150902"/>
              <a:gd name="connsiteY4" fmla="*/ 3018761 h 3378657"/>
              <a:gd name="connsiteX5" fmla="*/ 2479414 w 5150902"/>
              <a:gd name="connsiteY5" fmla="*/ 0 h 3378657"/>
              <a:gd name="connsiteX0" fmla="*/ 2479414 w 5150902"/>
              <a:gd name="connsiteY0" fmla="*/ 0 h 3378657"/>
              <a:gd name="connsiteX1" fmla="*/ 5130409 w 5150902"/>
              <a:gd name="connsiteY1" fmla="*/ 3181338 h 3378657"/>
              <a:gd name="connsiteX2" fmla="*/ 5150902 w 5150902"/>
              <a:gd name="connsiteY2" fmla="*/ 3372666 h 3378657"/>
              <a:gd name="connsiteX3" fmla="*/ 347680 w 5150902"/>
              <a:gd name="connsiteY3" fmla="*/ 3378657 h 3378657"/>
              <a:gd name="connsiteX4" fmla="*/ 0 w 5150902"/>
              <a:gd name="connsiteY4" fmla="*/ 3018761 h 3378657"/>
              <a:gd name="connsiteX5" fmla="*/ 2479414 w 5150902"/>
              <a:gd name="connsiteY5" fmla="*/ 0 h 3378657"/>
              <a:gd name="connsiteX0" fmla="*/ 2479414 w 5150902"/>
              <a:gd name="connsiteY0" fmla="*/ 0 h 3378657"/>
              <a:gd name="connsiteX1" fmla="*/ 5130409 w 5150902"/>
              <a:gd name="connsiteY1" fmla="*/ 3181338 h 3378657"/>
              <a:gd name="connsiteX2" fmla="*/ 5150902 w 5150902"/>
              <a:gd name="connsiteY2" fmla="*/ 3372666 h 3378657"/>
              <a:gd name="connsiteX3" fmla="*/ 316149 w 5150902"/>
              <a:gd name="connsiteY3" fmla="*/ 3378657 h 3378657"/>
              <a:gd name="connsiteX4" fmla="*/ 0 w 5150902"/>
              <a:gd name="connsiteY4" fmla="*/ 3018761 h 3378657"/>
              <a:gd name="connsiteX5" fmla="*/ 2479414 w 5150902"/>
              <a:gd name="connsiteY5" fmla="*/ 0 h 3378657"/>
              <a:gd name="connsiteX0" fmla="*/ 2479414 w 5130409"/>
              <a:gd name="connsiteY0" fmla="*/ 0 h 3378657"/>
              <a:gd name="connsiteX1" fmla="*/ 5130409 w 5130409"/>
              <a:gd name="connsiteY1" fmla="*/ 3181338 h 3378657"/>
              <a:gd name="connsiteX2" fmla="*/ 4951205 w 5130409"/>
              <a:gd name="connsiteY2" fmla="*/ 3372666 h 3378657"/>
              <a:gd name="connsiteX3" fmla="*/ 316149 w 5130409"/>
              <a:gd name="connsiteY3" fmla="*/ 3378657 h 3378657"/>
              <a:gd name="connsiteX4" fmla="*/ 0 w 5130409"/>
              <a:gd name="connsiteY4" fmla="*/ 3018761 h 3378657"/>
              <a:gd name="connsiteX5" fmla="*/ 2479414 w 5130409"/>
              <a:gd name="connsiteY5" fmla="*/ 0 h 3378657"/>
              <a:gd name="connsiteX0" fmla="*/ 2479414 w 5130409"/>
              <a:gd name="connsiteY0" fmla="*/ 0 h 3393686"/>
              <a:gd name="connsiteX1" fmla="*/ 5130409 w 5130409"/>
              <a:gd name="connsiteY1" fmla="*/ 3181338 h 3393686"/>
              <a:gd name="connsiteX2" fmla="*/ 4951205 w 5130409"/>
              <a:gd name="connsiteY2" fmla="*/ 3393686 h 3393686"/>
              <a:gd name="connsiteX3" fmla="*/ 316149 w 5130409"/>
              <a:gd name="connsiteY3" fmla="*/ 3378657 h 3393686"/>
              <a:gd name="connsiteX4" fmla="*/ 0 w 5130409"/>
              <a:gd name="connsiteY4" fmla="*/ 3018761 h 3393686"/>
              <a:gd name="connsiteX5" fmla="*/ 2479414 w 5130409"/>
              <a:gd name="connsiteY5" fmla="*/ 0 h 3393686"/>
              <a:gd name="connsiteX0" fmla="*/ 2479414 w 5130409"/>
              <a:gd name="connsiteY0" fmla="*/ 0 h 3393686"/>
              <a:gd name="connsiteX1" fmla="*/ 5130409 w 5130409"/>
              <a:gd name="connsiteY1" fmla="*/ 3181338 h 3393686"/>
              <a:gd name="connsiteX2" fmla="*/ 4951205 w 5130409"/>
              <a:gd name="connsiteY2" fmla="*/ 3393686 h 3393686"/>
              <a:gd name="connsiteX3" fmla="*/ 326660 w 5130409"/>
              <a:gd name="connsiteY3" fmla="*/ 3378657 h 3393686"/>
              <a:gd name="connsiteX4" fmla="*/ 0 w 5130409"/>
              <a:gd name="connsiteY4" fmla="*/ 3018761 h 3393686"/>
              <a:gd name="connsiteX5" fmla="*/ 2479414 w 5130409"/>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326660 w 4983265"/>
              <a:gd name="connsiteY3" fmla="*/ 3378657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326660 w 4983265"/>
              <a:gd name="connsiteY3" fmla="*/ 3378657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4762 w 4983265"/>
              <a:gd name="connsiteY3" fmla="*/ 3378657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412736"/>
              <a:gd name="connsiteX1" fmla="*/ 4983265 w 4983265"/>
              <a:gd name="connsiteY1" fmla="*/ 3011202 h 3412736"/>
              <a:gd name="connsiteX2" fmla="*/ 4951205 w 4983265"/>
              <a:gd name="connsiteY2" fmla="*/ 3412736 h 3412736"/>
              <a:gd name="connsiteX3" fmla="*/ 298376 w 4983265"/>
              <a:gd name="connsiteY3" fmla="*/ 3408550 h 3412736"/>
              <a:gd name="connsiteX4" fmla="*/ 0 w 4983265"/>
              <a:gd name="connsiteY4" fmla="*/ 3037811 h 3412736"/>
              <a:gd name="connsiteX5" fmla="*/ 2479414 w 4983265"/>
              <a:gd name="connsiteY5" fmla="*/ 0 h 3412736"/>
              <a:gd name="connsiteX0" fmla="*/ 2488939 w 4992790"/>
              <a:gd name="connsiteY0" fmla="*/ 0 h 3412736"/>
              <a:gd name="connsiteX1" fmla="*/ 4992790 w 4992790"/>
              <a:gd name="connsiteY1" fmla="*/ 3011202 h 3412736"/>
              <a:gd name="connsiteX2" fmla="*/ 4960730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488939 w 4992790"/>
              <a:gd name="connsiteY0" fmla="*/ 0 h 3412736"/>
              <a:gd name="connsiteX1" fmla="*/ 4992790 w 4992790"/>
              <a:gd name="connsiteY1" fmla="*/ 3011202 h 3412736"/>
              <a:gd name="connsiteX2" fmla="*/ 4960730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488939 w 4992790"/>
              <a:gd name="connsiteY0" fmla="*/ 0 h 3412736"/>
              <a:gd name="connsiteX1" fmla="*/ 4992790 w 4992790"/>
              <a:gd name="connsiteY1" fmla="*/ 3011202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488939 w 4992790"/>
              <a:gd name="connsiteY0" fmla="*/ 0 h 3412736"/>
              <a:gd name="connsiteX1" fmla="*/ 4992790 w 4992790"/>
              <a:gd name="connsiteY1" fmla="*/ 3058827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507989 w 4992790"/>
              <a:gd name="connsiteY0" fmla="*/ 0 h 3412736"/>
              <a:gd name="connsiteX1" fmla="*/ 4992790 w 4992790"/>
              <a:gd name="connsiteY1" fmla="*/ 3058827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507989 w 4992790"/>
              <a:gd name="connsiteY5" fmla="*/ 0 h 3412736"/>
              <a:gd name="connsiteX0" fmla="*/ 2498464 w 4992790"/>
              <a:gd name="connsiteY0" fmla="*/ 0 h 3412736"/>
              <a:gd name="connsiteX1" fmla="*/ 4992790 w 4992790"/>
              <a:gd name="connsiteY1" fmla="*/ 3058827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498464 w 49927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282501 w 4967390"/>
              <a:gd name="connsiteY3" fmla="*/ 3408550 h 3412736"/>
              <a:gd name="connsiteX4" fmla="*/ 0 w 4967390"/>
              <a:gd name="connsiteY4" fmla="*/ 3056861 h 3412736"/>
              <a:gd name="connsiteX5" fmla="*/ 2473064 w 4967390"/>
              <a:gd name="connsiteY5" fmla="*/ 0 h 3412736"/>
              <a:gd name="connsiteX0" fmla="*/ 2460364 w 4954690"/>
              <a:gd name="connsiteY0" fmla="*/ 0 h 3412736"/>
              <a:gd name="connsiteX1" fmla="*/ 4954690 w 4954690"/>
              <a:gd name="connsiteY1" fmla="*/ 3058827 h 3412736"/>
              <a:gd name="connsiteX2" fmla="*/ 4932155 w 4954690"/>
              <a:gd name="connsiteY2" fmla="*/ 3412736 h 3412736"/>
              <a:gd name="connsiteX3" fmla="*/ 269801 w 4954690"/>
              <a:gd name="connsiteY3" fmla="*/ 3408550 h 3412736"/>
              <a:gd name="connsiteX4" fmla="*/ 0 w 4954690"/>
              <a:gd name="connsiteY4" fmla="*/ 3069561 h 3412736"/>
              <a:gd name="connsiteX5" fmla="*/ 2460364 w 49546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282501 w 4967390"/>
              <a:gd name="connsiteY3" fmla="*/ 3408550 h 3412736"/>
              <a:gd name="connsiteX4" fmla="*/ 0 w 4967390"/>
              <a:gd name="connsiteY4" fmla="*/ 3063211 h 3412736"/>
              <a:gd name="connsiteX5" fmla="*/ 2473064 w 49673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282501 w 4967390"/>
              <a:gd name="connsiteY3" fmla="*/ 3408550 h 3412736"/>
              <a:gd name="connsiteX4" fmla="*/ 0 w 4967390"/>
              <a:gd name="connsiteY4" fmla="*/ 3063211 h 3412736"/>
              <a:gd name="connsiteX5" fmla="*/ 2473064 w 49673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301551 w 4967390"/>
              <a:gd name="connsiteY3" fmla="*/ 3408550 h 3412736"/>
              <a:gd name="connsiteX4" fmla="*/ 0 w 4967390"/>
              <a:gd name="connsiteY4" fmla="*/ 3063211 h 3412736"/>
              <a:gd name="connsiteX5" fmla="*/ 2473064 w 4967390"/>
              <a:gd name="connsiteY5" fmla="*/ 0 h 3412736"/>
              <a:gd name="connsiteX0" fmla="*/ 2473064 w 4967390"/>
              <a:gd name="connsiteY0" fmla="*/ 0 h 3414900"/>
              <a:gd name="connsiteX1" fmla="*/ 4967390 w 4967390"/>
              <a:gd name="connsiteY1" fmla="*/ 3058827 h 3414900"/>
              <a:gd name="connsiteX2" fmla="*/ 4944855 w 4967390"/>
              <a:gd name="connsiteY2" fmla="*/ 3412736 h 3414900"/>
              <a:gd name="connsiteX3" fmla="*/ 339651 w 4967390"/>
              <a:gd name="connsiteY3" fmla="*/ 3414900 h 3414900"/>
              <a:gd name="connsiteX4" fmla="*/ 0 w 4967390"/>
              <a:gd name="connsiteY4" fmla="*/ 3063211 h 3414900"/>
              <a:gd name="connsiteX5" fmla="*/ 2473064 w 4967390"/>
              <a:gd name="connsiteY5" fmla="*/ 0 h 3414900"/>
              <a:gd name="connsiteX0" fmla="*/ 2473064 w 4967390"/>
              <a:gd name="connsiteY0" fmla="*/ 0 h 3414900"/>
              <a:gd name="connsiteX1" fmla="*/ 4967390 w 4967390"/>
              <a:gd name="connsiteY1" fmla="*/ 3058827 h 3414900"/>
              <a:gd name="connsiteX2" fmla="*/ 4944855 w 4967390"/>
              <a:gd name="connsiteY2" fmla="*/ 3412736 h 3414900"/>
              <a:gd name="connsiteX3" fmla="*/ 326951 w 4967390"/>
              <a:gd name="connsiteY3" fmla="*/ 3414900 h 3414900"/>
              <a:gd name="connsiteX4" fmla="*/ 0 w 4967390"/>
              <a:gd name="connsiteY4" fmla="*/ 3063211 h 3414900"/>
              <a:gd name="connsiteX5" fmla="*/ 2473064 w 4967390"/>
              <a:gd name="connsiteY5" fmla="*/ 0 h 3414900"/>
              <a:gd name="connsiteX0" fmla="*/ 2447664 w 4941990"/>
              <a:gd name="connsiteY0" fmla="*/ 0 h 3414900"/>
              <a:gd name="connsiteX1" fmla="*/ 4941990 w 4941990"/>
              <a:gd name="connsiteY1" fmla="*/ 3058827 h 3414900"/>
              <a:gd name="connsiteX2" fmla="*/ 4919455 w 4941990"/>
              <a:gd name="connsiteY2" fmla="*/ 3412736 h 3414900"/>
              <a:gd name="connsiteX3" fmla="*/ 301551 w 4941990"/>
              <a:gd name="connsiteY3" fmla="*/ 3414900 h 3414900"/>
              <a:gd name="connsiteX4" fmla="*/ 0 w 4941990"/>
              <a:gd name="connsiteY4" fmla="*/ 3037811 h 3414900"/>
              <a:gd name="connsiteX5" fmla="*/ 2447664 w 4941990"/>
              <a:gd name="connsiteY5" fmla="*/ 0 h 3414900"/>
              <a:gd name="connsiteX0" fmla="*/ 2463294 w 4957620"/>
              <a:gd name="connsiteY0" fmla="*/ 0 h 3414900"/>
              <a:gd name="connsiteX1" fmla="*/ 4957620 w 4957620"/>
              <a:gd name="connsiteY1" fmla="*/ 3058827 h 3414900"/>
              <a:gd name="connsiteX2" fmla="*/ 4935085 w 4957620"/>
              <a:gd name="connsiteY2" fmla="*/ 3412736 h 3414900"/>
              <a:gd name="connsiteX3" fmla="*/ 317181 w 4957620"/>
              <a:gd name="connsiteY3" fmla="*/ 3414900 h 3414900"/>
              <a:gd name="connsiteX4" fmla="*/ 0 w 4957620"/>
              <a:gd name="connsiteY4" fmla="*/ 3053442 h 3414900"/>
              <a:gd name="connsiteX5" fmla="*/ 2463294 w 4957620"/>
              <a:gd name="connsiteY5" fmla="*/ 0 h 3414900"/>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297643 w 4957620"/>
              <a:gd name="connsiteY3" fmla="*/ 3395362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297643 w 4957620"/>
              <a:gd name="connsiteY3" fmla="*/ 3395362 h 3412736"/>
              <a:gd name="connsiteX4" fmla="*/ 0 w 4957620"/>
              <a:gd name="connsiteY4" fmla="*/ 3053442 h 3412736"/>
              <a:gd name="connsiteX5" fmla="*/ 2463294 w 4957620"/>
              <a:gd name="connsiteY5" fmla="*/ 0 h 3412736"/>
              <a:gd name="connsiteX0" fmla="*/ 2467201 w 4961527"/>
              <a:gd name="connsiteY0" fmla="*/ 0 h 3412736"/>
              <a:gd name="connsiteX1" fmla="*/ 4961527 w 4961527"/>
              <a:gd name="connsiteY1" fmla="*/ 3058827 h 3412736"/>
              <a:gd name="connsiteX2" fmla="*/ 4938992 w 4961527"/>
              <a:gd name="connsiteY2" fmla="*/ 3412736 h 3412736"/>
              <a:gd name="connsiteX3" fmla="*/ 301550 w 4961527"/>
              <a:gd name="connsiteY3" fmla="*/ 3395362 h 3412736"/>
              <a:gd name="connsiteX4" fmla="*/ 0 w 4961527"/>
              <a:gd name="connsiteY4" fmla="*/ 3053442 h 3412736"/>
              <a:gd name="connsiteX5" fmla="*/ 2467201 w 4961527"/>
              <a:gd name="connsiteY5" fmla="*/ 0 h 3412736"/>
              <a:gd name="connsiteX0" fmla="*/ 2467201 w 4961527"/>
              <a:gd name="connsiteY0" fmla="*/ 0 h 3412736"/>
              <a:gd name="connsiteX1" fmla="*/ 4961527 w 4961527"/>
              <a:gd name="connsiteY1" fmla="*/ 3058827 h 3412736"/>
              <a:gd name="connsiteX2" fmla="*/ 4938992 w 4961527"/>
              <a:gd name="connsiteY2" fmla="*/ 3412736 h 3412736"/>
              <a:gd name="connsiteX3" fmla="*/ 301550 w 4961527"/>
              <a:gd name="connsiteY3" fmla="*/ 3395362 h 3412736"/>
              <a:gd name="connsiteX4" fmla="*/ 0 w 4961527"/>
              <a:gd name="connsiteY4" fmla="*/ 3053442 h 3412736"/>
              <a:gd name="connsiteX5" fmla="*/ 2467201 w 4961527"/>
              <a:gd name="connsiteY5" fmla="*/ 0 h 3412736"/>
              <a:gd name="connsiteX0" fmla="*/ 2463294 w 4961527"/>
              <a:gd name="connsiteY0" fmla="*/ 0 h 3412736"/>
              <a:gd name="connsiteX1" fmla="*/ 4961527 w 4961527"/>
              <a:gd name="connsiteY1" fmla="*/ 3058827 h 3412736"/>
              <a:gd name="connsiteX2" fmla="*/ 4938992 w 4961527"/>
              <a:gd name="connsiteY2" fmla="*/ 3412736 h 3412736"/>
              <a:gd name="connsiteX3" fmla="*/ 301550 w 4961527"/>
              <a:gd name="connsiteY3" fmla="*/ 3395362 h 3412736"/>
              <a:gd name="connsiteX4" fmla="*/ 0 w 4961527"/>
              <a:gd name="connsiteY4" fmla="*/ 3053442 h 3412736"/>
              <a:gd name="connsiteX5" fmla="*/ 2463294 w 4961527"/>
              <a:gd name="connsiteY5" fmla="*/ 0 h 3412736"/>
              <a:gd name="connsiteX0" fmla="*/ 2463294 w 4953711"/>
              <a:gd name="connsiteY0" fmla="*/ 0 h 3412736"/>
              <a:gd name="connsiteX1" fmla="*/ 4953711 w 4953711"/>
              <a:gd name="connsiteY1" fmla="*/ 3062735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63294 w 4953711"/>
              <a:gd name="connsiteY5" fmla="*/ 0 h 3412736"/>
              <a:gd name="connsiteX0" fmla="*/ 2463294 w 4953711"/>
              <a:gd name="connsiteY0" fmla="*/ 0 h 3412736"/>
              <a:gd name="connsiteX1" fmla="*/ 4953711 w 4953711"/>
              <a:gd name="connsiteY1" fmla="*/ 3062735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63294 w 4953711"/>
              <a:gd name="connsiteY5" fmla="*/ 0 h 3412736"/>
              <a:gd name="connsiteX0" fmla="*/ 2463294 w 4953711"/>
              <a:gd name="connsiteY0" fmla="*/ 0 h 3412736"/>
              <a:gd name="connsiteX1" fmla="*/ 4953711 w 4953711"/>
              <a:gd name="connsiteY1" fmla="*/ 3066643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63294 w 4953711"/>
              <a:gd name="connsiteY5" fmla="*/ 0 h 3412736"/>
              <a:gd name="connsiteX0" fmla="*/ 2456496 w 4953711"/>
              <a:gd name="connsiteY0" fmla="*/ 0 h 3412736"/>
              <a:gd name="connsiteX1" fmla="*/ 4953711 w 4953711"/>
              <a:gd name="connsiteY1" fmla="*/ 3066643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56496 w 4953711"/>
              <a:gd name="connsiteY5" fmla="*/ 0 h 3412736"/>
              <a:gd name="connsiteX0" fmla="*/ 2459895 w 4953711"/>
              <a:gd name="connsiteY0" fmla="*/ 0 h 3402538"/>
              <a:gd name="connsiteX1" fmla="*/ 4953711 w 4953711"/>
              <a:gd name="connsiteY1" fmla="*/ 3056445 h 3402538"/>
              <a:gd name="connsiteX2" fmla="*/ 4938992 w 4953711"/>
              <a:gd name="connsiteY2" fmla="*/ 3402538 h 3402538"/>
              <a:gd name="connsiteX3" fmla="*/ 301550 w 4953711"/>
              <a:gd name="connsiteY3" fmla="*/ 3385164 h 3402538"/>
              <a:gd name="connsiteX4" fmla="*/ 0 w 4953711"/>
              <a:gd name="connsiteY4" fmla="*/ 3043244 h 3402538"/>
              <a:gd name="connsiteX5" fmla="*/ 2459895 w 4953711"/>
              <a:gd name="connsiteY5" fmla="*/ 0 h 3402538"/>
              <a:gd name="connsiteX0" fmla="*/ 2456496 w 4953711"/>
              <a:gd name="connsiteY0" fmla="*/ 0 h 3405937"/>
              <a:gd name="connsiteX1" fmla="*/ 4953711 w 4953711"/>
              <a:gd name="connsiteY1" fmla="*/ 3059844 h 3405937"/>
              <a:gd name="connsiteX2" fmla="*/ 4938992 w 4953711"/>
              <a:gd name="connsiteY2" fmla="*/ 3405937 h 3405937"/>
              <a:gd name="connsiteX3" fmla="*/ 301550 w 4953711"/>
              <a:gd name="connsiteY3" fmla="*/ 3388563 h 3405937"/>
              <a:gd name="connsiteX4" fmla="*/ 0 w 4953711"/>
              <a:gd name="connsiteY4" fmla="*/ 3046643 h 3405937"/>
              <a:gd name="connsiteX5" fmla="*/ 2456496 w 4953711"/>
              <a:gd name="connsiteY5" fmla="*/ 0 h 3405937"/>
              <a:gd name="connsiteX0" fmla="*/ 2456496 w 4957110"/>
              <a:gd name="connsiteY0" fmla="*/ 0 h 3405937"/>
              <a:gd name="connsiteX1" fmla="*/ 4957110 w 4957110"/>
              <a:gd name="connsiteY1" fmla="*/ 3073441 h 3405937"/>
              <a:gd name="connsiteX2" fmla="*/ 4938992 w 4957110"/>
              <a:gd name="connsiteY2" fmla="*/ 3405937 h 3405937"/>
              <a:gd name="connsiteX3" fmla="*/ 301550 w 4957110"/>
              <a:gd name="connsiteY3" fmla="*/ 3388563 h 3405937"/>
              <a:gd name="connsiteX4" fmla="*/ 0 w 4957110"/>
              <a:gd name="connsiteY4" fmla="*/ 3046643 h 3405937"/>
              <a:gd name="connsiteX5" fmla="*/ 2456496 w 4957110"/>
              <a:gd name="connsiteY5" fmla="*/ 0 h 3405937"/>
              <a:gd name="connsiteX0" fmla="*/ 2456496 w 4970707"/>
              <a:gd name="connsiteY0" fmla="*/ 0 h 3405937"/>
              <a:gd name="connsiteX1" fmla="*/ 4970707 w 4970707"/>
              <a:gd name="connsiteY1" fmla="*/ 3097236 h 3405937"/>
              <a:gd name="connsiteX2" fmla="*/ 4938992 w 4970707"/>
              <a:gd name="connsiteY2" fmla="*/ 3405937 h 3405937"/>
              <a:gd name="connsiteX3" fmla="*/ 301550 w 4970707"/>
              <a:gd name="connsiteY3" fmla="*/ 3388563 h 3405937"/>
              <a:gd name="connsiteX4" fmla="*/ 0 w 4970707"/>
              <a:gd name="connsiteY4" fmla="*/ 3046643 h 3405937"/>
              <a:gd name="connsiteX5" fmla="*/ 2456496 w 4970707"/>
              <a:gd name="connsiteY5" fmla="*/ 0 h 3405937"/>
              <a:gd name="connsiteX0" fmla="*/ 2456496 w 4960510"/>
              <a:gd name="connsiteY0" fmla="*/ 0 h 3405937"/>
              <a:gd name="connsiteX1" fmla="*/ 4960510 w 4960510"/>
              <a:gd name="connsiteY1" fmla="*/ 3093836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0510" h="3405937">
                <a:moveTo>
                  <a:pt x="2456496" y="0"/>
                </a:moveTo>
                <a:lnTo>
                  <a:pt x="4960510" y="3090437"/>
                </a:lnTo>
                <a:lnTo>
                  <a:pt x="4938992" y="3405937"/>
                </a:lnTo>
                <a:lnTo>
                  <a:pt x="301550" y="3388563"/>
                </a:lnTo>
                <a:cubicBezTo>
                  <a:pt x="39509" y="3097040"/>
                  <a:pt x="158594" y="3239386"/>
                  <a:pt x="0" y="3046643"/>
                </a:cubicBezTo>
                <a:lnTo>
                  <a:pt x="2456496" y="0"/>
                </a:ln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15" name="Picture Placeholder 12">
            <a:extLst>
              <a:ext uri="{FF2B5EF4-FFF2-40B4-BE49-F238E27FC236}">
                <a16:creationId xmlns:a16="http://schemas.microsoft.com/office/drawing/2014/main" id="{35454845-0AE2-4B30-87A5-3C83AAC223F3}"/>
              </a:ext>
              <a:ext uri="{C183D7F6-B498-43B3-948B-1728B52AA6E4}">
                <adec:decorative xmlns:adec="http://schemas.microsoft.com/office/drawing/2017/decorative" val="1"/>
              </a:ext>
            </a:extLst>
          </p:cNvPr>
          <p:cNvSpPr>
            <a:spLocks noGrp="1"/>
          </p:cNvSpPr>
          <p:nvPr>
            <p:ph type="pic" sz="quarter" idx="13"/>
          </p:nvPr>
        </p:nvSpPr>
        <p:spPr>
          <a:xfrm>
            <a:off x="6225916" y="416787"/>
            <a:ext cx="3422161" cy="6024991"/>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582395 w 3419337"/>
              <a:gd name="connsiteY4" fmla="*/ 665188 h 6036365"/>
              <a:gd name="connsiteX5" fmla="*/ 981262 w 3419337"/>
              <a:gd name="connsiteY5" fmla="*/ 0 h 6036365"/>
              <a:gd name="connsiteX0" fmla="*/ 981262 w 3419337"/>
              <a:gd name="connsiteY0" fmla="*/ 2 h 6036367"/>
              <a:gd name="connsiteX1" fmla="*/ 3419337 w 3419337"/>
              <a:gd name="connsiteY1" fmla="*/ 3021498 h 6036367"/>
              <a:gd name="connsiteX2" fmla="*/ 954758 w 3419337"/>
              <a:gd name="connsiteY2" fmla="*/ 6036367 h 6036367"/>
              <a:gd name="connsiteX3" fmla="*/ 0 w 3419337"/>
              <a:gd name="connsiteY3" fmla="*/ 3004933 h 6036367"/>
              <a:gd name="connsiteX4" fmla="*/ 981262 w 3419337"/>
              <a:gd name="connsiteY4" fmla="*/ 2 h 6036367"/>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3 w 3419338"/>
              <a:gd name="connsiteY0" fmla="*/ 0 h 6036365"/>
              <a:gd name="connsiteX1" fmla="*/ 3419338 w 3419338"/>
              <a:gd name="connsiteY1" fmla="*/ 3021496 h 6036365"/>
              <a:gd name="connsiteX2" fmla="*/ 954759 w 3419338"/>
              <a:gd name="connsiteY2" fmla="*/ 6036365 h 6036365"/>
              <a:gd name="connsiteX3" fmla="*/ 1 w 3419338"/>
              <a:gd name="connsiteY3" fmla="*/ 3004931 h 6036365"/>
              <a:gd name="connsiteX4" fmla="*/ 981263 w 3419338"/>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3116 w 3421191"/>
              <a:gd name="connsiteY0" fmla="*/ 0 h 6036365"/>
              <a:gd name="connsiteX1" fmla="*/ 3421191 w 3421191"/>
              <a:gd name="connsiteY1" fmla="*/ 3021496 h 6036365"/>
              <a:gd name="connsiteX2" fmla="*/ 956612 w 3421191"/>
              <a:gd name="connsiteY2" fmla="*/ 6036365 h 6036365"/>
              <a:gd name="connsiteX3" fmla="*/ 1854 w 3421191"/>
              <a:gd name="connsiteY3" fmla="*/ 3004931 h 6036365"/>
              <a:gd name="connsiteX4" fmla="*/ 983116 w 3421191"/>
              <a:gd name="connsiteY4" fmla="*/ 0 h 6036365"/>
              <a:gd name="connsiteX0" fmla="*/ 983116 w 3421191"/>
              <a:gd name="connsiteY0" fmla="*/ 0 h 6036365"/>
              <a:gd name="connsiteX1" fmla="*/ 3421191 w 3421191"/>
              <a:gd name="connsiteY1" fmla="*/ 3021496 h 6036365"/>
              <a:gd name="connsiteX2" fmla="*/ 956612 w 3421191"/>
              <a:gd name="connsiteY2" fmla="*/ 6036365 h 6036365"/>
              <a:gd name="connsiteX3" fmla="*/ 1854 w 3421191"/>
              <a:gd name="connsiteY3" fmla="*/ 3004931 h 6036365"/>
              <a:gd name="connsiteX4" fmla="*/ 983116 w 3421191"/>
              <a:gd name="connsiteY4" fmla="*/ 0 h 6036365"/>
              <a:gd name="connsiteX0" fmla="*/ 983116 w 3421191"/>
              <a:gd name="connsiteY0" fmla="*/ 0 h 6036365"/>
              <a:gd name="connsiteX1" fmla="*/ 3421191 w 3421191"/>
              <a:gd name="connsiteY1" fmla="*/ 3021496 h 6036365"/>
              <a:gd name="connsiteX2" fmla="*/ 956612 w 3421191"/>
              <a:gd name="connsiteY2" fmla="*/ 6036365 h 6036365"/>
              <a:gd name="connsiteX3" fmla="*/ 1854 w 3421191"/>
              <a:gd name="connsiteY3" fmla="*/ 3004931 h 6036365"/>
              <a:gd name="connsiteX4" fmla="*/ 983116 w 3421191"/>
              <a:gd name="connsiteY4" fmla="*/ 0 h 6036365"/>
              <a:gd name="connsiteX0" fmla="*/ 982634 w 3420709"/>
              <a:gd name="connsiteY0" fmla="*/ 0 h 6036365"/>
              <a:gd name="connsiteX1" fmla="*/ 3420709 w 3420709"/>
              <a:gd name="connsiteY1" fmla="*/ 3021496 h 6036365"/>
              <a:gd name="connsiteX2" fmla="*/ 956130 w 3420709"/>
              <a:gd name="connsiteY2" fmla="*/ 6036365 h 6036365"/>
              <a:gd name="connsiteX3" fmla="*/ 1372 w 3420709"/>
              <a:gd name="connsiteY3" fmla="*/ 3004931 h 6036365"/>
              <a:gd name="connsiteX4" fmla="*/ 982634 w 3420709"/>
              <a:gd name="connsiteY4" fmla="*/ 0 h 6036365"/>
              <a:gd name="connsiteX0" fmla="*/ 981266 w 3419341"/>
              <a:gd name="connsiteY0" fmla="*/ 0 h 6036365"/>
              <a:gd name="connsiteX1" fmla="*/ 3419341 w 3419341"/>
              <a:gd name="connsiteY1" fmla="*/ 3021496 h 6036365"/>
              <a:gd name="connsiteX2" fmla="*/ 954762 w 3419341"/>
              <a:gd name="connsiteY2" fmla="*/ 6036365 h 6036365"/>
              <a:gd name="connsiteX3" fmla="*/ 4 w 3419341"/>
              <a:gd name="connsiteY3" fmla="*/ 3004931 h 6036365"/>
              <a:gd name="connsiteX4" fmla="*/ 981266 w 3419341"/>
              <a:gd name="connsiteY4" fmla="*/ 0 h 6036365"/>
              <a:gd name="connsiteX0" fmla="*/ 981374 w 3419449"/>
              <a:gd name="connsiteY0" fmla="*/ 0 h 6069415"/>
              <a:gd name="connsiteX1" fmla="*/ 3419449 w 3419449"/>
              <a:gd name="connsiteY1" fmla="*/ 3021496 h 6069415"/>
              <a:gd name="connsiteX2" fmla="*/ 938344 w 3419449"/>
              <a:gd name="connsiteY2" fmla="*/ 6069415 h 6069415"/>
              <a:gd name="connsiteX3" fmla="*/ 112 w 3419449"/>
              <a:gd name="connsiteY3" fmla="*/ 3004931 h 6069415"/>
              <a:gd name="connsiteX4" fmla="*/ 981374 w 3419449"/>
              <a:gd name="connsiteY4" fmla="*/ 0 h 6069415"/>
              <a:gd name="connsiteX0" fmla="*/ 981374 w 3419449"/>
              <a:gd name="connsiteY0" fmla="*/ 0 h 6052890"/>
              <a:gd name="connsiteX1" fmla="*/ 3419449 w 3419449"/>
              <a:gd name="connsiteY1" fmla="*/ 3021496 h 6052890"/>
              <a:gd name="connsiteX2" fmla="*/ 938344 w 3419449"/>
              <a:gd name="connsiteY2" fmla="*/ 6052890 h 6052890"/>
              <a:gd name="connsiteX3" fmla="*/ 112 w 3419449"/>
              <a:gd name="connsiteY3" fmla="*/ 3004931 h 6052890"/>
              <a:gd name="connsiteX4" fmla="*/ 981374 w 3419449"/>
              <a:gd name="connsiteY4" fmla="*/ 0 h 6052890"/>
              <a:gd name="connsiteX0" fmla="*/ 981400 w 3419475"/>
              <a:gd name="connsiteY0" fmla="*/ 0 h 6052890"/>
              <a:gd name="connsiteX1" fmla="*/ 3419475 w 3419475"/>
              <a:gd name="connsiteY1" fmla="*/ 3021496 h 6052890"/>
              <a:gd name="connsiteX2" fmla="*/ 938370 w 3419475"/>
              <a:gd name="connsiteY2" fmla="*/ 6052890 h 6052890"/>
              <a:gd name="connsiteX3" fmla="*/ 138 w 3419475"/>
              <a:gd name="connsiteY3" fmla="*/ 3004931 h 6052890"/>
              <a:gd name="connsiteX4" fmla="*/ 981400 w 3419475"/>
              <a:gd name="connsiteY4" fmla="*/ 0 h 6052890"/>
              <a:gd name="connsiteX0" fmla="*/ 981401 w 3419476"/>
              <a:gd name="connsiteY0" fmla="*/ 0 h 6052890"/>
              <a:gd name="connsiteX1" fmla="*/ 3419476 w 3419476"/>
              <a:gd name="connsiteY1" fmla="*/ 3021496 h 6052890"/>
              <a:gd name="connsiteX2" fmla="*/ 938371 w 3419476"/>
              <a:gd name="connsiteY2" fmla="*/ 6052890 h 6052890"/>
              <a:gd name="connsiteX3" fmla="*/ 139 w 3419476"/>
              <a:gd name="connsiteY3" fmla="*/ 3004931 h 6052890"/>
              <a:gd name="connsiteX4" fmla="*/ 981401 w 3419476"/>
              <a:gd name="connsiteY4" fmla="*/ 0 h 6052890"/>
              <a:gd name="connsiteX0" fmla="*/ 981401 w 3419476"/>
              <a:gd name="connsiteY0" fmla="*/ 0 h 6052890"/>
              <a:gd name="connsiteX1" fmla="*/ 3419476 w 3419476"/>
              <a:gd name="connsiteY1" fmla="*/ 3021496 h 6052890"/>
              <a:gd name="connsiteX2" fmla="*/ 938371 w 3419476"/>
              <a:gd name="connsiteY2" fmla="*/ 6052890 h 6052890"/>
              <a:gd name="connsiteX3" fmla="*/ 139 w 3419476"/>
              <a:gd name="connsiteY3" fmla="*/ 3004931 h 6052890"/>
              <a:gd name="connsiteX4" fmla="*/ 981401 w 3419476"/>
              <a:gd name="connsiteY4" fmla="*/ 0 h 6052890"/>
              <a:gd name="connsiteX0" fmla="*/ 981401 w 3400426"/>
              <a:gd name="connsiteY0" fmla="*/ 0 h 6052890"/>
              <a:gd name="connsiteX1" fmla="*/ 3400426 w 3400426"/>
              <a:gd name="connsiteY1" fmla="*/ 3002446 h 6052890"/>
              <a:gd name="connsiteX2" fmla="*/ 938371 w 3400426"/>
              <a:gd name="connsiteY2" fmla="*/ 6052890 h 6052890"/>
              <a:gd name="connsiteX3" fmla="*/ 139 w 3400426"/>
              <a:gd name="connsiteY3" fmla="*/ 3004931 h 6052890"/>
              <a:gd name="connsiteX4" fmla="*/ 981401 w 3400426"/>
              <a:gd name="connsiteY4" fmla="*/ 0 h 6052890"/>
              <a:gd name="connsiteX0" fmla="*/ 981401 w 3390901"/>
              <a:gd name="connsiteY0" fmla="*/ 0 h 6052890"/>
              <a:gd name="connsiteX1" fmla="*/ 3390901 w 3390901"/>
              <a:gd name="connsiteY1" fmla="*/ 2992921 h 6052890"/>
              <a:gd name="connsiteX2" fmla="*/ 938371 w 3390901"/>
              <a:gd name="connsiteY2" fmla="*/ 6052890 h 6052890"/>
              <a:gd name="connsiteX3" fmla="*/ 139 w 3390901"/>
              <a:gd name="connsiteY3" fmla="*/ 3004931 h 6052890"/>
              <a:gd name="connsiteX4" fmla="*/ 981401 w 3390901"/>
              <a:gd name="connsiteY4" fmla="*/ 0 h 6052890"/>
              <a:gd name="connsiteX0" fmla="*/ 981401 w 3390901"/>
              <a:gd name="connsiteY0" fmla="*/ 0 h 6052890"/>
              <a:gd name="connsiteX1" fmla="*/ 3390901 w 3390901"/>
              <a:gd name="connsiteY1" fmla="*/ 2992921 h 6052890"/>
              <a:gd name="connsiteX2" fmla="*/ 938371 w 3390901"/>
              <a:gd name="connsiteY2" fmla="*/ 6052890 h 6052890"/>
              <a:gd name="connsiteX3" fmla="*/ 139 w 3390901"/>
              <a:gd name="connsiteY3" fmla="*/ 3004931 h 6052890"/>
              <a:gd name="connsiteX4" fmla="*/ 981401 w 3390901"/>
              <a:gd name="connsiteY4" fmla="*/ 0 h 6052890"/>
              <a:gd name="connsiteX0" fmla="*/ 981778 w 3391278"/>
              <a:gd name="connsiteY0" fmla="*/ 0 h 6033840"/>
              <a:gd name="connsiteX1" fmla="*/ 3391278 w 3391278"/>
              <a:gd name="connsiteY1" fmla="*/ 2992921 h 6033840"/>
              <a:gd name="connsiteX2" fmla="*/ 919698 w 3391278"/>
              <a:gd name="connsiteY2" fmla="*/ 6033840 h 6033840"/>
              <a:gd name="connsiteX3" fmla="*/ 516 w 3391278"/>
              <a:gd name="connsiteY3" fmla="*/ 3004931 h 6033840"/>
              <a:gd name="connsiteX4" fmla="*/ 981778 w 3391278"/>
              <a:gd name="connsiteY4" fmla="*/ 0 h 6033840"/>
              <a:gd name="connsiteX0" fmla="*/ 981778 w 3391278"/>
              <a:gd name="connsiteY0" fmla="*/ 0 h 6052890"/>
              <a:gd name="connsiteX1" fmla="*/ 3391278 w 3391278"/>
              <a:gd name="connsiteY1" fmla="*/ 2992921 h 6052890"/>
              <a:gd name="connsiteX2" fmla="*/ 919698 w 3391278"/>
              <a:gd name="connsiteY2" fmla="*/ 6052890 h 6052890"/>
              <a:gd name="connsiteX3" fmla="*/ 516 w 3391278"/>
              <a:gd name="connsiteY3" fmla="*/ 3004931 h 6052890"/>
              <a:gd name="connsiteX4" fmla="*/ 981778 w 3391278"/>
              <a:gd name="connsiteY4" fmla="*/ 0 h 6052890"/>
              <a:gd name="connsiteX0" fmla="*/ 981778 w 3391278"/>
              <a:gd name="connsiteY0" fmla="*/ 0 h 6052890"/>
              <a:gd name="connsiteX1" fmla="*/ 3391278 w 3391278"/>
              <a:gd name="connsiteY1" fmla="*/ 2992921 h 6052890"/>
              <a:gd name="connsiteX2" fmla="*/ 919698 w 3391278"/>
              <a:gd name="connsiteY2" fmla="*/ 6052890 h 6052890"/>
              <a:gd name="connsiteX3" fmla="*/ 516 w 3391278"/>
              <a:gd name="connsiteY3" fmla="*/ 3004931 h 6052890"/>
              <a:gd name="connsiteX4" fmla="*/ 981778 w 3391278"/>
              <a:gd name="connsiteY4" fmla="*/ 0 h 6052890"/>
              <a:gd name="connsiteX0" fmla="*/ 981778 w 3400803"/>
              <a:gd name="connsiteY0" fmla="*/ 0 h 6052890"/>
              <a:gd name="connsiteX1" fmla="*/ 3400803 w 3400803"/>
              <a:gd name="connsiteY1" fmla="*/ 3011971 h 6052890"/>
              <a:gd name="connsiteX2" fmla="*/ 919698 w 3400803"/>
              <a:gd name="connsiteY2" fmla="*/ 6052890 h 6052890"/>
              <a:gd name="connsiteX3" fmla="*/ 516 w 3400803"/>
              <a:gd name="connsiteY3" fmla="*/ 3004931 h 6052890"/>
              <a:gd name="connsiteX4" fmla="*/ 981778 w 3400803"/>
              <a:gd name="connsiteY4" fmla="*/ 0 h 6052890"/>
              <a:gd name="connsiteX0" fmla="*/ 981778 w 3410328"/>
              <a:gd name="connsiteY0" fmla="*/ 0 h 6052890"/>
              <a:gd name="connsiteX1" fmla="*/ 3410328 w 3410328"/>
              <a:gd name="connsiteY1" fmla="*/ 2992921 h 6052890"/>
              <a:gd name="connsiteX2" fmla="*/ 919698 w 3410328"/>
              <a:gd name="connsiteY2" fmla="*/ 6052890 h 6052890"/>
              <a:gd name="connsiteX3" fmla="*/ 516 w 3410328"/>
              <a:gd name="connsiteY3" fmla="*/ 3004931 h 6052890"/>
              <a:gd name="connsiteX4" fmla="*/ 981778 w 3410328"/>
              <a:gd name="connsiteY4" fmla="*/ 0 h 6052890"/>
              <a:gd name="connsiteX0" fmla="*/ 981778 w 3410328"/>
              <a:gd name="connsiteY0" fmla="*/ 0 h 6052890"/>
              <a:gd name="connsiteX1" fmla="*/ 3410328 w 3410328"/>
              <a:gd name="connsiteY1" fmla="*/ 2992921 h 6052890"/>
              <a:gd name="connsiteX2" fmla="*/ 919698 w 3410328"/>
              <a:gd name="connsiteY2" fmla="*/ 6052890 h 6052890"/>
              <a:gd name="connsiteX3" fmla="*/ 516 w 3410328"/>
              <a:gd name="connsiteY3" fmla="*/ 3004931 h 6052890"/>
              <a:gd name="connsiteX4" fmla="*/ 981778 w 3410328"/>
              <a:gd name="connsiteY4" fmla="*/ 0 h 6052890"/>
              <a:gd name="connsiteX0" fmla="*/ 981778 w 3410328"/>
              <a:gd name="connsiteY0" fmla="*/ 0 h 6052890"/>
              <a:gd name="connsiteX1" fmla="*/ 3410328 w 3410328"/>
              <a:gd name="connsiteY1" fmla="*/ 2992921 h 6052890"/>
              <a:gd name="connsiteX2" fmla="*/ 919698 w 3410328"/>
              <a:gd name="connsiteY2" fmla="*/ 6052890 h 6052890"/>
              <a:gd name="connsiteX3" fmla="*/ 516 w 3410328"/>
              <a:gd name="connsiteY3" fmla="*/ 3004931 h 6052890"/>
              <a:gd name="connsiteX4" fmla="*/ 981778 w 3410328"/>
              <a:gd name="connsiteY4" fmla="*/ 0 h 6052890"/>
              <a:gd name="connsiteX0" fmla="*/ 981778 w 3410328"/>
              <a:gd name="connsiteY0" fmla="*/ 0 h 6046690"/>
              <a:gd name="connsiteX1" fmla="*/ 3410328 w 3410328"/>
              <a:gd name="connsiteY1" fmla="*/ 2986721 h 6046690"/>
              <a:gd name="connsiteX2" fmla="*/ 919698 w 3410328"/>
              <a:gd name="connsiteY2" fmla="*/ 6046690 h 6046690"/>
              <a:gd name="connsiteX3" fmla="*/ 516 w 3410328"/>
              <a:gd name="connsiteY3" fmla="*/ 2998731 h 6046690"/>
              <a:gd name="connsiteX4" fmla="*/ 981778 w 3410328"/>
              <a:gd name="connsiteY4" fmla="*/ 0 h 6046690"/>
              <a:gd name="connsiteX0" fmla="*/ 981778 w 3410328"/>
              <a:gd name="connsiteY0" fmla="*/ 0 h 6040491"/>
              <a:gd name="connsiteX1" fmla="*/ 3410328 w 3410328"/>
              <a:gd name="connsiteY1" fmla="*/ 2980522 h 6040491"/>
              <a:gd name="connsiteX2" fmla="*/ 919698 w 3410328"/>
              <a:gd name="connsiteY2" fmla="*/ 6040491 h 6040491"/>
              <a:gd name="connsiteX3" fmla="*/ 516 w 3410328"/>
              <a:gd name="connsiteY3" fmla="*/ 2992532 h 6040491"/>
              <a:gd name="connsiteX4" fmla="*/ 981778 w 3410328"/>
              <a:gd name="connsiteY4" fmla="*/ 0 h 6040491"/>
              <a:gd name="connsiteX0" fmla="*/ 978633 w 3410283"/>
              <a:gd name="connsiteY0" fmla="*/ 0 h 6040491"/>
              <a:gd name="connsiteX1" fmla="*/ 3410283 w 3410283"/>
              <a:gd name="connsiteY1" fmla="*/ 2980522 h 6040491"/>
              <a:gd name="connsiteX2" fmla="*/ 919653 w 3410283"/>
              <a:gd name="connsiteY2" fmla="*/ 6040491 h 6040491"/>
              <a:gd name="connsiteX3" fmla="*/ 471 w 3410283"/>
              <a:gd name="connsiteY3" fmla="*/ 2992532 h 6040491"/>
              <a:gd name="connsiteX4" fmla="*/ 978633 w 3410283"/>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394785"/>
              <a:gd name="connsiteY0" fmla="*/ 0 h 6040491"/>
              <a:gd name="connsiteX1" fmla="*/ 3394785 w 3394785"/>
              <a:gd name="connsiteY1" fmla="*/ 2977422 h 6040491"/>
              <a:gd name="connsiteX2" fmla="*/ 919653 w 3394785"/>
              <a:gd name="connsiteY2" fmla="*/ 6040491 h 6040491"/>
              <a:gd name="connsiteX3" fmla="*/ 471 w 3394785"/>
              <a:gd name="connsiteY3" fmla="*/ 2992532 h 6040491"/>
              <a:gd name="connsiteX4" fmla="*/ 978633 w 3394785"/>
              <a:gd name="connsiteY4" fmla="*/ 0 h 6040491"/>
              <a:gd name="connsiteX0" fmla="*/ 978580 w 3394732"/>
              <a:gd name="connsiteY0" fmla="*/ 0 h 6024992"/>
              <a:gd name="connsiteX1" fmla="*/ 3394732 w 3394732"/>
              <a:gd name="connsiteY1" fmla="*/ 2977422 h 6024992"/>
              <a:gd name="connsiteX2" fmla="*/ 922699 w 3394732"/>
              <a:gd name="connsiteY2" fmla="*/ 6024992 h 6024992"/>
              <a:gd name="connsiteX3" fmla="*/ 418 w 3394732"/>
              <a:gd name="connsiteY3" fmla="*/ 2992532 h 6024992"/>
              <a:gd name="connsiteX4" fmla="*/ 978580 w 3394732"/>
              <a:gd name="connsiteY4" fmla="*/ 0 h 6024992"/>
              <a:gd name="connsiteX0" fmla="*/ 978281 w 3394433"/>
              <a:gd name="connsiteY0" fmla="*/ 0 h 6003294"/>
              <a:gd name="connsiteX1" fmla="*/ 3394433 w 3394433"/>
              <a:gd name="connsiteY1" fmla="*/ 2977422 h 6003294"/>
              <a:gd name="connsiteX2" fmla="*/ 947197 w 3394433"/>
              <a:gd name="connsiteY2" fmla="*/ 6003294 h 6003294"/>
              <a:gd name="connsiteX3" fmla="*/ 119 w 3394433"/>
              <a:gd name="connsiteY3" fmla="*/ 2992532 h 6003294"/>
              <a:gd name="connsiteX4" fmla="*/ 978281 w 3394433"/>
              <a:gd name="connsiteY4" fmla="*/ 0 h 6003294"/>
              <a:gd name="connsiteX0" fmla="*/ 978368 w 3394520"/>
              <a:gd name="connsiteY0" fmla="*/ 0 h 6024991"/>
              <a:gd name="connsiteX1" fmla="*/ 3394520 w 3394520"/>
              <a:gd name="connsiteY1" fmla="*/ 2977422 h 6024991"/>
              <a:gd name="connsiteX2" fmla="*/ 937985 w 3394520"/>
              <a:gd name="connsiteY2" fmla="*/ 6024991 h 6024991"/>
              <a:gd name="connsiteX3" fmla="*/ 206 w 3394520"/>
              <a:gd name="connsiteY3" fmla="*/ 2992532 h 6024991"/>
              <a:gd name="connsiteX4" fmla="*/ 978368 w 3394520"/>
              <a:gd name="connsiteY4" fmla="*/ 0 h 6024991"/>
              <a:gd name="connsiteX0" fmla="*/ 978404 w 3394556"/>
              <a:gd name="connsiteY0" fmla="*/ 0 h 6018792"/>
              <a:gd name="connsiteX1" fmla="*/ 3394556 w 3394556"/>
              <a:gd name="connsiteY1" fmla="*/ 2977422 h 6018792"/>
              <a:gd name="connsiteX2" fmla="*/ 934921 w 3394556"/>
              <a:gd name="connsiteY2" fmla="*/ 6018792 h 6018792"/>
              <a:gd name="connsiteX3" fmla="*/ 242 w 3394556"/>
              <a:gd name="connsiteY3" fmla="*/ 2992532 h 6018792"/>
              <a:gd name="connsiteX4" fmla="*/ 978404 w 3394556"/>
              <a:gd name="connsiteY4" fmla="*/ 0 h 6018792"/>
              <a:gd name="connsiteX0" fmla="*/ 978404 w 3394556"/>
              <a:gd name="connsiteY0" fmla="*/ 0 h 6018792"/>
              <a:gd name="connsiteX1" fmla="*/ 3394556 w 3394556"/>
              <a:gd name="connsiteY1" fmla="*/ 2977422 h 6018792"/>
              <a:gd name="connsiteX2" fmla="*/ 934921 w 3394556"/>
              <a:gd name="connsiteY2" fmla="*/ 6018792 h 6018792"/>
              <a:gd name="connsiteX3" fmla="*/ 242 w 3394556"/>
              <a:gd name="connsiteY3" fmla="*/ 2992532 h 6018792"/>
              <a:gd name="connsiteX4" fmla="*/ 978404 w 3394556"/>
              <a:gd name="connsiteY4" fmla="*/ 0 h 6018792"/>
              <a:gd name="connsiteX0" fmla="*/ 978404 w 3394556"/>
              <a:gd name="connsiteY0" fmla="*/ 0 h 6024991"/>
              <a:gd name="connsiteX1" fmla="*/ 3394556 w 3394556"/>
              <a:gd name="connsiteY1" fmla="*/ 2977422 h 6024991"/>
              <a:gd name="connsiteX2" fmla="*/ 934921 w 3394556"/>
              <a:gd name="connsiteY2" fmla="*/ 6024991 h 6024991"/>
              <a:gd name="connsiteX3" fmla="*/ 242 w 3394556"/>
              <a:gd name="connsiteY3" fmla="*/ 2992532 h 6024991"/>
              <a:gd name="connsiteX4" fmla="*/ 978404 w 3394556"/>
              <a:gd name="connsiteY4" fmla="*/ 0 h 6024991"/>
              <a:gd name="connsiteX0" fmla="*/ 985144 w 3401296"/>
              <a:gd name="connsiteY0" fmla="*/ 0 h 6024991"/>
              <a:gd name="connsiteX1" fmla="*/ 3401296 w 3401296"/>
              <a:gd name="connsiteY1" fmla="*/ 2977422 h 6024991"/>
              <a:gd name="connsiteX2" fmla="*/ 941661 w 3401296"/>
              <a:gd name="connsiteY2" fmla="*/ 6024991 h 6024991"/>
              <a:gd name="connsiteX3" fmla="*/ 6982 w 3401296"/>
              <a:gd name="connsiteY3" fmla="*/ 2992532 h 6024991"/>
              <a:gd name="connsiteX4" fmla="*/ 985144 w 3401296"/>
              <a:gd name="connsiteY4" fmla="*/ 0 h 6024991"/>
              <a:gd name="connsiteX0" fmla="*/ 985144 w 3401296"/>
              <a:gd name="connsiteY0" fmla="*/ 0 h 6024991"/>
              <a:gd name="connsiteX1" fmla="*/ 3401296 w 3401296"/>
              <a:gd name="connsiteY1" fmla="*/ 2977422 h 6024991"/>
              <a:gd name="connsiteX2" fmla="*/ 941661 w 3401296"/>
              <a:gd name="connsiteY2" fmla="*/ 6024991 h 6024991"/>
              <a:gd name="connsiteX3" fmla="*/ 6982 w 3401296"/>
              <a:gd name="connsiteY3" fmla="*/ 2992532 h 6024991"/>
              <a:gd name="connsiteX4" fmla="*/ 985144 w 3401296"/>
              <a:gd name="connsiteY4" fmla="*/ 0 h 6024991"/>
              <a:gd name="connsiteX0" fmla="*/ 983725 w 3399877"/>
              <a:gd name="connsiteY0" fmla="*/ 0 h 6024991"/>
              <a:gd name="connsiteX1" fmla="*/ 3399877 w 3399877"/>
              <a:gd name="connsiteY1" fmla="*/ 2977422 h 6024991"/>
              <a:gd name="connsiteX2" fmla="*/ 940242 w 3399877"/>
              <a:gd name="connsiteY2" fmla="*/ 6024991 h 6024991"/>
              <a:gd name="connsiteX3" fmla="*/ 5563 w 3399877"/>
              <a:gd name="connsiteY3" fmla="*/ 2992532 h 6024991"/>
              <a:gd name="connsiteX4" fmla="*/ 983725 w 3399877"/>
              <a:gd name="connsiteY4" fmla="*/ 0 h 6024991"/>
              <a:gd name="connsiteX0" fmla="*/ 981221 w 3397373"/>
              <a:gd name="connsiteY0" fmla="*/ 0 h 6024991"/>
              <a:gd name="connsiteX1" fmla="*/ 3397373 w 3397373"/>
              <a:gd name="connsiteY1" fmla="*/ 2977422 h 6024991"/>
              <a:gd name="connsiteX2" fmla="*/ 937738 w 3397373"/>
              <a:gd name="connsiteY2" fmla="*/ 6024991 h 6024991"/>
              <a:gd name="connsiteX3" fmla="*/ 3059 w 3397373"/>
              <a:gd name="connsiteY3" fmla="*/ 2992532 h 6024991"/>
              <a:gd name="connsiteX4" fmla="*/ 981221 w 3397373"/>
              <a:gd name="connsiteY4" fmla="*/ 0 h 6024991"/>
              <a:gd name="connsiteX0" fmla="*/ 971826 w 3387978"/>
              <a:gd name="connsiteY0" fmla="*/ 0 h 6024991"/>
              <a:gd name="connsiteX1" fmla="*/ 3387978 w 3387978"/>
              <a:gd name="connsiteY1" fmla="*/ 2977422 h 6024991"/>
              <a:gd name="connsiteX2" fmla="*/ 928343 w 3387978"/>
              <a:gd name="connsiteY2" fmla="*/ 6024991 h 6024991"/>
              <a:gd name="connsiteX3" fmla="*/ 3189 w 3387978"/>
              <a:gd name="connsiteY3" fmla="*/ 2992532 h 6024991"/>
              <a:gd name="connsiteX4" fmla="*/ 971826 w 3387978"/>
              <a:gd name="connsiteY4" fmla="*/ 0 h 6024991"/>
              <a:gd name="connsiteX0" fmla="*/ 971826 w 3387978"/>
              <a:gd name="connsiteY0" fmla="*/ 0 h 6024991"/>
              <a:gd name="connsiteX1" fmla="*/ 3387978 w 3387978"/>
              <a:gd name="connsiteY1" fmla="*/ 2977422 h 6024991"/>
              <a:gd name="connsiteX2" fmla="*/ 928343 w 3387978"/>
              <a:gd name="connsiteY2" fmla="*/ 6024991 h 6024991"/>
              <a:gd name="connsiteX3" fmla="*/ 3189 w 3387978"/>
              <a:gd name="connsiteY3" fmla="*/ 2992532 h 6024991"/>
              <a:gd name="connsiteX4" fmla="*/ 971826 w 3387978"/>
              <a:gd name="connsiteY4" fmla="*/ 0 h 6024991"/>
              <a:gd name="connsiteX0" fmla="*/ 974956 w 3391108"/>
              <a:gd name="connsiteY0" fmla="*/ 0 h 6024991"/>
              <a:gd name="connsiteX1" fmla="*/ 3391108 w 3391108"/>
              <a:gd name="connsiteY1" fmla="*/ 2977422 h 6024991"/>
              <a:gd name="connsiteX2" fmla="*/ 931473 w 3391108"/>
              <a:gd name="connsiteY2" fmla="*/ 6024991 h 6024991"/>
              <a:gd name="connsiteX3" fmla="*/ 3144 w 3391108"/>
              <a:gd name="connsiteY3" fmla="*/ 2995707 h 6024991"/>
              <a:gd name="connsiteX4" fmla="*/ 974956 w 3391108"/>
              <a:gd name="connsiteY4" fmla="*/ 0 h 6024991"/>
              <a:gd name="connsiteX0" fmla="*/ 975674 w 3391826"/>
              <a:gd name="connsiteY0" fmla="*/ 0 h 6024991"/>
              <a:gd name="connsiteX1" fmla="*/ 3391826 w 3391826"/>
              <a:gd name="connsiteY1" fmla="*/ 2977422 h 6024991"/>
              <a:gd name="connsiteX2" fmla="*/ 932191 w 3391826"/>
              <a:gd name="connsiteY2" fmla="*/ 6024991 h 6024991"/>
              <a:gd name="connsiteX3" fmla="*/ 3862 w 3391826"/>
              <a:gd name="connsiteY3" fmla="*/ 2995707 h 6024991"/>
              <a:gd name="connsiteX4" fmla="*/ 975674 w 3391826"/>
              <a:gd name="connsiteY4" fmla="*/ 0 h 6024991"/>
              <a:gd name="connsiteX0" fmla="*/ 973936 w 3390088"/>
              <a:gd name="connsiteY0" fmla="*/ 0 h 6024991"/>
              <a:gd name="connsiteX1" fmla="*/ 3390088 w 3390088"/>
              <a:gd name="connsiteY1" fmla="*/ 2977422 h 6024991"/>
              <a:gd name="connsiteX2" fmla="*/ 930453 w 3390088"/>
              <a:gd name="connsiteY2" fmla="*/ 6024991 h 6024991"/>
              <a:gd name="connsiteX3" fmla="*/ 2124 w 3390088"/>
              <a:gd name="connsiteY3" fmla="*/ 2995707 h 6024991"/>
              <a:gd name="connsiteX4" fmla="*/ 973936 w 3390088"/>
              <a:gd name="connsiteY4" fmla="*/ 0 h 6024991"/>
              <a:gd name="connsiteX0" fmla="*/ 974325 w 3390477"/>
              <a:gd name="connsiteY0" fmla="*/ 0 h 6024991"/>
              <a:gd name="connsiteX1" fmla="*/ 3390477 w 3390477"/>
              <a:gd name="connsiteY1" fmla="*/ 2977422 h 6024991"/>
              <a:gd name="connsiteX2" fmla="*/ 930842 w 3390477"/>
              <a:gd name="connsiteY2" fmla="*/ 6024991 h 6024991"/>
              <a:gd name="connsiteX3" fmla="*/ 2513 w 3390477"/>
              <a:gd name="connsiteY3" fmla="*/ 2995707 h 6024991"/>
              <a:gd name="connsiteX4" fmla="*/ 974325 w 3390477"/>
              <a:gd name="connsiteY4" fmla="*/ 0 h 6024991"/>
              <a:gd name="connsiteX0" fmla="*/ 974140 w 3390292"/>
              <a:gd name="connsiteY0" fmla="*/ 0 h 6024991"/>
              <a:gd name="connsiteX1" fmla="*/ 3390292 w 3390292"/>
              <a:gd name="connsiteY1" fmla="*/ 2977422 h 6024991"/>
              <a:gd name="connsiteX2" fmla="*/ 930657 w 3390292"/>
              <a:gd name="connsiteY2" fmla="*/ 6024991 h 6024991"/>
              <a:gd name="connsiteX3" fmla="*/ 2328 w 3390292"/>
              <a:gd name="connsiteY3" fmla="*/ 2995707 h 6024991"/>
              <a:gd name="connsiteX4" fmla="*/ 974140 w 3390292"/>
              <a:gd name="connsiteY4" fmla="*/ 0 h 6024991"/>
              <a:gd name="connsiteX0" fmla="*/ 973818 w 3389970"/>
              <a:gd name="connsiteY0" fmla="*/ 0 h 6024991"/>
              <a:gd name="connsiteX1" fmla="*/ 3389970 w 3389970"/>
              <a:gd name="connsiteY1" fmla="*/ 2977422 h 6024991"/>
              <a:gd name="connsiteX2" fmla="*/ 930335 w 3389970"/>
              <a:gd name="connsiteY2" fmla="*/ 6024991 h 6024991"/>
              <a:gd name="connsiteX3" fmla="*/ 2006 w 3389970"/>
              <a:gd name="connsiteY3" fmla="*/ 2995707 h 6024991"/>
              <a:gd name="connsiteX4" fmla="*/ 973818 w 3389970"/>
              <a:gd name="connsiteY4" fmla="*/ 0 h 6024991"/>
              <a:gd name="connsiteX0" fmla="*/ 975905 w 3392057"/>
              <a:gd name="connsiteY0" fmla="*/ 0 h 6024991"/>
              <a:gd name="connsiteX1" fmla="*/ 3392057 w 3392057"/>
              <a:gd name="connsiteY1" fmla="*/ 2977422 h 6024991"/>
              <a:gd name="connsiteX2" fmla="*/ 932422 w 3392057"/>
              <a:gd name="connsiteY2" fmla="*/ 6024991 h 6024991"/>
              <a:gd name="connsiteX3" fmla="*/ 4093 w 3392057"/>
              <a:gd name="connsiteY3" fmla="*/ 2995707 h 6024991"/>
              <a:gd name="connsiteX4" fmla="*/ 975905 w 3392057"/>
              <a:gd name="connsiteY4" fmla="*/ 0 h 6024991"/>
              <a:gd name="connsiteX0" fmla="*/ 975905 w 3392057"/>
              <a:gd name="connsiteY0" fmla="*/ 0 h 6024991"/>
              <a:gd name="connsiteX1" fmla="*/ 3392057 w 3392057"/>
              <a:gd name="connsiteY1" fmla="*/ 2977422 h 6024991"/>
              <a:gd name="connsiteX2" fmla="*/ 932422 w 3392057"/>
              <a:gd name="connsiteY2" fmla="*/ 6024991 h 6024991"/>
              <a:gd name="connsiteX3" fmla="*/ 4093 w 3392057"/>
              <a:gd name="connsiteY3" fmla="*/ 2995707 h 6024991"/>
              <a:gd name="connsiteX4" fmla="*/ 975905 w 3392057"/>
              <a:gd name="connsiteY4" fmla="*/ 0 h 6024991"/>
              <a:gd name="connsiteX0" fmla="*/ 979988 w 3396140"/>
              <a:gd name="connsiteY0" fmla="*/ 0 h 6024991"/>
              <a:gd name="connsiteX1" fmla="*/ 3396140 w 3396140"/>
              <a:gd name="connsiteY1" fmla="*/ 2977422 h 6024991"/>
              <a:gd name="connsiteX2" fmla="*/ 936505 w 3396140"/>
              <a:gd name="connsiteY2" fmla="*/ 6024991 h 6024991"/>
              <a:gd name="connsiteX3" fmla="*/ 8176 w 3396140"/>
              <a:gd name="connsiteY3" fmla="*/ 2995707 h 6024991"/>
              <a:gd name="connsiteX4" fmla="*/ 979988 w 3396140"/>
              <a:gd name="connsiteY4" fmla="*/ 0 h 6024991"/>
              <a:gd name="connsiteX0" fmla="*/ 973574 w 3389726"/>
              <a:gd name="connsiteY0" fmla="*/ 0 h 6024991"/>
              <a:gd name="connsiteX1" fmla="*/ 3389726 w 3389726"/>
              <a:gd name="connsiteY1" fmla="*/ 2977422 h 6024991"/>
              <a:gd name="connsiteX2" fmla="*/ 930091 w 3389726"/>
              <a:gd name="connsiteY2" fmla="*/ 6024991 h 6024991"/>
              <a:gd name="connsiteX3" fmla="*/ 1762 w 3389726"/>
              <a:gd name="connsiteY3" fmla="*/ 2995707 h 6024991"/>
              <a:gd name="connsiteX4" fmla="*/ 973574 w 3389726"/>
              <a:gd name="connsiteY4" fmla="*/ 0 h 6024991"/>
              <a:gd name="connsiteX0" fmla="*/ 971848 w 3388000"/>
              <a:gd name="connsiteY0" fmla="*/ 0 h 6024991"/>
              <a:gd name="connsiteX1" fmla="*/ 3388000 w 3388000"/>
              <a:gd name="connsiteY1" fmla="*/ 2977422 h 6024991"/>
              <a:gd name="connsiteX2" fmla="*/ 928365 w 3388000"/>
              <a:gd name="connsiteY2" fmla="*/ 6024991 h 6024991"/>
              <a:gd name="connsiteX3" fmla="*/ 36 w 3388000"/>
              <a:gd name="connsiteY3" fmla="*/ 2995707 h 6024991"/>
              <a:gd name="connsiteX4" fmla="*/ 971848 w 3388000"/>
              <a:gd name="connsiteY4" fmla="*/ 0 h 6024991"/>
              <a:gd name="connsiteX0" fmla="*/ 974540 w 3390692"/>
              <a:gd name="connsiteY0" fmla="*/ 0 h 6024991"/>
              <a:gd name="connsiteX1" fmla="*/ 3390692 w 3390692"/>
              <a:gd name="connsiteY1" fmla="*/ 2977422 h 6024991"/>
              <a:gd name="connsiteX2" fmla="*/ 931057 w 3390692"/>
              <a:gd name="connsiteY2" fmla="*/ 6024991 h 6024991"/>
              <a:gd name="connsiteX3" fmla="*/ 2728 w 3390692"/>
              <a:gd name="connsiteY3" fmla="*/ 2995707 h 6024991"/>
              <a:gd name="connsiteX4" fmla="*/ 974540 w 3390692"/>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1017115 w 3433267"/>
              <a:gd name="connsiteY0" fmla="*/ 0 h 6024991"/>
              <a:gd name="connsiteX1" fmla="*/ 3433267 w 3433267"/>
              <a:gd name="connsiteY1" fmla="*/ 2977422 h 6024991"/>
              <a:gd name="connsiteX2" fmla="*/ 973632 w 3433267"/>
              <a:gd name="connsiteY2" fmla="*/ 6024991 h 6024991"/>
              <a:gd name="connsiteX3" fmla="*/ 45303 w 3433267"/>
              <a:gd name="connsiteY3" fmla="*/ 2995707 h 6024991"/>
              <a:gd name="connsiteX4" fmla="*/ 1017115 w 3433267"/>
              <a:gd name="connsiteY4" fmla="*/ 0 h 6024991"/>
              <a:gd name="connsiteX0" fmla="*/ 974060 w 3390212"/>
              <a:gd name="connsiteY0" fmla="*/ 0 h 6024991"/>
              <a:gd name="connsiteX1" fmla="*/ 3390212 w 3390212"/>
              <a:gd name="connsiteY1" fmla="*/ 2977422 h 6024991"/>
              <a:gd name="connsiteX2" fmla="*/ 930577 w 3390212"/>
              <a:gd name="connsiteY2" fmla="*/ 6024991 h 6024991"/>
              <a:gd name="connsiteX3" fmla="*/ 2248 w 3390212"/>
              <a:gd name="connsiteY3" fmla="*/ 2995707 h 6024991"/>
              <a:gd name="connsiteX4" fmla="*/ 974060 w 3390212"/>
              <a:gd name="connsiteY4" fmla="*/ 0 h 6024991"/>
              <a:gd name="connsiteX0" fmla="*/ 971895 w 3388047"/>
              <a:gd name="connsiteY0" fmla="*/ 0 h 6024991"/>
              <a:gd name="connsiteX1" fmla="*/ 3388047 w 3388047"/>
              <a:gd name="connsiteY1" fmla="*/ 2977422 h 6024991"/>
              <a:gd name="connsiteX2" fmla="*/ 928412 w 3388047"/>
              <a:gd name="connsiteY2" fmla="*/ 6024991 h 6024991"/>
              <a:gd name="connsiteX3" fmla="*/ 83 w 3388047"/>
              <a:gd name="connsiteY3" fmla="*/ 2995707 h 6024991"/>
              <a:gd name="connsiteX4" fmla="*/ 971895 w 3388047"/>
              <a:gd name="connsiteY4" fmla="*/ 0 h 6024991"/>
              <a:gd name="connsiteX0" fmla="*/ 971848 w 3388000"/>
              <a:gd name="connsiteY0" fmla="*/ 0 h 6024991"/>
              <a:gd name="connsiteX1" fmla="*/ 3388000 w 3388000"/>
              <a:gd name="connsiteY1" fmla="*/ 2977422 h 6024991"/>
              <a:gd name="connsiteX2" fmla="*/ 928365 w 3388000"/>
              <a:gd name="connsiteY2" fmla="*/ 6024991 h 6024991"/>
              <a:gd name="connsiteX3" fmla="*/ 36 w 3388000"/>
              <a:gd name="connsiteY3" fmla="*/ 2995707 h 6024991"/>
              <a:gd name="connsiteX4" fmla="*/ 971848 w 3388000"/>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3106 w 3389258"/>
              <a:gd name="connsiteY0" fmla="*/ 0 h 6024991"/>
              <a:gd name="connsiteX1" fmla="*/ 3389258 w 3389258"/>
              <a:gd name="connsiteY1" fmla="*/ 2977422 h 6024991"/>
              <a:gd name="connsiteX2" fmla="*/ 929623 w 3389258"/>
              <a:gd name="connsiteY2" fmla="*/ 6024991 h 6024991"/>
              <a:gd name="connsiteX3" fmla="*/ 1294 w 3389258"/>
              <a:gd name="connsiteY3" fmla="*/ 2995707 h 6024991"/>
              <a:gd name="connsiteX4" fmla="*/ 973106 w 3389258"/>
              <a:gd name="connsiteY4" fmla="*/ 0 h 6024991"/>
              <a:gd name="connsiteX0" fmla="*/ 971819 w 3387971"/>
              <a:gd name="connsiteY0" fmla="*/ 0 h 6024991"/>
              <a:gd name="connsiteX1" fmla="*/ 3387971 w 3387971"/>
              <a:gd name="connsiteY1" fmla="*/ 2977422 h 6024991"/>
              <a:gd name="connsiteX2" fmla="*/ 928336 w 3387971"/>
              <a:gd name="connsiteY2" fmla="*/ 6024991 h 6024991"/>
              <a:gd name="connsiteX3" fmla="*/ 7 w 3387971"/>
              <a:gd name="connsiteY3" fmla="*/ 2995707 h 6024991"/>
              <a:gd name="connsiteX4" fmla="*/ 971819 w 3387971"/>
              <a:gd name="connsiteY4" fmla="*/ 0 h 6024991"/>
              <a:gd name="connsiteX0" fmla="*/ 972150 w 3388302"/>
              <a:gd name="connsiteY0" fmla="*/ 0 h 6024991"/>
              <a:gd name="connsiteX1" fmla="*/ 3388302 w 3388302"/>
              <a:gd name="connsiteY1" fmla="*/ 2977422 h 6024991"/>
              <a:gd name="connsiteX2" fmla="*/ 928667 w 3388302"/>
              <a:gd name="connsiteY2" fmla="*/ 6024991 h 6024991"/>
              <a:gd name="connsiteX3" fmla="*/ 338 w 3388302"/>
              <a:gd name="connsiteY3" fmla="*/ 2995707 h 6024991"/>
              <a:gd name="connsiteX4" fmla="*/ 972150 w 3388302"/>
              <a:gd name="connsiteY4" fmla="*/ 0 h 6024991"/>
              <a:gd name="connsiteX0" fmla="*/ 974749 w 3390901"/>
              <a:gd name="connsiteY0" fmla="*/ 0 h 6024991"/>
              <a:gd name="connsiteX1" fmla="*/ 3390901 w 3390901"/>
              <a:gd name="connsiteY1" fmla="*/ 2977422 h 6024991"/>
              <a:gd name="connsiteX2" fmla="*/ 931266 w 3390901"/>
              <a:gd name="connsiteY2" fmla="*/ 6024991 h 6024991"/>
              <a:gd name="connsiteX3" fmla="*/ 2937 w 3390901"/>
              <a:gd name="connsiteY3" fmla="*/ 2995707 h 6024991"/>
              <a:gd name="connsiteX4" fmla="*/ 974749 w 3390901"/>
              <a:gd name="connsiteY4" fmla="*/ 0 h 6024991"/>
              <a:gd name="connsiteX0" fmla="*/ 974749 w 3390901"/>
              <a:gd name="connsiteY0" fmla="*/ 0 h 6024991"/>
              <a:gd name="connsiteX1" fmla="*/ 3390901 w 3390901"/>
              <a:gd name="connsiteY1" fmla="*/ 2977422 h 6024991"/>
              <a:gd name="connsiteX2" fmla="*/ 931266 w 3390901"/>
              <a:gd name="connsiteY2" fmla="*/ 6024991 h 6024991"/>
              <a:gd name="connsiteX3" fmla="*/ 2937 w 3390901"/>
              <a:gd name="connsiteY3" fmla="*/ 2995707 h 6024991"/>
              <a:gd name="connsiteX4" fmla="*/ 974749 w 3390901"/>
              <a:gd name="connsiteY4" fmla="*/ 0 h 6024991"/>
              <a:gd name="connsiteX0" fmla="*/ 974749 w 3390901"/>
              <a:gd name="connsiteY0" fmla="*/ 0 h 6024991"/>
              <a:gd name="connsiteX1" fmla="*/ 3390901 w 3390901"/>
              <a:gd name="connsiteY1" fmla="*/ 2977422 h 6024991"/>
              <a:gd name="connsiteX2" fmla="*/ 931266 w 3390901"/>
              <a:gd name="connsiteY2" fmla="*/ 6024991 h 6024991"/>
              <a:gd name="connsiteX3" fmla="*/ 2937 w 3390901"/>
              <a:gd name="connsiteY3" fmla="*/ 2995707 h 6024991"/>
              <a:gd name="connsiteX4" fmla="*/ 974749 w 3390901"/>
              <a:gd name="connsiteY4" fmla="*/ 0 h 6024991"/>
              <a:gd name="connsiteX0" fmla="*/ 971953 w 3388105"/>
              <a:gd name="connsiteY0" fmla="*/ 0 h 6024991"/>
              <a:gd name="connsiteX1" fmla="*/ 3388105 w 3388105"/>
              <a:gd name="connsiteY1" fmla="*/ 2977422 h 6024991"/>
              <a:gd name="connsiteX2" fmla="*/ 928470 w 3388105"/>
              <a:gd name="connsiteY2" fmla="*/ 6024991 h 6024991"/>
              <a:gd name="connsiteX3" fmla="*/ 141 w 3388105"/>
              <a:gd name="connsiteY3" fmla="*/ 2995707 h 6024991"/>
              <a:gd name="connsiteX4" fmla="*/ 971953 w 3388105"/>
              <a:gd name="connsiteY4" fmla="*/ 0 h 6024991"/>
              <a:gd name="connsiteX0" fmla="*/ 972115 w 3388267"/>
              <a:gd name="connsiteY0" fmla="*/ 0 h 6024991"/>
              <a:gd name="connsiteX1" fmla="*/ 3388267 w 3388267"/>
              <a:gd name="connsiteY1" fmla="*/ 2977422 h 6024991"/>
              <a:gd name="connsiteX2" fmla="*/ 928632 w 3388267"/>
              <a:gd name="connsiteY2" fmla="*/ 6024991 h 6024991"/>
              <a:gd name="connsiteX3" fmla="*/ 303 w 3388267"/>
              <a:gd name="connsiteY3" fmla="*/ 2995707 h 6024991"/>
              <a:gd name="connsiteX4" fmla="*/ 972115 w 3388267"/>
              <a:gd name="connsiteY4" fmla="*/ 0 h 6024991"/>
              <a:gd name="connsiteX0" fmla="*/ 972115 w 3385346"/>
              <a:gd name="connsiteY0" fmla="*/ 0 h 6024991"/>
              <a:gd name="connsiteX1" fmla="*/ 3385346 w 3385346"/>
              <a:gd name="connsiteY1" fmla="*/ 2974500 h 6024991"/>
              <a:gd name="connsiteX2" fmla="*/ 928632 w 3385346"/>
              <a:gd name="connsiteY2" fmla="*/ 6024991 h 6024991"/>
              <a:gd name="connsiteX3" fmla="*/ 303 w 3385346"/>
              <a:gd name="connsiteY3" fmla="*/ 2995707 h 6024991"/>
              <a:gd name="connsiteX4" fmla="*/ 972115 w 3385346"/>
              <a:gd name="connsiteY4" fmla="*/ 0 h 6024991"/>
              <a:gd name="connsiteX0" fmla="*/ 959447 w 3372678"/>
              <a:gd name="connsiteY0" fmla="*/ 0 h 6024991"/>
              <a:gd name="connsiteX1" fmla="*/ 3372678 w 3372678"/>
              <a:gd name="connsiteY1" fmla="*/ 2974500 h 6024991"/>
              <a:gd name="connsiteX2" fmla="*/ 915964 w 3372678"/>
              <a:gd name="connsiteY2" fmla="*/ 6024991 h 6024991"/>
              <a:gd name="connsiteX3" fmla="*/ 335 w 3372678"/>
              <a:gd name="connsiteY3" fmla="*/ 2995707 h 6024991"/>
              <a:gd name="connsiteX4" fmla="*/ 959447 w 3372678"/>
              <a:gd name="connsiteY4" fmla="*/ 0 h 6024991"/>
              <a:gd name="connsiteX0" fmla="*/ 959447 w 3372678"/>
              <a:gd name="connsiteY0" fmla="*/ 0 h 6024991"/>
              <a:gd name="connsiteX1" fmla="*/ 3372678 w 3372678"/>
              <a:gd name="connsiteY1" fmla="*/ 2974500 h 6024991"/>
              <a:gd name="connsiteX2" fmla="*/ 915964 w 3372678"/>
              <a:gd name="connsiteY2" fmla="*/ 6024991 h 6024991"/>
              <a:gd name="connsiteX3" fmla="*/ 335 w 3372678"/>
              <a:gd name="connsiteY3" fmla="*/ 2995707 h 6024991"/>
              <a:gd name="connsiteX4" fmla="*/ 959447 w 3372678"/>
              <a:gd name="connsiteY4" fmla="*/ 0 h 6024991"/>
              <a:gd name="connsiteX0" fmla="*/ 959112 w 3372343"/>
              <a:gd name="connsiteY0" fmla="*/ 0 h 6024991"/>
              <a:gd name="connsiteX1" fmla="*/ 3372343 w 3372343"/>
              <a:gd name="connsiteY1" fmla="*/ 2974500 h 6024991"/>
              <a:gd name="connsiteX2" fmla="*/ 915629 w 3372343"/>
              <a:gd name="connsiteY2" fmla="*/ 6024991 h 6024991"/>
              <a:gd name="connsiteX3" fmla="*/ 0 w 3372343"/>
              <a:gd name="connsiteY3" fmla="*/ 2995707 h 6024991"/>
              <a:gd name="connsiteX4" fmla="*/ 959112 w 3372343"/>
              <a:gd name="connsiteY4" fmla="*/ 0 h 6024991"/>
              <a:gd name="connsiteX0" fmla="*/ 967876 w 3381107"/>
              <a:gd name="connsiteY0" fmla="*/ 0 h 6024991"/>
              <a:gd name="connsiteX1" fmla="*/ 3381107 w 3381107"/>
              <a:gd name="connsiteY1" fmla="*/ 2974500 h 6024991"/>
              <a:gd name="connsiteX2" fmla="*/ 924393 w 3381107"/>
              <a:gd name="connsiteY2" fmla="*/ 6024991 h 6024991"/>
              <a:gd name="connsiteX3" fmla="*/ 8764 w 3381107"/>
              <a:gd name="connsiteY3" fmla="*/ 2995707 h 6024991"/>
              <a:gd name="connsiteX4" fmla="*/ 967876 w 3381107"/>
              <a:gd name="connsiteY4" fmla="*/ 0 h 6024991"/>
              <a:gd name="connsiteX0" fmla="*/ 965451 w 3378682"/>
              <a:gd name="connsiteY0" fmla="*/ 0 h 6024991"/>
              <a:gd name="connsiteX1" fmla="*/ 3378682 w 3378682"/>
              <a:gd name="connsiteY1" fmla="*/ 2974500 h 6024991"/>
              <a:gd name="connsiteX2" fmla="*/ 921968 w 3378682"/>
              <a:gd name="connsiteY2" fmla="*/ 6024991 h 6024991"/>
              <a:gd name="connsiteX3" fmla="*/ 6339 w 3378682"/>
              <a:gd name="connsiteY3" fmla="*/ 2995707 h 6024991"/>
              <a:gd name="connsiteX4" fmla="*/ 965451 w 3378682"/>
              <a:gd name="connsiteY4" fmla="*/ 0 h 6024991"/>
              <a:gd name="connsiteX0" fmla="*/ 965835 w 3379066"/>
              <a:gd name="connsiteY0" fmla="*/ 0 h 6024991"/>
              <a:gd name="connsiteX1" fmla="*/ 3379066 w 3379066"/>
              <a:gd name="connsiteY1" fmla="*/ 2974500 h 6024991"/>
              <a:gd name="connsiteX2" fmla="*/ 922352 w 3379066"/>
              <a:gd name="connsiteY2" fmla="*/ 6024991 h 6024991"/>
              <a:gd name="connsiteX3" fmla="*/ 6723 w 3379066"/>
              <a:gd name="connsiteY3" fmla="*/ 2995707 h 6024991"/>
              <a:gd name="connsiteX4" fmla="*/ 965835 w 3379066"/>
              <a:gd name="connsiteY4" fmla="*/ 0 h 6024991"/>
              <a:gd name="connsiteX0" fmla="*/ 965835 w 3379066"/>
              <a:gd name="connsiteY0" fmla="*/ 0 h 6024991"/>
              <a:gd name="connsiteX1" fmla="*/ 3379066 w 3379066"/>
              <a:gd name="connsiteY1" fmla="*/ 2974500 h 6024991"/>
              <a:gd name="connsiteX2" fmla="*/ 922352 w 3379066"/>
              <a:gd name="connsiteY2" fmla="*/ 6024991 h 6024991"/>
              <a:gd name="connsiteX3" fmla="*/ 6723 w 3379066"/>
              <a:gd name="connsiteY3" fmla="*/ 2995707 h 6024991"/>
              <a:gd name="connsiteX4" fmla="*/ 965835 w 3379066"/>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70721 w 3383952"/>
              <a:gd name="connsiteY0" fmla="*/ 0 h 6024991"/>
              <a:gd name="connsiteX1" fmla="*/ 3383952 w 3383952"/>
              <a:gd name="connsiteY1" fmla="*/ 2974500 h 6024991"/>
              <a:gd name="connsiteX2" fmla="*/ 927238 w 3383952"/>
              <a:gd name="connsiteY2" fmla="*/ 6024991 h 6024991"/>
              <a:gd name="connsiteX3" fmla="*/ 5259 w 3383952"/>
              <a:gd name="connsiteY3" fmla="*/ 2995707 h 6024991"/>
              <a:gd name="connsiteX4" fmla="*/ 970721 w 3383952"/>
              <a:gd name="connsiteY4" fmla="*/ 0 h 6024991"/>
              <a:gd name="connsiteX0" fmla="*/ 965462 w 3378693"/>
              <a:gd name="connsiteY0" fmla="*/ 0 h 6024991"/>
              <a:gd name="connsiteX1" fmla="*/ 3378693 w 3378693"/>
              <a:gd name="connsiteY1" fmla="*/ 2974500 h 6024991"/>
              <a:gd name="connsiteX2" fmla="*/ 921979 w 3378693"/>
              <a:gd name="connsiteY2" fmla="*/ 6024991 h 6024991"/>
              <a:gd name="connsiteX3" fmla="*/ 0 w 3378693"/>
              <a:gd name="connsiteY3" fmla="*/ 2995707 h 6024991"/>
              <a:gd name="connsiteX4" fmla="*/ 965462 w 3378693"/>
              <a:gd name="connsiteY4" fmla="*/ 0 h 6024991"/>
              <a:gd name="connsiteX0" fmla="*/ 969498 w 3382729"/>
              <a:gd name="connsiteY0" fmla="*/ 0 h 6024991"/>
              <a:gd name="connsiteX1" fmla="*/ 3382729 w 3382729"/>
              <a:gd name="connsiteY1" fmla="*/ 2974500 h 6024991"/>
              <a:gd name="connsiteX2" fmla="*/ 926015 w 3382729"/>
              <a:gd name="connsiteY2" fmla="*/ 6024991 h 6024991"/>
              <a:gd name="connsiteX3" fmla="*/ 4036 w 3382729"/>
              <a:gd name="connsiteY3" fmla="*/ 2995707 h 6024991"/>
              <a:gd name="connsiteX4" fmla="*/ 969498 w 3382729"/>
              <a:gd name="connsiteY4" fmla="*/ 0 h 6024991"/>
              <a:gd name="connsiteX0" fmla="*/ 969498 w 3382729"/>
              <a:gd name="connsiteY0" fmla="*/ 0 h 6024991"/>
              <a:gd name="connsiteX1" fmla="*/ 3382729 w 3382729"/>
              <a:gd name="connsiteY1" fmla="*/ 2974500 h 6024991"/>
              <a:gd name="connsiteX2" fmla="*/ 926015 w 3382729"/>
              <a:gd name="connsiteY2" fmla="*/ 6024991 h 6024991"/>
              <a:gd name="connsiteX3" fmla="*/ 4036 w 3382729"/>
              <a:gd name="connsiteY3" fmla="*/ 2995707 h 6024991"/>
              <a:gd name="connsiteX4" fmla="*/ 969498 w 3382729"/>
              <a:gd name="connsiteY4" fmla="*/ 0 h 6024991"/>
              <a:gd name="connsiteX0" fmla="*/ 969498 w 3382729"/>
              <a:gd name="connsiteY0" fmla="*/ 0 h 6024991"/>
              <a:gd name="connsiteX1" fmla="*/ 3382729 w 3382729"/>
              <a:gd name="connsiteY1" fmla="*/ 2974500 h 6024991"/>
              <a:gd name="connsiteX2" fmla="*/ 926015 w 3382729"/>
              <a:gd name="connsiteY2" fmla="*/ 6024991 h 6024991"/>
              <a:gd name="connsiteX3" fmla="*/ 4036 w 3382729"/>
              <a:gd name="connsiteY3" fmla="*/ 2995707 h 6024991"/>
              <a:gd name="connsiteX4" fmla="*/ 969498 w 3382729"/>
              <a:gd name="connsiteY4" fmla="*/ 0 h 6024991"/>
              <a:gd name="connsiteX0" fmla="*/ 965462 w 3378693"/>
              <a:gd name="connsiteY0" fmla="*/ 0 h 6024991"/>
              <a:gd name="connsiteX1" fmla="*/ 3378693 w 3378693"/>
              <a:gd name="connsiteY1" fmla="*/ 2974500 h 6024991"/>
              <a:gd name="connsiteX2" fmla="*/ 921979 w 3378693"/>
              <a:gd name="connsiteY2" fmla="*/ 6024991 h 6024991"/>
              <a:gd name="connsiteX3" fmla="*/ 0 w 3378693"/>
              <a:gd name="connsiteY3" fmla="*/ 2995707 h 6024991"/>
              <a:gd name="connsiteX4" fmla="*/ 965462 w 3378693"/>
              <a:gd name="connsiteY4" fmla="*/ 0 h 6024991"/>
              <a:gd name="connsiteX0" fmla="*/ 968394 w 3381625"/>
              <a:gd name="connsiteY0" fmla="*/ 0 h 6024991"/>
              <a:gd name="connsiteX1" fmla="*/ 3381625 w 3381625"/>
              <a:gd name="connsiteY1" fmla="*/ 2974500 h 6024991"/>
              <a:gd name="connsiteX2" fmla="*/ 924911 w 3381625"/>
              <a:gd name="connsiteY2" fmla="*/ 6024991 h 6024991"/>
              <a:gd name="connsiteX3" fmla="*/ 2932 w 3381625"/>
              <a:gd name="connsiteY3" fmla="*/ 2995707 h 6024991"/>
              <a:gd name="connsiteX4" fmla="*/ 968394 w 3381625"/>
              <a:gd name="connsiteY4" fmla="*/ 0 h 6024991"/>
              <a:gd name="connsiteX0" fmla="*/ 1027502 w 3440733"/>
              <a:gd name="connsiteY0" fmla="*/ 0 h 6024991"/>
              <a:gd name="connsiteX1" fmla="*/ 3440733 w 3440733"/>
              <a:gd name="connsiteY1" fmla="*/ 2974500 h 6024991"/>
              <a:gd name="connsiteX2" fmla="*/ 984019 w 3440733"/>
              <a:gd name="connsiteY2" fmla="*/ 6024991 h 6024991"/>
              <a:gd name="connsiteX3" fmla="*/ 2387 w 3440733"/>
              <a:gd name="connsiteY3" fmla="*/ 2995707 h 6024991"/>
              <a:gd name="connsiteX4" fmla="*/ 1027502 w 3440733"/>
              <a:gd name="connsiteY4" fmla="*/ 0 h 6024991"/>
              <a:gd name="connsiteX0" fmla="*/ 1039346 w 3452577"/>
              <a:gd name="connsiteY0" fmla="*/ 0 h 6024991"/>
              <a:gd name="connsiteX1" fmla="*/ 3452577 w 3452577"/>
              <a:gd name="connsiteY1" fmla="*/ 2974500 h 6024991"/>
              <a:gd name="connsiteX2" fmla="*/ 995863 w 3452577"/>
              <a:gd name="connsiteY2" fmla="*/ 6024991 h 6024991"/>
              <a:gd name="connsiteX3" fmla="*/ 2301 w 3452577"/>
              <a:gd name="connsiteY3" fmla="*/ 2983831 h 6024991"/>
              <a:gd name="connsiteX4" fmla="*/ 1039346 w 3452577"/>
              <a:gd name="connsiteY4" fmla="*/ 0 h 6024991"/>
              <a:gd name="connsiteX0" fmla="*/ 1039346 w 3452577"/>
              <a:gd name="connsiteY0" fmla="*/ 0 h 6024991"/>
              <a:gd name="connsiteX1" fmla="*/ 3452577 w 3452577"/>
              <a:gd name="connsiteY1" fmla="*/ 2974500 h 6024991"/>
              <a:gd name="connsiteX2" fmla="*/ 995863 w 3452577"/>
              <a:gd name="connsiteY2" fmla="*/ 6024991 h 6024991"/>
              <a:gd name="connsiteX3" fmla="*/ 2301 w 3452577"/>
              <a:gd name="connsiteY3" fmla="*/ 2983831 h 6024991"/>
              <a:gd name="connsiteX4" fmla="*/ 1039346 w 3452577"/>
              <a:gd name="connsiteY4" fmla="*/ 0 h 6024991"/>
              <a:gd name="connsiteX0" fmla="*/ 1041139 w 3454370"/>
              <a:gd name="connsiteY0" fmla="*/ 0 h 6024991"/>
              <a:gd name="connsiteX1" fmla="*/ 3454370 w 3454370"/>
              <a:gd name="connsiteY1" fmla="*/ 2974500 h 6024991"/>
              <a:gd name="connsiteX2" fmla="*/ 997656 w 3454370"/>
              <a:gd name="connsiteY2" fmla="*/ 6024991 h 6024991"/>
              <a:gd name="connsiteX3" fmla="*/ 4094 w 3454370"/>
              <a:gd name="connsiteY3" fmla="*/ 2983831 h 6024991"/>
              <a:gd name="connsiteX4" fmla="*/ 1041139 w 3454370"/>
              <a:gd name="connsiteY4" fmla="*/ 0 h 6024991"/>
              <a:gd name="connsiteX0" fmla="*/ 1039347 w 3452578"/>
              <a:gd name="connsiteY0" fmla="*/ 0 h 6024991"/>
              <a:gd name="connsiteX1" fmla="*/ 3452578 w 3452578"/>
              <a:gd name="connsiteY1" fmla="*/ 2974500 h 6024991"/>
              <a:gd name="connsiteX2" fmla="*/ 995864 w 3452578"/>
              <a:gd name="connsiteY2" fmla="*/ 6024991 h 6024991"/>
              <a:gd name="connsiteX3" fmla="*/ 2302 w 3452578"/>
              <a:gd name="connsiteY3" fmla="*/ 2983831 h 6024991"/>
              <a:gd name="connsiteX4" fmla="*/ 1039347 w 3452578"/>
              <a:gd name="connsiteY4" fmla="*/ 0 h 6024991"/>
              <a:gd name="connsiteX0" fmla="*/ 1039347 w 3452578"/>
              <a:gd name="connsiteY0" fmla="*/ 0 h 6024991"/>
              <a:gd name="connsiteX1" fmla="*/ 3452578 w 3452578"/>
              <a:gd name="connsiteY1" fmla="*/ 2974500 h 6024991"/>
              <a:gd name="connsiteX2" fmla="*/ 995864 w 3452578"/>
              <a:gd name="connsiteY2" fmla="*/ 6024991 h 6024991"/>
              <a:gd name="connsiteX3" fmla="*/ 2302 w 3452578"/>
              <a:gd name="connsiteY3" fmla="*/ 2983831 h 6024991"/>
              <a:gd name="connsiteX4" fmla="*/ 1039347 w 3452578"/>
              <a:gd name="connsiteY4" fmla="*/ 0 h 6024991"/>
              <a:gd name="connsiteX0" fmla="*/ 1037614 w 3450845"/>
              <a:gd name="connsiteY0" fmla="*/ 0 h 6024991"/>
              <a:gd name="connsiteX1" fmla="*/ 3450845 w 3450845"/>
              <a:gd name="connsiteY1" fmla="*/ 2974500 h 6024991"/>
              <a:gd name="connsiteX2" fmla="*/ 994131 w 3450845"/>
              <a:gd name="connsiteY2" fmla="*/ 6024991 h 6024991"/>
              <a:gd name="connsiteX3" fmla="*/ 569 w 3450845"/>
              <a:gd name="connsiteY3" fmla="*/ 2983831 h 6024991"/>
              <a:gd name="connsiteX4" fmla="*/ 1037614 w 3450845"/>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366 w 3437597"/>
              <a:gd name="connsiteY0" fmla="*/ 0 h 6024991"/>
              <a:gd name="connsiteX1" fmla="*/ 3437597 w 3437597"/>
              <a:gd name="connsiteY1" fmla="*/ 2974500 h 6024991"/>
              <a:gd name="connsiteX2" fmla="*/ 980883 w 3437597"/>
              <a:gd name="connsiteY2" fmla="*/ 6024991 h 6024991"/>
              <a:gd name="connsiteX3" fmla="*/ 79 w 3437597"/>
              <a:gd name="connsiteY3" fmla="*/ 2996531 h 6024991"/>
              <a:gd name="connsiteX4" fmla="*/ 1024366 w 3437597"/>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933 w 3438164"/>
              <a:gd name="connsiteY0" fmla="*/ 0 h 6024991"/>
              <a:gd name="connsiteX1" fmla="*/ 3438164 w 3438164"/>
              <a:gd name="connsiteY1" fmla="*/ 2974500 h 6024991"/>
              <a:gd name="connsiteX2" fmla="*/ 981450 w 3438164"/>
              <a:gd name="connsiteY2" fmla="*/ 6024991 h 6024991"/>
              <a:gd name="connsiteX3" fmla="*/ 646 w 3438164"/>
              <a:gd name="connsiteY3" fmla="*/ 2996531 h 6024991"/>
              <a:gd name="connsiteX4" fmla="*/ 1024933 w 3438164"/>
              <a:gd name="connsiteY4" fmla="*/ 0 h 6024991"/>
              <a:gd name="connsiteX0" fmla="*/ 1025013 w 3438244"/>
              <a:gd name="connsiteY0" fmla="*/ 0 h 6024991"/>
              <a:gd name="connsiteX1" fmla="*/ 3438244 w 3438244"/>
              <a:gd name="connsiteY1" fmla="*/ 2974500 h 6024991"/>
              <a:gd name="connsiteX2" fmla="*/ 981530 w 3438244"/>
              <a:gd name="connsiteY2" fmla="*/ 6024991 h 6024991"/>
              <a:gd name="connsiteX3" fmla="*/ 726 w 3438244"/>
              <a:gd name="connsiteY3" fmla="*/ 2996531 h 6024991"/>
              <a:gd name="connsiteX4" fmla="*/ 1025013 w 3438244"/>
              <a:gd name="connsiteY4" fmla="*/ 0 h 6024991"/>
              <a:gd name="connsiteX0" fmla="*/ 1024784 w 3438015"/>
              <a:gd name="connsiteY0" fmla="*/ 0 h 6024991"/>
              <a:gd name="connsiteX1" fmla="*/ 3438015 w 3438015"/>
              <a:gd name="connsiteY1" fmla="*/ 2974500 h 6024991"/>
              <a:gd name="connsiteX2" fmla="*/ 981301 w 3438015"/>
              <a:gd name="connsiteY2" fmla="*/ 6024991 h 6024991"/>
              <a:gd name="connsiteX3" fmla="*/ 497 w 3438015"/>
              <a:gd name="connsiteY3" fmla="*/ 2996531 h 6024991"/>
              <a:gd name="connsiteX4" fmla="*/ 1024784 w 3438015"/>
              <a:gd name="connsiteY4" fmla="*/ 0 h 6024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015" h="6024991">
                <a:moveTo>
                  <a:pt x="1024784" y="0"/>
                </a:moveTo>
                <a:cubicBezTo>
                  <a:pt x="2008926" y="1197665"/>
                  <a:pt x="2400662" y="1698246"/>
                  <a:pt x="3438015" y="2974500"/>
                </a:cubicBezTo>
                <a:lnTo>
                  <a:pt x="981301" y="6024991"/>
                </a:lnTo>
                <a:cubicBezTo>
                  <a:pt x="200719" y="4875928"/>
                  <a:pt x="20397" y="4059251"/>
                  <a:pt x="497" y="2996531"/>
                </a:cubicBezTo>
                <a:cubicBezTo>
                  <a:pt x="-19403" y="1933811"/>
                  <a:pt x="562371" y="522643"/>
                  <a:pt x="1024784" y="0"/>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16" name="Picture Placeholder 12">
            <a:extLst>
              <a:ext uri="{FF2B5EF4-FFF2-40B4-BE49-F238E27FC236}">
                <a16:creationId xmlns:a16="http://schemas.microsoft.com/office/drawing/2014/main" id="{AD191C3E-33ED-4B2A-A8F3-081ED0B09400}"/>
              </a:ext>
              <a:ext uri="{C183D7F6-B498-43B3-948B-1728B52AA6E4}">
                <adec:decorative xmlns:adec="http://schemas.microsoft.com/office/drawing/2017/decorative" val="1"/>
              </a:ext>
            </a:extLst>
          </p:cNvPr>
          <p:cNvSpPr>
            <a:spLocks noGrp="1"/>
          </p:cNvSpPr>
          <p:nvPr>
            <p:ph type="pic" sz="quarter" idx="14"/>
          </p:nvPr>
        </p:nvSpPr>
        <p:spPr>
          <a:xfrm>
            <a:off x="7286258" y="2798"/>
            <a:ext cx="4919885" cy="3312950"/>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988479 w 3638589"/>
              <a:gd name="connsiteY0" fmla="*/ 0 h 6036365"/>
              <a:gd name="connsiteX1" fmla="*/ 3638589 w 3638589"/>
              <a:gd name="connsiteY1" fmla="*/ 2703444 h 6036365"/>
              <a:gd name="connsiteX2" fmla="*/ 961975 w 3638589"/>
              <a:gd name="connsiteY2" fmla="*/ 6036365 h 6036365"/>
              <a:gd name="connsiteX3" fmla="*/ 7217 w 3638589"/>
              <a:gd name="connsiteY3" fmla="*/ 3004931 h 6036365"/>
              <a:gd name="connsiteX4" fmla="*/ 589612 w 3638589"/>
              <a:gd name="connsiteY4" fmla="*/ 665188 h 6036365"/>
              <a:gd name="connsiteX5" fmla="*/ 988479 w 3638589"/>
              <a:gd name="connsiteY5" fmla="*/ 0 h 6036365"/>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2374358 w 5024468"/>
              <a:gd name="connsiteY0" fmla="*/ 0 h 6037975"/>
              <a:gd name="connsiteX1" fmla="*/ 5024468 w 5024468"/>
              <a:gd name="connsiteY1" fmla="*/ 2703444 h 6037975"/>
              <a:gd name="connsiteX2" fmla="*/ 2347854 w 5024468"/>
              <a:gd name="connsiteY2" fmla="*/ 6036365 h 6037975"/>
              <a:gd name="connsiteX3" fmla="*/ 1618 w 5024468"/>
              <a:gd name="connsiteY3" fmla="*/ 3110948 h 6037975"/>
              <a:gd name="connsiteX4" fmla="*/ 1975491 w 5024468"/>
              <a:gd name="connsiteY4" fmla="*/ 665188 h 6037975"/>
              <a:gd name="connsiteX5" fmla="*/ 2374358 w 5024468"/>
              <a:gd name="connsiteY5" fmla="*/ 0 h 6037975"/>
              <a:gd name="connsiteX0" fmla="*/ 2481638 w 5131748"/>
              <a:gd name="connsiteY0" fmla="*/ 0 h 6037900"/>
              <a:gd name="connsiteX1" fmla="*/ 5131748 w 5131748"/>
              <a:gd name="connsiteY1" fmla="*/ 2703444 h 6037900"/>
              <a:gd name="connsiteX2" fmla="*/ 2455134 w 5131748"/>
              <a:gd name="connsiteY2" fmla="*/ 6036365 h 6037900"/>
              <a:gd name="connsiteX3" fmla="*/ 108898 w 5131748"/>
              <a:gd name="connsiteY3" fmla="*/ 3110948 h 6037900"/>
              <a:gd name="connsiteX4" fmla="*/ 2082771 w 5131748"/>
              <a:gd name="connsiteY4" fmla="*/ 665188 h 6037900"/>
              <a:gd name="connsiteX5" fmla="*/ 2481638 w 5131748"/>
              <a:gd name="connsiteY5" fmla="*/ 0 h 6037900"/>
              <a:gd name="connsiteX0" fmla="*/ 2481638 w 5131748"/>
              <a:gd name="connsiteY0" fmla="*/ 0 h 6147120"/>
              <a:gd name="connsiteX1" fmla="*/ 5131748 w 5131748"/>
              <a:gd name="connsiteY1" fmla="*/ 2703444 h 6147120"/>
              <a:gd name="connsiteX2" fmla="*/ 2455134 w 5131748"/>
              <a:gd name="connsiteY2" fmla="*/ 6036365 h 6147120"/>
              <a:gd name="connsiteX3" fmla="*/ 108898 w 5131748"/>
              <a:gd name="connsiteY3" fmla="*/ 3110948 h 6147120"/>
              <a:gd name="connsiteX4" fmla="*/ 2082771 w 5131748"/>
              <a:gd name="connsiteY4" fmla="*/ 665188 h 6147120"/>
              <a:gd name="connsiteX5" fmla="*/ 2481638 w 5131748"/>
              <a:gd name="connsiteY5" fmla="*/ 0 h 6147120"/>
              <a:gd name="connsiteX0" fmla="*/ 2374359 w 5024469"/>
              <a:gd name="connsiteY0" fmla="*/ 0 h 6147120"/>
              <a:gd name="connsiteX1" fmla="*/ 5024469 w 5024469"/>
              <a:gd name="connsiteY1" fmla="*/ 2703444 h 6147120"/>
              <a:gd name="connsiteX2" fmla="*/ 2347855 w 5024469"/>
              <a:gd name="connsiteY2" fmla="*/ 6036365 h 6147120"/>
              <a:gd name="connsiteX3" fmla="*/ 1619 w 5024469"/>
              <a:gd name="connsiteY3" fmla="*/ 3110948 h 6147120"/>
              <a:gd name="connsiteX4" fmla="*/ 1975492 w 5024469"/>
              <a:gd name="connsiteY4" fmla="*/ 665188 h 6147120"/>
              <a:gd name="connsiteX5" fmla="*/ 2374359 w 5024469"/>
              <a:gd name="connsiteY5" fmla="*/ 0 h 6147120"/>
              <a:gd name="connsiteX0" fmla="*/ 2374359 w 5024469"/>
              <a:gd name="connsiteY0" fmla="*/ 0 h 6036365"/>
              <a:gd name="connsiteX1" fmla="*/ 5024469 w 5024469"/>
              <a:gd name="connsiteY1" fmla="*/ 2703444 h 6036365"/>
              <a:gd name="connsiteX2" fmla="*/ 2347855 w 5024469"/>
              <a:gd name="connsiteY2" fmla="*/ 6036365 h 6036365"/>
              <a:gd name="connsiteX3" fmla="*/ 1619 w 5024469"/>
              <a:gd name="connsiteY3" fmla="*/ 3110948 h 6036365"/>
              <a:gd name="connsiteX4" fmla="*/ 1975492 w 5024469"/>
              <a:gd name="connsiteY4" fmla="*/ 665188 h 6036365"/>
              <a:gd name="connsiteX5" fmla="*/ 2374359 w 5024469"/>
              <a:gd name="connsiteY5" fmla="*/ 0 h 6036365"/>
              <a:gd name="connsiteX0" fmla="*/ 2481638 w 5131748"/>
              <a:gd name="connsiteY0" fmla="*/ 0 h 6036365"/>
              <a:gd name="connsiteX1" fmla="*/ 5131748 w 5131748"/>
              <a:gd name="connsiteY1" fmla="*/ 2703444 h 6036365"/>
              <a:gd name="connsiteX2" fmla="*/ 2455134 w 5131748"/>
              <a:gd name="connsiteY2" fmla="*/ 6036365 h 6036365"/>
              <a:gd name="connsiteX3" fmla="*/ 108898 w 5131748"/>
              <a:gd name="connsiteY3" fmla="*/ 3110948 h 6036365"/>
              <a:gd name="connsiteX4" fmla="*/ 2082771 w 5131748"/>
              <a:gd name="connsiteY4" fmla="*/ 665188 h 6036365"/>
              <a:gd name="connsiteX5" fmla="*/ 2481638 w 5131748"/>
              <a:gd name="connsiteY5" fmla="*/ 0 h 6036365"/>
              <a:gd name="connsiteX0" fmla="*/ 2374472 w 5024582"/>
              <a:gd name="connsiteY0" fmla="*/ 0 h 6009861"/>
              <a:gd name="connsiteX1" fmla="*/ 5024582 w 5024582"/>
              <a:gd name="connsiteY1" fmla="*/ 2703444 h 6009861"/>
              <a:gd name="connsiteX2" fmla="*/ 2361220 w 5024582"/>
              <a:gd name="connsiteY2" fmla="*/ 6009861 h 6009861"/>
              <a:gd name="connsiteX3" fmla="*/ 1732 w 5024582"/>
              <a:gd name="connsiteY3" fmla="*/ 3110948 h 6009861"/>
              <a:gd name="connsiteX4" fmla="*/ 1975605 w 5024582"/>
              <a:gd name="connsiteY4" fmla="*/ 665188 h 6009861"/>
              <a:gd name="connsiteX5" fmla="*/ 2374472 w 5024582"/>
              <a:gd name="connsiteY5" fmla="*/ 0 h 6009861"/>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451195 w 5101305"/>
              <a:gd name="connsiteY0" fmla="*/ 0 h 5943600"/>
              <a:gd name="connsiteX1" fmla="*/ 5101305 w 5101305"/>
              <a:gd name="connsiteY1" fmla="*/ 2703444 h 5943600"/>
              <a:gd name="connsiteX2" fmla="*/ 2451195 w 5101305"/>
              <a:gd name="connsiteY2" fmla="*/ 5943600 h 5943600"/>
              <a:gd name="connsiteX3" fmla="*/ 78455 w 5101305"/>
              <a:gd name="connsiteY3" fmla="*/ 3110948 h 5943600"/>
              <a:gd name="connsiteX4" fmla="*/ 2052328 w 5101305"/>
              <a:gd name="connsiteY4" fmla="*/ 665188 h 5943600"/>
              <a:gd name="connsiteX5" fmla="*/ 2451195 w 5101305"/>
              <a:gd name="connsiteY5" fmla="*/ 0 h 5943600"/>
              <a:gd name="connsiteX0" fmla="*/ 2438350 w 5088460"/>
              <a:gd name="connsiteY0" fmla="*/ 0 h 5943600"/>
              <a:gd name="connsiteX1" fmla="*/ 5088460 w 5088460"/>
              <a:gd name="connsiteY1" fmla="*/ 2703444 h 5943600"/>
              <a:gd name="connsiteX2" fmla="*/ 2438350 w 5088460"/>
              <a:gd name="connsiteY2" fmla="*/ 5943600 h 5943600"/>
              <a:gd name="connsiteX3" fmla="*/ 78862 w 5088460"/>
              <a:gd name="connsiteY3" fmla="*/ 3004931 h 5943600"/>
              <a:gd name="connsiteX4" fmla="*/ 2039483 w 5088460"/>
              <a:gd name="connsiteY4" fmla="*/ 665188 h 5943600"/>
              <a:gd name="connsiteX5" fmla="*/ 2438350 w 5088460"/>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64343 w 5009598"/>
              <a:gd name="connsiteY0" fmla="*/ 0 h 3370099"/>
              <a:gd name="connsiteX1" fmla="*/ 5009598 w 5009598"/>
              <a:gd name="connsiteY1" fmla="*/ 129943 h 3370099"/>
              <a:gd name="connsiteX2" fmla="*/ 2359488 w 5009598"/>
              <a:gd name="connsiteY2" fmla="*/ 3370099 h 3370099"/>
              <a:gd name="connsiteX3" fmla="*/ 0 w 5009598"/>
              <a:gd name="connsiteY3" fmla="*/ 431430 h 3370099"/>
              <a:gd name="connsiteX4" fmla="*/ 264343 w 5009598"/>
              <a:gd name="connsiteY4" fmla="*/ 0 h 3370099"/>
              <a:gd name="connsiteX0" fmla="*/ 264343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64343 w 5049355"/>
              <a:gd name="connsiteY4" fmla="*/ 0 h 3370099"/>
              <a:gd name="connsiteX0" fmla="*/ 277595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625865"/>
              <a:gd name="connsiteY0" fmla="*/ 196023 h 3566122"/>
              <a:gd name="connsiteX1" fmla="*/ 5138255 w 5625865"/>
              <a:gd name="connsiteY1" fmla="*/ 247005 h 3566122"/>
              <a:gd name="connsiteX2" fmla="*/ 5161226 w 5625865"/>
              <a:gd name="connsiteY2" fmla="*/ 243138 h 3566122"/>
              <a:gd name="connsiteX3" fmla="*/ 2435688 w 5625865"/>
              <a:gd name="connsiteY3" fmla="*/ 3566122 h 3566122"/>
              <a:gd name="connsiteX4" fmla="*/ 0 w 5625865"/>
              <a:gd name="connsiteY4" fmla="*/ 602053 h 3566122"/>
              <a:gd name="connsiteX5" fmla="*/ 353795 w 5625865"/>
              <a:gd name="connsiteY5" fmla="*/ 196023 h 3566122"/>
              <a:gd name="connsiteX0" fmla="*/ 353795 w 5610506"/>
              <a:gd name="connsiteY0" fmla="*/ 50469 h 3420568"/>
              <a:gd name="connsiteX1" fmla="*/ 5138255 w 5610506"/>
              <a:gd name="connsiteY1" fmla="*/ 101451 h 3420568"/>
              <a:gd name="connsiteX2" fmla="*/ 5123126 w 5610506"/>
              <a:gd name="connsiteY2" fmla="*/ 313484 h 3420568"/>
              <a:gd name="connsiteX3" fmla="*/ 2435688 w 5610506"/>
              <a:gd name="connsiteY3" fmla="*/ 3420568 h 3420568"/>
              <a:gd name="connsiteX4" fmla="*/ 0 w 5610506"/>
              <a:gd name="connsiteY4" fmla="*/ 456499 h 3420568"/>
              <a:gd name="connsiteX5" fmla="*/ 353795 w 5610506"/>
              <a:gd name="connsiteY5" fmla="*/ 50469 h 3420568"/>
              <a:gd name="connsiteX0" fmla="*/ 353795 w 5491777"/>
              <a:gd name="connsiteY0" fmla="*/ 0 h 3370099"/>
              <a:gd name="connsiteX1" fmla="*/ 5138255 w 5491777"/>
              <a:gd name="connsiteY1" fmla="*/ 50982 h 3370099"/>
              <a:gd name="connsiteX2" fmla="*/ 5123126 w 5491777"/>
              <a:gd name="connsiteY2" fmla="*/ 263015 h 3370099"/>
              <a:gd name="connsiteX3" fmla="*/ 2435688 w 5491777"/>
              <a:gd name="connsiteY3" fmla="*/ 3370099 h 3370099"/>
              <a:gd name="connsiteX4" fmla="*/ 0 w 5491777"/>
              <a:gd name="connsiteY4" fmla="*/ 406030 h 3370099"/>
              <a:gd name="connsiteX5" fmla="*/ 353795 w 5491777"/>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401849"/>
              <a:gd name="connsiteX1" fmla="*/ 5138255 w 5492136"/>
              <a:gd name="connsiteY1" fmla="*/ 50982 h 3401849"/>
              <a:gd name="connsiteX2" fmla="*/ 5123126 w 5492136"/>
              <a:gd name="connsiteY2" fmla="*/ 26301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493767"/>
              <a:gd name="connsiteY0" fmla="*/ 0 h 3401849"/>
              <a:gd name="connsiteX1" fmla="*/ 5138255 w 5493767"/>
              <a:gd name="connsiteY1" fmla="*/ 50982 h 3401849"/>
              <a:gd name="connsiteX2" fmla="*/ 5129476 w 5493767"/>
              <a:gd name="connsiteY2" fmla="*/ 205865 h 3401849"/>
              <a:gd name="connsiteX3" fmla="*/ 2435688 w 5493767"/>
              <a:gd name="connsiteY3" fmla="*/ 3401849 h 3401849"/>
              <a:gd name="connsiteX4" fmla="*/ 0 w 5493767"/>
              <a:gd name="connsiteY4" fmla="*/ 406030 h 3401849"/>
              <a:gd name="connsiteX5" fmla="*/ 353795 w 5493767"/>
              <a:gd name="connsiteY5" fmla="*/ 0 h 3401849"/>
              <a:gd name="connsiteX0" fmla="*/ 353795 w 5492136"/>
              <a:gd name="connsiteY0" fmla="*/ 0 h 3401849"/>
              <a:gd name="connsiteX1" fmla="*/ 5138255 w 5492136"/>
              <a:gd name="connsiteY1" fmla="*/ 50982 h 3401849"/>
              <a:gd name="connsiteX2" fmla="*/ 5123126 w 5492136"/>
              <a:gd name="connsiteY2" fmla="*/ 16776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218433"/>
              <a:gd name="connsiteY0" fmla="*/ 0 h 3401849"/>
              <a:gd name="connsiteX1" fmla="*/ 5138255 w 5218433"/>
              <a:gd name="connsiteY1" fmla="*/ 50982 h 3401849"/>
              <a:gd name="connsiteX2" fmla="*/ 5123126 w 5218433"/>
              <a:gd name="connsiteY2" fmla="*/ 167765 h 3401849"/>
              <a:gd name="connsiteX3" fmla="*/ 2435688 w 5218433"/>
              <a:gd name="connsiteY3" fmla="*/ 3401849 h 3401849"/>
              <a:gd name="connsiteX4" fmla="*/ 0 w 5218433"/>
              <a:gd name="connsiteY4" fmla="*/ 406030 h 3401849"/>
              <a:gd name="connsiteX5" fmla="*/ 353795 w 5218433"/>
              <a:gd name="connsiteY5" fmla="*/ 0 h 3401849"/>
              <a:gd name="connsiteX0" fmla="*/ 353795 w 5186517"/>
              <a:gd name="connsiteY0" fmla="*/ 0 h 3401849"/>
              <a:gd name="connsiteX1" fmla="*/ 5093805 w 5186517"/>
              <a:gd name="connsiteY1" fmla="*/ 50982 h 3401849"/>
              <a:gd name="connsiteX2" fmla="*/ 5123126 w 5186517"/>
              <a:gd name="connsiteY2" fmla="*/ 167765 h 3401849"/>
              <a:gd name="connsiteX3" fmla="*/ 2435688 w 5186517"/>
              <a:gd name="connsiteY3" fmla="*/ 3401849 h 3401849"/>
              <a:gd name="connsiteX4" fmla="*/ 0 w 5186517"/>
              <a:gd name="connsiteY4" fmla="*/ 406030 h 3401849"/>
              <a:gd name="connsiteX5" fmla="*/ 353795 w 5186517"/>
              <a:gd name="connsiteY5" fmla="*/ 0 h 3401849"/>
              <a:gd name="connsiteX0" fmla="*/ 353795 w 5125538"/>
              <a:gd name="connsiteY0" fmla="*/ 0 h 3401849"/>
              <a:gd name="connsiteX1" fmla="*/ 5093805 w 5125538"/>
              <a:gd name="connsiteY1" fmla="*/ 50982 h 3401849"/>
              <a:gd name="connsiteX2" fmla="*/ 5123126 w 5125538"/>
              <a:gd name="connsiteY2" fmla="*/ 167765 h 3401849"/>
              <a:gd name="connsiteX3" fmla="*/ 2435688 w 5125538"/>
              <a:gd name="connsiteY3" fmla="*/ 3401849 h 3401849"/>
              <a:gd name="connsiteX4" fmla="*/ 0 w 5125538"/>
              <a:gd name="connsiteY4" fmla="*/ 406030 h 3401849"/>
              <a:gd name="connsiteX5" fmla="*/ 353795 w 5125538"/>
              <a:gd name="connsiteY5" fmla="*/ 0 h 3401849"/>
              <a:gd name="connsiteX0" fmla="*/ 353795 w 5126522"/>
              <a:gd name="connsiteY0" fmla="*/ 0 h 3401849"/>
              <a:gd name="connsiteX1" fmla="*/ 5100155 w 5126522"/>
              <a:gd name="connsiteY1" fmla="*/ 38282 h 3401849"/>
              <a:gd name="connsiteX2" fmla="*/ 5123126 w 5126522"/>
              <a:gd name="connsiteY2" fmla="*/ 167765 h 3401849"/>
              <a:gd name="connsiteX3" fmla="*/ 2435688 w 5126522"/>
              <a:gd name="connsiteY3" fmla="*/ 3401849 h 3401849"/>
              <a:gd name="connsiteX4" fmla="*/ 0 w 5126522"/>
              <a:gd name="connsiteY4" fmla="*/ 406030 h 3401849"/>
              <a:gd name="connsiteX5" fmla="*/ 353795 w 5126522"/>
              <a:gd name="connsiteY5" fmla="*/ 0 h 3401849"/>
              <a:gd name="connsiteX0" fmla="*/ 353795 w 5126522"/>
              <a:gd name="connsiteY0" fmla="*/ 0 h 3401849"/>
              <a:gd name="connsiteX1" fmla="*/ 5100155 w 5126522"/>
              <a:gd name="connsiteY1" fmla="*/ 25582 h 3401849"/>
              <a:gd name="connsiteX2" fmla="*/ 5123126 w 5126522"/>
              <a:gd name="connsiteY2" fmla="*/ 167765 h 3401849"/>
              <a:gd name="connsiteX3" fmla="*/ 2435688 w 5126522"/>
              <a:gd name="connsiteY3" fmla="*/ 3401849 h 3401849"/>
              <a:gd name="connsiteX4" fmla="*/ 0 w 5126522"/>
              <a:gd name="connsiteY4" fmla="*/ 406030 h 3401849"/>
              <a:gd name="connsiteX5" fmla="*/ 353795 w 5126522"/>
              <a:gd name="connsiteY5" fmla="*/ 0 h 3401849"/>
              <a:gd name="connsiteX0" fmla="*/ 353795 w 5134271"/>
              <a:gd name="connsiteY0" fmla="*/ 0 h 3401849"/>
              <a:gd name="connsiteX1" fmla="*/ 5119205 w 5134271"/>
              <a:gd name="connsiteY1" fmla="*/ 19232 h 3401849"/>
              <a:gd name="connsiteX2" fmla="*/ 5123126 w 5134271"/>
              <a:gd name="connsiteY2" fmla="*/ 167765 h 3401849"/>
              <a:gd name="connsiteX3" fmla="*/ 2435688 w 5134271"/>
              <a:gd name="connsiteY3" fmla="*/ 3401849 h 3401849"/>
              <a:gd name="connsiteX4" fmla="*/ 0 w 5134271"/>
              <a:gd name="connsiteY4" fmla="*/ 406030 h 3401849"/>
              <a:gd name="connsiteX5" fmla="*/ 353795 w 5134271"/>
              <a:gd name="connsiteY5" fmla="*/ 0 h 3401849"/>
              <a:gd name="connsiteX0" fmla="*/ 353795 w 5134271"/>
              <a:gd name="connsiteY0" fmla="*/ 0 h 3389149"/>
              <a:gd name="connsiteX1" fmla="*/ 5119205 w 5134271"/>
              <a:gd name="connsiteY1" fmla="*/ 6532 h 3389149"/>
              <a:gd name="connsiteX2" fmla="*/ 5123126 w 5134271"/>
              <a:gd name="connsiteY2" fmla="*/ 155065 h 3389149"/>
              <a:gd name="connsiteX3" fmla="*/ 2435688 w 5134271"/>
              <a:gd name="connsiteY3" fmla="*/ 3389149 h 3389149"/>
              <a:gd name="connsiteX4" fmla="*/ 0 w 5134271"/>
              <a:gd name="connsiteY4" fmla="*/ 393330 h 3389149"/>
              <a:gd name="connsiteX5" fmla="*/ 353795 w 5134271"/>
              <a:gd name="connsiteY5" fmla="*/ 0 h 3389149"/>
              <a:gd name="connsiteX0" fmla="*/ 353795 w 5129155"/>
              <a:gd name="connsiteY0" fmla="*/ 0 h 3389149"/>
              <a:gd name="connsiteX1" fmla="*/ 5119205 w 5129155"/>
              <a:gd name="connsiteY1" fmla="*/ 6532 h 3389149"/>
              <a:gd name="connsiteX2" fmla="*/ 5104076 w 5129155"/>
              <a:gd name="connsiteY2" fmla="*/ 161415 h 3389149"/>
              <a:gd name="connsiteX3" fmla="*/ 2435688 w 5129155"/>
              <a:gd name="connsiteY3" fmla="*/ 3389149 h 3389149"/>
              <a:gd name="connsiteX4" fmla="*/ 0 w 5129155"/>
              <a:gd name="connsiteY4" fmla="*/ 393330 h 3389149"/>
              <a:gd name="connsiteX5" fmla="*/ 353795 w 5129155"/>
              <a:gd name="connsiteY5" fmla="*/ 0 h 3389149"/>
              <a:gd name="connsiteX0" fmla="*/ 353795 w 5105533"/>
              <a:gd name="connsiteY0" fmla="*/ 0 h 3389149"/>
              <a:gd name="connsiteX1" fmla="*/ 5062055 w 5105533"/>
              <a:gd name="connsiteY1" fmla="*/ 6532 h 3389149"/>
              <a:gd name="connsiteX2" fmla="*/ 5104076 w 5105533"/>
              <a:gd name="connsiteY2" fmla="*/ 161415 h 3389149"/>
              <a:gd name="connsiteX3" fmla="*/ 2435688 w 5105533"/>
              <a:gd name="connsiteY3" fmla="*/ 3389149 h 3389149"/>
              <a:gd name="connsiteX4" fmla="*/ 0 w 5105533"/>
              <a:gd name="connsiteY4" fmla="*/ 393330 h 3389149"/>
              <a:gd name="connsiteX5" fmla="*/ 353795 w 5105533"/>
              <a:gd name="connsiteY5" fmla="*/ 0 h 3389149"/>
              <a:gd name="connsiteX0" fmla="*/ 353795 w 5079985"/>
              <a:gd name="connsiteY0" fmla="*/ 0 h 3389149"/>
              <a:gd name="connsiteX1" fmla="*/ 5062055 w 5079985"/>
              <a:gd name="connsiteY1" fmla="*/ 6532 h 3389149"/>
              <a:gd name="connsiteX2" fmla="*/ 5072326 w 5079985"/>
              <a:gd name="connsiteY2" fmla="*/ 199515 h 3389149"/>
              <a:gd name="connsiteX3" fmla="*/ 2435688 w 5079985"/>
              <a:gd name="connsiteY3" fmla="*/ 3389149 h 3389149"/>
              <a:gd name="connsiteX4" fmla="*/ 0 w 5079985"/>
              <a:gd name="connsiteY4" fmla="*/ 393330 h 3389149"/>
              <a:gd name="connsiteX5" fmla="*/ 353795 w 5079985"/>
              <a:gd name="connsiteY5" fmla="*/ 0 h 3389149"/>
              <a:gd name="connsiteX0" fmla="*/ 366495 w 5092685"/>
              <a:gd name="connsiteY0" fmla="*/ 0 h 3389149"/>
              <a:gd name="connsiteX1" fmla="*/ 5074755 w 5092685"/>
              <a:gd name="connsiteY1" fmla="*/ 6532 h 3389149"/>
              <a:gd name="connsiteX2" fmla="*/ 5085026 w 5092685"/>
              <a:gd name="connsiteY2" fmla="*/ 199515 h 3389149"/>
              <a:gd name="connsiteX3" fmla="*/ 2448388 w 5092685"/>
              <a:gd name="connsiteY3" fmla="*/ 3389149 h 3389149"/>
              <a:gd name="connsiteX4" fmla="*/ 0 w 5092685"/>
              <a:gd name="connsiteY4" fmla="*/ 374280 h 3389149"/>
              <a:gd name="connsiteX5" fmla="*/ 366495 w 5092685"/>
              <a:gd name="connsiteY5" fmla="*/ 0 h 3389149"/>
              <a:gd name="connsiteX0" fmla="*/ 347445 w 5092685"/>
              <a:gd name="connsiteY0" fmla="*/ 0 h 3382799"/>
              <a:gd name="connsiteX1" fmla="*/ 5074755 w 5092685"/>
              <a:gd name="connsiteY1" fmla="*/ 182 h 3382799"/>
              <a:gd name="connsiteX2" fmla="*/ 5085026 w 5092685"/>
              <a:gd name="connsiteY2" fmla="*/ 193165 h 3382799"/>
              <a:gd name="connsiteX3" fmla="*/ 2448388 w 5092685"/>
              <a:gd name="connsiteY3" fmla="*/ 3382799 h 3382799"/>
              <a:gd name="connsiteX4" fmla="*/ 0 w 5092685"/>
              <a:gd name="connsiteY4" fmla="*/ 367930 h 3382799"/>
              <a:gd name="connsiteX5" fmla="*/ 347445 w 5092685"/>
              <a:gd name="connsiteY5" fmla="*/ 0 h 3382799"/>
              <a:gd name="connsiteX0" fmla="*/ 347445 w 5092685"/>
              <a:gd name="connsiteY0" fmla="*/ 0 h 3382799"/>
              <a:gd name="connsiteX1" fmla="*/ 5074755 w 5092685"/>
              <a:gd name="connsiteY1" fmla="*/ 182 h 3382799"/>
              <a:gd name="connsiteX2" fmla="*/ 5085026 w 5092685"/>
              <a:gd name="connsiteY2" fmla="*/ 193165 h 3382799"/>
              <a:gd name="connsiteX3" fmla="*/ 2448388 w 5092685"/>
              <a:gd name="connsiteY3" fmla="*/ 3382799 h 3382799"/>
              <a:gd name="connsiteX4" fmla="*/ 0 w 5092685"/>
              <a:gd name="connsiteY4" fmla="*/ 367930 h 3382799"/>
              <a:gd name="connsiteX5" fmla="*/ 347445 w 5092685"/>
              <a:gd name="connsiteY5" fmla="*/ 0 h 3382799"/>
              <a:gd name="connsiteX0" fmla="*/ 347445 w 5096171"/>
              <a:gd name="connsiteY0" fmla="*/ 6168 h 3388967"/>
              <a:gd name="connsiteX1" fmla="*/ 5081105 w 5096171"/>
              <a:gd name="connsiteY1" fmla="*/ 0 h 3388967"/>
              <a:gd name="connsiteX2" fmla="*/ 5085026 w 5096171"/>
              <a:gd name="connsiteY2" fmla="*/ 199333 h 3388967"/>
              <a:gd name="connsiteX3" fmla="*/ 2448388 w 5096171"/>
              <a:gd name="connsiteY3" fmla="*/ 3388967 h 3388967"/>
              <a:gd name="connsiteX4" fmla="*/ 0 w 5096171"/>
              <a:gd name="connsiteY4" fmla="*/ 374098 h 3388967"/>
              <a:gd name="connsiteX5" fmla="*/ 347445 w 5096171"/>
              <a:gd name="connsiteY5" fmla="*/ 6168 h 3388967"/>
              <a:gd name="connsiteX0" fmla="*/ 347445 w 5099035"/>
              <a:gd name="connsiteY0" fmla="*/ 6168 h 3388967"/>
              <a:gd name="connsiteX1" fmla="*/ 5081105 w 5099035"/>
              <a:gd name="connsiteY1" fmla="*/ 0 h 3388967"/>
              <a:gd name="connsiteX2" fmla="*/ 5091376 w 5099035"/>
              <a:gd name="connsiteY2" fmla="*/ 199333 h 3388967"/>
              <a:gd name="connsiteX3" fmla="*/ 2448388 w 5099035"/>
              <a:gd name="connsiteY3" fmla="*/ 3388967 h 3388967"/>
              <a:gd name="connsiteX4" fmla="*/ 0 w 5099035"/>
              <a:gd name="connsiteY4" fmla="*/ 374098 h 3388967"/>
              <a:gd name="connsiteX5" fmla="*/ 347445 w 5099035"/>
              <a:gd name="connsiteY5" fmla="*/ 6168 h 3388967"/>
              <a:gd name="connsiteX0" fmla="*/ 347445 w 5091596"/>
              <a:gd name="connsiteY0" fmla="*/ 6168 h 3388967"/>
              <a:gd name="connsiteX1" fmla="*/ 4882801 w 5091596"/>
              <a:gd name="connsiteY1" fmla="*/ 0 h 3388967"/>
              <a:gd name="connsiteX2" fmla="*/ 5091376 w 5091596"/>
              <a:gd name="connsiteY2" fmla="*/ 199333 h 3388967"/>
              <a:gd name="connsiteX3" fmla="*/ 2448388 w 5091596"/>
              <a:gd name="connsiteY3" fmla="*/ 3388967 h 3388967"/>
              <a:gd name="connsiteX4" fmla="*/ 0 w 5091596"/>
              <a:gd name="connsiteY4" fmla="*/ 374098 h 3388967"/>
              <a:gd name="connsiteX5" fmla="*/ 347445 w 5091596"/>
              <a:gd name="connsiteY5" fmla="*/ 6168 h 3388967"/>
              <a:gd name="connsiteX0" fmla="*/ 347445 w 4948979"/>
              <a:gd name="connsiteY0" fmla="*/ 6168 h 3388967"/>
              <a:gd name="connsiteX1" fmla="*/ 4882801 w 4948979"/>
              <a:gd name="connsiteY1" fmla="*/ 0 h 3388967"/>
              <a:gd name="connsiteX2" fmla="*/ 4948157 w 4948979"/>
              <a:gd name="connsiteY2" fmla="*/ 353570 h 3388967"/>
              <a:gd name="connsiteX3" fmla="*/ 2448388 w 4948979"/>
              <a:gd name="connsiteY3" fmla="*/ 3388967 h 3388967"/>
              <a:gd name="connsiteX4" fmla="*/ 0 w 4948979"/>
              <a:gd name="connsiteY4" fmla="*/ 374098 h 3388967"/>
              <a:gd name="connsiteX5" fmla="*/ 347445 w 4948979"/>
              <a:gd name="connsiteY5" fmla="*/ 6168 h 3388967"/>
              <a:gd name="connsiteX0" fmla="*/ 347445 w 4948979"/>
              <a:gd name="connsiteY0" fmla="*/ 6168 h 3388967"/>
              <a:gd name="connsiteX1" fmla="*/ 4882801 w 4948979"/>
              <a:gd name="connsiteY1" fmla="*/ 0 h 3388967"/>
              <a:gd name="connsiteX2" fmla="*/ 4948157 w 4948979"/>
              <a:gd name="connsiteY2" fmla="*/ 375604 h 3388967"/>
              <a:gd name="connsiteX3" fmla="*/ 2448388 w 4948979"/>
              <a:gd name="connsiteY3" fmla="*/ 3388967 h 3388967"/>
              <a:gd name="connsiteX4" fmla="*/ 0 w 4948979"/>
              <a:gd name="connsiteY4" fmla="*/ 374098 h 3388967"/>
              <a:gd name="connsiteX5" fmla="*/ 347445 w 4948979"/>
              <a:gd name="connsiteY5" fmla="*/ 6168 h 3388967"/>
              <a:gd name="connsiteX0" fmla="*/ 325411 w 4948979"/>
              <a:gd name="connsiteY0" fmla="*/ 6168 h 3388967"/>
              <a:gd name="connsiteX1" fmla="*/ 4882801 w 4948979"/>
              <a:gd name="connsiteY1" fmla="*/ 0 h 3388967"/>
              <a:gd name="connsiteX2" fmla="*/ 4948157 w 4948979"/>
              <a:gd name="connsiteY2" fmla="*/ 375604 h 3388967"/>
              <a:gd name="connsiteX3" fmla="*/ 2448388 w 4948979"/>
              <a:gd name="connsiteY3" fmla="*/ 3388967 h 3388967"/>
              <a:gd name="connsiteX4" fmla="*/ 0 w 4948979"/>
              <a:gd name="connsiteY4" fmla="*/ 374098 h 3388967"/>
              <a:gd name="connsiteX5" fmla="*/ 325411 w 4948979"/>
              <a:gd name="connsiteY5" fmla="*/ 6168 h 3388967"/>
              <a:gd name="connsiteX0" fmla="*/ 325411 w 4927521"/>
              <a:gd name="connsiteY0" fmla="*/ 6168 h 3388967"/>
              <a:gd name="connsiteX1" fmla="*/ 4882801 w 4927521"/>
              <a:gd name="connsiteY1" fmla="*/ 0 h 3388967"/>
              <a:gd name="connsiteX2" fmla="*/ 4926123 w 4927521"/>
              <a:gd name="connsiteY2" fmla="*/ 408655 h 3388967"/>
              <a:gd name="connsiteX3" fmla="*/ 2448388 w 4927521"/>
              <a:gd name="connsiteY3" fmla="*/ 3388967 h 3388967"/>
              <a:gd name="connsiteX4" fmla="*/ 0 w 4927521"/>
              <a:gd name="connsiteY4" fmla="*/ 374098 h 3388967"/>
              <a:gd name="connsiteX5" fmla="*/ 325411 w 4927521"/>
              <a:gd name="connsiteY5" fmla="*/ 6168 h 3388967"/>
              <a:gd name="connsiteX0" fmla="*/ 325411 w 4933782"/>
              <a:gd name="connsiteY0" fmla="*/ 0 h 3382799"/>
              <a:gd name="connsiteX1" fmla="*/ 4915851 w 4933782"/>
              <a:gd name="connsiteY1" fmla="*/ 4849 h 3382799"/>
              <a:gd name="connsiteX2" fmla="*/ 4926123 w 4933782"/>
              <a:gd name="connsiteY2" fmla="*/ 402487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402487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44699"/>
              <a:gd name="connsiteX1" fmla="*/ 4915851 w 4933782"/>
              <a:gd name="connsiteY1" fmla="*/ 4849 h 3344699"/>
              <a:gd name="connsiteX2" fmla="*/ 4926123 w 4933782"/>
              <a:gd name="connsiteY2" fmla="*/ 297712 h 3344699"/>
              <a:gd name="connsiteX3" fmla="*/ 2448388 w 4933782"/>
              <a:gd name="connsiteY3" fmla="*/ 3344699 h 3344699"/>
              <a:gd name="connsiteX4" fmla="*/ 0 w 4933782"/>
              <a:gd name="connsiteY4" fmla="*/ 367930 h 3344699"/>
              <a:gd name="connsiteX5" fmla="*/ 325411 w 4933782"/>
              <a:gd name="connsiteY5" fmla="*/ 0 h 3344699"/>
              <a:gd name="connsiteX0" fmla="*/ 325411 w 4933782"/>
              <a:gd name="connsiteY0" fmla="*/ 0 h 3344699"/>
              <a:gd name="connsiteX1" fmla="*/ 4915851 w 4933782"/>
              <a:gd name="connsiteY1" fmla="*/ 4849 h 3344699"/>
              <a:gd name="connsiteX2" fmla="*/ 4926123 w 4933782"/>
              <a:gd name="connsiteY2" fmla="*/ 297712 h 3344699"/>
              <a:gd name="connsiteX3" fmla="*/ 2448388 w 4933782"/>
              <a:gd name="connsiteY3" fmla="*/ 3344699 h 3344699"/>
              <a:gd name="connsiteX4" fmla="*/ 0 w 4933782"/>
              <a:gd name="connsiteY4" fmla="*/ 367930 h 3344699"/>
              <a:gd name="connsiteX5" fmla="*/ 325411 w 4933782"/>
              <a:gd name="connsiteY5" fmla="*/ 0 h 3344699"/>
              <a:gd name="connsiteX0" fmla="*/ 325411 w 4933782"/>
              <a:gd name="connsiteY0" fmla="*/ 0 h 3344699"/>
              <a:gd name="connsiteX1" fmla="*/ 4915851 w 4933782"/>
              <a:gd name="connsiteY1" fmla="*/ 4849 h 3344699"/>
              <a:gd name="connsiteX2" fmla="*/ 4926123 w 4933782"/>
              <a:gd name="connsiteY2" fmla="*/ 297712 h 3344699"/>
              <a:gd name="connsiteX3" fmla="*/ 2448388 w 4933782"/>
              <a:gd name="connsiteY3" fmla="*/ 3344699 h 3344699"/>
              <a:gd name="connsiteX4" fmla="*/ 0 w 4933782"/>
              <a:gd name="connsiteY4" fmla="*/ 367930 h 3344699"/>
              <a:gd name="connsiteX5" fmla="*/ 325411 w 4933782"/>
              <a:gd name="connsiteY5" fmla="*/ 0 h 3344699"/>
              <a:gd name="connsiteX0" fmla="*/ 325411 w 4933782"/>
              <a:gd name="connsiteY0" fmla="*/ 0 h 3373274"/>
              <a:gd name="connsiteX1" fmla="*/ 4915851 w 4933782"/>
              <a:gd name="connsiteY1" fmla="*/ 4849 h 3373274"/>
              <a:gd name="connsiteX2" fmla="*/ 4926123 w 4933782"/>
              <a:gd name="connsiteY2" fmla="*/ 297712 h 3373274"/>
              <a:gd name="connsiteX3" fmla="*/ 2448388 w 4933782"/>
              <a:gd name="connsiteY3" fmla="*/ 3373274 h 3373274"/>
              <a:gd name="connsiteX4" fmla="*/ 0 w 4933782"/>
              <a:gd name="connsiteY4" fmla="*/ 367930 h 3373274"/>
              <a:gd name="connsiteX5" fmla="*/ 325411 w 4933782"/>
              <a:gd name="connsiteY5" fmla="*/ 0 h 3373274"/>
              <a:gd name="connsiteX0" fmla="*/ 325411 w 4933782"/>
              <a:gd name="connsiteY0" fmla="*/ 0 h 3354224"/>
              <a:gd name="connsiteX1" fmla="*/ 4915851 w 4933782"/>
              <a:gd name="connsiteY1" fmla="*/ 4849 h 3354224"/>
              <a:gd name="connsiteX2" fmla="*/ 4926123 w 4933782"/>
              <a:gd name="connsiteY2" fmla="*/ 297712 h 3354224"/>
              <a:gd name="connsiteX3" fmla="*/ 2448388 w 4933782"/>
              <a:gd name="connsiteY3" fmla="*/ 3354224 h 3354224"/>
              <a:gd name="connsiteX4" fmla="*/ 0 w 4933782"/>
              <a:gd name="connsiteY4" fmla="*/ 367930 h 3354224"/>
              <a:gd name="connsiteX5" fmla="*/ 325411 w 4933782"/>
              <a:gd name="connsiteY5" fmla="*/ 0 h 3354224"/>
              <a:gd name="connsiteX0" fmla="*/ 325411 w 4933782"/>
              <a:gd name="connsiteY0" fmla="*/ 0 h 3363749"/>
              <a:gd name="connsiteX1" fmla="*/ 4915851 w 4933782"/>
              <a:gd name="connsiteY1" fmla="*/ 4849 h 3363749"/>
              <a:gd name="connsiteX2" fmla="*/ 4926123 w 4933782"/>
              <a:gd name="connsiteY2" fmla="*/ 297712 h 3363749"/>
              <a:gd name="connsiteX3" fmla="*/ 2448388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97712 h 3363749"/>
              <a:gd name="connsiteX3" fmla="*/ 2448388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97712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8818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8818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8818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78662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78662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06361 w 4914732"/>
              <a:gd name="connsiteY0" fmla="*/ 0 h 3363749"/>
              <a:gd name="connsiteX1" fmla="*/ 4896801 w 4914732"/>
              <a:gd name="connsiteY1" fmla="*/ 4849 h 3363749"/>
              <a:gd name="connsiteX2" fmla="*/ 4907073 w 4914732"/>
              <a:gd name="connsiteY2" fmla="*/ 269137 h 3363749"/>
              <a:gd name="connsiteX3" fmla="*/ 2419813 w 4914732"/>
              <a:gd name="connsiteY3" fmla="*/ 3363749 h 3363749"/>
              <a:gd name="connsiteX4" fmla="*/ 0 w 4914732"/>
              <a:gd name="connsiteY4" fmla="*/ 358405 h 3363749"/>
              <a:gd name="connsiteX5" fmla="*/ 306361 w 4914732"/>
              <a:gd name="connsiteY5" fmla="*/ 0 h 3363749"/>
              <a:gd name="connsiteX0" fmla="*/ 315886 w 4924257"/>
              <a:gd name="connsiteY0" fmla="*/ 0 h 3363749"/>
              <a:gd name="connsiteX1" fmla="*/ 4906326 w 4924257"/>
              <a:gd name="connsiteY1" fmla="*/ 4849 h 3363749"/>
              <a:gd name="connsiteX2" fmla="*/ 4916598 w 4924257"/>
              <a:gd name="connsiteY2" fmla="*/ 269137 h 3363749"/>
              <a:gd name="connsiteX3" fmla="*/ 2429338 w 4924257"/>
              <a:gd name="connsiteY3" fmla="*/ 3363749 h 3363749"/>
              <a:gd name="connsiteX4" fmla="*/ 0 w 4924257"/>
              <a:gd name="connsiteY4" fmla="*/ 358405 h 3363749"/>
              <a:gd name="connsiteX5" fmla="*/ 315886 w 4924257"/>
              <a:gd name="connsiteY5" fmla="*/ 0 h 3363749"/>
              <a:gd name="connsiteX0" fmla="*/ 315886 w 4924257"/>
              <a:gd name="connsiteY0" fmla="*/ 0 h 3355933"/>
              <a:gd name="connsiteX1" fmla="*/ 4906326 w 4924257"/>
              <a:gd name="connsiteY1" fmla="*/ 4849 h 3355933"/>
              <a:gd name="connsiteX2" fmla="*/ 4916598 w 4924257"/>
              <a:gd name="connsiteY2" fmla="*/ 269137 h 3355933"/>
              <a:gd name="connsiteX3" fmla="*/ 2429338 w 4924257"/>
              <a:gd name="connsiteY3" fmla="*/ 3355933 h 3355933"/>
              <a:gd name="connsiteX4" fmla="*/ 0 w 4924257"/>
              <a:gd name="connsiteY4" fmla="*/ 358405 h 3355933"/>
              <a:gd name="connsiteX5" fmla="*/ 315886 w 4924257"/>
              <a:gd name="connsiteY5" fmla="*/ 0 h 3355933"/>
              <a:gd name="connsiteX0" fmla="*/ 315886 w 4924257"/>
              <a:gd name="connsiteY0" fmla="*/ 0 h 3328580"/>
              <a:gd name="connsiteX1" fmla="*/ 4906326 w 4924257"/>
              <a:gd name="connsiteY1" fmla="*/ 4849 h 3328580"/>
              <a:gd name="connsiteX2" fmla="*/ 4916598 w 4924257"/>
              <a:gd name="connsiteY2" fmla="*/ 269137 h 3328580"/>
              <a:gd name="connsiteX3" fmla="*/ 2437153 w 4924257"/>
              <a:gd name="connsiteY3" fmla="*/ 3328580 h 3328580"/>
              <a:gd name="connsiteX4" fmla="*/ 0 w 4924257"/>
              <a:gd name="connsiteY4" fmla="*/ 358405 h 3328580"/>
              <a:gd name="connsiteX5" fmla="*/ 315886 w 4924257"/>
              <a:gd name="connsiteY5" fmla="*/ 0 h 3328580"/>
              <a:gd name="connsiteX0" fmla="*/ 315886 w 4924257"/>
              <a:gd name="connsiteY0" fmla="*/ 0 h 3348118"/>
              <a:gd name="connsiteX1" fmla="*/ 4906326 w 4924257"/>
              <a:gd name="connsiteY1" fmla="*/ 4849 h 3348118"/>
              <a:gd name="connsiteX2" fmla="*/ 4916598 w 4924257"/>
              <a:gd name="connsiteY2" fmla="*/ 269137 h 3348118"/>
              <a:gd name="connsiteX3" fmla="*/ 2433245 w 4924257"/>
              <a:gd name="connsiteY3" fmla="*/ 3348118 h 3348118"/>
              <a:gd name="connsiteX4" fmla="*/ 0 w 4924257"/>
              <a:gd name="connsiteY4" fmla="*/ 358405 h 3348118"/>
              <a:gd name="connsiteX5" fmla="*/ 315886 w 4924257"/>
              <a:gd name="connsiteY5" fmla="*/ 0 h 3348118"/>
              <a:gd name="connsiteX0" fmla="*/ 315886 w 4924257"/>
              <a:gd name="connsiteY0" fmla="*/ 0 h 3348118"/>
              <a:gd name="connsiteX1" fmla="*/ 4906326 w 4924257"/>
              <a:gd name="connsiteY1" fmla="*/ 4849 h 3348118"/>
              <a:gd name="connsiteX2" fmla="*/ 4916598 w 4924257"/>
              <a:gd name="connsiteY2" fmla="*/ 269137 h 3348118"/>
              <a:gd name="connsiteX3" fmla="*/ 2429338 w 4924257"/>
              <a:gd name="connsiteY3" fmla="*/ 3348118 h 3348118"/>
              <a:gd name="connsiteX4" fmla="*/ 0 w 4924257"/>
              <a:gd name="connsiteY4" fmla="*/ 358405 h 3348118"/>
              <a:gd name="connsiteX5" fmla="*/ 315886 w 4924257"/>
              <a:gd name="connsiteY5" fmla="*/ 0 h 3348118"/>
              <a:gd name="connsiteX0" fmla="*/ 315886 w 4924257"/>
              <a:gd name="connsiteY0" fmla="*/ 0 h 3344211"/>
              <a:gd name="connsiteX1" fmla="*/ 4906326 w 4924257"/>
              <a:gd name="connsiteY1" fmla="*/ 4849 h 3344211"/>
              <a:gd name="connsiteX2" fmla="*/ 4916598 w 4924257"/>
              <a:gd name="connsiteY2" fmla="*/ 269137 h 3344211"/>
              <a:gd name="connsiteX3" fmla="*/ 2425430 w 4924257"/>
              <a:gd name="connsiteY3" fmla="*/ 3344211 h 3344211"/>
              <a:gd name="connsiteX4" fmla="*/ 0 w 4924257"/>
              <a:gd name="connsiteY4" fmla="*/ 358405 h 3344211"/>
              <a:gd name="connsiteX5" fmla="*/ 315886 w 4924257"/>
              <a:gd name="connsiteY5" fmla="*/ 0 h 3344211"/>
              <a:gd name="connsiteX0" fmla="*/ 315886 w 4924257"/>
              <a:gd name="connsiteY0" fmla="*/ 0 h 3352026"/>
              <a:gd name="connsiteX1" fmla="*/ 4906326 w 4924257"/>
              <a:gd name="connsiteY1" fmla="*/ 4849 h 3352026"/>
              <a:gd name="connsiteX2" fmla="*/ 4916598 w 4924257"/>
              <a:gd name="connsiteY2" fmla="*/ 269137 h 3352026"/>
              <a:gd name="connsiteX3" fmla="*/ 2425430 w 4924257"/>
              <a:gd name="connsiteY3" fmla="*/ 3352026 h 3352026"/>
              <a:gd name="connsiteX4" fmla="*/ 0 w 4924257"/>
              <a:gd name="connsiteY4" fmla="*/ 358405 h 3352026"/>
              <a:gd name="connsiteX5" fmla="*/ 315886 w 4924257"/>
              <a:gd name="connsiteY5" fmla="*/ 0 h 3352026"/>
              <a:gd name="connsiteX0" fmla="*/ 315886 w 4924257"/>
              <a:gd name="connsiteY0" fmla="*/ 0 h 3344211"/>
              <a:gd name="connsiteX1" fmla="*/ 4906326 w 4924257"/>
              <a:gd name="connsiteY1" fmla="*/ 4849 h 3344211"/>
              <a:gd name="connsiteX2" fmla="*/ 4916598 w 4924257"/>
              <a:gd name="connsiteY2" fmla="*/ 269137 h 3344211"/>
              <a:gd name="connsiteX3" fmla="*/ 2425430 w 4924257"/>
              <a:gd name="connsiteY3" fmla="*/ 3344211 h 3344211"/>
              <a:gd name="connsiteX4" fmla="*/ 0 w 4924257"/>
              <a:gd name="connsiteY4" fmla="*/ 358405 h 3344211"/>
              <a:gd name="connsiteX5" fmla="*/ 315886 w 4924257"/>
              <a:gd name="connsiteY5" fmla="*/ 0 h 3344211"/>
              <a:gd name="connsiteX0" fmla="*/ 315886 w 4924257"/>
              <a:gd name="connsiteY0" fmla="*/ 0 h 3344211"/>
              <a:gd name="connsiteX1" fmla="*/ 4906326 w 4924257"/>
              <a:gd name="connsiteY1" fmla="*/ 4849 h 3344211"/>
              <a:gd name="connsiteX2" fmla="*/ 4916598 w 4924257"/>
              <a:gd name="connsiteY2" fmla="*/ 269137 h 3344211"/>
              <a:gd name="connsiteX3" fmla="*/ 2429338 w 4924257"/>
              <a:gd name="connsiteY3" fmla="*/ 3344211 h 3344211"/>
              <a:gd name="connsiteX4" fmla="*/ 0 w 4924257"/>
              <a:gd name="connsiteY4" fmla="*/ 358405 h 3344211"/>
              <a:gd name="connsiteX5" fmla="*/ 315886 w 4924257"/>
              <a:gd name="connsiteY5" fmla="*/ 0 h 3344211"/>
              <a:gd name="connsiteX0" fmla="*/ 315886 w 4924257"/>
              <a:gd name="connsiteY0" fmla="*/ 0 h 3344211"/>
              <a:gd name="connsiteX1" fmla="*/ 4906326 w 4924257"/>
              <a:gd name="connsiteY1" fmla="*/ 4849 h 3344211"/>
              <a:gd name="connsiteX2" fmla="*/ 4916598 w 4924257"/>
              <a:gd name="connsiteY2" fmla="*/ 261321 h 3344211"/>
              <a:gd name="connsiteX3" fmla="*/ 2429338 w 4924257"/>
              <a:gd name="connsiteY3" fmla="*/ 3344211 h 3344211"/>
              <a:gd name="connsiteX4" fmla="*/ 0 w 4924257"/>
              <a:gd name="connsiteY4" fmla="*/ 358405 h 3344211"/>
              <a:gd name="connsiteX5" fmla="*/ 315886 w 4924257"/>
              <a:gd name="connsiteY5" fmla="*/ 0 h 3344211"/>
              <a:gd name="connsiteX0" fmla="*/ 315886 w 4924257"/>
              <a:gd name="connsiteY0" fmla="*/ 0 h 3344211"/>
              <a:gd name="connsiteX1" fmla="*/ 4906326 w 4924257"/>
              <a:gd name="connsiteY1" fmla="*/ 4849 h 3344211"/>
              <a:gd name="connsiteX2" fmla="*/ 4916598 w 4924257"/>
              <a:gd name="connsiteY2" fmla="*/ 245690 h 3344211"/>
              <a:gd name="connsiteX3" fmla="*/ 2429338 w 4924257"/>
              <a:gd name="connsiteY3" fmla="*/ 3344211 h 3344211"/>
              <a:gd name="connsiteX4" fmla="*/ 0 w 4924257"/>
              <a:gd name="connsiteY4" fmla="*/ 358405 h 3344211"/>
              <a:gd name="connsiteX5" fmla="*/ 315886 w 4924257"/>
              <a:gd name="connsiteY5" fmla="*/ 0 h 3344211"/>
              <a:gd name="connsiteX0" fmla="*/ 315886 w 4926456"/>
              <a:gd name="connsiteY0" fmla="*/ 0 h 3344211"/>
              <a:gd name="connsiteX1" fmla="*/ 4906326 w 4926456"/>
              <a:gd name="connsiteY1" fmla="*/ 4849 h 3344211"/>
              <a:gd name="connsiteX2" fmla="*/ 4920506 w 4926456"/>
              <a:gd name="connsiteY2" fmla="*/ 245690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61321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57413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261178 w 4926456"/>
              <a:gd name="connsiteY0" fmla="*/ 22505 h 3339362"/>
              <a:gd name="connsiteX1" fmla="*/ 4906326 w 4926456"/>
              <a:gd name="connsiteY1" fmla="*/ 0 h 3339362"/>
              <a:gd name="connsiteX2" fmla="*/ 4920506 w 4926456"/>
              <a:gd name="connsiteY2" fmla="*/ 244749 h 3339362"/>
              <a:gd name="connsiteX3" fmla="*/ 2429338 w 4926456"/>
              <a:gd name="connsiteY3" fmla="*/ 3339362 h 3339362"/>
              <a:gd name="connsiteX4" fmla="*/ 0 w 4926456"/>
              <a:gd name="connsiteY4" fmla="*/ 353556 h 3339362"/>
              <a:gd name="connsiteX5" fmla="*/ 261178 w 4926456"/>
              <a:gd name="connsiteY5" fmla="*/ 22505 h 3339362"/>
              <a:gd name="connsiteX0" fmla="*/ 257271 w 4922549"/>
              <a:gd name="connsiteY0" fmla="*/ 22505 h 3339362"/>
              <a:gd name="connsiteX1" fmla="*/ 4902419 w 4922549"/>
              <a:gd name="connsiteY1" fmla="*/ 0 h 3339362"/>
              <a:gd name="connsiteX2" fmla="*/ 4916599 w 4922549"/>
              <a:gd name="connsiteY2" fmla="*/ 244749 h 3339362"/>
              <a:gd name="connsiteX3" fmla="*/ 2425431 w 4922549"/>
              <a:gd name="connsiteY3" fmla="*/ 3339362 h 3339362"/>
              <a:gd name="connsiteX4" fmla="*/ 0 w 4922549"/>
              <a:gd name="connsiteY4" fmla="*/ 337926 h 3339362"/>
              <a:gd name="connsiteX5" fmla="*/ 257271 w 4922549"/>
              <a:gd name="connsiteY5" fmla="*/ 22505 h 3339362"/>
              <a:gd name="connsiteX0" fmla="*/ 257271 w 4922549"/>
              <a:gd name="connsiteY0" fmla="*/ 22505 h 3339362"/>
              <a:gd name="connsiteX1" fmla="*/ 4902419 w 4922549"/>
              <a:gd name="connsiteY1" fmla="*/ 0 h 3339362"/>
              <a:gd name="connsiteX2" fmla="*/ 4916599 w 4922549"/>
              <a:gd name="connsiteY2" fmla="*/ 244749 h 3339362"/>
              <a:gd name="connsiteX3" fmla="*/ 2425431 w 4922549"/>
              <a:gd name="connsiteY3" fmla="*/ 3339362 h 3339362"/>
              <a:gd name="connsiteX4" fmla="*/ 0 w 4922549"/>
              <a:gd name="connsiteY4" fmla="*/ 349649 h 3339362"/>
              <a:gd name="connsiteX5" fmla="*/ 257271 w 4922549"/>
              <a:gd name="connsiteY5" fmla="*/ 22505 h 3339362"/>
              <a:gd name="connsiteX0" fmla="*/ 268994 w 4922549"/>
              <a:gd name="connsiteY0" fmla="*/ 26412 h 3339362"/>
              <a:gd name="connsiteX1" fmla="*/ 4902419 w 4922549"/>
              <a:gd name="connsiteY1" fmla="*/ 0 h 3339362"/>
              <a:gd name="connsiteX2" fmla="*/ 4916599 w 4922549"/>
              <a:gd name="connsiteY2" fmla="*/ 244749 h 3339362"/>
              <a:gd name="connsiteX3" fmla="*/ 2425431 w 4922549"/>
              <a:gd name="connsiteY3" fmla="*/ 3339362 h 3339362"/>
              <a:gd name="connsiteX4" fmla="*/ 0 w 4922549"/>
              <a:gd name="connsiteY4" fmla="*/ 349649 h 3339362"/>
              <a:gd name="connsiteX5" fmla="*/ 268994 w 4922549"/>
              <a:gd name="connsiteY5" fmla="*/ 26412 h 3339362"/>
              <a:gd name="connsiteX0" fmla="*/ 268994 w 4926308"/>
              <a:gd name="connsiteY0" fmla="*/ 10782 h 3323732"/>
              <a:gd name="connsiteX1" fmla="*/ 4910235 w 4926308"/>
              <a:gd name="connsiteY1" fmla="*/ 0 h 3323732"/>
              <a:gd name="connsiteX2" fmla="*/ 4916599 w 4926308"/>
              <a:gd name="connsiteY2" fmla="*/ 229119 h 3323732"/>
              <a:gd name="connsiteX3" fmla="*/ 2425431 w 4926308"/>
              <a:gd name="connsiteY3" fmla="*/ 3323732 h 3323732"/>
              <a:gd name="connsiteX4" fmla="*/ 0 w 4926308"/>
              <a:gd name="connsiteY4" fmla="*/ 334019 h 3323732"/>
              <a:gd name="connsiteX5" fmla="*/ 268994 w 4926308"/>
              <a:gd name="connsiteY5" fmla="*/ 10782 h 3323732"/>
              <a:gd name="connsiteX0" fmla="*/ 268994 w 4926308"/>
              <a:gd name="connsiteY0" fmla="*/ 0 h 3312950"/>
              <a:gd name="connsiteX1" fmla="*/ 4910235 w 4926308"/>
              <a:gd name="connsiteY1" fmla="*/ 4849 h 3312950"/>
              <a:gd name="connsiteX2" fmla="*/ 4916599 w 4926308"/>
              <a:gd name="connsiteY2" fmla="*/ 218337 h 3312950"/>
              <a:gd name="connsiteX3" fmla="*/ 2425431 w 4926308"/>
              <a:gd name="connsiteY3" fmla="*/ 3312950 h 3312950"/>
              <a:gd name="connsiteX4" fmla="*/ 0 w 4926308"/>
              <a:gd name="connsiteY4" fmla="*/ 323237 h 3312950"/>
              <a:gd name="connsiteX5" fmla="*/ 268994 w 4926308"/>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5431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5431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885" h="3312950">
                <a:moveTo>
                  <a:pt x="268994" y="0"/>
                </a:moveTo>
                <a:lnTo>
                  <a:pt x="4910235" y="4849"/>
                </a:lnTo>
                <a:cubicBezTo>
                  <a:pt x="4917235" y="152890"/>
                  <a:pt x="4924163" y="112320"/>
                  <a:pt x="4916599" y="218337"/>
                </a:cubicBezTo>
                <a:lnTo>
                  <a:pt x="2422509" y="3312950"/>
                </a:lnTo>
                <a:lnTo>
                  <a:pt x="0" y="323237"/>
                </a:lnTo>
                <a:cubicBezTo>
                  <a:pt x="104696" y="198876"/>
                  <a:pt x="101903" y="160477"/>
                  <a:pt x="268994" y="0"/>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17" name="Picture Placeholder 12">
            <a:extLst>
              <a:ext uri="{FF2B5EF4-FFF2-40B4-BE49-F238E27FC236}">
                <a16:creationId xmlns:a16="http://schemas.microsoft.com/office/drawing/2014/main" id="{43D8F786-4303-44BB-9BE2-6C89A86BA47E}"/>
              </a:ext>
              <a:ext uri="{C183D7F6-B498-43B3-948B-1728B52AA6E4}">
                <adec:decorative xmlns:adec="http://schemas.microsoft.com/office/drawing/2017/decorative" val="1"/>
              </a:ext>
            </a:extLst>
          </p:cNvPr>
          <p:cNvSpPr>
            <a:spLocks noGrp="1"/>
          </p:cNvSpPr>
          <p:nvPr>
            <p:ph type="pic" sz="quarter" idx="16"/>
          </p:nvPr>
        </p:nvSpPr>
        <p:spPr>
          <a:xfrm>
            <a:off x="9769231" y="384020"/>
            <a:ext cx="2428259" cy="6000070"/>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988479 w 3638589"/>
              <a:gd name="connsiteY0" fmla="*/ 0 h 6036365"/>
              <a:gd name="connsiteX1" fmla="*/ 3638589 w 3638589"/>
              <a:gd name="connsiteY1" fmla="*/ 2703444 h 6036365"/>
              <a:gd name="connsiteX2" fmla="*/ 961975 w 3638589"/>
              <a:gd name="connsiteY2" fmla="*/ 6036365 h 6036365"/>
              <a:gd name="connsiteX3" fmla="*/ 7217 w 3638589"/>
              <a:gd name="connsiteY3" fmla="*/ 3004931 h 6036365"/>
              <a:gd name="connsiteX4" fmla="*/ 589612 w 3638589"/>
              <a:gd name="connsiteY4" fmla="*/ 665188 h 6036365"/>
              <a:gd name="connsiteX5" fmla="*/ 988479 w 3638589"/>
              <a:gd name="connsiteY5" fmla="*/ 0 h 6036365"/>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2374358 w 5024468"/>
              <a:gd name="connsiteY0" fmla="*/ 0 h 6037975"/>
              <a:gd name="connsiteX1" fmla="*/ 5024468 w 5024468"/>
              <a:gd name="connsiteY1" fmla="*/ 2703444 h 6037975"/>
              <a:gd name="connsiteX2" fmla="*/ 2347854 w 5024468"/>
              <a:gd name="connsiteY2" fmla="*/ 6036365 h 6037975"/>
              <a:gd name="connsiteX3" fmla="*/ 1618 w 5024468"/>
              <a:gd name="connsiteY3" fmla="*/ 3110948 h 6037975"/>
              <a:gd name="connsiteX4" fmla="*/ 1975491 w 5024468"/>
              <a:gd name="connsiteY4" fmla="*/ 665188 h 6037975"/>
              <a:gd name="connsiteX5" fmla="*/ 2374358 w 5024468"/>
              <a:gd name="connsiteY5" fmla="*/ 0 h 6037975"/>
              <a:gd name="connsiteX0" fmla="*/ 2481638 w 5131748"/>
              <a:gd name="connsiteY0" fmla="*/ 0 h 6037900"/>
              <a:gd name="connsiteX1" fmla="*/ 5131748 w 5131748"/>
              <a:gd name="connsiteY1" fmla="*/ 2703444 h 6037900"/>
              <a:gd name="connsiteX2" fmla="*/ 2455134 w 5131748"/>
              <a:gd name="connsiteY2" fmla="*/ 6036365 h 6037900"/>
              <a:gd name="connsiteX3" fmla="*/ 108898 w 5131748"/>
              <a:gd name="connsiteY3" fmla="*/ 3110948 h 6037900"/>
              <a:gd name="connsiteX4" fmla="*/ 2082771 w 5131748"/>
              <a:gd name="connsiteY4" fmla="*/ 665188 h 6037900"/>
              <a:gd name="connsiteX5" fmla="*/ 2481638 w 5131748"/>
              <a:gd name="connsiteY5" fmla="*/ 0 h 6037900"/>
              <a:gd name="connsiteX0" fmla="*/ 2481638 w 5131748"/>
              <a:gd name="connsiteY0" fmla="*/ 0 h 6147120"/>
              <a:gd name="connsiteX1" fmla="*/ 5131748 w 5131748"/>
              <a:gd name="connsiteY1" fmla="*/ 2703444 h 6147120"/>
              <a:gd name="connsiteX2" fmla="*/ 2455134 w 5131748"/>
              <a:gd name="connsiteY2" fmla="*/ 6036365 h 6147120"/>
              <a:gd name="connsiteX3" fmla="*/ 108898 w 5131748"/>
              <a:gd name="connsiteY3" fmla="*/ 3110948 h 6147120"/>
              <a:gd name="connsiteX4" fmla="*/ 2082771 w 5131748"/>
              <a:gd name="connsiteY4" fmla="*/ 665188 h 6147120"/>
              <a:gd name="connsiteX5" fmla="*/ 2481638 w 5131748"/>
              <a:gd name="connsiteY5" fmla="*/ 0 h 6147120"/>
              <a:gd name="connsiteX0" fmla="*/ 2374359 w 5024469"/>
              <a:gd name="connsiteY0" fmla="*/ 0 h 6147120"/>
              <a:gd name="connsiteX1" fmla="*/ 5024469 w 5024469"/>
              <a:gd name="connsiteY1" fmla="*/ 2703444 h 6147120"/>
              <a:gd name="connsiteX2" fmla="*/ 2347855 w 5024469"/>
              <a:gd name="connsiteY2" fmla="*/ 6036365 h 6147120"/>
              <a:gd name="connsiteX3" fmla="*/ 1619 w 5024469"/>
              <a:gd name="connsiteY3" fmla="*/ 3110948 h 6147120"/>
              <a:gd name="connsiteX4" fmla="*/ 1975492 w 5024469"/>
              <a:gd name="connsiteY4" fmla="*/ 665188 h 6147120"/>
              <a:gd name="connsiteX5" fmla="*/ 2374359 w 5024469"/>
              <a:gd name="connsiteY5" fmla="*/ 0 h 6147120"/>
              <a:gd name="connsiteX0" fmla="*/ 2374359 w 5024469"/>
              <a:gd name="connsiteY0" fmla="*/ 0 h 6036365"/>
              <a:gd name="connsiteX1" fmla="*/ 5024469 w 5024469"/>
              <a:gd name="connsiteY1" fmla="*/ 2703444 h 6036365"/>
              <a:gd name="connsiteX2" fmla="*/ 2347855 w 5024469"/>
              <a:gd name="connsiteY2" fmla="*/ 6036365 h 6036365"/>
              <a:gd name="connsiteX3" fmla="*/ 1619 w 5024469"/>
              <a:gd name="connsiteY3" fmla="*/ 3110948 h 6036365"/>
              <a:gd name="connsiteX4" fmla="*/ 1975492 w 5024469"/>
              <a:gd name="connsiteY4" fmla="*/ 665188 h 6036365"/>
              <a:gd name="connsiteX5" fmla="*/ 2374359 w 5024469"/>
              <a:gd name="connsiteY5" fmla="*/ 0 h 6036365"/>
              <a:gd name="connsiteX0" fmla="*/ 2481638 w 5131748"/>
              <a:gd name="connsiteY0" fmla="*/ 0 h 6036365"/>
              <a:gd name="connsiteX1" fmla="*/ 5131748 w 5131748"/>
              <a:gd name="connsiteY1" fmla="*/ 2703444 h 6036365"/>
              <a:gd name="connsiteX2" fmla="*/ 2455134 w 5131748"/>
              <a:gd name="connsiteY2" fmla="*/ 6036365 h 6036365"/>
              <a:gd name="connsiteX3" fmla="*/ 108898 w 5131748"/>
              <a:gd name="connsiteY3" fmla="*/ 3110948 h 6036365"/>
              <a:gd name="connsiteX4" fmla="*/ 2082771 w 5131748"/>
              <a:gd name="connsiteY4" fmla="*/ 665188 h 6036365"/>
              <a:gd name="connsiteX5" fmla="*/ 2481638 w 5131748"/>
              <a:gd name="connsiteY5" fmla="*/ 0 h 6036365"/>
              <a:gd name="connsiteX0" fmla="*/ 2374472 w 5024582"/>
              <a:gd name="connsiteY0" fmla="*/ 0 h 6009861"/>
              <a:gd name="connsiteX1" fmla="*/ 5024582 w 5024582"/>
              <a:gd name="connsiteY1" fmla="*/ 2703444 h 6009861"/>
              <a:gd name="connsiteX2" fmla="*/ 2361220 w 5024582"/>
              <a:gd name="connsiteY2" fmla="*/ 6009861 h 6009861"/>
              <a:gd name="connsiteX3" fmla="*/ 1732 w 5024582"/>
              <a:gd name="connsiteY3" fmla="*/ 3110948 h 6009861"/>
              <a:gd name="connsiteX4" fmla="*/ 1975605 w 5024582"/>
              <a:gd name="connsiteY4" fmla="*/ 665188 h 6009861"/>
              <a:gd name="connsiteX5" fmla="*/ 2374472 w 5024582"/>
              <a:gd name="connsiteY5" fmla="*/ 0 h 6009861"/>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451195 w 5101305"/>
              <a:gd name="connsiteY0" fmla="*/ 0 h 5943600"/>
              <a:gd name="connsiteX1" fmla="*/ 5101305 w 5101305"/>
              <a:gd name="connsiteY1" fmla="*/ 2703444 h 5943600"/>
              <a:gd name="connsiteX2" fmla="*/ 2451195 w 5101305"/>
              <a:gd name="connsiteY2" fmla="*/ 5943600 h 5943600"/>
              <a:gd name="connsiteX3" fmla="*/ 78455 w 5101305"/>
              <a:gd name="connsiteY3" fmla="*/ 3110948 h 5943600"/>
              <a:gd name="connsiteX4" fmla="*/ 2052328 w 5101305"/>
              <a:gd name="connsiteY4" fmla="*/ 665188 h 5943600"/>
              <a:gd name="connsiteX5" fmla="*/ 2451195 w 5101305"/>
              <a:gd name="connsiteY5" fmla="*/ 0 h 5943600"/>
              <a:gd name="connsiteX0" fmla="*/ 2438350 w 5088460"/>
              <a:gd name="connsiteY0" fmla="*/ 0 h 5943600"/>
              <a:gd name="connsiteX1" fmla="*/ 5088460 w 5088460"/>
              <a:gd name="connsiteY1" fmla="*/ 2703444 h 5943600"/>
              <a:gd name="connsiteX2" fmla="*/ 2438350 w 5088460"/>
              <a:gd name="connsiteY2" fmla="*/ 5943600 h 5943600"/>
              <a:gd name="connsiteX3" fmla="*/ 78862 w 5088460"/>
              <a:gd name="connsiteY3" fmla="*/ 3004931 h 5943600"/>
              <a:gd name="connsiteX4" fmla="*/ 2039483 w 5088460"/>
              <a:gd name="connsiteY4" fmla="*/ 665188 h 5943600"/>
              <a:gd name="connsiteX5" fmla="*/ 2438350 w 5088460"/>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64343 w 5009598"/>
              <a:gd name="connsiteY0" fmla="*/ 0 h 3370099"/>
              <a:gd name="connsiteX1" fmla="*/ 5009598 w 5009598"/>
              <a:gd name="connsiteY1" fmla="*/ 129943 h 3370099"/>
              <a:gd name="connsiteX2" fmla="*/ 2359488 w 5009598"/>
              <a:gd name="connsiteY2" fmla="*/ 3370099 h 3370099"/>
              <a:gd name="connsiteX3" fmla="*/ 0 w 5009598"/>
              <a:gd name="connsiteY3" fmla="*/ 431430 h 3370099"/>
              <a:gd name="connsiteX4" fmla="*/ 264343 w 5009598"/>
              <a:gd name="connsiteY4" fmla="*/ 0 h 3370099"/>
              <a:gd name="connsiteX0" fmla="*/ 264343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64343 w 5049355"/>
              <a:gd name="connsiteY4" fmla="*/ 0 h 3370099"/>
              <a:gd name="connsiteX0" fmla="*/ 277595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625865"/>
              <a:gd name="connsiteY0" fmla="*/ 196023 h 3566122"/>
              <a:gd name="connsiteX1" fmla="*/ 5138255 w 5625865"/>
              <a:gd name="connsiteY1" fmla="*/ 247005 h 3566122"/>
              <a:gd name="connsiteX2" fmla="*/ 5161226 w 5625865"/>
              <a:gd name="connsiteY2" fmla="*/ 243138 h 3566122"/>
              <a:gd name="connsiteX3" fmla="*/ 2435688 w 5625865"/>
              <a:gd name="connsiteY3" fmla="*/ 3566122 h 3566122"/>
              <a:gd name="connsiteX4" fmla="*/ 0 w 5625865"/>
              <a:gd name="connsiteY4" fmla="*/ 602053 h 3566122"/>
              <a:gd name="connsiteX5" fmla="*/ 353795 w 5625865"/>
              <a:gd name="connsiteY5" fmla="*/ 196023 h 3566122"/>
              <a:gd name="connsiteX0" fmla="*/ 353795 w 5610506"/>
              <a:gd name="connsiteY0" fmla="*/ 50469 h 3420568"/>
              <a:gd name="connsiteX1" fmla="*/ 5138255 w 5610506"/>
              <a:gd name="connsiteY1" fmla="*/ 101451 h 3420568"/>
              <a:gd name="connsiteX2" fmla="*/ 5123126 w 5610506"/>
              <a:gd name="connsiteY2" fmla="*/ 313484 h 3420568"/>
              <a:gd name="connsiteX3" fmla="*/ 2435688 w 5610506"/>
              <a:gd name="connsiteY3" fmla="*/ 3420568 h 3420568"/>
              <a:gd name="connsiteX4" fmla="*/ 0 w 5610506"/>
              <a:gd name="connsiteY4" fmla="*/ 456499 h 3420568"/>
              <a:gd name="connsiteX5" fmla="*/ 353795 w 5610506"/>
              <a:gd name="connsiteY5" fmla="*/ 50469 h 3420568"/>
              <a:gd name="connsiteX0" fmla="*/ 353795 w 5491777"/>
              <a:gd name="connsiteY0" fmla="*/ 0 h 3370099"/>
              <a:gd name="connsiteX1" fmla="*/ 5138255 w 5491777"/>
              <a:gd name="connsiteY1" fmla="*/ 50982 h 3370099"/>
              <a:gd name="connsiteX2" fmla="*/ 5123126 w 5491777"/>
              <a:gd name="connsiteY2" fmla="*/ 263015 h 3370099"/>
              <a:gd name="connsiteX3" fmla="*/ 2435688 w 5491777"/>
              <a:gd name="connsiteY3" fmla="*/ 3370099 h 3370099"/>
              <a:gd name="connsiteX4" fmla="*/ 0 w 5491777"/>
              <a:gd name="connsiteY4" fmla="*/ 406030 h 3370099"/>
              <a:gd name="connsiteX5" fmla="*/ 353795 w 5491777"/>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401849"/>
              <a:gd name="connsiteX1" fmla="*/ 5138255 w 5492136"/>
              <a:gd name="connsiteY1" fmla="*/ 50982 h 3401849"/>
              <a:gd name="connsiteX2" fmla="*/ 5123126 w 5492136"/>
              <a:gd name="connsiteY2" fmla="*/ 26301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493767"/>
              <a:gd name="connsiteY0" fmla="*/ 0 h 3401849"/>
              <a:gd name="connsiteX1" fmla="*/ 5138255 w 5493767"/>
              <a:gd name="connsiteY1" fmla="*/ 50982 h 3401849"/>
              <a:gd name="connsiteX2" fmla="*/ 5129476 w 5493767"/>
              <a:gd name="connsiteY2" fmla="*/ 205865 h 3401849"/>
              <a:gd name="connsiteX3" fmla="*/ 2435688 w 5493767"/>
              <a:gd name="connsiteY3" fmla="*/ 3401849 h 3401849"/>
              <a:gd name="connsiteX4" fmla="*/ 0 w 5493767"/>
              <a:gd name="connsiteY4" fmla="*/ 406030 h 3401849"/>
              <a:gd name="connsiteX5" fmla="*/ 353795 w 5493767"/>
              <a:gd name="connsiteY5" fmla="*/ 0 h 3401849"/>
              <a:gd name="connsiteX0" fmla="*/ 353795 w 5492136"/>
              <a:gd name="connsiteY0" fmla="*/ 0 h 3401849"/>
              <a:gd name="connsiteX1" fmla="*/ 5138255 w 5492136"/>
              <a:gd name="connsiteY1" fmla="*/ 50982 h 3401849"/>
              <a:gd name="connsiteX2" fmla="*/ 5123126 w 5492136"/>
              <a:gd name="connsiteY2" fmla="*/ 16776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218433"/>
              <a:gd name="connsiteY0" fmla="*/ 0 h 3401849"/>
              <a:gd name="connsiteX1" fmla="*/ 5138255 w 5218433"/>
              <a:gd name="connsiteY1" fmla="*/ 50982 h 3401849"/>
              <a:gd name="connsiteX2" fmla="*/ 5123126 w 5218433"/>
              <a:gd name="connsiteY2" fmla="*/ 167765 h 3401849"/>
              <a:gd name="connsiteX3" fmla="*/ 2435688 w 5218433"/>
              <a:gd name="connsiteY3" fmla="*/ 3401849 h 3401849"/>
              <a:gd name="connsiteX4" fmla="*/ 0 w 5218433"/>
              <a:gd name="connsiteY4" fmla="*/ 406030 h 3401849"/>
              <a:gd name="connsiteX5" fmla="*/ 353795 w 5218433"/>
              <a:gd name="connsiteY5" fmla="*/ 0 h 3401849"/>
              <a:gd name="connsiteX0" fmla="*/ 353795 w 5186517"/>
              <a:gd name="connsiteY0" fmla="*/ 0 h 3401849"/>
              <a:gd name="connsiteX1" fmla="*/ 5093805 w 5186517"/>
              <a:gd name="connsiteY1" fmla="*/ 50982 h 3401849"/>
              <a:gd name="connsiteX2" fmla="*/ 5123126 w 5186517"/>
              <a:gd name="connsiteY2" fmla="*/ 167765 h 3401849"/>
              <a:gd name="connsiteX3" fmla="*/ 2435688 w 5186517"/>
              <a:gd name="connsiteY3" fmla="*/ 3401849 h 3401849"/>
              <a:gd name="connsiteX4" fmla="*/ 0 w 5186517"/>
              <a:gd name="connsiteY4" fmla="*/ 406030 h 3401849"/>
              <a:gd name="connsiteX5" fmla="*/ 353795 w 5186517"/>
              <a:gd name="connsiteY5" fmla="*/ 0 h 3401849"/>
              <a:gd name="connsiteX0" fmla="*/ 353795 w 5125538"/>
              <a:gd name="connsiteY0" fmla="*/ 0 h 3401849"/>
              <a:gd name="connsiteX1" fmla="*/ 5093805 w 5125538"/>
              <a:gd name="connsiteY1" fmla="*/ 50982 h 3401849"/>
              <a:gd name="connsiteX2" fmla="*/ 5123126 w 5125538"/>
              <a:gd name="connsiteY2" fmla="*/ 167765 h 3401849"/>
              <a:gd name="connsiteX3" fmla="*/ 2435688 w 5125538"/>
              <a:gd name="connsiteY3" fmla="*/ 3401849 h 3401849"/>
              <a:gd name="connsiteX4" fmla="*/ 0 w 5125538"/>
              <a:gd name="connsiteY4" fmla="*/ 406030 h 3401849"/>
              <a:gd name="connsiteX5" fmla="*/ 353795 w 5125538"/>
              <a:gd name="connsiteY5" fmla="*/ 0 h 3401849"/>
              <a:gd name="connsiteX0" fmla="*/ 353795 w 5125538"/>
              <a:gd name="connsiteY0" fmla="*/ 0 h 3539009"/>
              <a:gd name="connsiteX1" fmla="*/ 5093805 w 5125538"/>
              <a:gd name="connsiteY1" fmla="*/ 50982 h 3539009"/>
              <a:gd name="connsiteX2" fmla="*/ 5123126 w 5125538"/>
              <a:gd name="connsiteY2" fmla="*/ 167765 h 3539009"/>
              <a:gd name="connsiteX3" fmla="*/ 2581992 w 5125538"/>
              <a:gd name="connsiteY3" fmla="*/ 3539009 h 3539009"/>
              <a:gd name="connsiteX4" fmla="*/ 0 w 5125538"/>
              <a:gd name="connsiteY4" fmla="*/ 406030 h 3539009"/>
              <a:gd name="connsiteX5" fmla="*/ 353795 w 5125538"/>
              <a:gd name="connsiteY5" fmla="*/ 0 h 3539009"/>
              <a:gd name="connsiteX0" fmla="*/ 2566643 w 5125538"/>
              <a:gd name="connsiteY0" fmla="*/ 0 h 6263921"/>
              <a:gd name="connsiteX1" fmla="*/ 5093805 w 5125538"/>
              <a:gd name="connsiteY1" fmla="*/ 2775894 h 6263921"/>
              <a:gd name="connsiteX2" fmla="*/ 5123126 w 5125538"/>
              <a:gd name="connsiteY2" fmla="*/ 2892677 h 6263921"/>
              <a:gd name="connsiteX3" fmla="*/ 2581992 w 5125538"/>
              <a:gd name="connsiteY3" fmla="*/ 6263921 h 6263921"/>
              <a:gd name="connsiteX4" fmla="*/ 0 w 5125538"/>
              <a:gd name="connsiteY4" fmla="*/ 3130942 h 6263921"/>
              <a:gd name="connsiteX5" fmla="*/ 2566643 w 5125538"/>
              <a:gd name="connsiteY5" fmla="*/ 0 h 6263921"/>
              <a:gd name="connsiteX0" fmla="*/ 2566643 w 5125538"/>
              <a:gd name="connsiteY0" fmla="*/ 0 h 6263921"/>
              <a:gd name="connsiteX1" fmla="*/ 5093805 w 5125538"/>
              <a:gd name="connsiteY1" fmla="*/ 2775894 h 6263921"/>
              <a:gd name="connsiteX2" fmla="*/ 5123126 w 5125538"/>
              <a:gd name="connsiteY2" fmla="*/ 2892677 h 6263921"/>
              <a:gd name="connsiteX3" fmla="*/ 2581992 w 5125538"/>
              <a:gd name="connsiteY3" fmla="*/ 6263921 h 6263921"/>
              <a:gd name="connsiteX4" fmla="*/ 0 w 5125538"/>
              <a:gd name="connsiteY4" fmla="*/ 3130942 h 6263921"/>
              <a:gd name="connsiteX5" fmla="*/ 2566643 w 5125538"/>
              <a:gd name="connsiteY5" fmla="*/ 0 h 6263921"/>
              <a:gd name="connsiteX0" fmla="*/ 2566643 w 5123126"/>
              <a:gd name="connsiteY0" fmla="*/ 0 h 6263921"/>
              <a:gd name="connsiteX1" fmla="*/ 5123126 w 5123126"/>
              <a:gd name="connsiteY1" fmla="*/ 2892677 h 6263921"/>
              <a:gd name="connsiteX2" fmla="*/ 2581992 w 5123126"/>
              <a:gd name="connsiteY2" fmla="*/ 6263921 h 6263921"/>
              <a:gd name="connsiteX3" fmla="*/ 0 w 5123126"/>
              <a:gd name="connsiteY3" fmla="*/ 3130942 h 6263921"/>
              <a:gd name="connsiteX4" fmla="*/ 2566643 w 5123126"/>
              <a:gd name="connsiteY4" fmla="*/ 0 h 6263921"/>
              <a:gd name="connsiteX0" fmla="*/ 2566643 w 2581992"/>
              <a:gd name="connsiteY0" fmla="*/ 0 h 6263921"/>
              <a:gd name="connsiteX1" fmla="*/ 2581992 w 2581992"/>
              <a:gd name="connsiteY1" fmla="*/ 6263921 h 6263921"/>
              <a:gd name="connsiteX2" fmla="*/ 0 w 2581992"/>
              <a:gd name="connsiteY2" fmla="*/ 3130942 h 6263921"/>
              <a:gd name="connsiteX3" fmla="*/ 2566643 w 2581992"/>
              <a:gd name="connsiteY3" fmla="*/ 0 h 6263921"/>
              <a:gd name="connsiteX0" fmla="*/ 2579343 w 2594692"/>
              <a:gd name="connsiteY0" fmla="*/ 0 h 6263921"/>
              <a:gd name="connsiteX1" fmla="*/ 2594692 w 2594692"/>
              <a:gd name="connsiteY1" fmla="*/ 6263921 h 6263921"/>
              <a:gd name="connsiteX2" fmla="*/ 0 w 2594692"/>
              <a:gd name="connsiteY2" fmla="*/ 3162692 h 6263921"/>
              <a:gd name="connsiteX3" fmla="*/ 2579343 w 2594692"/>
              <a:gd name="connsiteY3" fmla="*/ 0 h 6263921"/>
              <a:gd name="connsiteX0" fmla="*/ 2592043 w 2594692"/>
              <a:gd name="connsiteY0" fmla="*/ 0 h 6282971"/>
              <a:gd name="connsiteX1" fmla="*/ 2594692 w 2594692"/>
              <a:gd name="connsiteY1" fmla="*/ 6282971 h 6282971"/>
              <a:gd name="connsiteX2" fmla="*/ 0 w 2594692"/>
              <a:gd name="connsiteY2" fmla="*/ 3181742 h 6282971"/>
              <a:gd name="connsiteX3" fmla="*/ 2592043 w 2594692"/>
              <a:gd name="connsiteY3" fmla="*/ 0 h 6282971"/>
              <a:gd name="connsiteX0" fmla="*/ 2592043 w 2620092"/>
              <a:gd name="connsiteY0" fmla="*/ 0 h 6302021"/>
              <a:gd name="connsiteX1" fmla="*/ 2620092 w 2620092"/>
              <a:gd name="connsiteY1" fmla="*/ 6302021 h 6302021"/>
              <a:gd name="connsiteX2" fmla="*/ 0 w 2620092"/>
              <a:gd name="connsiteY2" fmla="*/ 3181742 h 6302021"/>
              <a:gd name="connsiteX3" fmla="*/ 2592043 w 2620092"/>
              <a:gd name="connsiteY3" fmla="*/ 0 h 6302021"/>
              <a:gd name="connsiteX0" fmla="*/ 2604743 w 2620092"/>
              <a:gd name="connsiteY0" fmla="*/ 0 h 6308371"/>
              <a:gd name="connsiteX1" fmla="*/ 2620092 w 2620092"/>
              <a:gd name="connsiteY1" fmla="*/ 6308371 h 6308371"/>
              <a:gd name="connsiteX2" fmla="*/ 0 w 2620092"/>
              <a:gd name="connsiteY2" fmla="*/ 3188092 h 6308371"/>
              <a:gd name="connsiteX3" fmla="*/ 2604743 w 2620092"/>
              <a:gd name="connsiteY3" fmla="*/ 0 h 6308371"/>
              <a:gd name="connsiteX0" fmla="*/ 2461523 w 2620092"/>
              <a:gd name="connsiteY0" fmla="*/ 0 h 6099051"/>
              <a:gd name="connsiteX1" fmla="*/ 2620092 w 2620092"/>
              <a:gd name="connsiteY1" fmla="*/ 6099051 h 6099051"/>
              <a:gd name="connsiteX2" fmla="*/ 0 w 2620092"/>
              <a:gd name="connsiteY2" fmla="*/ 2978772 h 6099051"/>
              <a:gd name="connsiteX3" fmla="*/ 2461523 w 2620092"/>
              <a:gd name="connsiteY3" fmla="*/ 0 h 6099051"/>
              <a:gd name="connsiteX0" fmla="*/ 2461523 w 2461891"/>
              <a:gd name="connsiteY0" fmla="*/ 0 h 5834646"/>
              <a:gd name="connsiteX1" fmla="*/ 2421788 w 2461891"/>
              <a:gd name="connsiteY1" fmla="*/ 5834646 h 5834646"/>
              <a:gd name="connsiteX2" fmla="*/ 0 w 2461891"/>
              <a:gd name="connsiteY2" fmla="*/ 2978772 h 5834646"/>
              <a:gd name="connsiteX3" fmla="*/ 2461523 w 2461891"/>
              <a:gd name="connsiteY3" fmla="*/ 0 h 5834646"/>
              <a:gd name="connsiteX0" fmla="*/ 2461523 w 2461987"/>
              <a:gd name="connsiteY0" fmla="*/ 0 h 5867697"/>
              <a:gd name="connsiteX1" fmla="*/ 2432805 w 2461987"/>
              <a:gd name="connsiteY1" fmla="*/ 5867697 h 5867697"/>
              <a:gd name="connsiteX2" fmla="*/ 0 w 2461987"/>
              <a:gd name="connsiteY2" fmla="*/ 2978772 h 5867697"/>
              <a:gd name="connsiteX3" fmla="*/ 2461523 w 2461987"/>
              <a:gd name="connsiteY3" fmla="*/ 0 h 5867697"/>
              <a:gd name="connsiteX0" fmla="*/ 2461523 w 2461987"/>
              <a:gd name="connsiteY0" fmla="*/ 0 h 5889731"/>
              <a:gd name="connsiteX1" fmla="*/ 2432805 w 2461987"/>
              <a:gd name="connsiteY1" fmla="*/ 5889731 h 5889731"/>
              <a:gd name="connsiteX2" fmla="*/ 0 w 2461987"/>
              <a:gd name="connsiteY2" fmla="*/ 2978772 h 5889731"/>
              <a:gd name="connsiteX3" fmla="*/ 2461523 w 2461987"/>
              <a:gd name="connsiteY3" fmla="*/ 0 h 5889731"/>
              <a:gd name="connsiteX0" fmla="*/ 2461523 w 2462237"/>
              <a:gd name="connsiteY0" fmla="*/ 0 h 5919228"/>
              <a:gd name="connsiteX1" fmla="*/ 2447554 w 2462237"/>
              <a:gd name="connsiteY1" fmla="*/ 5919228 h 5919228"/>
              <a:gd name="connsiteX2" fmla="*/ 0 w 2462237"/>
              <a:gd name="connsiteY2" fmla="*/ 2978772 h 5919228"/>
              <a:gd name="connsiteX3" fmla="*/ 2461523 w 2462237"/>
              <a:gd name="connsiteY3" fmla="*/ 0 h 5919228"/>
              <a:gd name="connsiteX0" fmla="*/ 2451998 w 2453098"/>
              <a:gd name="connsiteY0" fmla="*/ 0 h 6043053"/>
              <a:gd name="connsiteX1" fmla="*/ 2447554 w 2453098"/>
              <a:gd name="connsiteY1" fmla="*/ 6043053 h 6043053"/>
              <a:gd name="connsiteX2" fmla="*/ 0 w 2453098"/>
              <a:gd name="connsiteY2" fmla="*/ 3102597 h 6043053"/>
              <a:gd name="connsiteX3" fmla="*/ 2451998 w 2453098"/>
              <a:gd name="connsiteY3" fmla="*/ 0 h 6043053"/>
              <a:gd name="connsiteX0" fmla="*/ 2451998 w 2453098"/>
              <a:gd name="connsiteY0" fmla="*/ 0 h 6043053"/>
              <a:gd name="connsiteX1" fmla="*/ 2447554 w 2453098"/>
              <a:gd name="connsiteY1" fmla="*/ 6043053 h 6043053"/>
              <a:gd name="connsiteX2" fmla="*/ 0 w 2453098"/>
              <a:gd name="connsiteY2" fmla="*/ 3083547 h 6043053"/>
              <a:gd name="connsiteX3" fmla="*/ 2451998 w 2453098"/>
              <a:gd name="connsiteY3" fmla="*/ 0 h 6043053"/>
              <a:gd name="connsiteX0" fmla="*/ 2451998 w 2453098"/>
              <a:gd name="connsiteY0" fmla="*/ 0 h 6090678"/>
              <a:gd name="connsiteX1" fmla="*/ 2447554 w 2453098"/>
              <a:gd name="connsiteY1" fmla="*/ 6090678 h 6090678"/>
              <a:gd name="connsiteX2" fmla="*/ 0 w 2453098"/>
              <a:gd name="connsiteY2" fmla="*/ 3083547 h 6090678"/>
              <a:gd name="connsiteX3" fmla="*/ 2451998 w 2453098"/>
              <a:gd name="connsiteY3" fmla="*/ 0 h 6090678"/>
              <a:gd name="connsiteX0" fmla="*/ 2451998 w 2453098"/>
              <a:gd name="connsiteY0" fmla="*/ 0 h 6090678"/>
              <a:gd name="connsiteX1" fmla="*/ 2447554 w 2453098"/>
              <a:gd name="connsiteY1" fmla="*/ 6090678 h 6090678"/>
              <a:gd name="connsiteX2" fmla="*/ 0 w 2453098"/>
              <a:gd name="connsiteY2" fmla="*/ 3064497 h 6090678"/>
              <a:gd name="connsiteX3" fmla="*/ 2451998 w 2453098"/>
              <a:gd name="connsiteY3" fmla="*/ 0 h 6090678"/>
              <a:gd name="connsiteX0" fmla="*/ 2442473 w 2443573"/>
              <a:gd name="connsiteY0" fmla="*/ 0 h 6090678"/>
              <a:gd name="connsiteX1" fmla="*/ 2438029 w 2443573"/>
              <a:gd name="connsiteY1" fmla="*/ 6090678 h 6090678"/>
              <a:gd name="connsiteX2" fmla="*/ 0 w 2443573"/>
              <a:gd name="connsiteY2" fmla="*/ 3074022 h 6090678"/>
              <a:gd name="connsiteX3" fmla="*/ 2442473 w 2443573"/>
              <a:gd name="connsiteY3" fmla="*/ 0 h 6090678"/>
              <a:gd name="connsiteX0" fmla="*/ 2442473 w 2443573"/>
              <a:gd name="connsiteY0" fmla="*/ 0 h 6062103"/>
              <a:gd name="connsiteX1" fmla="*/ 2438029 w 2443573"/>
              <a:gd name="connsiteY1" fmla="*/ 6062103 h 6062103"/>
              <a:gd name="connsiteX2" fmla="*/ 0 w 2443573"/>
              <a:gd name="connsiteY2" fmla="*/ 3045447 h 6062103"/>
              <a:gd name="connsiteX3" fmla="*/ 2442473 w 2443573"/>
              <a:gd name="connsiteY3" fmla="*/ 0 h 6062103"/>
              <a:gd name="connsiteX0" fmla="*/ 2442473 w 2443573"/>
              <a:gd name="connsiteY0" fmla="*/ 0 h 6062103"/>
              <a:gd name="connsiteX1" fmla="*/ 2438029 w 2443573"/>
              <a:gd name="connsiteY1" fmla="*/ 6062103 h 6062103"/>
              <a:gd name="connsiteX2" fmla="*/ 0 w 2443573"/>
              <a:gd name="connsiteY2" fmla="*/ 3045447 h 6062103"/>
              <a:gd name="connsiteX3" fmla="*/ 2442473 w 2443573"/>
              <a:gd name="connsiteY3" fmla="*/ 0 h 6062103"/>
              <a:gd name="connsiteX0" fmla="*/ 2442473 w 2443573"/>
              <a:gd name="connsiteY0" fmla="*/ 0 h 6062103"/>
              <a:gd name="connsiteX1" fmla="*/ 2438029 w 2443573"/>
              <a:gd name="connsiteY1" fmla="*/ 6062103 h 6062103"/>
              <a:gd name="connsiteX2" fmla="*/ 0 w 2443573"/>
              <a:gd name="connsiteY2" fmla="*/ 3045447 h 6062103"/>
              <a:gd name="connsiteX3" fmla="*/ 2442473 w 2443573"/>
              <a:gd name="connsiteY3" fmla="*/ 0 h 606210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373"/>
              <a:gd name="connsiteY0" fmla="*/ 0 h 6043053"/>
              <a:gd name="connsiteX1" fmla="*/ 2434122 w 2443373"/>
              <a:gd name="connsiteY1" fmla="*/ 6043053 h 6043053"/>
              <a:gd name="connsiteX2" fmla="*/ 0 w 2443373"/>
              <a:gd name="connsiteY2" fmla="*/ 3045447 h 6043053"/>
              <a:gd name="connsiteX3" fmla="*/ 2442473 w 2443373"/>
              <a:gd name="connsiteY3" fmla="*/ 0 h 6043053"/>
              <a:gd name="connsiteX0" fmla="*/ 2442473 w 2443373"/>
              <a:gd name="connsiteY0" fmla="*/ 0 h 6043053"/>
              <a:gd name="connsiteX1" fmla="*/ 2434122 w 2443373"/>
              <a:gd name="connsiteY1" fmla="*/ 6043053 h 6043053"/>
              <a:gd name="connsiteX2" fmla="*/ 0 w 2443373"/>
              <a:gd name="connsiteY2" fmla="*/ 3045447 h 6043053"/>
              <a:gd name="connsiteX3" fmla="*/ 2442473 w 2443373"/>
              <a:gd name="connsiteY3" fmla="*/ 0 h 6043053"/>
              <a:gd name="connsiteX0" fmla="*/ 2446380 w 2447142"/>
              <a:gd name="connsiteY0" fmla="*/ 0 h 6027423"/>
              <a:gd name="connsiteX1" fmla="*/ 2434122 w 2447142"/>
              <a:gd name="connsiteY1" fmla="*/ 6027423 h 6027423"/>
              <a:gd name="connsiteX2" fmla="*/ 0 w 2447142"/>
              <a:gd name="connsiteY2" fmla="*/ 3029817 h 6027423"/>
              <a:gd name="connsiteX3" fmla="*/ 2446380 w 2447142"/>
              <a:gd name="connsiteY3" fmla="*/ 0 h 6027423"/>
              <a:gd name="connsiteX0" fmla="*/ 2430750 w 2431512"/>
              <a:gd name="connsiteY0" fmla="*/ 0 h 6027423"/>
              <a:gd name="connsiteX1" fmla="*/ 2418492 w 2431512"/>
              <a:gd name="connsiteY1" fmla="*/ 6027423 h 6027423"/>
              <a:gd name="connsiteX2" fmla="*/ 0 w 2431512"/>
              <a:gd name="connsiteY2" fmla="*/ 3033725 h 6027423"/>
              <a:gd name="connsiteX3" fmla="*/ 2430750 w 2431512"/>
              <a:gd name="connsiteY3" fmla="*/ 0 h 6027423"/>
              <a:gd name="connsiteX0" fmla="*/ 2438565 w 2439327"/>
              <a:gd name="connsiteY0" fmla="*/ 0 h 6027423"/>
              <a:gd name="connsiteX1" fmla="*/ 2426307 w 2439327"/>
              <a:gd name="connsiteY1" fmla="*/ 6027423 h 6027423"/>
              <a:gd name="connsiteX2" fmla="*/ 0 w 2439327"/>
              <a:gd name="connsiteY2" fmla="*/ 3025910 h 6027423"/>
              <a:gd name="connsiteX3" fmla="*/ 2438565 w 243932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26842 w 2428259"/>
              <a:gd name="connsiteY0" fmla="*/ 0 h 5996162"/>
              <a:gd name="connsiteX1" fmla="*/ 2426307 w 2428259"/>
              <a:gd name="connsiteY1" fmla="*/ 5996162 h 5996162"/>
              <a:gd name="connsiteX2" fmla="*/ 0 w 2428259"/>
              <a:gd name="connsiteY2" fmla="*/ 2994649 h 5996162"/>
              <a:gd name="connsiteX3" fmla="*/ 2426842 w 2428259"/>
              <a:gd name="connsiteY3" fmla="*/ 0 h 5996162"/>
              <a:gd name="connsiteX0" fmla="*/ 2426842 w 2428259"/>
              <a:gd name="connsiteY0" fmla="*/ 0 h 6007885"/>
              <a:gd name="connsiteX1" fmla="*/ 2426307 w 2428259"/>
              <a:gd name="connsiteY1" fmla="*/ 6007885 h 6007885"/>
              <a:gd name="connsiteX2" fmla="*/ 0 w 2428259"/>
              <a:gd name="connsiteY2" fmla="*/ 3006372 h 6007885"/>
              <a:gd name="connsiteX3" fmla="*/ 2426842 w 2428259"/>
              <a:gd name="connsiteY3" fmla="*/ 0 h 6007885"/>
              <a:gd name="connsiteX0" fmla="*/ 2426842 w 2428259"/>
              <a:gd name="connsiteY0" fmla="*/ 0 h 6000070"/>
              <a:gd name="connsiteX1" fmla="*/ 2426307 w 2428259"/>
              <a:gd name="connsiteY1" fmla="*/ 6000070 h 6000070"/>
              <a:gd name="connsiteX2" fmla="*/ 0 w 2428259"/>
              <a:gd name="connsiteY2" fmla="*/ 3006372 h 6000070"/>
              <a:gd name="connsiteX3" fmla="*/ 2426842 w 2428259"/>
              <a:gd name="connsiteY3" fmla="*/ 0 h 6000070"/>
              <a:gd name="connsiteX0" fmla="*/ 2426842 w 2428259"/>
              <a:gd name="connsiteY0" fmla="*/ 0 h 6000070"/>
              <a:gd name="connsiteX1" fmla="*/ 2426307 w 2428259"/>
              <a:gd name="connsiteY1" fmla="*/ 6000070 h 6000070"/>
              <a:gd name="connsiteX2" fmla="*/ 0 w 2428259"/>
              <a:gd name="connsiteY2" fmla="*/ 3006372 h 6000070"/>
              <a:gd name="connsiteX3" fmla="*/ 2426842 w 2428259"/>
              <a:gd name="connsiteY3" fmla="*/ 0 h 6000070"/>
            </a:gdLst>
            <a:ahLst/>
            <a:cxnLst>
              <a:cxn ang="0">
                <a:pos x="connsiteX0" y="connsiteY0"/>
              </a:cxn>
              <a:cxn ang="0">
                <a:pos x="connsiteX1" y="connsiteY1"/>
              </a:cxn>
              <a:cxn ang="0">
                <a:pos x="connsiteX2" y="connsiteY2"/>
              </a:cxn>
              <a:cxn ang="0">
                <a:pos x="connsiteX3" y="connsiteY3"/>
              </a:cxn>
            </a:cxnLst>
            <a:rect l="l" t="t" r="r" b="b"/>
            <a:pathLst>
              <a:path w="2428259" h="6000070">
                <a:moveTo>
                  <a:pt x="2426842" y="0"/>
                </a:moveTo>
                <a:cubicBezTo>
                  <a:pt x="2431958" y="2087974"/>
                  <a:pt x="2421191" y="3912096"/>
                  <a:pt x="2426307" y="6000070"/>
                </a:cubicBezTo>
                <a:lnTo>
                  <a:pt x="0" y="3006372"/>
                </a:lnTo>
                <a:lnTo>
                  <a:pt x="2426842" y="0"/>
                </a:ln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pic>
        <p:nvPicPr>
          <p:cNvPr id="11" name="Kuva 10" descr="Finnish Transport and Communicatios Agency Traficom.">
            <a:extLst>
              <a:ext uri="{FF2B5EF4-FFF2-40B4-BE49-F238E27FC236}">
                <a16:creationId xmlns:a16="http://schemas.microsoft.com/office/drawing/2014/main" id="{E968BD8D-F8CB-4FA1-8AB7-95A1A72038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200" y="1195200"/>
            <a:ext cx="3002400" cy="628322"/>
          </a:xfrm>
          <a:prstGeom prst="rect">
            <a:avLst/>
          </a:prstGeom>
        </p:spPr>
      </p:pic>
    </p:spTree>
    <p:extLst>
      <p:ext uri="{BB962C8B-B14F-4D97-AF65-F5344CB8AC3E}">
        <p14:creationId xmlns:p14="http://schemas.microsoft.com/office/powerpoint/2010/main" val="3039082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Kaksi_kuvaa_A">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633CA5-363D-42E1-9C8C-C7BFBF4A650A}"/>
              </a:ext>
              <a:ext uri="{C183D7F6-B498-43B3-948B-1728B52AA6E4}">
                <adec:decorative xmlns:adec="http://schemas.microsoft.com/office/drawing/2017/decorative" val="1"/>
              </a:ext>
            </a:extLst>
          </p:cNvPr>
          <p:cNvSpPr>
            <a:spLocks noGrp="1"/>
          </p:cNvSpPr>
          <p:nvPr>
            <p:ph type="pic" sz="quarter" idx="10"/>
          </p:nvPr>
        </p:nvSpPr>
        <p:spPr>
          <a:xfrm>
            <a:off x="-1" y="0"/>
            <a:ext cx="6530401" cy="6858001"/>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0401" h="6858001">
                <a:moveTo>
                  <a:pt x="0" y="0"/>
                </a:moveTo>
                <a:lnTo>
                  <a:pt x="5244339" y="0"/>
                </a:lnTo>
                <a:lnTo>
                  <a:pt x="5338407" y="108596"/>
                </a:lnTo>
                <a:cubicBezTo>
                  <a:pt x="6083071" y="1010919"/>
                  <a:pt x="6530401" y="2167720"/>
                  <a:pt x="6530401" y="3429000"/>
                </a:cubicBezTo>
                <a:cubicBezTo>
                  <a:pt x="6530401" y="4690280"/>
                  <a:pt x="6083071" y="5847081"/>
                  <a:pt x="5338407" y="6749405"/>
                </a:cubicBezTo>
                <a:lnTo>
                  <a:pt x="5244338" y="6858001"/>
                </a:lnTo>
                <a:lnTo>
                  <a:pt x="0" y="6858001"/>
                </a:lnTo>
                <a:close/>
              </a:path>
            </a:pathLst>
          </a:custGeom>
          <a:noFill/>
        </p:spPr>
        <p:txBody>
          <a:bodyPr wrap="square" anchor="ctr" anchorCtr="0">
            <a:noAutofit/>
          </a:bodyPr>
          <a:lstStyle>
            <a:lvl1pPr marL="0" indent="0" algn="ctr">
              <a:buNone/>
              <a:defRPr/>
            </a:lvl1pPr>
          </a:lstStyle>
          <a:p>
            <a:r>
              <a:rPr lang="en-US"/>
              <a:t>Click icon to add picture</a:t>
            </a:r>
            <a:endParaRPr lang="en-FI"/>
          </a:p>
        </p:txBody>
      </p:sp>
      <p:sp>
        <p:nvSpPr>
          <p:cNvPr id="9" name="Tekstin paikkamerkki 4">
            <a:extLst>
              <a:ext uri="{FF2B5EF4-FFF2-40B4-BE49-F238E27FC236}">
                <a16:creationId xmlns:a16="http://schemas.microsoft.com/office/drawing/2014/main" id="{2B5D60B4-8F31-9E28-4F4B-5F203DB9CCEE}"/>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
        <p:nvSpPr>
          <p:cNvPr id="20" name="Picture Placeholder 19">
            <a:extLst>
              <a:ext uri="{FF2B5EF4-FFF2-40B4-BE49-F238E27FC236}">
                <a16:creationId xmlns:a16="http://schemas.microsoft.com/office/drawing/2014/main" id="{14BDE79F-109B-6CAC-ACD2-CDF7FBA42569}"/>
              </a:ext>
              <a:ext uri="{C183D7F6-B498-43B3-948B-1728B52AA6E4}">
                <adec:decorative xmlns:adec="http://schemas.microsoft.com/office/drawing/2017/decorative" val="1"/>
              </a:ext>
            </a:extLst>
          </p:cNvPr>
          <p:cNvSpPr>
            <a:spLocks noGrp="1"/>
          </p:cNvSpPr>
          <p:nvPr>
            <p:ph type="pic" sz="quarter" idx="11"/>
          </p:nvPr>
        </p:nvSpPr>
        <p:spPr>
          <a:xfrm>
            <a:off x="5363212" y="0"/>
            <a:ext cx="6828789" cy="6858000"/>
          </a:xfrm>
          <a:custGeom>
            <a:avLst/>
            <a:gdLst>
              <a:gd name="connsiteX0" fmla="*/ 0 w 6828789"/>
              <a:gd name="connsiteY0" fmla="*/ 0 h 6858000"/>
              <a:gd name="connsiteX1" fmla="*/ 6828789 w 6828789"/>
              <a:gd name="connsiteY1" fmla="*/ 0 h 6858000"/>
              <a:gd name="connsiteX2" fmla="*/ 6828789 w 6828789"/>
              <a:gd name="connsiteY2" fmla="*/ 6858000 h 6858000"/>
              <a:gd name="connsiteX3" fmla="*/ 0 w 6828789"/>
              <a:gd name="connsiteY3" fmla="*/ 6858000 h 6858000"/>
              <a:gd name="connsiteX4" fmla="*/ 94068 w 6828789"/>
              <a:gd name="connsiteY4" fmla="*/ 6749405 h 6858000"/>
              <a:gd name="connsiteX5" fmla="*/ 1286062 w 6828789"/>
              <a:gd name="connsiteY5" fmla="*/ 3429000 h 6858000"/>
              <a:gd name="connsiteX6" fmla="*/ 94068 w 6828789"/>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8789" h="6858000">
                <a:moveTo>
                  <a:pt x="0" y="0"/>
                </a:moveTo>
                <a:lnTo>
                  <a:pt x="6828789" y="0"/>
                </a:lnTo>
                <a:lnTo>
                  <a:pt x="6828789" y="6858000"/>
                </a:lnTo>
                <a:lnTo>
                  <a:pt x="0" y="6858000"/>
                </a:lnTo>
                <a:lnTo>
                  <a:pt x="94068" y="6749405"/>
                </a:lnTo>
                <a:cubicBezTo>
                  <a:pt x="838732" y="5847081"/>
                  <a:pt x="1286062" y="4690280"/>
                  <a:pt x="1286062" y="3429000"/>
                </a:cubicBezTo>
                <a:cubicBezTo>
                  <a:pt x="1286062" y="2167720"/>
                  <a:pt x="838732" y="1010919"/>
                  <a:pt x="94068" y="108596"/>
                </a:cubicBezTo>
                <a:close/>
              </a:path>
            </a:pathLst>
          </a:custGeom>
          <a:noFill/>
        </p:spPr>
        <p:txBody>
          <a:bodyPr wrap="square" anchor="ctr" anchorCtr="0">
            <a:noAutofit/>
          </a:bodyPr>
          <a:lstStyle>
            <a:lvl1pPr marL="0" indent="0" algn="ctr">
              <a:buNone/>
              <a:defRPr/>
            </a:lvl1pPr>
          </a:lstStyle>
          <a:p>
            <a:r>
              <a:rPr lang="en-US"/>
              <a:t>Click icon to add picture</a:t>
            </a:r>
            <a:endParaRPr lang="en-FI" dirty="0"/>
          </a:p>
        </p:txBody>
      </p:sp>
      <p:sp>
        <p:nvSpPr>
          <p:cNvPr id="12" name="Alatunnisteen paikkamerkki 10">
            <a:extLst>
              <a:ext uri="{FF2B5EF4-FFF2-40B4-BE49-F238E27FC236}">
                <a16:creationId xmlns:a16="http://schemas.microsoft.com/office/drawing/2014/main" id="{890D0764-9D39-051D-E31B-D2F12B59A4E7}"/>
              </a:ext>
            </a:extLst>
          </p:cNvPr>
          <p:cNvSpPr>
            <a:spLocks noGrp="1"/>
          </p:cNvSpPr>
          <p:nvPr>
            <p:ph type="ftr" sz="quarter" idx="15"/>
          </p:nvPr>
        </p:nvSpPr>
        <p:spPr>
          <a:xfrm>
            <a:off x="2507022" y="6466504"/>
            <a:ext cx="3588978" cy="252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r>
              <a:rPr lang="fi-FI"/>
              <a:t>[Esityksen nimi]</a:t>
            </a:r>
            <a:endParaRPr lang="fi-FI" dirty="0"/>
          </a:p>
        </p:txBody>
      </p:sp>
      <p:sp>
        <p:nvSpPr>
          <p:cNvPr id="13" name="Päivämäärän paikkamerkki 7">
            <a:extLst>
              <a:ext uri="{FF2B5EF4-FFF2-40B4-BE49-F238E27FC236}">
                <a16:creationId xmlns:a16="http://schemas.microsoft.com/office/drawing/2014/main" id="{C475DB7C-9802-7A93-3FFF-1D1C60CCDDAD}"/>
              </a:ext>
            </a:extLst>
          </p:cNvPr>
          <p:cNvSpPr>
            <a:spLocks noGrp="1"/>
          </p:cNvSpPr>
          <p:nvPr>
            <p:ph type="dt" sz="half" idx="14"/>
          </p:nvPr>
        </p:nvSpPr>
        <p:spPr>
          <a:xfrm>
            <a:off x="9164150" y="6466504"/>
            <a:ext cx="1872000" cy="252000"/>
          </a:xfrm>
        </p:spPr>
        <p:txBody>
          <a:bodyPr/>
          <a:lstStyle>
            <a:lvl1pPr>
              <a:defRPr>
                <a:solidFill>
                  <a:schemeClr val="bg1"/>
                </a:solidFill>
              </a:defRPr>
            </a:lvl1pPr>
          </a:lstStyle>
          <a:p>
            <a:pPr>
              <a:defRPr/>
            </a:pPr>
            <a:r>
              <a:rPr lang="en-GB"/>
              <a:t>2025-06-25</a:t>
            </a:r>
            <a:endParaRPr lang="fi-FI" dirty="0"/>
          </a:p>
        </p:txBody>
      </p:sp>
      <p:sp>
        <p:nvSpPr>
          <p:cNvPr id="14" name="Dian numeron paikkamerkki 11">
            <a:extLst>
              <a:ext uri="{FF2B5EF4-FFF2-40B4-BE49-F238E27FC236}">
                <a16:creationId xmlns:a16="http://schemas.microsoft.com/office/drawing/2014/main" id="{5B7D8C49-CCB9-D752-0407-B22AA03A770A}"/>
              </a:ext>
            </a:extLst>
          </p:cNvPr>
          <p:cNvSpPr>
            <a:spLocks noGrp="1"/>
          </p:cNvSpPr>
          <p:nvPr>
            <p:ph type="sldNum" sz="quarter" idx="16"/>
          </p:nvPr>
        </p:nvSpPr>
        <p:spPr>
          <a:xfrm>
            <a:off x="11304000" y="6466504"/>
            <a:ext cx="610671" cy="252000"/>
          </a:xfrm>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spTree>
    <p:extLst>
      <p:ext uri="{BB962C8B-B14F-4D97-AF65-F5344CB8AC3E}">
        <p14:creationId xmlns:p14="http://schemas.microsoft.com/office/powerpoint/2010/main" val="657326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Kaksi_kuvaa_B">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4664CDCB-40F3-B61C-3DF1-392DB71E0421}"/>
              </a:ext>
              <a:ext uri="{C183D7F6-B498-43B3-948B-1728B52AA6E4}">
                <adec:decorative xmlns:adec="http://schemas.microsoft.com/office/drawing/2017/decorative" val="1"/>
              </a:ext>
            </a:extLst>
          </p:cNvPr>
          <p:cNvSpPr>
            <a:spLocks noGrp="1"/>
          </p:cNvSpPr>
          <p:nvPr>
            <p:ph type="pic" sz="quarter" idx="10"/>
          </p:nvPr>
        </p:nvSpPr>
        <p:spPr>
          <a:xfrm>
            <a:off x="0" y="0"/>
            <a:ext cx="7001548" cy="6858000"/>
          </a:xfrm>
          <a:custGeom>
            <a:avLst/>
            <a:gdLst>
              <a:gd name="connsiteX0" fmla="*/ 0 w 7001548"/>
              <a:gd name="connsiteY0" fmla="*/ 0 h 6858000"/>
              <a:gd name="connsiteX1" fmla="*/ 7001548 w 7001548"/>
              <a:gd name="connsiteY1" fmla="*/ 0 h 6858000"/>
              <a:gd name="connsiteX2" fmla="*/ 6907480 w 7001548"/>
              <a:gd name="connsiteY2" fmla="*/ 108596 h 6858000"/>
              <a:gd name="connsiteX3" fmla="*/ 5715485 w 7001548"/>
              <a:gd name="connsiteY3" fmla="*/ 3429000 h 6858000"/>
              <a:gd name="connsiteX4" fmla="*/ 6907480 w 7001548"/>
              <a:gd name="connsiteY4" fmla="*/ 6749405 h 6858000"/>
              <a:gd name="connsiteX5" fmla="*/ 7001548 w 7001548"/>
              <a:gd name="connsiteY5" fmla="*/ 6858000 h 6858000"/>
              <a:gd name="connsiteX6" fmla="*/ 0 w 700154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548" h="6858000">
                <a:moveTo>
                  <a:pt x="0" y="0"/>
                </a:moveTo>
                <a:lnTo>
                  <a:pt x="7001548" y="0"/>
                </a:lnTo>
                <a:lnTo>
                  <a:pt x="6907480" y="108596"/>
                </a:lnTo>
                <a:cubicBezTo>
                  <a:pt x="6162816" y="1010919"/>
                  <a:pt x="5715485" y="2167720"/>
                  <a:pt x="5715485" y="3429000"/>
                </a:cubicBezTo>
                <a:cubicBezTo>
                  <a:pt x="5715485" y="4690280"/>
                  <a:pt x="6162816" y="5847081"/>
                  <a:pt x="6907480" y="6749405"/>
                </a:cubicBezTo>
                <a:lnTo>
                  <a:pt x="7001548" y="6858000"/>
                </a:lnTo>
                <a:lnTo>
                  <a:pt x="0" y="6858000"/>
                </a:lnTo>
                <a:close/>
              </a:path>
            </a:pathLst>
          </a:custGeom>
          <a:noFill/>
        </p:spPr>
        <p:txBody>
          <a:bodyPr wrap="square" anchor="ctr" anchorCtr="0">
            <a:noAutofit/>
          </a:bodyPr>
          <a:lstStyle>
            <a:lvl1pPr marL="0" indent="0" algn="ctr">
              <a:buNone/>
              <a:defRPr/>
            </a:lvl1pPr>
          </a:lstStyle>
          <a:p>
            <a:r>
              <a:rPr lang="en-US"/>
              <a:t>Click icon to add picture</a:t>
            </a:r>
            <a:endParaRPr lang="en-FI"/>
          </a:p>
        </p:txBody>
      </p:sp>
      <p:sp>
        <p:nvSpPr>
          <p:cNvPr id="9" name="Tekstin paikkamerkki 4">
            <a:extLst>
              <a:ext uri="{FF2B5EF4-FFF2-40B4-BE49-F238E27FC236}">
                <a16:creationId xmlns:a16="http://schemas.microsoft.com/office/drawing/2014/main" id="{5A861390-BC65-D90B-A67A-81EC2CA5A7D1}"/>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
        <p:nvSpPr>
          <p:cNvPr id="25" name="Picture Placeholder 24">
            <a:extLst>
              <a:ext uri="{FF2B5EF4-FFF2-40B4-BE49-F238E27FC236}">
                <a16:creationId xmlns:a16="http://schemas.microsoft.com/office/drawing/2014/main" id="{39480CDD-F2DF-ABB6-4D21-D3394137689F}"/>
              </a:ext>
              <a:ext uri="{C183D7F6-B498-43B3-948B-1728B52AA6E4}">
                <adec:decorative xmlns:adec="http://schemas.microsoft.com/office/drawing/2017/decorative" val="1"/>
              </a:ext>
            </a:extLst>
          </p:cNvPr>
          <p:cNvSpPr>
            <a:spLocks noGrp="1"/>
          </p:cNvSpPr>
          <p:nvPr>
            <p:ph type="pic" sz="quarter" idx="11"/>
          </p:nvPr>
        </p:nvSpPr>
        <p:spPr>
          <a:xfrm>
            <a:off x="5824542" y="0"/>
            <a:ext cx="6367458" cy="6858000"/>
          </a:xfrm>
          <a:custGeom>
            <a:avLst/>
            <a:gdLst>
              <a:gd name="connsiteX0" fmla="*/ 1286063 w 6367458"/>
              <a:gd name="connsiteY0" fmla="*/ 0 h 6858000"/>
              <a:gd name="connsiteX1" fmla="*/ 6367458 w 6367458"/>
              <a:gd name="connsiteY1" fmla="*/ 0 h 6858000"/>
              <a:gd name="connsiteX2" fmla="*/ 6367458 w 6367458"/>
              <a:gd name="connsiteY2" fmla="*/ 6858000 h 6858000"/>
              <a:gd name="connsiteX3" fmla="*/ 1286063 w 6367458"/>
              <a:gd name="connsiteY3" fmla="*/ 6858000 h 6858000"/>
              <a:gd name="connsiteX4" fmla="*/ 1191995 w 6367458"/>
              <a:gd name="connsiteY4" fmla="*/ 6749405 h 6858000"/>
              <a:gd name="connsiteX5" fmla="*/ 0 w 6367458"/>
              <a:gd name="connsiteY5" fmla="*/ 3429000 h 6858000"/>
              <a:gd name="connsiteX6" fmla="*/ 1191995 w 6367458"/>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7458" h="6858000">
                <a:moveTo>
                  <a:pt x="1286063" y="0"/>
                </a:moveTo>
                <a:lnTo>
                  <a:pt x="6367458" y="0"/>
                </a:lnTo>
                <a:lnTo>
                  <a:pt x="6367458" y="6858000"/>
                </a:lnTo>
                <a:lnTo>
                  <a:pt x="1286063" y="6858000"/>
                </a:lnTo>
                <a:lnTo>
                  <a:pt x="1191995" y="6749405"/>
                </a:lnTo>
                <a:cubicBezTo>
                  <a:pt x="447331" y="5847081"/>
                  <a:pt x="0" y="4690280"/>
                  <a:pt x="0" y="3429000"/>
                </a:cubicBezTo>
                <a:cubicBezTo>
                  <a:pt x="0" y="2167720"/>
                  <a:pt x="447331" y="1010919"/>
                  <a:pt x="1191995" y="108596"/>
                </a:cubicBezTo>
                <a:close/>
              </a:path>
            </a:pathLst>
          </a:custGeom>
          <a:noFill/>
          <a:ln>
            <a:noFill/>
          </a:ln>
        </p:spPr>
        <p:txBody>
          <a:bodyPr wrap="square" anchor="ctr" anchorCtr="0">
            <a:noAutofit/>
          </a:bodyPr>
          <a:lstStyle>
            <a:lvl1pPr marL="0" indent="0" algn="ctr">
              <a:buNone/>
              <a:defRPr/>
            </a:lvl1pPr>
          </a:lstStyle>
          <a:p>
            <a:r>
              <a:rPr lang="en-US"/>
              <a:t>Click icon to add picture</a:t>
            </a:r>
            <a:endParaRPr lang="en-FI"/>
          </a:p>
        </p:txBody>
      </p:sp>
      <p:sp>
        <p:nvSpPr>
          <p:cNvPr id="12" name="Alatunnisteen paikkamerkki 10">
            <a:extLst>
              <a:ext uri="{FF2B5EF4-FFF2-40B4-BE49-F238E27FC236}">
                <a16:creationId xmlns:a16="http://schemas.microsoft.com/office/drawing/2014/main" id="{E3380DD7-B927-F80E-1485-3D677EE601D0}"/>
              </a:ext>
            </a:extLst>
          </p:cNvPr>
          <p:cNvSpPr>
            <a:spLocks noGrp="1"/>
          </p:cNvSpPr>
          <p:nvPr>
            <p:ph type="ftr" sz="quarter" idx="15"/>
          </p:nvPr>
        </p:nvSpPr>
        <p:spPr>
          <a:xfrm>
            <a:off x="2507022" y="6466504"/>
            <a:ext cx="3588978" cy="252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r>
              <a:rPr lang="fi-FI"/>
              <a:t>[Esityksen nimi]</a:t>
            </a:r>
            <a:endParaRPr lang="fi-FI" dirty="0"/>
          </a:p>
        </p:txBody>
      </p:sp>
      <p:sp>
        <p:nvSpPr>
          <p:cNvPr id="13" name="Päivämäärän paikkamerkki 7">
            <a:extLst>
              <a:ext uri="{FF2B5EF4-FFF2-40B4-BE49-F238E27FC236}">
                <a16:creationId xmlns:a16="http://schemas.microsoft.com/office/drawing/2014/main" id="{7AC75DE7-1369-7459-CD9C-777319A2C5A7}"/>
              </a:ext>
            </a:extLst>
          </p:cNvPr>
          <p:cNvSpPr>
            <a:spLocks noGrp="1"/>
          </p:cNvSpPr>
          <p:nvPr>
            <p:ph type="dt" sz="half" idx="14"/>
          </p:nvPr>
        </p:nvSpPr>
        <p:spPr>
          <a:xfrm>
            <a:off x="9164150" y="6466504"/>
            <a:ext cx="1872000" cy="252000"/>
          </a:xfrm>
        </p:spPr>
        <p:txBody>
          <a:bodyPr/>
          <a:lstStyle>
            <a:lvl1pPr>
              <a:defRPr>
                <a:solidFill>
                  <a:schemeClr val="bg1"/>
                </a:solidFill>
              </a:defRPr>
            </a:lvl1pPr>
          </a:lstStyle>
          <a:p>
            <a:pPr>
              <a:defRPr/>
            </a:pPr>
            <a:r>
              <a:rPr lang="en-GB"/>
              <a:t>2025-06-25</a:t>
            </a:r>
            <a:endParaRPr lang="fi-FI" dirty="0"/>
          </a:p>
        </p:txBody>
      </p:sp>
      <p:sp>
        <p:nvSpPr>
          <p:cNvPr id="14" name="Dian numeron paikkamerkki 11">
            <a:extLst>
              <a:ext uri="{FF2B5EF4-FFF2-40B4-BE49-F238E27FC236}">
                <a16:creationId xmlns:a16="http://schemas.microsoft.com/office/drawing/2014/main" id="{45468E87-8776-F96B-3440-0E3E5E66C466}"/>
              </a:ext>
            </a:extLst>
          </p:cNvPr>
          <p:cNvSpPr>
            <a:spLocks noGrp="1"/>
          </p:cNvSpPr>
          <p:nvPr>
            <p:ph type="sldNum" sz="quarter" idx="16"/>
          </p:nvPr>
        </p:nvSpPr>
        <p:spPr>
          <a:xfrm>
            <a:off x="11304000" y="6466504"/>
            <a:ext cx="610671" cy="252000"/>
          </a:xfrm>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spTree>
    <p:extLst>
      <p:ext uri="{BB962C8B-B14F-4D97-AF65-F5344CB8AC3E}">
        <p14:creationId xmlns:p14="http://schemas.microsoft.com/office/powerpoint/2010/main" val="587964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21_Lopetusdia">
    <p:bg>
      <p:bgPr>
        <a:solidFill>
          <a:schemeClr val="bg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C31EDD55-C41C-9E4D-C5EF-6A7A1982E321}"/>
              </a:ext>
              <a:ext uri="{C183D7F6-B498-43B3-948B-1728B52AA6E4}">
                <adec:decorative xmlns:adec="http://schemas.microsoft.com/office/drawing/2017/decorative" val="1"/>
              </a:ext>
            </a:extLst>
          </p:cNvPr>
          <p:cNvSpPr/>
          <p:nvPr userDrawn="1"/>
        </p:nvSpPr>
        <p:spPr>
          <a:xfrm>
            <a:off x="0" y="0"/>
            <a:ext cx="6096000" cy="6858000"/>
          </a:xfrm>
          <a:custGeom>
            <a:avLst/>
            <a:gdLst>
              <a:gd name="connsiteX0" fmla="*/ 0 w 6096000"/>
              <a:gd name="connsiteY0" fmla="*/ 0 h 6858000"/>
              <a:gd name="connsiteX1" fmla="*/ 4809938 w 6096000"/>
              <a:gd name="connsiteY1" fmla="*/ 0 h 6858000"/>
              <a:gd name="connsiteX2" fmla="*/ 4904006 w 6096000"/>
              <a:gd name="connsiteY2" fmla="*/ 108596 h 6858000"/>
              <a:gd name="connsiteX3" fmla="*/ 6096000 w 6096000"/>
              <a:gd name="connsiteY3" fmla="*/ 3429000 h 6858000"/>
              <a:gd name="connsiteX4" fmla="*/ 4904006 w 6096000"/>
              <a:gd name="connsiteY4" fmla="*/ 6749405 h 6858000"/>
              <a:gd name="connsiteX5" fmla="*/ 4809938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809938" y="0"/>
                </a:lnTo>
                <a:lnTo>
                  <a:pt x="4904006" y="108596"/>
                </a:lnTo>
                <a:cubicBezTo>
                  <a:pt x="5648670" y="1010919"/>
                  <a:pt x="6096000" y="2167720"/>
                  <a:pt x="6096000" y="3429000"/>
                </a:cubicBezTo>
                <a:cubicBezTo>
                  <a:pt x="6096000" y="4690280"/>
                  <a:pt x="5648670" y="5847081"/>
                  <a:pt x="4904006" y="6749405"/>
                </a:cubicBezTo>
                <a:lnTo>
                  <a:pt x="4809938"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FI" dirty="0" err="1">
              <a:solidFill>
                <a:schemeClr val="bg1"/>
              </a:solidFill>
              <a:latin typeface="+mj-lt"/>
            </a:endParaRPr>
          </a:p>
        </p:txBody>
      </p:sp>
      <p:sp>
        <p:nvSpPr>
          <p:cNvPr id="2" name="Otsikko 1"/>
          <p:cNvSpPr>
            <a:spLocks noGrp="1"/>
          </p:cNvSpPr>
          <p:nvPr>
            <p:ph type="title"/>
          </p:nvPr>
        </p:nvSpPr>
        <p:spPr>
          <a:xfrm>
            <a:off x="612000" y="2595138"/>
            <a:ext cx="4764000" cy="2431412"/>
          </a:xfrm>
        </p:spPr>
        <p:txBody>
          <a:bodyPr anchor="b">
            <a:noAutofit/>
          </a:bodyPr>
          <a:lstStyle>
            <a:lvl1pPr algn="l">
              <a:defRPr sz="3800" b="1" cap="none" baseline="0">
                <a:solidFill>
                  <a:schemeClr val="bg1"/>
                </a:solidFill>
              </a:defRPr>
            </a:lvl1pPr>
          </a:lstStyle>
          <a:p>
            <a:r>
              <a:rPr lang="en-US" noProof="0"/>
              <a:t>Click to edit Master title style</a:t>
            </a:r>
            <a:endParaRPr lang="fi-FI" noProof="0" dirty="0"/>
          </a:p>
        </p:txBody>
      </p:sp>
      <p:sp>
        <p:nvSpPr>
          <p:cNvPr id="3" name="Tekstin paikkamerkki 2"/>
          <p:cNvSpPr>
            <a:spLocks noGrp="1"/>
          </p:cNvSpPr>
          <p:nvPr>
            <p:ph type="body" idx="1"/>
          </p:nvPr>
        </p:nvSpPr>
        <p:spPr>
          <a:xfrm>
            <a:off x="612000" y="5206550"/>
            <a:ext cx="4764000" cy="972000"/>
          </a:xfrm>
        </p:spPr>
        <p:txBody>
          <a:bodyPr anchor="t">
            <a:normAutofit/>
          </a:bodyPr>
          <a:lstStyle>
            <a:lvl1pPr marL="0" indent="0" algn="l">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Päivämäärän paikkamerkki 3">
            <a:extLst>
              <a:ext uri="{FF2B5EF4-FFF2-40B4-BE49-F238E27FC236}">
                <a16:creationId xmlns:a16="http://schemas.microsoft.com/office/drawing/2014/main" id="{196E1121-9A04-DF32-96C1-1C77E700759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2025-06-25</a:t>
            </a:r>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C40F370-7881-2D45-CCBB-9D1F9E3A28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pic>
        <p:nvPicPr>
          <p:cNvPr id="11" name="Kuva 10" descr="Finnish Transport and Communicatios Agency Traficom.">
            <a:extLst>
              <a:ext uri="{FF2B5EF4-FFF2-40B4-BE49-F238E27FC236}">
                <a16:creationId xmlns:a16="http://schemas.microsoft.com/office/drawing/2014/main" id="{E5B5DF1C-1849-4E1C-9FB5-F1CB16DDFA9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5157" y="1195200"/>
            <a:ext cx="3002400" cy="628322"/>
          </a:xfrm>
          <a:prstGeom prst="rect">
            <a:avLst/>
          </a:prstGeom>
        </p:spPr>
      </p:pic>
    </p:spTree>
    <p:extLst>
      <p:ext uri="{BB962C8B-B14F-4D97-AF65-F5344CB8AC3E}">
        <p14:creationId xmlns:p14="http://schemas.microsoft.com/office/powerpoint/2010/main" val="1179163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Otsikkodia_väri_tai_kuva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2857550"/>
            <a:ext cx="4976918" cy="2169000"/>
          </a:xfrm>
        </p:spPr>
        <p:txBody>
          <a:bodyPr anchor="b"/>
          <a:lstStyle>
            <a:lvl1pPr algn="l">
              <a:defRPr sz="3800" b="1"/>
            </a:lvl1pPr>
          </a:lstStyle>
          <a:p>
            <a:r>
              <a:rPr lang="en-US" noProof="0"/>
              <a:t>Click to edit Master title style</a:t>
            </a:r>
            <a:endParaRPr lang="en-GB" noProof="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3" y="5206550"/>
            <a:ext cx="4976918" cy="972000"/>
          </a:xfrm>
        </p:spPr>
        <p:txBody>
          <a:bodyPr>
            <a:noAutofit/>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7" name="Picture Placeholder 12">
            <a:extLst>
              <a:ext uri="{FF2B5EF4-FFF2-40B4-BE49-F238E27FC236}">
                <a16:creationId xmlns:a16="http://schemas.microsoft.com/office/drawing/2014/main" id="{0A42AC09-A746-8C88-74AB-010E3AFBF36C}"/>
              </a:ext>
              <a:ext uri="{C183D7F6-B498-43B3-948B-1728B52AA6E4}">
                <adec:decorative xmlns:adec="http://schemas.microsoft.com/office/drawing/2017/decorative" val="1"/>
              </a:ext>
            </a:extLst>
          </p:cNvPr>
          <p:cNvSpPr>
            <a:spLocks noGrp="1"/>
          </p:cNvSpPr>
          <p:nvPr>
            <p:ph type="pic" sz="quarter" idx="13"/>
          </p:nvPr>
        </p:nvSpPr>
        <p:spPr>
          <a:xfrm>
            <a:off x="6254750" y="0"/>
            <a:ext cx="5937250" cy="6858000"/>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7250" h="6858000">
                <a:moveTo>
                  <a:pt x="1286063" y="0"/>
                </a:moveTo>
                <a:lnTo>
                  <a:pt x="5937250" y="0"/>
                </a:lnTo>
                <a:lnTo>
                  <a:pt x="5937250" y="6858000"/>
                </a:lnTo>
                <a:lnTo>
                  <a:pt x="1286063" y="6858000"/>
                </a:lnTo>
                <a:lnTo>
                  <a:pt x="1191995" y="6749405"/>
                </a:lnTo>
                <a:cubicBezTo>
                  <a:pt x="447331" y="5847081"/>
                  <a:pt x="0" y="4690280"/>
                  <a:pt x="0" y="3429000"/>
                </a:cubicBezTo>
                <a:cubicBezTo>
                  <a:pt x="0" y="2167720"/>
                  <a:pt x="447331" y="1010919"/>
                  <a:pt x="1191995" y="108596"/>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pic>
        <p:nvPicPr>
          <p:cNvPr id="8" name="Kuva 7" descr="Finnish Transport and Communicatios Agency Traficom.">
            <a:extLst>
              <a:ext uri="{FF2B5EF4-FFF2-40B4-BE49-F238E27FC236}">
                <a16:creationId xmlns:a16="http://schemas.microsoft.com/office/drawing/2014/main" id="{3EEA53B7-4F01-482B-8338-1C547772B9F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200" y="1195200"/>
            <a:ext cx="3002400" cy="628322"/>
          </a:xfrm>
          <a:prstGeom prst="rect">
            <a:avLst/>
          </a:prstGeom>
        </p:spPr>
      </p:pic>
    </p:spTree>
    <p:extLst>
      <p:ext uri="{BB962C8B-B14F-4D97-AF65-F5344CB8AC3E}">
        <p14:creationId xmlns:p14="http://schemas.microsoft.com/office/powerpoint/2010/main" val="2927338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Otsikkodia_väri_tai_kuva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2857550"/>
            <a:ext cx="4976918" cy="2169000"/>
          </a:xfrm>
        </p:spPr>
        <p:txBody>
          <a:bodyPr anchor="b"/>
          <a:lstStyle>
            <a:lvl1pPr algn="l">
              <a:defRPr sz="3800" b="1"/>
            </a:lvl1pPr>
          </a:lstStyle>
          <a:p>
            <a:r>
              <a:rPr lang="en-US" noProof="0"/>
              <a:t>Click to edit Master title style</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3" y="5206550"/>
            <a:ext cx="4976918" cy="972000"/>
          </a:xfrm>
        </p:spPr>
        <p:txBody>
          <a:bodyPr>
            <a:noAutofit/>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9" name="Päivämäärän paikkamerkki 3">
            <a:extLst>
              <a:ext uri="{FF2B5EF4-FFF2-40B4-BE49-F238E27FC236}">
                <a16:creationId xmlns:a16="http://schemas.microsoft.com/office/drawing/2014/main" id="{E6645BBE-FEF5-40B5-B94E-FB1CA3F94DB3}"/>
              </a:ext>
            </a:extLst>
          </p:cNvPr>
          <p:cNvSpPr>
            <a:spLocks noGrp="1"/>
          </p:cNvSpPr>
          <p:nvPr>
            <p:ph type="dt" sz="half" idx="10"/>
          </p:nvPr>
        </p:nvSpPr>
        <p:spPr>
          <a:xfrm>
            <a:off x="9164150" y="6466504"/>
            <a:ext cx="1872000" cy="252000"/>
          </a:xfrm>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Verdana"/>
                <a:ea typeface="+mn-ea"/>
                <a:cs typeface="+mn-cs"/>
              </a:rPr>
              <a:t>2025-06-25</a:t>
            </a:r>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13" name="Dian numeron paikkamerkki 5">
            <a:extLst>
              <a:ext uri="{FF2B5EF4-FFF2-40B4-BE49-F238E27FC236}">
                <a16:creationId xmlns:a16="http://schemas.microsoft.com/office/drawing/2014/main" id="{F183FAF6-6BBF-4DCF-BCB2-D6CE39073900}"/>
              </a:ext>
            </a:extLst>
          </p:cNvPr>
          <p:cNvSpPr>
            <a:spLocks noGrp="1"/>
          </p:cNvSpPr>
          <p:nvPr>
            <p:ph type="sldNum" sz="quarter" idx="12"/>
          </p:nvPr>
        </p:nvSpPr>
        <p:spPr>
          <a:xfrm>
            <a:off x="11304000" y="6466504"/>
            <a:ext cx="610671" cy="252000"/>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14" name="Picture Placeholder 12">
            <a:extLst>
              <a:ext uri="{FF2B5EF4-FFF2-40B4-BE49-F238E27FC236}">
                <a16:creationId xmlns:a16="http://schemas.microsoft.com/office/drawing/2014/main" id="{4EE935FB-9105-45D7-ABCF-F25B63E21F4C}"/>
              </a:ext>
              <a:ext uri="{C183D7F6-B498-43B3-948B-1728B52AA6E4}">
                <adec:decorative xmlns:adec="http://schemas.microsoft.com/office/drawing/2017/decorative" val="1"/>
              </a:ext>
            </a:extLst>
          </p:cNvPr>
          <p:cNvSpPr>
            <a:spLocks noGrp="1"/>
          </p:cNvSpPr>
          <p:nvPr>
            <p:ph type="pic" sz="quarter" idx="15"/>
          </p:nvPr>
        </p:nvSpPr>
        <p:spPr>
          <a:xfrm>
            <a:off x="7252354" y="3468216"/>
            <a:ext cx="4960510" cy="3405937"/>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2461043 w 4899118"/>
              <a:gd name="connsiteY0" fmla="*/ 0 h 6036365"/>
              <a:gd name="connsiteX1" fmla="*/ 4899118 w 4899118"/>
              <a:gd name="connsiteY1" fmla="*/ 3021496 h 6036365"/>
              <a:gd name="connsiteX2" fmla="*/ 2434539 w 4899118"/>
              <a:gd name="connsiteY2" fmla="*/ 6036365 h 6036365"/>
              <a:gd name="connsiteX3" fmla="*/ 1479781 w 4899118"/>
              <a:gd name="connsiteY3" fmla="*/ 3004931 h 6036365"/>
              <a:gd name="connsiteX4" fmla="*/ 41990 w 4899118"/>
              <a:gd name="connsiteY4" fmla="*/ 3089412 h 6036365"/>
              <a:gd name="connsiteX5" fmla="*/ 2461043 w 4899118"/>
              <a:gd name="connsiteY5" fmla="*/ 0 h 6036365"/>
              <a:gd name="connsiteX0" fmla="*/ 2439777 w 4899118"/>
              <a:gd name="connsiteY0" fmla="*/ 0 h 5930039"/>
              <a:gd name="connsiteX1" fmla="*/ 4899118 w 4899118"/>
              <a:gd name="connsiteY1" fmla="*/ 2915170 h 5930039"/>
              <a:gd name="connsiteX2" fmla="*/ 2434539 w 4899118"/>
              <a:gd name="connsiteY2" fmla="*/ 5930039 h 5930039"/>
              <a:gd name="connsiteX3" fmla="*/ 1479781 w 4899118"/>
              <a:gd name="connsiteY3" fmla="*/ 2898605 h 5930039"/>
              <a:gd name="connsiteX4" fmla="*/ 41990 w 4899118"/>
              <a:gd name="connsiteY4" fmla="*/ 2983086 h 5930039"/>
              <a:gd name="connsiteX5" fmla="*/ 2439777 w 4899118"/>
              <a:gd name="connsiteY5" fmla="*/ 0 h 5930039"/>
              <a:gd name="connsiteX0" fmla="*/ 2397787 w 4857128"/>
              <a:gd name="connsiteY0" fmla="*/ 0 h 5930039"/>
              <a:gd name="connsiteX1" fmla="*/ 4857128 w 4857128"/>
              <a:gd name="connsiteY1" fmla="*/ 2915170 h 5930039"/>
              <a:gd name="connsiteX2" fmla="*/ 2392549 w 4857128"/>
              <a:gd name="connsiteY2" fmla="*/ 5930039 h 5930039"/>
              <a:gd name="connsiteX3" fmla="*/ 1437791 w 4857128"/>
              <a:gd name="connsiteY3" fmla="*/ 2898605 h 5930039"/>
              <a:gd name="connsiteX4" fmla="*/ 0 w 4857128"/>
              <a:gd name="connsiteY4" fmla="*/ 2983086 h 5930039"/>
              <a:gd name="connsiteX5" fmla="*/ 2397787 w 4857128"/>
              <a:gd name="connsiteY5" fmla="*/ 0 h 5930039"/>
              <a:gd name="connsiteX0" fmla="*/ 2397787 w 4857128"/>
              <a:gd name="connsiteY0" fmla="*/ 0 h 5930039"/>
              <a:gd name="connsiteX1" fmla="*/ 4857128 w 4857128"/>
              <a:gd name="connsiteY1" fmla="*/ 2915170 h 5930039"/>
              <a:gd name="connsiteX2" fmla="*/ 2392549 w 4857128"/>
              <a:gd name="connsiteY2" fmla="*/ 5930039 h 5930039"/>
              <a:gd name="connsiteX3" fmla="*/ 821103 w 4857128"/>
              <a:gd name="connsiteY3" fmla="*/ 4344632 h 5930039"/>
              <a:gd name="connsiteX4" fmla="*/ 0 w 4857128"/>
              <a:gd name="connsiteY4" fmla="*/ 2983086 h 5930039"/>
              <a:gd name="connsiteX5" fmla="*/ 2397787 w 4857128"/>
              <a:gd name="connsiteY5" fmla="*/ 0 h 5930039"/>
              <a:gd name="connsiteX0" fmla="*/ 2397787 w 4857128"/>
              <a:gd name="connsiteY0" fmla="*/ 0 h 4345440"/>
              <a:gd name="connsiteX1" fmla="*/ 4857128 w 4857128"/>
              <a:gd name="connsiteY1" fmla="*/ 2915170 h 4345440"/>
              <a:gd name="connsiteX2" fmla="*/ 4455265 w 4857128"/>
              <a:gd name="connsiteY2" fmla="*/ 3293165 h 4345440"/>
              <a:gd name="connsiteX3" fmla="*/ 821103 w 4857128"/>
              <a:gd name="connsiteY3" fmla="*/ 4344632 h 4345440"/>
              <a:gd name="connsiteX4" fmla="*/ 0 w 4857128"/>
              <a:gd name="connsiteY4" fmla="*/ 2983086 h 4345440"/>
              <a:gd name="connsiteX5" fmla="*/ 2397787 w 4857128"/>
              <a:gd name="connsiteY5" fmla="*/ 0 h 4345440"/>
              <a:gd name="connsiteX0" fmla="*/ 2573989 w 5033330"/>
              <a:gd name="connsiteY0" fmla="*/ 0 h 3410843"/>
              <a:gd name="connsiteX1" fmla="*/ 5033330 w 5033330"/>
              <a:gd name="connsiteY1" fmla="*/ 2915170 h 3410843"/>
              <a:gd name="connsiteX2" fmla="*/ 4631467 w 5033330"/>
              <a:gd name="connsiteY2" fmla="*/ 3293165 h 3410843"/>
              <a:gd name="connsiteX3" fmla="*/ 253026 w 5033330"/>
              <a:gd name="connsiteY3" fmla="*/ 3345172 h 3410843"/>
              <a:gd name="connsiteX4" fmla="*/ 176202 w 5033330"/>
              <a:gd name="connsiteY4" fmla="*/ 2983086 h 3410843"/>
              <a:gd name="connsiteX5" fmla="*/ 2573989 w 5033330"/>
              <a:gd name="connsiteY5" fmla="*/ 0 h 3410843"/>
              <a:gd name="connsiteX0" fmla="*/ 2397787 w 4857128"/>
              <a:gd name="connsiteY0" fmla="*/ 0 h 3378465"/>
              <a:gd name="connsiteX1" fmla="*/ 4857128 w 4857128"/>
              <a:gd name="connsiteY1" fmla="*/ 2915170 h 3378465"/>
              <a:gd name="connsiteX2" fmla="*/ 4455265 w 4857128"/>
              <a:gd name="connsiteY2" fmla="*/ 3293165 h 3378465"/>
              <a:gd name="connsiteX3" fmla="*/ 76824 w 4857128"/>
              <a:gd name="connsiteY3" fmla="*/ 3345172 h 3378465"/>
              <a:gd name="connsiteX4" fmla="*/ 0 w 4857128"/>
              <a:gd name="connsiteY4" fmla="*/ 2983086 h 3378465"/>
              <a:gd name="connsiteX5" fmla="*/ 2397787 w 4857128"/>
              <a:gd name="connsiteY5" fmla="*/ 0 h 3378465"/>
              <a:gd name="connsiteX0" fmla="*/ 2397787 w 4857128"/>
              <a:gd name="connsiteY0" fmla="*/ 0 h 3378465"/>
              <a:gd name="connsiteX1" fmla="*/ 4857128 w 4857128"/>
              <a:gd name="connsiteY1" fmla="*/ 2915170 h 3378465"/>
              <a:gd name="connsiteX2" fmla="*/ 4455265 w 4857128"/>
              <a:gd name="connsiteY2" fmla="*/ 3293165 h 3378465"/>
              <a:gd name="connsiteX3" fmla="*/ 268016 w 4857128"/>
              <a:gd name="connsiteY3" fmla="*/ 3345172 h 3378465"/>
              <a:gd name="connsiteX4" fmla="*/ 0 w 4857128"/>
              <a:gd name="connsiteY4" fmla="*/ 2983086 h 3378465"/>
              <a:gd name="connsiteX5" fmla="*/ 2397787 w 4857128"/>
              <a:gd name="connsiteY5" fmla="*/ 0 h 3378465"/>
              <a:gd name="connsiteX0" fmla="*/ 2397787 w 4857128"/>
              <a:gd name="connsiteY0" fmla="*/ 0 h 3367377"/>
              <a:gd name="connsiteX1" fmla="*/ 4857128 w 4857128"/>
              <a:gd name="connsiteY1" fmla="*/ 2915170 h 3367377"/>
              <a:gd name="connsiteX2" fmla="*/ 4455265 w 4857128"/>
              <a:gd name="connsiteY2" fmla="*/ 3293165 h 3367377"/>
              <a:gd name="connsiteX3" fmla="*/ 268016 w 4857128"/>
              <a:gd name="connsiteY3" fmla="*/ 3345172 h 3367377"/>
              <a:gd name="connsiteX4" fmla="*/ 0 w 4857128"/>
              <a:gd name="connsiteY4" fmla="*/ 2983086 h 3367377"/>
              <a:gd name="connsiteX5" fmla="*/ 2397787 w 4857128"/>
              <a:gd name="connsiteY5" fmla="*/ 0 h 3367377"/>
              <a:gd name="connsiteX0" fmla="*/ 2439351 w 4898692"/>
              <a:gd name="connsiteY0" fmla="*/ 0 h 3410843"/>
              <a:gd name="connsiteX1" fmla="*/ 4898692 w 4898692"/>
              <a:gd name="connsiteY1" fmla="*/ 2915170 h 3410843"/>
              <a:gd name="connsiteX2" fmla="*/ 4496829 w 4898692"/>
              <a:gd name="connsiteY2" fmla="*/ 3293165 h 3410843"/>
              <a:gd name="connsiteX3" fmla="*/ 309580 w 4898692"/>
              <a:gd name="connsiteY3" fmla="*/ 3345172 h 3410843"/>
              <a:gd name="connsiteX4" fmla="*/ 0 w 4898692"/>
              <a:gd name="connsiteY4" fmla="*/ 2983086 h 3410843"/>
              <a:gd name="connsiteX5" fmla="*/ 2439351 w 4898692"/>
              <a:gd name="connsiteY5" fmla="*/ 0 h 3410843"/>
              <a:gd name="connsiteX0" fmla="*/ 2439351 w 4898692"/>
              <a:gd name="connsiteY0" fmla="*/ 0 h 3410843"/>
              <a:gd name="connsiteX1" fmla="*/ 4898692 w 4898692"/>
              <a:gd name="connsiteY1" fmla="*/ 2915170 h 3410843"/>
              <a:gd name="connsiteX2" fmla="*/ 4496829 w 4898692"/>
              <a:gd name="connsiteY2" fmla="*/ 3293165 h 3410843"/>
              <a:gd name="connsiteX3" fmla="*/ 309580 w 4898692"/>
              <a:gd name="connsiteY3" fmla="*/ 3345172 h 3410843"/>
              <a:gd name="connsiteX4" fmla="*/ 0 w 4898692"/>
              <a:gd name="connsiteY4" fmla="*/ 2983086 h 3410843"/>
              <a:gd name="connsiteX5" fmla="*/ 2439351 w 4898692"/>
              <a:gd name="connsiteY5" fmla="*/ 0 h 3410843"/>
              <a:gd name="connsiteX0" fmla="*/ 2515090 w 4974431"/>
              <a:gd name="connsiteY0" fmla="*/ 0 h 3346528"/>
              <a:gd name="connsiteX1" fmla="*/ 4974431 w 4974431"/>
              <a:gd name="connsiteY1" fmla="*/ 2915170 h 3346528"/>
              <a:gd name="connsiteX2" fmla="*/ 4572568 w 4974431"/>
              <a:gd name="connsiteY2" fmla="*/ 3293165 h 3346528"/>
              <a:gd name="connsiteX3" fmla="*/ 385319 w 4974431"/>
              <a:gd name="connsiteY3" fmla="*/ 3345172 h 3346528"/>
              <a:gd name="connsiteX4" fmla="*/ 75739 w 4974431"/>
              <a:gd name="connsiteY4" fmla="*/ 2983086 h 3346528"/>
              <a:gd name="connsiteX5" fmla="*/ 2515090 w 4974431"/>
              <a:gd name="connsiteY5" fmla="*/ 0 h 3346528"/>
              <a:gd name="connsiteX0" fmla="*/ 2439351 w 4898692"/>
              <a:gd name="connsiteY0" fmla="*/ 0 h 3385270"/>
              <a:gd name="connsiteX1" fmla="*/ 4898692 w 4898692"/>
              <a:gd name="connsiteY1" fmla="*/ 2915170 h 3385270"/>
              <a:gd name="connsiteX2" fmla="*/ 4496829 w 4898692"/>
              <a:gd name="connsiteY2" fmla="*/ 3293165 h 3385270"/>
              <a:gd name="connsiteX3" fmla="*/ 309580 w 4898692"/>
              <a:gd name="connsiteY3" fmla="*/ 3345172 h 3385270"/>
              <a:gd name="connsiteX4" fmla="*/ 0 w 4898692"/>
              <a:gd name="connsiteY4" fmla="*/ 2983086 h 3385270"/>
              <a:gd name="connsiteX5" fmla="*/ 2439351 w 4898692"/>
              <a:gd name="connsiteY5" fmla="*/ 0 h 3385270"/>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67979"/>
              <a:gd name="connsiteX1" fmla="*/ 4898692 w 4898692"/>
              <a:gd name="connsiteY1" fmla="*/ 2915170 h 3367979"/>
              <a:gd name="connsiteX2" fmla="*/ 4555018 w 4898692"/>
              <a:gd name="connsiteY2" fmla="*/ 3367979 h 3367979"/>
              <a:gd name="connsiteX3" fmla="*/ 309580 w 4898692"/>
              <a:gd name="connsiteY3" fmla="*/ 3345172 h 3367979"/>
              <a:gd name="connsiteX4" fmla="*/ 0 w 4898692"/>
              <a:gd name="connsiteY4" fmla="*/ 2983086 h 3367979"/>
              <a:gd name="connsiteX5" fmla="*/ 2439351 w 4898692"/>
              <a:gd name="connsiteY5" fmla="*/ 0 h 3367979"/>
              <a:gd name="connsiteX0" fmla="*/ 2439351 w 4898692"/>
              <a:gd name="connsiteY0" fmla="*/ 0 h 3371187"/>
              <a:gd name="connsiteX1" fmla="*/ 4898692 w 4898692"/>
              <a:gd name="connsiteY1" fmla="*/ 2915170 h 3371187"/>
              <a:gd name="connsiteX2" fmla="*/ 4555018 w 4898692"/>
              <a:gd name="connsiteY2" fmla="*/ 3367979 h 3371187"/>
              <a:gd name="connsiteX3" fmla="*/ 309580 w 4898692"/>
              <a:gd name="connsiteY3" fmla="*/ 3345172 h 3371187"/>
              <a:gd name="connsiteX4" fmla="*/ 0 w 4898692"/>
              <a:gd name="connsiteY4" fmla="*/ 2983086 h 3371187"/>
              <a:gd name="connsiteX5" fmla="*/ 2439351 w 4898692"/>
              <a:gd name="connsiteY5" fmla="*/ 0 h 3371187"/>
              <a:gd name="connsiteX0" fmla="*/ 2447664 w 4898692"/>
              <a:gd name="connsiteY0" fmla="*/ 0 h 3387812"/>
              <a:gd name="connsiteX1" fmla="*/ 4898692 w 4898692"/>
              <a:gd name="connsiteY1" fmla="*/ 2931795 h 3387812"/>
              <a:gd name="connsiteX2" fmla="*/ 4555018 w 4898692"/>
              <a:gd name="connsiteY2" fmla="*/ 3384604 h 3387812"/>
              <a:gd name="connsiteX3" fmla="*/ 309580 w 4898692"/>
              <a:gd name="connsiteY3" fmla="*/ 3361797 h 3387812"/>
              <a:gd name="connsiteX4" fmla="*/ 0 w 4898692"/>
              <a:gd name="connsiteY4" fmla="*/ 2999711 h 3387812"/>
              <a:gd name="connsiteX5" fmla="*/ 2447664 w 4898692"/>
              <a:gd name="connsiteY5" fmla="*/ 0 h 3387812"/>
              <a:gd name="connsiteX0" fmla="*/ 2447664 w 4873754"/>
              <a:gd name="connsiteY0" fmla="*/ 0 h 3387812"/>
              <a:gd name="connsiteX1" fmla="*/ 4873754 w 4873754"/>
              <a:gd name="connsiteY1" fmla="*/ 2948420 h 3387812"/>
              <a:gd name="connsiteX2" fmla="*/ 4555018 w 4873754"/>
              <a:gd name="connsiteY2" fmla="*/ 3384604 h 3387812"/>
              <a:gd name="connsiteX3" fmla="*/ 309580 w 4873754"/>
              <a:gd name="connsiteY3" fmla="*/ 3361797 h 3387812"/>
              <a:gd name="connsiteX4" fmla="*/ 0 w 4873754"/>
              <a:gd name="connsiteY4" fmla="*/ 2999711 h 3387812"/>
              <a:gd name="connsiteX5" fmla="*/ 2447664 w 4873754"/>
              <a:gd name="connsiteY5" fmla="*/ 0 h 3387812"/>
              <a:gd name="connsiteX0" fmla="*/ 2447664 w 4890379"/>
              <a:gd name="connsiteY0" fmla="*/ 0 h 3387812"/>
              <a:gd name="connsiteX1" fmla="*/ 4890379 w 4890379"/>
              <a:gd name="connsiteY1" fmla="*/ 2948420 h 3387812"/>
              <a:gd name="connsiteX2" fmla="*/ 4555018 w 4890379"/>
              <a:gd name="connsiteY2" fmla="*/ 3384604 h 3387812"/>
              <a:gd name="connsiteX3" fmla="*/ 309580 w 4890379"/>
              <a:gd name="connsiteY3" fmla="*/ 3361797 h 3387812"/>
              <a:gd name="connsiteX4" fmla="*/ 0 w 4890379"/>
              <a:gd name="connsiteY4" fmla="*/ 2999711 h 3387812"/>
              <a:gd name="connsiteX5" fmla="*/ 2447664 w 4890379"/>
              <a:gd name="connsiteY5" fmla="*/ 0 h 3387812"/>
              <a:gd name="connsiteX0" fmla="*/ 2447664 w 4890379"/>
              <a:gd name="connsiteY0" fmla="*/ 0 h 3387812"/>
              <a:gd name="connsiteX1" fmla="*/ 4890379 w 4890379"/>
              <a:gd name="connsiteY1" fmla="*/ 2948420 h 3387812"/>
              <a:gd name="connsiteX2" fmla="*/ 4555018 w 4890379"/>
              <a:gd name="connsiteY2" fmla="*/ 3384604 h 3387812"/>
              <a:gd name="connsiteX3" fmla="*/ 309580 w 4890379"/>
              <a:gd name="connsiteY3" fmla="*/ 3361797 h 3387812"/>
              <a:gd name="connsiteX4" fmla="*/ 0 w 4890379"/>
              <a:gd name="connsiteY4" fmla="*/ 2999711 h 3387812"/>
              <a:gd name="connsiteX5" fmla="*/ 2447664 w 4890379"/>
              <a:gd name="connsiteY5" fmla="*/ 0 h 3387812"/>
              <a:gd name="connsiteX0" fmla="*/ 2447664 w 4890379"/>
              <a:gd name="connsiteY0" fmla="*/ 0 h 3387812"/>
              <a:gd name="connsiteX1" fmla="*/ 4890379 w 4890379"/>
              <a:gd name="connsiteY1" fmla="*/ 2948420 h 3387812"/>
              <a:gd name="connsiteX2" fmla="*/ 4555018 w 4890379"/>
              <a:gd name="connsiteY2" fmla="*/ 3384604 h 3387812"/>
              <a:gd name="connsiteX3" fmla="*/ 309580 w 4890379"/>
              <a:gd name="connsiteY3" fmla="*/ 3361797 h 3387812"/>
              <a:gd name="connsiteX4" fmla="*/ 0 w 4890379"/>
              <a:gd name="connsiteY4" fmla="*/ 2999711 h 3387812"/>
              <a:gd name="connsiteX5" fmla="*/ 2447664 w 4890379"/>
              <a:gd name="connsiteY5" fmla="*/ 0 h 3387812"/>
              <a:gd name="connsiteX0" fmla="*/ 2447664 w 5073259"/>
              <a:gd name="connsiteY0" fmla="*/ 0 h 3387812"/>
              <a:gd name="connsiteX1" fmla="*/ 5073259 w 5073259"/>
              <a:gd name="connsiteY1" fmla="*/ 3149588 h 3387812"/>
              <a:gd name="connsiteX2" fmla="*/ 4555018 w 5073259"/>
              <a:gd name="connsiteY2" fmla="*/ 3384604 h 3387812"/>
              <a:gd name="connsiteX3" fmla="*/ 309580 w 5073259"/>
              <a:gd name="connsiteY3" fmla="*/ 3361797 h 3387812"/>
              <a:gd name="connsiteX4" fmla="*/ 0 w 5073259"/>
              <a:gd name="connsiteY4" fmla="*/ 2999711 h 3387812"/>
              <a:gd name="connsiteX5" fmla="*/ 2447664 w 5073259"/>
              <a:gd name="connsiteY5" fmla="*/ 0 h 3387812"/>
              <a:gd name="connsiteX0" fmla="*/ 2447664 w 5140234"/>
              <a:gd name="connsiteY0" fmla="*/ 0 h 3361797"/>
              <a:gd name="connsiteX1" fmla="*/ 5073259 w 5140234"/>
              <a:gd name="connsiteY1" fmla="*/ 3149588 h 3361797"/>
              <a:gd name="connsiteX2" fmla="*/ 5140234 w 5140234"/>
              <a:gd name="connsiteY2" fmla="*/ 3357172 h 3361797"/>
              <a:gd name="connsiteX3" fmla="*/ 309580 w 5140234"/>
              <a:gd name="connsiteY3" fmla="*/ 3361797 h 3361797"/>
              <a:gd name="connsiteX4" fmla="*/ 0 w 5140234"/>
              <a:gd name="connsiteY4" fmla="*/ 2999711 h 3361797"/>
              <a:gd name="connsiteX5" fmla="*/ 2447664 w 5140234"/>
              <a:gd name="connsiteY5" fmla="*/ 0 h 3361797"/>
              <a:gd name="connsiteX0" fmla="*/ 2447664 w 5112802"/>
              <a:gd name="connsiteY0" fmla="*/ 0 h 3366316"/>
              <a:gd name="connsiteX1" fmla="*/ 5073259 w 5112802"/>
              <a:gd name="connsiteY1" fmla="*/ 3149588 h 3366316"/>
              <a:gd name="connsiteX2" fmla="*/ 5112802 w 5112802"/>
              <a:gd name="connsiteY2" fmla="*/ 3366316 h 3366316"/>
              <a:gd name="connsiteX3" fmla="*/ 309580 w 5112802"/>
              <a:gd name="connsiteY3" fmla="*/ 3361797 h 3366316"/>
              <a:gd name="connsiteX4" fmla="*/ 0 w 5112802"/>
              <a:gd name="connsiteY4" fmla="*/ 2999711 h 3366316"/>
              <a:gd name="connsiteX5" fmla="*/ 2447664 w 5112802"/>
              <a:gd name="connsiteY5" fmla="*/ 0 h 3366316"/>
              <a:gd name="connsiteX0" fmla="*/ 2447664 w 5112802"/>
              <a:gd name="connsiteY0" fmla="*/ 0 h 3366316"/>
              <a:gd name="connsiteX1" fmla="*/ 5073259 w 5112802"/>
              <a:gd name="connsiteY1" fmla="*/ 3149588 h 3366316"/>
              <a:gd name="connsiteX2" fmla="*/ 5112802 w 5112802"/>
              <a:gd name="connsiteY2" fmla="*/ 3366316 h 3366316"/>
              <a:gd name="connsiteX3" fmla="*/ 309580 w 5112802"/>
              <a:gd name="connsiteY3" fmla="*/ 3361797 h 3366316"/>
              <a:gd name="connsiteX4" fmla="*/ 0 w 5112802"/>
              <a:gd name="connsiteY4" fmla="*/ 2999711 h 3366316"/>
              <a:gd name="connsiteX5" fmla="*/ 2447664 w 5112802"/>
              <a:gd name="connsiteY5" fmla="*/ 0 h 3366316"/>
              <a:gd name="connsiteX0" fmla="*/ 2473064 w 5138202"/>
              <a:gd name="connsiteY0" fmla="*/ 0 h 3366316"/>
              <a:gd name="connsiteX1" fmla="*/ 5098659 w 5138202"/>
              <a:gd name="connsiteY1" fmla="*/ 3149588 h 3366316"/>
              <a:gd name="connsiteX2" fmla="*/ 5138202 w 5138202"/>
              <a:gd name="connsiteY2" fmla="*/ 3366316 h 3366316"/>
              <a:gd name="connsiteX3" fmla="*/ 334980 w 5138202"/>
              <a:gd name="connsiteY3" fmla="*/ 3361797 h 3366316"/>
              <a:gd name="connsiteX4" fmla="*/ 0 w 5138202"/>
              <a:gd name="connsiteY4" fmla="*/ 3012411 h 3366316"/>
              <a:gd name="connsiteX5" fmla="*/ 2473064 w 5138202"/>
              <a:gd name="connsiteY5" fmla="*/ 0 h 3366316"/>
              <a:gd name="connsiteX0" fmla="*/ 2473064 w 5138202"/>
              <a:gd name="connsiteY0" fmla="*/ 0 h 3366316"/>
              <a:gd name="connsiteX1" fmla="*/ 5098659 w 5138202"/>
              <a:gd name="connsiteY1" fmla="*/ 3149588 h 3366316"/>
              <a:gd name="connsiteX2" fmla="*/ 5138202 w 5138202"/>
              <a:gd name="connsiteY2" fmla="*/ 3366316 h 3366316"/>
              <a:gd name="connsiteX3" fmla="*/ 334980 w 5138202"/>
              <a:gd name="connsiteY3" fmla="*/ 3361797 h 3366316"/>
              <a:gd name="connsiteX4" fmla="*/ 0 w 5138202"/>
              <a:gd name="connsiteY4" fmla="*/ 3012411 h 3366316"/>
              <a:gd name="connsiteX5" fmla="*/ 2473064 w 5138202"/>
              <a:gd name="connsiteY5" fmla="*/ 0 h 3366316"/>
              <a:gd name="connsiteX0" fmla="*/ 2473064 w 5138202"/>
              <a:gd name="connsiteY0" fmla="*/ 0 h 3366316"/>
              <a:gd name="connsiteX1" fmla="*/ 5098659 w 5138202"/>
              <a:gd name="connsiteY1" fmla="*/ 3149588 h 3366316"/>
              <a:gd name="connsiteX2" fmla="*/ 5138202 w 5138202"/>
              <a:gd name="connsiteY2" fmla="*/ 3366316 h 3366316"/>
              <a:gd name="connsiteX3" fmla="*/ 334980 w 5138202"/>
              <a:gd name="connsiteY3" fmla="*/ 3361797 h 3366316"/>
              <a:gd name="connsiteX4" fmla="*/ 0 w 5138202"/>
              <a:gd name="connsiteY4" fmla="*/ 3012411 h 3366316"/>
              <a:gd name="connsiteX5" fmla="*/ 2473064 w 5138202"/>
              <a:gd name="connsiteY5" fmla="*/ 0 h 3366316"/>
              <a:gd name="connsiteX0" fmla="*/ 2485764 w 5150902"/>
              <a:gd name="connsiteY0" fmla="*/ 0 h 3366316"/>
              <a:gd name="connsiteX1" fmla="*/ 5111359 w 5150902"/>
              <a:gd name="connsiteY1" fmla="*/ 31495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85764 w 5150902"/>
              <a:gd name="connsiteY0" fmla="*/ 0 h 3366316"/>
              <a:gd name="connsiteX1" fmla="*/ 5124059 w 5150902"/>
              <a:gd name="connsiteY1" fmla="*/ 31622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85764 w 5150902"/>
              <a:gd name="connsiteY0" fmla="*/ 0 h 3366316"/>
              <a:gd name="connsiteX1" fmla="*/ 5130409 w 5150902"/>
              <a:gd name="connsiteY1" fmla="*/ 31749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85764 w 5150902"/>
              <a:gd name="connsiteY0" fmla="*/ 0 h 3366316"/>
              <a:gd name="connsiteX1" fmla="*/ 5130409 w 5150902"/>
              <a:gd name="connsiteY1" fmla="*/ 31749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79414 w 5150902"/>
              <a:gd name="connsiteY0" fmla="*/ 0 h 3372666"/>
              <a:gd name="connsiteX1" fmla="*/ 5130409 w 5150902"/>
              <a:gd name="connsiteY1" fmla="*/ 3181338 h 3372666"/>
              <a:gd name="connsiteX2" fmla="*/ 5150902 w 5150902"/>
              <a:gd name="connsiteY2" fmla="*/ 3372666 h 3372666"/>
              <a:gd name="connsiteX3" fmla="*/ 347680 w 5150902"/>
              <a:gd name="connsiteY3" fmla="*/ 3368147 h 3372666"/>
              <a:gd name="connsiteX4" fmla="*/ 0 w 5150902"/>
              <a:gd name="connsiteY4" fmla="*/ 3018761 h 3372666"/>
              <a:gd name="connsiteX5" fmla="*/ 2479414 w 5150902"/>
              <a:gd name="connsiteY5" fmla="*/ 0 h 3372666"/>
              <a:gd name="connsiteX0" fmla="*/ 2479414 w 5150902"/>
              <a:gd name="connsiteY0" fmla="*/ 0 h 3378657"/>
              <a:gd name="connsiteX1" fmla="*/ 5130409 w 5150902"/>
              <a:gd name="connsiteY1" fmla="*/ 3181338 h 3378657"/>
              <a:gd name="connsiteX2" fmla="*/ 5150902 w 5150902"/>
              <a:gd name="connsiteY2" fmla="*/ 3372666 h 3378657"/>
              <a:gd name="connsiteX3" fmla="*/ 347680 w 5150902"/>
              <a:gd name="connsiteY3" fmla="*/ 3378657 h 3378657"/>
              <a:gd name="connsiteX4" fmla="*/ 0 w 5150902"/>
              <a:gd name="connsiteY4" fmla="*/ 3018761 h 3378657"/>
              <a:gd name="connsiteX5" fmla="*/ 2479414 w 5150902"/>
              <a:gd name="connsiteY5" fmla="*/ 0 h 3378657"/>
              <a:gd name="connsiteX0" fmla="*/ 2479414 w 5150902"/>
              <a:gd name="connsiteY0" fmla="*/ 0 h 3378657"/>
              <a:gd name="connsiteX1" fmla="*/ 5130409 w 5150902"/>
              <a:gd name="connsiteY1" fmla="*/ 3181338 h 3378657"/>
              <a:gd name="connsiteX2" fmla="*/ 5150902 w 5150902"/>
              <a:gd name="connsiteY2" fmla="*/ 3372666 h 3378657"/>
              <a:gd name="connsiteX3" fmla="*/ 347680 w 5150902"/>
              <a:gd name="connsiteY3" fmla="*/ 3378657 h 3378657"/>
              <a:gd name="connsiteX4" fmla="*/ 0 w 5150902"/>
              <a:gd name="connsiteY4" fmla="*/ 3018761 h 3378657"/>
              <a:gd name="connsiteX5" fmla="*/ 2479414 w 5150902"/>
              <a:gd name="connsiteY5" fmla="*/ 0 h 3378657"/>
              <a:gd name="connsiteX0" fmla="*/ 2479414 w 5150902"/>
              <a:gd name="connsiteY0" fmla="*/ 0 h 3378657"/>
              <a:gd name="connsiteX1" fmla="*/ 5130409 w 5150902"/>
              <a:gd name="connsiteY1" fmla="*/ 3181338 h 3378657"/>
              <a:gd name="connsiteX2" fmla="*/ 5150902 w 5150902"/>
              <a:gd name="connsiteY2" fmla="*/ 3372666 h 3378657"/>
              <a:gd name="connsiteX3" fmla="*/ 316149 w 5150902"/>
              <a:gd name="connsiteY3" fmla="*/ 3378657 h 3378657"/>
              <a:gd name="connsiteX4" fmla="*/ 0 w 5150902"/>
              <a:gd name="connsiteY4" fmla="*/ 3018761 h 3378657"/>
              <a:gd name="connsiteX5" fmla="*/ 2479414 w 5150902"/>
              <a:gd name="connsiteY5" fmla="*/ 0 h 3378657"/>
              <a:gd name="connsiteX0" fmla="*/ 2479414 w 5130409"/>
              <a:gd name="connsiteY0" fmla="*/ 0 h 3378657"/>
              <a:gd name="connsiteX1" fmla="*/ 5130409 w 5130409"/>
              <a:gd name="connsiteY1" fmla="*/ 3181338 h 3378657"/>
              <a:gd name="connsiteX2" fmla="*/ 4951205 w 5130409"/>
              <a:gd name="connsiteY2" fmla="*/ 3372666 h 3378657"/>
              <a:gd name="connsiteX3" fmla="*/ 316149 w 5130409"/>
              <a:gd name="connsiteY3" fmla="*/ 3378657 h 3378657"/>
              <a:gd name="connsiteX4" fmla="*/ 0 w 5130409"/>
              <a:gd name="connsiteY4" fmla="*/ 3018761 h 3378657"/>
              <a:gd name="connsiteX5" fmla="*/ 2479414 w 5130409"/>
              <a:gd name="connsiteY5" fmla="*/ 0 h 3378657"/>
              <a:gd name="connsiteX0" fmla="*/ 2479414 w 5130409"/>
              <a:gd name="connsiteY0" fmla="*/ 0 h 3393686"/>
              <a:gd name="connsiteX1" fmla="*/ 5130409 w 5130409"/>
              <a:gd name="connsiteY1" fmla="*/ 3181338 h 3393686"/>
              <a:gd name="connsiteX2" fmla="*/ 4951205 w 5130409"/>
              <a:gd name="connsiteY2" fmla="*/ 3393686 h 3393686"/>
              <a:gd name="connsiteX3" fmla="*/ 316149 w 5130409"/>
              <a:gd name="connsiteY3" fmla="*/ 3378657 h 3393686"/>
              <a:gd name="connsiteX4" fmla="*/ 0 w 5130409"/>
              <a:gd name="connsiteY4" fmla="*/ 3018761 h 3393686"/>
              <a:gd name="connsiteX5" fmla="*/ 2479414 w 5130409"/>
              <a:gd name="connsiteY5" fmla="*/ 0 h 3393686"/>
              <a:gd name="connsiteX0" fmla="*/ 2479414 w 5130409"/>
              <a:gd name="connsiteY0" fmla="*/ 0 h 3393686"/>
              <a:gd name="connsiteX1" fmla="*/ 5130409 w 5130409"/>
              <a:gd name="connsiteY1" fmla="*/ 3181338 h 3393686"/>
              <a:gd name="connsiteX2" fmla="*/ 4951205 w 5130409"/>
              <a:gd name="connsiteY2" fmla="*/ 3393686 h 3393686"/>
              <a:gd name="connsiteX3" fmla="*/ 326660 w 5130409"/>
              <a:gd name="connsiteY3" fmla="*/ 3378657 h 3393686"/>
              <a:gd name="connsiteX4" fmla="*/ 0 w 5130409"/>
              <a:gd name="connsiteY4" fmla="*/ 3018761 h 3393686"/>
              <a:gd name="connsiteX5" fmla="*/ 2479414 w 5130409"/>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326660 w 4983265"/>
              <a:gd name="connsiteY3" fmla="*/ 3378657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326660 w 4983265"/>
              <a:gd name="connsiteY3" fmla="*/ 3378657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4762 w 4983265"/>
              <a:gd name="connsiteY3" fmla="*/ 3378657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412736"/>
              <a:gd name="connsiteX1" fmla="*/ 4983265 w 4983265"/>
              <a:gd name="connsiteY1" fmla="*/ 3011202 h 3412736"/>
              <a:gd name="connsiteX2" fmla="*/ 4951205 w 4983265"/>
              <a:gd name="connsiteY2" fmla="*/ 3412736 h 3412736"/>
              <a:gd name="connsiteX3" fmla="*/ 298376 w 4983265"/>
              <a:gd name="connsiteY3" fmla="*/ 3408550 h 3412736"/>
              <a:gd name="connsiteX4" fmla="*/ 0 w 4983265"/>
              <a:gd name="connsiteY4" fmla="*/ 3037811 h 3412736"/>
              <a:gd name="connsiteX5" fmla="*/ 2479414 w 4983265"/>
              <a:gd name="connsiteY5" fmla="*/ 0 h 3412736"/>
              <a:gd name="connsiteX0" fmla="*/ 2488939 w 4992790"/>
              <a:gd name="connsiteY0" fmla="*/ 0 h 3412736"/>
              <a:gd name="connsiteX1" fmla="*/ 4992790 w 4992790"/>
              <a:gd name="connsiteY1" fmla="*/ 3011202 h 3412736"/>
              <a:gd name="connsiteX2" fmla="*/ 4960730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488939 w 4992790"/>
              <a:gd name="connsiteY0" fmla="*/ 0 h 3412736"/>
              <a:gd name="connsiteX1" fmla="*/ 4992790 w 4992790"/>
              <a:gd name="connsiteY1" fmla="*/ 3011202 h 3412736"/>
              <a:gd name="connsiteX2" fmla="*/ 4960730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488939 w 4992790"/>
              <a:gd name="connsiteY0" fmla="*/ 0 h 3412736"/>
              <a:gd name="connsiteX1" fmla="*/ 4992790 w 4992790"/>
              <a:gd name="connsiteY1" fmla="*/ 3011202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488939 w 4992790"/>
              <a:gd name="connsiteY0" fmla="*/ 0 h 3412736"/>
              <a:gd name="connsiteX1" fmla="*/ 4992790 w 4992790"/>
              <a:gd name="connsiteY1" fmla="*/ 3058827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507989 w 4992790"/>
              <a:gd name="connsiteY0" fmla="*/ 0 h 3412736"/>
              <a:gd name="connsiteX1" fmla="*/ 4992790 w 4992790"/>
              <a:gd name="connsiteY1" fmla="*/ 3058827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507989 w 4992790"/>
              <a:gd name="connsiteY5" fmla="*/ 0 h 3412736"/>
              <a:gd name="connsiteX0" fmla="*/ 2498464 w 4992790"/>
              <a:gd name="connsiteY0" fmla="*/ 0 h 3412736"/>
              <a:gd name="connsiteX1" fmla="*/ 4992790 w 4992790"/>
              <a:gd name="connsiteY1" fmla="*/ 3058827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498464 w 49927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282501 w 4967390"/>
              <a:gd name="connsiteY3" fmla="*/ 3408550 h 3412736"/>
              <a:gd name="connsiteX4" fmla="*/ 0 w 4967390"/>
              <a:gd name="connsiteY4" fmla="*/ 3056861 h 3412736"/>
              <a:gd name="connsiteX5" fmla="*/ 2473064 w 4967390"/>
              <a:gd name="connsiteY5" fmla="*/ 0 h 3412736"/>
              <a:gd name="connsiteX0" fmla="*/ 2460364 w 4954690"/>
              <a:gd name="connsiteY0" fmla="*/ 0 h 3412736"/>
              <a:gd name="connsiteX1" fmla="*/ 4954690 w 4954690"/>
              <a:gd name="connsiteY1" fmla="*/ 3058827 h 3412736"/>
              <a:gd name="connsiteX2" fmla="*/ 4932155 w 4954690"/>
              <a:gd name="connsiteY2" fmla="*/ 3412736 h 3412736"/>
              <a:gd name="connsiteX3" fmla="*/ 269801 w 4954690"/>
              <a:gd name="connsiteY3" fmla="*/ 3408550 h 3412736"/>
              <a:gd name="connsiteX4" fmla="*/ 0 w 4954690"/>
              <a:gd name="connsiteY4" fmla="*/ 3069561 h 3412736"/>
              <a:gd name="connsiteX5" fmla="*/ 2460364 w 49546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282501 w 4967390"/>
              <a:gd name="connsiteY3" fmla="*/ 3408550 h 3412736"/>
              <a:gd name="connsiteX4" fmla="*/ 0 w 4967390"/>
              <a:gd name="connsiteY4" fmla="*/ 3063211 h 3412736"/>
              <a:gd name="connsiteX5" fmla="*/ 2473064 w 49673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282501 w 4967390"/>
              <a:gd name="connsiteY3" fmla="*/ 3408550 h 3412736"/>
              <a:gd name="connsiteX4" fmla="*/ 0 w 4967390"/>
              <a:gd name="connsiteY4" fmla="*/ 3063211 h 3412736"/>
              <a:gd name="connsiteX5" fmla="*/ 2473064 w 49673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301551 w 4967390"/>
              <a:gd name="connsiteY3" fmla="*/ 3408550 h 3412736"/>
              <a:gd name="connsiteX4" fmla="*/ 0 w 4967390"/>
              <a:gd name="connsiteY4" fmla="*/ 3063211 h 3412736"/>
              <a:gd name="connsiteX5" fmla="*/ 2473064 w 4967390"/>
              <a:gd name="connsiteY5" fmla="*/ 0 h 3412736"/>
              <a:gd name="connsiteX0" fmla="*/ 2473064 w 4967390"/>
              <a:gd name="connsiteY0" fmla="*/ 0 h 3414900"/>
              <a:gd name="connsiteX1" fmla="*/ 4967390 w 4967390"/>
              <a:gd name="connsiteY1" fmla="*/ 3058827 h 3414900"/>
              <a:gd name="connsiteX2" fmla="*/ 4944855 w 4967390"/>
              <a:gd name="connsiteY2" fmla="*/ 3412736 h 3414900"/>
              <a:gd name="connsiteX3" fmla="*/ 339651 w 4967390"/>
              <a:gd name="connsiteY3" fmla="*/ 3414900 h 3414900"/>
              <a:gd name="connsiteX4" fmla="*/ 0 w 4967390"/>
              <a:gd name="connsiteY4" fmla="*/ 3063211 h 3414900"/>
              <a:gd name="connsiteX5" fmla="*/ 2473064 w 4967390"/>
              <a:gd name="connsiteY5" fmla="*/ 0 h 3414900"/>
              <a:gd name="connsiteX0" fmla="*/ 2473064 w 4967390"/>
              <a:gd name="connsiteY0" fmla="*/ 0 h 3414900"/>
              <a:gd name="connsiteX1" fmla="*/ 4967390 w 4967390"/>
              <a:gd name="connsiteY1" fmla="*/ 3058827 h 3414900"/>
              <a:gd name="connsiteX2" fmla="*/ 4944855 w 4967390"/>
              <a:gd name="connsiteY2" fmla="*/ 3412736 h 3414900"/>
              <a:gd name="connsiteX3" fmla="*/ 326951 w 4967390"/>
              <a:gd name="connsiteY3" fmla="*/ 3414900 h 3414900"/>
              <a:gd name="connsiteX4" fmla="*/ 0 w 4967390"/>
              <a:gd name="connsiteY4" fmla="*/ 3063211 h 3414900"/>
              <a:gd name="connsiteX5" fmla="*/ 2473064 w 4967390"/>
              <a:gd name="connsiteY5" fmla="*/ 0 h 3414900"/>
              <a:gd name="connsiteX0" fmla="*/ 2447664 w 4941990"/>
              <a:gd name="connsiteY0" fmla="*/ 0 h 3414900"/>
              <a:gd name="connsiteX1" fmla="*/ 4941990 w 4941990"/>
              <a:gd name="connsiteY1" fmla="*/ 3058827 h 3414900"/>
              <a:gd name="connsiteX2" fmla="*/ 4919455 w 4941990"/>
              <a:gd name="connsiteY2" fmla="*/ 3412736 h 3414900"/>
              <a:gd name="connsiteX3" fmla="*/ 301551 w 4941990"/>
              <a:gd name="connsiteY3" fmla="*/ 3414900 h 3414900"/>
              <a:gd name="connsiteX4" fmla="*/ 0 w 4941990"/>
              <a:gd name="connsiteY4" fmla="*/ 3037811 h 3414900"/>
              <a:gd name="connsiteX5" fmla="*/ 2447664 w 4941990"/>
              <a:gd name="connsiteY5" fmla="*/ 0 h 3414900"/>
              <a:gd name="connsiteX0" fmla="*/ 2463294 w 4957620"/>
              <a:gd name="connsiteY0" fmla="*/ 0 h 3414900"/>
              <a:gd name="connsiteX1" fmla="*/ 4957620 w 4957620"/>
              <a:gd name="connsiteY1" fmla="*/ 3058827 h 3414900"/>
              <a:gd name="connsiteX2" fmla="*/ 4935085 w 4957620"/>
              <a:gd name="connsiteY2" fmla="*/ 3412736 h 3414900"/>
              <a:gd name="connsiteX3" fmla="*/ 317181 w 4957620"/>
              <a:gd name="connsiteY3" fmla="*/ 3414900 h 3414900"/>
              <a:gd name="connsiteX4" fmla="*/ 0 w 4957620"/>
              <a:gd name="connsiteY4" fmla="*/ 3053442 h 3414900"/>
              <a:gd name="connsiteX5" fmla="*/ 2463294 w 4957620"/>
              <a:gd name="connsiteY5" fmla="*/ 0 h 3414900"/>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297643 w 4957620"/>
              <a:gd name="connsiteY3" fmla="*/ 3395362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297643 w 4957620"/>
              <a:gd name="connsiteY3" fmla="*/ 3395362 h 3412736"/>
              <a:gd name="connsiteX4" fmla="*/ 0 w 4957620"/>
              <a:gd name="connsiteY4" fmla="*/ 3053442 h 3412736"/>
              <a:gd name="connsiteX5" fmla="*/ 2463294 w 4957620"/>
              <a:gd name="connsiteY5" fmla="*/ 0 h 3412736"/>
              <a:gd name="connsiteX0" fmla="*/ 2467201 w 4961527"/>
              <a:gd name="connsiteY0" fmla="*/ 0 h 3412736"/>
              <a:gd name="connsiteX1" fmla="*/ 4961527 w 4961527"/>
              <a:gd name="connsiteY1" fmla="*/ 3058827 h 3412736"/>
              <a:gd name="connsiteX2" fmla="*/ 4938992 w 4961527"/>
              <a:gd name="connsiteY2" fmla="*/ 3412736 h 3412736"/>
              <a:gd name="connsiteX3" fmla="*/ 301550 w 4961527"/>
              <a:gd name="connsiteY3" fmla="*/ 3395362 h 3412736"/>
              <a:gd name="connsiteX4" fmla="*/ 0 w 4961527"/>
              <a:gd name="connsiteY4" fmla="*/ 3053442 h 3412736"/>
              <a:gd name="connsiteX5" fmla="*/ 2467201 w 4961527"/>
              <a:gd name="connsiteY5" fmla="*/ 0 h 3412736"/>
              <a:gd name="connsiteX0" fmla="*/ 2467201 w 4961527"/>
              <a:gd name="connsiteY0" fmla="*/ 0 h 3412736"/>
              <a:gd name="connsiteX1" fmla="*/ 4961527 w 4961527"/>
              <a:gd name="connsiteY1" fmla="*/ 3058827 h 3412736"/>
              <a:gd name="connsiteX2" fmla="*/ 4938992 w 4961527"/>
              <a:gd name="connsiteY2" fmla="*/ 3412736 h 3412736"/>
              <a:gd name="connsiteX3" fmla="*/ 301550 w 4961527"/>
              <a:gd name="connsiteY3" fmla="*/ 3395362 h 3412736"/>
              <a:gd name="connsiteX4" fmla="*/ 0 w 4961527"/>
              <a:gd name="connsiteY4" fmla="*/ 3053442 h 3412736"/>
              <a:gd name="connsiteX5" fmla="*/ 2467201 w 4961527"/>
              <a:gd name="connsiteY5" fmla="*/ 0 h 3412736"/>
              <a:gd name="connsiteX0" fmla="*/ 2463294 w 4961527"/>
              <a:gd name="connsiteY0" fmla="*/ 0 h 3412736"/>
              <a:gd name="connsiteX1" fmla="*/ 4961527 w 4961527"/>
              <a:gd name="connsiteY1" fmla="*/ 3058827 h 3412736"/>
              <a:gd name="connsiteX2" fmla="*/ 4938992 w 4961527"/>
              <a:gd name="connsiteY2" fmla="*/ 3412736 h 3412736"/>
              <a:gd name="connsiteX3" fmla="*/ 301550 w 4961527"/>
              <a:gd name="connsiteY3" fmla="*/ 3395362 h 3412736"/>
              <a:gd name="connsiteX4" fmla="*/ 0 w 4961527"/>
              <a:gd name="connsiteY4" fmla="*/ 3053442 h 3412736"/>
              <a:gd name="connsiteX5" fmla="*/ 2463294 w 4961527"/>
              <a:gd name="connsiteY5" fmla="*/ 0 h 3412736"/>
              <a:gd name="connsiteX0" fmla="*/ 2463294 w 4953711"/>
              <a:gd name="connsiteY0" fmla="*/ 0 h 3412736"/>
              <a:gd name="connsiteX1" fmla="*/ 4953711 w 4953711"/>
              <a:gd name="connsiteY1" fmla="*/ 3062735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63294 w 4953711"/>
              <a:gd name="connsiteY5" fmla="*/ 0 h 3412736"/>
              <a:gd name="connsiteX0" fmla="*/ 2463294 w 4953711"/>
              <a:gd name="connsiteY0" fmla="*/ 0 h 3412736"/>
              <a:gd name="connsiteX1" fmla="*/ 4953711 w 4953711"/>
              <a:gd name="connsiteY1" fmla="*/ 3062735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63294 w 4953711"/>
              <a:gd name="connsiteY5" fmla="*/ 0 h 3412736"/>
              <a:gd name="connsiteX0" fmla="*/ 2463294 w 4953711"/>
              <a:gd name="connsiteY0" fmla="*/ 0 h 3412736"/>
              <a:gd name="connsiteX1" fmla="*/ 4953711 w 4953711"/>
              <a:gd name="connsiteY1" fmla="*/ 3066643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63294 w 4953711"/>
              <a:gd name="connsiteY5" fmla="*/ 0 h 3412736"/>
              <a:gd name="connsiteX0" fmla="*/ 2456496 w 4953711"/>
              <a:gd name="connsiteY0" fmla="*/ 0 h 3412736"/>
              <a:gd name="connsiteX1" fmla="*/ 4953711 w 4953711"/>
              <a:gd name="connsiteY1" fmla="*/ 3066643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56496 w 4953711"/>
              <a:gd name="connsiteY5" fmla="*/ 0 h 3412736"/>
              <a:gd name="connsiteX0" fmla="*/ 2459895 w 4953711"/>
              <a:gd name="connsiteY0" fmla="*/ 0 h 3402538"/>
              <a:gd name="connsiteX1" fmla="*/ 4953711 w 4953711"/>
              <a:gd name="connsiteY1" fmla="*/ 3056445 h 3402538"/>
              <a:gd name="connsiteX2" fmla="*/ 4938992 w 4953711"/>
              <a:gd name="connsiteY2" fmla="*/ 3402538 h 3402538"/>
              <a:gd name="connsiteX3" fmla="*/ 301550 w 4953711"/>
              <a:gd name="connsiteY3" fmla="*/ 3385164 h 3402538"/>
              <a:gd name="connsiteX4" fmla="*/ 0 w 4953711"/>
              <a:gd name="connsiteY4" fmla="*/ 3043244 h 3402538"/>
              <a:gd name="connsiteX5" fmla="*/ 2459895 w 4953711"/>
              <a:gd name="connsiteY5" fmla="*/ 0 h 3402538"/>
              <a:gd name="connsiteX0" fmla="*/ 2456496 w 4953711"/>
              <a:gd name="connsiteY0" fmla="*/ 0 h 3405937"/>
              <a:gd name="connsiteX1" fmla="*/ 4953711 w 4953711"/>
              <a:gd name="connsiteY1" fmla="*/ 3059844 h 3405937"/>
              <a:gd name="connsiteX2" fmla="*/ 4938992 w 4953711"/>
              <a:gd name="connsiteY2" fmla="*/ 3405937 h 3405937"/>
              <a:gd name="connsiteX3" fmla="*/ 301550 w 4953711"/>
              <a:gd name="connsiteY3" fmla="*/ 3388563 h 3405937"/>
              <a:gd name="connsiteX4" fmla="*/ 0 w 4953711"/>
              <a:gd name="connsiteY4" fmla="*/ 3046643 h 3405937"/>
              <a:gd name="connsiteX5" fmla="*/ 2456496 w 4953711"/>
              <a:gd name="connsiteY5" fmla="*/ 0 h 3405937"/>
              <a:gd name="connsiteX0" fmla="*/ 2456496 w 4957110"/>
              <a:gd name="connsiteY0" fmla="*/ 0 h 3405937"/>
              <a:gd name="connsiteX1" fmla="*/ 4957110 w 4957110"/>
              <a:gd name="connsiteY1" fmla="*/ 3073441 h 3405937"/>
              <a:gd name="connsiteX2" fmla="*/ 4938992 w 4957110"/>
              <a:gd name="connsiteY2" fmla="*/ 3405937 h 3405937"/>
              <a:gd name="connsiteX3" fmla="*/ 301550 w 4957110"/>
              <a:gd name="connsiteY3" fmla="*/ 3388563 h 3405937"/>
              <a:gd name="connsiteX4" fmla="*/ 0 w 4957110"/>
              <a:gd name="connsiteY4" fmla="*/ 3046643 h 3405937"/>
              <a:gd name="connsiteX5" fmla="*/ 2456496 w 4957110"/>
              <a:gd name="connsiteY5" fmla="*/ 0 h 3405937"/>
              <a:gd name="connsiteX0" fmla="*/ 2456496 w 4970707"/>
              <a:gd name="connsiteY0" fmla="*/ 0 h 3405937"/>
              <a:gd name="connsiteX1" fmla="*/ 4970707 w 4970707"/>
              <a:gd name="connsiteY1" fmla="*/ 3097236 h 3405937"/>
              <a:gd name="connsiteX2" fmla="*/ 4938992 w 4970707"/>
              <a:gd name="connsiteY2" fmla="*/ 3405937 h 3405937"/>
              <a:gd name="connsiteX3" fmla="*/ 301550 w 4970707"/>
              <a:gd name="connsiteY3" fmla="*/ 3388563 h 3405937"/>
              <a:gd name="connsiteX4" fmla="*/ 0 w 4970707"/>
              <a:gd name="connsiteY4" fmla="*/ 3046643 h 3405937"/>
              <a:gd name="connsiteX5" fmla="*/ 2456496 w 4970707"/>
              <a:gd name="connsiteY5" fmla="*/ 0 h 3405937"/>
              <a:gd name="connsiteX0" fmla="*/ 2456496 w 4960510"/>
              <a:gd name="connsiteY0" fmla="*/ 0 h 3405937"/>
              <a:gd name="connsiteX1" fmla="*/ 4960510 w 4960510"/>
              <a:gd name="connsiteY1" fmla="*/ 3093836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0510" h="3405937">
                <a:moveTo>
                  <a:pt x="2456496" y="0"/>
                </a:moveTo>
                <a:lnTo>
                  <a:pt x="4960510" y="3090437"/>
                </a:lnTo>
                <a:lnTo>
                  <a:pt x="4938992" y="3405937"/>
                </a:lnTo>
                <a:lnTo>
                  <a:pt x="301550" y="3388563"/>
                </a:lnTo>
                <a:cubicBezTo>
                  <a:pt x="39509" y="3097040"/>
                  <a:pt x="158594" y="3239386"/>
                  <a:pt x="0" y="3046643"/>
                </a:cubicBezTo>
                <a:lnTo>
                  <a:pt x="2456496" y="0"/>
                </a:ln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15" name="Picture Placeholder 12">
            <a:extLst>
              <a:ext uri="{FF2B5EF4-FFF2-40B4-BE49-F238E27FC236}">
                <a16:creationId xmlns:a16="http://schemas.microsoft.com/office/drawing/2014/main" id="{35454845-0AE2-4B30-87A5-3C83AAC223F3}"/>
              </a:ext>
              <a:ext uri="{C183D7F6-B498-43B3-948B-1728B52AA6E4}">
                <adec:decorative xmlns:adec="http://schemas.microsoft.com/office/drawing/2017/decorative" val="1"/>
              </a:ext>
            </a:extLst>
          </p:cNvPr>
          <p:cNvSpPr>
            <a:spLocks noGrp="1"/>
          </p:cNvSpPr>
          <p:nvPr>
            <p:ph type="pic" sz="quarter" idx="13"/>
          </p:nvPr>
        </p:nvSpPr>
        <p:spPr>
          <a:xfrm>
            <a:off x="6225916" y="416787"/>
            <a:ext cx="3422161" cy="6024991"/>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582395 w 3419337"/>
              <a:gd name="connsiteY4" fmla="*/ 665188 h 6036365"/>
              <a:gd name="connsiteX5" fmla="*/ 981262 w 3419337"/>
              <a:gd name="connsiteY5" fmla="*/ 0 h 6036365"/>
              <a:gd name="connsiteX0" fmla="*/ 981262 w 3419337"/>
              <a:gd name="connsiteY0" fmla="*/ 2 h 6036367"/>
              <a:gd name="connsiteX1" fmla="*/ 3419337 w 3419337"/>
              <a:gd name="connsiteY1" fmla="*/ 3021498 h 6036367"/>
              <a:gd name="connsiteX2" fmla="*/ 954758 w 3419337"/>
              <a:gd name="connsiteY2" fmla="*/ 6036367 h 6036367"/>
              <a:gd name="connsiteX3" fmla="*/ 0 w 3419337"/>
              <a:gd name="connsiteY3" fmla="*/ 3004933 h 6036367"/>
              <a:gd name="connsiteX4" fmla="*/ 981262 w 3419337"/>
              <a:gd name="connsiteY4" fmla="*/ 2 h 6036367"/>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3 w 3419338"/>
              <a:gd name="connsiteY0" fmla="*/ 0 h 6036365"/>
              <a:gd name="connsiteX1" fmla="*/ 3419338 w 3419338"/>
              <a:gd name="connsiteY1" fmla="*/ 3021496 h 6036365"/>
              <a:gd name="connsiteX2" fmla="*/ 954759 w 3419338"/>
              <a:gd name="connsiteY2" fmla="*/ 6036365 h 6036365"/>
              <a:gd name="connsiteX3" fmla="*/ 1 w 3419338"/>
              <a:gd name="connsiteY3" fmla="*/ 3004931 h 6036365"/>
              <a:gd name="connsiteX4" fmla="*/ 981263 w 3419338"/>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3116 w 3421191"/>
              <a:gd name="connsiteY0" fmla="*/ 0 h 6036365"/>
              <a:gd name="connsiteX1" fmla="*/ 3421191 w 3421191"/>
              <a:gd name="connsiteY1" fmla="*/ 3021496 h 6036365"/>
              <a:gd name="connsiteX2" fmla="*/ 956612 w 3421191"/>
              <a:gd name="connsiteY2" fmla="*/ 6036365 h 6036365"/>
              <a:gd name="connsiteX3" fmla="*/ 1854 w 3421191"/>
              <a:gd name="connsiteY3" fmla="*/ 3004931 h 6036365"/>
              <a:gd name="connsiteX4" fmla="*/ 983116 w 3421191"/>
              <a:gd name="connsiteY4" fmla="*/ 0 h 6036365"/>
              <a:gd name="connsiteX0" fmla="*/ 983116 w 3421191"/>
              <a:gd name="connsiteY0" fmla="*/ 0 h 6036365"/>
              <a:gd name="connsiteX1" fmla="*/ 3421191 w 3421191"/>
              <a:gd name="connsiteY1" fmla="*/ 3021496 h 6036365"/>
              <a:gd name="connsiteX2" fmla="*/ 956612 w 3421191"/>
              <a:gd name="connsiteY2" fmla="*/ 6036365 h 6036365"/>
              <a:gd name="connsiteX3" fmla="*/ 1854 w 3421191"/>
              <a:gd name="connsiteY3" fmla="*/ 3004931 h 6036365"/>
              <a:gd name="connsiteX4" fmla="*/ 983116 w 3421191"/>
              <a:gd name="connsiteY4" fmla="*/ 0 h 6036365"/>
              <a:gd name="connsiteX0" fmla="*/ 983116 w 3421191"/>
              <a:gd name="connsiteY0" fmla="*/ 0 h 6036365"/>
              <a:gd name="connsiteX1" fmla="*/ 3421191 w 3421191"/>
              <a:gd name="connsiteY1" fmla="*/ 3021496 h 6036365"/>
              <a:gd name="connsiteX2" fmla="*/ 956612 w 3421191"/>
              <a:gd name="connsiteY2" fmla="*/ 6036365 h 6036365"/>
              <a:gd name="connsiteX3" fmla="*/ 1854 w 3421191"/>
              <a:gd name="connsiteY3" fmla="*/ 3004931 h 6036365"/>
              <a:gd name="connsiteX4" fmla="*/ 983116 w 3421191"/>
              <a:gd name="connsiteY4" fmla="*/ 0 h 6036365"/>
              <a:gd name="connsiteX0" fmla="*/ 982634 w 3420709"/>
              <a:gd name="connsiteY0" fmla="*/ 0 h 6036365"/>
              <a:gd name="connsiteX1" fmla="*/ 3420709 w 3420709"/>
              <a:gd name="connsiteY1" fmla="*/ 3021496 h 6036365"/>
              <a:gd name="connsiteX2" fmla="*/ 956130 w 3420709"/>
              <a:gd name="connsiteY2" fmla="*/ 6036365 h 6036365"/>
              <a:gd name="connsiteX3" fmla="*/ 1372 w 3420709"/>
              <a:gd name="connsiteY3" fmla="*/ 3004931 h 6036365"/>
              <a:gd name="connsiteX4" fmla="*/ 982634 w 3420709"/>
              <a:gd name="connsiteY4" fmla="*/ 0 h 6036365"/>
              <a:gd name="connsiteX0" fmla="*/ 981266 w 3419341"/>
              <a:gd name="connsiteY0" fmla="*/ 0 h 6036365"/>
              <a:gd name="connsiteX1" fmla="*/ 3419341 w 3419341"/>
              <a:gd name="connsiteY1" fmla="*/ 3021496 h 6036365"/>
              <a:gd name="connsiteX2" fmla="*/ 954762 w 3419341"/>
              <a:gd name="connsiteY2" fmla="*/ 6036365 h 6036365"/>
              <a:gd name="connsiteX3" fmla="*/ 4 w 3419341"/>
              <a:gd name="connsiteY3" fmla="*/ 3004931 h 6036365"/>
              <a:gd name="connsiteX4" fmla="*/ 981266 w 3419341"/>
              <a:gd name="connsiteY4" fmla="*/ 0 h 6036365"/>
              <a:gd name="connsiteX0" fmla="*/ 981374 w 3419449"/>
              <a:gd name="connsiteY0" fmla="*/ 0 h 6069415"/>
              <a:gd name="connsiteX1" fmla="*/ 3419449 w 3419449"/>
              <a:gd name="connsiteY1" fmla="*/ 3021496 h 6069415"/>
              <a:gd name="connsiteX2" fmla="*/ 938344 w 3419449"/>
              <a:gd name="connsiteY2" fmla="*/ 6069415 h 6069415"/>
              <a:gd name="connsiteX3" fmla="*/ 112 w 3419449"/>
              <a:gd name="connsiteY3" fmla="*/ 3004931 h 6069415"/>
              <a:gd name="connsiteX4" fmla="*/ 981374 w 3419449"/>
              <a:gd name="connsiteY4" fmla="*/ 0 h 6069415"/>
              <a:gd name="connsiteX0" fmla="*/ 981374 w 3419449"/>
              <a:gd name="connsiteY0" fmla="*/ 0 h 6052890"/>
              <a:gd name="connsiteX1" fmla="*/ 3419449 w 3419449"/>
              <a:gd name="connsiteY1" fmla="*/ 3021496 h 6052890"/>
              <a:gd name="connsiteX2" fmla="*/ 938344 w 3419449"/>
              <a:gd name="connsiteY2" fmla="*/ 6052890 h 6052890"/>
              <a:gd name="connsiteX3" fmla="*/ 112 w 3419449"/>
              <a:gd name="connsiteY3" fmla="*/ 3004931 h 6052890"/>
              <a:gd name="connsiteX4" fmla="*/ 981374 w 3419449"/>
              <a:gd name="connsiteY4" fmla="*/ 0 h 6052890"/>
              <a:gd name="connsiteX0" fmla="*/ 981400 w 3419475"/>
              <a:gd name="connsiteY0" fmla="*/ 0 h 6052890"/>
              <a:gd name="connsiteX1" fmla="*/ 3419475 w 3419475"/>
              <a:gd name="connsiteY1" fmla="*/ 3021496 h 6052890"/>
              <a:gd name="connsiteX2" fmla="*/ 938370 w 3419475"/>
              <a:gd name="connsiteY2" fmla="*/ 6052890 h 6052890"/>
              <a:gd name="connsiteX3" fmla="*/ 138 w 3419475"/>
              <a:gd name="connsiteY3" fmla="*/ 3004931 h 6052890"/>
              <a:gd name="connsiteX4" fmla="*/ 981400 w 3419475"/>
              <a:gd name="connsiteY4" fmla="*/ 0 h 6052890"/>
              <a:gd name="connsiteX0" fmla="*/ 981401 w 3419476"/>
              <a:gd name="connsiteY0" fmla="*/ 0 h 6052890"/>
              <a:gd name="connsiteX1" fmla="*/ 3419476 w 3419476"/>
              <a:gd name="connsiteY1" fmla="*/ 3021496 h 6052890"/>
              <a:gd name="connsiteX2" fmla="*/ 938371 w 3419476"/>
              <a:gd name="connsiteY2" fmla="*/ 6052890 h 6052890"/>
              <a:gd name="connsiteX3" fmla="*/ 139 w 3419476"/>
              <a:gd name="connsiteY3" fmla="*/ 3004931 h 6052890"/>
              <a:gd name="connsiteX4" fmla="*/ 981401 w 3419476"/>
              <a:gd name="connsiteY4" fmla="*/ 0 h 6052890"/>
              <a:gd name="connsiteX0" fmla="*/ 981401 w 3419476"/>
              <a:gd name="connsiteY0" fmla="*/ 0 h 6052890"/>
              <a:gd name="connsiteX1" fmla="*/ 3419476 w 3419476"/>
              <a:gd name="connsiteY1" fmla="*/ 3021496 h 6052890"/>
              <a:gd name="connsiteX2" fmla="*/ 938371 w 3419476"/>
              <a:gd name="connsiteY2" fmla="*/ 6052890 h 6052890"/>
              <a:gd name="connsiteX3" fmla="*/ 139 w 3419476"/>
              <a:gd name="connsiteY3" fmla="*/ 3004931 h 6052890"/>
              <a:gd name="connsiteX4" fmla="*/ 981401 w 3419476"/>
              <a:gd name="connsiteY4" fmla="*/ 0 h 6052890"/>
              <a:gd name="connsiteX0" fmla="*/ 981401 w 3400426"/>
              <a:gd name="connsiteY0" fmla="*/ 0 h 6052890"/>
              <a:gd name="connsiteX1" fmla="*/ 3400426 w 3400426"/>
              <a:gd name="connsiteY1" fmla="*/ 3002446 h 6052890"/>
              <a:gd name="connsiteX2" fmla="*/ 938371 w 3400426"/>
              <a:gd name="connsiteY2" fmla="*/ 6052890 h 6052890"/>
              <a:gd name="connsiteX3" fmla="*/ 139 w 3400426"/>
              <a:gd name="connsiteY3" fmla="*/ 3004931 h 6052890"/>
              <a:gd name="connsiteX4" fmla="*/ 981401 w 3400426"/>
              <a:gd name="connsiteY4" fmla="*/ 0 h 6052890"/>
              <a:gd name="connsiteX0" fmla="*/ 981401 w 3390901"/>
              <a:gd name="connsiteY0" fmla="*/ 0 h 6052890"/>
              <a:gd name="connsiteX1" fmla="*/ 3390901 w 3390901"/>
              <a:gd name="connsiteY1" fmla="*/ 2992921 h 6052890"/>
              <a:gd name="connsiteX2" fmla="*/ 938371 w 3390901"/>
              <a:gd name="connsiteY2" fmla="*/ 6052890 h 6052890"/>
              <a:gd name="connsiteX3" fmla="*/ 139 w 3390901"/>
              <a:gd name="connsiteY3" fmla="*/ 3004931 h 6052890"/>
              <a:gd name="connsiteX4" fmla="*/ 981401 w 3390901"/>
              <a:gd name="connsiteY4" fmla="*/ 0 h 6052890"/>
              <a:gd name="connsiteX0" fmla="*/ 981401 w 3390901"/>
              <a:gd name="connsiteY0" fmla="*/ 0 h 6052890"/>
              <a:gd name="connsiteX1" fmla="*/ 3390901 w 3390901"/>
              <a:gd name="connsiteY1" fmla="*/ 2992921 h 6052890"/>
              <a:gd name="connsiteX2" fmla="*/ 938371 w 3390901"/>
              <a:gd name="connsiteY2" fmla="*/ 6052890 h 6052890"/>
              <a:gd name="connsiteX3" fmla="*/ 139 w 3390901"/>
              <a:gd name="connsiteY3" fmla="*/ 3004931 h 6052890"/>
              <a:gd name="connsiteX4" fmla="*/ 981401 w 3390901"/>
              <a:gd name="connsiteY4" fmla="*/ 0 h 6052890"/>
              <a:gd name="connsiteX0" fmla="*/ 981778 w 3391278"/>
              <a:gd name="connsiteY0" fmla="*/ 0 h 6033840"/>
              <a:gd name="connsiteX1" fmla="*/ 3391278 w 3391278"/>
              <a:gd name="connsiteY1" fmla="*/ 2992921 h 6033840"/>
              <a:gd name="connsiteX2" fmla="*/ 919698 w 3391278"/>
              <a:gd name="connsiteY2" fmla="*/ 6033840 h 6033840"/>
              <a:gd name="connsiteX3" fmla="*/ 516 w 3391278"/>
              <a:gd name="connsiteY3" fmla="*/ 3004931 h 6033840"/>
              <a:gd name="connsiteX4" fmla="*/ 981778 w 3391278"/>
              <a:gd name="connsiteY4" fmla="*/ 0 h 6033840"/>
              <a:gd name="connsiteX0" fmla="*/ 981778 w 3391278"/>
              <a:gd name="connsiteY0" fmla="*/ 0 h 6052890"/>
              <a:gd name="connsiteX1" fmla="*/ 3391278 w 3391278"/>
              <a:gd name="connsiteY1" fmla="*/ 2992921 h 6052890"/>
              <a:gd name="connsiteX2" fmla="*/ 919698 w 3391278"/>
              <a:gd name="connsiteY2" fmla="*/ 6052890 h 6052890"/>
              <a:gd name="connsiteX3" fmla="*/ 516 w 3391278"/>
              <a:gd name="connsiteY3" fmla="*/ 3004931 h 6052890"/>
              <a:gd name="connsiteX4" fmla="*/ 981778 w 3391278"/>
              <a:gd name="connsiteY4" fmla="*/ 0 h 6052890"/>
              <a:gd name="connsiteX0" fmla="*/ 981778 w 3391278"/>
              <a:gd name="connsiteY0" fmla="*/ 0 h 6052890"/>
              <a:gd name="connsiteX1" fmla="*/ 3391278 w 3391278"/>
              <a:gd name="connsiteY1" fmla="*/ 2992921 h 6052890"/>
              <a:gd name="connsiteX2" fmla="*/ 919698 w 3391278"/>
              <a:gd name="connsiteY2" fmla="*/ 6052890 h 6052890"/>
              <a:gd name="connsiteX3" fmla="*/ 516 w 3391278"/>
              <a:gd name="connsiteY3" fmla="*/ 3004931 h 6052890"/>
              <a:gd name="connsiteX4" fmla="*/ 981778 w 3391278"/>
              <a:gd name="connsiteY4" fmla="*/ 0 h 6052890"/>
              <a:gd name="connsiteX0" fmla="*/ 981778 w 3400803"/>
              <a:gd name="connsiteY0" fmla="*/ 0 h 6052890"/>
              <a:gd name="connsiteX1" fmla="*/ 3400803 w 3400803"/>
              <a:gd name="connsiteY1" fmla="*/ 3011971 h 6052890"/>
              <a:gd name="connsiteX2" fmla="*/ 919698 w 3400803"/>
              <a:gd name="connsiteY2" fmla="*/ 6052890 h 6052890"/>
              <a:gd name="connsiteX3" fmla="*/ 516 w 3400803"/>
              <a:gd name="connsiteY3" fmla="*/ 3004931 h 6052890"/>
              <a:gd name="connsiteX4" fmla="*/ 981778 w 3400803"/>
              <a:gd name="connsiteY4" fmla="*/ 0 h 6052890"/>
              <a:gd name="connsiteX0" fmla="*/ 981778 w 3410328"/>
              <a:gd name="connsiteY0" fmla="*/ 0 h 6052890"/>
              <a:gd name="connsiteX1" fmla="*/ 3410328 w 3410328"/>
              <a:gd name="connsiteY1" fmla="*/ 2992921 h 6052890"/>
              <a:gd name="connsiteX2" fmla="*/ 919698 w 3410328"/>
              <a:gd name="connsiteY2" fmla="*/ 6052890 h 6052890"/>
              <a:gd name="connsiteX3" fmla="*/ 516 w 3410328"/>
              <a:gd name="connsiteY3" fmla="*/ 3004931 h 6052890"/>
              <a:gd name="connsiteX4" fmla="*/ 981778 w 3410328"/>
              <a:gd name="connsiteY4" fmla="*/ 0 h 6052890"/>
              <a:gd name="connsiteX0" fmla="*/ 981778 w 3410328"/>
              <a:gd name="connsiteY0" fmla="*/ 0 h 6052890"/>
              <a:gd name="connsiteX1" fmla="*/ 3410328 w 3410328"/>
              <a:gd name="connsiteY1" fmla="*/ 2992921 h 6052890"/>
              <a:gd name="connsiteX2" fmla="*/ 919698 w 3410328"/>
              <a:gd name="connsiteY2" fmla="*/ 6052890 h 6052890"/>
              <a:gd name="connsiteX3" fmla="*/ 516 w 3410328"/>
              <a:gd name="connsiteY3" fmla="*/ 3004931 h 6052890"/>
              <a:gd name="connsiteX4" fmla="*/ 981778 w 3410328"/>
              <a:gd name="connsiteY4" fmla="*/ 0 h 6052890"/>
              <a:gd name="connsiteX0" fmla="*/ 981778 w 3410328"/>
              <a:gd name="connsiteY0" fmla="*/ 0 h 6052890"/>
              <a:gd name="connsiteX1" fmla="*/ 3410328 w 3410328"/>
              <a:gd name="connsiteY1" fmla="*/ 2992921 h 6052890"/>
              <a:gd name="connsiteX2" fmla="*/ 919698 w 3410328"/>
              <a:gd name="connsiteY2" fmla="*/ 6052890 h 6052890"/>
              <a:gd name="connsiteX3" fmla="*/ 516 w 3410328"/>
              <a:gd name="connsiteY3" fmla="*/ 3004931 h 6052890"/>
              <a:gd name="connsiteX4" fmla="*/ 981778 w 3410328"/>
              <a:gd name="connsiteY4" fmla="*/ 0 h 6052890"/>
              <a:gd name="connsiteX0" fmla="*/ 981778 w 3410328"/>
              <a:gd name="connsiteY0" fmla="*/ 0 h 6046690"/>
              <a:gd name="connsiteX1" fmla="*/ 3410328 w 3410328"/>
              <a:gd name="connsiteY1" fmla="*/ 2986721 h 6046690"/>
              <a:gd name="connsiteX2" fmla="*/ 919698 w 3410328"/>
              <a:gd name="connsiteY2" fmla="*/ 6046690 h 6046690"/>
              <a:gd name="connsiteX3" fmla="*/ 516 w 3410328"/>
              <a:gd name="connsiteY3" fmla="*/ 2998731 h 6046690"/>
              <a:gd name="connsiteX4" fmla="*/ 981778 w 3410328"/>
              <a:gd name="connsiteY4" fmla="*/ 0 h 6046690"/>
              <a:gd name="connsiteX0" fmla="*/ 981778 w 3410328"/>
              <a:gd name="connsiteY0" fmla="*/ 0 h 6040491"/>
              <a:gd name="connsiteX1" fmla="*/ 3410328 w 3410328"/>
              <a:gd name="connsiteY1" fmla="*/ 2980522 h 6040491"/>
              <a:gd name="connsiteX2" fmla="*/ 919698 w 3410328"/>
              <a:gd name="connsiteY2" fmla="*/ 6040491 h 6040491"/>
              <a:gd name="connsiteX3" fmla="*/ 516 w 3410328"/>
              <a:gd name="connsiteY3" fmla="*/ 2992532 h 6040491"/>
              <a:gd name="connsiteX4" fmla="*/ 981778 w 3410328"/>
              <a:gd name="connsiteY4" fmla="*/ 0 h 6040491"/>
              <a:gd name="connsiteX0" fmla="*/ 978633 w 3410283"/>
              <a:gd name="connsiteY0" fmla="*/ 0 h 6040491"/>
              <a:gd name="connsiteX1" fmla="*/ 3410283 w 3410283"/>
              <a:gd name="connsiteY1" fmla="*/ 2980522 h 6040491"/>
              <a:gd name="connsiteX2" fmla="*/ 919653 w 3410283"/>
              <a:gd name="connsiteY2" fmla="*/ 6040491 h 6040491"/>
              <a:gd name="connsiteX3" fmla="*/ 471 w 3410283"/>
              <a:gd name="connsiteY3" fmla="*/ 2992532 h 6040491"/>
              <a:gd name="connsiteX4" fmla="*/ 978633 w 3410283"/>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394785"/>
              <a:gd name="connsiteY0" fmla="*/ 0 h 6040491"/>
              <a:gd name="connsiteX1" fmla="*/ 3394785 w 3394785"/>
              <a:gd name="connsiteY1" fmla="*/ 2977422 h 6040491"/>
              <a:gd name="connsiteX2" fmla="*/ 919653 w 3394785"/>
              <a:gd name="connsiteY2" fmla="*/ 6040491 h 6040491"/>
              <a:gd name="connsiteX3" fmla="*/ 471 w 3394785"/>
              <a:gd name="connsiteY3" fmla="*/ 2992532 h 6040491"/>
              <a:gd name="connsiteX4" fmla="*/ 978633 w 3394785"/>
              <a:gd name="connsiteY4" fmla="*/ 0 h 6040491"/>
              <a:gd name="connsiteX0" fmla="*/ 978580 w 3394732"/>
              <a:gd name="connsiteY0" fmla="*/ 0 h 6024992"/>
              <a:gd name="connsiteX1" fmla="*/ 3394732 w 3394732"/>
              <a:gd name="connsiteY1" fmla="*/ 2977422 h 6024992"/>
              <a:gd name="connsiteX2" fmla="*/ 922699 w 3394732"/>
              <a:gd name="connsiteY2" fmla="*/ 6024992 h 6024992"/>
              <a:gd name="connsiteX3" fmla="*/ 418 w 3394732"/>
              <a:gd name="connsiteY3" fmla="*/ 2992532 h 6024992"/>
              <a:gd name="connsiteX4" fmla="*/ 978580 w 3394732"/>
              <a:gd name="connsiteY4" fmla="*/ 0 h 6024992"/>
              <a:gd name="connsiteX0" fmla="*/ 978281 w 3394433"/>
              <a:gd name="connsiteY0" fmla="*/ 0 h 6003294"/>
              <a:gd name="connsiteX1" fmla="*/ 3394433 w 3394433"/>
              <a:gd name="connsiteY1" fmla="*/ 2977422 h 6003294"/>
              <a:gd name="connsiteX2" fmla="*/ 947197 w 3394433"/>
              <a:gd name="connsiteY2" fmla="*/ 6003294 h 6003294"/>
              <a:gd name="connsiteX3" fmla="*/ 119 w 3394433"/>
              <a:gd name="connsiteY3" fmla="*/ 2992532 h 6003294"/>
              <a:gd name="connsiteX4" fmla="*/ 978281 w 3394433"/>
              <a:gd name="connsiteY4" fmla="*/ 0 h 6003294"/>
              <a:gd name="connsiteX0" fmla="*/ 978368 w 3394520"/>
              <a:gd name="connsiteY0" fmla="*/ 0 h 6024991"/>
              <a:gd name="connsiteX1" fmla="*/ 3394520 w 3394520"/>
              <a:gd name="connsiteY1" fmla="*/ 2977422 h 6024991"/>
              <a:gd name="connsiteX2" fmla="*/ 937985 w 3394520"/>
              <a:gd name="connsiteY2" fmla="*/ 6024991 h 6024991"/>
              <a:gd name="connsiteX3" fmla="*/ 206 w 3394520"/>
              <a:gd name="connsiteY3" fmla="*/ 2992532 h 6024991"/>
              <a:gd name="connsiteX4" fmla="*/ 978368 w 3394520"/>
              <a:gd name="connsiteY4" fmla="*/ 0 h 6024991"/>
              <a:gd name="connsiteX0" fmla="*/ 978404 w 3394556"/>
              <a:gd name="connsiteY0" fmla="*/ 0 h 6018792"/>
              <a:gd name="connsiteX1" fmla="*/ 3394556 w 3394556"/>
              <a:gd name="connsiteY1" fmla="*/ 2977422 h 6018792"/>
              <a:gd name="connsiteX2" fmla="*/ 934921 w 3394556"/>
              <a:gd name="connsiteY2" fmla="*/ 6018792 h 6018792"/>
              <a:gd name="connsiteX3" fmla="*/ 242 w 3394556"/>
              <a:gd name="connsiteY3" fmla="*/ 2992532 h 6018792"/>
              <a:gd name="connsiteX4" fmla="*/ 978404 w 3394556"/>
              <a:gd name="connsiteY4" fmla="*/ 0 h 6018792"/>
              <a:gd name="connsiteX0" fmla="*/ 978404 w 3394556"/>
              <a:gd name="connsiteY0" fmla="*/ 0 h 6018792"/>
              <a:gd name="connsiteX1" fmla="*/ 3394556 w 3394556"/>
              <a:gd name="connsiteY1" fmla="*/ 2977422 h 6018792"/>
              <a:gd name="connsiteX2" fmla="*/ 934921 w 3394556"/>
              <a:gd name="connsiteY2" fmla="*/ 6018792 h 6018792"/>
              <a:gd name="connsiteX3" fmla="*/ 242 w 3394556"/>
              <a:gd name="connsiteY3" fmla="*/ 2992532 h 6018792"/>
              <a:gd name="connsiteX4" fmla="*/ 978404 w 3394556"/>
              <a:gd name="connsiteY4" fmla="*/ 0 h 6018792"/>
              <a:gd name="connsiteX0" fmla="*/ 978404 w 3394556"/>
              <a:gd name="connsiteY0" fmla="*/ 0 h 6024991"/>
              <a:gd name="connsiteX1" fmla="*/ 3394556 w 3394556"/>
              <a:gd name="connsiteY1" fmla="*/ 2977422 h 6024991"/>
              <a:gd name="connsiteX2" fmla="*/ 934921 w 3394556"/>
              <a:gd name="connsiteY2" fmla="*/ 6024991 h 6024991"/>
              <a:gd name="connsiteX3" fmla="*/ 242 w 3394556"/>
              <a:gd name="connsiteY3" fmla="*/ 2992532 h 6024991"/>
              <a:gd name="connsiteX4" fmla="*/ 978404 w 3394556"/>
              <a:gd name="connsiteY4" fmla="*/ 0 h 6024991"/>
              <a:gd name="connsiteX0" fmla="*/ 985144 w 3401296"/>
              <a:gd name="connsiteY0" fmla="*/ 0 h 6024991"/>
              <a:gd name="connsiteX1" fmla="*/ 3401296 w 3401296"/>
              <a:gd name="connsiteY1" fmla="*/ 2977422 h 6024991"/>
              <a:gd name="connsiteX2" fmla="*/ 941661 w 3401296"/>
              <a:gd name="connsiteY2" fmla="*/ 6024991 h 6024991"/>
              <a:gd name="connsiteX3" fmla="*/ 6982 w 3401296"/>
              <a:gd name="connsiteY3" fmla="*/ 2992532 h 6024991"/>
              <a:gd name="connsiteX4" fmla="*/ 985144 w 3401296"/>
              <a:gd name="connsiteY4" fmla="*/ 0 h 6024991"/>
              <a:gd name="connsiteX0" fmla="*/ 985144 w 3401296"/>
              <a:gd name="connsiteY0" fmla="*/ 0 h 6024991"/>
              <a:gd name="connsiteX1" fmla="*/ 3401296 w 3401296"/>
              <a:gd name="connsiteY1" fmla="*/ 2977422 h 6024991"/>
              <a:gd name="connsiteX2" fmla="*/ 941661 w 3401296"/>
              <a:gd name="connsiteY2" fmla="*/ 6024991 h 6024991"/>
              <a:gd name="connsiteX3" fmla="*/ 6982 w 3401296"/>
              <a:gd name="connsiteY3" fmla="*/ 2992532 h 6024991"/>
              <a:gd name="connsiteX4" fmla="*/ 985144 w 3401296"/>
              <a:gd name="connsiteY4" fmla="*/ 0 h 6024991"/>
              <a:gd name="connsiteX0" fmla="*/ 983725 w 3399877"/>
              <a:gd name="connsiteY0" fmla="*/ 0 h 6024991"/>
              <a:gd name="connsiteX1" fmla="*/ 3399877 w 3399877"/>
              <a:gd name="connsiteY1" fmla="*/ 2977422 h 6024991"/>
              <a:gd name="connsiteX2" fmla="*/ 940242 w 3399877"/>
              <a:gd name="connsiteY2" fmla="*/ 6024991 h 6024991"/>
              <a:gd name="connsiteX3" fmla="*/ 5563 w 3399877"/>
              <a:gd name="connsiteY3" fmla="*/ 2992532 h 6024991"/>
              <a:gd name="connsiteX4" fmla="*/ 983725 w 3399877"/>
              <a:gd name="connsiteY4" fmla="*/ 0 h 6024991"/>
              <a:gd name="connsiteX0" fmla="*/ 981221 w 3397373"/>
              <a:gd name="connsiteY0" fmla="*/ 0 h 6024991"/>
              <a:gd name="connsiteX1" fmla="*/ 3397373 w 3397373"/>
              <a:gd name="connsiteY1" fmla="*/ 2977422 h 6024991"/>
              <a:gd name="connsiteX2" fmla="*/ 937738 w 3397373"/>
              <a:gd name="connsiteY2" fmla="*/ 6024991 h 6024991"/>
              <a:gd name="connsiteX3" fmla="*/ 3059 w 3397373"/>
              <a:gd name="connsiteY3" fmla="*/ 2992532 h 6024991"/>
              <a:gd name="connsiteX4" fmla="*/ 981221 w 3397373"/>
              <a:gd name="connsiteY4" fmla="*/ 0 h 6024991"/>
              <a:gd name="connsiteX0" fmla="*/ 971826 w 3387978"/>
              <a:gd name="connsiteY0" fmla="*/ 0 h 6024991"/>
              <a:gd name="connsiteX1" fmla="*/ 3387978 w 3387978"/>
              <a:gd name="connsiteY1" fmla="*/ 2977422 h 6024991"/>
              <a:gd name="connsiteX2" fmla="*/ 928343 w 3387978"/>
              <a:gd name="connsiteY2" fmla="*/ 6024991 h 6024991"/>
              <a:gd name="connsiteX3" fmla="*/ 3189 w 3387978"/>
              <a:gd name="connsiteY3" fmla="*/ 2992532 h 6024991"/>
              <a:gd name="connsiteX4" fmla="*/ 971826 w 3387978"/>
              <a:gd name="connsiteY4" fmla="*/ 0 h 6024991"/>
              <a:gd name="connsiteX0" fmla="*/ 971826 w 3387978"/>
              <a:gd name="connsiteY0" fmla="*/ 0 h 6024991"/>
              <a:gd name="connsiteX1" fmla="*/ 3387978 w 3387978"/>
              <a:gd name="connsiteY1" fmla="*/ 2977422 h 6024991"/>
              <a:gd name="connsiteX2" fmla="*/ 928343 w 3387978"/>
              <a:gd name="connsiteY2" fmla="*/ 6024991 h 6024991"/>
              <a:gd name="connsiteX3" fmla="*/ 3189 w 3387978"/>
              <a:gd name="connsiteY3" fmla="*/ 2992532 h 6024991"/>
              <a:gd name="connsiteX4" fmla="*/ 971826 w 3387978"/>
              <a:gd name="connsiteY4" fmla="*/ 0 h 6024991"/>
              <a:gd name="connsiteX0" fmla="*/ 974956 w 3391108"/>
              <a:gd name="connsiteY0" fmla="*/ 0 h 6024991"/>
              <a:gd name="connsiteX1" fmla="*/ 3391108 w 3391108"/>
              <a:gd name="connsiteY1" fmla="*/ 2977422 h 6024991"/>
              <a:gd name="connsiteX2" fmla="*/ 931473 w 3391108"/>
              <a:gd name="connsiteY2" fmla="*/ 6024991 h 6024991"/>
              <a:gd name="connsiteX3" fmla="*/ 3144 w 3391108"/>
              <a:gd name="connsiteY3" fmla="*/ 2995707 h 6024991"/>
              <a:gd name="connsiteX4" fmla="*/ 974956 w 3391108"/>
              <a:gd name="connsiteY4" fmla="*/ 0 h 6024991"/>
              <a:gd name="connsiteX0" fmla="*/ 975674 w 3391826"/>
              <a:gd name="connsiteY0" fmla="*/ 0 h 6024991"/>
              <a:gd name="connsiteX1" fmla="*/ 3391826 w 3391826"/>
              <a:gd name="connsiteY1" fmla="*/ 2977422 h 6024991"/>
              <a:gd name="connsiteX2" fmla="*/ 932191 w 3391826"/>
              <a:gd name="connsiteY2" fmla="*/ 6024991 h 6024991"/>
              <a:gd name="connsiteX3" fmla="*/ 3862 w 3391826"/>
              <a:gd name="connsiteY3" fmla="*/ 2995707 h 6024991"/>
              <a:gd name="connsiteX4" fmla="*/ 975674 w 3391826"/>
              <a:gd name="connsiteY4" fmla="*/ 0 h 6024991"/>
              <a:gd name="connsiteX0" fmla="*/ 973936 w 3390088"/>
              <a:gd name="connsiteY0" fmla="*/ 0 h 6024991"/>
              <a:gd name="connsiteX1" fmla="*/ 3390088 w 3390088"/>
              <a:gd name="connsiteY1" fmla="*/ 2977422 h 6024991"/>
              <a:gd name="connsiteX2" fmla="*/ 930453 w 3390088"/>
              <a:gd name="connsiteY2" fmla="*/ 6024991 h 6024991"/>
              <a:gd name="connsiteX3" fmla="*/ 2124 w 3390088"/>
              <a:gd name="connsiteY3" fmla="*/ 2995707 h 6024991"/>
              <a:gd name="connsiteX4" fmla="*/ 973936 w 3390088"/>
              <a:gd name="connsiteY4" fmla="*/ 0 h 6024991"/>
              <a:gd name="connsiteX0" fmla="*/ 974325 w 3390477"/>
              <a:gd name="connsiteY0" fmla="*/ 0 h 6024991"/>
              <a:gd name="connsiteX1" fmla="*/ 3390477 w 3390477"/>
              <a:gd name="connsiteY1" fmla="*/ 2977422 h 6024991"/>
              <a:gd name="connsiteX2" fmla="*/ 930842 w 3390477"/>
              <a:gd name="connsiteY2" fmla="*/ 6024991 h 6024991"/>
              <a:gd name="connsiteX3" fmla="*/ 2513 w 3390477"/>
              <a:gd name="connsiteY3" fmla="*/ 2995707 h 6024991"/>
              <a:gd name="connsiteX4" fmla="*/ 974325 w 3390477"/>
              <a:gd name="connsiteY4" fmla="*/ 0 h 6024991"/>
              <a:gd name="connsiteX0" fmla="*/ 974140 w 3390292"/>
              <a:gd name="connsiteY0" fmla="*/ 0 h 6024991"/>
              <a:gd name="connsiteX1" fmla="*/ 3390292 w 3390292"/>
              <a:gd name="connsiteY1" fmla="*/ 2977422 h 6024991"/>
              <a:gd name="connsiteX2" fmla="*/ 930657 w 3390292"/>
              <a:gd name="connsiteY2" fmla="*/ 6024991 h 6024991"/>
              <a:gd name="connsiteX3" fmla="*/ 2328 w 3390292"/>
              <a:gd name="connsiteY3" fmla="*/ 2995707 h 6024991"/>
              <a:gd name="connsiteX4" fmla="*/ 974140 w 3390292"/>
              <a:gd name="connsiteY4" fmla="*/ 0 h 6024991"/>
              <a:gd name="connsiteX0" fmla="*/ 973818 w 3389970"/>
              <a:gd name="connsiteY0" fmla="*/ 0 h 6024991"/>
              <a:gd name="connsiteX1" fmla="*/ 3389970 w 3389970"/>
              <a:gd name="connsiteY1" fmla="*/ 2977422 h 6024991"/>
              <a:gd name="connsiteX2" fmla="*/ 930335 w 3389970"/>
              <a:gd name="connsiteY2" fmla="*/ 6024991 h 6024991"/>
              <a:gd name="connsiteX3" fmla="*/ 2006 w 3389970"/>
              <a:gd name="connsiteY3" fmla="*/ 2995707 h 6024991"/>
              <a:gd name="connsiteX4" fmla="*/ 973818 w 3389970"/>
              <a:gd name="connsiteY4" fmla="*/ 0 h 6024991"/>
              <a:gd name="connsiteX0" fmla="*/ 975905 w 3392057"/>
              <a:gd name="connsiteY0" fmla="*/ 0 h 6024991"/>
              <a:gd name="connsiteX1" fmla="*/ 3392057 w 3392057"/>
              <a:gd name="connsiteY1" fmla="*/ 2977422 h 6024991"/>
              <a:gd name="connsiteX2" fmla="*/ 932422 w 3392057"/>
              <a:gd name="connsiteY2" fmla="*/ 6024991 h 6024991"/>
              <a:gd name="connsiteX3" fmla="*/ 4093 w 3392057"/>
              <a:gd name="connsiteY3" fmla="*/ 2995707 h 6024991"/>
              <a:gd name="connsiteX4" fmla="*/ 975905 w 3392057"/>
              <a:gd name="connsiteY4" fmla="*/ 0 h 6024991"/>
              <a:gd name="connsiteX0" fmla="*/ 975905 w 3392057"/>
              <a:gd name="connsiteY0" fmla="*/ 0 h 6024991"/>
              <a:gd name="connsiteX1" fmla="*/ 3392057 w 3392057"/>
              <a:gd name="connsiteY1" fmla="*/ 2977422 h 6024991"/>
              <a:gd name="connsiteX2" fmla="*/ 932422 w 3392057"/>
              <a:gd name="connsiteY2" fmla="*/ 6024991 h 6024991"/>
              <a:gd name="connsiteX3" fmla="*/ 4093 w 3392057"/>
              <a:gd name="connsiteY3" fmla="*/ 2995707 h 6024991"/>
              <a:gd name="connsiteX4" fmla="*/ 975905 w 3392057"/>
              <a:gd name="connsiteY4" fmla="*/ 0 h 6024991"/>
              <a:gd name="connsiteX0" fmla="*/ 979988 w 3396140"/>
              <a:gd name="connsiteY0" fmla="*/ 0 h 6024991"/>
              <a:gd name="connsiteX1" fmla="*/ 3396140 w 3396140"/>
              <a:gd name="connsiteY1" fmla="*/ 2977422 h 6024991"/>
              <a:gd name="connsiteX2" fmla="*/ 936505 w 3396140"/>
              <a:gd name="connsiteY2" fmla="*/ 6024991 h 6024991"/>
              <a:gd name="connsiteX3" fmla="*/ 8176 w 3396140"/>
              <a:gd name="connsiteY3" fmla="*/ 2995707 h 6024991"/>
              <a:gd name="connsiteX4" fmla="*/ 979988 w 3396140"/>
              <a:gd name="connsiteY4" fmla="*/ 0 h 6024991"/>
              <a:gd name="connsiteX0" fmla="*/ 973574 w 3389726"/>
              <a:gd name="connsiteY0" fmla="*/ 0 h 6024991"/>
              <a:gd name="connsiteX1" fmla="*/ 3389726 w 3389726"/>
              <a:gd name="connsiteY1" fmla="*/ 2977422 h 6024991"/>
              <a:gd name="connsiteX2" fmla="*/ 930091 w 3389726"/>
              <a:gd name="connsiteY2" fmla="*/ 6024991 h 6024991"/>
              <a:gd name="connsiteX3" fmla="*/ 1762 w 3389726"/>
              <a:gd name="connsiteY3" fmla="*/ 2995707 h 6024991"/>
              <a:gd name="connsiteX4" fmla="*/ 973574 w 3389726"/>
              <a:gd name="connsiteY4" fmla="*/ 0 h 6024991"/>
              <a:gd name="connsiteX0" fmla="*/ 971848 w 3388000"/>
              <a:gd name="connsiteY0" fmla="*/ 0 h 6024991"/>
              <a:gd name="connsiteX1" fmla="*/ 3388000 w 3388000"/>
              <a:gd name="connsiteY1" fmla="*/ 2977422 h 6024991"/>
              <a:gd name="connsiteX2" fmla="*/ 928365 w 3388000"/>
              <a:gd name="connsiteY2" fmla="*/ 6024991 h 6024991"/>
              <a:gd name="connsiteX3" fmla="*/ 36 w 3388000"/>
              <a:gd name="connsiteY3" fmla="*/ 2995707 h 6024991"/>
              <a:gd name="connsiteX4" fmla="*/ 971848 w 3388000"/>
              <a:gd name="connsiteY4" fmla="*/ 0 h 6024991"/>
              <a:gd name="connsiteX0" fmla="*/ 974540 w 3390692"/>
              <a:gd name="connsiteY0" fmla="*/ 0 h 6024991"/>
              <a:gd name="connsiteX1" fmla="*/ 3390692 w 3390692"/>
              <a:gd name="connsiteY1" fmla="*/ 2977422 h 6024991"/>
              <a:gd name="connsiteX2" fmla="*/ 931057 w 3390692"/>
              <a:gd name="connsiteY2" fmla="*/ 6024991 h 6024991"/>
              <a:gd name="connsiteX3" fmla="*/ 2728 w 3390692"/>
              <a:gd name="connsiteY3" fmla="*/ 2995707 h 6024991"/>
              <a:gd name="connsiteX4" fmla="*/ 974540 w 3390692"/>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1017115 w 3433267"/>
              <a:gd name="connsiteY0" fmla="*/ 0 h 6024991"/>
              <a:gd name="connsiteX1" fmla="*/ 3433267 w 3433267"/>
              <a:gd name="connsiteY1" fmla="*/ 2977422 h 6024991"/>
              <a:gd name="connsiteX2" fmla="*/ 973632 w 3433267"/>
              <a:gd name="connsiteY2" fmla="*/ 6024991 h 6024991"/>
              <a:gd name="connsiteX3" fmla="*/ 45303 w 3433267"/>
              <a:gd name="connsiteY3" fmla="*/ 2995707 h 6024991"/>
              <a:gd name="connsiteX4" fmla="*/ 1017115 w 3433267"/>
              <a:gd name="connsiteY4" fmla="*/ 0 h 6024991"/>
              <a:gd name="connsiteX0" fmla="*/ 974060 w 3390212"/>
              <a:gd name="connsiteY0" fmla="*/ 0 h 6024991"/>
              <a:gd name="connsiteX1" fmla="*/ 3390212 w 3390212"/>
              <a:gd name="connsiteY1" fmla="*/ 2977422 h 6024991"/>
              <a:gd name="connsiteX2" fmla="*/ 930577 w 3390212"/>
              <a:gd name="connsiteY2" fmla="*/ 6024991 h 6024991"/>
              <a:gd name="connsiteX3" fmla="*/ 2248 w 3390212"/>
              <a:gd name="connsiteY3" fmla="*/ 2995707 h 6024991"/>
              <a:gd name="connsiteX4" fmla="*/ 974060 w 3390212"/>
              <a:gd name="connsiteY4" fmla="*/ 0 h 6024991"/>
              <a:gd name="connsiteX0" fmla="*/ 971895 w 3388047"/>
              <a:gd name="connsiteY0" fmla="*/ 0 h 6024991"/>
              <a:gd name="connsiteX1" fmla="*/ 3388047 w 3388047"/>
              <a:gd name="connsiteY1" fmla="*/ 2977422 h 6024991"/>
              <a:gd name="connsiteX2" fmla="*/ 928412 w 3388047"/>
              <a:gd name="connsiteY2" fmla="*/ 6024991 h 6024991"/>
              <a:gd name="connsiteX3" fmla="*/ 83 w 3388047"/>
              <a:gd name="connsiteY3" fmla="*/ 2995707 h 6024991"/>
              <a:gd name="connsiteX4" fmla="*/ 971895 w 3388047"/>
              <a:gd name="connsiteY4" fmla="*/ 0 h 6024991"/>
              <a:gd name="connsiteX0" fmla="*/ 971848 w 3388000"/>
              <a:gd name="connsiteY0" fmla="*/ 0 h 6024991"/>
              <a:gd name="connsiteX1" fmla="*/ 3388000 w 3388000"/>
              <a:gd name="connsiteY1" fmla="*/ 2977422 h 6024991"/>
              <a:gd name="connsiteX2" fmla="*/ 928365 w 3388000"/>
              <a:gd name="connsiteY2" fmla="*/ 6024991 h 6024991"/>
              <a:gd name="connsiteX3" fmla="*/ 36 w 3388000"/>
              <a:gd name="connsiteY3" fmla="*/ 2995707 h 6024991"/>
              <a:gd name="connsiteX4" fmla="*/ 971848 w 3388000"/>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3106 w 3389258"/>
              <a:gd name="connsiteY0" fmla="*/ 0 h 6024991"/>
              <a:gd name="connsiteX1" fmla="*/ 3389258 w 3389258"/>
              <a:gd name="connsiteY1" fmla="*/ 2977422 h 6024991"/>
              <a:gd name="connsiteX2" fmla="*/ 929623 w 3389258"/>
              <a:gd name="connsiteY2" fmla="*/ 6024991 h 6024991"/>
              <a:gd name="connsiteX3" fmla="*/ 1294 w 3389258"/>
              <a:gd name="connsiteY3" fmla="*/ 2995707 h 6024991"/>
              <a:gd name="connsiteX4" fmla="*/ 973106 w 3389258"/>
              <a:gd name="connsiteY4" fmla="*/ 0 h 6024991"/>
              <a:gd name="connsiteX0" fmla="*/ 971819 w 3387971"/>
              <a:gd name="connsiteY0" fmla="*/ 0 h 6024991"/>
              <a:gd name="connsiteX1" fmla="*/ 3387971 w 3387971"/>
              <a:gd name="connsiteY1" fmla="*/ 2977422 h 6024991"/>
              <a:gd name="connsiteX2" fmla="*/ 928336 w 3387971"/>
              <a:gd name="connsiteY2" fmla="*/ 6024991 h 6024991"/>
              <a:gd name="connsiteX3" fmla="*/ 7 w 3387971"/>
              <a:gd name="connsiteY3" fmla="*/ 2995707 h 6024991"/>
              <a:gd name="connsiteX4" fmla="*/ 971819 w 3387971"/>
              <a:gd name="connsiteY4" fmla="*/ 0 h 6024991"/>
              <a:gd name="connsiteX0" fmla="*/ 972150 w 3388302"/>
              <a:gd name="connsiteY0" fmla="*/ 0 h 6024991"/>
              <a:gd name="connsiteX1" fmla="*/ 3388302 w 3388302"/>
              <a:gd name="connsiteY1" fmla="*/ 2977422 h 6024991"/>
              <a:gd name="connsiteX2" fmla="*/ 928667 w 3388302"/>
              <a:gd name="connsiteY2" fmla="*/ 6024991 h 6024991"/>
              <a:gd name="connsiteX3" fmla="*/ 338 w 3388302"/>
              <a:gd name="connsiteY3" fmla="*/ 2995707 h 6024991"/>
              <a:gd name="connsiteX4" fmla="*/ 972150 w 3388302"/>
              <a:gd name="connsiteY4" fmla="*/ 0 h 6024991"/>
              <a:gd name="connsiteX0" fmla="*/ 974749 w 3390901"/>
              <a:gd name="connsiteY0" fmla="*/ 0 h 6024991"/>
              <a:gd name="connsiteX1" fmla="*/ 3390901 w 3390901"/>
              <a:gd name="connsiteY1" fmla="*/ 2977422 h 6024991"/>
              <a:gd name="connsiteX2" fmla="*/ 931266 w 3390901"/>
              <a:gd name="connsiteY2" fmla="*/ 6024991 h 6024991"/>
              <a:gd name="connsiteX3" fmla="*/ 2937 w 3390901"/>
              <a:gd name="connsiteY3" fmla="*/ 2995707 h 6024991"/>
              <a:gd name="connsiteX4" fmla="*/ 974749 w 3390901"/>
              <a:gd name="connsiteY4" fmla="*/ 0 h 6024991"/>
              <a:gd name="connsiteX0" fmla="*/ 974749 w 3390901"/>
              <a:gd name="connsiteY0" fmla="*/ 0 h 6024991"/>
              <a:gd name="connsiteX1" fmla="*/ 3390901 w 3390901"/>
              <a:gd name="connsiteY1" fmla="*/ 2977422 h 6024991"/>
              <a:gd name="connsiteX2" fmla="*/ 931266 w 3390901"/>
              <a:gd name="connsiteY2" fmla="*/ 6024991 h 6024991"/>
              <a:gd name="connsiteX3" fmla="*/ 2937 w 3390901"/>
              <a:gd name="connsiteY3" fmla="*/ 2995707 h 6024991"/>
              <a:gd name="connsiteX4" fmla="*/ 974749 w 3390901"/>
              <a:gd name="connsiteY4" fmla="*/ 0 h 6024991"/>
              <a:gd name="connsiteX0" fmla="*/ 974749 w 3390901"/>
              <a:gd name="connsiteY0" fmla="*/ 0 h 6024991"/>
              <a:gd name="connsiteX1" fmla="*/ 3390901 w 3390901"/>
              <a:gd name="connsiteY1" fmla="*/ 2977422 h 6024991"/>
              <a:gd name="connsiteX2" fmla="*/ 931266 w 3390901"/>
              <a:gd name="connsiteY2" fmla="*/ 6024991 h 6024991"/>
              <a:gd name="connsiteX3" fmla="*/ 2937 w 3390901"/>
              <a:gd name="connsiteY3" fmla="*/ 2995707 h 6024991"/>
              <a:gd name="connsiteX4" fmla="*/ 974749 w 3390901"/>
              <a:gd name="connsiteY4" fmla="*/ 0 h 6024991"/>
              <a:gd name="connsiteX0" fmla="*/ 971953 w 3388105"/>
              <a:gd name="connsiteY0" fmla="*/ 0 h 6024991"/>
              <a:gd name="connsiteX1" fmla="*/ 3388105 w 3388105"/>
              <a:gd name="connsiteY1" fmla="*/ 2977422 h 6024991"/>
              <a:gd name="connsiteX2" fmla="*/ 928470 w 3388105"/>
              <a:gd name="connsiteY2" fmla="*/ 6024991 h 6024991"/>
              <a:gd name="connsiteX3" fmla="*/ 141 w 3388105"/>
              <a:gd name="connsiteY3" fmla="*/ 2995707 h 6024991"/>
              <a:gd name="connsiteX4" fmla="*/ 971953 w 3388105"/>
              <a:gd name="connsiteY4" fmla="*/ 0 h 6024991"/>
              <a:gd name="connsiteX0" fmla="*/ 972115 w 3388267"/>
              <a:gd name="connsiteY0" fmla="*/ 0 h 6024991"/>
              <a:gd name="connsiteX1" fmla="*/ 3388267 w 3388267"/>
              <a:gd name="connsiteY1" fmla="*/ 2977422 h 6024991"/>
              <a:gd name="connsiteX2" fmla="*/ 928632 w 3388267"/>
              <a:gd name="connsiteY2" fmla="*/ 6024991 h 6024991"/>
              <a:gd name="connsiteX3" fmla="*/ 303 w 3388267"/>
              <a:gd name="connsiteY3" fmla="*/ 2995707 h 6024991"/>
              <a:gd name="connsiteX4" fmla="*/ 972115 w 3388267"/>
              <a:gd name="connsiteY4" fmla="*/ 0 h 6024991"/>
              <a:gd name="connsiteX0" fmla="*/ 972115 w 3385346"/>
              <a:gd name="connsiteY0" fmla="*/ 0 h 6024991"/>
              <a:gd name="connsiteX1" fmla="*/ 3385346 w 3385346"/>
              <a:gd name="connsiteY1" fmla="*/ 2974500 h 6024991"/>
              <a:gd name="connsiteX2" fmla="*/ 928632 w 3385346"/>
              <a:gd name="connsiteY2" fmla="*/ 6024991 h 6024991"/>
              <a:gd name="connsiteX3" fmla="*/ 303 w 3385346"/>
              <a:gd name="connsiteY3" fmla="*/ 2995707 h 6024991"/>
              <a:gd name="connsiteX4" fmla="*/ 972115 w 3385346"/>
              <a:gd name="connsiteY4" fmla="*/ 0 h 6024991"/>
              <a:gd name="connsiteX0" fmla="*/ 959447 w 3372678"/>
              <a:gd name="connsiteY0" fmla="*/ 0 h 6024991"/>
              <a:gd name="connsiteX1" fmla="*/ 3372678 w 3372678"/>
              <a:gd name="connsiteY1" fmla="*/ 2974500 h 6024991"/>
              <a:gd name="connsiteX2" fmla="*/ 915964 w 3372678"/>
              <a:gd name="connsiteY2" fmla="*/ 6024991 h 6024991"/>
              <a:gd name="connsiteX3" fmla="*/ 335 w 3372678"/>
              <a:gd name="connsiteY3" fmla="*/ 2995707 h 6024991"/>
              <a:gd name="connsiteX4" fmla="*/ 959447 w 3372678"/>
              <a:gd name="connsiteY4" fmla="*/ 0 h 6024991"/>
              <a:gd name="connsiteX0" fmla="*/ 959447 w 3372678"/>
              <a:gd name="connsiteY0" fmla="*/ 0 h 6024991"/>
              <a:gd name="connsiteX1" fmla="*/ 3372678 w 3372678"/>
              <a:gd name="connsiteY1" fmla="*/ 2974500 h 6024991"/>
              <a:gd name="connsiteX2" fmla="*/ 915964 w 3372678"/>
              <a:gd name="connsiteY2" fmla="*/ 6024991 h 6024991"/>
              <a:gd name="connsiteX3" fmla="*/ 335 w 3372678"/>
              <a:gd name="connsiteY3" fmla="*/ 2995707 h 6024991"/>
              <a:gd name="connsiteX4" fmla="*/ 959447 w 3372678"/>
              <a:gd name="connsiteY4" fmla="*/ 0 h 6024991"/>
              <a:gd name="connsiteX0" fmla="*/ 959112 w 3372343"/>
              <a:gd name="connsiteY0" fmla="*/ 0 h 6024991"/>
              <a:gd name="connsiteX1" fmla="*/ 3372343 w 3372343"/>
              <a:gd name="connsiteY1" fmla="*/ 2974500 h 6024991"/>
              <a:gd name="connsiteX2" fmla="*/ 915629 w 3372343"/>
              <a:gd name="connsiteY2" fmla="*/ 6024991 h 6024991"/>
              <a:gd name="connsiteX3" fmla="*/ 0 w 3372343"/>
              <a:gd name="connsiteY3" fmla="*/ 2995707 h 6024991"/>
              <a:gd name="connsiteX4" fmla="*/ 959112 w 3372343"/>
              <a:gd name="connsiteY4" fmla="*/ 0 h 6024991"/>
              <a:gd name="connsiteX0" fmla="*/ 967876 w 3381107"/>
              <a:gd name="connsiteY0" fmla="*/ 0 h 6024991"/>
              <a:gd name="connsiteX1" fmla="*/ 3381107 w 3381107"/>
              <a:gd name="connsiteY1" fmla="*/ 2974500 h 6024991"/>
              <a:gd name="connsiteX2" fmla="*/ 924393 w 3381107"/>
              <a:gd name="connsiteY2" fmla="*/ 6024991 h 6024991"/>
              <a:gd name="connsiteX3" fmla="*/ 8764 w 3381107"/>
              <a:gd name="connsiteY3" fmla="*/ 2995707 h 6024991"/>
              <a:gd name="connsiteX4" fmla="*/ 967876 w 3381107"/>
              <a:gd name="connsiteY4" fmla="*/ 0 h 6024991"/>
              <a:gd name="connsiteX0" fmla="*/ 965451 w 3378682"/>
              <a:gd name="connsiteY0" fmla="*/ 0 h 6024991"/>
              <a:gd name="connsiteX1" fmla="*/ 3378682 w 3378682"/>
              <a:gd name="connsiteY1" fmla="*/ 2974500 h 6024991"/>
              <a:gd name="connsiteX2" fmla="*/ 921968 w 3378682"/>
              <a:gd name="connsiteY2" fmla="*/ 6024991 h 6024991"/>
              <a:gd name="connsiteX3" fmla="*/ 6339 w 3378682"/>
              <a:gd name="connsiteY3" fmla="*/ 2995707 h 6024991"/>
              <a:gd name="connsiteX4" fmla="*/ 965451 w 3378682"/>
              <a:gd name="connsiteY4" fmla="*/ 0 h 6024991"/>
              <a:gd name="connsiteX0" fmla="*/ 965835 w 3379066"/>
              <a:gd name="connsiteY0" fmla="*/ 0 h 6024991"/>
              <a:gd name="connsiteX1" fmla="*/ 3379066 w 3379066"/>
              <a:gd name="connsiteY1" fmla="*/ 2974500 h 6024991"/>
              <a:gd name="connsiteX2" fmla="*/ 922352 w 3379066"/>
              <a:gd name="connsiteY2" fmla="*/ 6024991 h 6024991"/>
              <a:gd name="connsiteX3" fmla="*/ 6723 w 3379066"/>
              <a:gd name="connsiteY3" fmla="*/ 2995707 h 6024991"/>
              <a:gd name="connsiteX4" fmla="*/ 965835 w 3379066"/>
              <a:gd name="connsiteY4" fmla="*/ 0 h 6024991"/>
              <a:gd name="connsiteX0" fmla="*/ 965835 w 3379066"/>
              <a:gd name="connsiteY0" fmla="*/ 0 h 6024991"/>
              <a:gd name="connsiteX1" fmla="*/ 3379066 w 3379066"/>
              <a:gd name="connsiteY1" fmla="*/ 2974500 h 6024991"/>
              <a:gd name="connsiteX2" fmla="*/ 922352 w 3379066"/>
              <a:gd name="connsiteY2" fmla="*/ 6024991 h 6024991"/>
              <a:gd name="connsiteX3" fmla="*/ 6723 w 3379066"/>
              <a:gd name="connsiteY3" fmla="*/ 2995707 h 6024991"/>
              <a:gd name="connsiteX4" fmla="*/ 965835 w 3379066"/>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70721 w 3383952"/>
              <a:gd name="connsiteY0" fmla="*/ 0 h 6024991"/>
              <a:gd name="connsiteX1" fmla="*/ 3383952 w 3383952"/>
              <a:gd name="connsiteY1" fmla="*/ 2974500 h 6024991"/>
              <a:gd name="connsiteX2" fmla="*/ 927238 w 3383952"/>
              <a:gd name="connsiteY2" fmla="*/ 6024991 h 6024991"/>
              <a:gd name="connsiteX3" fmla="*/ 5259 w 3383952"/>
              <a:gd name="connsiteY3" fmla="*/ 2995707 h 6024991"/>
              <a:gd name="connsiteX4" fmla="*/ 970721 w 3383952"/>
              <a:gd name="connsiteY4" fmla="*/ 0 h 6024991"/>
              <a:gd name="connsiteX0" fmla="*/ 965462 w 3378693"/>
              <a:gd name="connsiteY0" fmla="*/ 0 h 6024991"/>
              <a:gd name="connsiteX1" fmla="*/ 3378693 w 3378693"/>
              <a:gd name="connsiteY1" fmla="*/ 2974500 h 6024991"/>
              <a:gd name="connsiteX2" fmla="*/ 921979 w 3378693"/>
              <a:gd name="connsiteY2" fmla="*/ 6024991 h 6024991"/>
              <a:gd name="connsiteX3" fmla="*/ 0 w 3378693"/>
              <a:gd name="connsiteY3" fmla="*/ 2995707 h 6024991"/>
              <a:gd name="connsiteX4" fmla="*/ 965462 w 3378693"/>
              <a:gd name="connsiteY4" fmla="*/ 0 h 6024991"/>
              <a:gd name="connsiteX0" fmla="*/ 969498 w 3382729"/>
              <a:gd name="connsiteY0" fmla="*/ 0 h 6024991"/>
              <a:gd name="connsiteX1" fmla="*/ 3382729 w 3382729"/>
              <a:gd name="connsiteY1" fmla="*/ 2974500 h 6024991"/>
              <a:gd name="connsiteX2" fmla="*/ 926015 w 3382729"/>
              <a:gd name="connsiteY2" fmla="*/ 6024991 h 6024991"/>
              <a:gd name="connsiteX3" fmla="*/ 4036 w 3382729"/>
              <a:gd name="connsiteY3" fmla="*/ 2995707 h 6024991"/>
              <a:gd name="connsiteX4" fmla="*/ 969498 w 3382729"/>
              <a:gd name="connsiteY4" fmla="*/ 0 h 6024991"/>
              <a:gd name="connsiteX0" fmla="*/ 969498 w 3382729"/>
              <a:gd name="connsiteY0" fmla="*/ 0 h 6024991"/>
              <a:gd name="connsiteX1" fmla="*/ 3382729 w 3382729"/>
              <a:gd name="connsiteY1" fmla="*/ 2974500 h 6024991"/>
              <a:gd name="connsiteX2" fmla="*/ 926015 w 3382729"/>
              <a:gd name="connsiteY2" fmla="*/ 6024991 h 6024991"/>
              <a:gd name="connsiteX3" fmla="*/ 4036 w 3382729"/>
              <a:gd name="connsiteY3" fmla="*/ 2995707 h 6024991"/>
              <a:gd name="connsiteX4" fmla="*/ 969498 w 3382729"/>
              <a:gd name="connsiteY4" fmla="*/ 0 h 6024991"/>
              <a:gd name="connsiteX0" fmla="*/ 969498 w 3382729"/>
              <a:gd name="connsiteY0" fmla="*/ 0 h 6024991"/>
              <a:gd name="connsiteX1" fmla="*/ 3382729 w 3382729"/>
              <a:gd name="connsiteY1" fmla="*/ 2974500 h 6024991"/>
              <a:gd name="connsiteX2" fmla="*/ 926015 w 3382729"/>
              <a:gd name="connsiteY2" fmla="*/ 6024991 h 6024991"/>
              <a:gd name="connsiteX3" fmla="*/ 4036 w 3382729"/>
              <a:gd name="connsiteY3" fmla="*/ 2995707 h 6024991"/>
              <a:gd name="connsiteX4" fmla="*/ 969498 w 3382729"/>
              <a:gd name="connsiteY4" fmla="*/ 0 h 6024991"/>
              <a:gd name="connsiteX0" fmla="*/ 965462 w 3378693"/>
              <a:gd name="connsiteY0" fmla="*/ 0 h 6024991"/>
              <a:gd name="connsiteX1" fmla="*/ 3378693 w 3378693"/>
              <a:gd name="connsiteY1" fmla="*/ 2974500 h 6024991"/>
              <a:gd name="connsiteX2" fmla="*/ 921979 w 3378693"/>
              <a:gd name="connsiteY2" fmla="*/ 6024991 h 6024991"/>
              <a:gd name="connsiteX3" fmla="*/ 0 w 3378693"/>
              <a:gd name="connsiteY3" fmla="*/ 2995707 h 6024991"/>
              <a:gd name="connsiteX4" fmla="*/ 965462 w 3378693"/>
              <a:gd name="connsiteY4" fmla="*/ 0 h 6024991"/>
              <a:gd name="connsiteX0" fmla="*/ 968394 w 3381625"/>
              <a:gd name="connsiteY0" fmla="*/ 0 h 6024991"/>
              <a:gd name="connsiteX1" fmla="*/ 3381625 w 3381625"/>
              <a:gd name="connsiteY1" fmla="*/ 2974500 h 6024991"/>
              <a:gd name="connsiteX2" fmla="*/ 924911 w 3381625"/>
              <a:gd name="connsiteY2" fmla="*/ 6024991 h 6024991"/>
              <a:gd name="connsiteX3" fmla="*/ 2932 w 3381625"/>
              <a:gd name="connsiteY3" fmla="*/ 2995707 h 6024991"/>
              <a:gd name="connsiteX4" fmla="*/ 968394 w 3381625"/>
              <a:gd name="connsiteY4" fmla="*/ 0 h 6024991"/>
              <a:gd name="connsiteX0" fmla="*/ 1027502 w 3440733"/>
              <a:gd name="connsiteY0" fmla="*/ 0 h 6024991"/>
              <a:gd name="connsiteX1" fmla="*/ 3440733 w 3440733"/>
              <a:gd name="connsiteY1" fmla="*/ 2974500 h 6024991"/>
              <a:gd name="connsiteX2" fmla="*/ 984019 w 3440733"/>
              <a:gd name="connsiteY2" fmla="*/ 6024991 h 6024991"/>
              <a:gd name="connsiteX3" fmla="*/ 2387 w 3440733"/>
              <a:gd name="connsiteY3" fmla="*/ 2995707 h 6024991"/>
              <a:gd name="connsiteX4" fmla="*/ 1027502 w 3440733"/>
              <a:gd name="connsiteY4" fmla="*/ 0 h 6024991"/>
              <a:gd name="connsiteX0" fmla="*/ 1039346 w 3452577"/>
              <a:gd name="connsiteY0" fmla="*/ 0 h 6024991"/>
              <a:gd name="connsiteX1" fmla="*/ 3452577 w 3452577"/>
              <a:gd name="connsiteY1" fmla="*/ 2974500 h 6024991"/>
              <a:gd name="connsiteX2" fmla="*/ 995863 w 3452577"/>
              <a:gd name="connsiteY2" fmla="*/ 6024991 h 6024991"/>
              <a:gd name="connsiteX3" fmla="*/ 2301 w 3452577"/>
              <a:gd name="connsiteY3" fmla="*/ 2983831 h 6024991"/>
              <a:gd name="connsiteX4" fmla="*/ 1039346 w 3452577"/>
              <a:gd name="connsiteY4" fmla="*/ 0 h 6024991"/>
              <a:gd name="connsiteX0" fmla="*/ 1039346 w 3452577"/>
              <a:gd name="connsiteY0" fmla="*/ 0 h 6024991"/>
              <a:gd name="connsiteX1" fmla="*/ 3452577 w 3452577"/>
              <a:gd name="connsiteY1" fmla="*/ 2974500 h 6024991"/>
              <a:gd name="connsiteX2" fmla="*/ 995863 w 3452577"/>
              <a:gd name="connsiteY2" fmla="*/ 6024991 h 6024991"/>
              <a:gd name="connsiteX3" fmla="*/ 2301 w 3452577"/>
              <a:gd name="connsiteY3" fmla="*/ 2983831 h 6024991"/>
              <a:gd name="connsiteX4" fmla="*/ 1039346 w 3452577"/>
              <a:gd name="connsiteY4" fmla="*/ 0 h 6024991"/>
              <a:gd name="connsiteX0" fmla="*/ 1041139 w 3454370"/>
              <a:gd name="connsiteY0" fmla="*/ 0 h 6024991"/>
              <a:gd name="connsiteX1" fmla="*/ 3454370 w 3454370"/>
              <a:gd name="connsiteY1" fmla="*/ 2974500 h 6024991"/>
              <a:gd name="connsiteX2" fmla="*/ 997656 w 3454370"/>
              <a:gd name="connsiteY2" fmla="*/ 6024991 h 6024991"/>
              <a:gd name="connsiteX3" fmla="*/ 4094 w 3454370"/>
              <a:gd name="connsiteY3" fmla="*/ 2983831 h 6024991"/>
              <a:gd name="connsiteX4" fmla="*/ 1041139 w 3454370"/>
              <a:gd name="connsiteY4" fmla="*/ 0 h 6024991"/>
              <a:gd name="connsiteX0" fmla="*/ 1039347 w 3452578"/>
              <a:gd name="connsiteY0" fmla="*/ 0 h 6024991"/>
              <a:gd name="connsiteX1" fmla="*/ 3452578 w 3452578"/>
              <a:gd name="connsiteY1" fmla="*/ 2974500 h 6024991"/>
              <a:gd name="connsiteX2" fmla="*/ 995864 w 3452578"/>
              <a:gd name="connsiteY2" fmla="*/ 6024991 h 6024991"/>
              <a:gd name="connsiteX3" fmla="*/ 2302 w 3452578"/>
              <a:gd name="connsiteY3" fmla="*/ 2983831 h 6024991"/>
              <a:gd name="connsiteX4" fmla="*/ 1039347 w 3452578"/>
              <a:gd name="connsiteY4" fmla="*/ 0 h 6024991"/>
              <a:gd name="connsiteX0" fmla="*/ 1039347 w 3452578"/>
              <a:gd name="connsiteY0" fmla="*/ 0 h 6024991"/>
              <a:gd name="connsiteX1" fmla="*/ 3452578 w 3452578"/>
              <a:gd name="connsiteY1" fmla="*/ 2974500 h 6024991"/>
              <a:gd name="connsiteX2" fmla="*/ 995864 w 3452578"/>
              <a:gd name="connsiteY2" fmla="*/ 6024991 h 6024991"/>
              <a:gd name="connsiteX3" fmla="*/ 2302 w 3452578"/>
              <a:gd name="connsiteY3" fmla="*/ 2983831 h 6024991"/>
              <a:gd name="connsiteX4" fmla="*/ 1039347 w 3452578"/>
              <a:gd name="connsiteY4" fmla="*/ 0 h 6024991"/>
              <a:gd name="connsiteX0" fmla="*/ 1037614 w 3450845"/>
              <a:gd name="connsiteY0" fmla="*/ 0 h 6024991"/>
              <a:gd name="connsiteX1" fmla="*/ 3450845 w 3450845"/>
              <a:gd name="connsiteY1" fmla="*/ 2974500 h 6024991"/>
              <a:gd name="connsiteX2" fmla="*/ 994131 w 3450845"/>
              <a:gd name="connsiteY2" fmla="*/ 6024991 h 6024991"/>
              <a:gd name="connsiteX3" fmla="*/ 569 w 3450845"/>
              <a:gd name="connsiteY3" fmla="*/ 2983831 h 6024991"/>
              <a:gd name="connsiteX4" fmla="*/ 1037614 w 3450845"/>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366 w 3437597"/>
              <a:gd name="connsiteY0" fmla="*/ 0 h 6024991"/>
              <a:gd name="connsiteX1" fmla="*/ 3437597 w 3437597"/>
              <a:gd name="connsiteY1" fmla="*/ 2974500 h 6024991"/>
              <a:gd name="connsiteX2" fmla="*/ 980883 w 3437597"/>
              <a:gd name="connsiteY2" fmla="*/ 6024991 h 6024991"/>
              <a:gd name="connsiteX3" fmla="*/ 79 w 3437597"/>
              <a:gd name="connsiteY3" fmla="*/ 2996531 h 6024991"/>
              <a:gd name="connsiteX4" fmla="*/ 1024366 w 3437597"/>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933 w 3438164"/>
              <a:gd name="connsiteY0" fmla="*/ 0 h 6024991"/>
              <a:gd name="connsiteX1" fmla="*/ 3438164 w 3438164"/>
              <a:gd name="connsiteY1" fmla="*/ 2974500 h 6024991"/>
              <a:gd name="connsiteX2" fmla="*/ 981450 w 3438164"/>
              <a:gd name="connsiteY2" fmla="*/ 6024991 h 6024991"/>
              <a:gd name="connsiteX3" fmla="*/ 646 w 3438164"/>
              <a:gd name="connsiteY3" fmla="*/ 2996531 h 6024991"/>
              <a:gd name="connsiteX4" fmla="*/ 1024933 w 3438164"/>
              <a:gd name="connsiteY4" fmla="*/ 0 h 6024991"/>
              <a:gd name="connsiteX0" fmla="*/ 1025013 w 3438244"/>
              <a:gd name="connsiteY0" fmla="*/ 0 h 6024991"/>
              <a:gd name="connsiteX1" fmla="*/ 3438244 w 3438244"/>
              <a:gd name="connsiteY1" fmla="*/ 2974500 h 6024991"/>
              <a:gd name="connsiteX2" fmla="*/ 981530 w 3438244"/>
              <a:gd name="connsiteY2" fmla="*/ 6024991 h 6024991"/>
              <a:gd name="connsiteX3" fmla="*/ 726 w 3438244"/>
              <a:gd name="connsiteY3" fmla="*/ 2996531 h 6024991"/>
              <a:gd name="connsiteX4" fmla="*/ 1025013 w 3438244"/>
              <a:gd name="connsiteY4" fmla="*/ 0 h 6024991"/>
              <a:gd name="connsiteX0" fmla="*/ 1024784 w 3438015"/>
              <a:gd name="connsiteY0" fmla="*/ 0 h 6024991"/>
              <a:gd name="connsiteX1" fmla="*/ 3438015 w 3438015"/>
              <a:gd name="connsiteY1" fmla="*/ 2974500 h 6024991"/>
              <a:gd name="connsiteX2" fmla="*/ 981301 w 3438015"/>
              <a:gd name="connsiteY2" fmla="*/ 6024991 h 6024991"/>
              <a:gd name="connsiteX3" fmla="*/ 497 w 3438015"/>
              <a:gd name="connsiteY3" fmla="*/ 2996531 h 6024991"/>
              <a:gd name="connsiteX4" fmla="*/ 1024784 w 3438015"/>
              <a:gd name="connsiteY4" fmla="*/ 0 h 6024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015" h="6024991">
                <a:moveTo>
                  <a:pt x="1024784" y="0"/>
                </a:moveTo>
                <a:cubicBezTo>
                  <a:pt x="2008926" y="1197665"/>
                  <a:pt x="2400662" y="1698246"/>
                  <a:pt x="3438015" y="2974500"/>
                </a:cubicBezTo>
                <a:lnTo>
                  <a:pt x="981301" y="6024991"/>
                </a:lnTo>
                <a:cubicBezTo>
                  <a:pt x="200719" y="4875928"/>
                  <a:pt x="20397" y="4059251"/>
                  <a:pt x="497" y="2996531"/>
                </a:cubicBezTo>
                <a:cubicBezTo>
                  <a:pt x="-19403" y="1933811"/>
                  <a:pt x="562371" y="522643"/>
                  <a:pt x="1024784" y="0"/>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16" name="Picture Placeholder 12">
            <a:extLst>
              <a:ext uri="{FF2B5EF4-FFF2-40B4-BE49-F238E27FC236}">
                <a16:creationId xmlns:a16="http://schemas.microsoft.com/office/drawing/2014/main" id="{AD191C3E-33ED-4B2A-A8F3-081ED0B09400}"/>
              </a:ext>
              <a:ext uri="{C183D7F6-B498-43B3-948B-1728B52AA6E4}">
                <adec:decorative xmlns:adec="http://schemas.microsoft.com/office/drawing/2017/decorative" val="1"/>
              </a:ext>
            </a:extLst>
          </p:cNvPr>
          <p:cNvSpPr>
            <a:spLocks noGrp="1"/>
          </p:cNvSpPr>
          <p:nvPr>
            <p:ph type="pic" sz="quarter" idx="14"/>
          </p:nvPr>
        </p:nvSpPr>
        <p:spPr>
          <a:xfrm>
            <a:off x="7286258" y="2798"/>
            <a:ext cx="4919885" cy="3312950"/>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988479 w 3638589"/>
              <a:gd name="connsiteY0" fmla="*/ 0 h 6036365"/>
              <a:gd name="connsiteX1" fmla="*/ 3638589 w 3638589"/>
              <a:gd name="connsiteY1" fmla="*/ 2703444 h 6036365"/>
              <a:gd name="connsiteX2" fmla="*/ 961975 w 3638589"/>
              <a:gd name="connsiteY2" fmla="*/ 6036365 h 6036365"/>
              <a:gd name="connsiteX3" fmla="*/ 7217 w 3638589"/>
              <a:gd name="connsiteY3" fmla="*/ 3004931 h 6036365"/>
              <a:gd name="connsiteX4" fmla="*/ 589612 w 3638589"/>
              <a:gd name="connsiteY4" fmla="*/ 665188 h 6036365"/>
              <a:gd name="connsiteX5" fmla="*/ 988479 w 3638589"/>
              <a:gd name="connsiteY5" fmla="*/ 0 h 6036365"/>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2374358 w 5024468"/>
              <a:gd name="connsiteY0" fmla="*/ 0 h 6037975"/>
              <a:gd name="connsiteX1" fmla="*/ 5024468 w 5024468"/>
              <a:gd name="connsiteY1" fmla="*/ 2703444 h 6037975"/>
              <a:gd name="connsiteX2" fmla="*/ 2347854 w 5024468"/>
              <a:gd name="connsiteY2" fmla="*/ 6036365 h 6037975"/>
              <a:gd name="connsiteX3" fmla="*/ 1618 w 5024468"/>
              <a:gd name="connsiteY3" fmla="*/ 3110948 h 6037975"/>
              <a:gd name="connsiteX4" fmla="*/ 1975491 w 5024468"/>
              <a:gd name="connsiteY4" fmla="*/ 665188 h 6037975"/>
              <a:gd name="connsiteX5" fmla="*/ 2374358 w 5024468"/>
              <a:gd name="connsiteY5" fmla="*/ 0 h 6037975"/>
              <a:gd name="connsiteX0" fmla="*/ 2481638 w 5131748"/>
              <a:gd name="connsiteY0" fmla="*/ 0 h 6037900"/>
              <a:gd name="connsiteX1" fmla="*/ 5131748 w 5131748"/>
              <a:gd name="connsiteY1" fmla="*/ 2703444 h 6037900"/>
              <a:gd name="connsiteX2" fmla="*/ 2455134 w 5131748"/>
              <a:gd name="connsiteY2" fmla="*/ 6036365 h 6037900"/>
              <a:gd name="connsiteX3" fmla="*/ 108898 w 5131748"/>
              <a:gd name="connsiteY3" fmla="*/ 3110948 h 6037900"/>
              <a:gd name="connsiteX4" fmla="*/ 2082771 w 5131748"/>
              <a:gd name="connsiteY4" fmla="*/ 665188 h 6037900"/>
              <a:gd name="connsiteX5" fmla="*/ 2481638 w 5131748"/>
              <a:gd name="connsiteY5" fmla="*/ 0 h 6037900"/>
              <a:gd name="connsiteX0" fmla="*/ 2481638 w 5131748"/>
              <a:gd name="connsiteY0" fmla="*/ 0 h 6147120"/>
              <a:gd name="connsiteX1" fmla="*/ 5131748 w 5131748"/>
              <a:gd name="connsiteY1" fmla="*/ 2703444 h 6147120"/>
              <a:gd name="connsiteX2" fmla="*/ 2455134 w 5131748"/>
              <a:gd name="connsiteY2" fmla="*/ 6036365 h 6147120"/>
              <a:gd name="connsiteX3" fmla="*/ 108898 w 5131748"/>
              <a:gd name="connsiteY3" fmla="*/ 3110948 h 6147120"/>
              <a:gd name="connsiteX4" fmla="*/ 2082771 w 5131748"/>
              <a:gd name="connsiteY4" fmla="*/ 665188 h 6147120"/>
              <a:gd name="connsiteX5" fmla="*/ 2481638 w 5131748"/>
              <a:gd name="connsiteY5" fmla="*/ 0 h 6147120"/>
              <a:gd name="connsiteX0" fmla="*/ 2374359 w 5024469"/>
              <a:gd name="connsiteY0" fmla="*/ 0 h 6147120"/>
              <a:gd name="connsiteX1" fmla="*/ 5024469 w 5024469"/>
              <a:gd name="connsiteY1" fmla="*/ 2703444 h 6147120"/>
              <a:gd name="connsiteX2" fmla="*/ 2347855 w 5024469"/>
              <a:gd name="connsiteY2" fmla="*/ 6036365 h 6147120"/>
              <a:gd name="connsiteX3" fmla="*/ 1619 w 5024469"/>
              <a:gd name="connsiteY3" fmla="*/ 3110948 h 6147120"/>
              <a:gd name="connsiteX4" fmla="*/ 1975492 w 5024469"/>
              <a:gd name="connsiteY4" fmla="*/ 665188 h 6147120"/>
              <a:gd name="connsiteX5" fmla="*/ 2374359 w 5024469"/>
              <a:gd name="connsiteY5" fmla="*/ 0 h 6147120"/>
              <a:gd name="connsiteX0" fmla="*/ 2374359 w 5024469"/>
              <a:gd name="connsiteY0" fmla="*/ 0 h 6036365"/>
              <a:gd name="connsiteX1" fmla="*/ 5024469 w 5024469"/>
              <a:gd name="connsiteY1" fmla="*/ 2703444 h 6036365"/>
              <a:gd name="connsiteX2" fmla="*/ 2347855 w 5024469"/>
              <a:gd name="connsiteY2" fmla="*/ 6036365 h 6036365"/>
              <a:gd name="connsiteX3" fmla="*/ 1619 w 5024469"/>
              <a:gd name="connsiteY3" fmla="*/ 3110948 h 6036365"/>
              <a:gd name="connsiteX4" fmla="*/ 1975492 w 5024469"/>
              <a:gd name="connsiteY4" fmla="*/ 665188 h 6036365"/>
              <a:gd name="connsiteX5" fmla="*/ 2374359 w 5024469"/>
              <a:gd name="connsiteY5" fmla="*/ 0 h 6036365"/>
              <a:gd name="connsiteX0" fmla="*/ 2481638 w 5131748"/>
              <a:gd name="connsiteY0" fmla="*/ 0 h 6036365"/>
              <a:gd name="connsiteX1" fmla="*/ 5131748 w 5131748"/>
              <a:gd name="connsiteY1" fmla="*/ 2703444 h 6036365"/>
              <a:gd name="connsiteX2" fmla="*/ 2455134 w 5131748"/>
              <a:gd name="connsiteY2" fmla="*/ 6036365 h 6036365"/>
              <a:gd name="connsiteX3" fmla="*/ 108898 w 5131748"/>
              <a:gd name="connsiteY3" fmla="*/ 3110948 h 6036365"/>
              <a:gd name="connsiteX4" fmla="*/ 2082771 w 5131748"/>
              <a:gd name="connsiteY4" fmla="*/ 665188 h 6036365"/>
              <a:gd name="connsiteX5" fmla="*/ 2481638 w 5131748"/>
              <a:gd name="connsiteY5" fmla="*/ 0 h 6036365"/>
              <a:gd name="connsiteX0" fmla="*/ 2374472 w 5024582"/>
              <a:gd name="connsiteY0" fmla="*/ 0 h 6009861"/>
              <a:gd name="connsiteX1" fmla="*/ 5024582 w 5024582"/>
              <a:gd name="connsiteY1" fmla="*/ 2703444 h 6009861"/>
              <a:gd name="connsiteX2" fmla="*/ 2361220 w 5024582"/>
              <a:gd name="connsiteY2" fmla="*/ 6009861 h 6009861"/>
              <a:gd name="connsiteX3" fmla="*/ 1732 w 5024582"/>
              <a:gd name="connsiteY3" fmla="*/ 3110948 h 6009861"/>
              <a:gd name="connsiteX4" fmla="*/ 1975605 w 5024582"/>
              <a:gd name="connsiteY4" fmla="*/ 665188 h 6009861"/>
              <a:gd name="connsiteX5" fmla="*/ 2374472 w 5024582"/>
              <a:gd name="connsiteY5" fmla="*/ 0 h 6009861"/>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451195 w 5101305"/>
              <a:gd name="connsiteY0" fmla="*/ 0 h 5943600"/>
              <a:gd name="connsiteX1" fmla="*/ 5101305 w 5101305"/>
              <a:gd name="connsiteY1" fmla="*/ 2703444 h 5943600"/>
              <a:gd name="connsiteX2" fmla="*/ 2451195 w 5101305"/>
              <a:gd name="connsiteY2" fmla="*/ 5943600 h 5943600"/>
              <a:gd name="connsiteX3" fmla="*/ 78455 w 5101305"/>
              <a:gd name="connsiteY3" fmla="*/ 3110948 h 5943600"/>
              <a:gd name="connsiteX4" fmla="*/ 2052328 w 5101305"/>
              <a:gd name="connsiteY4" fmla="*/ 665188 h 5943600"/>
              <a:gd name="connsiteX5" fmla="*/ 2451195 w 5101305"/>
              <a:gd name="connsiteY5" fmla="*/ 0 h 5943600"/>
              <a:gd name="connsiteX0" fmla="*/ 2438350 w 5088460"/>
              <a:gd name="connsiteY0" fmla="*/ 0 h 5943600"/>
              <a:gd name="connsiteX1" fmla="*/ 5088460 w 5088460"/>
              <a:gd name="connsiteY1" fmla="*/ 2703444 h 5943600"/>
              <a:gd name="connsiteX2" fmla="*/ 2438350 w 5088460"/>
              <a:gd name="connsiteY2" fmla="*/ 5943600 h 5943600"/>
              <a:gd name="connsiteX3" fmla="*/ 78862 w 5088460"/>
              <a:gd name="connsiteY3" fmla="*/ 3004931 h 5943600"/>
              <a:gd name="connsiteX4" fmla="*/ 2039483 w 5088460"/>
              <a:gd name="connsiteY4" fmla="*/ 665188 h 5943600"/>
              <a:gd name="connsiteX5" fmla="*/ 2438350 w 5088460"/>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64343 w 5009598"/>
              <a:gd name="connsiteY0" fmla="*/ 0 h 3370099"/>
              <a:gd name="connsiteX1" fmla="*/ 5009598 w 5009598"/>
              <a:gd name="connsiteY1" fmla="*/ 129943 h 3370099"/>
              <a:gd name="connsiteX2" fmla="*/ 2359488 w 5009598"/>
              <a:gd name="connsiteY2" fmla="*/ 3370099 h 3370099"/>
              <a:gd name="connsiteX3" fmla="*/ 0 w 5009598"/>
              <a:gd name="connsiteY3" fmla="*/ 431430 h 3370099"/>
              <a:gd name="connsiteX4" fmla="*/ 264343 w 5009598"/>
              <a:gd name="connsiteY4" fmla="*/ 0 h 3370099"/>
              <a:gd name="connsiteX0" fmla="*/ 264343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64343 w 5049355"/>
              <a:gd name="connsiteY4" fmla="*/ 0 h 3370099"/>
              <a:gd name="connsiteX0" fmla="*/ 277595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625865"/>
              <a:gd name="connsiteY0" fmla="*/ 196023 h 3566122"/>
              <a:gd name="connsiteX1" fmla="*/ 5138255 w 5625865"/>
              <a:gd name="connsiteY1" fmla="*/ 247005 h 3566122"/>
              <a:gd name="connsiteX2" fmla="*/ 5161226 w 5625865"/>
              <a:gd name="connsiteY2" fmla="*/ 243138 h 3566122"/>
              <a:gd name="connsiteX3" fmla="*/ 2435688 w 5625865"/>
              <a:gd name="connsiteY3" fmla="*/ 3566122 h 3566122"/>
              <a:gd name="connsiteX4" fmla="*/ 0 w 5625865"/>
              <a:gd name="connsiteY4" fmla="*/ 602053 h 3566122"/>
              <a:gd name="connsiteX5" fmla="*/ 353795 w 5625865"/>
              <a:gd name="connsiteY5" fmla="*/ 196023 h 3566122"/>
              <a:gd name="connsiteX0" fmla="*/ 353795 w 5610506"/>
              <a:gd name="connsiteY0" fmla="*/ 50469 h 3420568"/>
              <a:gd name="connsiteX1" fmla="*/ 5138255 w 5610506"/>
              <a:gd name="connsiteY1" fmla="*/ 101451 h 3420568"/>
              <a:gd name="connsiteX2" fmla="*/ 5123126 w 5610506"/>
              <a:gd name="connsiteY2" fmla="*/ 313484 h 3420568"/>
              <a:gd name="connsiteX3" fmla="*/ 2435688 w 5610506"/>
              <a:gd name="connsiteY3" fmla="*/ 3420568 h 3420568"/>
              <a:gd name="connsiteX4" fmla="*/ 0 w 5610506"/>
              <a:gd name="connsiteY4" fmla="*/ 456499 h 3420568"/>
              <a:gd name="connsiteX5" fmla="*/ 353795 w 5610506"/>
              <a:gd name="connsiteY5" fmla="*/ 50469 h 3420568"/>
              <a:gd name="connsiteX0" fmla="*/ 353795 w 5491777"/>
              <a:gd name="connsiteY0" fmla="*/ 0 h 3370099"/>
              <a:gd name="connsiteX1" fmla="*/ 5138255 w 5491777"/>
              <a:gd name="connsiteY1" fmla="*/ 50982 h 3370099"/>
              <a:gd name="connsiteX2" fmla="*/ 5123126 w 5491777"/>
              <a:gd name="connsiteY2" fmla="*/ 263015 h 3370099"/>
              <a:gd name="connsiteX3" fmla="*/ 2435688 w 5491777"/>
              <a:gd name="connsiteY3" fmla="*/ 3370099 h 3370099"/>
              <a:gd name="connsiteX4" fmla="*/ 0 w 5491777"/>
              <a:gd name="connsiteY4" fmla="*/ 406030 h 3370099"/>
              <a:gd name="connsiteX5" fmla="*/ 353795 w 5491777"/>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401849"/>
              <a:gd name="connsiteX1" fmla="*/ 5138255 w 5492136"/>
              <a:gd name="connsiteY1" fmla="*/ 50982 h 3401849"/>
              <a:gd name="connsiteX2" fmla="*/ 5123126 w 5492136"/>
              <a:gd name="connsiteY2" fmla="*/ 26301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493767"/>
              <a:gd name="connsiteY0" fmla="*/ 0 h 3401849"/>
              <a:gd name="connsiteX1" fmla="*/ 5138255 w 5493767"/>
              <a:gd name="connsiteY1" fmla="*/ 50982 h 3401849"/>
              <a:gd name="connsiteX2" fmla="*/ 5129476 w 5493767"/>
              <a:gd name="connsiteY2" fmla="*/ 205865 h 3401849"/>
              <a:gd name="connsiteX3" fmla="*/ 2435688 w 5493767"/>
              <a:gd name="connsiteY3" fmla="*/ 3401849 h 3401849"/>
              <a:gd name="connsiteX4" fmla="*/ 0 w 5493767"/>
              <a:gd name="connsiteY4" fmla="*/ 406030 h 3401849"/>
              <a:gd name="connsiteX5" fmla="*/ 353795 w 5493767"/>
              <a:gd name="connsiteY5" fmla="*/ 0 h 3401849"/>
              <a:gd name="connsiteX0" fmla="*/ 353795 w 5492136"/>
              <a:gd name="connsiteY0" fmla="*/ 0 h 3401849"/>
              <a:gd name="connsiteX1" fmla="*/ 5138255 w 5492136"/>
              <a:gd name="connsiteY1" fmla="*/ 50982 h 3401849"/>
              <a:gd name="connsiteX2" fmla="*/ 5123126 w 5492136"/>
              <a:gd name="connsiteY2" fmla="*/ 16776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218433"/>
              <a:gd name="connsiteY0" fmla="*/ 0 h 3401849"/>
              <a:gd name="connsiteX1" fmla="*/ 5138255 w 5218433"/>
              <a:gd name="connsiteY1" fmla="*/ 50982 h 3401849"/>
              <a:gd name="connsiteX2" fmla="*/ 5123126 w 5218433"/>
              <a:gd name="connsiteY2" fmla="*/ 167765 h 3401849"/>
              <a:gd name="connsiteX3" fmla="*/ 2435688 w 5218433"/>
              <a:gd name="connsiteY3" fmla="*/ 3401849 h 3401849"/>
              <a:gd name="connsiteX4" fmla="*/ 0 w 5218433"/>
              <a:gd name="connsiteY4" fmla="*/ 406030 h 3401849"/>
              <a:gd name="connsiteX5" fmla="*/ 353795 w 5218433"/>
              <a:gd name="connsiteY5" fmla="*/ 0 h 3401849"/>
              <a:gd name="connsiteX0" fmla="*/ 353795 w 5186517"/>
              <a:gd name="connsiteY0" fmla="*/ 0 h 3401849"/>
              <a:gd name="connsiteX1" fmla="*/ 5093805 w 5186517"/>
              <a:gd name="connsiteY1" fmla="*/ 50982 h 3401849"/>
              <a:gd name="connsiteX2" fmla="*/ 5123126 w 5186517"/>
              <a:gd name="connsiteY2" fmla="*/ 167765 h 3401849"/>
              <a:gd name="connsiteX3" fmla="*/ 2435688 w 5186517"/>
              <a:gd name="connsiteY3" fmla="*/ 3401849 h 3401849"/>
              <a:gd name="connsiteX4" fmla="*/ 0 w 5186517"/>
              <a:gd name="connsiteY4" fmla="*/ 406030 h 3401849"/>
              <a:gd name="connsiteX5" fmla="*/ 353795 w 5186517"/>
              <a:gd name="connsiteY5" fmla="*/ 0 h 3401849"/>
              <a:gd name="connsiteX0" fmla="*/ 353795 w 5125538"/>
              <a:gd name="connsiteY0" fmla="*/ 0 h 3401849"/>
              <a:gd name="connsiteX1" fmla="*/ 5093805 w 5125538"/>
              <a:gd name="connsiteY1" fmla="*/ 50982 h 3401849"/>
              <a:gd name="connsiteX2" fmla="*/ 5123126 w 5125538"/>
              <a:gd name="connsiteY2" fmla="*/ 167765 h 3401849"/>
              <a:gd name="connsiteX3" fmla="*/ 2435688 w 5125538"/>
              <a:gd name="connsiteY3" fmla="*/ 3401849 h 3401849"/>
              <a:gd name="connsiteX4" fmla="*/ 0 w 5125538"/>
              <a:gd name="connsiteY4" fmla="*/ 406030 h 3401849"/>
              <a:gd name="connsiteX5" fmla="*/ 353795 w 5125538"/>
              <a:gd name="connsiteY5" fmla="*/ 0 h 3401849"/>
              <a:gd name="connsiteX0" fmla="*/ 353795 w 5126522"/>
              <a:gd name="connsiteY0" fmla="*/ 0 h 3401849"/>
              <a:gd name="connsiteX1" fmla="*/ 5100155 w 5126522"/>
              <a:gd name="connsiteY1" fmla="*/ 38282 h 3401849"/>
              <a:gd name="connsiteX2" fmla="*/ 5123126 w 5126522"/>
              <a:gd name="connsiteY2" fmla="*/ 167765 h 3401849"/>
              <a:gd name="connsiteX3" fmla="*/ 2435688 w 5126522"/>
              <a:gd name="connsiteY3" fmla="*/ 3401849 h 3401849"/>
              <a:gd name="connsiteX4" fmla="*/ 0 w 5126522"/>
              <a:gd name="connsiteY4" fmla="*/ 406030 h 3401849"/>
              <a:gd name="connsiteX5" fmla="*/ 353795 w 5126522"/>
              <a:gd name="connsiteY5" fmla="*/ 0 h 3401849"/>
              <a:gd name="connsiteX0" fmla="*/ 353795 w 5126522"/>
              <a:gd name="connsiteY0" fmla="*/ 0 h 3401849"/>
              <a:gd name="connsiteX1" fmla="*/ 5100155 w 5126522"/>
              <a:gd name="connsiteY1" fmla="*/ 25582 h 3401849"/>
              <a:gd name="connsiteX2" fmla="*/ 5123126 w 5126522"/>
              <a:gd name="connsiteY2" fmla="*/ 167765 h 3401849"/>
              <a:gd name="connsiteX3" fmla="*/ 2435688 w 5126522"/>
              <a:gd name="connsiteY3" fmla="*/ 3401849 h 3401849"/>
              <a:gd name="connsiteX4" fmla="*/ 0 w 5126522"/>
              <a:gd name="connsiteY4" fmla="*/ 406030 h 3401849"/>
              <a:gd name="connsiteX5" fmla="*/ 353795 w 5126522"/>
              <a:gd name="connsiteY5" fmla="*/ 0 h 3401849"/>
              <a:gd name="connsiteX0" fmla="*/ 353795 w 5134271"/>
              <a:gd name="connsiteY0" fmla="*/ 0 h 3401849"/>
              <a:gd name="connsiteX1" fmla="*/ 5119205 w 5134271"/>
              <a:gd name="connsiteY1" fmla="*/ 19232 h 3401849"/>
              <a:gd name="connsiteX2" fmla="*/ 5123126 w 5134271"/>
              <a:gd name="connsiteY2" fmla="*/ 167765 h 3401849"/>
              <a:gd name="connsiteX3" fmla="*/ 2435688 w 5134271"/>
              <a:gd name="connsiteY3" fmla="*/ 3401849 h 3401849"/>
              <a:gd name="connsiteX4" fmla="*/ 0 w 5134271"/>
              <a:gd name="connsiteY4" fmla="*/ 406030 h 3401849"/>
              <a:gd name="connsiteX5" fmla="*/ 353795 w 5134271"/>
              <a:gd name="connsiteY5" fmla="*/ 0 h 3401849"/>
              <a:gd name="connsiteX0" fmla="*/ 353795 w 5134271"/>
              <a:gd name="connsiteY0" fmla="*/ 0 h 3389149"/>
              <a:gd name="connsiteX1" fmla="*/ 5119205 w 5134271"/>
              <a:gd name="connsiteY1" fmla="*/ 6532 h 3389149"/>
              <a:gd name="connsiteX2" fmla="*/ 5123126 w 5134271"/>
              <a:gd name="connsiteY2" fmla="*/ 155065 h 3389149"/>
              <a:gd name="connsiteX3" fmla="*/ 2435688 w 5134271"/>
              <a:gd name="connsiteY3" fmla="*/ 3389149 h 3389149"/>
              <a:gd name="connsiteX4" fmla="*/ 0 w 5134271"/>
              <a:gd name="connsiteY4" fmla="*/ 393330 h 3389149"/>
              <a:gd name="connsiteX5" fmla="*/ 353795 w 5134271"/>
              <a:gd name="connsiteY5" fmla="*/ 0 h 3389149"/>
              <a:gd name="connsiteX0" fmla="*/ 353795 w 5129155"/>
              <a:gd name="connsiteY0" fmla="*/ 0 h 3389149"/>
              <a:gd name="connsiteX1" fmla="*/ 5119205 w 5129155"/>
              <a:gd name="connsiteY1" fmla="*/ 6532 h 3389149"/>
              <a:gd name="connsiteX2" fmla="*/ 5104076 w 5129155"/>
              <a:gd name="connsiteY2" fmla="*/ 161415 h 3389149"/>
              <a:gd name="connsiteX3" fmla="*/ 2435688 w 5129155"/>
              <a:gd name="connsiteY3" fmla="*/ 3389149 h 3389149"/>
              <a:gd name="connsiteX4" fmla="*/ 0 w 5129155"/>
              <a:gd name="connsiteY4" fmla="*/ 393330 h 3389149"/>
              <a:gd name="connsiteX5" fmla="*/ 353795 w 5129155"/>
              <a:gd name="connsiteY5" fmla="*/ 0 h 3389149"/>
              <a:gd name="connsiteX0" fmla="*/ 353795 w 5105533"/>
              <a:gd name="connsiteY0" fmla="*/ 0 h 3389149"/>
              <a:gd name="connsiteX1" fmla="*/ 5062055 w 5105533"/>
              <a:gd name="connsiteY1" fmla="*/ 6532 h 3389149"/>
              <a:gd name="connsiteX2" fmla="*/ 5104076 w 5105533"/>
              <a:gd name="connsiteY2" fmla="*/ 161415 h 3389149"/>
              <a:gd name="connsiteX3" fmla="*/ 2435688 w 5105533"/>
              <a:gd name="connsiteY3" fmla="*/ 3389149 h 3389149"/>
              <a:gd name="connsiteX4" fmla="*/ 0 w 5105533"/>
              <a:gd name="connsiteY4" fmla="*/ 393330 h 3389149"/>
              <a:gd name="connsiteX5" fmla="*/ 353795 w 5105533"/>
              <a:gd name="connsiteY5" fmla="*/ 0 h 3389149"/>
              <a:gd name="connsiteX0" fmla="*/ 353795 w 5079985"/>
              <a:gd name="connsiteY0" fmla="*/ 0 h 3389149"/>
              <a:gd name="connsiteX1" fmla="*/ 5062055 w 5079985"/>
              <a:gd name="connsiteY1" fmla="*/ 6532 h 3389149"/>
              <a:gd name="connsiteX2" fmla="*/ 5072326 w 5079985"/>
              <a:gd name="connsiteY2" fmla="*/ 199515 h 3389149"/>
              <a:gd name="connsiteX3" fmla="*/ 2435688 w 5079985"/>
              <a:gd name="connsiteY3" fmla="*/ 3389149 h 3389149"/>
              <a:gd name="connsiteX4" fmla="*/ 0 w 5079985"/>
              <a:gd name="connsiteY4" fmla="*/ 393330 h 3389149"/>
              <a:gd name="connsiteX5" fmla="*/ 353795 w 5079985"/>
              <a:gd name="connsiteY5" fmla="*/ 0 h 3389149"/>
              <a:gd name="connsiteX0" fmla="*/ 366495 w 5092685"/>
              <a:gd name="connsiteY0" fmla="*/ 0 h 3389149"/>
              <a:gd name="connsiteX1" fmla="*/ 5074755 w 5092685"/>
              <a:gd name="connsiteY1" fmla="*/ 6532 h 3389149"/>
              <a:gd name="connsiteX2" fmla="*/ 5085026 w 5092685"/>
              <a:gd name="connsiteY2" fmla="*/ 199515 h 3389149"/>
              <a:gd name="connsiteX3" fmla="*/ 2448388 w 5092685"/>
              <a:gd name="connsiteY3" fmla="*/ 3389149 h 3389149"/>
              <a:gd name="connsiteX4" fmla="*/ 0 w 5092685"/>
              <a:gd name="connsiteY4" fmla="*/ 374280 h 3389149"/>
              <a:gd name="connsiteX5" fmla="*/ 366495 w 5092685"/>
              <a:gd name="connsiteY5" fmla="*/ 0 h 3389149"/>
              <a:gd name="connsiteX0" fmla="*/ 347445 w 5092685"/>
              <a:gd name="connsiteY0" fmla="*/ 0 h 3382799"/>
              <a:gd name="connsiteX1" fmla="*/ 5074755 w 5092685"/>
              <a:gd name="connsiteY1" fmla="*/ 182 h 3382799"/>
              <a:gd name="connsiteX2" fmla="*/ 5085026 w 5092685"/>
              <a:gd name="connsiteY2" fmla="*/ 193165 h 3382799"/>
              <a:gd name="connsiteX3" fmla="*/ 2448388 w 5092685"/>
              <a:gd name="connsiteY3" fmla="*/ 3382799 h 3382799"/>
              <a:gd name="connsiteX4" fmla="*/ 0 w 5092685"/>
              <a:gd name="connsiteY4" fmla="*/ 367930 h 3382799"/>
              <a:gd name="connsiteX5" fmla="*/ 347445 w 5092685"/>
              <a:gd name="connsiteY5" fmla="*/ 0 h 3382799"/>
              <a:gd name="connsiteX0" fmla="*/ 347445 w 5092685"/>
              <a:gd name="connsiteY0" fmla="*/ 0 h 3382799"/>
              <a:gd name="connsiteX1" fmla="*/ 5074755 w 5092685"/>
              <a:gd name="connsiteY1" fmla="*/ 182 h 3382799"/>
              <a:gd name="connsiteX2" fmla="*/ 5085026 w 5092685"/>
              <a:gd name="connsiteY2" fmla="*/ 193165 h 3382799"/>
              <a:gd name="connsiteX3" fmla="*/ 2448388 w 5092685"/>
              <a:gd name="connsiteY3" fmla="*/ 3382799 h 3382799"/>
              <a:gd name="connsiteX4" fmla="*/ 0 w 5092685"/>
              <a:gd name="connsiteY4" fmla="*/ 367930 h 3382799"/>
              <a:gd name="connsiteX5" fmla="*/ 347445 w 5092685"/>
              <a:gd name="connsiteY5" fmla="*/ 0 h 3382799"/>
              <a:gd name="connsiteX0" fmla="*/ 347445 w 5096171"/>
              <a:gd name="connsiteY0" fmla="*/ 6168 h 3388967"/>
              <a:gd name="connsiteX1" fmla="*/ 5081105 w 5096171"/>
              <a:gd name="connsiteY1" fmla="*/ 0 h 3388967"/>
              <a:gd name="connsiteX2" fmla="*/ 5085026 w 5096171"/>
              <a:gd name="connsiteY2" fmla="*/ 199333 h 3388967"/>
              <a:gd name="connsiteX3" fmla="*/ 2448388 w 5096171"/>
              <a:gd name="connsiteY3" fmla="*/ 3388967 h 3388967"/>
              <a:gd name="connsiteX4" fmla="*/ 0 w 5096171"/>
              <a:gd name="connsiteY4" fmla="*/ 374098 h 3388967"/>
              <a:gd name="connsiteX5" fmla="*/ 347445 w 5096171"/>
              <a:gd name="connsiteY5" fmla="*/ 6168 h 3388967"/>
              <a:gd name="connsiteX0" fmla="*/ 347445 w 5099035"/>
              <a:gd name="connsiteY0" fmla="*/ 6168 h 3388967"/>
              <a:gd name="connsiteX1" fmla="*/ 5081105 w 5099035"/>
              <a:gd name="connsiteY1" fmla="*/ 0 h 3388967"/>
              <a:gd name="connsiteX2" fmla="*/ 5091376 w 5099035"/>
              <a:gd name="connsiteY2" fmla="*/ 199333 h 3388967"/>
              <a:gd name="connsiteX3" fmla="*/ 2448388 w 5099035"/>
              <a:gd name="connsiteY3" fmla="*/ 3388967 h 3388967"/>
              <a:gd name="connsiteX4" fmla="*/ 0 w 5099035"/>
              <a:gd name="connsiteY4" fmla="*/ 374098 h 3388967"/>
              <a:gd name="connsiteX5" fmla="*/ 347445 w 5099035"/>
              <a:gd name="connsiteY5" fmla="*/ 6168 h 3388967"/>
              <a:gd name="connsiteX0" fmla="*/ 347445 w 5091596"/>
              <a:gd name="connsiteY0" fmla="*/ 6168 h 3388967"/>
              <a:gd name="connsiteX1" fmla="*/ 4882801 w 5091596"/>
              <a:gd name="connsiteY1" fmla="*/ 0 h 3388967"/>
              <a:gd name="connsiteX2" fmla="*/ 5091376 w 5091596"/>
              <a:gd name="connsiteY2" fmla="*/ 199333 h 3388967"/>
              <a:gd name="connsiteX3" fmla="*/ 2448388 w 5091596"/>
              <a:gd name="connsiteY3" fmla="*/ 3388967 h 3388967"/>
              <a:gd name="connsiteX4" fmla="*/ 0 w 5091596"/>
              <a:gd name="connsiteY4" fmla="*/ 374098 h 3388967"/>
              <a:gd name="connsiteX5" fmla="*/ 347445 w 5091596"/>
              <a:gd name="connsiteY5" fmla="*/ 6168 h 3388967"/>
              <a:gd name="connsiteX0" fmla="*/ 347445 w 4948979"/>
              <a:gd name="connsiteY0" fmla="*/ 6168 h 3388967"/>
              <a:gd name="connsiteX1" fmla="*/ 4882801 w 4948979"/>
              <a:gd name="connsiteY1" fmla="*/ 0 h 3388967"/>
              <a:gd name="connsiteX2" fmla="*/ 4948157 w 4948979"/>
              <a:gd name="connsiteY2" fmla="*/ 353570 h 3388967"/>
              <a:gd name="connsiteX3" fmla="*/ 2448388 w 4948979"/>
              <a:gd name="connsiteY3" fmla="*/ 3388967 h 3388967"/>
              <a:gd name="connsiteX4" fmla="*/ 0 w 4948979"/>
              <a:gd name="connsiteY4" fmla="*/ 374098 h 3388967"/>
              <a:gd name="connsiteX5" fmla="*/ 347445 w 4948979"/>
              <a:gd name="connsiteY5" fmla="*/ 6168 h 3388967"/>
              <a:gd name="connsiteX0" fmla="*/ 347445 w 4948979"/>
              <a:gd name="connsiteY0" fmla="*/ 6168 h 3388967"/>
              <a:gd name="connsiteX1" fmla="*/ 4882801 w 4948979"/>
              <a:gd name="connsiteY1" fmla="*/ 0 h 3388967"/>
              <a:gd name="connsiteX2" fmla="*/ 4948157 w 4948979"/>
              <a:gd name="connsiteY2" fmla="*/ 375604 h 3388967"/>
              <a:gd name="connsiteX3" fmla="*/ 2448388 w 4948979"/>
              <a:gd name="connsiteY3" fmla="*/ 3388967 h 3388967"/>
              <a:gd name="connsiteX4" fmla="*/ 0 w 4948979"/>
              <a:gd name="connsiteY4" fmla="*/ 374098 h 3388967"/>
              <a:gd name="connsiteX5" fmla="*/ 347445 w 4948979"/>
              <a:gd name="connsiteY5" fmla="*/ 6168 h 3388967"/>
              <a:gd name="connsiteX0" fmla="*/ 325411 w 4948979"/>
              <a:gd name="connsiteY0" fmla="*/ 6168 h 3388967"/>
              <a:gd name="connsiteX1" fmla="*/ 4882801 w 4948979"/>
              <a:gd name="connsiteY1" fmla="*/ 0 h 3388967"/>
              <a:gd name="connsiteX2" fmla="*/ 4948157 w 4948979"/>
              <a:gd name="connsiteY2" fmla="*/ 375604 h 3388967"/>
              <a:gd name="connsiteX3" fmla="*/ 2448388 w 4948979"/>
              <a:gd name="connsiteY3" fmla="*/ 3388967 h 3388967"/>
              <a:gd name="connsiteX4" fmla="*/ 0 w 4948979"/>
              <a:gd name="connsiteY4" fmla="*/ 374098 h 3388967"/>
              <a:gd name="connsiteX5" fmla="*/ 325411 w 4948979"/>
              <a:gd name="connsiteY5" fmla="*/ 6168 h 3388967"/>
              <a:gd name="connsiteX0" fmla="*/ 325411 w 4927521"/>
              <a:gd name="connsiteY0" fmla="*/ 6168 h 3388967"/>
              <a:gd name="connsiteX1" fmla="*/ 4882801 w 4927521"/>
              <a:gd name="connsiteY1" fmla="*/ 0 h 3388967"/>
              <a:gd name="connsiteX2" fmla="*/ 4926123 w 4927521"/>
              <a:gd name="connsiteY2" fmla="*/ 408655 h 3388967"/>
              <a:gd name="connsiteX3" fmla="*/ 2448388 w 4927521"/>
              <a:gd name="connsiteY3" fmla="*/ 3388967 h 3388967"/>
              <a:gd name="connsiteX4" fmla="*/ 0 w 4927521"/>
              <a:gd name="connsiteY4" fmla="*/ 374098 h 3388967"/>
              <a:gd name="connsiteX5" fmla="*/ 325411 w 4927521"/>
              <a:gd name="connsiteY5" fmla="*/ 6168 h 3388967"/>
              <a:gd name="connsiteX0" fmla="*/ 325411 w 4933782"/>
              <a:gd name="connsiteY0" fmla="*/ 0 h 3382799"/>
              <a:gd name="connsiteX1" fmla="*/ 4915851 w 4933782"/>
              <a:gd name="connsiteY1" fmla="*/ 4849 h 3382799"/>
              <a:gd name="connsiteX2" fmla="*/ 4926123 w 4933782"/>
              <a:gd name="connsiteY2" fmla="*/ 402487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402487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44699"/>
              <a:gd name="connsiteX1" fmla="*/ 4915851 w 4933782"/>
              <a:gd name="connsiteY1" fmla="*/ 4849 h 3344699"/>
              <a:gd name="connsiteX2" fmla="*/ 4926123 w 4933782"/>
              <a:gd name="connsiteY2" fmla="*/ 297712 h 3344699"/>
              <a:gd name="connsiteX3" fmla="*/ 2448388 w 4933782"/>
              <a:gd name="connsiteY3" fmla="*/ 3344699 h 3344699"/>
              <a:gd name="connsiteX4" fmla="*/ 0 w 4933782"/>
              <a:gd name="connsiteY4" fmla="*/ 367930 h 3344699"/>
              <a:gd name="connsiteX5" fmla="*/ 325411 w 4933782"/>
              <a:gd name="connsiteY5" fmla="*/ 0 h 3344699"/>
              <a:gd name="connsiteX0" fmla="*/ 325411 w 4933782"/>
              <a:gd name="connsiteY0" fmla="*/ 0 h 3344699"/>
              <a:gd name="connsiteX1" fmla="*/ 4915851 w 4933782"/>
              <a:gd name="connsiteY1" fmla="*/ 4849 h 3344699"/>
              <a:gd name="connsiteX2" fmla="*/ 4926123 w 4933782"/>
              <a:gd name="connsiteY2" fmla="*/ 297712 h 3344699"/>
              <a:gd name="connsiteX3" fmla="*/ 2448388 w 4933782"/>
              <a:gd name="connsiteY3" fmla="*/ 3344699 h 3344699"/>
              <a:gd name="connsiteX4" fmla="*/ 0 w 4933782"/>
              <a:gd name="connsiteY4" fmla="*/ 367930 h 3344699"/>
              <a:gd name="connsiteX5" fmla="*/ 325411 w 4933782"/>
              <a:gd name="connsiteY5" fmla="*/ 0 h 3344699"/>
              <a:gd name="connsiteX0" fmla="*/ 325411 w 4933782"/>
              <a:gd name="connsiteY0" fmla="*/ 0 h 3344699"/>
              <a:gd name="connsiteX1" fmla="*/ 4915851 w 4933782"/>
              <a:gd name="connsiteY1" fmla="*/ 4849 h 3344699"/>
              <a:gd name="connsiteX2" fmla="*/ 4926123 w 4933782"/>
              <a:gd name="connsiteY2" fmla="*/ 297712 h 3344699"/>
              <a:gd name="connsiteX3" fmla="*/ 2448388 w 4933782"/>
              <a:gd name="connsiteY3" fmla="*/ 3344699 h 3344699"/>
              <a:gd name="connsiteX4" fmla="*/ 0 w 4933782"/>
              <a:gd name="connsiteY4" fmla="*/ 367930 h 3344699"/>
              <a:gd name="connsiteX5" fmla="*/ 325411 w 4933782"/>
              <a:gd name="connsiteY5" fmla="*/ 0 h 3344699"/>
              <a:gd name="connsiteX0" fmla="*/ 325411 w 4933782"/>
              <a:gd name="connsiteY0" fmla="*/ 0 h 3373274"/>
              <a:gd name="connsiteX1" fmla="*/ 4915851 w 4933782"/>
              <a:gd name="connsiteY1" fmla="*/ 4849 h 3373274"/>
              <a:gd name="connsiteX2" fmla="*/ 4926123 w 4933782"/>
              <a:gd name="connsiteY2" fmla="*/ 297712 h 3373274"/>
              <a:gd name="connsiteX3" fmla="*/ 2448388 w 4933782"/>
              <a:gd name="connsiteY3" fmla="*/ 3373274 h 3373274"/>
              <a:gd name="connsiteX4" fmla="*/ 0 w 4933782"/>
              <a:gd name="connsiteY4" fmla="*/ 367930 h 3373274"/>
              <a:gd name="connsiteX5" fmla="*/ 325411 w 4933782"/>
              <a:gd name="connsiteY5" fmla="*/ 0 h 3373274"/>
              <a:gd name="connsiteX0" fmla="*/ 325411 w 4933782"/>
              <a:gd name="connsiteY0" fmla="*/ 0 h 3354224"/>
              <a:gd name="connsiteX1" fmla="*/ 4915851 w 4933782"/>
              <a:gd name="connsiteY1" fmla="*/ 4849 h 3354224"/>
              <a:gd name="connsiteX2" fmla="*/ 4926123 w 4933782"/>
              <a:gd name="connsiteY2" fmla="*/ 297712 h 3354224"/>
              <a:gd name="connsiteX3" fmla="*/ 2448388 w 4933782"/>
              <a:gd name="connsiteY3" fmla="*/ 3354224 h 3354224"/>
              <a:gd name="connsiteX4" fmla="*/ 0 w 4933782"/>
              <a:gd name="connsiteY4" fmla="*/ 367930 h 3354224"/>
              <a:gd name="connsiteX5" fmla="*/ 325411 w 4933782"/>
              <a:gd name="connsiteY5" fmla="*/ 0 h 3354224"/>
              <a:gd name="connsiteX0" fmla="*/ 325411 w 4933782"/>
              <a:gd name="connsiteY0" fmla="*/ 0 h 3363749"/>
              <a:gd name="connsiteX1" fmla="*/ 4915851 w 4933782"/>
              <a:gd name="connsiteY1" fmla="*/ 4849 h 3363749"/>
              <a:gd name="connsiteX2" fmla="*/ 4926123 w 4933782"/>
              <a:gd name="connsiteY2" fmla="*/ 297712 h 3363749"/>
              <a:gd name="connsiteX3" fmla="*/ 2448388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97712 h 3363749"/>
              <a:gd name="connsiteX3" fmla="*/ 2448388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97712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8818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8818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8818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78662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78662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06361 w 4914732"/>
              <a:gd name="connsiteY0" fmla="*/ 0 h 3363749"/>
              <a:gd name="connsiteX1" fmla="*/ 4896801 w 4914732"/>
              <a:gd name="connsiteY1" fmla="*/ 4849 h 3363749"/>
              <a:gd name="connsiteX2" fmla="*/ 4907073 w 4914732"/>
              <a:gd name="connsiteY2" fmla="*/ 269137 h 3363749"/>
              <a:gd name="connsiteX3" fmla="*/ 2419813 w 4914732"/>
              <a:gd name="connsiteY3" fmla="*/ 3363749 h 3363749"/>
              <a:gd name="connsiteX4" fmla="*/ 0 w 4914732"/>
              <a:gd name="connsiteY4" fmla="*/ 358405 h 3363749"/>
              <a:gd name="connsiteX5" fmla="*/ 306361 w 4914732"/>
              <a:gd name="connsiteY5" fmla="*/ 0 h 3363749"/>
              <a:gd name="connsiteX0" fmla="*/ 315886 w 4924257"/>
              <a:gd name="connsiteY0" fmla="*/ 0 h 3363749"/>
              <a:gd name="connsiteX1" fmla="*/ 4906326 w 4924257"/>
              <a:gd name="connsiteY1" fmla="*/ 4849 h 3363749"/>
              <a:gd name="connsiteX2" fmla="*/ 4916598 w 4924257"/>
              <a:gd name="connsiteY2" fmla="*/ 269137 h 3363749"/>
              <a:gd name="connsiteX3" fmla="*/ 2429338 w 4924257"/>
              <a:gd name="connsiteY3" fmla="*/ 3363749 h 3363749"/>
              <a:gd name="connsiteX4" fmla="*/ 0 w 4924257"/>
              <a:gd name="connsiteY4" fmla="*/ 358405 h 3363749"/>
              <a:gd name="connsiteX5" fmla="*/ 315886 w 4924257"/>
              <a:gd name="connsiteY5" fmla="*/ 0 h 3363749"/>
              <a:gd name="connsiteX0" fmla="*/ 315886 w 4924257"/>
              <a:gd name="connsiteY0" fmla="*/ 0 h 3355933"/>
              <a:gd name="connsiteX1" fmla="*/ 4906326 w 4924257"/>
              <a:gd name="connsiteY1" fmla="*/ 4849 h 3355933"/>
              <a:gd name="connsiteX2" fmla="*/ 4916598 w 4924257"/>
              <a:gd name="connsiteY2" fmla="*/ 269137 h 3355933"/>
              <a:gd name="connsiteX3" fmla="*/ 2429338 w 4924257"/>
              <a:gd name="connsiteY3" fmla="*/ 3355933 h 3355933"/>
              <a:gd name="connsiteX4" fmla="*/ 0 w 4924257"/>
              <a:gd name="connsiteY4" fmla="*/ 358405 h 3355933"/>
              <a:gd name="connsiteX5" fmla="*/ 315886 w 4924257"/>
              <a:gd name="connsiteY5" fmla="*/ 0 h 3355933"/>
              <a:gd name="connsiteX0" fmla="*/ 315886 w 4924257"/>
              <a:gd name="connsiteY0" fmla="*/ 0 h 3328580"/>
              <a:gd name="connsiteX1" fmla="*/ 4906326 w 4924257"/>
              <a:gd name="connsiteY1" fmla="*/ 4849 h 3328580"/>
              <a:gd name="connsiteX2" fmla="*/ 4916598 w 4924257"/>
              <a:gd name="connsiteY2" fmla="*/ 269137 h 3328580"/>
              <a:gd name="connsiteX3" fmla="*/ 2437153 w 4924257"/>
              <a:gd name="connsiteY3" fmla="*/ 3328580 h 3328580"/>
              <a:gd name="connsiteX4" fmla="*/ 0 w 4924257"/>
              <a:gd name="connsiteY4" fmla="*/ 358405 h 3328580"/>
              <a:gd name="connsiteX5" fmla="*/ 315886 w 4924257"/>
              <a:gd name="connsiteY5" fmla="*/ 0 h 3328580"/>
              <a:gd name="connsiteX0" fmla="*/ 315886 w 4924257"/>
              <a:gd name="connsiteY0" fmla="*/ 0 h 3348118"/>
              <a:gd name="connsiteX1" fmla="*/ 4906326 w 4924257"/>
              <a:gd name="connsiteY1" fmla="*/ 4849 h 3348118"/>
              <a:gd name="connsiteX2" fmla="*/ 4916598 w 4924257"/>
              <a:gd name="connsiteY2" fmla="*/ 269137 h 3348118"/>
              <a:gd name="connsiteX3" fmla="*/ 2433245 w 4924257"/>
              <a:gd name="connsiteY3" fmla="*/ 3348118 h 3348118"/>
              <a:gd name="connsiteX4" fmla="*/ 0 w 4924257"/>
              <a:gd name="connsiteY4" fmla="*/ 358405 h 3348118"/>
              <a:gd name="connsiteX5" fmla="*/ 315886 w 4924257"/>
              <a:gd name="connsiteY5" fmla="*/ 0 h 3348118"/>
              <a:gd name="connsiteX0" fmla="*/ 315886 w 4924257"/>
              <a:gd name="connsiteY0" fmla="*/ 0 h 3348118"/>
              <a:gd name="connsiteX1" fmla="*/ 4906326 w 4924257"/>
              <a:gd name="connsiteY1" fmla="*/ 4849 h 3348118"/>
              <a:gd name="connsiteX2" fmla="*/ 4916598 w 4924257"/>
              <a:gd name="connsiteY2" fmla="*/ 269137 h 3348118"/>
              <a:gd name="connsiteX3" fmla="*/ 2429338 w 4924257"/>
              <a:gd name="connsiteY3" fmla="*/ 3348118 h 3348118"/>
              <a:gd name="connsiteX4" fmla="*/ 0 w 4924257"/>
              <a:gd name="connsiteY4" fmla="*/ 358405 h 3348118"/>
              <a:gd name="connsiteX5" fmla="*/ 315886 w 4924257"/>
              <a:gd name="connsiteY5" fmla="*/ 0 h 3348118"/>
              <a:gd name="connsiteX0" fmla="*/ 315886 w 4924257"/>
              <a:gd name="connsiteY0" fmla="*/ 0 h 3344211"/>
              <a:gd name="connsiteX1" fmla="*/ 4906326 w 4924257"/>
              <a:gd name="connsiteY1" fmla="*/ 4849 h 3344211"/>
              <a:gd name="connsiteX2" fmla="*/ 4916598 w 4924257"/>
              <a:gd name="connsiteY2" fmla="*/ 269137 h 3344211"/>
              <a:gd name="connsiteX3" fmla="*/ 2425430 w 4924257"/>
              <a:gd name="connsiteY3" fmla="*/ 3344211 h 3344211"/>
              <a:gd name="connsiteX4" fmla="*/ 0 w 4924257"/>
              <a:gd name="connsiteY4" fmla="*/ 358405 h 3344211"/>
              <a:gd name="connsiteX5" fmla="*/ 315886 w 4924257"/>
              <a:gd name="connsiteY5" fmla="*/ 0 h 3344211"/>
              <a:gd name="connsiteX0" fmla="*/ 315886 w 4924257"/>
              <a:gd name="connsiteY0" fmla="*/ 0 h 3352026"/>
              <a:gd name="connsiteX1" fmla="*/ 4906326 w 4924257"/>
              <a:gd name="connsiteY1" fmla="*/ 4849 h 3352026"/>
              <a:gd name="connsiteX2" fmla="*/ 4916598 w 4924257"/>
              <a:gd name="connsiteY2" fmla="*/ 269137 h 3352026"/>
              <a:gd name="connsiteX3" fmla="*/ 2425430 w 4924257"/>
              <a:gd name="connsiteY3" fmla="*/ 3352026 h 3352026"/>
              <a:gd name="connsiteX4" fmla="*/ 0 w 4924257"/>
              <a:gd name="connsiteY4" fmla="*/ 358405 h 3352026"/>
              <a:gd name="connsiteX5" fmla="*/ 315886 w 4924257"/>
              <a:gd name="connsiteY5" fmla="*/ 0 h 3352026"/>
              <a:gd name="connsiteX0" fmla="*/ 315886 w 4924257"/>
              <a:gd name="connsiteY0" fmla="*/ 0 h 3344211"/>
              <a:gd name="connsiteX1" fmla="*/ 4906326 w 4924257"/>
              <a:gd name="connsiteY1" fmla="*/ 4849 h 3344211"/>
              <a:gd name="connsiteX2" fmla="*/ 4916598 w 4924257"/>
              <a:gd name="connsiteY2" fmla="*/ 269137 h 3344211"/>
              <a:gd name="connsiteX3" fmla="*/ 2425430 w 4924257"/>
              <a:gd name="connsiteY3" fmla="*/ 3344211 h 3344211"/>
              <a:gd name="connsiteX4" fmla="*/ 0 w 4924257"/>
              <a:gd name="connsiteY4" fmla="*/ 358405 h 3344211"/>
              <a:gd name="connsiteX5" fmla="*/ 315886 w 4924257"/>
              <a:gd name="connsiteY5" fmla="*/ 0 h 3344211"/>
              <a:gd name="connsiteX0" fmla="*/ 315886 w 4924257"/>
              <a:gd name="connsiteY0" fmla="*/ 0 h 3344211"/>
              <a:gd name="connsiteX1" fmla="*/ 4906326 w 4924257"/>
              <a:gd name="connsiteY1" fmla="*/ 4849 h 3344211"/>
              <a:gd name="connsiteX2" fmla="*/ 4916598 w 4924257"/>
              <a:gd name="connsiteY2" fmla="*/ 269137 h 3344211"/>
              <a:gd name="connsiteX3" fmla="*/ 2429338 w 4924257"/>
              <a:gd name="connsiteY3" fmla="*/ 3344211 h 3344211"/>
              <a:gd name="connsiteX4" fmla="*/ 0 w 4924257"/>
              <a:gd name="connsiteY4" fmla="*/ 358405 h 3344211"/>
              <a:gd name="connsiteX5" fmla="*/ 315886 w 4924257"/>
              <a:gd name="connsiteY5" fmla="*/ 0 h 3344211"/>
              <a:gd name="connsiteX0" fmla="*/ 315886 w 4924257"/>
              <a:gd name="connsiteY0" fmla="*/ 0 h 3344211"/>
              <a:gd name="connsiteX1" fmla="*/ 4906326 w 4924257"/>
              <a:gd name="connsiteY1" fmla="*/ 4849 h 3344211"/>
              <a:gd name="connsiteX2" fmla="*/ 4916598 w 4924257"/>
              <a:gd name="connsiteY2" fmla="*/ 261321 h 3344211"/>
              <a:gd name="connsiteX3" fmla="*/ 2429338 w 4924257"/>
              <a:gd name="connsiteY3" fmla="*/ 3344211 h 3344211"/>
              <a:gd name="connsiteX4" fmla="*/ 0 w 4924257"/>
              <a:gd name="connsiteY4" fmla="*/ 358405 h 3344211"/>
              <a:gd name="connsiteX5" fmla="*/ 315886 w 4924257"/>
              <a:gd name="connsiteY5" fmla="*/ 0 h 3344211"/>
              <a:gd name="connsiteX0" fmla="*/ 315886 w 4924257"/>
              <a:gd name="connsiteY0" fmla="*/ 0 h 3344211"/>
              <a:gd name="connsiteX1" fmla="*/ 4906326 w 4924257"/>
              <a:gd name="connsiteY1" fmla="*/ 4849 h 3344211"/>
              <a:gd name="connsiteX2" fmla="*/ 4916598 w 4924257"/>
              <a:gd name="connsiteY2" fmla="*/ 245690 h 3344211"/>
              <a:gd name="connsiteX3" fmla="*/ 2429338 w 4924257"/>
              <a:gd name="connsiteY3" fmla="*/ 3344211 h 3344211"/>
              <a:gd name="connsiteX4" fmla="*/ 0 w 4924257"/>
              <a:gd name="connsiteY4" fmla="*/ 358405 h 3344211"/>
              <a:gd name="connsiteX5" fmla="*/ 315886 w 4924257"/>
              <a:gd name="connsiteY5" fmla="*/ 0 h 3344211"/>
              <a:gd name="connsiteX0" fmla="*/ 315886 w 4926456"/>
              <a:gd name="connsiteY0" fmla="*/ 0 h 3344211"/>
              <a:gd name="connsiteX1" fmla="*/ 4906326 w 4926456"/>
              <a:gd name="connsiteY1" fmla="*/ 4849 h 3344211"/>
              <a:gd name="connsiteX2" fmla="*/ 4920506 w 4926456"/>
              <a:gd name="connsiteY2" fmla="*/ 245690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61321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57413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261178 w 4926456"/>
              <a:gd name="connsiteY0" fmla="*/ 22505 h 3339362"/>
              <a:gd name="connsiteX1" fmla="*/ 4906326 w 4926456"/>
              <a:gd name="connsiteY1" fmla="*/ 0 h 3339362"/>
              <a:gd name="connsiteX2" fmla="*/ 4920506 w 4926456"/>
              <a:gd name="connsiteY2" fmla="*/ 244749 h 3339362"/>
              <a:gd name="connsiteX3" fmla="*/ 2429338 w 4926456"/>
              <a:gd name="connsiteY3" fmla="*/ 3339362 h 3339362"/>
              <a:gd name="connsiteX4" fmla="*/ 0 w 4926456"/>
              <a:gd name="connsiteY4" fmla="*/ 353556 h 3339362"/>
              <a:gd name="connsiteX5" fmla="*/ 261178 w 4926456"/>
              <a:gd name="connsiteY5" fmla="*/ 22505 h 3339362"/>
              <a:gd name="connsiteX0" fmla="*/ 257271 w 4922549"/>
              <a:gd name="connsiteY0" fmla="*/ 22505 h 3339362"/>
              <a:gd name="connsiteX1" fmla="*/ 4902419 w 4922549"/>
              <a:gd name="connsiteY1" fmla="*/ 0 h 3339362"/>
              <a:gd name="connsiteX2" fmla="*/ 4916599 w 4922549"/>
              <a:gd name="connsiteY2" fmla="*/ 244749 h 3339362"/>
              <a:gd name="connsiteX3" fmla="*/ 2425431 w 4922549"/>
              <a:gd name="connsiteY3" fmla="*/ 3339362 h 3339362"/>
              <a:gd name="connsiteX4" fmla="*/ 0 w 4922549"/>
              <a:gd name="connsiteY4" fmla="*/ 337926 h 3339362"/>
              <a:gd name="connsiteX5" fmla="*/ 257271 w 4922549"/>
              <a:gd name="connsiteY5" fmla="*/ 22505 h 3339362"/>
              <a:gd name="connsiteX0" fmla="*/ 257271 w 4922549"/>
              <a:gd name="connsiteY0" fmla="*/ 22505 h 3339362"/>
              <a:gd name="connsiteX1" fmla="*/ 4902419 w 4922549"/>
              <a:gd name="connsiteY1" fmla="*/ 0 h 3339362"/>
              <a:gd name="connsiteX2" fmla="*/ 4916599 w 4922549"/>
              <a:gd name="connsiteY2" fmla="*/ 244749 h 3339362"/>
              <a:gd name="connsiteX3" fmla="*/ 2425431 w 4922549"/>
              <a:gd name="connsiteY3" fmla="*/ 3339362 h 3339362"/>
              <a:gd name="connsiteX4" fmla="*/ 0 w 4922549"/>
              <a:gd name="connsiteY4" fmla="*/ 349649 h 3339362"/>
              <a:gd name="connsiteX5" fmla="*/ 257271 w 4922549"/>
              <a:gd name="connsiteY5" fmla="*/ 22505 h 3339362"/>
              <a:gd name="connsiteX0" fmla="*/ 268994 w 4922549"/>
              <a:gd name="connsiteY0" fmla="*/ 26412 h 3339362"/>
              <a:gd name="connsiteX1" fmla="*/ 4902419 w 4922549"/>
              <a:gd name="connsiteY1" fmla="*/ 0 h 3339362"/>
              <a:gd name="connsiteX2" fmla="*/ 4916599 w 4922549"/>
              <a:gd name="connsiteY2" fmla="*/ 244749 h 3339362"/>
              <a:gd name="connsiteX3" fmla="*/ 2425431 w 4922549"/>
              <a:gd name="connsiteY3" fmla="*/ 3339362 h 3339362"/>
              <a:gd name="connsiteX4" fmla="*/ 0 w 4922549"/>
              <a:gd name="connsiteY4" fmla="*/ 349649 h 3339362"/>
              <a:gd name="connsiteX5" fmla="*/ 268994 w 4922549"/>
              <a:gd name="connsiteY5" fmla="*/ 26412 h 3339362"/>
              <a:gd name="connsiteX0" fmla="*/ 268994 w 4926308"/>
              <a:gd name="connsiteY0" fmla="*/ 10782 h 3323732"/>
              <a:gd name="connsiteX1" fmla="*/ 4910235 w 4926308"/>
              <a:gd name="connsiteY1" fmla="*/ 0 h 3323732"/>
              <a:gd name="connsiteX2" fmla="*/ 4916599 w 4926308"/>
              <a:gd name="connsiteY2" fmla="*/ 229119 h 3323732"/>
              <a:gd name="connsiteX3" fmla="*/ 2425431 w 4926308"/>
              <a:gd name="connsiteY3" fmla="*/ 3323732 h 3323732"/>
              <a:gd name="connsiteX4" fmla="*/ 0 w 4926308"/>
              <a:gd name="connsiteY4" fmla="*/ 334019 h 3323732"/>
              <a:gd name="connsiteX5" fmla="*/ 268994 w 4926308"/>
              <a:gd name="connsiteY5" fmla="*/ 10782 h 3323732"/>
              <a:gd name="connsiteX0" fmla="*/ 268994 w 4926308"/>
              <a:gd name="connsiteY0" fmla="*/ 0 h 3312950"/>
              <a:gd name="connsiteX1" fmla="*/ 4910235 w 4926308"/>
              <a:gd name="connsiteY1" fmla="*/ 4849 h 3312950"/>
              <a:gd name="connsiteX2" fmla="*/ 4916599 w 4926308"/>
              <a:gd name="connsiteY2" fmla="*/ 218337 h 3312950"/>
              <a:gd name="connsiteX3" fmla="*/ 2425431 w 4926308"/>
              <a:gd name="connsiteY3" fmla="*/ 3312950 h 3312950"/>
              <a:gd name="connsiteX4" fmla="*/ 0 w 4926308"/>
              <a:gd name="connsiteY4" fmla="*/ 323237 h 3312950"/>
              <a:gd name="connsiteX5" fmla="*/ 268994 w 4926308"/>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5431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5431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885" h="3312950">
                <a:moveTo>
                  <a:pt x="268994" y="0"/>
                </a:moveTo>
                <a:lnTo>
                  <a:pt x="4910235" y="4849"/>
                </a:lnTo>
                <a:cubicBezTo>
                  <a:pt x="4917235" y="152890"/>
                  <a:pt x="4924163" y="112320"/>
                  <a:pt x="4916599" y="218337"/>
                </a:cubicBezTo>
                <a:lnTo>
                  <a:pt x="2422509" y="3312950"/>
                </a:lnTo>
                <a:lnTo>
                  <a:pt x="0" y="323237"/>
                </a:lnTo>
                <a:cubicBezTo>
                  <a:pt x="104696" y="198876"/>
                  <a:pt x="101903" y="160477"/>
                  <a:pt x="268994" y="0"/>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17" name="Picture Placeholder 12">
            <a:extLst>
              <a:ext uri="{FF2B5EF4-FFF2-40B4-BE49-F238E27FC236}">
                <a16:creationId xmlns:a16="http://schemas.microsoft.com/office/drawing/2014/main" id="{43D8F786-4303-44BB-9BE2-6C89A86BA47E}"/>
              </a:ext>
              <a:ext uri="{C183D7F6-B498-43B3-948B-1728B52AA6E4}">
                <adec:decorative xmlns:adec="http://schemas.microsoft.com/office/drawing/2017/decorative" val="1"/>
              </a:ext>
            </a:extLst>
          </p:cNvPr>
          <p:cNvSpPr>
            <a:spLocks noGrp="1"/>
          </p:cNvSpPr>
          <p:nvPr>
            <p:ph type="pic" sz="quarter" idx="16"/>
          </p:nvPr>
        </p:nvSpPr>
        <p:spPr>
          <a:xfrm>
            <a:off x="9769231" y="384020"/>
            <a:ext cx="2428259" cy="6000070"/>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988479 w 3638589"/>
              <a:gd name="connsiteY0" fmla="*/ 0 h 6036365"/>
              <a:gd name="connsiteX1" fmla="*/ 3638589 w 3638589"/>
              <a:gd name="connsiteY1" fmla="*/ 2703444 h 6036365"/>
              <a:gd name="connsiteX2" fmla="*/ 961975 w 3638589"/>
              <a:gd name="connsiteY2" fmla="*/ 6036365 h 6036365"/>
              <a:gd name="connsiteX3" fmla="*/ 7217 w 3638589"/>
              <a:gd name="connsiteY3" fmla="*/ 3004931 h 6036365"/>
              <a:gd name="connsiteX4" fmla="*/ 589612 w 3638589"/>
              <a:gd name="connsiteY4" fmla="*/ 665188 h 6036365"/>
              <a:gd name="connsiteX5" fmla="*/ 988479 w 3638589"/>
              <a:gd name="connsiteY5" fmla="*/ 0 h 6036365"/>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2374358 w 5024468"/>
              <a:gd name="connsiteY0" fmla="*/ 0 h 6037975"/>
              <a:gd name="connsiteX1" fmla="*/ 5024468 w 5024468"/>
              <a:gd name="connsiteY1" fmla="*/ 2703444 h 6037975"/>
              <a:gd name="connsiteX2" fmla="*/ 2347854 w 5024468"/>
              <a:gd name="connsiteY2" fmla="*/ 6036365 h 6037975"/>
              <a:gd name="connsiteX3" fmla="*/ 1618 w 5024468"/>
              <a:gd name="connsiteY3" fmla="*/ 3110948 h 6037975"/>
              <a:gd name="connsiteX4" fmla="*/ 1975491 w 5024468"/>
              <a:gd name="connsiteY4" fmla="*/ 665188 h 6037975"/>
              <a:gd name="connsiteX5" fmla="*/ 2374358 w 5024468"/>
              <a:gd name="connsiteY5" fmla="*/ 0 h 6037975"/>
              <a:gd name="connsiteX0" fmla="*/ 2481638 w 5131748"/>
              <a:gd name="connsiteY0" fmla="*/ 0 h 6037900"/>
              <a:gd name="connsiteX1" fmla="*/ 5131748 w 5131748"/>
              <a:gd name="connsiteY1" fmla="*/ 2703444 h 6037900"/>
              <a:gd name="connsiteX2" fmla="*/ 2455134 w 5131748"/>
              <a:gd name="connsiteY2" fmla="*/ 6036365 h 6037900"/>
              <a:gd name="connsiteX3" fmla="*/ 108898 w 5131748"/>
              <a:gd name="connsiteY3" fmla="*/ 3110948 h 6037900"/>
              <a:gd name="connsiteX4" fmla="*/ 2082771 w 5131748"/>
              <a:gd name="connsiteY4" fmla="*/ 665188 h 6037900"/>
              <a:gd name="connsiteX5" fmla="*/ 2481638 w 5131748"/>
              <a:gd name="connsiteY5" fmla="*/ 0 h 6037900"/>
              <a:gd name="connsiteX0" fmla="*/ 2481638 w 5131748"/>
              <a:gd name="connsiteY0" fmla="*/ 0 h 6147120"/>
              <a:gd name="connsiteX1" fmla="*/ 5131748 w 5131748"/>
              <a:gd name="connsiteY1" fmla="*/ 2703444 h 6147120"/>
              <a:gd name="connsiteX2" fmla="*/ 2455134 w 5131748"/>
              <a:gd name="connsiteY2" fmla="*/ 6036365 h 6147120"/>
              <a:gd name="connsiteX3" fmla="*/ 108898 w 5131748"/>
              <a:gd name="connsiteY3" fmla="*/ 3110948 h 6147120"/>
              <a:gd name="connsiteX4" fmla="*/ 2082771 w 5131748"/>
              <a:gd name="connsiteY4" fmla="*/ 665188 h 6147120"/>
              <a:gd name="connsiteX5" fmla="*/ 2481638 w 5131748"/>
              <a:gd name="connsiteY5" fmla="*/ 0 h 6147120"/>
              <a:gd name="connsiteX0" fmla="*/ 2374359 w 5024469"/>
              <a:gd name="connsiteY0" fmla="*/ 0 h 6147120"/>
              <a:gd name="connsiteX1" fmla="*/ 5024469 w 5024469"/>
              <a:gd name="connsiteY1" fmla="*/ 2703444 h 6147120"/>
              <a:gd name="connsiteX2" fmla="*/ 2347855 w 5024469"/>
              <a:gd name="connsiteY2" fmla="*/ 6036365 h 6147120"/>
              <a:gd name="connsiteX3" fmla="*/ 1619 w 5024469"/>
              <a:gd name="connsiteY3" fmla="*/ 3110948 h 6147120"/>
              <a:gd name="connsiteX4" fmla="*/ 1975492 w 5024469"/>
              <a:gd name="connsiteY4" fmla="*/ 665188 h 6147120"/>
              <a:gd name="connsiteX5" fmla="*/ 2374359 w 5024469"/>
              <a:gd name="connsiteY5" fmla="*/ 0 h 6147120"/>
              <a:gd name="connsiteX0" fmla="*/ 2374359 w 5024469"/>
              <a:gd name="connsiteY0" fmla="*/ 0 h 6036365"/>
              <a:gd name="connsiteX1" fmla="*/ 5024469 w 5024469"/>
              <a:gd name="connsiteY1" fmla="*/ 2703444 h 6036365"/>
              <a:gd name="connsiteX2" fmla="*/ 2347855 w 5024469"/>
              <a:gd name="connsiteY2" fmla="*/ 6036365 h 6036365"/>
              <a:gd name="connsiteX3" fmla="*/ 1619 w 5024469"/>
              <a:gd name="connsiteY3" fmla="*/ 3110948 h 6036365"/>
              <a:gd name="connsiteX4" fmla="*/ 1975492 w 5024469"/>
              <a:gd name="connsiteY4" fmla="*/ 665188 h 6036365"/>
              <a:gd name="connsiteX5" fmla="*/ 2374359 w 5024469"/>
              <a:gd name="connsiteY5" fmla="*/ 0 h 6036365"/>
              <a:gd name="connsiteX0" fmla="*/ 2481638 w 5131748"/>
              <a:gd name="connsiteY0" fmla="*/ 0 h 6036365"/>
              <a:gd name="connsiteX1" fmla="*/ 5131748 w 5131748"/>
              <a:gd name="connsiteY1" fmla="*/ 2703444 h 6036365"/>
              <a:gd name="connsiteX2" fmla="*/ 2455134 w 5131748"/>
              <a:gd name="connsiteY2" fmla="*/ 6036365 h 6036365"/>
              <a:gd name="connsiteX3" fmla="*/ 108898 w 5131748"/>
              <a:gd name="connsiteY3" fmla="*/ 3110948 h 6036365"/>
              <a:gd name="connsiteX4" fmla="*/ 2082771 w 5131748"/>
              <a:gd name="connsiteY4" fmla="*/ 665188 h 6036365"/>
              <a:gd name="connsiteX5" fmla="*/ 2481638 w 5131748"/>
              <a:gd name="connsiteY5" fmla="*/ 0 h 6036365"/>
              <a:gd name="connsiteX0" fmla="*/ 2374472 w 5024582"/>
              <a:gd name="connsiteY0" fmla="*/ 0 h 6009861"/>
              <a:gd name="connsiteX1" fmla="*/ 5024582 w 5024582"/>
              <a:gd name="connsiteY1" fmla="*/ 2703444 h 6009861"/>
              <a:gd name="connsiteX2" fmla="*/ 2361220 w 5024582"/>
              <a:gd name="connsiteY2" fmla="*/ 6009861 h 6009861"/>
              <a:gd name="connsiteX3" fmla="*/ 1732 w 5024582"/>
              <a:gd name="connsiteY3" fmla="*/ 3110948 h 6009861"/>
              <a:gd name="connsiteX4" fmla="*/ 1975605 w 5024582"/>
              <a:gd name="connsiteY4" fmla="*/ 665188 h 6009861"/>
              <a:gd name="connsiteX5" fmla="*/ 2374472 w 5024582"/>
              <a:gd name="connsiteY5" fmla="*/ 0 h 6009861"/>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451195 w 5101305"/>
              <a:gd name="connsiteY0" fmla="*/ 0 h 5943600"/>
              <a:gd name="connsiteX1" fmla="*/ 5101305 w 5101305"/>
              <a:gd name="connsiteY1" fmla="*/ 2703444 h 5943600"/>
              <a:gd name="connsiteX2" fmla="*/ 2451195 w 5101305"/>
              <a:gd name="connsiteY2" fmla="*/ 5943600 h 5943600"/>
              <a:gd name="connsiteX3" fmla="*/ 78455 w 5101305"/>
              <a:gd name="connsiteY3" fmla="*/ 3110948 h 5943600"/>
              <a:gd name="connsiteX4" fmla="*/ 2052328 w 5101305"/>
              <a:gd name="connsiteY4" fmla="*/ 665188 h 5943600"/>
              <a:gd name="connsiteX5" fmla="*/ 2451195 w 5101305"/>
              <a:gd name="connsiteY5" fmla="*/ 0 h 5943600"/>
              <a:gd name="connsiteX0" fmla="*/ 2438350 w 5088460"/>
              <a:gd name="connsiteY0" fmla="*/ 0 h 5943600"/>
              <a:gd name="connsiteX1" fmla="*/ 5088460 w 5088460"/>
              <a:gd name="connsiteY1" fmla="*/ 2703444 h 5943600"/>
              <a:gd name="connsiteX2" fmla="*/ 2438350 w 5088460"/>
              <a:gd name="connsiteY2" fmla="*/ 5943600 h 5943600"/>
              <a:gd name="connsiteX3" fmla="*/ 78862 w 5088460"/>
              <a:gd name="connsiteY3" fmla="*/ 3004931 h 5943600"/>
              <a:gd name="connsiteX4" fmla="*/ 2039483 w 5088460"/>
              <a:gd name="connsiteY4" fmla="*/ 665188 h 5943600"/>
              <a:gd name="connsiteX5" fmla="*/ 2438350 w 5088460"/>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64343 w 5009598"/>
              <a:gd name="connsiteY0" fmla="*/ 0 h 3370099"/>
              <a:gd name="connsiteX1" fmla="*/ 5009598 w 5009598"/>
              <a:gd name="connsiteY1" fmla="*/ 129943 h 3370099"/>
              <a:gd name="connsiteX2" fmla="*/ 2359488 w 5009598"/>
              <a:gd name="connsiteY2" fmla="*/ 3370099 h 3370099"/>
              <a:gd name="connsiteX3" fmla="*/ 0 w 5009598"/>
              <a:gd name="connsiteY3" fmla="*/ 431430 h 3370099"/>
              <a:gd name="connsiteX4" fmla="*/ 264343 w 5009598"/>
              <a:gd name="connsiteY4" fmla="*/ 0 h 3370099"/>
              <a:gd name="connsiteX0" fmla="*/ 264343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64343 w 5049355"/>
              <a:gd name="connsiteY4" fmla="*/ 0 h 3370099"/>
              <a:gd name="connsiteX0" fmla="*/ 277595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625865"/>
              <a:gd name="connsiteY0" fmla="*/ 196023 h 3566122"/>
              <a:gd name="connsiteX1" fmla="*/ 5138255 w 5625865"/>
              <a:gd name="connsiteY1" fmla="*/ 247005 h 3566122"/>
              <a:gd name="connsiteX2" fmla="*/ 5161226 w 5625865"/>
              <a:gd name="connsiteY2" fmla="*/ 243138 h 3566122"/>
              <a:gd name="connsiteX3" fmla="*/ 2435688 w 5625865"/>
              <a:gd name="connsiteY3" fmla="*/ 3566122 h 3566122"/>
              <a:gd name="connsiteX4" fmla="*/ 0 w 5625865"/>
              <a:gd name="connsiteY4" fmla="*/ 602053 h 3566122"/>
              <a:gd name="connsiteX5" fmla="*/ 353795 w 5625865"/>
              <a:gd name="connsiteY5" fmla="*/ 196023 h 3566122"/>
              <a:gd name="connsiteX0" fmla="*/ 353795 w 5610506"/>
              <a:gd name="connsiteY0" fmla="*/ 50469 h 3420568"/>
              <a:gd name="connsiteX1" fmla="*/ 5138255 w 5610506"/>
              <a:gd name="connsiteY1" fmla="*/ 101451 h 3420568"/>
              <a:gd name="connsiteX2" fmla="*/ 5123126 w 5610506"/>
              <a:gd name="connsiteY2" fmla="*/ 313484 h 3420568"/>
              <a:gd name="connsiteX3" fmla="*/ 2435688 w 5610506"/>
              <a:gd name="connsiteY3" fmla="*/ 3420568 h 3420568"/>
              <a:gd name="connsiteX4" fmla="*/ 0 w 5610506"/>
              <a:gd name="connsiteY4" fmla="*/ 456499 h 3420568"/>
              <a:gd name="connsiteX5" fmla="*/ 353795 w 5610506"/>
              <a:gd name="connsiteY5" fmla="*/ 50469 h 3420568"/>
              <a:gd name="connsiteX0" fmla="*/ 353795 w 5491777"/>
              <a:gd name="connsiteY0" fmla="*/ 0 h 3370099"/>
              <a:gd name="connsiteX1" fmla="*/ 5138255 w 5491777"/>
              <a:gd name="connsiteY1" fmla="*/ 50982 h 3370099"/>
              <a:gd name="connsiteX2" fmla="*/ 5123126 w 5491777"/>
              <a:gd name="connsiteY2" fmla="*/ 263015 h 3370099"/>
              <a:gd name="connsiteX3" fmla="*/ 2435688 w 5491777"/>
              <a:gd name="connsiteY3" fmla="*/ 3370099 h 3370099"/>
              <a:gd name="connsiteX4" fmla="*/ 0 w 5491777"/>
              <a:gd name="connsiteY4" fmla="*/ 406030 h 3370099"/>
              <a:gd name="connsiteX5" fmla="*/ 353795 w 5491777"/>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401849"/>
              <a:gd name="connsiteX1" fmla="*/ 5138255 w 5492136"/>
              <a:gd name="connsiteY1" fmla="*/ 50982 h 3401849"/>
              <a:gd name="connsiteX2" fmla="*/ 5123126 w 5492136"/>
              <a:gd name="connsiteY2" fmla="*/ 26301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493767"/>
              <a:gd name="connsiteY0" fmla="*/ 0 h 3401849"/>
              <a:gd name="connsiteX1" fmla="*/ 5138255 w 5493767"/>
              <a:gd name="connsiteY1" fmla="*/ 50982 h 3401849"/>
              <a:gd name="connsiteX2" fmla="*/ 5129476 w 5493767"/>
              <a:gd name="connsiteY2" fmla="*/ 205865 h 3401849"/>
              <a:gd name="connsiteX3" fmla="*/ 2435688 w 5493767"/>
              <a:gd name="connsiteY3" fmla="*/ 3401849 h 3401849"/>
              <a:gd name="connsiteX4" fmla="*/ 0 w 5493767"/>
              <a:gd name="connsiteY4" fmla="*/ 406030 h 3401849"/>
              <a:gd name="connsiteX5" fmla="*/ 353795 w 5493767"/>
              <a:gd name="connsiteY5" fmla="*/ 0 h 3401849"/>
              <a:gd name="connsiteX0" fmla="*/ 353795 w 5492136"/>
              <a:gd name="connsiteY0" fmla="*/ 0 h 3401849"/>
              <a:gd name="connsiteX1" fmla="*/ 5138255 w 5492136"/>
              <a:gd name="connsiteY1" fmla="*/ 50982 h 3401849"/>
              <a:gd name="connsiteX2" fmla="*/ 5123126 w 5492136"/>
              <a:gd name="connsiteY2" fmla="*/ 16776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218433"/>
              <a:gd name="connsiteY0" fmla="*/ 0 h 3401849"/>
              <a:gd name="connsiteX1" fmla="*/ 5138255 w 5218433"/>
              <a:gd name="connsiteY1" fmla="*/ 50982 h 3401849"/>
              <a:gd name="connsiteX2" fmla="*/ 5123126 w 5218433"/>
              <a:gd name="connsiteY2" fmla="*/ 167765 h 3401849"/>
              <a:gd name="connsiteX3" fmla="*/ 2435688 w 5218433"/>
              <a:gd name="connsiteY3" fmla="*/ 3401849 h 3401849"/>
              <a:gd name="connsiteX4" fmla="*/ 0 w 5218433"/>
              <a:gd name="connsiteY4" fmla="*/ 406030 h 3401849"/>
              <a:gd name="connsiteX5" fmla="*/ 353795 w 5218433"/>
              <a:gd name="connsiteY5" fmla="*/ 0 h 3401849"/>
              <a:gd name="connsiteX0" fmla="*/ 353795 w 5186517"/>
              <a:gd name="connsiteY0" fmla="*/ 0 h 3401849"/>
              <a:gd name="connsiteX1" fmla="*/ 5093805 w 5186517"/>
              <a:gd name="connsiteY1" fmla="*/ 50982 h 3401849"/>
              <a:gd name="connsiteX2" fmla="*/ 5123126 w 5186517"/>
              <a:gd name="connsiteY2" fmla="*/ 167765 h 3401849"/>
              <a:gd name="connsiteX3" fmla="*/ 2435688 w 5186517"/>
              <a:gd name="connsiteY3" fmla="*/ 3401849 h 3401849"/>
              <a:gd name="connsiteX4" fmla="*/ 0 w 5186517"/>
              <a:gd name="connsiteY4" fmla="*/ 406030 h 3401849"/>
              <a:gd name="connsiteX5" fmla="*/ 353795 w 5186517"/>
              <a:gd name="connsiteY5" fmla="*/ 0 h 3401849"/>
              <a:gd name="connsiteX0" fmla="*/ 353795 w 5125538"/>
              <a:gd name="connsiteY0" fmla="*/ 0 h 3401849"/>
              <a:gd name="connsiteX1" fmla="*/ 5093805 w 5125538"/>
              <a:gd name="connsiteY1" fmla="*/ 50982 h 3401849"/>
              <a:gd name="connsiteX2" fmla="*/ 5123126 w 5125538"/>
              <a:gd name="connsiteY2" fmla="*/ 167765 h 3401849"/>
              <a:gd name="connsiteX3" fmla="*/ 2435688 w 5125538"/>
              <a:gd name="connsiteY3" fmla="*/ 3401849 h 3401849"/>
              <a:gd name="connsiteX4" fmla="*/ 0 w 5125538"/>
              <a:gd name="connsiteY4" fmla="*/ 406030 h 3401849"/>
              <a:gd name="connsiteX5" fmla="*/ 353795 w 5125538"/>
              <a:gd name="connsiteY5" fmla="*/ 0 h 3401849"/>
              <a:gd name="connsiteX0" fmla="*/ 353795 w 5125538"/>
              <a:gd name="connsiteY0" fmla="*/ 0 h 3539009"/>
              <a:gd name="connsiteX1" fmla="*/ 5093805 w 5125538"/>
              <a:gd name="connsiteY1" fmla="*/ 50982 h 3539009"/>
              <a:gd name="connsiteX2" fmla="*/ 5123126 w 5125538"/>
              <a:gd name="connsiteY2" fmla="*/ 167765 h 3539009"/>
              <a:gd name="connsiteX3" fmla="*/ 2581992 w 5125538"/>
              <a:gd name="connsiteY3" fmla="*/ 3539009 h 3539009"/>
              <a:gd name="connsiteX4" fmla="*/ 0 w 5125538"/>
              <a:gd name="connsiteY4" fmla="*/ 406030 h 3539009"/>
              <a:gd name="connsiteX5" fmla="*/ 353795 w 5125538"/>
              <a:gd name="connsiteY5" fmla="*/ 0 h 3539009"/>
              <a:gd name="connsiteX0" fmla="*/ 2566643 w 5125538"/>
              <a:gd name="connsiteY0" fmla="*/ 0 h 6263921"/>
              <a:gd name="connsiteX1" fmla="*/ 5093805 w 5125538"/>
              <a:gd name="connsiteY1" fmla="*/ 2775894 h 6263921"/>
              <a:gd name="connsiteX2" fmla="*/ 5123126 w 5125538"/>
              <a:gd name="connsiteY2" fmla="*/ 2892677 h 6263921"/>
              <a:gd name="connsiteX3" fmla="*/ 2581992 w 5125538"/>
              <a:gd name="connsiteY3" fmla="*/ 6263921 h 6263921"/>
              <a:gd name="connsiteX4" fmla="*/ 0 w 5125538"/>
              <a:gd name="connsiteY4" fmla="*/ 3130942 h 6263921"/>
              <a:gd name="connsiteX5" fmla="*/ 2566643 w 5125538"/>
              <a:gd name="connsiteY5" fmla="*/ 0 h 6263921"/>
              <a:gd name="connsiteX0" fmla="*/ 2566643 w 5125538"/>
              <a:gd name="connsiteY0" fmla="*/ 0 h 6263921"/>
              <a:gd name="connsiteX1" fmla="*/ 5093805 w 5125538"/>
              <a:gd name="connsiteY1" fmla="*/ 2775894 h 6263921"/>
              <a:gd name="connsiteX2" fmla="*/ 5123126 w 5125538"/>
              <a:gd name="connsiteY2" fmla="*/ 2892677 h 6263921"/>
              <a:gd name="connsiteX3" fmla="*/ 2581992 w 5125538"/>
              <a:gd name="connsiteY3" fmla="*/ 6263921 h 6263921"/>
              <a:gd name="connsiteX4" fmla="*/ 0 w 5125538"/>
              <a:gd name="connsiteY4" fmla="*/ 3130942 h 6263921"/>
              <a:gd name="connsiteX5" fmla="*/ 2566643 w 5125538"/>
              <a:gd name="connsiteY5" fmla="*/ 0 h 6263921"/>
              <a:gd name="connsiteX0" fmla="*/ 2566643 w 5123126"/>
              <a:gd name="connsiteY0" fmla="*/ 0 h 6263921"/>
              <a:gd name="connsiteX1" fmla="*/ 5123126 w 5123126"/>
              <a:gd name="connsiteY1" fmla="*/ 2892677 h 6263921"/>
              <a:gd name="connsiteX2" fmla="*/ 2581992 w 5123126"/>
              <a:gd name="connsiteY2" fmla="*/ 6263921 h 6263921"/>
              <a:gd name="connsiteX3" fmla="*/ 0 w 5123126"/>
              <a:gd name="connsiteY3" fmla="*/ 3130942 h 6263921"/>
              <a:gd name="connsiteX4" fmla="*/ 2566643 w 5123126"/>
              <a:gd name="connsiteY4" fmla="*/ 0 h 6263921"/>
              <a:gd name="connsiteX0" fmla="*/ 2566643 w 2581992"/>
              <a:gd name="connsiteY0" fmla="*/ 0 h 6263921"/>
              <a:gd name="connsiteX1" fmla="*/ 2581992 w 2581992"/>
              <a:gd name="connsiteY1" fmla="*/ 6263921 h 6263921"/>
              <a:gd name="connsiteX2" fmla="*/ 0 w 2581992"/>
              <a:gd name="connsiteY2" fmla="*/ 3130942 h 6263921"/>
              <a:gd name="connsiteX3" fmla="*/ 2566643 w 2581992"/>
              <a:gd name="connsiteY3" fmla="*/ 0 h 6263921"/>
              <a:gd name="connsiteX0" fmla="*/ 2579343 w 2594692"/>
              <a:gd name="connsiteY0" fmla="*/ 0 h 6263921"/>
              <a:gd name="connsiteX1" fmla="*/ 2594692 w 2594692"/>
              <a:gd name="connsiteY1" fmla="*/ 6263921 h 6263921"/>
              <a:gd name="connsiteX2" fmla="*/ 0 w 2594692"/>
              <a:gd name="connsiteY2" fmla="*/ 3162692 h 6263921"/>
              <a:gd name="connsiteX3" fmla="*/ 2579343 w 2594692"/>
              <a:gd name="connsiteY3" fmla="*/ 0 h 6263921"/>
              <a:gd name="connsiteX0" fmla="*/ 2592043 w 2594692"/>
              <a:gd name="connsiteY0" fmla="*/ 0 h 6282971"/>
              <a:gd name="connsiteX1" fmla="*/ 2594692 w 2594692"/>
              <a:gd name="connsiteY1" fmla="*/ 6282971 h 6282971"/>
              <a:gd name="connsiteX2" fmla="*/ 0 w 2594692"/>
              <a:gd name="connsiteY2" fmla="*/ 3181742 h 6282971"/>
              <a:gd name="connsiteX3" fmla="*/ 2592043 w 2594692"/>
              <a:gd name="connsiteY3" fmla="*/ 0 h 6282971"/>
              <a:gd name="connsiteX0" fmla="*/ 2592043 w 2620092"/>
              <a:gd name="connsiteY0" fmla="*/ 0 h 6302021"/>
              <a:gd name="connsiteX1" fmla="*/ 2620092 w 2620092"/>
              <a:gd name="connsiteY1" fmla="*/ 6302021 h 6302021"/>
              <a:gd name="connsiteX2" fmla="*/ 0 w 2620092"/>
              <a:gd name="connsiteY2" fmla="*/ 3181742 h 6302021"/>
              <a:gd name="connsiteX3" fmla="*/ 2592043 w 2620092"/>
              <a:gd name="connsiteY3" fmla="*/ 0 h 6302021"/>
              <a:gd name="connsiteX0" fmla="*/ 2604743 w 2620092"/>
              <a:gd name="connsiteY0" fmla="*/ 0 h 6308371"/>
              <a:gd name="connsiteX1" fmla="*/ 2620092 w 2620092"/>
              <a:gd name="connsiteY1" fmla="*/ 6308371 h 6308371"/>
              <a:gd name="connsiteX2" fmla="*/ 0 w 2620092"/>
              <a:gd name="connsiteY2" fmla="*/ 3188092 h 6308371"/>
              <a:gd name="connsiteX3" fmla="*/ 2604743 w 2620092"/>
              <a:gd name="connsiteY3" fmla="*/ 0 h 6308371"/>
              <a:gd name="connsiteX0" fmla="*/ 2461523 w 2620092"/>
              <a:gd name="connsiteY0" fmla="*/ 0 h 6099051"/>
              <a:gd name="connsiteX1" fmla="*/ 2620092 w 2620092"/>
              <a:gd name="connsiteY1" fmla="*/ 6099051 h 6099051"/>
              <a:gd name="connsiteX2" fmla="*/ 0 w 2620092"/>
              <a:gd name="connsiteY2" fmla="*/ 2978772 h 6099051"/>
              <a:gd name="connsiteX3" fmla="*/ 2461523 w 2620092"/>
              <a:gd name="connsiteY3" fmla="*/ 0 h 6099051"/>
              <a:gd name="connsiteX0" fmla="*/ 2461523 w 2461891"/>
              <a:gd name="connsiteY0" fmla="*/ 0 h 5834646"/>
              <a:gd name="connsiteX1" fmla="*/ 2421788 w 2461891"/>
              <a:gd name="connsiteY1" fmla="*/ 5834646 h 5834646"/>
              <a:gd name="connsiteX2" fmla="*/ 0 w 2461891"/>
              <a:gd name="connsiteY2" fmla="*/ 2978772 h 5834646"/>
              <a:gd name="connsiteX3" fmla="*/ 2461523 w 2461891"/>
              <a:gd name="connsiteY3" fmla="*/ 0 h 5834646"/>
              <a:gd name="connsiteX0" fmla="*/ 2461523 w 2461987"/>
              <a:gd name="connsiteY0" fmla="*/ 0 h 5867697"/>
              <a:gd name="connsiteX1" fmla="*/ 2432805 w 2461987"/>
              <a:gd name="connsiteY1" fmla="*/ 5867697 h 5867697"/>
              <a:gd name="connsiteX2" fmla="*/ 0 w 2461987"/>
              <a:gd name="connsiteY2" fmla="*/ 2978772 h 5867697"/>
              <a:gd name="connsiteX3" fmla="*/ 2461523 w 2461987"/>
              <a:gd name="connsiteY3" fmla="*/ 0 h 5867697"/>
              <a:gd name="connsiteX0" fmla="*/ 2461523 w 2461987"/>
              <a:gd name="connsiteY0" fmla="*/ 0 h 5889731"/>
              <a:gd name="connsiteX1" fmla="*/ 2432805 w 2461987"/>
              <a:gd name="connsiteY1" fmla="*/ 5889731 h 5889731"/>
              <a:gd name="connsiteX2" fmla="*/ 0 w 2461987"/>
              <a:gd name="connsiteY2" fmla="*/ 2978772 h 5889731"/>
              <a:gd name="connsiteX3" fmla="*/ 2461523 w 2461987"/>
              <a:gd name="connsiteY3" fmla="*/ 0 h 5889731"/>
              <a:gd name="connsiteX0" fmla="*/ 2461523 w 2462237"/>
              <a:gd name="connsiteY0" fmla="*/ 0 h 5919228"/>
              <a:gd name="connsiteX1" fmla="*/ 2447554 w 2462237"/>
              <a:gd name="connsiteY1" fmla="*/ 5919228 h 5919228"/>
              <a:gd name="connsiteX2" fmla="*/ 0 w 2462237"/>
              <a:gd name="connsiteY2" fmla="*/ 2978772 h 5919228"/>
              <a:gd name="connsiteX3" fmla="*/ 2461523 w 2462237"/>
              <a:gd name="connsiteY3" fmla="*/ 0 h 5919228"/>
              <a:gd name="connsiteX0" fmla="*/ 2451998 w 2453098"/>
              <a:gd name="connsiteY0" fmla="*/ 0 h 6043053"/>
              <a:gd name="connsiteX1" fmla="*/ 2447554 w 2453098"/>
              <a:gd name="connsiteY1" fmla="*/ 6043053 h 6043053"/>
              <a:gd name="connsiteX2" fmla="*/ 0 w 2453098"/>
              <a:gd name="connsiteY2" fmla="*/ 3102597 h 6043053"/>
              <a:gd name="connsiteX3" fmla="*/ 2451998 w 2453098"/>
              <a:gd name="connsiteY3" fmla="*/ 0 h 6043053"/>
              <a:gd name="connsiteX0" fmla="*/ 2451998 w 2453098"/>
              <a:gd name="connsiteY0" fmla="*/ 0 h 6043053"/>
              <a:gd name="connsiteX1" fmla="*/ 2447554 w 2453098"/>
              <a:gd name="connsiteY1" fmla="*/ 6043053 h 6043053"/>
              <a:gd name="connsiteX2" fmla="*/ 0 w 2453098"/>
              <a:gd name="connsiteY2" fmla="*/ 3083547 h 6043053"/>
              <a:gd name="connsiteX3" fmla="*/ 2451998 w 2453098"/>
              <a:gd name="connsiteY3" fmla="*/ 0 h 6043053"/>
              <a:gd name="connsiteX0" fmla="*/ 2451998 w 2453098"/>
              <a:gd name="connsiteY0" fmla="*/ 0 h 6090678"/>
              <a:gd name="connsiteX1" fmla="*/ 2447554 w 2453098"/>
              <a:gd name="connsiteY1" fmla="*/ 6090678 h 6090678"/>
              <a:gd name="connsiteX2" fmla="*/ 0 w 2453098"/>
              <a:gd name="connsiteY2" fmla="*/ 3083547 h 6090678"/>
              <a:gd name="connsiteX3" fmla="*/ 2451998 w 2453098"/>
              <a:gd name="connsiteY3" fmla="*/ 0 h 6090678"/>
              <a:gd name="connsiteX0" fmla="*/ 2451998 w 2453098"/>
              <a:gd name="connsiteY0" fmla="*/ 0 h 6090678"/>
              <a:gd name="connsiteX1" fmla="*/ 2447554 w 2453098"/>
              <a:gd name="connsiteY1" fmla="*/ 6090678 h 6090678"/>
              <a:gd name="connsiteX2" fmla="*/ 0 w 2453098"/>
              <a:gd name="connsiteY2" fmla="*/ 3064497 h 6090678"/>
              <a:gd name="connsiteX3" fmla="*/ 2451998 w 2453098"/>
              <a:gd name="connsiteY3" fmla="*/ 0 h 6090678"/>
              <a:gd name="connsiteX0" fmla="*/ 2442473 w 2443573"/>
              <a:gd name="connsiteY0" fmla="*/ 0 h 6090678"/>
              <a:gd name="connsiteX1" fmla="*/ 2438029 w 2443573"/>
              <a:gd name="connsiteY1" fmla="*/ 6090678 h 6090678"/>
              <a:gd name="connsiteX2" fmla="*/ 0 w 2443573"/>
              <a:gd name="connsiteY2" fmla="*/ 3074022 h 6090678"/>
              <a:gd name="connsiteX3" fmla="*/ 2442473 w 2443573"/>
              <a:gd name="connsiteY3" fmla="*/ 0 h 6090678"/>
              <a:gd name="connsiteX0" fmla="*/ 2442473 w 2443573"/>
              <a:gd name="connsiteY0" fmla="*/ 0 h 6062103"/>
              <a:gd name="connsiteX1" fmla="*/ 2438029 w 2443573"/>
              <a:gd name="connsiteY1" fmla="*/ 6062103 h 6062103"/>
              <a:gd name="connsiteX2" fmla="*/ 0 w 2443573"/>
              <a:gd name="connsiteY2" fmla="*/ 3045447 h 6062103"/>
              <a:gd name="connsiteX3" fmla="*/ 2442473 w 2443573"/>
              <a:gd name="connsiteY3" fmla="*/ 0 h 6062103"/>
              <a:gd name="connsiteX0" fmla="*/ 2442473 w 2443573"/>
              <a:gd name="connsiteY0" fmla="*/ 0 h 6062103"/>
              <a:gd name="connsiteX1" fmla="*/ 2438029 w 2443573"/>
              <a:gd name="connsiteY1" fmla="*/ 6062103 h 6062103"/>
              <a:gd name="connsiteX2" fmla="*/ 0 w 2443573"/>
              <a:gd name="connsiteY2" fmla="*/ 3045447 h 6062103"/>
              <a:gd name="connsiteX3" fmla="*/ 2442473 w 2443573"/>
              <a:gd name="connsiteY3" fmla="*/ 0 h 6062103"/>
              <a:gd name="connsiteX0" fmla="*/ 2442473 w 2443573"/>
              <a:gd name="connsiteY0" fmla="*/ 0 h 6062103"/>
              <a:gd name="connsiteX1" fmla="*/ 2438029 w 2443573"/>
              <a:gd name="connsiteY1" fmla="*/ 6062103 h 6062103"/>
              <a:gd name="connsiteX2" fmla="*/ 0 w 2443573"/>
              <a:gd name="connsiteY2" fmla="*/ 3045447 h 6062103"/>
              <a:gd name="connsiteX3" fmla="*/ 2442473 w 2443573"/>
              <a:gd name="connsiteY3" fmla="*/ 0 h 606210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373"/>
              <a:gd name="connsiteY0" fmla="*/ 0 h 6043053"/>
              <a:gd name="connsiteX1" fmla="*/ 2434122 w 2443373"/>
              <a:gd name="connsiteY1" fmla="*/ 6043053 h 6043053"/>
              <a:gd name="connsiteX2" fmla="*/ 0 w 2443373"/>
              <a:gd name="connsiteY2" fmla="*/ 3045447 h 6043053"/>
              <a:gd name="connsiteX3" fmla="*/ 2442473 w 2443373"/>
              <a:gd name="connsiteY3" fmla="*/ 0 h 6043053"/>
              <a:gd name="connsiteX0" fmla="*/ 2442473 w 2443373"/>
              <a:gd name="connsiteY0" fmla="*/ 0 h 6043053"/>
              <a:gd name="connsiteX1" fmla="*/ 2434122 w 2443373"/>
              <a:gd name="connsiteY1" fmla="*/ 6043053 h 6043053"/>
              <a:gd name="connsiteX2" fmla="*/ 0 w 2443373"/>
              <a:gd name="connsiteY2" fmla="*/ 3045447 h 6043053"/>
              <a:gd name="connsiteX3" fmla="*/ 2442473 w 2443373"/>
              <a:gd name="connsiteY3" fmla="*/ 0 h 6043053"/>
              <a:gd name="connsiteX0" fmla="*/ 2446380 w 2447142"/>
              <a:gd name="connsiteY0" fmla="*/ 0 h 6027423"/>
              <a:gd name="connsiteX1" fmla="*/ 2434122 w 2447142"/>
              <a:gd name="connsiteY1" fmla="*/ 6027423 h 6027423"/>
              <a:gd name="connsiteX2" fmla="*/ 0 w 2447142"/>
              <a:gd name="connsiteY2" fmla="*/ 3029817 h 6027423"/>
              <a:gd name="connsiteX3" fmla="*/ 2446380 w 2447142"/>
              <a:gd name="connsiteY3" fmla="*/ 0 h 6027423"/>
              <a:gd name="connsiteX0" fmla="*/ 2430750 w 2431512"/>
              <a:gd name="connsiteY0" fmla="*/ 0 h 6027423"/>
              <a:gd name="connsiteX1" fmla="*/ 2418492 w 2431512"/>
              <a:gd name="connsiteY1" fmla="*/ 6027423 h 6027423"/>
              <a:gd name="connsiteX2" fmla="*/ 0 w 2431512"/>
              <a:gd name="connsiteY2" fmla="*/ 3033725 h 6027423"/>
              <a:gd name="connsiteX3" fmla="*/ 2430750 w 2431512"/>
              <a:gd name="connsiteY3" fmla="*/ 0 h 6027423"/>
              <a:gd name="connsiteX0" fmla="*/ 2438565 w 2439327"/>
              <a:gd name="connsiteY0" fmla="*/ 0 h 6027423"/>
              <a:gd name="connsiteX1" fmla="*/ 2426307 w 2439327"/>
              <a:gd name="connsiteY1" fmla="*/ 6027423 h 6027423"/>
              <a:gd name="connsiteX2" fmla="*/ 0 w 2439327"/>
              <a:gd name="connsiteY2" fmla="*/ 3025910 h 6027423"/>
              <a:gd name="connsiteX3" fmla="*/ 2438565 w 243932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26842 w 2428259"/>
              <a:gd name="connsiteY0" fmla="*/ 0 h 5996162"/>
              <a:gd name="connsiteX1" fmla="*/ 2426307 w 2428259"/>
              <a:gd name="connsiteY1" fmla="*/ 5996162 h 5996162"/>
              <a:gd name="connsiteX2" fmla="*/ 0 w 2428259"/>
              <a:gd name="connsiteY2" fmla="*/ 2994649 h 5996162"/>
              <a:gd name="connsiteX3" fmla="*/ 2426842 w 2428259"/>
              <a:gd name="connsiteY3" fmla="*/ 0 h 5996162"/>
              <a:gd name="connsiteX0" fmla="*/ 2426842 w 2428259"/>
              <a:gd name="connsiteY0" fmla="*/ 0 h 6007885"/>
              <a:gd name="connsiteX1" fmla="*/ 2426307 w 2428259"/>
              <a:gd name="connsiteY1" fmla="*/ 6007885 h 6007885"/>
              <a:gd name="connsiteX2" fmla="*/ 0 w 2428259"/>
              <a:gd name="connsiteY2" fmla="*/ 3006372 h 6007885"/>
              <a:gd name="connsiteX3" fmla="*/ 2426842 w 2428259"/>
              <a:gd name="connsiteY3" fmla="*/ 0 h 6007885"/>
              <a:gd name="connsiteX0" fmla="*/ 2426842 w 2428259"/>
              <a:gd name="connsiteY0" fmla="*/ 0 h 6000070"/>
              <a:gd name="connsiteX1" fmla="*/ 2426307 w 2428259"/>
              <a:gd name="connsiteY1" fmla="*/ 6000070 h 6000070"/>
              <a:gd name="connsiteX2" fmla="*/ 0 w 2428259"/>
              <a:gd name="connsiteY2" fmla="*/ 3006372 h 6000070"/>
              <a:gd name="connsiteX3" fmla="*/ 2426842 w 2428259"/>
              <a:gd name="connsiteY3" fmla="*/ 0 h 6000070"/>
              <a:gd name="connsiteX0" fmla="*/ 2426842 w 2428259"/>
              <a:gd name="connsiteY0" fmla="*/ 0 h 6000070"/>
              <a:gd name="connsiteX1" fmla="*/ 2426307 w 2428259"/>
              <a:gd name="connsiteY1" fmla="*/ 6000070 h 6000070"/>
              <a:gd name="connsiteX2" fmla="*/ 0 w 2428259"/>
              <a:gd name="connsiteY2" fmla="*/ 3006372 h 6000070"/>
              <a:gd name="connsiteX3" fmla="*/ 2426842 w 2428259"/>
              <a:gd name="connsiteY3" fmla="*/ 0 h 6000070"/>
            </a:gdLst>
            <a:ahLst/>
            <a:cxnLst>
              <a:cxn ang="0">
                <a:pos x="connsiteX0" y="connsiteY0"/>
              </a:cxn>
              <a:cxn ang="0">
                <a:pos x="connsiteX1" y="connsiteY1"/>
              </a:cxn>
              <a:cxn ang="0">
                <a:pos x="connsiteX2" y="connsiteY2"/>
              </a:cxn>
              <a:cxn ang="0">
                <a:pos x="connsiteX3" y="connsiteY3"/>
              </a:cxn>
            </a:cxnLst>
            <a:rect l="l" t="t" r="r" b="b"/>
            <a:pathLst>
              <a:path w="2428259" h="6000070">
                <a:moveTo>
                  <a:pt x="2426842" y="0"/>
                </a:moveTo>
                <a:cubicBezTo>
                  <a:pt x="2431958" y="2087974"/>
                  <a:pt x="2421191" y="3912096"/>
                  <a:pt x="2426307" y="6000070"/>
                </a:cubicBezTo>
                <a:lnTo>
                  <a:pt x="0" y="3006372"/>
                </a:lnTo>
                <a:lnTo>
                  <a:pt x="2426842" y="0"/>
                </a:ln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pic>
        <p:nvPicPr>
          <p:cNvPr id="11" name="Kuva 10" descr="Finnish Transport and Communicatios Agency Traficom.">
            <a:extLst>
              <a:ext uri="{FF2B5EF4-FFF2-40B4-BE49-F238E27FC236}">
                <a16:creationId xmlns:a16="http://schemas.microsoft.com/office/drawing/2014/main" id="{E968BD8D-F8CB-4FA1-8AB7-95A1A72038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200" y="1195200"/>
            <a:ext cx="3002400" cy="628322"/>
          </a:xfrm>
          <a:prstGeom prst="rect">
            <a:avLst/>
          </a:prstGeom>
        </p:spPr>
      </p:pic>
    </p:spTree>
    <p:extLst>
      <p:ext uri="{BB962C8B-B14F-4D97-AF65-F5344CB8AC3E}">
        <p14:creationId xmlns:p14="http://schemas.microsoft.com/office/powerpoint/2010/main" val="931084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Otsikkodia_väri_tai_kuva_va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320118" y="2859350"/>
            <a:ext cx="5019882" cy="2170800"/>
          </a:xfrm>
        </p:spPr>
        <p:txBody>
          <a:bodyPr anchor="b"/>
          <a:lstStyle>
            <a:lvl1pPr algn="r">
              <a:defRPr sz="3800" b="1"/>
            </a:lvl1pPr>
          </a:lstStyle>
          <a:p>
            <a:r>
              <a:rPr lang="en-US" noProof="0"/>
              <a:t>Click to edit Master title style</a:t>
            </a:r>
            <a:endParaRPr lang="en-GB" noProof="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320118" y="5206550"/>
            <a:ext cx="5019882" cy="972000"/>
          </a:xfrm>
        </p:spPr>
        <p:txBody>
          <a:bodyPr>
            <a:noAutofit/>
          </a:bodyPr>
          <a:lstStyle>
            <a:lvl1pPr marL="0" indent="0" algn="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1" name="Picture Placeholder 10">
            <a:extLst>
              <a:ext uri="{FF2B5EF4-FFF2-40B4-BE49-F238E27FC236}">
                <a16:creationId xmlns:a16="http://schemas.microsoft.com/office/drawing/2014/main" id="{391444FC-101C-B703-6FC8-4E8FA2BEF89F}"/>
              </a:ext>
              <a:ext uri="{C183D7F6-B498-43B3-948B-1728B52AA6E4}">
                <adec:decorative xmlns:adec="http://schemas.microsoft.com/office/drawing/2017/decorative" val="1"/>
              </a:ext>
            </a:extLst>
          </p:cNvPr>
          <p:cNvSpPr>
            <a:spLocks noGrp="1"/>
          </p:cNvSpPr>
          <p:nvPr>
            <p:ph type="pic" sz="quarter" idx="10"/>
          </p:nvPr>
        </p:nvSpPr>
        <p:spPr>
          <a:xfrm>
            <a:off x="0" y="0"/>
            <a:ext cx="6096000" cy="6858000"/>
          </a:xfrm>
          <a:custGeom>
            <a:avLst/>
            <a:gdLst>
              <a:gd name="connsiteX0" fmla="*/ 0 w 6096000"/>
              <a:gd name="connsiteY0" fmla="*/ 0 h 6858000"/>
              <a:gd name="connsiteX1" fmla="*/ 4809938 w 6096000"/>
              <a:gd name="connsiteY1" fmla="*/ 0 h 6858000"/>
              <a:gd name="connsiteX2" fmla="*/ 4904006 w 6096000"/>
              <a:gd name="connsiteY2" fmla="*/ 108596 h 6858000"/>
              <a:gd name="connsiteX3" fmla="*/ 6096000 w 6096000"/>
              <a:gd name="connsiteY3" fmla="*/ 3429000 h 6858000"/>
              <a:gd name="connsiteX4" fmla="*/ 4904006 w 6096000"/>
              <a:gd name="connsiteY4" fmla="*/ 6749405 h 6858000"/>
              <a:gd name="connsiteX5" fmla="*/ 4809938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809938" y="0"/>
                </a:lnTo>
                <a:lnTo>
                  <a:pt x="4904006" y="108596"/>
                </a:lnTo>
                <a:cubicBezTo>
                  <a:pt x="5648670" y="1010919"/>
                  <a:pt x="6096000" y="2167720"/>
                  <a:pt x="6096000" y="3429000"/>
                </a:cubicBezTo>
                <a:cubicBezTo>
                  <a:pt x="6096000" y="4690280"/>
                  <a:pt x="5648670" y="5847081"/>
                  <a:pt x="4904006" y="6749405"/>
                </a:cubicBezTo>
                <a:lnTo>
                  <a:pt x="4809938" y="6858000"/>
                </a:lnTo>
                <a:lnTo>
                  <a:pt x="0" y="6858000"/>
                </a:lnTo>
                <a:close/>
              </a:path>
            </a:pathLst>
          </a:custGeom>
          <a:solidFill>
            <a:schemeClr val="tx2"/>
          </a:solidFill>
        </p:spPr>
        <p:txBody>
          <a:bodyPr wrap="square" anchor="ctr" anchorCtr="0">
            <a:noAutofit/>
          </a:bodyPr>
          <a:lstStyle>
            <a:lvl1pPr marL="0" indent="0">
              <a:buNone/>
              <a:defRPr>
                <a:solidFill>
                  <a:schemeClr val="bg1"/>
                </a:solidFill>
              </a:defRPr>
            </a:lvl1pPr>
          </a:lstStyle>
          <a:p>
            <a:r>
              <a:rPr lang="en-US"/>
              <a:t>Click icon to add picture</a:t>
            </a:r>
            <a:endParaRPr lang="en-FI" dirty="0"/>
          </a:p>
        </p:txBody>
      </p:sp>
      <p:pic>
        <p:nvPicPr>
          <p:cNvPr id="9" name="Kuva 8" descr="Finnish Transport and Communicatios Agency Traficom.">
            <a:extLst>
              <a:ext uri="{FF2B5EF4-FFF2-40B4-BE49-F238E27FC236}">
                <a16:creationId xmlns:a16="http://schemas.microsoft.com/office/drawing/2014/main" id="{CE46D0E2-65B3-4E8B-9E84-5303B0506A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5157" y="1195200"/>
            <a:ext cx="3002400" cy="628322"/>
          </a:xfrm>
          <a:prstGeom prst="rect">
            <a:avLst/>
          </a:prstGeom>
        </p:spPr>
      </p:pic>
    </p:spTree>
    <p:extLst>
      <p:ext uri="{BB962C8B-B14F-4D97-AF65-F5344CB8AC3E}">
        <p14:creationId xmlns:p14="http://schemas.microsoft.com/office/powerpoint/2010/main" val="1121052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Otsikkodia_ikonei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272463" y="2857550"/>
            <a:ext cx="5067536" cy="2169000"/>
          </a:xfrm>
        </p:spPr>
        <p:txBody>
          <a:bodyPr anchor="b"/>
          <a:lstStyle>
            <a:lvl1pPr algn="r">
              <a:defRPr sz="3800" b="1"/>
            </a:lvl1pPr>
          </a:lstStyle>
          <a:p>
            <a:r>
              <a:rPr lang="en-US" noProof="0"/>
              <a:t>Click to edit Master title style</a:t>
            </a:r>
            <a:endParaRPr lang="en-GB" noProof="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272463" y="5206550"/>
            <a:ext cx="5067536" cy="972000"/>
          </a:xfrm>
        </p:spPr>
        <p:txBody>
          <a:bodyPr>
            <a:noAutofit/>
          </a:bodyPr>
          <a:lstStyle>
            <a:lvl1pPr marL="0" indent="0" algn="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3" name="Freeform 12">
            <a:extLst>
              <a:ext uri="{FF2B5EF4-FFF2-40B4-BE49-F238E27FC236}">
                <a16:creationId xmlns:a16="http://schemas.microsoft.com/office/drawing/2014/main" id="{E9A7DEC2-5842-0951-0ACC-7F31031690CE}"/>
              </a:ext>
              <a:ext uri="{C183D7F6-B498-43B3-948B-1728B52AA6E4}">
                <adec:decorative xmlns:adec="http://schemas.microsoft.com/office/drawing/2017/decorative" val="1"/>
              </a:ext>
            </a:extLst>
          </p:cNvPr>
          <p:cNvSpPr/>
          <p:nvPr userDrawn="1"/>
        </p:nvSpPr>
        <p:spPr>
          <a:xfrm>
            <a:off x="0" y="0"/>
            <a:ext cx="6096000" cy="6858000"/>
          </a:xfrm>
          <a:custGeom>
            <a:avLst/>
            <a:gdLst>
              <a:gd name="connsiteX0" fmla="*/ 0 w 6096000"/>
              <a:gd name="connsiteY0" fmla="*/ 0 h 6858000"/>
              <a:gd name="connsiteX1" fmla="*/ 4809938 w 6096000"/>
              <a:gd name="connsiteY1" fmla="*/ 0 h 6858000"/>
              <a:gd name="connsiteX2" fmla="*/ 4904006 w 6096000"/>
              <a:gd name="connsiteY2" fmla="*/ 108596 h 6858000"/>
              <a:gd name="connsiteX3" fmla="*/ 6096000 w 6096000"/>
              <a:gd name="connsiteY3" fmla="*/ 3429000 h 6858000"/>
              <a:gd name="connsiteX4" fmla="*/ 4904006 w 6096000"/>
              <a:gd name="connsiteY4" fmla="*/ 6749405 h 6858000"/>
              <a:gd name="connsiteX5" fmla="*/ 4809938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809938" y="0"/>
                </a:lnTo>
                <a:lnTo>
                  <a:pt x="4904006" y="108596"/>
                </a:lnTo>
                <a:cubicBezTo>
                  <a:pt x="5648670" y="1010919"/>
                  <a:pt x="6096000" y="2167720"/>
                  <a:pt x="6096000" y="3429000"/>
                </a:cubicBezTo>
                <a:cubicBezTo>
                  <a:pt x="6096000" y="4690280"/>
                  <a:pt x="5648670" y="5847081"/>
                  <a:pt x="4904006" y="6749405"/>
                </a:cubicBezTo>
                <a:lnTo>
                  <a:pt x="4809938"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FI" dirty="0" err="1">
              <a:solidFill>
                <a:schemeClr val="bg1"/>
              </a:solidFill>
              <a:latin typeface="+mj-lt"/>
            </a:endParaRPr>
          </a:p>
        </p:txBody>
      </p:sp>
      <p:pic>
        <p:nvPicPr>
          <p:cNvPr id="11" name="Kuva 10">
            <a:extLst>
              <a:ext uri="{FF2B5EF4-FFF2-40B4-BE49-F238E27FC236}">
                <a16:creationId xmlns:a16="http://schemas.microsoft.com/office/drawing/2014/main" id="{754A59EF-6601-481C-8F1E-85253E26AA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56" y="2313308"/>
            <a:ext cx="5931244" cy="2319268"/>
          </a:xfrm>
          <a:prstGeom prst="rect">
            <a:avLst/>
          </a:prstGeom>
        </p:spPr>
      </p:pic>
      <p:pic>
        <p:nvPicPr>
          <p:cNvPr id="9" name="Kuva 8" descr="Finnish Transport and Communicatios Agency Traficom.">
            <a:extLst>
              <a:ext uri="{FF2B5EF4-FFF2-40B4-BE49-F238E27FC236}">
                <a16:creationId xmlns:a16="http://schemas.microsoft.com/office/drawing/2014/main" id="{6F7A464B-D089-435F-B478-98178A6896B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5157" y="1620000"/>
            <a:ext cx="3002400" cy="628322"/>
          </a:xfrm>
          <a:prstGeom prst="rect">
            <a:avLst/>
          </a:prstGeom>
        </p:spPr>
      </p:pic>
    </p:spTree>
    <p:extLst>
      <p:ext uri="{BB962C8B-B14F-4D97-AF65-F5344CB8AC3E}">
        <p14:creationId xmlns:p14="http://schemas.microsoft.com/office/powerpoint/2010/main" val="3400187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_Otsikkodia_pieni_kuva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3226550"/>
            <a:ext cx="6930000" cy="1800000"/>
          </a:xfrm>
        </p:spPr>
        <p:txBody>
          <a:bodyPr anchor="b"/>
          <a:lstStyle>
            <a:lvl1pPr algn="l">
              <a:defRPr sz="3800" b="1"/>
            </a:lvl1pPr>
          </a:lstStyle>
          <a:p>
            <a:r>
              <a:rPr lang="en-US" noProof="0"/>
              <a:t>Click to edit Master title style</a:t>
            </a:r>
            <a:endParaRPr lang="en-GB" noProof="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3" y="5206550"/>
            <a:ext cx="6930000" cy="972000"/>
          </a:xfrm>
        </p:spPr>
        <p:txBody>
          <a:bodyPr>
            <a:noAutofit/>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8" name="Picture Placeholder 17">
            <a:extLst>
              <a:ext uri="{FF2B5EF4-FFF2-40B4-BE49-F238E27FC236}">
                <a16:creationId xmlns:a16="http://schemas.microsoft.com/office/drawing/2014/main" id="{17AED1B3-2DE1-A0EE-CE7C-8B168C3B573E}"/>
              </a:ext>
              <a:ext uri="{C183D7F6-B498-43B3-948B-1728B52AA6E4}">
                <adec:decorative xmlns:adec="http://schemas.microsoft.com/office/drawing/2017/decorative" val="1"/>
              </a:ext>
            </a:extLst>
          </p:cNvPr>
          <p:cNvSpPr>
            <a:spLocks noGrp="1"/>
          </p:cNvSpPr>
          <p:nvPr>
            <p:ph type="pic" sz="quarter" idx="10"/>
          </p:nvPr>
        </p:nvSpPr>
        <p:spPr>
          <a:xfrm>
            <a:off x="8530200" y="0"/>
            <a:ext cx="3661800" cy="6858000"/>
          </a:xfrm>
          <a:custGeom>
            <a:avLst/>
            <a:gdLst>
              <a:gd name="connsiteX0" fmla="*/ 1286063 w 3661800"/>
              <a:gd name="connsiteY0" fmla="*/ 0 h 6858000"/>
              <a:gd name="connsiteX1" fmla="*/ 3661800 w 3661800"/>
              <a:gd name="connsiteY1" fmla="*/ 0 h 6858000"/>
              <a:gd name="connsiteX2" fmla="*/ 3661800 w 3661800"/>
              <a:gd name="connsiteY2" fmla="*/ 6858000 h 6858000"/>
              <a:gd name="connsiteX3" fmla="*/ 1286063 w 3661800"/>
              <a:gd name="connsiteY3" fmla="*/ 6858000 h 6858000"/>
              <a:gd name="connsiteX4" fmla="*/ 1191995 w 3661800"/>
              <a:gd name="connsiteY4" fmla="*/ 6749405 h 6858000"/>
              <a:gd name="connsiteX5" fmla="*/ 0 w 3661800"/>
              <a:gd name="connsiteY5" fmla="*/ 3429000 h 6858000"/>
              <a:gd name="connsiteX6" fmla="*/ 1191995 w 3661800"/>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800" h="6858000">
                <a:moveTo>
                  <a:pt x="1286063" y="0"/>
                </a:moveTo>
                <a:lnTo>
                  <a:pt x="3661800" y="0"/>
                </a:lnTo>
                <a:lnTo>
                  <a:pt x="3661800" y="6858000"/>
                </a:lnTo>
                <a:lnTo>
                  <a:pt x="1286063" y="6858000"/>
                </a:lnTo>
                <a:lnTo>
                  <a:pt x="1191995" y="6749405"/>
                </a:lnTo>
                <a:cubicBezTo>
                  <a:pt x="447331" y="5847081"/>
                  <a:pt x="0" y="4690280"/>
                  <a:pt x="0" y="3429000"/>
                </a:cubicBezTo>
                <a:cubicBezTo>
                  <a:pt x="0" y="2167720"/>
                  <a:pt x="447331" y="1010919"/>
                  <a:pt x="1191995" y="108596"/>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pic>
        <p:nvPicPr>
          <p:cNvPr id="8" name="Kuva 7" descr="Finnish Transport and Communicatios Agency Traficom.">
            <a:extLst>
              <a:ext uri="{FF2B5EF4-FFF2-40B4-BE49-F238E27FC236}">
                <a16:creationId xmlns:a16="http://schemas.microsoft.com/office/drawing/2014/main" id="{9AD734A9-8F1B-43FB-9FF9-FD7E3EDFEF6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200" y="1195200"/>
            <a:ext cx="3002400" cy="628322"/>
          </a:xfrm>
          <a:prstGeom prst="rect">
            <a:avLst/>
          </a:prstGeom>
        </p:spPr>
      </p:pic>
    </p:spTree>
    <p:extLst>
      <p:ext uri="{BB962C8B-B14F-4D97-AF65-F5344CB8AC3E}">
        <p14:creationId xmlns:p14="http://schemas.microsoft.com/office/powerpoint/2010/main" val="2871468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Otsikko_ja_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p:txBody>
          <a:bodyPr/>
          <a:lstStyle/>
          <a:p>
            <a:r>
              <a:rPr lang="en-US" noProof="0"/>
              <a:t>Click to edit Master title style</a:t>
            </a:r>
            <a:endParaRPr lang="en-GB" noProof="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47358"/>
            <a:ext cx="10746000"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2025-06-25</a:t>
            </a: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2468165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Sisältö_ja_kuva_tai_väri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a:xfrm>
            <a:off x="612000" y="612000"/>
            <a:ext cx="7104000" cy="1108800"/>
          </a:xfrm>
        </p:spPr>
        <p:txBody>
          <a:bodyPr/>
          <a:lstStyle/>
          <a:p>
            <a:r>
              <a:rPr lang="en-US" noProof="0"/>
              <a:t>Click to edit Master title style</a:t>
            </a:r>
            <a:endParaRPr lang="en-GB" noProof="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36725"/>
            <a:ext cx="7104000"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Picture Placeholder 18">
            <a:extLst>
              <a:ext uri="{FF2B5EF4-FFF2-40B4-BE49-F238E27FC236}">
                <a16:creationId xmlns:a16="http://schemas.microsoft.com/office/drawing/2014/main" id="{EDEE3086-9377-0AC1-2357-D5A9D1808178}"/>
              </a:ext>
              <a:ext uri="{C183D7F6-B498-43B3-948B-1728B52AA6E4}">
                <adec:decorative xmlns:adec="http://schemas.microsoft.com/office/drawing/2017/decorative" val="1"/>
              </a:ext>
            </a:extLst>
          </p:cNvPr>
          <p:cNvSpPr>
            <a:spLocks noGrp="1"/>
          </p:cNvSpPr>
          <p:nvPr>
            <p:ph type="pic" sz="quarter" idx="13"/>
          </p:nvPr>
        </p:nvSpPr>
        <p:spPr>
          <a:xfrm>
            <a:off x="8530200" y="0"/>
            <a:ext cx="3661800" cy="6858000"/>
          </a:xfrm>
          <a:custGeom>
            <a:avLst/>
            <a:gdLst>
              <a:gd name="connsiteX0" fmla="*/ 1286063 w 3661800"/>
              <a:gd name="connsiteY0" fmla="*/ 0 h 6858000"/>
              <a:gd name="connsiteX1" fmla="*/ 3661800 w 3661800"/>
              <a:gd name="connsiteY1" fmla="*/ 0 h 6858000"/>
              <a:gd name="connsiteX2" fmla="*/ 3661800 w 3661800"/>
              <a:gd name="connsiteY2" fmla="*/ 6858000 h 6858000"/>
              <a:gd name="connsiteX3" fmla="*/ 1286063 w 3661800"/>
              <a:gd name="connsiteY3" fmla="*/ 6858000 h 6858000"/>
              <a:gd name="connsiteX4" fmla="*/ 1191995 w 3661800"/>
              <a:gd name="connsiteY4" fmla="*/ 6749405 h 6858000"/>
              <a:gd name="connsiteX5" fmla="*/ 0 w 3661800"/>
              <a:gd name="connsiteY5" fmla="*/ 3429000 h 6858000"/>
              <a:gd name="connsiteX6" fmla="*/ 1191995 w 3661800"/>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800" h="6858000">
                <a:moveTo>
                  <a:pt x="1286063" y="0"/>
                </a:moveTo>
                <a:lnTo>
                  <a:pt x="3661800" y="0"/>
                </a:lnTo>
                <a:lnTo>
                  <a:pt x="3661800" y="6858000"/>
                </a:lnTo>
                <a:lnTo>
                  <a:pt x="1286063" y="6858000"/>
                </a:lnTo>
                <a:lnTo>
                  <a:pt x="1191995" y="6749405"/>
                </a:lnTo>
                <a:cubicBezTo>
                  <a:pt x="447331" y="5847081"/>
                  <a:pt x="0" y="4690280"/>
                  <a:pt x="0" y="3429000"/>
                </a:cubicBezTo>
                <a:cubicBezTo>
                  <a:pt x="0" y="2167720"/>
                  <a:pt x="447331" y="1010919"/>
                  <a:pt x="1191995" y="108596"/>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Verdana"/>
                <a:ea typeface="+mn-ea"/>
                <a:cs typeface="+mn-cs"/>
              </a:rPr>
              <a:t>2025-06-25</a:t>
            </a: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403044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_väri_tai_kuva_va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320118" y="2859350"/>
            <a:ext cx="5019882" cy="2170800"/>
          </a:xfrm>
        </p:spPr>
        <p:txBody>
          <a:bodyPr anchor="b"/>
          <a:lstStyle>
            <a:lvl1pPr algn="r">
              <a:defRPr sz="3800" b="1"/>
            </a:lvl1pPr>
          </a:lstStyle>
          <a:p>
            <a:r>
              <a:rPr lang="en-US" noProof="0"/>
              <a:t>Click to edit Master title style</a:t>
            </a:r>
            <a:endParaRPr lang="en-GB" noProof="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320118" y="5206550"/>
            <a:ext cx="5019882" cy="972000"/>
          </a:xfrm>
        </p:spPr>
        <p:txBody>
          <a:bodyPr>
            <a:noAutofit/>
          </a:bodyPr>
          <a:lstStyle>
            <a:lvl1pPr marL="0" indent="0" algn="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1" name="Picture Placeholder 10">
            <a:extLst>
              <a:ext uri="{FF2B5EF4-FFF2-40B4-BE49-F238E27FC236}">
                <a16:creationId xmlns:a16="http://schemas.microsoft.com/office/drawing/2014/main" id="{391444FC-101C-B703-6FC8-4E8FA2BEF89F}"/>
              </a:ext>
              <a:ext uri="{C183D7F6-B498-43B3-948B-1728B52AA6E4}">
                <adec:decorative xmlns:adec="http://schemas.microsoft.com/office/drawing/2017/decorative" val="1"/>
              </a:ext>
            </a:extLst>
          </p:cNvPr>
          <p:cNvSpPr>
            <a:spLocks noGrp="1"/>
          </p:cNvSpPr>
          <p:nvPr>
            <p:ph type="pic" sz="quarter" idx="10"/>
          </p:nvPr>
        </p:nvSpPr>
        <p:spPr>
          <a:xfrm>
            <a:off x="0" y="0"/>
            <a:ext cx="6096000" cy="6858000"/>
          </a:xfrm>
          <a:custGeom>
            <a:avLst/>
            <a:gdLst>
              <a:gd name="connsiteX0" fmla="*/ 0 w 6096000"/>
              <a:gd name="connsiteY0" fmla="*/ 0 h 6858000"/>
              <a:gd name="connsiteX1" fmla="*/ 4809938 w 6096000"/>
              <a:gd name="connsiteY1" fmla="*/ 0 h 6858000"/>
              <a:gd name="connsiteX2" fmla="*/ 4904006 w 6096000"/>
              <a:gd name="connsiteY2" fmla="*/ 108596 h 6858000"/>
              <a:gd name="connsiteX3" fmla="*/ 6096000 w 6096000"/>
              <a:gd name="connsiteY3" fmla="*/ 3429000 h 6858000"/>
              <a:gd name="connsiteX4" fmla="*/ 4904006 w 6096000"/>
              <a:gd name="connsiteY4" fmla="*/ 6749405 h 6858000"/>
              <a:gd name="connsiteX5" fmla="*/ 4809938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809938" y="0"/>
                </a:lnTo>
                <a:lnTo>
                  <a:pt x="4904006" y="108596"/>
                </a:lnTo>
                <a:cubicBezTo>
                  <a:pt x="5648670" y="1010919"/>
                  <a:pt x="6096000" y="2167720"/>
                  <a:pt x="6096000" y="3429000"/>
                </a:cubicBezTo>
                <a:cubicBezTo>
                  <a:pt x="6096000" y="4690280"/>
                  <a:pt x="5648670" y="5847081"/>
                  <a:pt x="4904006" y="6749405"/>
                </a:cubicBezTo>
                <a:lnTo>
                  <a:pt x="4809938" y="6858000"/>
                </a:lnTo>
                <a:lnTo>
                  <a:pt x="0" y="6858000"/>
                </a:lnTo>
                <a:close/>
              </a:path>
            </a:pathLst>
          </a:custGeom>
          <a:solidFill>
            <a:schemeClr val="tx2"/>
          </a:solidFill>
        </p:spPr>
        <p:txBody>
          <a:bodyPr wrap="square" anchor="ctr" anchorCtr="0">
            <a:noAutofit/>
          </a:bodyPr>
          <a:lstStyle>
            <a:lvl1pPr marL="0" indent="0">
              <a:buNone/>
              <a:defRPr>
                <a:solidFill>
                  <a:schemeClr val="bg1"/>
                </a:solidFill>
              </a:defRPr>
            </a:lvl1pPr>
          </a:lstStyle>
          <a:p>
            <a:r>
              <a:rPr lang="en-US"/>
              <a:t>Click icon to add picture</a:t>
            </a:r>
            <a:endParaRPr lang="en-FI" dirty="0"/>
          </a:p>
        </p:txBody>
      </p:sp>
      <p:pic>
        <p:nvPicPr>
          <p:cNvPr id="9" name="Kuva 8" descr="Finnish Transport and Communicatios Agency Traficom.">
            <a:extLst>
              <a:ext uri="{FF2B5EF4-FFF2-40B4-BE49-F238E27FC236}">
                <a16:creationId xmlns:a16="http://schemas.microsoft.com/office/drawing/2014/main" id="{CE46D0E2-65B3-4E8B-9E84-5303B0506A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5157" y="1195200"/>
            <a:ext cx="3002400" cy="628322"/>
          </a:xfrm>
          <a:prstGeom prst="rect">
            <a:avLst/>
          </a:prstGeom>
        </p:spPr>
      </p:pic>
    </p:spTree>
    <p:extLst>
      <p:ext uri="{BB962C8B-B14F-4D97-AF65-F5344CB8AC3E}">
        <p14:creationId xmlns:p14="http://schemas.microsoft.com/office/powerpoint/2010/main" val="2370171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Sisältö_ja_iso_kuva_tai_väri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a:xfrm>
            <a:off x="612000" y="612000"/>
            <a:ext cx="5020704" cy="1108800"/>
          </a:xfrm>
        </p:spPr>
        <p:txBody>
          <a:bodyPr/>
          <a:lstStyle/>
          <a:p>
            <a:r>
              <a:rPr lang="en-US" noProof="0"/>
              <a:t>Click to edit Master title style</a:t>
            </a:r>
            <a:endParaRPr lang="fi-FI" noProof="0" dirty="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36725"/>
            <a:ext cx="5020704"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Picture Placeholder 12">
            <a:extLst>
              <a:ext uri="{FF2B5EF4-FFF2-40B4-BE49-F238E27FC236}">
                <a16:creationId xmlns:a16="http://schemas.microsoft.com/office/drawing/2014/main" id="{0A42AC09-A746-8C88-74AB-010E3AFBF36C}"/>
              </a:ext>
              <a:ext uri="{C183D7F6-B498-43B3-948B-1728B52AA6E4}">
                <adec:decorative xmlns:adec="http://schemas.microsoft.com/office/drawing/2017/decorative" val="1"/>
              </a:ext>
            </a:extLst>
          </p:cNvPr>
          <p:cNvSpPr>
            <a:spLocks noGrp="1"/>
          </p:cNvSpPr>
          <p:nvPr>
            <p:ph type="pic" sz="quarter" idx="13"/>
          </p:nvPr>
        </p:nvSpPr>
        <p:spPr>
          <a:xfrm>
            <a:off x="6254750" y="0"/>
            <a:ext cx="5937250" cy="6858000"/>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7250" h="6858000">
                <a:moveTo>
                  <a:pt x="1286063" y="0"/>
                </a:moveTo>
                <a:lnTo>
                  <a:pt x="5937250" y="0"/>
                </a:lnTo>
                <a:lnTo>
                  <a:pt x="5937250" y="6858000"/>
                </a:lnTo>
                <a:lnTo>
                  <a:pt x="1286063" y="6858000"/>
                </a:lnTo>
                <a:lnTo>
                  <a:pt x="1191995" y="6749405"/>
                </a:lnTo>
                <a:cubicBezTo>
                  <a:pt x="447331" y="5847081"/>
                  <a:pt x="0" y="4690280"/>
                  <a:pt x="0" y="3429000"/>
                </a:cubicBezTo>
                <a:cubicBezTo>
                  <a:pt x="0" y="2167720"/>
                  <a:pt x="447331" y="1010919"/>
                  <a:pt x="1191995" y="108596"/>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Verdana"/>
                <a:ea typeface="+mn-ea"/>
                <a:cs typeface="+mn-cs"/>
              </a:rPr>
              <a:t>2025-06-25</a:t>
            </a:r>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408721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Sisältö_ja_kuva_tai_väri_vas">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4D221F16-7D29-44FA-A5B2-65A658CDB282}"/>
              </a:ext>
              <a:ext uri="{C183D7F6-B498-43B3-948B-1728B52AA6E4}">
                <adec:decorative xmlns:adec="http://schemas.microsoft.com/office/drawing/2017/decorative" val="1"/>
              </a:ext>
            </a:extLst>
          </p:cNvPr>
          <p:cNvSpPr>
            <a:spLocks noGrp="1"/>
          </p:cNvSpPr>
          <p:nvPr>
            <p:ph type="pic" sz="quarter" idx="13"/>
          </p:nvPr>
        </p:nvSpPr>
        <p:spPr>
          <a:xfrm>
            <a:off x="-20196" y="0"/>
            <a:ext cx="3681221" cy="6862011"/>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2870200 w 6530401"/>
              <a:gd name="connsiteY6" fmla="*/ 6858001 h 6858001"/>
              <a:gd name="connsiteX7" fmla="*/ 0 w 6530401"/>
              <a:gd name="connsiteY7" fmla="*/ 0 h 6858001"/>
              <a:gd name="connsiteX0" fmla="*/ 0 w 3685601"/>
              <a:gd name="connsiteY0" fmla="*/ 0 h 6858001"/>
              <a:gd name="connsiteX1" fmla="*/ 2399539 w 3685601"/>
              <a:gd name="connsiteY1" fmla="*/ 0 h 6858001"/>
              <a:gd name="connsiteX2" fmla="*/ 2493607 w 3685601"/>
              <a:gd name="connsiteY2" fmla="*/ 108596 h 6858001"/>
              <a:gd name="connsiteX3" fmla="*/ 3685601 w 3685601"/>
              <a:gd name="connsiteY3" fmla="*/ 3429000 h 6858001"/>
              <a:gd name="connsiteX4" fmla="*/ 2493607 w 3685601"/>
              <a:gd name="connsiteY4" fmla="*/ 6749405 h 6858001"/>
              <a:gd name="connsiteX5" fmla="*/ 2399538 w 3685601"/>
              <a:gd name="connsiteY5" fmla="*/ 6858001 h 6858001"/>
              <a:gd name="connsiteX6" fmla="*/ 25400 w 3685601"/>
              <a:gd name="connsiteY6" fmla="*/ 6858001 h 6858001"/>
              <a:gd name="connsiteX7" fmla="*/ 0 w 3685601"/>
              <a:gd name="connsiteY7" fmla="*/ 0 h 68580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70701"/>
              <a:gd name="connsiteX1" fmla="*/ 2386839 w 3672901"/>
              <a:gd name="connsiteY1" fmla="*/ 12700 h 6870701"/>
              <a:gd name="connsiteX2" fmla="*/ 2480907 w 3672901"/>
              <a:gd name="connsiteY2" fmla="*/ 121296 h 6870701"/>
              <a:gd name="connsiteX3" fmla="*/ 3672901 w 3672901"/>
              <a:gd name="connsiteY3" fmla="*/ 3441700 h 6870701"/>
              <a:gd name="connsiteX4" fmla="*/ 2480907 w 3672901"/>
              <a:gd name="connsiteY4" fmla="*/ 6762105 h 6870701"/>
              <a:gd name="connsiteX5" fmla="*/ 2386838 w 3672901"/>
              <a:gd name="connsiteY5" fmla="*/ 6870701 h 6870701"/>
              <a:gd name="connsiteX6" fmla="*/ 12700 w 3672901"/>
              <a:gd name="connsiteY6" fmla="*/ 6870701 h 6870701"/>
              <a:gd name="connsiteX7" fmla="*/ 0 w 3672901"/>
              <a:gd name="connsiteY7" fmla="*/ 0 h 68707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12700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868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868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868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467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467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467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467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4679 w 3672901"/>
              <a:gd name="connsiteY6" fmla="*/ 6858001 h 6858001"/>
              <a:gd name="connsiteX7" fmla="*/ 0 w 3672901"/>
              <a:gd name="connsiteY7" fmla="*/ 0 h 6858001"/>
              <a:gd name="connsiteX0" fmla="*/ 8320 w 3681221"/>
              <a:gd name="connsiteY0" fmla="*/ 0 h 6862011"/>
              <a:gd name="connsiteX1" fmla="*/ 2395159 w 3681221"/>
              <a:gd name="connsiteY1" fmla="*/ 0 h 6862011"/>
              <a:gd name="connsiteX2" fmla="*/ 2489227 w 3681221"/>
              <a:gd name="connsiteY2" fmla="*/ 108596 h 6862011"/>
              <a:gd name="connsiteX3" fmla="*/ 3681221 w 3681221"/>
              <a:gd name="connsiteY3" fmla="*/ 3429000 h 6862011"/>
              <a:gd name="connsiteX4" fmla="*/ 2489227 w 3681221"/>
              <a:gd name="connsiteY4" fmla="*/ 6749405 h 6862011"/>
              <a:gd name="connsiteX5" fmla="*/ 2395158 w 3681221"/>
              <a:gd name="connsiteY5" fmla="*/ 6858001 h 6862011"/>
              <a:gd name="connsiteX6" fmla="*/ 967 w 3681221"/>
              <a:gd name="connsiteY6" fmla="*/ 6862011 h 6862011"/>
              <a:gd name="connsiteX7" fmla="*/ 8320 w 3681221"/>
              <a:gd name="connsiteY7" fmla="*/ 0 h 6862011"/>
              <a:gd name="connsiteX0" fmla="*/ 8320 w 3681221"/>
              <a:gd name="connsiteY0" fmla="*/ 0 h 6862011"/>
              <a:gd name="connsiteX1" fmla="*/ 2395159 w 3681221"/>
              <a:gd name="connsiteY1" fmla="*/ 0 h 6862011"/>
              <a:gd name="connsiteX2" fmla="*/ 2489227 w 3681221"/>
              <a:gd name="connsiteY2" fmla="*/ 108596 h 6862011"/>
              <a:gd name="connsiteX3" fmla="*/ 3681221 w 3681221"/>
              <a:gd name="connsiteY3" fmla="*/ 3429000 h 6862011"/>
              <a:gd name="connsiteX4" fmla="*/ 2489227 w 3681221"/>
              <a:gd name="connsiteY4" fmla="*/ 6749405 h 6862011"/>
              <a:gd name="connsiteX5" fmla="*/ 2395158 w 3681221"/>
              <a:gd name="connsiteY5" fmla="*/ 6858001 h 6862011"/>
              <a:gd name="connsiteX6" fmla="*/ 967 w 3681221"/>
              <a:gd name="connsiteY6" fmla="*/ 6862011 h 6862011"/>
              <a:gd name="connsiteX7" fmla="*/ 8320 w 3681221"/>
              <a:gd name="connsiteY7" fmla="*/ 0 h 686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1221" h="6862011">
                <a:moveTo>
                  <a:pt x="8320" y="0"/>
                </a:moveTo>
                <a:lnTo>
                  <a:pt x="2395159" y="0"/>
                </a:lnTo>
                <a:lnTo>
                  <a:pt x="2489227" y="108596"/>
                </a:lnTo>
                <a:cubicBezTo>
                  <a:pt x="3233891" y="1010919"/>
                  <a:pt x="3681221" y="2167720"/>
                  <a:pt x="3681221" y="3429000"/>
                </a:cubicBezTo>
                <a:cubicBezTo>
                  <a:pt x="3681221" y="4690280"/>
                  <a:pt x="3233891" y="5847081"/>
                  <a:pt x="2489227" y="6749405"/>
                </a:cubicBezTo>
                <a:lnTo>
                  <a:pt x="2395158" y="6858001"/>
                </a:lnTo>
                <a:lnTo>
                  <a:pt x="967" y="6862011"/>
                </a:lnTo>
                <a:cubicBezTo>
                  <a:pt x="-3378" y="4475747"/>
                  <a:pt x="8320" y="2286000"/>
                  <a:pt x="8320" y="0"/>
                </a:cubicBezTo>
                <a:close/>
              </a:path>
            </a:pathLst>
          </a:custGeom>
          <a:solidFill>
            <a:schemeClr val="tx2"/>
          </a:solidFill>
          <a:ln>
            <a:noFill/>
          </a:ln>
        </p:spPr>
        <p:txBody>
          <a:bodyPr wrap="square" anchor="ctr" anchorCtr="0">
            <a:noAutofit/>
          </a:bodyPr>
          <a:lstStyle>
            <a:lvl1pPr marL="0" indent="0" algn="ctr">
              <a:buNone/>
              <a:defRPr>
                <a:solidFill>
                  <a:schemeClr val="bg1"/>
                </a:solidFill>
              </a:defRPr>
            </a:lvl1pPr>
          </a:lstStyle>
          <a:p>
            <a:r>
              <a:rPr lang="en-US"/>
              <a:t>Click icon to add picture</a:t>
            </a:r>
            <a:endParaRPr lang="en-FI" dirty="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4160046" y="1673225"/>
            <a:ext cx="7203279"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a:xfrm>
            <a:off x="2595922" y="6466504"/>
            <a:ext cx="3588978" cy="252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tx1"/>
                </a:solidFill>
              </a:defRPr>
            </a:lvl1pPr>
          </a:lstStyle>
          <a:p>
            <a:pPr>
              <a:defRPr/>
            </a:pPr>
            <a:r>
              <a:rPr lang="en-GB" noProof="0"/>
              <a:t>2025-06-25</a:t>
            </a: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tx1"/>
                </a:solidFill>
              </a:defRPr>
            </a:lvl1pPr>
          </a:lstStyle>
          <a:p>
            <a:pPr>
              <a:defRPr/>
            </a:pPr>
            <a:fld id="{E97DE6E4-DC77-456C-872A-552B509F49AF}" type="slidenum">
              <a:rPr lang="en-GB" noProof="0" smtClean="0"/>
              <a:pPr>
                <a:defRPr/>
              </a:pPr>
              <a:t>‹#›</a:t>
            </a:fld>
            <a:endParaRPr lang="en-GB" noProof="0"/>
          </a:p>
        </p:txBody>
      </p:sp>
      <p:sp>
        <p:nvSpPr>
          <p:cNvPr id="13" name="Otsikko 1">
            <a:extLst>
              <a:ext uri="{FF2B5EF4-FFF2-40B4-BE49-F238E27FC236}">
                <a16:creationId xmlns:a16="http://schemas.microsoft.com/office/drawing/2014/main" id="{B1C1A5E9-D42C-4D43-8CA5-39B0F1DB52EC}"/>
              </a:ext>
            </a:extLst>
          </p:cNvPr>
          <p:cNvSpPr>
            <a:spLocks noGrp="1"/>
          </p:cNvSpPr>
          <p:nvPr>
            <p:ph type="title"/>
          </p:nvPr>
        </p:nvSpPr>
        <p:spPr>
          <a:xfrm>
            <a:off x="4160046" y="612000"/>
            <a:ext cx="7226254" cy="1108800"/>
          </a:xfrm>
        </p:spPr>
        <p:txBody>
          <a:bodyPr/>
          <a:lstStyle/>
          <a:p>
            <a:r>
              <a:rPr lang="en-US" noProof="0"/>
              <a:t>Click to edit Master title style</a:t>
            </a:r>
            <a:endParaRPr lang="en-GB" noProof="0"/>
          </a:p>
        </p:txBody>
      </p:sp>
      <p:sp>
        <p:nvSpPr>
          <p:cNvPr id="11" name="Tekstin paikkamerkki 4">
            <a:extLst>
              <a:ext uri="{FF2B5EF4-FFF2-40B4-BE49-F238E27FC236}">
                <a16:creationId xmlns:a16="http://schemas.microsoft.com/office/drawing/2014/main" id="{10426463-B020-4234-88A7-48C0F0F367EB}"/>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576874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Sisältö_ja_kuva_tai_väri_vas">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2D386B60-F9C0-4DA5-860D-88FA6C1C6D21}"/>
              </a:ext>
              <a:ext uri="{C183D7F6-B498-43B3-948B-1728B52AA6E4}">
                <adec:decorative xmlns:adec="http://schemas.microsoft.com/office/drawing/2017/decorative" val="1"/>
              </a:ext>
            </a:extLst>
          </p:cNvPr>
          <p:cNvSpPr>
            <a:spLocks noGrp="1"/>
          </p:cNvSpPr>
          <p:nvPr>
            <p:ph type="pic" sz="quarter" idx="13"/>
          </p:nvPr>
        </p:nvSpPr>
        <p:spPr>
          <a:xfrm>
            <a:off x="-12701" y="-15798"/>
            <a:ext cx="5565201" cy="6873799"/>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2870200 w 6530401"/>
              <a:gd name="connsiteY6" fmla="*/ 6858001 h 6858001"/>
              <a:gd name="connsiteX7" fmla="*/ 0 w 6530401"/>
              <a:gd name="connsiteY7" fmla="*/ 0 h 6858001"/>
              <a:gd name="connsiteX0" fmla="*/ 0 w 3685601"/>
              <a:gd name="connsiteY0" fmla="*/ 0 h 6858001"/>
              <a:gd name="connsiteX1" fmla="*/ 2399539 w 3685601"/>
              <a:gd name="connsiteY1" fmla="*/ 0 h 6858001"/>
              <a:gd name="connsiteX2" fmla="*/ 2493607 w 3685601"/>
              <a:gd name="connsiteY2" fmla="*/ 108596 h 6858001"/>
              <a:gd name="connsiteX3" fmla="*/ 3685601 w 3685601"/>
              <a:gd name="connsiteY3" fmla="*/ 3429000 h 6858001"/>
              <a:gd name="connsiteX4" fmla="*/ 2493607 w 3685601"/>
              <a:gd name="connsiteY4" fmla="*/ 6749405 h 6858001"/>
              <a:gd name="connsiteX5" fmla="*/ 2399538 w 3685601"/>
              <a:gd name="connsiteY5" fmla="*/ 6858001 h 6858001"/>
              <a:gd name="connsiteX6" fmla="*/ 25400 w 3685601"/>
              <a:gd name="connsiteY6" fmla="*/ 6858001 h 6858001"/>
              <a:gd name="connsiteX7" fmla="*/ 0 w 3685601"/>
              <a:gd name="connsiteY7" fmla="*/ 0 h 68580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70701"/>
              <a:gd name="connsiteX1" fmla="*/ 2386839 w 3672901"/>
              <a:gd name="connsiteY1" fmla="*/ 12700 h 6870701"/>
              <a:gd name="connsiteX2" fmla="*/ 2480907 w 3672901"/>
              <a:gd name="connsiteY2" fmla="*/ 121296 h 6870701"/>
              <a:gd name="connsiteX3" fmla="*/ 3672901 w 3672901"/>
              <a:gd name="connsiteY3" fmla="*/ 3441700 h 6870701"/>
              <a:gd name="connsiteX4" fmla="*/ 2480907 w 3672901"/>
              <a:gd name="connsiteY4" fmla="*/ 6762105 h 6870701"/>
              <a:gd name="connsiteX5" fmla="*/ 2386838 w 3672901"/>
              <a:gd name="connsiteY5" fmla="*/ 6870701 h 6870701"/>
              <a:gd name="connsiteX6" fmla="*/ 12700 w 3672901"/>
              <a:gd name="connsiteY6" fmla="*/ 6870701 h 6870701"/>
              <a:gd name="connsiteX7" fmla="*/ 0 w 3672901"/>
              <a:gd name="connsiteY7" fmla="*/ 0 h 68707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12700 w 3672901"/>
              <a:gd name="connsiteY6" fmla="*/ 6858001 h 6858001"/>
              <a:gd name="connsiteX7" fmla="*/ 0 w 3672901"/>
              <a:gd name="connsiteY7" fmla="*/ 0 h 6858001"/>
              <a:gd name="connsiteX0" fmla="*/ 0 w 5527101"/>
              <a:gd name="connsiteY0" fmla="*/ 0 h 6896101"/>
              <a:gd name="connsiteX1" fmla="*/ 4241039 w 5527101"/>
              <a:gd name="connsiteY1" fmla="*/ 38100 h 6896101"/>
              <a:gd name="connsiteX2" fmla="*/ 4335107 w 5527101"/>
              <a:gd name="connsiteY2" fmla="*/ 146696 h 6896101"/>
              <a:gd name="connsiteX3" fmla="*/ 5527101 w 5527101"/>
              <a:gd name="connsiteY3" fmla="*/ 3467100 h 6896101"/>
              <a:gd name="connsiteX4" fmla="*/ 4335107 w 5527101"/>
              <a:gd name="connsiteY4" fmla="*/ 6787505 h 6896101"/>
              <a:gd name="connsiteX5" fmla="*/ 4241038 w 5527101"/>
              <a:gd name="connsiteY5" fmla="*/ 6896101 h 6896101"/>
              <a:gd name="connsiteX6" fmla="*/ 1866900 w 5527101"/>
              <a:gd name="connsiteY6" fmla="*/ 6896101 h 6896101"/>
              <a:gd name="connsiteX7" fmla="*/ 0 w 5527101"/>
              <a:gd name="connsiteY7" fmla="*/ 0 h 6896101"/>
              <a:gd name="connsiteX0" fmla="*/ 25400 w 5552501"/>
              <a:gd name="connsiteY0" fmla="*/ 0 h 6896101"/>
              <a:gd name="connsiteX1" fmla="*/ 4266439 w 5552501"/>
              <a:gd name="connsiteY1" fmla="*/ 38100 h 6896101"/>
              <a:gd name="connsiteX2" fmla="*/ 4360507 w 5552501"/>
              <a:gd name="connsiteY2" fmla="*/ 146696 h 6896101"/>
              <a:gd name="connsiteX3" fmla="*/ 5552501 w 5552501"/>
              <a:gd name="connsiteY3" fmla="*/ 3467100 h 6896101"/>
              <a:gd name="connsiteX4" fmla="*/ 4360507 w 5552501"/>
              <a:gd name="connsiteY4" fmla="*/ 6787505 h 6896101"/>
              <a:gd name="connsiteX5" fmla="*/ 4266438 w 5552501"/>
              <a:gd name="connsiteY5" fmla="*/ 6896101 h 6896101"/>
              <a:gd name="connsiteX6" fmla="*/ 0 w 5552501"/>
              <a:gd name="connsiteY6" fmla="*/ 6883401 h 6896101"/>
              <a:gd name="connsiteX7" fmla="*/ 25400 w 5552501"/>
              <a:gd name="connsiteY7" fmla="*/ 0 h 6896101"/>
              <a:gd name="connsiteX0" fmla="*/ 3098 w 5552501"/>
              <a:gd name="connsiteY0" fmla="*/ 0 h 6896101"/>
              <a:gd name="connsiteX1" fmla="*/ 4266439 w 5552501"/>
              <a:gd name="connsiteY1" fmla="*/ 38100 h 6896101"/>
              <a:gd name="connsiteX2" fmla="*/ 4360507 w 5552501"/>
              <a:gd name="connsiteY2" fmla="*/ 146696 h 6896101"/>
              <a:gd name="connsiteX3" fmla="*/ 5552501 w 5552501"/>
              <a:gd name="connsiteY3" fmla="*/ 3467100 h 6896101"/>
              <a:gd name="connsiteX4" fmla="*/ 4360507 w 5552501"/>
              <a:gd name="connsiteY4" fmla="*/ 6787505 h 6896101"/>
              <a:gd name="connsiteX5" fmla="*/ 4266438 w 5552501"/>
              <a:gd name="connsiteY5" fmla="*/ 6896101 h 6896101"/>
              <a:gd name="connsiteX6" fmla="*/ 0 w 5552501"/>
              <a:gd name="connsiteY6" fmla="*/ 6883401 h 6896101"/>
              <a:gd name="connsiteX7" fmla="*/ 3098 w 5552501"/>
              <a:gd name="connsiteY7" fmla="*/ 0 h 6896101"/>
              <a:gd name="connsiteX0" fmla="*/ 0 w 5560555"/>
              <a:gd name="connsiteY0" fmla="*/ 0 h 6873799"/>
              <a:gd name="connsiteX1" fmla="*/ 4274493 w 5560555"/>
              <a:gd name="connsiteY1" fmla="*/ 15798 h 6873799"/>
              <a:gd name="connsiteX2" fmla="*/ 4368561 w 5560555"/>
              <a:gd name="connsiteY2" fmla="*/ 124394 h 6873799"/>
              <a:gd name="connsiteX3" fmla="*/ 5560555 w 5560555"/>
              <a:gd name="connsiteY3" fmla="*/ 3444798 h 6873799"/>
              <a:gd name="connsiteX4" fmla="*/ 4368561 w 5560555"/>
              <a:gd name="connsiteY4" fmla="*/ 6765203 h 6873799"/>
              <a:gd name="connsiteX5" fmla="*/ 4274492 w 5560555"/>
              <a:gd name="connsiteY5" fmla="*/ 6873799 h 6873799"/>
              <a:gd name="connsiteX6" fmla="*/ 8054 w 5560555"/>
              <a:gd name="connsiteY6" fmla="*/ 6861099 h 6873799"/>
              <a:gd name="connsiteX7" fmla="*/ 0 w 5560555"/>
              <a:gd name="connsiteY7" fmla="*/ 0 h 6873799"/>
              <a:gd name="connsiteX0" fmla="*/ 0 w 5560555"/>
              <a:gd name="connsiteY0" fmla="*/ 0 h 6873799"/>
              <a:gd name="connsiteX1" fmla="*/ 4274493 w 5560555"/>
              <a:gd name="connsiteY1" fmla="*/ 15798 h 6873799"/>
              <a:gd name="connsiteX2" fmla="*/ 4368561 w 5560555"/>
              <a:gd name="connsiteY2" fmla="*/ 124394 h 6873799"/>
              <a:gd name="connsiteX3" fmla="*/ 5560555 w 5560555"/>
              <a:gd name="connsiteY3" fmla="*/ 3444798 h 6873799"/>
              <a:gd name="connsiteX4" fmla="*/ 4368561 w 5560555"/>
              <a:gd name="connsiteY4" fmla="*/ 6765203 h 6873799"/>
              <a:gd name="connsiteX5" fmla="*/ 4274492 w 5560555"/>
              <a:gd name="connsiteY5" fmla="*/ 6873799 h 6873799"/>
              <a:gd name="connsiteX6" fmla="*/ 8054 w 5560555"/>
              <a:gd name="connsiteY6" fmla="*/ 6873130 h 6873799"/>
              <a:gd name="connsiteX7" fmla="*/ 0 w 5560555"/>
              <a:gd name="connsiteY7" fmla="*/ 0 h 6873799"/>
              <a:gd name="connsiteX0" fmla="*/ 4646 w 5565201"/>
              <a:gd name="connsiteY0" fmla="*/ 0 h 6873799"/>
              <a:gd name="connsiteX1" fmla="*/ 4279139 w 5565201"/>
              <a:gd name="connsiteY1" fmla="*/ 15798 h 6873799"/>
              <a:gd name="connsiteX2" fmla="*/ 4373207 w 5565201"/>
              <a:gd name="connsiteY2" fmla="*/ 124394 h 6873799"/>
              <a:gd name="connsiteX3" fmla="*/ 5565201 w 5565201"/>
              <a:gd name="connsiteY3" fmla="*/ 3444798 h 6873799"/>
              <a:gd name="connsiteX4" fmla="*/ 4373207 w 5565201"/>
              <a:gd name="connsiteY4" fmla="*/ 6765203 h 6873799"/>
              <a:gd name="connsiteX5" fmla="*/ 4279138 w 5565201"/>
              <a:gd name="connsiteY5" fmla="*/ 6873799 h 6873799"/>
              <a:gd name="connsiteX6" fmla="*/ 0 w 5565201"/>
              <a:gd name="connsiteY6" fmla="*/ 6873130 h 6873799"/>
              <a:gd name="connsiteX7" fmla="*/ 4646 w 5565201"/>
              <a:gd name="connsiteY7" fmla="*/ 0 h 687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5201" h="6873799">
                <a:moveTo>
                  <a:pt x="4646" y="0"/>
                </a:moveTo>
                <a:lnTo>
                  <a:pt x="4279139" y="15798"/>
                </a:lnTo>
                <a:lnTo>
                  <a:pt x="4373207" y="124394"/>
                </a:lnTo>
                <a:cubicBezTo>
                  <a:pt x="5117871" y="1026717"/>
                  <a:pt x="5565201" y="2183518"/>
                  <a:pt x="5565201" y="3444798"/>
                </a:cubicBezTo>
                <a:cubicBezTo>
                  <a:pt x="5565201" y="4706078"/>
                  <a:pt x="5117871" y="5862879"/>
                  <a:pt x="4373207" y="6765203"/>
                </a:cubicBezTo>
                <a:lnTo>
                  <a:pt x="4279138" y="6873799"/>
                </a:lnTo>
                <a:lnTo>
                  <a:pt x="0" y="6873130"/>
                </a:lnTo>
                <a:cubicBezTo>
                  <a:pt x="0" y="4587130"/>
                  <a:pt x="4646" y="2286000"/>
                  <a:pt x="4646" y="0"/>
                </a:cubicBezTo>
                <a:close/>
              </a:path>
            </a:pathLst>
          </a:custGeom>
          <a:solidFill>
            <a:schemeClr val="tx2"/>
          </a:solidFill>
          <a:ln>
            <a:noFill/>
          </a:ln>
        </p:spPr>
        <p:txBody>
          <a:bodyPr wrap="square" anchor="ctr" anchorCtr="0">
            <a:noAutofit/>
          </a:bodyPr>
          <a:lstStyle>
            <a:lvl1pPr marL="0" indent="0" algn="ctr">
              <a:buNone/>
              <a:defRPr>
                <a:solidFill>
                  <a:schemeClr val="bg1"/>
                </a:solidFill>
              </a:defRPr>
            </a:lvl1pPr>
          </a:lstStyle>
          <a:p>
            <a:r>
              <a:rPr lang="en-US"/>
              <a:t>Click icon to add picture</a:t>
            </a:r>
            <a:endParaRPr lang="en-FI" dirty="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096000" y="1673225"/>
            <a:ext cx="5267325"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a:xfrm>
            <a:off x="4551722" y="6492108"/>
            <a:ext cx="3588978" cy="252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tx1"/>
                </a:solidFill>
              </a:defRPr>
            </a:lvl1pPr>
          </a:lstStyle>
          <a:p>
            <a:pPr>
              <a:defRPr/>
            </a:pPr>
            <a:r>
              <a:rPr lang="en-GB" noProof="0"/>
              <a:t>2025-06-25</a:t>
            </a: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tx1"/>
                </a:solidFill>
              </a:defRPr>
            </a:lvl1pPr>
          </a:lstStyle>
          <a:p>
            <a:pPr>
              <a:defRPr/>
            </a:pPr>
            <a:fld id="{E97DE6E4-DC77-456C-872A-552B509F49AF}" type="slidenum">
              <a:rPr lang="en-GB" noProof="0" smtClean="0"/>
              <a:pPr>
                <a:defRPr/>
              </a:pPr>
              <a:t>‹#›</a:t>
            </a:fld>
            <a:endParaRPr lang="en-GB" noProof="0"/>
          </a:p>
        </p:txBody>
      </p:sp>
      <p:sp>
        <p:nvSpPr>
          <p:cNvPr id="9" name="Otsikko 1">
            <a:extLst>
              <a:ext uri="{FF2B5EF4-FFF2-40B4-BE49-F238E27FC236}">
                <a16:creationId xmlns:a16="http://schemas.microsoft.com/office/drawing/2014/main" id="{B1C1A5E9-D42C-4D43-8CA5-39B0F1DB52EC}"/>
              </a:ext>
            </a:extLst>
          </p:cNvPr>
          <p:cNvSpPr>
            <a:spLocks noGrp="1"/>
          </p:cNvSpPr>
          <p:nvPr>
            <p:ph type="title"/>
          </p:nvPr>
        </p:nvSpPr>
        <p:spPr>
          <a:xfrm>
            <a:off x="6096000" y="612000"/>
            <a:ext cx="5290300" cy="1108800"/>
          </a:xfrm>
        </p:spPr>
        <p:txBody>
          <a:bodyPr/>
          <a:lstStyle/>
          <a:p>
            <a:r>
              <a:rPr lang="en-US" noProof="0"/>
              <a:t>Click to edit Master title style</a:t>
            </a:r>
            <a:endParaRPr lang="en-GB" noProof="0"/>
          </a:p>
        </p:txBody>
      </p:sp>
      <p:sp>
        <p:nvSpPr>
          <p:cNvPr id="12" name="Tekstin paikkamerkki 4">
            <a:extLst>
              <a:ext uri="{FF2B5EF4-FFF2-40B4-BE49-F238E27FC236}">
                <a16:creationId xmlns:a16="http://schemas.microsoft.com/office/drawing/2014/main" id="{AE2D259B-B620-4140-BC12-08A7079733A5}"/>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2024298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0_Kaksi_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C69458-A717-4EAB-8ECB-6673B0D05E3F}"/>
              </a:ext>
            </a:extLst>
          </p:cNvPr>
          <p:cNvSpPr>
            <a:spLocks noGrp="1"/>
          </p:cNvSpPr>
          <p:nvPr>
            <p:ph type="title"/>
          </p:nvPr>
        </p:nvSpPr>
        <p:spPr/>
        <p:txBody>
          <a:bodyPr/>
          <a:lstStyle/>
          <a:p>
            <a:r>
              <a:rPr lang="en-US" noProof="0"/>
              <a:t>Click to edit Master title style</a:t>
            </a:r>
            <a:endParaRPr lang="en-GB" noProof="0"/>
          </a:p>
        </p:txBody>
      </p:sp>
      <p:sp>
        <p:nvSpPr>
          <p:cNvPr id="3" name="Sisällön paikkamerkki 2">
            <a:extLst>
              <a:ext uri="{FF2B5EF4-FFF2-40B4-BE49-F238E27FC236}">
                <a16:creationId xmlns:a16="http://schemas.microsoft.com/office/drawing/2014/main" id="{125FED6C-9254-4D0D-8417-0CC6FBB12FFC}"/>
              </a:ext>
            </a:extLst>
          </p:cNvPr>
          <p:cNvSpPr>
            <a:spLocks noGrp="1"/>
          </p:cNvSpPr>
          <p:nvPr>
            <p:ph sz="half" idx="1"/>
          </p:nvPr>
        </p:nvSpPr>
        <p:spPr>
          <a:xfrm>
            <a:off x="615180" y="1736725"/>
            <a:ext cx="5184000" cy="444410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Sisällön paikkamerkki 3">
            <a:extLst>
              <a:ext uri="{FF2B5EF4-FFF2-40B4-BE49-F238E27FC236}">
                <a16:creationId xmlns:a16="http://schemas.microsoft.com/office/drawing/2014/main" id="{CF52451D-462F-4324-819D-5AEBFCE90E47}"/>
              </a:ext>
            </a:extLst>
          </p:cNvPr>
          <p:cNvSpPr>
            <a:spLocks noGrp="1"/>
          </p:cNvSpPr>
          <p:nvPr>
            <p:ph sz="half" idx="2"/>
          </p:nvPr>
        </p:nvSpPr>
        <p:spPr>
          <a:xfrm>
            <a:off x="6183351" y="1736725"/>
            <a:ext cx="5184000" cy="444410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Alatunnisteen paikkamerkki 5">
            <a:extLst>
              <a:ext uri="{FF2B5EF4-FFF2-40B4-BE49-F238E27FC236}">
                <a16:creationId xmlns:a16="http://schemas.microsoft.com/office/drawing/2014/main" id="{65FF3B8A-CF93-4362-88E6-1E11BC2578B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5" name="Päivämäärän paikkamerkki 4">
            <a:extLst>
              <a:ext uri="{FF2B5EF4-FFF2-40B4-BE49-F238E27FC236}">
                <a16:creationId xmlns:a16="http://schemas.microsoft.com/office/drawing/2014/main" id="{0B521478-3113-468F-B523-9E429EB096E6}"/>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2025-06-25</a:t>
            </a:r>
          </a:p>
        </p:txBody>
      </p:sp>
      <p:sp>
        <p:nvSpPr>
          <p:cNvPr id="7" name="Dian numeron paikkamerkki 6">
            <a:extLst>
              <a:ext uri="{FF2B5EF4-FFF2-40B4-BE49-F238E27FC236}">
                <a16:creationId xmlns:a16="http://schemas.microsoft.com/office/drawing/2014/main" id="{68D948DA-032C-488C-8CB9-2AC2027C68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651973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1_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EF542232-B672-4C32-A8F2-74DBFBABB00B}"/>
              </a:ext>
            </a:extLst>
          </p:cNvPr>
          <p:cNvSpPr>
            <a:spLocks noGrp="1"/>
          </p:cNvSpPr>
          <p:nvPr>
            <p:ph type="title"/>
          </p:nvPr>
        </p:nvSpPr>
        <p:spPr/>
        <p:txBody>
          <a:bodyPr/>
          <a:lstStyle/>
          <a:p>
            <a:r>
              <a:rPr lang="en-US" noProof="0"/>
              <a:t>Click to edit Master title style</a:t>
            </a:r>
            <a:endParaRPr lang="en-GB" noProof="0"/>
          </a:p>
        </p:txBody>
      </p:sp>
      <p:sp>
        <p:nvSpPr>
          <p:cNvPr id="3" name="Tekstin paikkamerkki 2">
            <a:extLst>
              <a:ext uri="{FF2B5EF4-FFF2-40B4-BE49-F238E27FC236}">
                <a16:creationId xmlns:a16="http://schemas.microsoft.com/office/drawing/2014/main" id="{E181FD25-2BF1-4554-900A-0BB0B0481F36}"/>
              </a:ext>
            </a:extLst>
          </p:cNvPr>
          <p:cNvSpPr>
            <a:spLocks noGrp="1"/>
          </p:cNvSpPr>
          <p:nvPr>
            <p:ph type="body" idx="1"/>
          </p:nvPr>
        </p:nvSpPr>
        <p:spPr>
          <a:xfrm>
            <a:off x="616767" y="1736725"/>
            <a:ext cx="5184000" cy="432000"/>
          </a:xfrm>
        </p:spPr>
        <p:txBody>
          <a:bodyPr anchor="t">
            <a:no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Sisällön paikkamerkki 3">
            <a:extLst>
              <a:ext uri="{FF2B5EF4-FFF2-40B4-BE49-F238E27FC236}">
                <a16:creationId xmlns:a16="http://schemas.microsoft.com/office/drawing/2014/main" id="{444F9D91-A551-4850-8459-2412B2CD7B84}"/>
              </a:ext>
            </a:extLst>
          </p:cNvPr>
          <p:cNvSpPr>
            <a:spLocks noGrp="1"/>
          </p:cNvSpPr>
          <p:nvPr>
            <p:ph sz="half" idx="2"/>
          </p:nvPr>
        </p:nvSpPr>
        <p:spPr>
          <a:xfrm>
            <a:off x="616767" y="2168724"/>
            <a:ext cx="5184000" cy="400982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kstin paikkamerkki 4">
            <a:extLst>
              <a:ext uri="{FF2B5EF4-FFF2-40B4-BE49-F238E27FC236}">
                <a16:creationId xmlns:a16="http://schemas.microsoft.com/office/drawing/2014/main" id="{2F0E0C8E-87A3-4998-A6FB-C3FBD1686784}"/>
              </a:ext>
            </a:extLst>
          </p:cNvPr>
          <p:cNvSpPr>
            <a:spLocks noGrp="1"/>
          </p:cNvSpPr>
          <p:nvPr>
            <p:ph type="body" sz="quarter" idx="3"/>
          </p:nvPr>
        </p:nvSpPr>
        <p:spPr>
          <a:xfrm>
            <a:off x="6172200" y="1736725"/>
            <a:ext cx="5184000" cy="432000"/>
          </a:xfrm>
        </p:spPr>
        <p:txBody>
          <a:bodyPr anchor="t">
            <a:no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Sisällön paikkamerkki 5">
            <a:extLst>
              <a:ext uri="{FF2B5EF4-FFF2-40B4-BE49-F238E27FC236}">
                <a16:creationId xmlns:a16="http://schemas.microsoft.com/office/drawing/2014/main" id="{783105CA-AD84-4C63-A3F9-E238BA49B8C0}"/>
              </a:ext>
            </a:extLst>
          </p:cNvPr>
          <p:cNvSpPr>
            <a:spLocks noGrp="1"/>
          </p:cNvSpPr>
          <p:nvPr>
            <p:ph sz="quarter" idx="4"/>
          </p:nvPr>
        </p:nvSpPr>
        <p:spPr>
          <a:xfrm>
            <a:off x="6172200" y="2168724"/>
            <a:ext cx="5184000" cy="400982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Alatunnisteen paikkamerkki 7">
            <a:extLst>
              <a:ext uri="{FF2B5EF4-FFF2-40B4-BE49-F238E27FC236}">
                <a16:creationId xmlns:a16="http://schemas.microsoft.com/office/drawing/2014/main" id="{6165415A-CD5D-4B23-8B7D-5794B697017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7" name="Päivämäärän paikkamerkki 6">
            <a:extLst>
              <a:ext uri="{FF2B5EF4-FFF2-40B4-BE49-F238E27FC236}">
                <a16:creationId xmlns:a16="http://schemas.microsoft.com/office/drawing/2014/main" id="{07BA898F-CCE9-4DB1-A3B5-4988E385386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2025-06-25</a:t>
            </a:r>
          </a:p>
        </p:txBody>
      </p:sp>
      <p:sp>
        <p:nvSpPr>
          <p:cNvPr id="9" name="Dian numeron paikkamerkki 8">
            <a:extLst>
              <a:ext uri="{FF2B5EF4-FFF2-40B4-BE49-F238E27FC236}">
                <a16:creationId xmlns:a16="http://schemas.microsoft.com/office/drawing/2014/main" id="{F968FC8D-1ECB-4BA6-BDB9-52373ECFF1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229861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12_Vain_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CD627D-4466-4DE2-8091-94568D497CF1}"/>
              </a:ext>
            </a:extLst>
          </p:cNvPr>
          <p:cNvSpPr>
            <a:spLocks noGrp="1"/>
          </p:cNvSpPr>
          <p:nvPr>
            <p:ph type="title"/>
          </p:nvPr>
        </p:nvSpPr>
        <p:spPr/>
        <p:txBody>
          <a:bodyPr/>
          <a:lstStyle/>
          <a:p>
            <a:r>
              <a:rPr lang="en-US" noProof="0"/>
              <a:t>Click to edit Master title style</a:t>
            </a:r>
            <a:endParaRPr lang="en-GB" noProof="0"/>
          </a:p>
        </p:txBody>
      </p:sp>
      <p:sp>
        <p:nvSpPr>
          <p:cNvPr id="4" name="Alatunnisteen paikkamerkki 3">
            <a:extLst>
              <a:ext uri="{FF2B5EF4-FFF2-40B4-BE49-F238E27FC236}">
                <a16:creationId xmlns:a16="http://schemas.microsoft.com/office/drawing/2014/main" id="{45EFEB35-83D0-4510-BFBF-F0D2F5DB322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3" name="Päivämäärän paikkamerkki 2">
            <a:extLst>
              <a:ext uri="{FF2B5EF4-FFF2-40B4-BE49-F238E27FC236}">
                <a16:creationId xmlns:a16="http://schemas.microsoft.com/office/drawing/2014/main" id="{ABE35A1F-6521-4E44-998D-229ECD633404}"/>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2025-06-25</a:t>
            </a:r>
          </a:p>
        </p:txBody>
      </p:sp>
      <p:sp>
        <p:nvSpPr>
          <p:cNvPr id="5" name="Dian numeron paikkamerkki 4">
            <a:extLst>
              <a:ext uri="{FF2B5EF4-FFF2-40B4-BE49-F238E27FC236}">
                <a16:creationId xmlns:a16="http://schemas.microsoft.com/office/drawing/2014/main" id="{4CB975A5-1EAF-412D-848B-6B048E9917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34441049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13B_Vain_otsikko NEG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C17D0A-B920-486C-A220-A21B7C2E60AD}"/>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fi-FI" dirty="0" err="1">
              <a:solidFill>
                <a:schemeClr val="bg1"/>
              </a:solidFill>
              <a:latin typeface="+mj-lt"/>
            </a:endParaRPr>
          </a:p>
        </p:txBody>
      </p:sp>
      <p:sp>
        <p:nvSpPr>
          <p:cNvPr id="2" name="Otsikko 1">
            <a:extLst>
              <a:ext uri="{FF2B5EF4-FFF2-40B4-BE49-F238E27FC236}">
                <a16:creationId xmlns:a16="http://schemas.microsoft.com/office/drawing/2014/main" id="{8DCD627D-4466-4DE2-8091-94568D497CF1}"/>
              </a:ext>
            </a:extLst>
          </p:cNvPr>
          <p:cNvSpPr>
            <a:spLocks noGrp="1"/>
          </p:cNvSpPr>
          <p:nvPr>
            <p:ph type="title"/>
          </p:nvPr>
        </p:nvSpPr>
        <p:spPr/>
        <p:txBody>
          <a:bodyPr/>
          <a:lstStyle>
            <a:lvl1pPr>
              <a:defRPr>
                <a:solidFill>
                  <a:schemeClr val="bg1"/>
                </a:solidFill>
              </a:defRPr>
            </a:lvl1pPr>
          </a:lstStyle>
          <a:p>
            <a:r>
              <a:rPr lang="en-US" noProof="0"/>
              <a:t>Click to edit Master title style</a:t>
            </a:r>
            <a:endParaRPr lang="en-GB" noProof="0"/>
          </a:p>
        </p:txBody>
      </p:sp>
      <p:sp>
        <p:nvSpPr>
          <p:cNvPr id="4" name="Alatunnisteen paikkamerkki 3">
            <a:extLst>
              <a:ext uri="{FF2B5EF4-FFF2-40B4-BE49-F238E27FC236}">
                <a16:creationId xmlns:a16="http://schemas.microsoft.com/office/drawing/2014/main" id="{45EFEB35-83D0-4510-BFBF-F0D2F5DB3229}"/>
              </a:ext>
            </a:extLst>
          </p:cNvPr>
          <p:cNvSpPr>
            <a:spLocks noGrp="1"/>
          </p:cNvSpPr>
          <p:nvPr>
            <p:ph type="ftr" sz="quarter" idx="11"/>
          </p:nvPr>
        </p:nvSpPr>
        <p:spPr/>
        <p:txBody>
          <a:bodyPr/>
          <a:lstStyle>
            <a:lvl1pPr>
              <a:defRPr>
                <a:solidFill>
                  <a:schemeClr val="bg1">
                    <a:lumMod val="75000"/>
                  </a:schemeClr>
                </a:solidFill>
              </a:defRPr>
            </a:lvl1pPr>
          </a:lstStyle>
          <a:p>
            <a:pPr>
              <a:defRPr/>
            </a:pPr>
            <a:r>
              <a:rPr lang="en-GB"/>
              <a:t>[Esityksen nimi]</a:t>
            </a:r>
          </a:p>
        </p:txBody>
      </p:sp>
      <p:sp>
        <p:nvSpPr>
          <p:cNvPr id="3" name="Päivämäärän paikkamerkki 2">
            <a:extLst>
              <a:ext uri="{FF2B5EF4-FFF2-40B4-BE49-F238E27FC236}">
                <a16:creationId xmlns:a16="http://schemas.microsoft.com/office/drawing/2014/main" id="{ABE35A1F-6521-4E44-998D-229ECD633404}"/>
              </a:ext>
            </a:extLst>
          </p:cNvPr>
          <p:cNvSpPr>
            <a:spLocks noGrp="1"/>
          </p:cNvSpPr>
          <p:nvPr>
            <p:ph type="dt" sz="half" idx="10"/>
          </p:nvPr>
        </p:nvSpPr>
        <p:spPr/>
        <p:txBody>
          <a:bodyPr/>
          <a:lstStyle>
            <a:lvl1pPr>
              <a:defRPr>
                <a:solidFill>
                  <a:schemeClr val="bg1">
                    <a:lumMod val="75000"/>
                  </a:schemeClr>
                </a:solidFill>
              </a:defRPr>
            </a:lvl1pPr>
          </a:lstStyle>
          <a:p>
            <a:pPr>
              <a:defRPr/>
            </a:pPr>
            <a:r>
              <a:rPr lang="en-GB"/>
              <a:t>2025-06-25</a:t>
            </a:r>
          </a:p>
        </p:txBody>
      </p:sp>
      <p:sp>
        <p:nvSpPr>
          <p:cNvPr id="5" name="Dian numeron paikkamerkki 4">
            <a:extLst>
              <a:ext uri="{FF2B5EF4-FFF2-40B4-BE49-F238E27FC236}">
                <a16:creationId xmlns:a16="http://schemas.microsoft.com/office/drawing/2014/main" id="{4CB975A5-1EAF-412D-848B-6B048E991774}"/>
              </a:ext>
            </a:extLst>
          </p:cNvPr>
          <p:cNvSpPr>
            <a:spLocks noGrp="1"/>
          </p:cNvSpPr>
          <p:nvPr>
            <p:ph type="sldNum" sz="quarter" idx="12"/>
          </p:nvPr>
        </p:nvSpPr>
        <p:spPr/>
        <p:txBody>
          <a:bodyPr/>
          <a:lstStyle>
            <a:lvl1pPr>
              <a:defRPr>
                <a:solidFill>
                  <a:schemeClr val="bg1">
                    <a:lumMod val="75000"/>
                  </a:schemeClr>
                </a:solidFill>
              </a:defRPr>
            </a:lvl1pPr>
          </a:lstStyle>
          <a:p>
            <a:pPr>
              <a:defRPr/>
            </a:pPr>
            <a:fld id="{E97DE6E4-DC77-456C-872A-552B509F49AF}" type="slidenum">
              <a:rPr lang="en-GB" smtClean="0"/>
              <a:pPr>
                <a:defRPr/>
              </a:pPr>
              <a:t>‹#›</a:t>
            </a:fld>
            <a:endParaRPr lang="en-GB"/>
          </a:p>
        </p:txBody>
      </p:sp>
      <p:pic>
        <p:nvPicPr>
          <p:cNvPr id="6" name="Kuva 11">
            <a:extLst>
              <a:ext uri="{FF2B5EF4-FFF2-40B4-BE49-F238E27FC236}">
                <a16:creationId xmlns:a16="http://schemas.microsoft.com/office/drawing/2014/main" id="{5DF44BC3-83E4-4495-8CD5-20EB2C62FD5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212430" y="6490548"/>
            <a:ext cx="1170578" cy="1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287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Väliotsikkodia_kuva_tai_väri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10051" y="610051"/>
            <a:ext cx="4172043" cy="1127126"/>
          </a:xfrm>
        </p:spPr>
        <p:txBody>
          <a:bodyPr anchor="t"/>
          <a:lstStyle>
            <a:lvl1pPr algn="l">
              <a:defRPr sz="2800" b="1">
                <a:solidFill>
                  <a:schemeClr val="tx2"/>
                </a:solidFill>
              </a:defRPr>
            </a:lvl1pPr>
          </a:lstStyle>
          <a:p>
            <a:r>
              <a:rPr lang="en-US" noProof="0"/>
              <a:t>Click to edit Master title style</a:t>
            </a:r>
            <a:endParaRPr lang="en-GB" noProof="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4" y="1376362"/>
            <a:ext cx="3466997" cy="2052637"/>
          </a:xfrm>
        </p:spPr>
        <p:txBody>
          <a:bodyPr>
            <a:noAutofit/>
          </a:bodyPr>
          <a:lstStyle>
            <a:lvl1pPr marL="0" indent="0" algn="l">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6" name="Picture Placeholder 15">
            <a:extLst>
              <a:ext uri="{FF2B5EF4-FFF2-40B4-BE49-F238E27FC236}">
                <a16:creationId xmlns:a16="http://schemas.microsoft.com/office/drawing/2014/main" id="{33B3CC76-B329-54EF-A9B2-307DC11F0EC5}"/>
              </a:ext>
              <a:ext uri="{C183D7F6-B498-43B3-948B-1728B52AA6E4}">
                <adec:decorative xmlns:adec="http://schemas.microsoft.com/office/drawing/2017/decorative" val="1"/>
              </a:ext>
            </a:extLst>
          </p:cNvPr>
          <p:cNvSpPr>
            <a:spLocks noGrp="1"/>
          </p:cNvSpPr>
          <p:nvPr>
            <p:ph type="pic" sz="quarter" idx="17"/>
          </p:nvPr>
        </p:nvSpPr>
        <p:spPr>
          <a:xfrm>
            <a:off x="3765480" y="0"/>
            <a:ext cx="8426520" cy="6858000"/>
          </a:xfrm>
          <a:custGeom>
            <a:avLst/>
            <a:gdLst>
              <a:gd name="connsiteX0" fmla="*/ 2933171 w 8426520"/>
              <a:gd name="connsiteY0" fmla="*/ 0 h 6858000"/>
              <a:gd name="connsiteX1" fmla="*/ 8426520 w 8426520"/>
              <a:gd name="connsiteY1" fmla="*/ 0 h 6858000"/>
              <a:gd name="connsiteX2" fmla="*/ 8426520 w 8426520"/>
              <a:gd name="connsiteY2" fmla="*/ 6858000 h 6858000"/>
              <a:gd name="connsiteX3" fmla="*/ 304004 w 8426520"/>
              <a:gd name="connsiteY3" fmla="*/ 6858000 h 6858000"/>
              <a:gd name="connsiteX4" fmla="*/ 258736 w 8426520"/>
              <a:gd name="connsiteY4" fmla="*/ 6724260 h 6858000"/>
              <a:gd name="connsiteX5" fmla="*/ 0 w 8426520"/>
              <a:gd name="connsiteY5" fmla="*/ 5013475 h 6858000"/>
              <a:gd name="connsiteX6" fmla="*/ 2770847 w 8426520"/>
              <a:gd name="connsiteY6" fmla="*/ 9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520" h="6858000">
                <a:moveTo>
                  <a:pt x="2933171" y="0"/>
                </a:moveTo>
                <a:lnTo>
                  <a:pt x="8426520" y="0"/>
                </a:lnTo>
                <a:lnTo>
                  <a:pt x="8426520" y="6858000"/>
                </a:lnTo>
                <a:lnTo>
                  <a:pt x="304004" y="6858000"/>
                </a:lnTo>
                <a:lnTo>
                  <a:pt x="258736" y="6724260"/>
                </a:lnTo>
                <a:cubicBezTo>
                  <a:pt x="90585" y="6183824"/>
                  <a:pt x="0" y="5609224"/>
                  <a:pt x="0" y="5013475"/>
                </a:cubicBezTo>
                <a:cubicBezTo>
                  <a:pt x="0" y="2928353"/>
                  <a:pt x="1109659" y="1102316"/>
                  <a:pt x="2770847" y="93302"/>
                </a:cubicBezTo>
                <a:close/>
              </a:path>
            </a:pathLst>
          </a:custGeom>
          <a:solidFill>
            <a:schemeClr val="tx2"/>
          </a:solidFill>
        </p:spPr>
        <p:txBody>
          <a:bodyPr wrap="square" anchor="ctr" anchorCtr="0">
            <a:noAutofit/>
          </a:bodyPr>
          <a:lstStyle>
            <a:lvl1pPr algn="r">
              <a:defRPr>
                <a:solidFill>
                  <a:schemeClr val="bg1"/>
                </a:solidFill>
              </a:defRPr>
            </a:lvl1pPr>
          </a:lstStyle>
          <a:p>
            <a:r>
              <a:rPr lang="en-US"/>
              <a:t>Click icon to add picture</a:t>
            </a:r>
            <a:endParaRPr lang="en-FI"/>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a:defRPr>
                <a:solidFill>
                  <a:srgbClr val="7C878E"/>
                </a:solidFill>
              </a:defRPr>
            </a:lvl1pPr>
          </a:lstStyle>
          <a:p>
            <a:pPr>
              <a:defRPr/>
            </a:pPr>
            <a:r>
              <a:rPr lang="en-GB" noProof="0"/>
              <a:t>[Esityksen nimi]</a:t>
            </a:r>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chemeClr val="bg1"/>
                </a:solidFill>
              </a:defRPr>
            </a:lvl1pPr>
          </a:lstStyle>
          <a:p>
            <a:pPr>
              <a:defRPr/>
            </a:pPr>
            <a:r>
              <a:rPr lang="en-GB" noProof="0"/>
              <a:t>2025-06-25</a:t>
            </a:r>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chemeClr val="bg1"/>
                </a:solidFill>
              </a:defRPr>
            </a:lvl1pPr>
          </a:lstStyle>
          <a:p>
            <a:pPr>
              <a:defRPr/>
            </a:pPr>
            <a:fld id="{E97DE6E4-DC77-456C-872A-552B509F49AF}" type="slidenum">
              <a:rPr lang="en-GB" noProof="0" smtClean="0"/>
              <a:pPr>
                <a:defRPr/>
              </a:pPr>
              <a:t>‹#›</a:t>
            </a:fld>
            <a:endParaRPr lang="en-GB" noProof="0"/>
          </a:p>
        </p:txBody>
      </p:sp>
    </p:spTree>
    <p:extLst>
      <p:ext uri="{BB962C8B-B14F-4D97-AF65-F5344CB8AC3E}">
        <p14:creationId xmlns:p14="http://schemas.microsoft.com/office/powerpoint/2010/main" val="3105762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4_Väliotsikkodia_kuva_tai_väri_vas">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58FA216-5927-0EDB-1582-5966BC43D586}"/>
              </a:ext>
              <a:ext uri="{C183D7F6-B498-43B3-948B-1728B52AA6E4}">
                <adec:decorative xmlns:adec="http://schemas.microsoft.com/office/drawing/2017/decorative" val="1"/>
              </a:ext>
            </a:extLst>
          </p:cNvPr>
          <p:cNvSpPr>
            <a:spLocks noGrp="1"/>
          </p:cNvSpPr>
          <p:nvPr>
            <p:ph type="pic" sz="quarter" idx="17"/>
          </p:nvPr>
        </p:nvSpPr>
        <p:spPr>
          <a:xfrm>
            <a:off x="0" y="0"/>
            <a:ext cx="8471364" cy="6858000"/>
          </a:xfrm>
          <a:custGeom>
            <a:avLst/>
            <a:gdLst>
              <a:gd name="connsiteX0" fmla="*/ 0 w 8471364"/>
              <a:gd name="connsiteY0" fmla="*/ 0 h 6858000"/>
              <a:gd name="connsiteX1" fmla="*/ 5538194 w 8471364"/>
              <a:gd name="connsiteY1" fmla="*/ 0 h 6858000"/>
              <a:gd name="connsiteX2" fmla="*/ 5700518 w 8471364"/>
              <a:gd name="connsiteY2" fmla="*/ 93302 h 6858000"/>
              <a:gd name="connsiteX3" fmla="*/ 8471364 w 8471364"/>
              <a:gd name="connsiteY3" fmla="*/ 5013475 h 6858000"/>
              <a:gd name="connsiteX4" fmla="*/ 8212629 w 8471364"/>
              <a:gd name="connsiteY4" fmla="*/ 6724260 h 6858000"/>
              <a:gd name="connsiteX5" fmla="*/ 8167360 w 8471364"/>
              <a:gd name="connsiteY5" fmla="*/ 6858000 h 6858000"/>
              <a:gd name="connsiteX6" fmla="*/ 0 w 84713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1364" h="6858000">
                <a:moveTo>
                  <a:pt x="0" y="0"/>
                </a:moveTo>
                <a:lnTo>
                  <a:pt x="5538194" y="0"/>
                </a:lnTo>
                <a:lnTo>
                  <a:pt x="5700518" y="93302"/>
                </a:lnTo>
                <a:cubicBezTo>
                  <a:pt x="7361705" y="1102316"/>
                  <a:pt x="8471364" y="2928353"/>
                  <a:pt x="8471364" y="5013475"/>
                </a:cubicBezTo>
                <a:cubicBezTo>
                  <a:pt x="8471364" y="5609224"/>
                  <a:pt x="8380780" y="6183824"/>
                  <a:pt x="8212629" y="6724260"/>
                </a:cubicBezTo>
                <a:lnTo>
                  <a:pt x="8167360" y="6858000"/>
                </a:lnTo>
                <a:lnTo>
                  <a:pt x="0" y="6858000"/>
                </a:lnTo>
                <a:close/>
              </a:path>
            </a:pathLst>
          </a:custGeom>
          <a:solidFill>
            <a:schemeClr val="tx2"/>
          </a:solidFill>
        </p:spPr>
        <p:txBody>
          <a:bodyPr wrap="square" anchor="ctr" anchorCtr="0">
            <a:noAutofit/>
          </a:bodyPr>
          <a:lstStyle>
            <a:lvl1pPr marL="0" indent="0">
              <a:buNone/>
              <a:defRPr>
                <a:solidFill>
                  <a:schemeClr val="bg1"/>
                </a:solidFill>
              </a:defRPr>
            </a:lvl1pPr>
          </a:lstStyle>
          <a:p>
            <a:r>
              <a:rPr lang="en-US"/>
              <a:t>Click icon to add picture</a:t>
            </a:r>
            <a:endParaRPr lang="en-FI"/>
          </a:p>
        </p:txBody>
      </p:sp>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7191282" y="601662"/>
            <a:ext cx="4172043" cy="1127126"/>
          </a:xfrm>
        </p:spPr>
        <p:txBody>
          <a:bodyPr anchor="t"/>
          <a:lstStyle>
            <a:lvl1pPr algn="r">
              <a:defRPr sz="2800" b="1">
                <a:solidFill>
                  <a:schemeClr val="tx2"/>
                </a:solidFill>
              </a:defRPr>
            </a:lvl1pPr>
          </a:lstStyle>
          <a:p>
            <a:r>
              <a:rPr lang="en-US" noProof="0"/>
              <a:t>Click to edit Master title style</a:t>
            </a:r>
            <a:endParaRPr lang="en-GB" noProof="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8120543" y="1376363"/>
            <a:ext cx="3242782" cy="2926296"/>
          </a:xfrm>
        </p:spPr>
        <p:txBody>
          <a:bodyPr>
            <a:noAutofit/>
          </a:bodyPr>
          <a:lstStyle>
            <a:lvl1pPr marL="0" indent="0" algn="r">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a:defRPr>
                <a:solidFill>
                  <a:schemeClr val="bg1"/>
                </a:solidFill>
              </a:defRPr>
            </a:lvl1pPr>
          </a:lstStyle>
          <a:p>
            <a:pPr>
              <a:defRPr/>
            </a:pPr>
            <a:r>
              <a:rPr lang="en-GB" noProof="0"/>
              <a:t>[Esityksen nimi]</a:t>
            </a:r>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rgbClr val="7C878E"/>
                </a:solidFill>
              </a:defRPr>
            </a:lvl1pPr>
          </a:lstStyle>
          <a:p>
            <a:pPr>
              <a:defRPr/>
            </a:pPr>
            <a:r>
              <a:rPr lang="en-GB" noProof="0"/>
              <a:t>2025-06-25</a:t>
            </a:r>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rgbClr val="7C878E"/>
                </a:solidFill>
              </a:defRPr>
            </a:lvl1pPr>
          </a:lstStyle>
          <a:p>
            <a:pPr>
              <a:defRPr/>
            </a:pPr>
            <a:fld id="{E97DE6E4-DC77-456C-872A-552B509F49AF}" type="slidenum">
              <a:rPr lang="en-GB" noProof="0" smtClean="0"/>
              <a:pPr>
                <a:defRPr/>
              </a:pPr>
              <a:t>‹#›</a:t>
            </a:fld>
            <a:endParaRPr lang="en-GB" noProof="0"/>
          </a:p>
        </p:txBody>
      </p:sp>
      <p:sp>
        <p:nvSpPr>
          <p:cNvPr id="5" name="Tekstin paikkamerkki 4">
            <a:extLst>
              <a:ext uri="{FF2B5EF4-FFF2-40B4-BE49-F238E27FC236}">
                <a16:creationId xmlns:a16="http://schemas.microsoft.com/office/drawing/2014/main" id="{C437ABA1-B728-5D24-BC22-137946B9FC08}"/>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3682371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5_Tumma 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FEBF18-A891-8B79-C2B6-820C2FB83051}"/>
              </a:ext>
              <a:ext uri="{C183D7F6-B498-43B3-948B-1728B52AA6E4}">
                <adec:decorative xmlns:adec="http://schemas.microsoft.com/office/drawing/2017/decorative" val="1"/>
              </a:ext>
            </a:extLst>
          </p:cNvPr>
          <p:cNvSpPr>
            <a:spLocks noGrp="1"/>
          </p:cNvSpPr>
          <p:nvPr>
            <p:ph type="pic" sz="quarter" idx="17"/>
          </p:nvPr>
        </p:nvSpPr>
        <p:spPr>
          <a:xfrm>
            <a:off x="0" y="0"/>
            <a:ext cx="12192000" cy="6858000"/>
          </a:xfrm>
        </p:spPr>
        <p:txBody>
          <a:bodyPr anchor="ctr" anchorCtr="0"/>
          <a:lstStyle>
            <a:lvl1pPr marL="0" indent="0" algn="ctr">
              <a:buNone/>
              <a:defRPr/>
            </a:lvl1pPr>
          </a:lstStyle>
          <a:p>
            <a:r>
              <a:rPr lang="en-US"/>
              <a:t>Click icon to add picture</a:t>
            </a:r>
            <a:endParaRPr lang="en-FI" dirty="0"/>
          </a:p>
        </p:txBody>
      </p:sp>
      <p:sp>
        <p:nvSpPr>
          <p:cNvPr id="7" name="Otsikko 1">
            <a:extLst>
              <a:ext uri="{FF2B5EF4-FFF2-40B4-BE49-F238E27FC236}">
                <a16:creationId xmlns:a16="http://schemas.microsoft.com/office/drawing/2014/main" id="{5D8BDDB5-7090-4055-A01C-411BF3D97B86}"/>
              </a:ext>
            </a:extLst>
          </p:cNvPr>
          <p:cNvSpPr>
            <a:spLocks noGrp="1"/>
          </p:cNvSpPr>
          <p:nvPr>
            <p:ph type="ctrTitle"/>
          </p:nvPr>
        </p:nvSpPr>
        <p:spPr>
          <a:xfrm>
            <a:off x="4433325" y="601663"/>
            <a:ext cx="6930000" cy="972000"/>
          </a:xfrm>
          <a:effectLst>
            <a:outerShdw blurRad="260246" dist="9998" dir="5400000" algn="ctr" rotWithShape="0">
              <a:srgbClr val="000000">
                <a:alpha val="60000"/>
              </a:srgbClr>
            </a:outerShdw>
          </a:effectLst>
        </p:spPr>
        <p:txBody>
          <a:bodyPr anchor="b"/>
          <a:lstStyle>
            <a:lvl1pPr algn="r">
              <a:defRPr sz="3800" b="1">
                <a:solidFill>
                  <a:schemeClr val="bg1"/>
                </a:solidFill>
              </a:defRPr>
            </a:lvl1pPr>
          </a:lstStyle>
          <a:p>
            <a:r>
              <a:rPr lang="en-US" noProof="0"/>
              <a:t>Click to edit Master title style</a:t>
            </a:r>
            <a:endParaRPr lang="en-GB" noProof="0"/>
          </a:p>
        </p:txBody>
      </p:sp>
      <p:sp>
        <p:nvSpPr>
          <p:cNvPr id="8" name="Alaotsikko 2">
            <a:extLst>
              <a:ext uri="{FF2B5EF4-FFF2-40B4-BE49-F238E27FC236}">
                <a16:creationId xmlns:a16="http://schemas.microsoft.com/office/drawing/2014/main" id="{ABD85E11-A5AA-4DC3-BA51-1D8F3812F0D7}"/>
              </a:ext>
            </a:extLst>
          </p:cNvPr>
          <p:cNvSpPr>
            <a:spLocks noGrp="1"/>
          </p:cNvSpPr>
          <p:nvPr>
            <p:ph type="subTitle" idx="1"/>
          </p:nvPr>
        </p:nvSpPr>
        <p:spPr>
          <a:xfrm>
            <a:off x="4433325" y="1753664"/>
            <a:ext cx="6930000" cy="968400"/>
          </a:xfrm>
          <a:effectLst>
            <a:outerShdw blurRad="254000" dir="5040000" algn="ctr" rotWithShape="0">
              <a:srgbClr val="000000">
                <a:alpha val="70000"/>
              </a:srgbClr>
            </a:outerShdw>
          </a:effectLst>
        </p:spPr>
        <p:txBody>
          <a:bodyPr>
            <a:noAutofit/>
          </a:bodyPr>
          <a:lstStyle>
            <a:lvl1pPr marL="0" indent="0" algn="r">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5" name="Alatunnisteen paikkamerkki 4">
            <a:extLst>
              <a:ext uri="{FF2B5EF4-FFF2-40B4-BE49-F238E27FC236}">
                <a16:creationId xmlns:a16="http://schemas.microsoft.com/office/drawing/2014/main" id="{C9EF8BC7-9DBC-4A07-A280-4DE1E67CCF2D}"/>
              </a:ext>
            </a:extLst>
          </p:cNvPr>
          <p:cNvSpPr>
            <a:spLocks noGrp="1"/>
          </p:cNvSpPr>
          <p:nvPr>
            <p:ph type="ftr" sz="quarter" idx="15"/>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86EAB614-91BC-4CF0-9FD0-0E75925CB18C}"/>
              </a:ext>
            </a:extLst>
          </p:cNvPr>
          <p:cNvSpPr>
            <a:spLocks noGrp="1"/>
          </p:cNvSpPr>
          <p:nvPr>
            <p:ph type="dt" sz="half" idx="14"/>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Verdana"/>
                <a:ea typeface="+mn-ea"/>
                <a:cs typeface="+mn-cs"/>
              </a:rPr>
              <a:t>2025-06-25</a:t>
            </a:r>
          </a:p>
        </p:txBody>
      </p:sp>
      <p:sp>
        <p:nvSpPr>
          <p:cNvPr id="6" name="Dian numeron paikkamerkki 5">
            <a:extLst>
              <a:ext uri="{FF2B5EF4-FFF2-40B4-BE49-F238E27FC236}">
                <a16:creationId xmlns:a16="http://schemas.microsoft.com/office/drawing/2014/main" id="{8A5BE560-416D-46AA-A90A-7A8460935088}"/>
              </a:ext>
            </a:extLst>
          </p:cNvPr>
          <p:cNvSpPr>
            <a:spLocks noGrp="1"/>
          </p:cNvSpPr>
          <p:nvPr>
            <p:ph type="sldNum" sz="quarter" idx="16"/>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Verdana"/>
              <a:ea typeface="+mn-ea"/>
              <a:cs typeface="+mn-cs"/>
            </a:endParaRPr>
          </a:p>
        </p:txBody>
      </p:sp>
      <p:sp>
        <p:nvSpPr>
          <p:cNvPr id="12" name="Tekstin paikkamerkki 4">
            <a:extLst>
              <a:ext uri="{FF2B5EF4-FFF2-40B4-BE49-F238E27FC236}">
                <a16:creationId xmlns:a16="http://schemas.microsoft.com/office/drawing/2014/main" id="{564B6CAD-213F-1B0F-BCA5-A7DA80715474}"/>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251235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Otsikkodia_ikonei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272463" y="2857550"/>
            <a:ext cx="5067536" cy="2169000"/>
          </a:xfrm>
        </p:spPr>
        <p:txBody>
          <a:bodyPr anchor="b"/>
          <a:lstStyle>
            <a:lvl1pPr algn="r">
              <a:defRPr sz="3800" b="1"/>
            </a:lvl1pPr>
          </a:lstStyle>
          <a:p>
            <a:r>
              <a:rPr lang="en-US" noProof="0"/>
              <a:t>Click to edit Master title style</a:t>
            </a:r>
            <a:endParaRPr lang="en-GB" noProof="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272463" y="5206550"/>
            <a:ext cx="5067536" cy="972000"/>
          </a:xfrm>
        </p:spPr>
        <p:txBody>
          <a:bodyPr>
            <a:noAutofit/>
          </a:bodyPr>
          <a:lstStyle>
            <a:lvl1pPr marL="0" indent="0" algn="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3" name="Freeform 12">
            <a:extLst>
              <a:ext uri="{FF2B5EF4-FFF2-40B4-BE49-F238E27FC236}">
                <a16:creationId xmlns:a16="http://schemas.microsoft.com/office/drawing/2014/main" id="{E9A7DEC2-5842-0951-0ACC-7F31031690CE}"/>
              </a:ext>
              <a:ext uri="{C183D7F6-B498-43B3-948B-1728B52AA6E4}">
                <adec:decorative xmlns:adec="http://schemas.microsoft.com/office/drawing/2017/decorative" val="1"/>
              </a:ext>
            </a:extLst>
          </p:cNvPr>
          <p:cNvSpPr/>
          <p:nvPr userDrawn="1"/>
        </p:nvSpPr>
        <p:spPr>
          <a:xfrm>
            <a:off x="0" y="0"/>
            <a:ext cx="6096000" cy="6858000"/>
          </a:xfrm>
          <a:custGeom>
            <a:avLst/>
            <a:gdLst>
              <a:gd name="connsiteX0" fmla="*/ 0 w 6096000"/>
              <a:gd name="connsiteY0" fmla="*/ 0 h 6858000"/>
              <a:gd name="connsiteX1" fmla="*/ 4809938 w 6096000"/>
              <a:gd name="connsiteY1" fmla="*/ 0 h 6858000"/>
              <a:gd name="connsiteX2" fmla="*/ 4904006 w 6096000"/>
              <a:gd name="connsiteY2" fmla="*/ 108596 h 6858000"/>
              <a:gd name="connsiteX3" fmla="*/ 6096000 w 6096000"/>
              <a:gd name="connsiteY3" fmla="*/ 3429000 h 6858000"/>
              <a:gd name="connsiteX4" fmla="*/ 4904006 w 6096000"/>
              <a:gd name="connsiteY4" fmla="*/ 6749405 h 6858000"/>
              <a:gd name="connsiteX5" fmla="*/ 4809938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809938" y="0"/>
                </a:lnTo>
                <a:lnTo>
                  <a:pt x="4904006" y="108596"/>
                </a:lnTo>
                <a:cubicBezTo>
                  <a:pt x="5648670" y="1010919"/>
                  <a:pt x="6096000" y="2167720"/>
                  <a:pt x="6096000" y="3429000"/>
                </a:cubicBezTo>
                <a:cubicBezTo>
                  <a:pt x="6096000" y="4690280"/>
                  <a:pt x="5648670" y="5847081"/>
                  <a:pt x="4904006" y="6749405"/>
                </a:cubicBezTo>
                <a:lnTo>
                  <a:pt x="4809938"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FI" dirty="0" err="1">
              <a:solidFill>
                <a:schemeClr val="bg1"/>
              </a:solidFill>
              <a:latin typeface="+mj-lt"/>
            </a:endParaRPr>
          </a:p>
        </p:txBody>
      </p:sp>
      <p:pic>
        <p:nvPicPr>
          <p:cNvPr id="11" name="Kuva 10">
            <a:extLst>
              <a:ext uri="{FF2B5EF4-FFF2-40B4-BE49-F238E27FC236}">
                <a16:creationId xmlns:a16="http://schemas.microsoft.com/office/drawing/2014/main" id="{754A59EF-6601-481C-8F1E-85253E26AA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56" y="2313308"/>
            <a:ext cx="5931244" cy="2319268"/>
          </a:xfrm>
          <a:prstGeom prst="rect">
            <a:avLst/>
          </a:prstGeom>
        </p:spPr>
      </p:pic>
      <p:pic>
        <p:nvPicPr>
          <p:cNvPr id="9" name="Kuva 8" descr="Finnish Transport and Communicatios Agency Traficom.">
            <a:extLst>
              <a:ext uri="{FF2B5EF4-FFF2-40B4-BE49-F238E27FC236}">
                <a16:creationId xmlns:a16="http://schemas.microsoft.com/office/drawing/2014/main" id="{6F7A464B-D089-435F-B478-98178A6896B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5157" y="1620000"/>
            <a:ext cx="3002400" cy="628322"/>
          </a:xfrm>
          <a:prstGeom prst="rect">
            <a:avLst/>
          </a:prstGeom>
        </p:spPr>
      </p:pic>
    </p:spTree>
    <p:extLst>
      <p:ext uri="{BB962C8B-B14F-4D97-AF65-F5344CB8AC3E}">
        <p14:creationId xmlns:p14="http://schemas.microsoft.com/office/powerpoint/2010/main" val="146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6_Vaalea_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FEBF18-A891-8B79-C2B6-820C2FB83051}"/>
              </a:ext>
              <a:ext uri="{C183D7F6-B498-43B3-948B-1728B52AA6E4}">
                <adec:decorative xmlns:adec="http://schemas.microsoft.com/office/drawing/2017/decorative" val="1"/>
              </a:ext>
            </a:extLst>
          </p:cNvPr>
          <p:cNvSpPr>
            <a:spLocks noGrp="1"/>
          </p:cNvSpPr>
          <p:nvPr>
            <p:ph type="pic" sz="quarter" idx="17"/>
          </p:nvPr>
        </p:nvSpPr>
        <p:spPr>
          <a:xfrm>
            <a:off x="0" y="0"/>
            <a:ext cx="12192000" cy="6858000"/>
          </a:xfrm>
        </p:spPr>
        <p:txBody>
          <a:bodyPr anchor="ctr" anchorCtr="0"/>
          <a:lstStyle>
            <a:lvl1pPr marL="0" indent="0" algn="ctr">
              <a:buNone/>
              <a:defRPr/>
            </a:lvl1pPr>
          </a:lstStyle>
          <a:p>
            <a:r>
              <a:rPr lang="en-US"/>
              <a:t>Click icon to add picture</a:t>
            </a:r>
            <a:endParaRPr lang="en-FI" dirty="0"/>
          </a:p>
        </p:txBody>
      </p:sp>
      <p:sp>
        <p:nvSpPr>
          <p:cNvPr id="7" name="Otsikko 1">
            <a:extLst>
              <a:ext uri="{FF2B5EF4-FFF2-40B4-BE49-F238E27FC236}">
                <a16:creationId xmlns:a16="http://schemas.microsoft.com/office/drawing/2014/main" id="{5D8BDDB5-7090-4055-A01C-411BF3D97B86}"/>
              </a:ext>
            </a:extLst>
          </p:cNvPr>
          <p:cNvSpPr>
            <a:spLocks noGrp="1"/>
          </p:cNvSpPr>
          <p:nvPr>
            <p:ph type="ctrTitle"/>
          </p:nvPr>
        </p:nvSpPr>
        <p:spPr>
          <a:xfrm>
            <a:off x="601200" y="914400"/>
            <a:ext cx="6930000" cy="1019572"/>
          </a:xfrm>
          <a:effectLst/>
        </p:spPr>
        <p:txBody>
          <a:bodyPr anchor="b"/>
          <a:lstStyle>
            <a:lvl1pPr algn="l">
              <a:defRPr sz="3800" b="1">
                <a:solidFill>
                  <a:schemeClr val="tx2"/>
                </a:solidFill>
              </a:defRPr>
            </a:lvl1pPr>
          </a:lstStyle>
          <a:p>
            <a:r>
              <a:rPr lang="en-US" noProof="0"/>
              <a:t>Click to edit Master title style</a:t>
            </a:r>
            <a:endParaRPr lang="en-GB" noProof="0"/>
          </a:p>
        </p:txBody>
      </p:sp>
      <p:sp>
        <p:nvSpPr>
          <p:cNvPr id="8" name="Alaotsikko 2">
            <a:extLst>
              <a:ext uri="{FF2B5EF4-FFF2-40B4-BE49-F238E27FC236}">
                <a16:creationId xmlns:a16="http://schemas.microsoft.com/office/drawing/2014/main" id="{ABD85E11-A5AA-4DC3-BA51-1D8F3812F0D7}"/>
              </a:ext>
            </a:extLst>
          </p:cNvPr>
          <p:cNvSpPr>
            <a:spLocks noGrp="1"/>
          </p:cNvSpPr>
          <p:nvPr>
            <p:ph type="subTitle" idx="1"/>
          </p:nvPr>
        </p:nvSpPr>
        <p:spPr>
          <a:xfrm>
            <a:off x="601200" y="2066400"/>
            <a:ext cx="6930000" cy="968400"/>
          </a:xfrm>
          <a:effectLst/>
        </p:spPr>
        <p:txBody>
          <a:bodyPr>
            <a:noAutofit/>
          </a:bodyPr>
          <a:lstStyle>
            <a:lvl1pPr marL="0" indent="0" algn="l">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5" name="Alatunnisteen paikkamerkki 4">
            <a:extLst>
              <a:ext uri="{FF2B5EF4-FFF2-40B4-BE49-F238E27FC236}">
                <a16:creationId xmlns:a16="http://schemas.microsoft.com/office/drawing/2014/main" id="{C9EF8BC7-9DBC-4A07-A280-4DE1E67CCF2D}"/>
              </a:ext>
            </a:extLst>
          </p:cNvPr>
          <p:cNvSpPr>
            <a:spLocks noGrp="1"/>
          </p:cNvSpPr>
          <p:nvPr>
            <p:ph type="ftr" sz="quarter" idx="15"/>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86EAB614-91BC-4CF0-9FD0-0E75925CB18C}"/>
              </a:ext>
            </a:extLst>
          </p:cNvPr>
          <p:cNvSpPr>
            <a:spLocks noGrp="1"/>
          </p:cNvSpPr>
          <p:nvPr>
            <p:ph type="dt" sz="half" idx="14"/>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Verdana"/>
                <a:ea typeface="+mn-ea"/>
                <a:cs typeface="+mn-cs"/>
              </a:rPr>
              <a:t>2025-06-25</a:t>
            </a:r>
          </a:p>
        </p:txBody>
      </p:sp>
      <p:sp>
        <p:nvSpPr>
          <p:cNvPr id="6" name="Dian numeron paikkamerkki 5">
            <a:extLst>
              <a:ext uri="{FF2B5EF4-FFF2-40B4-BE49-F238E27FC236}">
                <a16:creationId xmlns:a16="http://schemas.microsoft.com/office/drawing/2014/main" id="{8A5BE560-416D-46AA-A90A-7A8460935088}"/>
              </a:ext>
            </a:extLst>
          </p:cNvPr>
          <p:cNvSpPr>
            <a:spLocks noGrp="1"/>
          </p:cNvSpPr>
          <p:nvPr>
            <p:ph type="sldNum" sz="quarter" idx="16"/>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Verdana"/>
              <a:ea typeface="+mn-ea"/>
              <a:cs typeface="+mn-cs"/>
            </a:endParaRPr>
          </a:p>
        </p:txBody>
      </p:sp>
      <p:sp>
        <p:nvSpPr>
          <p:cNvPr id="9" name="Tekstin paikkamerkki 4">
            <a:extLst>
              <a:ext uri="{FF2B5EF4-FFF2-40B4-BE49-F238E27FC236}">
                <a16:creationId xmlns:a16="http://schemas.microsoft.com/office/drawing/2014/main" id="{16BE4CA8-672C-BEEE-EA67-92251AFB42F8}"/>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23880736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Ikonit_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601663"/>
            <a:ext cx="5494337" cy="1127125"/>
          </a:xfrm>
        </p:spPr>
        <p:txBody>
          <a:bodyPr anchor="t"/>
          <a:lstStyle>
            <a:lvl1pPr algn="l">
              <a:defRPr sz="2800" b="1">
                <a:solidFill>
                  <a:schemeClr val="tx2"/>
                </a:solidFill>
              </a:defRPr>
            </a:lvl1pPr>
          </a:lstStyle>
          <a:p>
            <a:r>
              <a:rPr lang="en-US" noProof="0"/>
              <a:t>Click to edit Master title style</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4" y="1365211"/>
            <a:ext cx="5494336" cy="1456048"/>
          </a:xfrm>
        </p:spPr>
        <p:txBody>
          <a:bodyPr>
            <a:noAutofit/>
          </a:bodyPr>
          <a:lstStyle>
            <a:lvl1pPr marL="0" indent="0" algn="l">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rgbClr val="7C878E"/>
                </a:solidFill>
              </a:defRPr>
            </a:lvl1pPr>
          </a:lstStyle>
          <a:p>
            <a:pPr>
              <a:defRPr/>
            </a:pPr>
            <a:r>
              <a:rPr kumimoji="0" lang="fi-FI" sz="1000" b="0" i="0" u="none" strike="noStrike" kern="1200" cap="none" spc="0" normalizeH="0" baseline="0" noProof="0" dirty="0">
                <a:ln>
                  <a:noFill/>
                </a:ln>
                <a:solidFill>
                  <a:srgbClr val="7C878E"/>
                </a:solidFill>
                <a:effectLst/>
                <a:uLnTx/>
                <a:uFillTx/>
                <a:latin typeface="+mn-lt"/>
                <a:ea typeface="+mn-ea"/>
                <a:cs typeface="+mn-cs"/>
              </a:rPr>
              <a:t>[Esityksen nimi]</a:t>
            </a:r>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rgbClr val="7C878E"/>
                </a:solidFill>
              </a:defRPr>
            </a:lvl1pPr>
          </a:lstStyle>
          <a:p>
            <a:pPr>
              <a:defRPr/>
            </a:pPr>
            <a:r>
              <a:rPr lang="en-GB"/>
              <a:t>2025-06-25</a:t>
            </a:r>
            <a:endParaRPr lang="fi-FI" dirty="0"/>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rgbClr val="7C878E"/>
                </a:solidFill>
              </a:defRPr>
            </a:lvl1pPr>
          </a:lstStyle>
          <a:p>
            <a:pPr>
              <a:defRPr/>
            </a:pPr>
            <a:fld id="{E97DE6E4-DC77-456C-872A-552B509F49AF}" type="slidenum">
              <a:rPr lang="fi-FI" smtClean="0"/>
              <a:pPr>
                <a:defRPr/>
              </a:pPr>
              <a:t>‹#›</a:t>
            </a:fld>
            <a:endParaRPr lang="fi-FI" dirty="0"/>
          </a:p>
        </p:txBody>
      </p:sp>
      <p:pic>
        <p:nvPicPr>
          <p:cNvPr id="7" name="Picture 6">
            <a:extLst>
              <a:ext uri="{FF2B5EF4-FFF2-40B4-BE49-F238E27FC236}">
                <a16:creationId xmlns:a16="http://schemas.microsoft.com/office/drawing/2014/main" id="{D4314ADB-317C-87AF-0E03-F7978D16C8D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6" y="3106509"/>
            <a:ext cx="12178308" cy="2763712"/>
          </a:xfrm>
          <a:prstGeom prst="rect">
            <a:avLst/>
          </a:prstGeom>
        </p:spPr>
      </p:pic>
    </p:spTree>
    <p:extLst>
      <p:ext uri="{BB962C8B-B14F-4D97-AF65-F5344CB8AC3E}">
        <p14:creationId xmlns:p14="http://schemas.microsoft.com/office/powerpoint/2010/main" val="2648018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_Ikonit_tumma">
    <p:bg>
      <p:bgPr>
        <a:solidFill>
          <a:schemeClr val="tx2"/>
        </a:solidFill>
        <a:effectLst/>
      </p:bgPr>
    </p:bg>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3" y="1376093"/>
            <a:ext cx="5494337" cy="972000"/>
          </a:xfrm>
        </p:spPr>
        <p:txBody>
          <a:bodyPr>
            <a:noAutofit/>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601663"/>
            <a:ext cx="5494337" cy="1127125"/>
          </a:xfrm>
        </p:spPr>
        <p:txBody>
          <a:bodyPr anchor="t"/>
          <a:lstStyle>
            <a:lvl1pPr algn="l">
              <a:defRPr sz="2800" b="1">
                <a:solidFill>
                  <a:schemeClr val="bg1"/>
                </a:solidFill>
              </a:defRPr>
            </a:lvl1pPr>
          </a:lstStyle>
          <a:p>
            <a:r>
              <a:rPr lang="en-US" noProof="0"/>
              <a:t>Click to edit Master title style</a:t>
            </a:r>
            <a:endParaRPr lang="fi-FI" noProof="0" dirty="0"/>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r>
              <a:rPr lang="fi-FI"/>
              <a:t>[Esityksen nimi]</a:t>
            </a:r>
            <a:endParaRPr lang="fi-FI" dirty="0"/>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chemeClr val="bg1"/>
                </a:solidFill>
              </a:defRPr>
            </a:lvl1pPr>
          </a:lstStyle>
          <a:p>
            <a:pPr>
              <a:defRPr/>
            </a:pPr>
            <a:r>
              <a:rPr lang="en-GB"/>
              <a:t>2025-06-25</a:t>
            </a:r>
            <a:endParaRPr lang="fi-FI" dirty="0"/>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pic>
        <p:nvPicPr>
          <p:cNvPr id="9" name="Picture 8">
            <a:extLst>
              <a:ext uri="{FF2B5EF4-FFF2-40B4-BE49-F238E27FC236}">
                <a16:creationId xmlns:a16="http://schemas.microsoft.com/office/drawing/2014/main" id="{4394FCE0-4079-4FBC-7DBD-6F30E0793E0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07240"/>
            <a:ext cx="12192000" cy="2762250"/>
          </a:xfrm>
          <a:prstGeom prst="rect">
            <a:avLst/>
          </a:prstGeom>
        </p:spPr>
      </p:pic>
      <p:pic>
        <p:nvPicPr>
          <p:cNvPr id="14" name="Kuva 11">
            <a:extLst>
              <a:ext uri="{FF2B5EF4-FFF2-40B4-BE49-F238E27FC236}">
                <a16:creationId xmlns:a16="http://schemas.microsoft.com/office/drawing/2014/main" id="{7600CAA5-FF58-09FC-7806-109B4F65880E}"/>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8293" y="6490548"/>
            <a:ext cx="1158851" cy="1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999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9_Kaksi_kuvaa_A">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633CA5-363D-42E1-9C8C-C7BFBF4A650A}"/>
              </a:ext>
              <a:ext uri="{C183D7F6-B498-43B3-948B-1728B52AA6E4}">
                <adec:decorative xmlns:adec="http://schemas.microsoft.com/office/drawing/2017/decorative" val="1"/>
              </a:ext>
            </a:extLst>
          </p:cNvPr>
          <p:cNvSpPr>
            <a:spLocks noGrp="1"/>
          </p:cNvSpPr>
          <p:nvPr>
            <p:ph type="pic" sz="quarter" idx="10"/>
          </p:nvPr>
        </p:nvSpPr>
        <p:spPr>
          <a:xfrm>
            <a:off x="-1" y="0"/>
            <a:ext cx="6530401" cy="6858001"/>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0401" h="6858001">
                <a:moveTo>
                  <a:pt x="0" y="0"/>
                </a:moveTo>
                <a:lnTo>
                  <a:pt x="5244339" y="0"/>
                </a:lnTo>
                <a:lnTo>
                  <a:pt x="5338407" y="108596"/>
                </a:lnTo>
                <a:cubicBezTo>
                  <a:pt x="6083071" y="1010919"/>
                  <a:pt x="6530401" y="2167720"/>
                  <a:pt x="6530401" y="3429000"/>
                </a:cubicBezTo>
                <a:cubicBezTo>
                  <a:pt x="6530401" y="4690280"/>
                  <a:pt x="6083071" y="5847081"/>
                  <a:pt x="5338407" y="6749405"/>
                </a:cubicBezTo>
                <a:lnTo>
                  <a:pt x="5244338" y="6858001"/>
                </a:lnTo>
                <a:lnTo>
                  <a:pt x="0" y="6858001"/>
                </a:lnTo>
                <a:close/>
              </a:path>
            </a:pathLst>
          </a:custGeom>
          <a:noFill/>
        </p:spPr>
        <p:txBody>
          <a:bodyPr wrap="square" anchor="ctr" anchorCtr="0">
            <a:noAutofit/>
          </a:bodyPr>
          <a:lstStyle>
            <a:lvl1pPr marL="0" indent="0" algn="ctr">
              <a:buNone/>
              <a:defRPr/>
            </a:lvl1pPr>
          </a:lstStyle>
          <a:p>
            <a:r>
              <a:rPr lang="en-US"/>
              <a:t>Click icon to add picture</a:t>
            </a:r>
            <a:endParaRPr lang="en-FI"/>
          </a:p>
        </p:txBody>
      </p:sp>
      <p:sp>
        <p:nvSpPr>
          <p:cNvPr id="9" name="Tekstin paikkamerkki 4">
            <a:extLst>
              <a:ext uri="{FF2B5EF4-FFF2-40B4-BE49-F238E27FC236}">
                <a16:creationId xmlns:a16="http://schemas.microsoft.com/office/drawing/2014/main" id="{2B5D60B4-8F31-9E28-4F4B-5F203DB9CCEE}"/>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
        <p:nvSpPr>
          <p:cNvPr id="20" name="Picture Placeholder 19">
            <a:extLst>
              <a:ext uri="{FF2B5EF4-FFF2-40B4-BE49-F238E27FC236}">
                <a16:creationId xmlns:a16="http://schemas.microsoft.com/office/drawing/2014/main" id="{14BDE79F-109B-6CAC-ACD2-CDF7FBA42569}"/>
              </a:ext>
              <a:ext uri="{C183D7F6-B498-43B3-948B-1728B52AA6E4}">
                <adec:decorative xmlns:adec="http://schemas.microsoft.com/office/drawing/2017/decorative" val="1"/>
              </a:ext>
            </a:extLst>
          </p:cNvPr>
          <p:cNvSpPr>
            <a:spLocks noGrp="1"/>
          </p:cNvSpPr>
          <p:nvPr>
            <p:ph type="pic" sz="quarter" idx="11"/>
          </p:nvPr>
        </p:nvSpPr>
        <p:spPr>
          <a:xfrm>
            <a:off x="5363212" y="0"/>
            <a:ext cx="6828789" cy="6858000"/>
          </a:xfrm>
          <a:custGeom>
            <a:avLst/>
            <a:gdLst>
              <a:gd name="connsiteX0" fmla="*/ 0 w 6828789"/>
              <a:gd name="connsiteY0" fmla="*/ 0 h 6858000"/>
              <a:gd name="connsiteX1" fmla="*/ 6828789 w 6828789"/>
              <a:gd name="connsiteY1" fmla="*/ 0 h 6858000"/>
              <a:gd name="connsiteX2" fmla="*/ 6828789 w 6828789"/>
              <a:gd name="connsiteY2" fmla="*/ 6858000 h 6858000"/>
              <a:gd name="connsiteX3" fmla="*/ 0 w 6828789"/>
              <a:gd name="connsiteY3" fmla="*/ 6858000 h 6858000"/>
              <a:gd name="connsiteX4" fmla="*/ 94068 w 6828789"/>
              <a:gd name="connsiteY4" fmla="*/ 6749405 h 6858000"/>
              <a:gd name="connsiteX5" fmla="*/ 1286062 w 6828789"/>
              <a:gd name="connsiteY5" fmla="*/ 3429000 h 6858000"/>
              <a:gd name="connsiteX6" fmla="*/ 94068 w 6828789"/>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8789" h="6858000">
                <a:moveTo>
                  <a:pt x="0" y="0"/>
                </a:moveTo>
                <a:lnTo>
                  <a:pt x="6828789" y="0"/>
                </a:lnTo>
                <a:lnTo>
                  <a:pt x="6828789" y="6858000"/>
                </a:lnTo>
                <a:lnTo>
                  <a:pt x="0" y="6858000"/>
                </a:lnTo>
                <a:lnTo>
                  <a:pt x="94068" y="6749405"/>
                </a:lnTo>
                <a:cubicBezTo>
                  <a:pt x="838732" y="5847081"/>
                  <a:pt x="1286062" y="4690280"/>
                  <a:pt x="1286062" y="3429000"/>
                </a:cubicBezTo>
                <a:cubicBezTo>
                  <a:pt x="1286062" y="2167720"/>
                  <a:pt x="838732" y="1010919"/>
                  <a:pt x="94068" y="108596"/>
                </a:cubicBezTo>
                <a:close/>
              </a:path>
            </a:pathLst>
          </a:custGeom>
          <a:noFill/>
        </p:spPr>
        <p:txBody>
          <a:bodyPr wrap="square" anchor="ctr" anchorCtr="0">
            <a:noAutofit/>
          </a:bodyPr>
          <a:lstStyle>
            <a:lvl1pPr marL="0" indent="0" algn="ctr">
              <a:buNone/>
              <a:defRPr/>
            </a:lvl1pPr>
          </a:lstStyle>
          <a:p>
            <a:r>
              <a:rPr lang="en-US"/>
              <a:t>Click icon to add picture</a:t>
            </a:r>
            <a:endParaRPr lang="en-FI" dirty="0"/>
          </a:p>
        </p:txBody>
      </p:sp>
      <p:sp>
        <p:nvSpPr>
          <p:cNvPr id="12" name="Alatunnisteen paikkamerkki 10">
            <a:extLst>
              <a:ext uri="{FF2B5EF4-FFF2-40B4-BE49-F238E27FC236}">
                <a16:creationId xmlns:a16="http://schemas.microsoft.com/office/drawing/2014/main" id="{890D0764-9D39-051D-E31B-D2F12B59A4E7}"/>
              </a:ext>
            </a:extLst>
          </p:cNvPr>
          <p:cNvSpPr>
            <a:spLocks noGrp="1"/>
          </p:cNvSpPr>
          <p:nvPr>
            <p:ph type="ftr" sz="quarter" idx="15"/>
          </p:nvPr>
        </p:nvSpPr>
        <p:spPr>
          <a:xfrm>
            <a:off x="2507022" y="6466504"/>
            <a:ext cx="3588978" cy="252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r>
              <a:rPr lang="fi-FI"/>
              <a:t>[Esityksen nimi]</a:t>
            </a:r>
            <a:endParaRPr lang="fi-FI" dirty="0"/>
          </a:p>
        </p:txBody>
      </p:sp>
      <p:sp>
        <p:nvSpPr>
          <p:cNvPr id="13" name="Päivämäärän paikkamerkki 7">
            <a:extLst>
              <a:ext uri="{FF2B5EF4-FFF2-40B4-BE49-F238E27FC236}">
                <a16:creationId xmlns:a16="http://schemas.microsoft.com/office/drawing/2014/main" id="{C475DB7C-9802-7A93-3FFF-1D1C60CCDDAD}"/>
              </a:ext>
            </a:extLst>
          </p:cNvPr>
          <p:cNvSpPr>
            <a:spLocks noGrp="1"/>
          </p:cNvSpPr>
          <p:nvPr>
            <p:ph type="dt" sz="half" idx="14"/>
          </p:nvPr>
        </p:nvSpPr>
        <p:spPr>
          <a:xfrm>
            <a:off x="9164150" y="6466504"/>
            <a:ext cx="1872000" cy="252000"/>
          </a:xfrm>
        </p:spPr>
        <p:txBody>
          <a:bodyPr/>
          <a:lstStyle>
            <a:lvl1pPr>
              <a:defRPr>
                <a:solidFill>
                  <a:schemeClr val="bg1"/>
                </a:solidFill>
              </a:defRPr>
            </a:lvl1pPr>
          </a:lstStyle>
          <a:p>
            <a:pPr>
              <a:defRPr/>
            </a:pPr>
            <a:r>
              <a:rPr lang="en-GB"/>
              <a:t>2025-06-25</a:t>
            </a:r>
            <a:endParaRPr lang="fi-FI" dirty="0"/>
          </a:p>
        </p:txBody>
      </p:sp>
      <p:sp>
        <p:nvSpPr>
          <p:cNvPr id="14" name="Dian numeron paikkamerkki 11">
            <a:extLst>
              <a:ext uri="{FF2B5EF4-FFF2-40B4-BE49-F238E27FC236}">
                <a16:creationId xmlns:a16="http://schemas.microsoft.com/office/drawing/2014/main" id="{5B7D8C49-CCB9-D752-0407-B22AA03A770A}"/>
              </a:ext>
            </a:extLst>
          </p:cNvPr>
          <p:cNvSpPr>
            <a:spLocks noGrp="1"/>
          </p:cNvSpPr>
          <p:nvPr>
            <p:ph type="sldNum" sz="quarter" idx="16"/>
          </p:nvPr>
        </p:nvSpPr>
        <p:spPr>
          <a:xfrm>
            <a:off x="11304000" y="6466504"/>
            <a:ext cx="610671" cy="252000"/>
          </a:xfrm>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spTree>
    <p:extLst>
      <p:ext uri="{BB962C8B-B14F-4D97-AF65-F5344CB8AC3E}">
        <p14:creationId xmlns:p14="http://schemas.microsoft.com/office/powerpoint/2010/main" val="23518987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0_Kaksi_kuvaa_B">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4664CDCB-40F3-B61C-3DF1-392DB71E0421}"/>
              </a:ext>
              <a:ext uri="{C183D7F6-B498-43B3-948B-1728B52AA6E4}">
                <adec:decorative xmlns:adec="http://schemas.microsoft.com/office/drawing/2017/decorative" val="1"/>
              </a:ext>
            </a:extLst>
          </p:cNvPr>
          <p:cNvSpPr>
            <a:spLocks noGrp="1"/>
          </p:cNvSpPr>
          <p:nvPr>
            <p:ph type="pic" sz="quarter" idx="10"/>
          </p:nvPr>
        </p:nvSpPr>
        <p:spPr>
          <a:xfrm>
            <a:off x="0" y="0"/>
            <a:ext cx="7001548" cy="6858000"/>
          </a:xfrm>
          <a:custGeom>
            <a:avLst/>
            <a:gdLst>
              <a:gd name="connsiteX0" fmla="*/ 0 w 7001548"/>
              <a:gd name="connsiteY0" fmla="*/ 0 h 6858000"/>
              <a:gd name="connsiteX1" fmla="*/ 7001548 w 7001548"/>
              <a:gd name="connsiteY1" fmla="*/ 0 h 6858000"/>
              <a:gd name="connsiteX2" fmla="*/ 6907480 w 7001548"/>
              <a:gd name="connsiteY2" fmla="*/ 108596 h 6858000"/>
              <a:gd name="connsiteX3" fmla="*/ 5715485 w 7001548"/>
              <a:gd name="connsiteY3" fmla="*/ 3429000 h 6858000"/>
              <a:gd name="connsiteX4" fmla="*/ 6907480 w 7001548"/>
              <a:gd name="connsiteY4" fmla="*/ 6749405 h 6858000"/>
              <a:gd name="connsiteX5" fmla="*/ 7001548 w 7001548"/>
              <a:gd name="connsiteY5" fmla="*/ 6858000 h 6858000"/>
              <a:gd name="connsiteX6" fmla="*/ 0 w 700154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548" h="6858000">
                <a:moveTo>
                  <a:pt x="0" y="0"/>
                </a:moveTo>
                <a:lnTo>
                  <a:pt x="7001548" y="0"/>
                </a:lnTo>
                <a:lnTo>
                  <a:pt x="6907480" y="108596"/>
                </a:lnTo>
                <a:cubicBezTo>
                  <a:pt x="6162816" y="1010919"/>
                  <a:pt x="5715485" y="2167720"/>
                  <a:pt x="5715485" y="3429000"/>
                </a:cubicBezTo>
                <a:cubicBezTo>
                  <a:pt x="5715485" y="4690280"/>
                  <a:pt x="6162816" y="5847081"/>
                  <a:pt x="6907480" y="6749405"/>
                </a:cubicBezTo>
                <a:lnTo>
                  <a:pt x="7001548" y="6858000"/>
                </a:lnTo>
                <a:lnTo>
                  <a:pt x="0" y="6858000"/>
                </a:lnTo>
                <a:close/>
              </a:path>
            </a:pathLst>
          </a:custGeom>
          <a:noFill/>
        </p:spPr>
        <p:txBody>
          <a:bodyPr wrap="square" anchor="ctr" anchorCtr="0">
            <a:noAutofit/>
          </a:bodyPr>
          <a:lstStyle>
            <a:lvl1pPr marL="0" indent="0" algn="ctr">
              <a:buNone/>
              <a:defRPr/>
            </a:lvl1pPr>
          </a:lstStyle>
          <a:p>
            <a:r>
              <a:rPr lang="en-US"/>
              <a:t>Click icon to add picture</a:t>
            </a:r>
            <a:endParaRPr lang="en-FI"/>
          </a:p>
        </p:txBody>
      </p:sp>
      <p:sp>
        <p:nvSpPr>
          <p:cNvPr id="9" name="Tekstin paikkamerkki 4">
            <a:extLst>
              <a:ext uri="{FF2B5EF4-FFF2-40B4-BE49-F238E27FC236}">
                <a16:creationId xmlns:a16="http://schemas.microsoft.com/office/drawing/2014/main" id="{5A861390-BC65-D90B-A67A-81EC2CA5A7D1}"/>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
        <p:nvSpPr>
          <p:cNvPr id="25" name="Picture Placeholder 24">
            <a:extLst>
              <a:ext uri="{FF2B5EF4-FFF2-40B4-BE49-F238E27FC236}">
                <a16:creationId xmlns:a16="http://schemas.microsoft.com/office/drawing/2014/main" id="{39480CDD-F2DF-ABB6-4D21-D3394137689F}"/>
              </a:ext>
              <a:ext uri="{C183D7F6-B498-43B3-948B-1728B52AA6E4}">
                <adec:decorative xmlns:adec="http://schemas.microsoft.com/office/drawing/2017/decorative" val="1"/>
              </a:ext>
            </a:extLst>
          </p:cNvPr>
          <p:cNvSpPr>
            <a:spLocks noGrp="1"/>
          </p:cNvSpPr>
          <p:nvPr>
            <p:ph type="pic" sz="quarter" idx="11"/>
          </p:nvPr>
        </p:nvSpPr>
        <p:spPr>
          <a:xfrm>
            <a:off x="5824542" y="0"/>
            <a:ext cx="6367458" cy="6858000"/>
          </a:xfrm>
          <a:custGeom>
            <a:avLst/>
            <a:gdLst>
              <a:gd name="connsiteX0" fmla="*/ 1286063 w 6367458"/>
              <a:gd name="connsiteY0" fmla="*/ 0 h 6858000"/>
              <a:gd name="connsiteX1" fmla="*/ 6367458 w 6367458"/>
              <a:gd name="connsiteY1" fmla="*/ 0 h 6858000"/>
              <a:gd name="connsiteX2" fmla="*/ 6367458 w 6367458"/>
              <a:gd name="connsiteY2" fmla="*/ 6858000 h 6858000"/>
              <a:gd name="connsiteX3" fmla="*/ 1286063 w 6367458"/>
              <a:gd name="connsiteY3" fmla="*/ 6858000 h 6858000"/>
              <a:gd name="connsiteX4" fmla="*/ 1191995 w 6367458"/>
              <a:gd name="connsiteY4" fmla="*/ 6749405 h 6858000"/>
              <a:gd name="connsiteX5" fmla="*/ 0 w 6367458"/>
              <a:gd name="connsiteY5" fmla="*/ 3429000 h 6858000"/>
              <a:gd name="connsiteX6" fmla="*/ 1191995 w 6367458"/>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7458" h="6858000">
                <a:moveTo>
                  <a:pt x="1286063" y="0"/>
                </a:moveTo>
                <a:lnTo>
                  <a:pt x="6367458" y="0"/>
                </a:lnTo>
                <a:lnTo>
                  <a:pt x="6367458" y="6858000"/>
                </a:lnTo>
                <a:lnTo>
                  <a:pt x="1286063" y="6858000"/>
                </a:lnTo>
                <a:lnTo>
                  <a:pt x="1191995" y="6749405"/>
                </a:lnTo>
                <a:cubicBezTo>
                  <a:pt x="447331" y="5847081"/>
                  <a:pt x="0" y="4690280"/>
                  <a:pt x="0" y="3429000"/>
                </a:cubicBezTo>
                <a:cubicBezTo>
                  <a:pt x="0" y="2167720"/>
                  <a:pt x="447331" y="1010919"/>
                  <a:pt x="1191995" y="108596"/>
                </a:cubicBezTo>
                <a:close/>
              </a:path>
            </a:pathLst>
          </a:custGeom>
          <a:noFill/>
          <a:ln>
            <a:noFill/>
          </a:ln>
        </p:spPr>
        <p:txBody>
          <a:bodyPr wrap="square" anchor="ctr" anchorCtr="0">
            <a:noAutofit/>
          </a:bodyPr>
          <a:lstStyle>
            <a:lvl1pPr marL="0" indent="0" algn="ctr">
              <a:buNone/>
              <a:defRPr/>
            </a:lvl1pPr>
          </a:lstStyle>
          <a:p>
            <a:r>
              <a:rPr lang="en-US"/>
              <a:t>Click icon to add picture</a:t>
            </a:r>
            <a:endParaRPr lang="en-FI"/>
          </a:p>
        </p:txBody>
      </p:sp>
      <p:sp>
        <p:nvSpPr>
          <p:cNvPr id="12" name="Alatunnisteen paikkamerkki 10">
            <a:extLst>
              <a:ext uri="{FF2B5EF4-FFF2-40B4-BE49-F238E27FC236}">
                <a16:creationId xmlns:a16="http://schemas.microsoft.com/office/drawing/2014/main" id="{E3380DD7-B927-F80E-1485-3D677EE601D0}"/>
              </a:ext>
            </a:extLst>
          </p:cNvPr>
          <p:cNvSpPr>
            <a:spLocks noGrp="1"/>
          </p:cNvSpPr>
          <p:nvPr>
            <p:ph type="ftr" sz="quarter" idx="15"/>
          </p:nvPr>
        </p:nvSpPr>
        <p:spPr>
          <a:xfrm>
            <a:off x="2507022" y="6466504"/>
            <a:ext cx="3588978" cy="252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r>
              <a:rPr lang="fi-FI"/>
              <a:t>[Esityksen nimi]</a:t>
            </a:r>
            <a:endParaRPr lang="fi-FI" dirty="0"/>
          </a:p>
        </p:txBody>
      </p:sp>
      <p:sp>
        <p:nvSpPr>
          <p:cNvPr id="13" name="Päivämäärän paikkamerkki 7">
            <a:extLst>
              <a:ext uri="{FF2B5EF4-FFF2-40B4-BE49-F238E27FC236}">
                <a16:creationId xmlns:a16="http://schemas.microsoft.com/office/drawing/2014/main" id="{7AC75DE7-1369-7459-CD9C-777319A2C5A7}"/>
              </a:ext>
            </a:extLst>
          </p:cNvPr>
          <p:cNvSpPr>
            <a:spLocks noGrp="1"/>
          </p:cNvSpPr>
          <p:nvPr>
            <p:ph type="dt" sz="half" idx="14"/>
          </p:nvPr>
        </p:nvSpPr>
        <p:spPr>
          <a:xfrm>
            <a:off x="9164150" y="6466504"/>
            <a:ext cx="1872000" cy="252000"/>
          </a:xfrm>
        </p:spPr>
        <p:txBody>
          <a:bodyPr/>
          <a:lstStyle>
            <a:lvl1pPr>
              <a:defRPr>
                <a:solidFill>
                  <a:schemeClr val="bg1"/>
                </a:solidFill>
              </a:defRPr>
            </a:lvl1pPr>
          </a:lstStyle>
          <a:p>
            <a:pPr>
              <a:defRPr/>
            </a:pPr>
            <a:r>
              <a:rPr lang="en-GB"/>
              <a:t>2025-06-25</a:t>
            </a:r>
            <a:endParaRPr lang="fi-FI" dirty="0"/>
          </a:p>
        </p:txBody>
      </p:sp>
      <p:sp>
        <p:nvSpPr>
          <p:cNvPr id="14" name="Dian numeron paikkamerkki 11">
            <a:extLst>
              <a:ext uri="{FF2B5EF4-FFF2-40B4-BE49-F238E27FC236}">
                <a16:creationId xmlns:a16="http://schemas.microsoft.com/office/drawing/2014/main" id="{45468E87-8776-F96B-3440-0E3E5E66C466}"/>
              </a:ext>
            </a:extLst>
          </p:cNvPr>
          <p:cNvSpPr>
            <a:spLocks noGrp="1"/>
          </p:cNvSpPr>
          <p:nvPr>
            <p:ph type="sldNum" sz="quarter" idx="16"/>
          </p:nvPr>
        </p:nvSpPr>
        <p:spPr>
          <a:xfrm>
            <a:off x="11304000" y="6466504"/>
            <a:ext cx="610671" cy="252000"/>
          </a:xfrm>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spTree>
    <p:extLst>
      <p:ext uri="{BB962C8B-B14F-4D97-AF65-F5344CB8AC3E}">
        <p14:creationId xmlns:p14="http://schemas.microsoft.com/office/powerpoint/2010/main" val="1059645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21_Lopetusdia">
    <p:bg>
      <p:bgPr>
        <a:solidFill>
          <a:schemeClr val="bg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C31EDD55-C41C-9E4D-C5EF-6A7A1982E321}"/>
              </a:ext>
              <a:ext uri="{C183D7F6-B498-43B3-948B-1728B52AA6E4}">
                <adec:decorative xmlns:adec="http://schemas.microsoft.com/office/drawing/2017/decorative" val="1"/>
              </a:ext>
            </a:extLst>
          </p:cNvPr>
          <p:cNvSpPr/>
          <p:nvPr userDrawn="1"/>
        </p:nvSpPr>
        <p:spPr>
          <a:xfrm>
            <a:off x="0" y="0"/>
            <a:ext cx="6096000" cy="6858000"/>
          </a:xfrm>
          <a:custGeom>
            <a:avLst/>
            <a:gdLst>
              <a:gd name="connsiteX0" fmla="*/ 0 w 6096000"/>
              <a:gd name="connsiteY0" fmla="*/ 0 h 6858000"/>
              <a:gd name="connsiteX1" fmla="*/ 4809938 w 6096000"/>
              <a:gd name="connsiteY1" fmla="*/ 0 h 6858000"/>
              <a:gd name="connsiteX2" fmla="*/ 4904006 w 6096000"/>
              <a:gd name="connsiteY2" fmla="*/ 108596 h 6858000"/>
              <a:gd name="connsiteX3" fmla="*/ 6096000 w 6096000"/>
              <a:gd name="connsiteY3" fmla="*/ 3429000 h 6858000"/>
              <a:gd name="connsiteX4" fmla="*/ 4904006 w 6096000"/>
              <a:gd name="connsiteY4" fmla="*/ 6749405 h 6858000"/>
              <a:gd name="connsiteX5" fmla="*/ 4809938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809938" y="0"/>
                </a:lnTo>
                <a:lnTo>
                  <a:pt x="4904006" y="108596"/>
                </a:lnTo>
                <a:cubicBezTo>
                  <a:pt x="5648670" y="1010919"/>
                  <a:pt x="6096000" y="2167720"/>
                  <a:pt x="6096000" y="3429000"/>
                </a:cubicBezTo>
                <a:cubicBezTo>
                  <a:pt x="6096000" y="4690280"/>
                  <a:pt x="5648670" y="5847081"/>
                  <a:pt x="4904006" y="6749405"/>
                </a:cubicBezTo>
                <a:lnTo>
                  <a:pt x="4809938"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FI" dirty="0" err="1">
              <a:solidFill>
                <a:schemeClr val="bg1"/>
              </a:solidFill>
              <a:latin typeface="+mj-lt"/>
            </a:endParaRPr>
          </a:p>
        </p:txBody>
      </p:sp>
      <p:sp>
        <p:nvSpPr>
          <p:cNvPr id="2" name="Otsikko 1"/>
          <p:cNvSpPr>
            <a:spLocks noGrp="1"/>
          </p:cNvSpPr>
          <p:nvPr>
            <p:ph type="title"/>
          </p:nvPr>
        </p:nvSpPr>
        <p:spPr>
          <a:xfrm>
            <a:off x="612000" y="2595138"/>
            <a:ext cx="4764000" cy="2431412"/>
          </a:xfrm>
        </p:spPr>
        <p:txBody>
          <a:bodyPr anchor="b">
            <a:noAutofit/>
          </a:bodyPr>
          <a:lstStyle>
            <a:lvl1pPr algn="l">
              <a:defRPr sz="3800" b="1" cap="none" baseline="0">
                <a:solidFill>
                  <a:schemeClr val="bg1"/>
                </a:solidFill>
              </a:defRPr>
            </a:lvl1pPr>
          </a:lstStyle>
          <a:p>
            <a:r>
              <a:rPr lang="en-US" noProof="0"/>
              <a:t>Click to edit Master title style</a:t>
            </a:r>
            <a:endParaRPr lang="fi-FI" noProof="0" dirty="0"/>
          </a:p>
        </p:txBody>
      </p:sp>
      <p:sp>
        <p:nvSpPr>
          <p:cNvPr id="3" name="Tekstin paikkamerkki 2"/>
          <p:cNvSpPr>
            <a:spLocks noGrp="1"/>
          </p:cNvSpPr>
          <p:nvPr>
            <p:ph type="body" idx="1"/>
          </p:nvPr>
        </p:nvSpPr>
        <p:spPr>
          <a:xfrm>
            <a:off x="612000" y="5206550"/>
            <a:ext cx="4764000" cy="972000"/>
          </a:xfrm>
        </p:spPr>
        <p:txBody>
          <a:bodyPr anchor="t">
            <a:normAutofit/>
          </a:bodyPr>
          <a:lstStyle>
            <a:lvl1pPr marL="0" indent="0" algn="l">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Päivämäärän paikkamerkki 3">
            <a:extLst>
              <a:ext uri="{FF2B5EF4-FFF2-40B4-BE49-F238E27FC236}">
                <a16:creationId xmlns:a16="http://schemas.microsoft.com/office/drawing/2014/main" id="{196E1121-9A04-DF32-96C1-1C77E700759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2025-06-25</a:t>
            </a:r>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C40F370-7881-2D45-CCBB-9D1F9E3A28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pic>
        <p:nvPicPr>
          <p:cNvPr id="11" name="Kuva 10" descr="Finnish Transport and Communicatios Agency Traficom.">
            <a:extLst>
              <a:ext uri="{FF2B5EF4-FFF2-40B4-BE49-F238E27FC236}">
                <a16:creationId xmlns:a16="http://schemas.microsoft.com/office/drawing/2014/main" id="{E5B5DF1C-1849-4E1C-9FB5-F1CB16DDFA9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5157" y="1195200"/>
            <a:ext cx="3002400" cy="628322"/>
          </a:xfrm>
          <a:prstGeom prst="rect">
            <a:avLst/>
          </a:prstGeom>
        </p:spPr>
      </p:pic>
    </p:spTree>
    <p:extLst>
      <p:ext uri="{BB962C8B-B14F-4D97-AF65-F5344CB8AC3E}">
        <p14:creationId xmlns:p14="http://schemas.microsoft.com/office/powerpoint/2010/main" val="664010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Otsikkodia_pieni_kuva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3226550"/>
            <a:ext cx="6930000" cy="1800000"/>
          </a:xfrm>
        </p:spPr>
        <p:txBody>
          <a:bodyPr anchor="b"/>
          <a:lstStyle>
            <a:lvl1pPr algn="l">
              <a:defRPr sz="3800" b="1"/>
            </a:lvl1pPr>
          </a:lstStyle>
          <a:p>
            <a:r>
              <a:rPr lang="en-US" noProof="0"/>
              <a:t>Click to edit Master title style</a:t>
            </a:r>
            <a:endParaRPr lang="en-GB" noProof="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3" y="5206550"/>
            <a:ext cx="6930000" cy="972000"/>
          </a:xfrm>
        </p:spPr>
        <p:txBody>
          <a:bodyPr>
            <a:noAutofit/>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8" name="Picture Placeholder 17">
            <a:extLst>
              <a:ext uri="{FF2B5EF4-FFF2-40B4-BE49-F238E27FC236}">
                <a16:creationId xmlns:a16="http://schemas.microsoft.com/office/drawing/2014/main" id="{17AED1B3-2DE1-A0EE-CE7C-8B168C3B573E}"/>
              </a:ext>
              <a:ext uri="{C183D7F6-B498-43B3-948B-1728B52AA6E4}">
                <adec:decorative xmlns:adec="http://schemas.microsoft.com/office/drawing/2017/decorative" val="1"/>
              </a:ext>
            </a:extLst>
          </p:cNvPr>
          <p:cNvSpPr>
            <a:spLocks noGrp="1"/>
          </p:cNvSpPr>
          <p:nvPr>
            <p:ph type="pic" sz="quarter" idx="10"/>
          </p:nvPr>
        </p:nvSpPr>
        <p:spPr>
          <a:xfrm>
            <a:off x="8530200" y="0"/>
            <a:ext cx="3661800" cy="6858000"/>
          </a:xfrm>
          <a:custGeom>
            <a:avLst/>
            <a:gdLst>
              <a:gd name="connsiteX0" fmla="*/ 1286063 w 3661800"/>
              <a:gd name="connsiteY0" fmla="*/ 0 h 6858000"/>
              <a:gd name="connsiteX1" fmla="*/ 3661800 w 3661800"/>
              <a:gd name="connsiteY1" fmla="*/ 0 h 6858000"/>
              <a:gd name="connsiteX2" fmla="*/ 3661800 w 3661800"/>
              <a:gd name="connsiteY2" fmla="*/ 6858000 h 6858000"/>
              <a:gd name="connsiteX3" fmla="*/ 1286063 w 3661800"/>
              <a:gd name="connsiteY3" fmla="*/ 6858000 h 6858000"/>
              <a:gd name="connsiteX4" fmla="*/ 1191995 w 3661800"/>
              <a:gd name="connsiteY4" fmla="*/ 6749405 h 6858000"/>
              <a:gd name="connsiteX5" fmla="*/ 0 w 3661800"/>
              <a:gd name="connsiteY5" fmla="*/ 3429000 h 6858000"/>
              <a:gd name="connsiteX6" fmla="*/ 1191995 w 3661800"/>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800" h="6858000">
                <a:moveTo>
                  <a:pt x="1286063" y="0"/>
                </a:moveTo>
                <a:lnTo>
                  <a:pt x="3661800" y="0"/>
                </a:lnTo>
                <a:lnTo>
                  <a:pt x="3661800" y="6858000"/>
                </a:lnTo>
                <a:lnTo>
                  <a:pt x="1286063" y="6858000"/>
                </a:lnTo>
                <a:lnTo>
                  <a:pt x="1191995" y="6749405"/>
                </a:lnTo>
                <a:cubicBezTo>
                  <a:pt x="447331" y="5847081"/>
                  <a:pt x="0" y="4690280"/>
                  <a:pt x="0" y="3429000"/>
                </a:cubicBezTo>
                <a:cubicBezTo>
                  <a:pt x="0" y="2167720"/>
                  <a:pt x="447331" y="1010919"/>
                  <a:pt x="1191995" y="108596"/>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pic>
        <p:nvPicPr>
          <p:cNvPr id="8" name="Kuva 7" descr="Finnish Transport and Communicatios Agency Traficom.">
            <a:extLst>
              <a:ext uri="{FF2B5EF4-FFF2-40B4-BE49-F238E27FC236}">
                <a16:creationId xmlns:a16="http://schemas.microsoft.com/office/drawing/2014/main" id="{9AD734A9-8F1B-43FB-9FF9-FD7E3EDFEF6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200" y="1195200"/>
            <a:ext cx="3002400" cy="628322"/>
          </a:xfrm>
          <a:prstGeom prst="rect">
            <a:avLst/>
          </a:prstGeom>
        </p:spPr>
      </p:pic>
    </p:spTree>
    <p:extLst>
      <p:ext uri="{BB962C8B-B14F-4D97-AF65-F5344CB8AC3E}">
        <p14:creationId xmlns:p14="http://schemas.microsoft.com/office/powerpoint/2010/main" val="134725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Otsikko_ja_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p:txBody>
          <a:bodyPr/>
          <a:lstStyle/>
          <a:p>
            <a:r>
              <a:rPr lang="en-US" noProof="0"/>
              <a:t>Click to edit Master title style</a:t>
            </a:r>
            <a:endParaRPr lang="en-GB" noProof="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47358"/>
            <a:ext cx="10746000"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2025-06-25</a:t>
            </a: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3076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Sisältö_ja_kuva_tai_väri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a:xfrm>
            <a:off x="612000" y="612000"/>
            <a:ext cx="7104000" cy="1108800"/>
          </a:xfrm>
        </p:spPr>
        <p:txBody>
          <a:bodyPr/>
          <a:lstStyle/>
          <a:p>
            <a:r>
              <a:rPr lang="en-US" noProof="0"/>
              <a:t>Click to edit Master title style</a:t>
            </a:r>
            <a:endParaRPr lang="en-GB" noProof="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36725"/>
            <a:ext cx="7104000"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Picture Placeholder 18">
            <a:extLst>
              <a:ext uri="{FF2B5EF4-FFF2-40B4-BE49-F238E27FC236}">
                <a16:creationId xmlns:a16="http://schemas.microsoft.com/office/drawing/2014/main" id="{EDEE3086-9377-0AC1-2357-D5A9D1808178}"/>
              </a:ext>
              <a:ext uri="{C183D7F6-B498-43B3-948B-1728B52AA6E4}">
                <adec:decorative xmlns:adec="http://schemas.microsoft.com/office/drawing/2017/decorative" val="1"/>
              </a:ext>
            </a:extLst>
          </p:cNvPr>
          <p:cNvSpPr>
            <a:spLocks noGrp="1"/>
          </p:cNvSpPr>
          <p:nvPr>
            <p:ph type="pic" sz="quarter" idx="13"/>
          </p:nvPr>
        </p:nvSpPr>
        <p:spPr>
          <a:xfrm>
            <a:off x="8530200" y="0"/>
            <a:ext cx="3661800" cy="6858000"/>
          </a:xfrm>
          <a:custGeom>
            <a:avLst/>
            <a:gdLst>
              <a:gd name="connsiteX0" fmla="*/ 1286063 w 3661800"/>
              <a:gd name="connsiteY0" fmla="*/ 0 h 6858000"/>
              <a:gd name="connsiteX1" fmla="*/ 3661800 w 3661800"/>
              <a:gd name="connsiteY1" fmla="*/ 0 h 6858000"/>
              <a:gd name="connsiteX2" fmla="*/ 3661800 w 3661800"/>
              <a:gd name="connsiteY2" fmla="*/ 6858000 h 6858000"/>
              <a:gd name="connsiteX3" fmla="*/ 1286063 w 3661800"/>
              <a:gd name="connsiteY3" fmla="*/ 6858000 h 6858000"/>
              <a:gd name="connsiteX4" fmla="*/ 1191995 w 3661800"/>
              <a:gd name="connsiteY4" fmla="*/ 6749405 h 6858000"/>
              <a:gd name="connsiteX5" fmla="*/ 0 w 3661800"/>
              <a:gd name="connsiteY5" fmla="*/ 3429000 h 6858000"/>
              <a:gd name="connsiteX6" fmla="*/ 1191995 w 3661800"/>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800" h="6858000">
                <a:moveTo>
                  <a:pt x="1286063" y="0"/>
                </a:moveTo>
                <a:lnTo>
                  <a:pt x="3661800" y="0"/>
                </a:lnTo>
                <a:lnTo>
                  <a:pt x="3661800" y="6858000"/>
                </a:lnTo>
                <a:lnTo>
                  <a:pt x="1286063" y="6858000"/>
                </a:lnTo>
                <a:lnTo>
                  <a:pt x="1191995" y="6749405"/>
                </a:lnTo>
                <a:cubicBezTo>
                  <a:pt x="447331" y="5847081"/>
                  <a:pt x="0" y="4690280"/>
                  <a:pt x="0" y="3429000"/>
                </a:cubicBezTo>
                <a:cubicBezTo>
                  <a:pt x="0" y="2167720"/>
                  <a:pt x="447331" y="1010919"/>
                  <a:pt x="1191995" y="108596"/>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Verdana"/>
                <a:ea typeface="+mn-ea"/>
                <a:cs typeface="+mn-cs"/>
              </a:rPr>
              <a:t>2025-06-25</a:t>
            </a: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42067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isältö_ja_iso_kuva_tai_väri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a:xfrm>
            <a:off x="612000" y="612000"/>
            <a:ext cx="5020704" cy="1108800"/>
          </a:xfrm>
        </p:spPr>
        <p:txBody>
          <a:bodyPr/>
          <a:lstStyle/>
          <a:p>
            <a:r>
              <a:rPr lang="en-US" noProof="0"/>
              <a:t>Click to edit Master title style</a:t>
            </a:r>
            <a:endParaRPr lang="fi-FI" noProof="0" dirty="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36725"/>
            <a:ext cx="5020704"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Picture Placeholder 12">
            <a:extLst>
              <a:ext uri="{FF2B5EF4-FFF2-40B4-BE49-F238E27FC236}">
                <a16:creationId xmlns:a16="http://schemas.microsoft.com/office/drawing/2014/main" id="{0A42AC09-A746-8C88-74AB-010E3AFBF36C}"/>
              </a:ext>
              <a:ext uri="{C183D7F6-B498-43B3-948B-1728B52AA6E4}">
                <adec:decorative xmlns:adec="http://schemas.microsoft.com/office/drawing/2017/decorative" val="1"/>
              </a:ext>
            </a:extLst>
          </p:cNvPr>
          <p:cNvSpPr>
            <a:spLocks noGrp="1"/>
          </p:cNvSpPr>
          <p:nvPr>
            <p:ph type="pic" sz="quarter" idx="13"/>
          </p:nvPr>
        </p:nvSpPr>
        <p:spPr>
          <a:xfrm>
            <a:off x="6254750" y="0"/>
            <a:ext cx="5937250" cy="6858000"/>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7250" h="6858000">
                <a:moveTo>
                  <a:pt x="1286063" y="0"/>
                </a:moveTo>
                <a:lnTo>
                  <a:pt x="5937250" y="0"/>
                </a:lnTo>
                <a:lnTo>
                  <a:pt x="5937250" y="6858000"/>
                </a:lnTo>
                <a:lnTo>
                  <a:pt x="1286063" y="6858000"/>
                </a:lnTo>
                <a:lnTo>
                  <a:pt x="1191995" y="6749405"/>
                </a:lnTo>
                <a:cubicBezTo>
                  <a:pt x="447331" y="5847081"/>
                  <a:pt x="0" y="4690280"/>
                  <a:pt x="0" y="3429000"/>
                </a:cubicBezTo>
                <a:cubicBezTo>
                  <a:pt x="0" y="2167720"/>
                  <a:pt x="447331" y="1010919"/>
                  <a:pt x="1191995" y="108596"/>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Verdana"/>
                <a:ea typeface="+mn-ea"/>
                <a:cs typeface="+mn-cs"/>
              </a:rPr>
              <a:t>2025-06-25</a:t>
            </a:r>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221440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Sisältö_ja_kuva_tai_väri_vas">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4D221F16-7D29-44FA-A5B2-65A658CDB282}"/>
              </a:ext>
              <a:ext uri="{C183D7F6-B498-43B3-948B-1728B52AA6E4}">
                <adec:decorative xmlns:adec="http://schemas.microsoft.com/office/drawing/2017/decorative" val="1"/>
              </a:ext>
            </a:extLst>
          </p:cNvPr>
          <p:cNvSpPr>
            <a:spLocks noGrp="1"/>
          </p:cNvSpPr>
          <p:nvPr>
            <p:ph type="pic" sz="quarter" idx="13"/>
          </p:nvPr>
        </p:nvSpPr>
        <p:spPr>
          <a:xfrm>
            <a:off x="-20196" y="0"/>
            <a:ext cx="3681221" cy="6862011"/>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2870200 w 6530401"/>
              <a:gd name="connsiteY6" fmla="*/ 6858001 h 6858001"/>
              <a:gd name="connsiteX7" fmla="*/ 0 w 6530401"/>
              <a:gd name="connsiteY7" fmla="*/ 0 h 6858001"/>
              <a:gd name="connsiteX0" fmla="*/ 0 w 3685601"/>
              <a:gd name="connsiteY0" fmla="*/ 0 h 6858001"/>
              <a:gd name="connsiteX1" fmla="*/ 2399539 w 3685601"/>
              <a:gd name="connsiteY1" fmla="*/ 0 h 6858001"/>
              <a:gd name="connsiteX2" fmla="*/ 2493607 w 3685601"/>
              <a:gd name="connsiteY2" fmla="*/ 108596 h 6858001"/>
              <a:gd name="connsiteX3" fmla="*/ 3685601 w 3685601"/>
              <a:gd name="connsiteY3" fmla="*/ 3429000 h 6858001"/>
              <a:gd name="connsiteX4" fmla="*/ 2493607 w 3685601"/>
              <a:gd name="connsiteY4" fmla="*/ 6749405 h 6858001"/>
              <a:gd name="connsiteX5" fmla="*/ 2399538 w 3685601"/>
              <a:gd name="connsiteY5" fmla="*/ 6858001 h 6858001"/>
              <a:gd name="connsiteX6" fmla="*/ 25400 w 3685601"/>
              <a:gd name="connsiteY6" fmla="*/ 6858001 h 6858001"/>
              <a:gd name="connsiteX7" fmla="*/ 0 w 3685601"/>
              <a:gd name="connsiteY7" fmla="*/ 0 h 68580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70701"/>
              <a:gd name="connsiteX1" fmla="*/ 2386839 w 3672901"/>
              <a:gd name="connsiteY1" fmla="*/ 12700 h 6870701"/>
              <a:gd name="connsiteX2" fmla="*/ 2480907 w 3672901"/>
              <a:gd name="connsiteY2" fmla="*/ 121296 h 6870701"/>
              <a:gd name="connsiteX3" fmla="*/ 3672901 w 3672901"/>
              <a:gd name="connsiteY3" fmla="*/ 3441700 h 6870701"/>
              <a:gd name="connsiteX4" fmla="*/ 2480907 w 3672901"/>
              <a:gd name="connsiteY4" fmla="*/ 6762105 h 6870701"/>
              <a:gd name="connsiteX5" fmla="*/ 2386838 w 3672901"/>
              <a:gd name="connsiteY5" fmla="*/ 6870701 h 6870701"/>
              <a:gd name="connsiteX6" fmla="*/ 12700 w 3672901"/>
              <a:gd name="connsiteY6" fmla="*/ 6870701 h 6870701"/>
              <a:gd name="connsiteX7" fmla="*/ 0 w 3672901"/>
              <a:gd name="connsiteY7" fmla="*/ 0 h 68707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12700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868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868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868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467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467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467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467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4679 w 3672901"/>
              <a:gd name="connsiteY6" fmla="*/ 6858001 h 6858001"/>
              <a:gd name="connsiteX7" fmla="*/ 0 w 3672901"/>
              <a:gd name="connsiteY7" fmla="*/ 0 h 6858001"/>
              <a:gd name="connsiteX0" fmla="*/ 8320 w 3681221"/>
              <a:gd name="connsiteY0" fmla="*/ 0 h 6862011"/>
              <a:gd name="connsiteX1" fmla="*/ 2395159 w 3681221"/>
              <a:gd name="connsiteY1" fmla="*/ 0 h 6862011"/>
              <a:gd name="connsiteX2" fmla="*/ 2489227 w 3681221"/>
              <a:gd name="connsiteY2" fmla="*/ 108596 h 6862011"/>
              <a:gd name="connsiteX3" fmla="*/ 3681221 w 3681221"/>
              <a:gd name="connsiteY3" fmla="*/ 3429000 h 6862011"/>
              <a:gd name="connsiteX4" fmla="*/ 2489227 w 3681221"/>
              <a:gd name="connsiteY4" fmla="*/ 6749405 h 6862011"/>
              <a:gd name="connsiteX5" fmla="*/ 2395158 w 3681221"/>
              <a:gd name="connsiteY5" fmla="*/ 6858001 h 6862011"/>
              <a:gd name="connsiteX6" fmla="*/ 967 w 3681221"/>
              <a:gd name="connsiteY6" fmla="*/ 6862011 h 6862011"/>
              <a:gd name="connsiteX7" fmla="*/ 8320 w 3681221"/>
              <a:gd name="connsiteY7" fmla="*/ 0 h 6862011"/>
              <a:gd name="connsiteX0" fmla="*/ 8320 w 3681221"/>
              <a:gd name="connsiteY0" fmla="*/ 0 h 6862011"/>
              <a:gd name="connsiteX1" fmla="*/ 2395159 w 3681221"/>
              <a:gd name="connsiteY1" fmla="*/ 0 h 6862011"/>
              <a:gd name="connsiteX2" fmla="*/ 2489227 w 3681221"/>
              <a:gd name="connsiteY2" fmla="*/ 108596 h 6862011"/>
              <a:gd name="connsiteX3" fmla="*/ 3681221 w 3681221"/>
              <a:gd name="connsiteY3" fmla="*/ 3429000 h 6862011"/>
              <a:gd name="connsiteX4" fmla="*/ 2489227 w 3681221"/>
              <a:gd name="connsiteY4" fmla="*/ 6749405 h 6862011"/>
              <a:gd name="connsiteX5" fmla="*/ 2395158 w 3681221"/>
              <a:gd name="connsiteY5" fmla="*/ 6858001 h 6862011"/>
              <a:gd name="connsiteX6" fmla="*/ 967 w 3681221"/>
              <a:gd name="connsiteY6" fmla="*/ 6862011 h 6862011"/>
              <a:gd name="connsiteX7" fmla="*/ 8320 w 3681221"/>
              <a:gd name="connsiteY7" fmla="*/ 0 h 686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1221" h="6862011">
                <a:moveTo>
                  <a:pt x="8320" y="0"/>
                </a:moveTo>
                <a:lnTo>
                  <a:pt x="2395159" y="0"/>
                </a:lnTo>
                <a:lnTo>
                  <a:pt x="2489227" y="108596"/>
                </a:lnTo>
                <a:cubicBezTo>
                  <a:pt x="3233891" y="1010919"/>
                  <a:pt x="3681221" y="2167720"/>
                  <a:pt x="3681221" y="3429000"/>
                </a:cubicBezTo>
                <a:cubicBezTo>
                  <a:pt x="3681221" y="4690280"/>
                  <a:pt x="3233891" y="5847081"/>
                  <a:pt x="2489227" y="6749405"/>
                </a:cubicBezTo>
                <a:lnTo>
                  <a:pt x="2395158" y="6858001"/>
                </a:lnTo>
                <a:lnTo>
                  <a:pt x="967" y="6862011"/>
                </a:lnTo>
                <a:cubicBezTo>
                  <a:pt x="-3378" y="4475747"/>
                  <a:pt x="8320" y="2286000"/>
                  <a:pt x="8320" y="0"/>
                </a:cubicBezTo>
                <a:close/>
              </a:path>
            </a:pathLst>
          </a:custGeom>
          <a:solidFill>
            <a:schemeClr val="tx2"/>
          </a:solidFill>
          <a:ln>
            <a:noFill/>
          </a:ln>
        </p:spPr>
        <p:txBody>
          <a:bodyPr wrap="square" anchor="ctr" anchorCtr="0">
            <a:noAutofit/>
          </a:bodyPr>
          <a:lstStyle>
            <a:lvl1pPr marL="0" indent="0" algn="ctr">
              <a:buNone/>
              <a:defRPr>
                <a:solidFill>
                  <a:schemeClr val="bg1"/>
                </a:solidFill>
              </a:defRPr>
            </a:lvl1pPr>
          </a:lstStyle>
          <a:p>
            <a:r>
              <a:rPr lang="en-US"/>
              <a:t>Click icon to add picture</a:t>
            </a:r>
            <a:endParaRPr lang="en-FI" dirty="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4160046" y="1673225"/>
            <a:ext cx="7203279"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a:xfrm>
            <a:off x="2595922" y="6466504"/>
            <a:ext cx="3588978" cy="252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tx1"/>
                </a:solidFill>
              </a:defRPr>
            </a:lvl1pPr>
          </a:lstStyle>
          <a:p>
            <a:pPr>
              <a:defRPr/>
            </a:pPr>
            <a:r>
              <a:rPr lang="en-GB" noProof="0"/>
              <a:t>2025-06-25</a:t>
            </a: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tx1"/>
                </a:solidFill>
              </a:defRPr>
            </a:lvl1pPr>
          </a:lstStyle>
          <a:p>
            <a:pPr>
              <a:defRPr/>
            </a:pPr>
            <a:fld id="{E97DE6E4-DC77-456C-872A-552B509F49AF}" type="slidenum">
              <a:rPr lang="en-GB" noProof="0" smtClean="0"/>
              <a:pPr>
                <a:defRPr/>
              </a:pPr>
              <a:t>‹#›</a:t>
            </a:fld>
            <a:endParaRPr lang="en-GB" noProof="0"/>
          </a:p>
        </p:txBody>
      </p:sp>
      <p:sp>
        <p:nvSpPr>
          <p:cNvPr id="13" name="Otsikko 1">
            <a:extLst>
              <a:ext uri="{FF2B5EF4-FFF2-40B4-BE49-F238E27FC236}">
                <a16:creationId xmlns:a16="http://schemas.microsoft.com/office/drawing/2014/main" id="{B1C1A5E9-D42C-4D43-8CA5-39B0F1DB52EC}"/>
              </a:ext>
            </a:extLst>
          </p:cNvPr>
          <p:cNvSpPr>
            <a:spLocks noGrp="1"/>
          </p:cNvSpPr>
          <p:nvPr>
            <p:ph type="title"/>
          </p:nvPr>
        </p:nvSpPr>
        <p:spPr>
          <a:xfrm>
            <a:off x="4160046" y="612000"/>
            <a:ext cx="7226254" cy="1108800"/>
          </a:xfrm>
        </p:spPr>
        <p:txBody>
          <a:bodyPr/>
          <a:lstStyle/>
          <a:p>
            <a:r>
              <a:rPr lang="en-US" noProof="0"/>
              <a:t>Click to edit Master title style</a:t>
            </a:r>
            <a:endParaRPr lang="en-GB" noProof="0"/>
          </a:p>
        </p:txBody>
      </p:sp>
      <p:sp>
        <p:nvSpPr>
          <p:cNvPr id="11" name="Tekstin paikkamerkki 4">
            <a:extLst>
              <a:ext uri="{FF2B5EF4-FFF2-40B4-BE49-F238E27FC236}">
                <a16:creationId xmlns:a16="http://schemas.microsoft.com/office/drawing/2014/main" id="{10426463-B020-4234-88A7-48C0F0F367EB}"/>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81649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2.svg"/><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11">
            <a:extLst>
              <a:ext uri="{FF2B5EF4-FFF2-40B4-BE49-F238E27FC236}">
                <a16:creationId xmlns:a16="http://schemas.microsoft.com/office/drawing/2014/main" id="{FF450953-E86B-4CE1-A3E6-114DAF0494AD}"/>
              </a:ext>
              <a:ext uri="{C183D7F6-B498-43B3-948B-1728B52AA6E4}">
                <adec:decorative xmlns:adec="http://schemas.microsoft.com/office/drawing/2017/decorative" val="1"/>
              </a:ext>
            </a:extLst>
          </p:cNvPr>
          <p:cNvPicPr>
            <a:picLocks noChangeAspect="1"/>
          </p:cNvPicPr>
          <p:nvPr userDrawn="1"/>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bwMode="auto">
          <a:xfrm>
            <a:off x="212430" y="6490548"/>
            <a:ext cx="1170578" cy="1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on paikkamerkki 1">
            <a:extLst>
              <a:ext uri="{FF2B5EF4-FFF2-40B4-BE49-F238E27FC236}">
                <a16:creationId xmlns:a16="http://schemas.microsoft.com/office/drawing/2014/main" id="{E0C829BA-2C9F-4C7E-8A47-3D9F9CC8D606}"/>
              </a:ext>
            </a:extLst>
          </p:cNvPr>
          <p:cNvSpPr>
            <a:spLocks noGrp="1"/>
          </p:cNvSpPr>
          <p:nvPr>
            <p:ph type="title"/>
          </p:nvPr>
        </p:nvSpPr>
        <p:spPr>
          <a:xfrm>
            <a:off x="612000" y="612000"/>
            <a:ext cx="10746000" cy="1108800"/>
          </a:xfrm>
          <a:prstGeom prst="rect">
            <a:avLst/>
          </a:prstGeom>
        </p:spPr>
        <p:txBody>
          <a:bodyPr vert="horz" lIns="91440" tIns="45720" rIns="91440" bIns="45720" rtlCol="0" anchor="t">
            <a:noAutofit/>
          </a:bodyPr>
          <a:lstStyle/>
          <a:p>
            <a:endParaRPr lang="en-GB" noProof="0"/>
          </a:p>
        </p:txBody>
      </p:sp>
      <p:sp>
        <p:nvSpPr>
          <p:cNvPr id="3" name="Tekstin paikkamerkki 2">
            <a:extLst>
              <a:ext uri="{FF2B5EF4-FFF2-40B4-BE49-F238E27FC236}">
                <a16:creationId xmlns:a16="http://schemas.microsoft.com/office/drawing/2014/main" id="{4F62209A-AF68-492D-AC06-25DBD3C0CCD7}"/>
              </a:ext>
            </a:extLst>
          </p:cNvPr>
          <p:cNvSpPr>
            <a:spLocks noGrp="1"/>
          </p:cNvSpPr>
          <p:nvPr>
            <p:ph type="body" idx="1"/>
          </p:nvPr>
        </p:nvSpPr>
        <p:spPr>
          <a:xfrm>
            <a:off x="612000" y="1736725"/>
            <a:ext cx="10746000" cy="4437275"/>
          </a:xfrm>
          <a:prstGeom prst="rect">
            <a:avLst/>
          </a:prstGeom>
        </p:spPr>
        <p:txBody>
          <a:bodyPr vert="horz" lIns="91440" tIns="45720" rIns="91440" bIns="45720" rtlCol="0">
            <a:noAutofit/>
          </a:bodyPr>
          <a:lstStyle/>
          <a:p>
            <a:pPr lvl="0"/>
            <a:r>
              <a:rPr lang="en-GB" noProof="0"/>
              <a:t>Muokkaa tekstin perustyylejä napsauttamalla</a:t>
            </a:r>
          </a:p>
          <a:p>
            <a:pPr lvl="1"/>
            <a:r>
              <a:rPr lang="en-GB" noProof="0"/>
              <a:t>toinen taso</a:t>
            </a:r>
          </a:p>
          <a:p>
            <a:pPr lvl="2"/>
            <a:r>
              <a:rPr lang="en-GB" noProof="0"/>
              <a:t>kolmas taso</a:t>
            </a:r>
          </a:p>
          <a:p>
            <a:pPr lvl="3"/>
            <a:r>
              <a:rPr lang="en-GB" noProof="0"/>
              <a:t>neljäs taso</a:t>
            </a:r>
          </a:p>
          <a:p>
            <a:pPr lvl="4"/>
            <a:r>
              <a:rPr lang="en-GB" noProof="0"/>
              <a:t>viides taso</a:t>
            </a:r>
          </a:p>
        </p:txBody>
      </p:sp>
      <p:sp>
        <p:nvSpPr>
          <p:cNvPr id="5" name="Alatunnisteen paikkamerkki 4">
            <a:extLst>
              <a:ext uri="{FF2B5EF4-FFF2-40B4-BE49-F238E27FC236}">
                <a16:creationId xmlns:a16="http://schemas.microsoft.com/office/drawing/2014/main" id="{657077C5-42E2-4285-A08A-7508B463534F}"/>
              </a:ext>
            </a:extLst>
          </p:cNvPr>
          <p:cNvSpPr>
            <a:spLocks noGrp="1"/>
          </p:cNvSpPr>
          <p:nvPr>
            <p:ph type="ftr" sz="quarter" idx="3"/>
          </p:nvPr>
        </p:nvSpPr>
        <p:spPr>
          <a:xfrm>
            <a:off x="2507022" y="6466504"/>
            <a:ext cx="3588978" cy="252000"/>
          </a:xfrm>
          <a:prstGeom prst="rect">
            <a:avLst/>
          </a:prstGeom>
        </p:spPr>
        <p:txBody>
          <a:bodyPr vert="horz" lIns="91440" tIns="45720" rIns="91440" bIns="45720" rtlCol="0" anchor="ctr"/>
          <a:lstStyle>
            <a:lvl1pPr algn="l">
              <a:defRPr sz="1000">
                <a:solidFill>
                  <a:srgbClr val="7C878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[Esityksen nimi]</a:t>
            </a:r>
            <a:endParaRPr kumimoji="0" lang="en-GB"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CE94F4B6-6E26-4DFB-852C-F2285979FAC8}"/>
              </a:ext>
            </a:extLst>
          </p:cNvPr>
          <p:cNvSpPr>
            <a:spLocks noGrp="1"/>
          </p:cNvSpPr>
          <p:nvPr>
            <p:ph type="dt" sz="half" idx="2"/>
          </p:nvPr>
        </p:nvSpPr>
        <p:spPr>
          <a:xfrm>
            <a:off x="9164150" y="6466504"/>
            <a:ext cx="1872000" cy="252000"/>
          </a:xfrm>
          <a:prstGeom prst="rect">
            <a:avLst/>
          </a:prstGeom>
        </p:spPr>
        <p:txBody>
          <a:bodyPr vert="horz" lIns="91440" tIns="45720" rIns="91440" bIns="45720" rtlCol="0" anchor="ctr"/>
          <a:lstStyle>
            <a:lvl1pPr algn="ctr">
              <a:defRPr sz="1000">
                <a:solidFill>
                  <a:srgbClr val="7C878E"/>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2025-06-25</a:t>
            </a:r>
          </a:p>
        </p:txBody>
      </p:sp>
      <p:sp>
        <p:nvSpPr>
          <p:cNvPr id="6" name="Dian numeron paikkamerkki 5">
            <a:extLst>
              <a:ext uri="{FF2B5EF4-FFF2-40B4-BE49-F238E27FC236}">
                <a16:creationId xmlns:a16="http://schemas.microsoft.com/office/drawing/2014/main" id="{1EE4E371-AE67-45EA-BF47-9E71271783D0}"/>
              </a:ext>
            </a:extLst>
          </p:cNvPr>
          <p:cNvSpPr>
            <a:spLocks noGrp="1"/>
          </p:cNvSpPr>
          <p:nvPr>
            <p:ph type="sldNum" sz="quarter" idx="4"/>
          </p:nvPr>
        </p:nvSpPr>
        <p:spPr>
          <a:xfrm>
            <a:off x="11304000" y="6466504"/>
            <a:ext cx="610671" cy="252000"/>
          </a:xfrm>
          <a:prstGeom prst="rect">
            <a:avLst/>
          </a:prstGeom>
        </p:spPr>
        <p:txBody>
          <a:bodyPr vert="horz" lIns="91440" tIns="45720" rIns="91440" bIns="45720" rtlCol="0" anchor="ctr"/>
          <a:lstStyle>
            <a:lvl1pPr algn="r">
              <a:defRPr sz="1000">
                <a:solidFill>
                  <a:srgbClr val="7C878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000098445"/>
      </p:ext>
    </p:extLst>
  </p:cSld>
  <p:clrMap bg1="lt1" tx1="dk1" bg2="lt2" tx2="dk2" accent1="accent1" accent2="accent2" accent3="accent3" accent4="accent4" accent5="accent5" accent6="accent6" hlink="hlink" folHlink="folHlink"/>
  <p:sldLayoutIdLst>
    <p:sldLayoutId id="2147483709" r:id="rId1"/>
    <p:sldLayoutId id="2147483716" r:id="rId2"/>
    <p:sldLayoutId id="2147483710" r:id="rId3"/>
    <p:sldLayoutId id="2147483687" r:id="rId4"/>
    <p:sldLayoutId id="2147483711" r:id="rId5"/>
    <p:sldLayoutId id="2147483664" r:id="rId6"/>
    <p:sldLayoutId id="2147483712" r:id="rId7"/>
    <p:sldLayoutId id="2147483713" r:id="rId8"/>
    <p:sldLayoutId id="2147483707" r:id="rId9"/>
    <p:sldLayoutId id="2147483708" r:id="rId10"/>
    <p:sldLayoutId id="2147483667" r:id="rId11"/>
    <p:sldLayoutId id="2147483668" r:id="rId12"/>
    <p:sldLayoutId id="2147483673" r:id="rId13"/>
    <p:sldLayoutId id="2147483682" r:id="rId14"/>
    <p:sldLayoutId id="2147483691" r:id="rId15"/>
    <p:sldLayoutId id="2147483694" r:id="rId16"/>
    <p:sldLayoutId id="2147483698" r:id="rId17"/>
    <p:sldLayoutId id="2147483683" r:id="rId18"/>
    <p:sldLayoutId id="2147483693" r:id="rId19"/>
    <p:sldLayoutId id="2147483695" r:id="rId20"/>
    <p:sldLayoutId id="2147483697" r:id="rId21"/>
    <p:sldLayoutId id="2147483675" r:id="rId22"/>
  </p:sldLayoutIdLst>
  <p:hf hdr="0" ft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70000" indent="-270000" algn="l" defTabSz="914400" rtl="0" eaLnBrk="1" latinLnBrk="0" hangingPunct="1">
        <a:lnSpc>
          <a:spcPct val="113000"/>
        </a:lnSpc>
        <a:spcBef>
          <a:spcPts val="1200"/>
        </a:spcBef>
        <a:buClr>
          <a:schemeClr val="tx2"/>
        </a:buClr>
        <a:buFont typeface="Wingdings 3" panose="05040102010807070707" pitchFamily="18" charset="2"/>
        <a:buChar char=""/>
        <a:defRPr sz="2000" kern="1200">
          <a:solidFill>
            <a:schemeClr val="tx1"/>
          </a:solidFill>
          <a:latin typeface="+mn-lt"/>
          <a:ea typeface="+mn-ea"/>
          <a:cs typeface="+mn-cs"/>
        </a:defRPr>
      </a:lvl1pPr>
      <a:lvl2pPr marL="540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2pPr>
      <a:lvl3pPr marL="828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3pPr>
      <a:lvl4pPr marL="1080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4pPr>
      <a:lvl5pPr marL="1368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5pPr>
      <a:lvl6pPr marL="1656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6pPr>
      <a:lvl7pPr marL="1944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7pPr>
      <a:lvl8pPr marL="2268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8pPr>
      <a:lvl9pPr marL="2520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
          <p15:clr>
            <a:srgbClr val="F26B43"/>
          </p15:clr>
        </p15:guide>
        <p15:guide id="3" pos="7158">
          <p15:clr>
            <a:srgbClr val="F26B43"/>
          </p15:clr>
        </p15:guide>
        <p15:guide id="4" orient="horz" pos="1094" userDrawn="1">
          <p15:clr>
            <a:srgbClr val="F26B43"/>
          </p15:clr>
        </p15:guide>
        <p15:guide id="5" orient="horz" pos="1201">
          <p15:clr>
            <a:srgbClr val="F26B43"/>
          </p15:clr>
        </p15:guide>
        <p15:guide id="6" orient="horz" pos="3892">
          <p15:clr>
            <a:srgbClr val="F26B43"/>
          </p15:clr>
        </p15:guide>
        <p15:guide id="7" orient="horz" pos="379">
          <p15:clr>
            <a:srgbClr val="F26B43"/>
          </p15:clr>
        </p15:guide>
        <p15:guide id="8" orient="horz" pos="4187">
          <p15:clr>
            <a:srgbClr val="F26B43"/>
          </p15:clr>
        </p15:guide>
        <p15:guide id="9" pos="3840">
          <p15:clr>
            <a:srgbClr val="F26B43"/>
          </p15:clr>
        </p15:guide>
        <p15:guide id="10" pos="3940" userDrawn="1">
          <p15:clr>
            <a:srgbClr val="F26B43"/>
          </p15:clr>
        </p15:guide>
        <p15:guide id="12" orient="horz" pos="8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11">
            <a:extLst>
              <a:ext uri="{FF2B5EF4-FFF2-40B4-BE49-F238E27FC236}">
                <a16:creationId xmlns:a16="http://schemas.microsoft.com/office/drawing/2014/main" id="{FF450953-E86B-4CE1-A3E6-114DAF0494AD}"/>
              </a:ext>
              <a:ext uri="{C183D7F6-B498-43B3-948B-1728B52AA6E4}">
                <adec:decorative xmlns:adec="http://schemas.microsoft.com/office/drawing/2017/decorative" val="1"/>
              </a:ext>
            </a:extLst>
          </p:cNvPr>
          <p:cNvPicPr>
            <a:picLocks noChangeAspect="1"/>
          </p:cNvPicPr>
          <p:nvPr userDrawn="1"/>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bwMode="auto">
          <a:xfrm>
            <a:off x="212430" y="6490548"/>
            <a:ext cx="1170578" cy="1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on paikkamerkki 1">
            <a:extLst>
              <a:ext uri="{FF2B5EF4-FFF2-40B4-BE49-F238E27FC236}">
                <a16:creationId xmlns:a16="http://schemas.microsoft.com/office/drawing/2014/main" id="{E0C829BA-2C9F-4C7E-8A47-3D9F9CC8D606}"/>
              </a:ext>
            </a:extLst>
          </p:cNvPr>
          <p:cNvSpPr>
            <a:spLocks noGrp="1"/>
          </p:cNvSpPr>
          <p:nvPr>
            <p:ph type="title"/>
          </p:nvPr>
        </p:nvSpPr>
        <p:spPr>
          <a:xfrm>
            <a:off x="612000" y="612000"/>
            <a:ext cx="10746000" cy="1108800"/>
          </a:xfrm>
          <a:prstGeom prst="rect">
            <a:avLst/>
          </a:prstGeom>
        </p:spPr>
        <p:txBody>
          <a:bodyPr vert="horz" lIns="91440" tIns="45720" rIns="91440" bIns="45720" rtlCol="0" anchor="t">
            <a:noAutofit/>
          </a:bodyPr>
          <a:lstStyle/>
          <a:p>
            <a:endParaRPr lang="en-GB" noProof="0"/>
          </a:p>
        </p:txBody>
      </p:sp>
      <p:sp>
        <p:nvSpPr>
          <p:cNvPr id="3" name="Tekstin paikkamerkki 2">
            <a:extLst>
              <a:ext uri="{FF2B5EF4-FFF2-40B4-BE49-F238E27FC236}">
                <a16:creationId xmlns:a16="http://schemas.microsoft.com/office/drawing/2014/main" id="{4F62209A-AF68-492D-AC06-25DBD3C0CCD7}"/>
              </a:ext>
            </a:extLst>
          </p:cNvPr>
          <p:cNvSpPr>
            <a:spLocks noGrp="1"/>
          </p:cNvSpPr>
          <p:nvPr>
            <p:ph type="body" idx="1"/>
          </p:nvPr>
        </p:nvSpPr>
        <p:spPr>
          <a:xfrm>
            <a:off x="612000" y="1736725"/>
            <a:ext cx="10746000" cy="4437275"/>
          </a:xfrm>
          <a:prstGeom prst="rect">
            <a:avLst/>
          </a:prstGeom>
        </p:spPr>
        <p:txBody>
          <a:bodyPr vert="horz" lIns="91440" tIns="45720" rIns="91440" bIns="45720" rtlCol="0">
            <a:noAutofit/>
          </a:bodyPr>
          <a:lstStyle/>
          <a:p>
            <a:pPr lvl="0"/>
            <a:r>
              <a:rPr lang="en-GB" noProof="0"/>
              <a:t>Muokkaa tekstin perustyylejä napsauttamalla</a:t>
            </a:r>
          </a:p>
          <a:p>
            <a:pPr lvl="1"/>
            <a:r>
              <a:rPr lang="en-GB" noProof="0"/>
              <a:t>toinen taso</a:t>
            </a:r>
          </a:p>
          <a:p>
            <a:pPr lvl="2"/>
            <a:r>
              <a:rPr lang="en-GB" noProof="0"/>
              <a:t>kolmas taso</a:t>
            </a:r>
          </a:p>
          <a:p>
            <a:pPr lvl="3"/>
            <a:r>
              <a:rPr lang="en-GB" noProof="0"/>
              <a:t>neljäs taso</a:t>
            </a:r>
          </a:p>
          <a:p>
            <a:pPr lvl="4"/>
            <a:r>
              <a:rPr lang="en-GB" noProof="0"/>
              <a:t>viides taso</a:t>
            </a:r>
          </a:p>
        </p:txBody>
      </p:sp>
      <p:sp>
        <p:nvSpPr>
          <p:cNvPr id="5" name="Alatunnisteen paikkamerkki 4">
            <a:extLst>
              <a:ext uri="{FF2B5EF4-FFF2-40B4-BE49-F238E27FC236}">
                <a16:creationId xmlns:a16="http://schemas.microsoft.com/office/drawing/2014/main" id="{657077C5-42E2-4285-A08A-7508B463534F}"/>
              </a:ext>
            </a:extLst>
          </p:cNvPr>
          <p:cNvSpPr>
            <a:spLocks noGrp="1"/>
          </p:cNvSpPr>
          <p:nvPr>
            <p:ph type="ftr" sz="quarter" idx="3"/>
          </p:nvPr>
        </p:nvSpPr>
        <p:spPr>
          <a:xfrm>
            <a:off x="2507022" y="6466504"/>
            <a:ext cx="3588978" cy="252000"/>
          </a:xfrm>
          <a:prstGeom prst="rect">
            <a:avLst/>
          </a:prstGeom>
        </p:spPr>
        <p:txBody>
          <a:bodyPr vert="horz" lIns="91440" tIns="45720" rIns="91440" bIns="45720" rtlCol="0" anchor="ctr"/>
          <a:lstStyle>
            <a:lvl1pPr algn="l">
              <a:defRPr sz="1000">
                <a:solidFill>
                  <a:srgbClr val="7C878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[Esityksen nimi]</a:t>
            </a:r>
            <a:endParaRPr kumimoji="0" lang="en-GB"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CE94F4B6-6E26-4DFB-852C-F2285979FAC8}"/>
              </a:ext>
            </a:extLst>
          </p:cNvPr>
          <p:cNvSpPr>
            <a:spLocks noGrp="1"/>
          </p:cNvSpPr>
          <p:nvPr>
            <p:ph type="dt" sz="half" idx="2"/>
          </p:nvPr>
        </p:nvSpPr>
        <p:spPr>
          <a:xfrm>
            <a:off x="9164150" y="6466504"/>
            <a:ext cx="1872000" cy="252000"/>
          </a:xfrm>
          <a:prstGeom prst="rect">
            <a:avLst/>
          </a:prstGeom>
        </p:spPr>
        <p:txBody>
          <a:bodyPr vert="horz" lIns="91440" tIns="45720" rIns="91440" bIns="45720" rtlCol="0" anchor="ctr"/>
          <a:lstStyle>
            <a:lvl1pPr algn="ctr">
              <a:defRPr sz="1000">
                <a:solidFill>
                  <a:srgbClr val="7C878E"/>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2025-06-25</a:t>
            </a:r>
          </a:p>
        </p:txBody>
      </p:sp>
      <p:sp>
        <p:nvSpPr>
          <p:cNvPr id="6" name="Dian numeron paikkamerkki 5">
            <a:extLst>
              <a:ext uri="{FF2B5EF4-FFF2-40B4-BE49-F238E27FC236}">
                <a16:creationId xmlns:a16="http://schemas.microsoft.com/office/drawing/2014/main" id="{1EE4E371-AE67-45EA-BF47-9E71271783D0}"/>
              </a:ext>
            </a:extLst>
          </p:cNvPr>
          <p:cNvSpPr>
            <a:spLocks noGrp="1"/>
          </p:cNvSpPr>
          <p:nvPr>
            <p:ph type="sldNum" sz="quarter" idx="4"/>
          </p:nvPr>
        </p:nvSpPr>
        <p:spPr>
          <a:xfrm>
            <a:off x="11304000" y="6466504"/>
            <a:ext cx="610671" cy="252000"/>
          </a:xfrm>
          <a:prstGeom prst="rect">
            <a:avLst/>
          </a:prstGeom>
        </p:spPr>
        <p:txBody>
          <a:bodyPr vert="horz" lIns="91440" tIns="45720" rIns="91440" bIns="45720" rtlCol="0" anchor="ctr"/>
          <a:lstStyle>
            <a:lvl1pPr algn="r">
              <a:defRPr sz="1000">
                <a:solidFill>
                  <a:srgbClr val="7C878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419454453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Lst>
  <p:hf hdr="0" ft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70000" indent="-270000" algn="l" defTabSz="914400" rtl="0" eaLnBrk="1" latinLnBrk="0" hangingPunct="1">
        <a:lnSpc>
          <a:spcPct val="113000"/>
        </a:lnSpc>
        <a:spcBef>
          <a:spcPts val="1200"/>
        </a:spcBef>
        <a:buClr>
          <a:schemeClr val="tx2"/>
        </a:buClr>
        <a:buFont typeface="Wingdings 3" panose="05040102010807070707" pitchFamily="18" charset="2"/>
        <a:buChar char=""/>
        <a:defRPr sz="2000" kern="1200">
          <a:solidFill>
            <a:schemeClr val="tx1"/>
          </a:solidFill>
          <a:latin typeface="+mn-lt"/>
          <a:ea typeface="+mn-ea"/>
          <a:cs typeface="+mn-cs"/>
        </a:defRPr>
      </a:lvl1pPr>
      <a:lvl2pPr marL="540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2pPr>
      <a:lvl3pPr marL="828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3pPr>
      <a:lvl4pPr marL="1080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4pPr>
      <a:lvl5pPr marL="1368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5pPr>
      <a:lvl6pPr marL="1656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6pPr>
      <a:lvl7pPr marL="1944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7pPr>
      <a:lvl8pPr marL="2268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8pPr>
      <a:lvl9pPr marL="2520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
          <p15:clr>
            <a:srgbClr val="F26B43"/>
          </p15:clr>
        </p15:guide>
        <p15:guide id="3" pos="7158">
          <p15:clr>
            <a:srgbClr val="F26B43"/>
          </p15:clr>
        </p15:guide>
        <p15:guide id="4" orient="horz" pos="1094">
          <p15:clr>
            <a:srgbClr val="F26B43"/>
          </p15:clr>
        </p15:guide>
        <p15:guide id="5" orient="horz" pos="1201">
          <p15:clr>
            <a:srgbClr val="F26B43"/>
          </p15:clr>
        </p15:guide>
        <p15:guide id="6" orient="horz" pos="3892">
          <p15:clr>
            <a:srgbClr val="F26B43"/>
          </p15:clr>
        </p15:guide>
        <p15:guide id="7" orient="horz" pos="379">
          <p15:clr>
            <a:srgbClr val="F26B43"/>
          </p15:clr>
        </p15:guide>
        <p15:guide id="8" orient="horz" pos="4187">
          <p15:clr>
            <a:srgbClr val="F26B43"/>
          </p15:clr>
        </p15:guide>
        <p15:guide id="9" pos="3840">
          <p15:clr>
            <a:srgbClr val="F26B43"/>
          </p15:clr>
        </p15:guide>
        <p15:guide id="10" pos="3940">
          <p15:clr>
            <a:srgbClr val="F26B43"/>
          </p15:clr>
        </p15:guide>
        <p15:guide id="12" orient="horz" pos="8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36.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hyperlink" Target="https://www.enisa.europa.eu/publications/enisa-threat-landscape-for-ransomware-attacks" TargetMode="External"/><Relationship Id="rId2" Type="http://schemas.openxmlformats.org/officeDocument/2006/relationships/hyperlink" Target="https://publications.jrc.ec.europa.eu/repository/handle/JRC118089"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https://www.microsoft.com/en-us/security/security-insider/emerging-threats/US-healthcare-at-risk-strengthening-resiliency-against-ransomware-attacks"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s://www.microsoft.com/en-us/security/security-insider/emerging-threats/US-healthcare-at-risk-strengthening-resiliency-against-ransomware-attacks"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https://www.microsoft.com/en-us/security/security-insider/emerging-threats/US-healthcare-at-risk-strengthening-resiliency-against-ransomware-attacks"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microsoft.com/en-us/security/security-insider/emerging-threats/US-healthcare-at-risk-strengthening-resiliency-against-ransomware-attacks"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36.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jamanetwork.com/journals/jamanetworkopen/fullarticle/2804585"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7.sv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9.sv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p:txBody>
          <a:bodyPr/>
          <a:lstStyle/>
          <a:p>
            <a:r>
              <a:rPr lang="en-GB"/>
              <a:t>Why is Finnish healthcare doing so well against ransomware?</a:t>
            </a:r>
          </a:p>
        </p:txBody>
      </p:sp>
      <p:sp>
        <p:nvSpPr>
          <p:cNvPr id="5" name="Alaotsikko 4"/>
          <p:cNvSpPr>
            <a:spLocks noGrp="1"/>
          </p:cNvSpPr>
          <p:nvPr>
            <p:ph type="subTitle" idx="1"/>
          </p:nvPr>
        </p:nvSpPr>
        <p:spPr/>
        <p:txBody>
          <a:bodyPr/>
          <a:lstStyle/>
          <a:p>
            <a:r>
              <a:rPr lang="en-GB"/>
              <a:t>Perttu Halonen</a:t>
            </a:r>
          </a:p>
          <a:p>
            <a:r>
              <a:rPr lang="en-GB"/>
              <a:t>2025-06-25</a:t>
            </a:r>
          </a:p>
        </p:txBody>
      </p:sp>
      <p:pic>
        <p:nvPicPr>
          <p:cNvPr id="8" name="Picture Placeholder 7">
            <a:extLst>
              <a:ext uri="{FF2B5EF4-FFF2-40B4-BE49-F238E27FC236}">
                <a16:creationId xmlns:a16="http://schemas.microsoft.com/office/drawing/2014/main" id="{04EED34D-6377-470D-84A8-4904E4C2054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1084" r="21084"/>
          <a:stretch/>
        </p:blipFill>
        <p:spPr>
          <a:xfrm>
            <a:off x="6254750" y="0"/>
            <a:ext cx="5937250" cy="6858000"/>
          </a:xfrm>
        </p:spPr>
      </p:pic>
      <p:sp>
        <p:nvSpPr>
          <p:cNvPr id="6" name="Tekstiruutu 7">
            <a:extLst>
              <a:ext uri="{FF2B5EF4-FFF2-40B4-BE49-F238E27FC236}">
                <a16:creationId xmlns:a16="http://schemas.microsoft.com/office/drawing/2014/main" id="{52747308-6E5A-42DE-AF8A-37AEB9788CEC}"/>
              </a:ext>
            </a:extLst>
          </p:cNvPr>
          <p:cNvSpPr txBox="1"/>
          <p:nvPr/>
        </p:nvSpPr>
        <p:spPr>
          <a:xfrm>
            <a:off x="5507072" y="69721"/>
            <a:ext cx="1177856" cy="215444"/>
          </a:xfrm>
          <a:prstGeom prst="rect">
            <a:avLst/>
          </a:prstGeom>
          <a:solidFill>
            <a:srgbClr val="000000"/>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a:ln>
                  <a:noFill/>
                </a:ln>
                <a:solidFill>
                  <a:srgbClr val="FFFFFF"/>
                </a:solidFill>
                <a:effectLst/>
                <a:uLnTx/>
                <a:uFillTx/>
                <a:latin typeface="Verdana"/>
                <a:ea typeface="+mn-ea"/>
                <a:cs typeface="+mn-cs"/>
              </a:rPr>
              <a:t>TLP:CLEAR</a:t>
            </a:r>
          </a:p>
        </p:txBody>
      </p:sp>
      <p:sp>
        <p:nvSpPr>
          <p:cNvPr id="7" name="Tekstiruutu 7">
            <a:extLst>
              <a:ext uri="{FF2B5EF4-FFF2-40B4-BE49-F238E27FC236}">
                <a16:creationId xmlns:a16="http://schemas.microsoft.com/office/drawing/2014/main" id="{C1F05A72-99EC-4F8B-A32C-2C43A10833D2}"/>
              </a:ext>
            </a:extLst>
          </p:cNvPr>
          <p:cNvSpPr txBox="1"/>
          <p:nvPr/>
        </p:nvSpPr>
        <p:spPr>
          <a:xfrm>
            <a:off x="5507072" y="6572835"/>
            <a:ext cx="1177856" cy="215444"/>
          </a:xfrm>
          <a:prstGeom prst="rect">
            <a:avLst/>
          </a:prstGeom>
          <a:solidFill>
            <a:srgbClr val="000000"/>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a:ln>
                  <a:noFill/>
                </a:ln>
                <a:solidFill>
                  <a:srgbClr val="FFFFFF"/>
                </a:solidFill>
                <a:effectLst/>
                <a:uLnTx/>
                <a:uFillTx/>
                <a:latin typeface="Verdana"/>
                <a:ea typeface="+mn-ea"/>
                <a:cs typeface="+mn-cs"/>
              </a:rPr>
              <a:t>TLP:CLEAR</a:t>
            </a:r>
          </a:p>
        </p:txBody>
      </p:sp>
      <p:sp>
        <p:nvSpPr>
          <p:cNvPr id="10" name="TextBox 9">
            <a:extLst>
              <a:ext uri="{FF2B5EF4-FFF2-40B4-BE49-F238E27FC236}">
                <a16:creationId xmlns:a16="http://schemas.microsoft.com/office/drawing/2014/main" id="{044748EB-BE5E-451E-AB64-557DFE2BDFD0}"/>
              </a:ext>
            </a:extLst>
          </p:cNvPr>
          <p:cNvSpPr txBox="1"/>
          <p:nvPr/>
        </p:nvSpPr>
        <p:spPr>
          <a:xfrm>
            <a:off x="7244863" y="6534363"/>
            <a:ext cx="4947138" cy="253916"/>
          </a:xfrm>
          <a:prstGeom prst="rect">
            <a:avLst/>
          </a:prstGeom>
          <a:noFill/>
        </p:spPr>
        <p:txBody>
          <a:bodyPr wrap="square" rtlCol="0">
            <a:spAutoFit/>
          </a:bodyPr>
          <a:lstStyle/>
          <a:p>
            <a:pPr algn="l"/>
            <a:r>
              <a:rPr lang="en-GB" sz="1050" dirty="0">
                <a:solidFill>
                  <a:schemeClr val="bg1">
                    <a:lumMod val="50000"/>
                  </a:schemeClr>
                </a:solidFill>
              </a:rPr>
              <a:t>Photo by US </a:t>
            </a:r>
            <a:r>
              <a:rPr lang="en-US" sz="1050" dirty="0">
                <a:solidFill>
                  <a:schemeClr val="bg1">
                    <a:lumMod val="50000"/>
                  </a:schemeClr>
                </a:solidFill>
              </a:rPr>
              <a:t>Centers for Disease Control and Prevention,</a:t>
            </a:r>
            <a:r>
              <a:rPr lang="en-GB" sz="1050" dirty="0">
                <a:solidFill>
                  <a:schemeClr val="bg1">
                    <a:lumMod val="50000"/>
                  </a:schemeClr>
                </a:solidFill>
              </a:rPr>
              <a:t> on </a:t>
            </a:r>
            <a:r>
              <a:rPr lang="en-GB" sz="1050" dirty="0" err="1">
                <a:solidFill>
                  <a:schemeClr val="bg1">
                    <a:lumMod val="50000"/>
                  </a:schemeClr>
                </a:solidFill>
              </a:rPr>
              <a:t>Unsplash</a:t>
            </a:r>
            <a:endParaRPr lang="en-GB" sz="1050" dirty="0">
              <a:solidFill>
                <a:schemeClr val="bg1">
                  <a:lumMod val="50000"/>
                </a:schemeClr>
              </a:solidFill>
            </a:endParaRPr>
          </a:p>
        </p:txBody>
      </p:sp>
    </p:spTree>
    <p:extLst>
      <p:ext uri="{BB962C8B-B14F-4D97-AF65-F5344CB8AC3E}">
        <p14:creationId xmlns:p14="http://schemas.microsoft.com/office/powerpoint/2010/main" val="2548785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3905-1285-460E-998F-C3E5D687EFAE}"/>
              </a:ext>
            </a:extLst>
          </p:cNvPr>
          <p:cNvSpPr>
            <a:spLocks noGrp="1"/>
          </p:cNvSpPr>
          <p:nvPr>
            <p:ph type="title"/>
          </p:nvPr>
        </p:nvSpPr>
        <p:spPr/>
        <p:txBody>
          <a:bodyPr/>
          <a:lstStyle/>
          <a:p>
            <a:r>
              <a:rPr lang="en-GB" dirty="0"/>
              <a:t>Information, communication, and medical technologies</a:t>
            </a:r>
          </a:p>
        </p:txBody>
      </p:sp>
      <p:graphicFrame>
        <p:nvGraphicFramePr>
          <p:cNvPr id="10" name="Content Placeholder 9">
            <a:extLst>
              <a:ext uri="{FF2B5EF4-FFF2-40B4-BE49-F238E27FC236}">
                <a16:creationId xmlns:a16="http://schemas.microsoft.com/office/drawing/2014/main" id="{E67682D7-DD92-419F-982F-5DFA723541B1}"/>
              </a:ext>
            </a:extLst>
          </p:cNvPr>
          <p:cNvGraphicFramePr>
            <a:graphicFrameLocks noGrp="1"/>
          </p:cNvGraphicFramePr>
          <p:nvPr>
            <p:ph idx="1"/>
            <p:extLst>
              <p:ext uri="{D42A27DB-BD31-4B8C-83A1-F6EECF244321}">
                <p14:modId xmlns:p14="http://schemas.microsoft.com/office/powerpoint/2010/main" val="3638070308"/>
              </p:ext>
            </p:extLst>
          </p:nvPr>
        </p:nvGraphicFramePr>
        <p:xfrm>
          <a:off x="612775" y="1747838"/>
          <a:ext cx="10745788" cy="4437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a:extLst>
              <a:ext uri="{FF2B5EF4-FFF2-40B4-BE49-F238E27FC236}">
                <a16:creationId xmlns:a16="http://schemas.microsoft.com/office/drawing/2014/main" id="{70CB8D45-9E5E-4182-8E6A-427940BAB42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7C878E"/>
                </a:solidFill>
                <a:effectLst/>
                <a:uLnTx/>
                <a:uFillTx/>
                <a:latin typeface="Verdana"/>
                <a:ea typeface="+mn-ea"/>
                <a:cs typeface="+mn-cs"/>
              </a:rPr>
              <a:t>2025-06-25</a:t>
            </a:r>
          </a:p>
        </p:txBody>
      </p:sp>
      <p:sp>
        <p:nvSpPr>
          <p:cNvPr id="8" name="Slide Number Placeholder 7">
            <a:extLst>
              <a:ext uri="{FF2B5EF4-FFF2-40B4-BE49-F238E27FC236}">
                <a16:creationId xmlns:a16="http://schemas.microsoft.com/office/drawing/2014/main" id="{7698C528-64FA-44A9-B5DA-0BDEF5EFD3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000" b="0" i="0" u="none" strike="noStrike" kern="1200" cap="none" spc="0" normalizeH="0" baseline="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2038972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42C9-F50A-442D-86D6-A44ADC44FC08}"/>
              </a:ext>
            </a:extLst>
          </p:cNvPr>
          <p:cNvSpPr>
            <a:spLocks noGrp="1"/>
          </p:cNvSpPr>
          <p:nvPr>
            <p:ph type="title"/>
          </p:nvPr>
        </p:nvSpPr>
        <p:spPr/>
        <p:txBody>
          <a:bodyPr/>
          <a:lstStyle/>
          <a:p>
            <a:r>
              <a:rPr lang="fi-FI" dirty="0"/>
              <a:t>Money</a:t>
            </a:r>
          </a:p>
        </p:txBody>
      </p:sp>
      <p:graphicFrame>
        <p:nvGraphicFramePr>
          <p:cNvPr id="6" name="Content Placeholder 5">
            <a:extLst>
              <a:ext uri="{FF2B5EF4-FFF2-40B4-BE49-F238E27FC236}">
                <a16:creationId xmlns:a16="http://schemas.microsoft.com/office/drawing/2014/main" id="{C3B05734-1999-437A-8FA3-786DFC4950C2}"/>
              </a:ext>
            </a:extLst>
          </p:cNvPr>
          <p:cNvGraphicFramePr>
            <a:graphicFrameLocks noGrp="1"/>
          </p:cNvGraphicFramePr>
          <p:nvPr>
            <p:ph idx="1"/>
          </p:nvPr>
        </p:nvGraphicFramePr>
        <p:xfrm>
          <a:off x="612775" y="1747838"/>
          <a:ext cx="10745788" cy="4437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06E11933-868B-4682-B504-0A6E2219EBCE}"/>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2025-06-25</a:t>
            </a:r>
          </a:p>
        </p:txBody>
      </p:sp>
      <p:sp>
        <p:nvSpPr>
          <p:cNvPr id="5" name="Slide Number Placeholder 4">
            <a:extLst>
              <a:ext uri="{FF2B5EF4-FFF2-40B4-BE49-F238E27FC236}">
                <a16:creationId xmlns:a16="http://schemas.microsoft.com/office/drawing/2014/main" id="{2F803BA2-CE83-4DBB-B969-999DFFD2BE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3238596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0F6E3-328F-44D1-9CB7-67A3897559D5}"/>
              </a:ext>
            </a:extLst>
          </p:cNvPr>
          <p:cNvSpPr>
            <a:spLocks noGrp="1"/>
          </p:cNvSpPr>
          <p:nvPr>
            <p:ph type="title"/>
          </p:nvPr>
        </p:nvSpPr>
        <p:spPr/>
        <p:txBody>
          <a:bodyPr/>
          <a:lstStyle/>
          <a:p>
            <a:r>
              <a:rPr lang="en-GB" dirty="0"/>
              <a:t>Politics</a:t>
            </a:r>
          </a:p>
        </p:txBody>
      </p:sp>
      <p:graphicFrame>
        <p:nvGraphicFramePr>
          <p:cNvPr id="6" name="Content Placeholder 5">
            <a:extLst>
              <a:ext uri="{FF2B5EF4-FFF2-40B4-BE49-F238E27FC236}">
                <a16:creationId xmlns:a16="http://schemas.microsoft.com/office/drawing/2014/main" id="{76FF3F19-9AEA-48DF-BF02-81BCAB1B79D1}"/>
              </a:ext>
            </a:extLst>
          </p:cNvPr>
          <p:cNvGraphicFramePr>
            <a:graphicFrameLocks noGrp="1"/>
          </p:cNvGraphicFramePr>
          <p:nvPr>
            <p:ph idx="1"/>
            <p:extLst>
              <p:ext uri="{D42A27DB-BD31-4B8C-83A1-F6EECF244321}">
                <p14:modId xmlns:p14="http://schemas.microsoft.com/office/powerpoint/2010/main" val="35172181"/>
              </p:ext>
            </p:extLst>
          </p:nvPr>
        </p:nvGraphicFramePr>
        <p:xfrm>
          <a:off x="612775" y="1747838"/>
          <a:ext cx="10745788" cy="4437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65975311-8258-4D15-878D-0A35DE345181}"/>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7C878E"/>
                </a:solidFill>
                <a:effectLst/>
                <a:uLnTx/>
                <a:uFillTx/>
                <a:latin typeface="Verdana"/>
                <a:ea typeface="+mn-ea"/>
                <a:cs typeface="+mn-cs"/>
              </a:rPr>
              <a:t>2025-06-25</a:t>
            </a:r>
            <a:endParaRPr kumimoji="0" lang="en-GB" sz="1000" b="0" i="0" u="none" strike="noStrike" kern="1200" cap="none" spc="0" normalizeH="0" baseline="0" dirty="0">
              <a:ln>
                <a:noFill/>
              </a:ln>
              <a:solidFill>
                <a:srgbClr val="7C878E"/>
              </a:solidFill>
              <a:effectLst/>
              <a:uLnTx/>
              <a:uFillTx/>
              <a:latin typeface="Verdana"/>
              <a:ea typeface="+mn-ea"/>
              <a:cs typeface="+mn-cs"/>
            </a:endParaRPr>
          </a:p>
        </p:txBody>
      </p:sp>
      <p:sp>
        <p:nvSpPr>
          <p:cNvPr id="5" name="Slide Number Placeholder 4">
            <a:extLst>
              <a:ext uri="{FF2B5EF4-FFF2-40B4-BE49-F238E27FC236}">
                <a16:creationId xmlns:a16="http://schemas.microsoft.com/office/drawing/2014/main" id="{8B197F13-F50D-4FC6-9291-04EEB4E53C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000" b="0" i="0" u="none" strike="noStrike" kern="1200" cap="none" spc="0" normalizeH="0" baseline="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421400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DE36-C163-48D7-A88E-F09AA6A4B4FC}"/>
              </a:ext>
            </a:extLst>
          </p:cNvPr>
          <p:cNvSpPr>
            <a:spLocks noGrp="1"/>
          </p:cNvSpPr>
          <p:nvPr>
            <p:ph type="title"/>
          </p:nvPr>
        </p:nvSpPr>
        <p:spPr/>
        <p:txBody>
          <a:bodyPr/>
          <a:lstStyle/>
          <a:p>
            <a:r>
              <a:rPr lang="en-GB"/>
              <a:t>Law and other norms</a:t>
            </a:r>
          </a:p>
        </p:txBody>
      </p:sp>
      <p:graphicFrame>
        <p:nvGraphicFramePr>
          <p:cNvPr id="6" name="Content Placeholder 5">
            <a:extLst>
              <a:ext uri="{FF2B5EF4-FFF2-40B4-BE49-F238E27FC236}">
                <a16:creationId xmlns:a16="http://schemas.microsoft.com/office/drawing/2014/main" id="{FE0DDD16-1201-4FE5-B661-0043A640A04E}"/>
              </a:ext>
            </a:extLst>
          </p:cNvPr>
          <p:cNvGraphicFramePr>
            <a:graphicFrameLocks noGrp="1"/>
          </p:cNvGraphicFramePr>
          <p:nvPr>
            <p:ph idx="1"/>
            <p:extLst>
              <p:ext uri="{D42A27DB-BD31-4B8C-83A1-F6EECF244321}">
                <p14:modId xmlns:p14="http://schemas.microsoft.com/office/powerpoint/2010/main" val="2241819360"/>
              </p:ext>
            </p:extLst>
          </p:nvPr>
        </p:nvGraphicFramePr>
        <p:xfrm>
          <a:off x="612775" y="1747838"/>
          <a:ext cx="10745788" cy="4437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0DA747C-52BE-49A2-A3A9-E9324F9EB04E}"/>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7C878E"/>
                </a:solidFill>
                <a:effectLst/>
                <a:uLnTx/>
                <a:uFillTx/>
                <a:latin typeface="Verdana"/>
                <a:ea typeface="+mn-ea"/>
                <a:cs typeface="+mn-cs"/>
              </a:rPr>
              <a:t>2025-06-25</a:t>
            </a:r>
          </a:p>
        </p:txBody>
      </p:sp>
      <p:sp>
        <p:nvSpPr>
          <p:cNvPr id="5" name="Slide Number Placeholder 4">
            <a:extLst>
              <a:ext uri="{FF2B5EF4-FFF2-40B4-BE49-F238E27FC236}">
                <a16:creationId xmlns:a16="http://schemas.microsoft.com/office/drawing/2014/main" id="{310C26B3-AF96-44ED-82D9-360CD9782F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2264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E0A1-EF7E-4B97-9EFF-E5C03F483B96}"/>
              </a:ext>
            </a:extLst>
          </p:cNvPr>
          <p:cNvSpPr>
            <a:spLocks noGrp="1"/>
          </p:cNvSpPr>
          <p:nvPr>
            <p:ph type="title"/>
          </p:nvPr>
        </p:nvSpPr>
        <p:spPr/>
        <p:txBody>
          <a:bodyPr/>
          <a:lstStyle/>
          <a:p>
            <a:r>
              <a:rPr lang="en-GB" dirty="0"/>
              <a:t>Reputation and relations</a:t>
            </a:r>
          </a:p>
        </p:txBody>
      </p:sp>
      <p:graphicFrame>
        <p:nvGraphicFramePr>
          <p:cNvPr id="6" name="Content Placeholder 5">
            <a:extLst>
              <a:ext uri="{FF2B5EF4-FFF2-40B4-BE49-F238E27FC236}">
                <a16:creationId xmlns:a16="http://schemas.microsoft.com/office/drawing/2014/main" id="{21ED7BDA-56F9-4E00-9243-EBC38515EC38}"/>
              </a:ext>
            </a:extLst>
          </p:cNvPr>
          <p:cNvGraphicFramePr>
            <a:graphicFrameLocks noGrp="1"/>
          </p:cNvGraphicFramePr>
          <p:nvPr>
            <p:ph idx="1"/>
          </p:nvPr>
        </p:nvGraphicFramePr>
        <p:xfrm>
          <a:off x="612775" y="1747838"/>
          <a:ext cx="10745788" cy="4437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2C8464B-C8EA-450C-9EEA-BD6772E3E090}"/>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7C878E"/>
                </a:solidFill>
                <a:effectLst/>
                <a:uLnTx/>
                <a:uFillTx/>
                <a:latin typeface="Verdana"/>
                <a:ea typeface="+mn-ea"/>
                <a:cs typeface="+mn-cs"/>
              </a:rPr>
              <a:t>2025-06-25</a:t>
            </a:r>
            <a:endParaRPr kumimoji="0" lang="en-GB" sz="1000" b="0" i="0" u="none" strike="noStrike" kern="1200" cap="none" spc="0" normalizeH="0" baseline="0" dirty="0">
              <a:ln>
                <a:noFill/>
              </a:ln>
              <a:solidFill>
                <a:srgbClr val="7C878E"/>
              </a:solidFill>
              <a:effectLst/>
              <a:uLnTx/>
              <a:uFillTx/>
              <a:latin typeface="Verdana"/>
              <a:ea typeface="+mn-ea"/>
              <a:cs typeface="+mn-cs"/>
            </a:endParaRPr>
          </a:p>
        </p:txBody>
      </p:sp>
      <p:sp>
        <p:nvSpPr>
          <p:cNvPr id="5" name="Slide Number Placeholder 4">
            <a:extLst>
              <a:ext uri="{FF2B5EF4-FFF2-40B4-BE49-F238E27FC236}">
                <a16:creationId xmlns:a16="http://schemas.microsoft.com/office/drawing/2014/main" id="{64689044-72AB-47B3-9504-D2A0E2CFE0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528934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35549B13-EE35-4A03-8A5B-346F7698AF0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0744" r="19631" b="20955"/>
          <a:stretch/>
        </p:blipFill>
        <p:spPr>
          <a:xfrm>
            <a:off x="2659055" y="0"/>
            <a:ext cx="9532946" cy="6858000"/>
          </a:xfrm>
          <a:prstGeom prst="rect">
            <a:avLst/>
          </a:prstGeom>
        </p:spPr>
      </p:pic>
      <p:sp>
        <p:nvSpPr>
          <p:cNvPr id="7" name="Rectangle 6">
            <a:extLst>
              <a:ext uri="{FF2B5EF4-FFF2-40B4-BE49-F238E27FC236}">
                <a16:creationId xmlns:a16="http://schemas.microsoft.com/office/drawing/2014/main" id="{987157F7-AC59-4197-AED6-EEFDDE94BA87}"/>
              </a:ext>
            </a:extLst>
          </p:cNvPr>
          <p:cNvSpPr/>
          <p:nvPr/>
        </p:nvSpPr>
        <p:spPr>
          <a:xfrm>
            <a:off x="2341984" y="0"/>
            <a:ext cx="9850016" cy="6858000"/>
          </a:xfrm>
          <a:prstGeom prst="rect">
            <a:avLst/>
          </a:prstGeom>
          <a:solidFill>
            <a:schemeClr val="tx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srgbClr val="FFFFFF"/>
              </a:solidFill>
              <a:effectLst/>
              <a:uLnTx/>
              <a:uFillTx/>
              <a:latin typeface="Verdana"/>
              <a:ea typeface="+mn-ea"/>
              <a:cs typeface="+mn-cs"/>
            </a:endParaRPr>
          </a:p>
        </p:txBody>
      </p:sp>
      <p:sp>
        <p:nvSpPr>
          <p:cNvPr id="5" name="Title 4">
            <a:extLst>
              <a:ext uri="{FF2B5EF4-FFF2-40B4-BE49-F238E27FC236}">
                <a16:creationId xmlns:a16="http://schemas.microsoft.com/office/drawing/2014/main" id="{4393934A-4159-4A35-93B8-FFB30D46F715}"/>
              </a:ext>
            </a:extLst>
          </p:cNvPr>
          <p:cNvSpPr>
            <a:spLocks noGrp="1"/>
          </p:cNvSpPr>
          <p:nvPr>
            <p:ph type="title"/>
          </p:nvPr>
        </p:nvSpPr>
        <p:spPr/>
        <p:txBody>
          <a:bodyPr/>
          <a:lstStyle/>
          <a:p>
            <a:r>
              <a:rPr lang="en-GB"/>
              <a:t>Why is Finnish healthcare system </a:t>
            </a:r>
            <a:br>
              <a:rPr lang="en-GB"/>
            </a:br>
            <a:r>
              <a:rPr lang="en-GB"/>
              <a:t>doing so well against ransomware? </a:t>
            </a:r>
          </a:p>
        </p:txBody>
      </p:sp>
      <p:sp>
        <p:nvSpPr>
          <p:cNvPr id="3" name="Date Placeholder 2">
            <a:extLst>
              <a:ext uri="{FF2B5EF4-FFF2-40B4-BE49-F238E27FC236}">
                <a16:creationId xmlns:a16="http://schemas.microsoft.com/office/drawing/2014/main" id="{8737D059-D621-442D-94B9-2CB932EBE168}"/>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7C878E"/>
                </a:solidFill>
                <a:effectLst/>
                <a:uLnTx/>
                <a:uFillTx/>
                <a:latin typeface="Verdana"/>
                <a:ea typeface="+mn-ea"/>
                <a:cs typeface="+mn-cs"/>
              </a:rPr>
              <a:t>2025-06-25</a:t>
            </a:r>
          </a:p>
        </p:txBody>
      </p:sp>
      <p:sp>
        <p:nvSpPr>
          <p:cNvPr id="4" name="Slide Number Placeholder 3">
            <a:extLst>
              <a:ext uri="{FF2B5EF4-FFF2-40B4-BE49-F238E27FC236}">
                <a16:creationId xmlns:a16="http://schemas.microsoft.com/office/drawing/2014/main" id="{FC6CF580-0B30-4290-97E3-8FD7B5CCED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000" b="0" i="0" u="none" strike="noStrike" kern="1200" cap="none" spc="0" normalizeH="0" baseline="0">
              <a:ln>
                <a:noFill/>
              </a:ln>
              <a:solidFill>
                <a:srgbClr val="7C878E"/>
              </a:solidFill>
              <a:effectLst/>
              <a:uLnTx/>
              <a:uFillTx/>
              <a:latin typeface="Verdana"/>
              <a:ea typeface="+mn-ea"/>
              <a:cs typeface="+mn-cs"/>
            </a:endParaRPr>
          </a:p>
        </p:txBody>
      </p:sp>
      <p:sp>
        <p:nvSpPr>
          <p:cNvPr id="2" name="Rectangle 1">
            <a:extLst>
              <a:ext uri="{FF2B5EF4-FFF2-40B4-BE49-F238E27FC236}">
                <a16:creationId xmlns:a16="http://schemas.microsoft.com/office/drawing/2014/main" id="{8CAF4D1E-2442-4D71-B4B6-13048B70C31C}"/>
              </a:ext>
            </a:extLst>
          </p:cNvPr>
          <p:cNvSpPr/>
          <p:nvPr/>
        </p:nvSpPr>
        <p:spPr>
          <a:xfrm>
            <a:off x="2164963" y="1943157"/>
            <a:ext cx="2331986" cy="1430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a:ln>
                  <a:noFill/>
                </a:ln>
                <a:solidFill>
                  <a:srgbClr val="FFFFFF"/>
                </a:solidFill>
                <a:effectLst/>
                <a:uLnTx/>
                <a:uFillTx/>
                <a:latin typeface="Verdana"/>
                <a:ea typeface="+mn-ea"/>
                <a:cs typeface="+mn-cs"/>
              </a:rPr>
              <a:t>Mainly public healthcare system</a:t>
            </a:r>
            <a:endParaRPr kumimoji="0" lang="en-GB" sz="1600" b="0" i="0" u="none" strike="noStrike" kern="1200" cap="none" spc="0" normalizeH="0" baseline="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a:ln>
                  <a:noFill/>
                </a:ln>
                <a:solidFill>
                  <a:srgbClr val="FFFFFF"/>
                </a:solidFill>
                <a:effectLst/>
                <a:uLnTx/>
                <a:uFillTx/>
                <a:latin typeface="Verdana"/>
                <a:ea typeface="+mn-ea"/>
                <a:cs typeface="+mn-cs"/>
              </a:rPr>
              <a:t>Personal liability </a:t>
            </a:r>
            <a:br>
              <a:rPr kumimoji="0" lang="en-GB" sz="1400" b="0" i="0" u="none" strike="noStrike" kern="1200" cap="none" spc="0" normalizeH="0" baseline="0">
                <a:ln>
                  <a:noFill/>
                </a:ln>
                <a:solidFill>
                  <a:srgbClr val="FFFFFF"/>
                </a:solidFill>
                <a:effectLst/>
                <a:uLnTx/>
                <a:uFillTx/>
                <a:latin typeface="Verdana"/>
                <a:ea typeface="+mn-ea"/>
                <a:cs typeface="+mn-cs"/>
              </a:rPr>
            </a:br>
            <a:r>
              <a:rPr kumimoji="0" lang="en-GB" sz="1400" b="0" i="0" u="none" strike="noStrike" kern="1200" cap="none" spc="0" normalizeH="0" baseline="0">
                <a:ln>
                  <a:noFill/>
                </a:ln>
                <a:solidFill>
                  <a:srgbClr val="FFFFFF"/>
                </a:solidFill>
                <a:effectLst/>
                <a:uLnTx/>
                <a:uFillTx/>
                <a:latin typeface="Verdana"/>
                <a:ea typeface="+mn-ea"/>
                <a:cs typeface="+mn-cs"/>
              </a:rPr>
              <a:t>of individual decisionmakers </a:t>
            </a:r>
            <a:br>
              <a:rPr kumimoji="0" lang="en-GB" sz="1400" b="0" i="0" u="none" strike="noStrike" kern="1200" cap="none" spc="0" normalizeH="0" baseline="0">
                <a:ln>
                  <a:noFill/>
                </a:ln>
                <a:solidFill>
                  <a:srgbClr val="FFFFFF"/>
                </a:solidFill>
                <a:effectLst/>
                <a:uLnTx/>
                <a:uFillTx/>
                <a:latin typeface="Verdana"/>
                <a:ea typeface="+mn-ea"/>
                <a:cs typeface="+mn-cs"/>
              </a:rPr>
            </a:br>
            <a:r>
              <a:rPr kumimoji="0" lang="en-GB" sz="1400" b="0" i="0" u="none" strike="noStrike" kern="1200" cap="none" spc="0" normalizeH="0" baseline="0">
                <a:ln>
                  <a:noFill/>
                </a:ln>
                <a:solidFill>
                  <a:srgbClr val="FFFFFF"/>
                </a:solidFill>
                <a:effectLst/>
                <a:uLnTx/>
                <a:uFillTx/>
                <a:latin typeface="Verdana"/>
                <a:ea typeface="+mn-ea"/>
                <a:cs typeface="+mn-cs"/>
              </a:rPr>
              <a:t>guides cybersecurity investments</a:t>
            </a:r>
          </a:p>
        </p:txBody>
      </p:sp>
      <p:pic>
        <p:nvPicPr>
          <p:cNvPr id="39" name="Graphic 38">
            <a:extLst>
              <a:ext uri="{FF2B5EF4-FFF2-40B4-BE49-F238E27FC236}">
                <a16:creationId xmlns:a16="http://schemas.microsoft.com/office/drawing/2014/main" id="{3B23D6E0-11BB-455F-B0FB-14824EB025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56266" y="2150959"/>
            <a:ext cx="942975" cy="1038225"/>
          </a:xfrm>
          <a:prstGeom prst="rect">
            <a:avLst/>
          </a:prstGeom>
        </p:spPr>
      </p:pic>
      <p:pic>
        <p:nvPicPr>
          <p:cNvPr id="34" name="Graphic 33">
            <a:extLst>
              <a:ext uri="{FF2B5EF4-FFF2-40B4-BE49-F238E27FC236}">
                <a16:creationId xmlns:a16="http://schemas.microsoft.com/office/drawing/2014/main" id="{AD4EF51F-A5D8-4AD4-B94F-7EFFE696BC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2386" y="2172401"/>
            <a:ext cx="1168636" cy="1213070"/>
          </a:xfrm>
          <a:prstGeom prst="rect">
            <a:avLst/>
          </a:prstGeom>
        </p:spPr>
      </p:pic>
      <p:sp>
        <p:nvSpPr>
          <p:cNvPr id="25" name="Rectangle 24">
            <a:extLst>
              <a:ext uri="{FF2B5EF4-FFF2-40B4-BE49-F238E27FC236}">
                <a16:creationId xmlns:a16="http://schemas.microsoft.com/office/drawing/2014/main" id="{7ADA056D-EF18-45D4-9B2A-46EA87BB97C3}"/>
              </a:ext>
            </a:extLst>
          </p:cNvPr>
          <p:cNvSpPr/>
          <p:nvPr/>
        </p:nvSpPr>
        <p:spPr>
          <a:xfrm>
            <a:off x="2164962" y="4068660"/>
            <a:ext cx="2348676" cy="1430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a:ln>
                  <a:noFill/>
                </a:ln>
                <a:solidFill>
                  <a:srgbClr val="FFFFFF"/>
                </a:solidFill>
                <a:effectLst/>
                <a:uLnTx/>
                <a:uFillTx/>
                <a:latin typeface="Verdana"/>
                <a:ea typeface="+mn-ea"/>
                <a:cs typeface="+mn-cs"/>
              </a:rPr>
              <a:t>Small Economy</a:t>
            </a:r>
            <a:endParaRPr kumimoji="0" lang="en-GB" sz="1600" b="0" i="0" u="none" strike="noStrike" kern="1200" cap="none" spc="0" normalizeH="0" baseline="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a:ln>
                  <a:noFill/>
                </a:ln>
                <a:solidFill>
                  <a:srgbClr val="FFFFFF"/>
                </a:solidFill>
                <a:effectLst/>
                <a:uLnTx/>
                <a:uFillTx/>
                <a:latin typeface="Verdana"/>
                <a:ea typeface="+mn-ea"/>
                <a:cs typeface="+mn-cs"/>
              </a:rPr>
              <a:t>"Big game hunters" </a:t>
            </a:r>
            <a:br>
              <a:rPr kumimoji="0" lang="en-GB" sz="1400" b="0" i="0" u="none" strike="noStrike" kern="1200" cap="none" spc="0" normalizeH="0" baseline="0">
                <a:ln>
                  <a:noFill/>
                </a:ln>
                <a:solidFill>
                  <a:srgbClr val="FFFFFF"/>
                </a:solidFill>
                <a:effectLst/>
                <a:uLnTx/>
                <a:uFillTx/>
                <a:latin typeface="Verdana"/>
                <a:ea typeface="+mn-ea"/>
                <a:cs typeface="+mn-cs"/>
              </a:rPr>
            </a:br>
            <a:r>
              <a:rPr kumimoji="0" lang="en-GB" sz="1400" b="0" i="0" u="none" strike="noStrike" kern="1200" cap="none" spc="0" normalizeH="0" baseline="0">
                <a:ln>
                  <a:noFill/>
                </a:ln>
                <a:solidFill>
                  <a:srgbClr val="FFFFFF"/>
                </a:solidFill>
                <a:effectLst/>
                <a:uLnTx/>
                <a:uFillTx/>
                <a:latin typeface="Verdana"/>
                <a:ea typeface="+mn-ea"/>
                <a:cs typeface="+mn-cs"/>
              </a:rPr>
              <a:t>find lots of bigger targets elsewhere</a:t>
            </a:r>
          </a:p>
        </p:txBody>
      </p:sp>
      <p:sp>
        <p:nvSpPr>
          <p:cNvPr id="26" name="Rectangle 25">
            <a:extLst>
              <a:ext uri="{FF2B5EF4-FFF2-40B4-BE49-F238E27FC236}">
                <a16:creationId xmlns:a16="http://schemas.microsoft.com/office/drawing/2014/main" id="{23481AAD-4D09-4BA0-9D4E-170F09449142}"/>
              </a:ext>
            </a:extLst>
          </p:cNvPr>
          <p:cNvSpPr/>
          <p:nvPr/>
        </p:nvSpPr>
        <p:spPr>
          <a:xfrm>
            <a:off x="6197985" y="1943157"/>
            <a:ext cx="2517017" cy="1430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a:ln>
                  <a:noFill/>
                </a:ln>
                <a:solidFill>
                  <a:srgbClr val="FFFFFF"/>
                </a:solidFill>
                <a:effectLst/>
                <a:uLnTx/>
                <a:uFillTx/>
                <a:latin typeface="Verdana"/>
                <a:ea typeface="+mn-ea"/>
                <a:cs typeface="+mn-cs"/>
              </a:rPr>
              <a:t>Special support from NCSC-FI</a:t>
            </a:r>
            <a:endParaRPr kumimoji="0" lang="en-GB" sz="1600" b="0" i="0" u="none" strike="noStrike" kern="1200" cap="none" spc="0" normalizeH="0" baseline="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a:ln>
                  <a:noFill/>
                </a:ln>
                <a:solidFill>
                  <a:srgbClr val="FFFFFF"/>
                </a:solidFill>
                <a:effectLst/>
                <a:uLnTx/>
                <a:uFillTx/>
                <a:latin typeface="Verdana"/>
                <a:ea typeface="+mn-ea"/>
                <a:cs typeface="+mn-cs"/>
              </a:rPr>
              <a:t>In general, cleanest internet in the world,</a:t>
            </a:r>
            <a:br>
              <a:rPr kumimoji="0" lang="en-GB" sz="1400" b="0" i="0" u="none" strike="noStrike" kern="1200" cap="none" spc="0" normalizeH="0" baseline="0">
                <a:ln>
                  <a:noFill/>
                </a:ln>
                <a:solidFill>
                  <a:srgbClr val="FFFFFF"/>
                </a:solidFill>
                <a:effectLst/>
                <a:uLnTx/>
                <a:uFillTx/>
                <a:latin typeface="Verdana"/>
                <a:ea typeface="+mn-ea"/>
                <a:cs typeface="+mn-cs"/>
              </a:rPr>
            </a:br>
            <a:r>
              <a:rPr kumimoji="0" lang="en-GB" sz="1400" b="0" i="0" u="none" strike="noStrike" kern="1200" cap="none" spc="0" normalizeH="0" baseline="0">
                <a:ln>
                  <a:noFill/>
                </a:ln>
                <a:solidFill>
                  <a:srgbClr val="FFFFFF"/>
                </a:solidFill>
                <a:effectLst/>
                <a:uLnTx/>
                <a:uFillTx/>
                <a:latin typeface="Verdana"/>
                <a:ea typeface="+mn-ea"/>
                <a:cs typeface="+mn-cs"/>
              </a:rPr>
              <a:t>and the internet-facing attack surface is small</a:t>
            </a:r>
          </a:p>
        </p:txBody>
      </p:sp>
      <p:sp>
        <p:nvSpPr>
          <p:cNvPr id="28" name="Rectangle 27">
            <a:extLst>
              <a:ext uri="{FF2B5EF4-FFF2-40B4-BE49-F238E27FC236}">
                <a16:creationId xmlns:a16="http://schemas.microsoft.com/office/drawing/2014/main" id="{8DB2108E-CEE3-4E89-BA7A-F81CA2E9036D}"/>
              </a:ext>
            </a:extLst>
          </p:cNvPr>
          <p:cNvSpPr/>
          <p:nvPr/>
        </p:nvSpPr>
        <p:spPr>
          <a:xfrm>
            <a:off x="6197985" y="3910844"/>
            <a:ext cx="2250610" cy="1430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a:ln>
                  <a:noFill/>
                </a:ln>
                <a:solidFill>
                  <a:srgbClr val="FFFFFF"/>
                </a:solidFill>
                <a:effectLst/>
                <a:uLnTx/>
                <a:uFillTx/>
                <a:latin typeface="Verdana"/>
                <a:ea typeface="+mn-ea"/>
                <a:cs typeface="+mn-cs"/>
              </a:rPr>
              <a:t>Small country,</a:t>
            </a:r>
            <a:br>
              <a:rPr kumimoji="0" lang="en-GB" sz="1600" b="1" i="0" u="none" strike="noStrike" kern="1200" cap="none" spc="0" normalizeH="0" baseline="0">
                <a:ln>
                  <a:noFill/>
                </a:ln>
                <a:solidFill>
                  <a:srgbClr val="FFFFFF"/>
                </a:solidFill>
                <a:effectLst/>
                <a:uLnTx/>
                <a:uFillTx/>
                <a:latin typeface="Verdana"/>
                <a:ea typeface="+mn-ea"/>
                <a:cs typeface="+mn-cs"/>
              </a:rPr>
            </a:br>
            <a:r>
              <a:rPr kumimoji="0" lang="en-GB" sz="1600" b="1" i="0" u="none" strike="noStrike" kern="1200" cap="none" spc="0" normalizeH="0" baseline="0">
                <a:ln>
                  <a:noFill/>
                </a:ln>
                <a:solidFill>
                  <a:srgbClr val="FFFFFF"/>
                </a:solidFill>
                <a:effectLst/>
                <a:uLnTx/>
                <a:uFillTx/>
                <a:latin typeface="Verdana"/>
                <a:ea typeface="+mn-ea"/>
                <a:cs typeface="+mn-cs"/>
              </a:rPr>
              <a:t>low hierarchies</a:t>
            </a:r>
            <a:endParaRPr kumimoji="0" lang="en-GB" sz="1600" b="0" i="0" u="none" strike="noStrike" kern="1200" cap="none" spc="0" normalizeH="0" baseline="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a:ln>
                  <a:noFill/>
                </a:ln>
                <a:solidFill>
                  <a:srgbClr val="FFFFFF"/>
                </a:solidFill>
                <a:effectLst/>
                <a:uLnTx/>
                <a:uFillTx/>
                <a:latin typeface="Verdana"/>
                <a:ea typeface="+mn-ea"/>
                <a:cs typeface="+mn-cs"/>
              </a:rPr>
              <a:t>Peer-to-peer information sharing enhances preparedness</a:t>
            </a:r>
          </a:p>
        </p:txBody>
      </p:sp>
      <p:sp>
        <p:nvSpPr>
          <p:cNvPr id="29" name="Rectangle 28">
            <a:extLst>
              <a:ext uri="{FF2B5EF4-FFF2-40B4-BE49-F238E27FC236}">
                <a16:creationId xmlns:a16="http://schemas.microsoft.com/office/drawing/2014/main" id="{99039B21-3474-4A20-8B61-5E0F50767215}"/>
              </a:ext>
            </a:extLst>
          </p:cNvPr>
          <p:cNvSpPr/>
          <p:nvPr/>
        </p:nvSpPr>
        <p:spPr>
          <a:xfrm>
            <a:off x="9107390" y="3305716"/>
            <a:ext cx="2250610" cy="1831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dirty="0">
                <a:ln>
                  <a:noFill/>
                </a:ln>
                <a:solidFill>
                  <a:srgbClr val="FFFFFF"/>
                </a:solidFill>
                <a:effectLst/>
                <a:uLnTx/>
                <a:uFillTx/>
                <a:latin typeface="Verdana"/>
                <a:ea typeface="+mn-ea"/>
                <a:cs typeface="+mn-cs"/>
              </a:rPr>
              <a:t>No healthcare organisation has made a ransom payment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rgbClr val="FFFFFF"/>
                </a:solidFill>
                <a:effectLst/>
                <a:uLnTx/>
                <a:uFillTx/>
                <a:latin typeface="Verdana"/>
                <a:ea typeface="+mn-ea"/>
                <a:cs typeface="+mn-cs"/>
              </a:rPr>
              <a:t>Criminals focus their efforts on targets they expect to pay</a:t>
            </a:r>
          </a:p>
        </p:txBody>
      </p:sp>
      <p:cxnSp>
        <p:nvCxnSpPr>
          <p:cNvPr id="11" name="Straight Connector 10">
            <a:extLst>
              <a:ext uri="{FF2B5EF4-FFF2-40B4-BE49-F238E27FC236}">
                <a16:creationId xmlns:a16="http://schemas.microsoft.com/office/drawing/2014/main" id="{A079E8E4-7667-4341-BE9E-2D433F5DD4C7}"/>
              </a:ext>
            </a:extLst>
          </p:cNvPr>
          <p:cNvCxnSpPr>
            <a:cxnSpLocks/>
          </p:cNvCxnSpPr>
          <p:nvPr/>
        </p:nvCxnSpPr>
        <p:spPr>
          <a:xfrm>
            <a:off x="4646463" y="1720800"/>
            <a:ext cx="0" cy="430746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E2BD5CEB-A3FB-475B-999F-8DB7E9CC19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413649" y="4218309"/>
            <a:ext cx="1592778" cy="780685"/>
          </a:xfrm>
          <a:prstGeom prst="rect">
            <a:avLst/>
          </a:prstGeom>
        </p:spPr>
      </p:pic>
      <p:pic>
        <p:nvPicPr>
          <p:cNvPr id="19" name="Graphic 18">
            <a:extLst>
              <a:ext uri="{FF2B5EF4-FFF2-40B4-BE49-F238E27FC236}">
                <a16:creationId xmlns:a16="http://schemas.microsoft.com/office/drawing/2014/main" id="{AEC8B2F4-3DC3-4D21-9000-166A371C4F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47543" y="4056190"/>
            <a:ext cx="1112959" cy="1435556"/>
          </a:xfrm>
          <a:prstGeom prst="rect">
            <a:avLst/>
          </a:prstGeom>
        </p:spPr>
      </p:pic>
      <p:pic>
        <p:nvPicPr>
          <p:cNvPr id="20" name="Graphic 19">
            <a:extLst>
              <a:ext uri="{FF2B5EF4-FFF2-40B4-BE49-F238E27FC236}">
                <a16:creationId xmlns:a16="http://schemas.microsoft.com/office/drawing/2014/main" id="{9BC9DC73-F41F-45BB-80E4-5F55D2AF56F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87704" y="2332800"/>
            <a:ext cx="919401" cy="844128"/>
          </a:xfrm>
          <a:prstGeom prst="rect">
            <a:avLst/>
          </a:prstGeom>
        </p:spPr>
      </p:pic>
      <p:cxnSp>
        <p:nvCxnSpPr>
          <p:cNvPr id="22" name="Straight Connector 21">
            <a:extLst>
              <a:ext uri="{FF2B5EF4-FFF2-40B4-BE49-F238E27FC236}">
                <a16:creationId xmlns:a16="http://schemas.microsoft.com/office/drawing/2014/main" id="{B7D2FB72-03DA-453A-B671-C3A279050277}"/>
              </a:ext>
            </a:extLst>
          </p:cNvPr>
          <p:cNvCxnSpPr>
            <a:cxnSpLocks/>
          </p:cNvCxnSpPr>
          <p:nvPr/>
        </p:nvCxnSpPr>
        <p:spPr>
          <a:xfrm>
            <a:off x="8744330" y="1720800"/>
            <a:ext cx="0" cy="430746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68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BF71E11-6697-47BD-8203-173C4923FFB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0744" r="19631" b="20955"/>
          <a:stretch/>
        </p:blipFill>
        <p:spPr>
          <a:xfrm>
            <a:off x="2659055" y="0"/>
            <a:ext cx="9532946" cy="6858000"/>
          </a:xfrm>
          <a:prstGeom prst="rect">
            <a:avLst/>
          </a:prstGeom>
        </p:spPr>
      </p:pic>
      <p:sp>
        <p:nvSpPr>
          <p:cNvPr id="8" name="Rectangle 7">
            <a:extLst>
              <a:ext uri="{FF2B5EF4-FFF2-40B4-BE49-F238E27FC236}">
                <a16:creationId xmlns:a16="http://schemas.microsoft.com/office/drawing/2014/main" id="{AED53B1C-E3B2-441E-B9FF-57F5064712B1}"/>
              </a:ext>
            </a:extLst>
          </p:cNvPr>
          <p:cNvSpPr/>
          <p:nvPr/>
        </p:nvSpPr>
        <p:spPr>
          <a:xfrm>
            <a:off x="2341984" y="0"/>
            <a:ext cx="9850016"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err="1">
              <a:ln>
                <a:noFill/>
              </a:ln>
              <a:solidFill>
                <a:srgbClr val="FFFFFF"/>
              </a:solidFill>
              <a:effectLst/>
              <a:uLnTx/>
              <a:uFillTx/>
              <a:latin typeface="Verdana"/>
              <a:ea typeface="+mn-ea"/>
              <a:cs typeface="+mn-cs"/>
            </a:endParaRPr>
          </a:p>
        </p:txBody>
      </p:sp>
      <p:sp>
        <p:nvSpPr>
          <p:cNvPr id="6" name="Otsikko 5">
            <a:extLst>
              <a:ext uri="{FF2B5EF4-FFF2-40B4-BE49-F238E27FC236}">
                <a16:creationId xmlns:a16="http://schemas.microsoft.com/office/drawing/2014/main" id="{53916A83-70E8-724B-4084-C660A8F86E21}"/>
              </a:ext>
            </a:extLst>
          </p:cNvPr>
          <p:cNvSpPr>
            <a:spLocks noGrp="1"/>
          </p:cNvSpPr>
          <p:nvPr>
            <p:ph type="title"/>
          </p:nvPr>
        </p:nvSpPr>
        <p:spPr/>
        <p:txBody>
          <a:bodyPr/>
          <a:lstStyle/>
          <a:p>
            <a:r>
              <a:rPr lang="en-GB" noProof="0" dirty="0"/>
              <a:t>Thank you for listening!</a:t>
            </a:r>
            <a:br>
              <a:rPr lang="en-GB" noProof="0" dirty="0"/>
            </a:br>
            <a:r>
              <a:rPr lang="en-GB" noProof="0" dirty="0"/>
              <a:t>Let's discuss.</a:t>
            </a:r>
          </a:p>
        </p:txBody>
      </p:sp>
      <p:sp>
        <p:nvSpPr>
          <p:cNvPr id="7" name="Tekstin paikkamerkki 6">
            <a:extLst>
              <a:ext uri="{FF2B5EF4-FFF2-40B4-BE49-F238E27FC236}">
                <a16:creationId xmlns:a16="http://schemas.microsoft.com/office/drawing/2014/main" id="{149E5F88-33E3-8C10-944A-AC5E04EF0814}"/>
              </a:ext>
            </a:extLst>
          </p:cNvPr>
          <p:cNvSpPr>
            <a:spLocks noGrp="1"/>
          </p:cNvSpPr>
          <p:nvPr>
            <p:ph type="body" idx="1"/>
          </p:nvPr>
        </p:nvSpPr>
        <p:spPr/>
        <p:txBody>
          <a:bodyPr/>
          <a:lstStyle/>
          <a:p>
            <a:r>
              <a:rPr lang="en-GB" dirty="0"/>
              <a:t>Contact me at perttu.halonen@ncsc.fi</a:t>
            </a:r>
            <a:endParaRPr lang="en-GB" noProof="0" dirty="0"/>
          </a:p>
        </p:txBody>
      </p:sp>
      <p:sp>
        <p:nvSpPr>
          <p:cNvPr id="4" name="Päivämäärän paikkamerkki 3">
            <a:extLst>
              <a:ext uri="{FF2B5EF4-FFF2-40B4-BE49-F238E27FC236}">
                <a16:creationId xmlns:a16="http://schemas.microsoft.com/office/drawing/2014/main" id="{3FF658B6-FCB6-C2CF-65D8-DBA595C5EBB9}"/>
              </a:ext>
            </a:extLst>
          </p:cNvPr>
          <p:cNvSpPr>
            <a:spLocks noGrp="1"/>
          </p:cNvSpPr>
          <p:nvPr>
            <p:ph type="dt" sz="half" idx="10"/>
          </p:nvPr>
        </p:nvSpPr>
        <p:spPr/>
        <p:txBody>
          <a:bodyPr/>
          <a:lstStyle/>
          <a:p>
            <a:r>
              <a:rPr lang="en-GB"/>
              <a:t>2025-06-25</a:t>
            </a:r>
            <a:endParaRPr lang="fi-FI" dirty="0"/>
          </a:p>
        </p:txBody>
      </p:sp>
      <p:sp>
        <p:nvSpPr>
          <p:cNvPr id="5" name="Dian numeron paikkamerkki 4">
            <a:extLst>
              <a:ext uri="{FF2B5EF4-FFF2-40B4-BE49-F238E27FC236}">
                <a16:creationId xmlns:a16="http://schemas.microsoft.com/office/drawing/2014/main" id="{98140E47-0880-1F1D-C81A-DE9725B186E0}"/>
              </a:ext>
            </a:extLst>
          </p:cNvPr>
          <p:cNvSpPr>
            <a:spLocks noGrp="1"/>
          </p:cNvSpPr>
          <p:nvPr>
            <p:ph type="sldNum" sz="quarter" idx="12"/>
          </p:nvPr>
        </p:nvSpPr>
        <p:spPr/>
        <p:txBody>
          <a:bodyPr/>
          <a:lstStyle/>
          <a:p>
            <a:fld id="{E97DE6E4-DC77-456C-872A-552B509F49AF}" type="slidenum">
              <a:rPr lang="fi-FI" smtClean="0"/>
              <a:pPr/>
              <a:t>16</a:t>
            </a:fld>
            <a:endParaRPr lang="fi-FI" dirty="0"/>
          </a:p>
        </p:txBody>
      </p:sp>
      <p:pic>
        <p:nvPicPr>
          <p:cNvPr id="3" name="Graphic 2">
            <a:extLst>
              <a:ext uri="{FF2B5EF4-FFF2-40B4-BE49-F238E27FC236}">
                <a16:creationId xmlns:a16="http://schemas.microsoft.com/office/drawing/2014/main" id="{F9914F4C-1410-4BDE-9887-9D50EC4450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20271" y="1194304"/>
            <a:ext cx="3018416" cy="623805"/>
          </a:xfrm>
          <a:prstGeom prst="rect">
            <a:avLst/>
          </a:prstGeom>
        </p:spPr>
      </p:pic>
    </p:spTree>
    <p:extLst>
      <p:ext uri="{BB962C8B-B14F-4D97-AF65-F5344CB8AC3E}">
        <p14:creationId xmlns:p14="http://schemas.microsoft.com/office/powerpoint/2010/main" val="597395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D5C8F-90F9-4CD2-9810-B342B5C4216C}"/>
              </a:ext>
            </a:extLst>
          </p:cNvPr>
          <p:cNvSpPr>
            <a:spLocks noGrp="1"/>
          </p:cNvSpPr>
          <p:nvPr>
            <p:ph type="title"/>
          </p:nvPr>
        </p:nvSpPr>
        <p:spPr/>
        <p:txBody>
          <a:bodyPr/>
          <a:lstStyle/>
          <a:p>
            <a:r>
              <a:rPr lang="en-GB"/>
              <a:t>Definitions</a:t>
            </a:r>
          </a:p>
        </p:txBody>
      </p:sp>
      <p:sp>
        <p:nvSpPr>
          <p:cNvPr id="3" name="Content Placeholder 2">
            <a:extLst>
              <a:ext uri="{FF2B5EF4-FFF2-40B4-BE49-F238E27FC236}">
                <a16:creationId xmlns:a16="http://schemas.microsoft.com/office/drawing/2014/main" id="{2C3C248F-2779-4DFD-AE4F-65FE63FC9683}"/>
              </a:ext>
            </a:extLst>
          </p:cNvPr>
          <p:cNvSpPr>
            <a:spLocks noGrp="1"/>
          </p:cNvSpPr>
          <p:nvPr>
            <p:ph idx="1"/>
          </p:nvPr>
        </p:nvSpPr>
        <p:spPr/>
        <p:txBody>
          <a:bodyPr/>
          <a:lstStyle/>
          <a:p>
            <a:r>
              <a:rPr lang="en-GB"/>
              <a:t>Healthcare: "This sector includes the companies related to the manufacturing of medical devices (e.g., implantable medical devices), the pharmaceutical industry, as well as the healthcare settings, including hospital and private clinics. It also comprises the activities regarding the monitoring of chronic diseases and elderly people based on the integration of new technologies in the healthcare ecosystem (e.g. smart health)." See </a:t>
            </a:r>
            <a:r>
              <a:rPr lang="en-GB">
                <a:hlinkClick r:id="rId2"/>
              </a:rPr>
              <a:t>https://publications.jrc.ec.europa.eu/repository/handle/JRC118089</a:t>
            </a:r>
            <a:endParaRPr lang="en-GB"/>
          </a:p>
          <a:p>
            <a:r>
              <a:rPr lang="en-GB"/>
              <a:t>Ransomware: "Ransomware is a type of attack where threat actors take control of a target’s assets and demand a ransom in exchange for the return of the asset’s availability and confidentiality." See </a:t>
            </a:r>
            <a:r>
              <a:rPr lang="en-GB">
                <a:hlinkClick r:id="rId3"/>
              </a:rPr>
              <a:t>https://www.enisa.europa.eu/publications/enisa-threat-landscape-for-ransomware-attacks</a:t>
            </a:r>
            <a:r>
              <a:rPr lang="en-GB"/>
              <a:t> </a:t>
            </a:r>
          </a:p>
        </p:txBody>
      </p:sp>
      <p:sp>
        <p:nvSpPr>
          <p:cNvPr id="4" name="Date Placeholder 3">
            <a:extLst>
              <a:ext uri="{FF2B5EF4-FFF2-40B4-BE49-F238E27FC236}">
                <a16:creationId xmlns:a16="http://schemas.microsoft.com/office/drawing/2014/main" id="{0DED5FC0-63E3-43E1-B62A-DD90B873D158}"/>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7C878E"/>
                </a:solidFill>
                <a:effectLst/>
                <a:uLnTx/>
                <a:uFillTx/>
                <a:latin typeface="Verdana"/>
                <a:ea typeface="+mn-ea"/>
                <a:cs typeface="+mn-cs"/>
              </a:rPr>
              <a:t>2025-06-25</a:t>
            </a:r>
          </a:p>
        </p:txBody>
      </p:sp>
      <p:sp>
        <p:nvSpPr>
          <p:cNvPr id="5" name="Slide Number Placeholder 4">
            <a:extLst>
              <a:ext uri="{FF2B5EF4-FFF2-40B4-BE49-F238E27FC236}">
                <a16:creationId xmlns:a16="http://schemas.microsoft.com/office/drawing/2014/main" id="{A400AC36-E901-492E-83D8-4542048035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000" b="0" i="0" u="none" strike="noStrike" kern="1200" cap="none" spc="0" normalizeH="0" baseline="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922232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7AB3-EEE8-48AD-B595-62824D42CA1F}"/>
              </a:ext>
            </a:extLst>
          </p:cNvPr>
          <p:cNvSpPr>
            <a:spLocks noGrp="1"/>
          </p:cNvSpPr>
          <p:nvPr>
            <p:ph type="title"/>
          </p:nvPr>
        </p:nvSpPr>
        <p:spPr/>
        <p:txBody>
          <a:bodyPr/>
          <a:lstStyle/>
          <a:p>
            <a:r>
              <a:rPr lang="en-GB"/>
              <a:t>Healthcare spending and ransomware cases in the USA, the EU, and Finland</a:t>
            </a:r>
          </a:p>
        </p:txBody>
      </p:sp>
      <p:graphicFrame>
        <p:nvGraphicFramePr>
          <p:cNvPr id="6" name="Table 6">
            <a:extLst>
              <a:ext uri="{FF2B5EF4-FFF2-40B4-BE49-F238E27FC236}">
                <a16:creationId xmlns:a16="http://schemas.microsoft.com/office/drawing/2014/main" id="{7B7AA0D6-118D-4000-B976-B44DDB93A23C}"/>
              </a:ext>
            </a:extLst>
          </p:cNvPr>
          <p:cNvGraphicFramePr>
            <a:graphicFrameLocks noGrp="1"/>
          </p:cNvGraphicFramePr>
          <p:nvPr>
            <p:ph idx="1"/>
            <p:extLst>
              <p:ext uri="{D42A27DB-BD31-4B8C-83A1-F6EECF244321}">
                <p14:modId xmlns:p14="http://schemas.microsoft.com/office/powerpoint/2010/main" val="3846998711"/>
              </p:ext>
            </p:extLst>
          </p:nvPr>
        </p:nvGraphicFramePr>
        <p:xfrm>
          <a:off x="612775" y="1747838"/>
          <a:ext cx="10691225" cy="2301240"/>
        </p:xfrm>
        <a:graphic>
          <a:graphicData uri="http://schemas.openxmlformats.org/drawingml/2006/table">
            <a:tbl>
              <a:tblPr firstRow="1" bandRow="1">
                <a:tableStyleId>{5C22544A-7EE6-4342-B048-85BDC9FD1C3A}</a:tableStyleId>
              </a:tblPr>
              <a:tblGrid>
                <a:gridCol w="1771427">
                  <a:extLst>
                    <a:ext uri="{9D8B030D-6E8A-4147-A177-3AD203B41FA5}">
                      <a16:colId xmlns:a16="http://schemas.microsoft.com/office/drawing/2014/main" val="1123344745"/>
                    </a:ext>
                  </a:extLst>
                </a:gridCol>
                <a:gridCol w="2455653">
                  <a:extLst>
                    <a:ext uri="{9D8B030D-6E8A-4147-A177-3AD203B41FA5}">
                      <a16:colId xmlns:a16="http://schemas.microsoft.com/office/drawing/2014/main" val="1960371373"/>
                    </a:ext>
                  </a:extLst>
                </a:gridCol>
                <a:gridCol w="1708727">
                  <a:extLst>
                    <a:ext uri="{9D8B030D-6E8A-4147-A177-3AD203B41FA5}">
                      <a16:colId xmlns:a16="http://schemas.microsoft.com/office/drawing/2014/main" val="4115829678"/>
                    </a:ext>
                  </a:extLst>
                </a:gridCol>
                <a:gridCol w="1967345">
                  <a:extLst>
                    <a:ext uri="{9D8B030D-6E8A-4147-A177-3AD203B41FA5}">
                      <a16:colId xmlns:a16="http://schemas.microsoft.com/office/drawing/2014/main" val="169330788"/>
                    </a:ext>
                  </a:extLst>
                </a:gridCol>
                <a:gridCol w="2788073">
                  <a:extLst>
                    <a:ext uri="{9D8B030D-6E8A-4147-A177-3AD203B41FA5}">
                      <a16:colId xmlns:a16="http://schemas.microsoft.com/office/drawing/2014/main" val="771402637"/>
                    </a:ext>
                  </a:extLst>
                </a:gridCol>
              </a:tblGrid>
              <a:tr h="370840">
                <a:tc>
                  <a:txBody>
                    <a:bodyPr/>
                    <a:lstStyle/>
                    <a:p>
                      <a:r>
                        <a:rPr lang="en-GB" noProof="0"/>
                        <a:t>Country</a:t>
                      </a:r>
                    </a:p>
                  </a:txBody>
                  <a:tcPr/>
                </a:tc>
                <a:tc>
                  <a:txBody>
                    <a:bodyPr/>
                    <a:lstStyle/>
                    <a:p>
                      <a:r>
                        <a:rPr lang="en-GB" noProof="0"/>
                        <a:t>Healthcare spending in 2022, Million USD</a:t>
                      </a:r>
                    </a:p>
                  </a:txBody>
                  <a:tcPr/>
                </a:tc>
                <a:tc>
                  <a:txBody>
                    <a:bodyPr/>
                    <a:lstStyle/>
                    <a:p>
                      <a:r>
                        <a:rPr lang="en-GB" noProof="0"/>
                        <a:t>Healthcare spending, % of GDP</a:t>
                      </a:r>
                    </a:p>
                  </a:txBody>
                  <a:tcPr/>
                </a:tc>
                <a:tc>
                  <a:txBody>
                    <a:bodyPr/>
                    <a:lstStyle/>
                    <a:p>
                      <a:r>
                        <a:rPr lang="en-GB" noProof="0"/>
                        <a:t>Ransomware cases in 2023</a:t>
                      </a:r>
                    </a:p>
                  </a:txBody>
                  <a:tcPr/>
                </a:tc>
                <a:tc>
                  <a:txBody>
                    <a:bodyPr/>
                    <a:lstStyle/>
                    <a:p>
                      <a:r>
                        <a:rPr lang="en-GB" noProof="0"/>
                        <a:t>Healthcare spending per ransomware case, Million USD</a:t>
                      </a:r>
                    </a:p>
                  </a:txBody>
                  <a:tcPr/>
                </a:tc>
                <a:extLst>
                  <a:ext uri="{0D108BD9-81ED-4DB2-BD59-A6C34878D82A}">
                    <a16:rowId xmlns:a16="http://schemas.microsoft.com/office/drawing/2014/main" val="3928821782"/>
                  </a:ext>
                </a:extLst>
              </a:tr>
              <a:tr h="370840">
                <a:tc>
                  <a:txBody>
                    <a:bodyPr/>
                    <a:lstStyle/>
                    <a:p>
                      <a:r>
                        <a:rPr lang="en-GB" noProof="0"/>
                        <a:t>Finland</a:t>
                      </a:r>
                    </a:p>
                  </a:txBody>
                  <a:tcPr/>
                </a:tc>
                <a:tc>
                  <a:txBody>
                    <a:bodyPr/>
                    <a:lstStyle/>
                    <a:p>
                      <a:pPr algn="r"/>
                      <a:r>
                        <a:rPr lang="en-GB" noProof="0"/>
                        <a:t>34 218</a:t>
                      </a:r>
                    </a:p>
                  </a:txBody>
                  <a:tcPr/>
                </a:tc>
                <a:tc>
                  <a:txBody>
                    <a:bodyPr/>
                    <a:lstStyle/>
                    <a:p>
                      <a:pPr algn="r"/>
                      <a:r>
                        <a:rPr lang="en-GB" noProof="0"/>
                        <a:t>10,04</a:t>
                      </a:r>
                    </a:p>
                  </a:txBody>
                  <a:tcPr/>
                </a:tc>
                <a:tc>
                  <a:txBody>
                    <a:bodyPr/>
                    <a:lstStyle/>
                    <a:p>
                      <a:pPr algn="r"/>
                      <a:r>
                        <a:rPr lang="en-GB" noProof="0"/>
                        <a:t>1</a:t>
                      </a:r>
                    </a:p>
                  </a:txBody>
                  <a:tcPr/>
                </a:tc>
                <a:tc>
                  <a:txBody>
                    <a:bodyPr/>
                    <a:lstStyle/>
                    <a:p>
                      <a:pPr algn="r"/>
                      <a:r>
                        <a:rPr lang="en-GB" noProof="0"/>
                        <a:t>34 218</a:t>
                      </a:r>
                    </a:p>
                  </a:txBody>
                  <a:tcPr/>
                </a:tc>
                <a:extLst>
                  <a:ext uri="{0D108BD9-81ED-4DB2-BD59-A6C34878D82A}">
                    <a16:rowId xmlns:a16="http://schemas.microsoft.com/office/drawing/2014/main" val="2747774531"/>
                  </a:ext>
                </a:extLst>
              </a:tr>
              <a:tr h="370840">
                <a:tc>
                  <a:txBody>
                    <a:bodyPr/>
                    <a:lstStyle/>
                    <a:p>
                      <a:r>
                        <a:rPr lang="en-GB" noProof="0"/>
                        <a:t>EU</a:t>
                      </a:r>
                    </a:p>
                  </a:txBody>
                  <a:tcPr/>
                </a:tc>
                <a:tc>
                  <a:txBody>
                    <a:bodyPr/>
                    <a:lstStyle/>
                    <a:p>
                      <a:pPr algn="r"/>
                      <a:r>
                        <a:rPr lang="en-GB" noProof="0"/>
                        <a:t>2 678 439</a:t>
                      </a:r>
                    </a:p>
                  </a:txBody>
                  <a:tcPr/>
                </a:tc>
                <a:tc>
                  <a:txBody>
                    <a:bodyPr/>
                    <a:lstStyle/>
                    <a:p>
                      <a:pPr algn="r"/>
                      <a:r>
                        <a:rPr lang="en-GB" noProof="0"/>
                        <a:t>10,40</a:t>
                      </a:r>
                    </a:p>
                  </a:txBody>
                  <a:tcPr/>
                </a:tc>
                <a:tc>
                  <a:txBody>
                    <a:bodyPr/>
                    <a:lstStyle/>
                    <a:p>
                      <a:pPr algn="r"/>
                      <a:r>
                        <a:rPr lang="en-GB" noProof="0"/>
                        <a:t>63</a:t>
                      </a:r>
                    </a:p>
                  </a:txBody>
                  <a:tcPr/>
                </a:tc>
                <a:tc>
                  <a:txBody>
                    <a:bodyPr/>
                    <a:lstStyle/>
                    <a:p>
                      <a:pPr algn="r"/>
                      <a:r>
                        <a:rPr lang="en-GB" noProof="0"/>
                        <a:t>42 515</a:t>
                      </a:r>
                    </a:p>
                  </a:txBody>
                  <a:tcPr/>
                </a:tc>
                <a:extLst>
                  <a:ext uri="{0D108BD9-81ED-4DB2-BD59-A6C34878D82A}">
                    <a16:rowId xmlns:a16="http://schemas.microsoft.com/office/drawing/2014/main" val="427359618"/>
                  </a:ext>
                </a:extLst>
              </a:tr>
              <a:tr h="370840">
                <a:tc>
                  <a:txBody>
                    <a:bodyPr/>
                    <a:lstStyle/>
                    <a:p>
                      <a:r>
                        <a:rPr lang="en-GB" noProof="0"/>
                        <a:t>USA</a:t>
                      </a:r>
                    </a:p>
                  </a:txBody>
                  <a:tcPr/>
                </a:tc>
                <a:tc>
                  <a:txBody>
                    <a:bodyPr/>
                    <a:lstStyle/>
                    <a:p>
                      <a:pPr algn="r"/>
                      <a:r>
                        <a:rPr lang="en-GB" noProof="0"/>
                        <a:t>4 325 986</a:t>
                      </a:r>
                    </a:p>
                  </a:txBody>
                  <a:tcPr/>
                </a:tc>
                <a:tc>
                  <a:txBody>
                    <a:bodyPr/>
                    <a:lstStyle/>
                    <a:p>
                      <a:pPr algn="r"/>
                      <a:r>
                        <a:rPr lang="en-GB" noProof="0"/>
                        <a:t>16,63</a:t>
                      </a:r>
                    </a:p>
                  </a:txBody>
                  <a:tcPr/>
                </a:tc>
                <a:tc>
                  <a:txBody>
                    <a:bodyPr/>
                    <a:lstStyle/>
                    <a:p>
                      <a:pPr algn="r"/>
                      <a:r>
                        <a:rPr lang="en-GB" noProof="0"/>
                        <a:t>460</a:t>
                      </a:r>
                    </a:p>
                  </a:txBody>
                  <a:tcPr/>
                </a:tc>
                <a:tc>
                  <a:txBody>
                    <a:bodyPr/>
                    <a:lstStyle/>
                    <a:p>
                      <a:pPr algn="r"/>
                      <a:r>
                        <a:rPr lang="en-GB" noProof="0" dirty="0"/>
                        <a:t>9 404</a:t>
                      </a:r>
                    </a:p>
                  </a:txBody>
                  <a:tcPr/>
                </a:tc>
                <a:extLst>
                  <a:ext uri="{0D108BD9-81ED-4DB2-BD59-A6C34878D82A}">
                    <a16:rowId xmlns:a16="http://schemas.microsoft.com/office/drawing/2014/main" val="3404692149"/>
                  </a:ext>
                </a:extLst>
              </a:tr>
            </a:tbl>
          </a:graphicData>
        </a:graphic>
      </p:graphicFrame>
      <p:sp>
        <p:nvSpPr>
          <p:cNvPr id="4" name="Date Placeholder 3">
            <a:extLst>
              <a:ext uri="{FF2B5EF4-FFF2-40B4-BE49-F238E27FC236}">
                <a16:creationId xmlns:a16="http://schemas.microsoft.com/office/drawing/2014/main" id="{5E258A27-A907-41A6-A17F-7536140EB6C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7C878E"/>
                </a:solidFill>
                <a:effectLst/>
                <a:uLnTx/>
                <a:uFillTx/>
                <a:latin typeface="Verdana"/>
                <a:ea typeface="+mn-ea"/>
                <a:cs typeface="+mn-cs"/>
              </a:rPr>
              <a:t>2025-06-25</a:t>
            </a:r>
          </a:p>
        </p:txBody>
      </p:sp>
      <p:sp>
        <p:nvSpPr>
          <p:cNvPr id="5" name="Slide Number Placeholder 4">
            <a:extLst>
              <a:ext uri="{FF2B5EF4-FFF2-40B4-BE49-F238E27FC236}">
                <a16:creationId xmlns:a16="http://schemas.microsoft.com/office/drawing/2014/main" id="{E80DAE4E-43BE-4D11-A799-9A55E480E2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000" b="0" i="0" u="none" strike="noStrike" kern="1200" cap="none" spc="0" normalizeH="0" baseline="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008444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C790B-5885-462B-9B99-B51F4C35819C}"/>
              </a:ext>
            </a:extLst>
          </p:cNvPr>
          <p:cNvSpPr>
            <a:spLocks noGrp="1"/>
          </p:cNvSpPr>
          <p:nvPr>
            <p:ph type="title"/>
          </p:nvPr>
        </p:nvSpPr>
        <p:spPr/>
        <p:txBody>
          <a:bodyPr/>
          <a:lstStyle/>
          <a:p>
            <a:r>
              <a:rPr lang="en-GB" dirty="0"/>
              <a:t>Contexts of ransomware victims – the STEMPLES+ framework</a:t>
            </a:r>
          </a:p>
        </p:txBody>
      </p:sp>
      <p:graphicFrame>
        <p:nvGraphicFramePr>
          <p:cNvPr id="6" name="Content Placeholder 5">
            <a:extLst>
              <a:ext uri="{FF2B5EF4-FFF2-40B4-BE49-F238E27FC236}">
                <a16:creationId xmlns:a16="http://schemas.microsoft.com/office/drawing/2014/main" id="{1895E6EA-628D-4CFD-91AD-B34E043A534C}"/>
              </a:ext>
            </a:extLst>
          </p:cNvPr>
          <p:cNvGraphicFramePr>
            <a:graphicFrameLocks noGrp="1"/>
          </p:cNvGraphicFramePr>
          <p:nvPr>
            <p:ph idx="1"/>
            <p:extLst>
              <p:ext uri="{D42A27DB-BD31-4B8C-83A1-F6EECF244321}">
                <p14:modId xmlns:p14="http://schemas.microsoft.com/office/powerpoint/2010/main" val="3572481616"/>
              </p:ext>
            </p:extLst>
          </p:nvPr>
        </p:nvGraphicFramePr>
        <p:xfrm>
          <a:off x="612775" y="1747838"/>
          <a:ext cx="10745788" cy="4437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8A9E6FB1-9ABA-4CD4-9540-78BF77F6A51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7C878E"/>
                </a:solidFill>
                <a:effectLst/>
                <a:uLnTx/>
                <a:uFillTx/>
                <a:latin typeface="Verdana"/>
                <a:ea typeface="+mn-ea"/>
                <a:cs typeface="+mn-cs"/>
              </a:rPr>
              <a:t>2025-06-25</a:t>
            </a:r>
            <a:endParaRPr kumimoji="0" lang="en-GB" sz="1000" b="0" i="0" u="none" strike="noStrike" kern="1200" cap="none" spc="0" normalizeH="0" baseline="0" dirty="0">
              <a:ln>
                <a:noFill/>
              </a:ln>
              <a:solidFill>
                <a:srgbClr val="7C878E"/>
              </a:solidFill>
              <a:effectLst/>
              <a:uLnTx/>
              <a:uFillTx/>
              <a:latin typeface="Verdana"/>
              <a:ea typeface="+mn-ea"/>
              <a:cs typeface="+mn-cs"/>
            </a:endParaRPr>
          </a:p>
        </p:txBody>
      </p:sp>
      <p:sp>
        <p:nvSpPr>
          <p:cNvPr id="5" name="Slide Number Placeholder 4">
            <a:extLst>
              <a:ext uri="{FF2B5EF4-FFF2-40B4-BE49-F238E27FC236}">
                <a16:creationId xmlns:a16="http://schemas.microsoft.com/office/drawing/2014/main" id="{0950D752-E6E4-4F83-BAE8-4D808203C8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dirty="0">
              <a:ln>
                <a:noFill/>
              </a:ln>
              <a:solidFill>
                <a:srgbClr val="7C878E"/>
              </a:solidFill>
              <a:effectLst/>
              <a:uLnTx/>
              <a:uFillTx/>
              <a:latin typeface="Verdana"/>
              <a:ea typeface="+mn-ea"/>
              <a:cs typeface="+mn-cs"/>
            </a:endParaRPr>
          </a:p>
        </p:txBody>
      </p:sp>
      <p:sp>
        <p:nvSpPr>
          <p:cNvPr id="7" name="TextBox 6">
            <a:extLst>
              <a:ext uri="{FF2B5EF4-FFF2-40B4-BE49-F238E27FC236}">
                <a16:creationId xmlns:a16="http://schemas.microsoft.com/office/drawing/2014/main" id="{B2A493DC-65A3-4607-827A-4069F0915666}"/>
              </a:ext>
            </a:extLst>
          </p:cNvPr>
          <p:cNvSpPr txBox="1"/>
          <p:nvPr/>
        </p:nvSpPr>
        <p:spPr>
          <a:xfrm>
            <a:off x="9867146" y="6189505"/>
            <a:ext cx="1011815" cy="276999"/>
          </a:xfrm>
          <a:prstGeom prst="rect">
            <a:avLst/>
          </a:prstGeom>
          <a:noFill/>
          <a:ln>
            <a:noFill/>
          </a:ln>
        </p:spPr>
        <p:txBody>
          <a:bodyPr wrap="none" rtlCol="0">
            <a:spAutoFit/>
          </a:bodyPr>
          <a:lstStyle/>
          <a:p>
            <a:pPr algn="l"/>
            <a:r>
              <a:rPr lang="en-GB" sz="1200" dirty="0">
                <a:solidFill>
                  <a:schemeClr val="bg1">
                    <a:lumMod val="50000"/>
                  </a:schemeClr>
                </a:solidFill>
              </a:rPr>
              <a:t>© </a:t>
            </a:r>
            <a:r>
              <a:rPr lang="en-GB" sz="1200" dirty="0" err="1">
                <a:solidFill>
                  <a:schemeClr val="bg1">
                    <a:lumMod val="50000"/>
                  </a:schemeClr>
                </a:solidFill>
              </a:rPr>
              <a:t>Pherson</a:t>
            </a:r>
            <a:endParaRPr lang="en-GB" sz="1200" dirty="0">
              <a:solidFill>
                <a:schemeClr val="bg1">
                  <a:lumMod val="50000"/>
                </a:schemeClr>
              </a:solidFill>
            </a:endParaRPr>
          </a:p>
        </p:txBody>
      </p:sp>
    </p:spTree>
    <p:extLst>
      <p:ext uri="{BB962C8B-B14F-4D97-AF65-F5344CB8AC3E}">
        <p14:creationId xmlns:p14="http://schemas.microsoft.com/office/powerpoint/2010/main" val="212351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CDE3B-251F-4DA7-AE62-C9FFDBF8B581}"/>
              </a:ext>
            </a:extLst>
          </p:cNvPr>
          <p:cNvSpPr>
            <a:spLocks noGrp="1"/>
          </p:cNvSpPr>
          <p:nvPr>
            <p:ph type="title"/>
          </p:nvPr>
        </p:nvSpPr>
        <p:spPr/>
        <p:txBody>
          <a:bodyPr/>
          <a:lstStyle/>
          <a:p>
            <a:r>
              <a:rPr lang="en-GB"/>
              <a:t>Who am I</a:t>
            </a:r>
          </a:p>
        </p:txBody>
      </p:sp>
      <p:sp>
        <p:nvSpPr>
          <p:cNvPr id="3" name="Content Placeholder 2">
            <a:extLst>
              <a:ext uri="{FF2B5EF4-FFF2-40B4-BE49-F238E27FC236}">
                <a16:creationId xmlns:a16="http://schemas.microsoft.com/office/drawing/2014/main" id="{189355AC-19CB-4031-9282-5A7A7371CB0E}"/>
              </a:ext>
            </a:extLst>
          </p:cNvPr>
          <p:cNvSpPr>
            <a:spLocks noGrp="1"/>
          </p:cNvSpPr>
          <p:nvPr>
            <p:ph idx="1"/>
          </p:nvPr>
        </p:nvSpPr>
        <p:spPr/>
        <p:txBody>
          <a:bodyPr/>
          <a:lstStyle/>
          <a:p>
            <a:r>
              <a:rPr lang="en-GB" dirty="0"/>
              <a:t>Senior specialist at the National Cyber Security Centre Finland (NCSC-FI)</a:t>
            </a:r>
          </a:p>
          <a:p>
            <a:pPr lvl="1"/>
            <a:r>
              <a:rPr lang="en-GB" dirty="0"/>
              <a:t>Healthcare, social services and rescue services sectors' cyber specialist</a:t>
            </a:r>
          </a:p>
          <a:p>
            <a:pPr lvl="1"/>
            <a:r>
              <a:rPr lang="en-GB" dirty="0"/>
              <a:t>Food sector cyber specialist</a:t>
            </a:r>
          </a:p>
          <a:p>
            <a:pPr lvl="1"/>
            <a:r>
              <a:rPr lang="en-GB" dirty="0"/>
              <a:t>Secondary cyber specialist for finance sector</a:t>
            </a:r>
          </a:p>
          <a:p>
            <a:r>
              <a:rPr lang="en-GB" dirty="0"/>
              <a:t>Also a husband, father and volunteer firefighter</a:t>
            </a:r>
          </a:p>
        </p:txBody>
      </p:sp>
      <p:pic>
        <p:nvPicPr>
          <p:cNvPr id="8" name="Picture Placeholder 7">
            <a:extLst>
              <a:ext uri="{FF2B5EF4-FFF2-40B4-BE49-F238E27FC236}">
                <a16:creationId xmlns:a16="http://schemas.microsoft.com/office/drawing/2014/main" id="{44A6E23B-E3C1-4553-B8CF-1F9F7AD8E29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9823" b="9823"/>
          <a:stretch>
            <a:fillRect/>
          </a:stretch>
        </p:blipFill>
        <p:spPr/>
      </p:pic>
      <p:sp>
        <p:nvSpPr>
          <p:cNvPr id="5" name="Date Placeholder 4">
            <a:extLst>
              <a:ext uri="{FF2B5EF4-FFF2-40B4-BE49-F238E27FC236}">
                <a16:creationId xmlns:a16="http://schemas.microsoft.com/office/drawing/2014/main" id="{1563BC62-EA99-42E7-A11D-96610728F732}"/>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prstClr val="white"/>
                </a:solidFill>
                <a:effectLst/>
                <a:uLnTx/>
                <a:uFillTx/>
                <a:latin typeface="Verdana"/>
                <a:ea typeface="+mn-ea"/>
                <a:cs typeface="+mn-cs"/>
              </a:rPr>
              <a:t>2025-06-25</a:t>
            </a:r>
          </a:p>
        </p:txBody>
      </p:sp>
      <p:sp>
        <p:nvSpPr>
          <p:cNvPr id="6" name="Slide Number Placeholder 5">
            <a:extLst>
              <a:ext uri="{FF2B5EF4-FFF2-40B4-BE49-F238E27FC236}">
                <a16:creationId xmlns:a16="http://schemas.microsoft.com/office/drawing/2014/main" id="{2E6B3C02-E4C0-4F9B-A05C-A7E39BE24B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1898026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8E0F-58E5-424F-A52A-8370F3BCD8D0}"/>
              </a:ext>
            </a:extLst>
          </p:cNvPr>
          <p:cNvSpPr>
            <a:spLocks noGrp="1"/>
          </p:cNvSpPr>
          <p:nvPr>
            <p:ph type="title"/>
          </p:nvPr>
        </p:nvSpPr>
        <p:spPr/>
        <p:txBody>
          <a:bodyPr/>
          <a:lstStyle/>
          <a:p>
            <a:r>
              <a:rPr lang="en-GB"/>
              <a:t>Finnish society in general</a:t>
            </a:r>
          </a:p>
        </p:txBody>
      </p:sp>
      <p:graphicFrame>
        <p:nvGraphicFramePr>
          <p:cNvPr id="6" name="Content Placeholder 5">
            <a:extLst>
              <a:ext uri="{FF2B5EF4-FFF2-40B4-BE49-F238E27FC236}">
                <a16:creationId xmlns:a16="http://schemas.microsoft.com/office/drawing/2014/main" id="{717C55C1-7E0E-4499-93E0-427045B8A74E}"/>
              </a:ext>
            </a:extLst>
          </p:cNvPr>
          <p:cNvGraphicFramePr>
            <a:graphicFrameLocks noGrp="1"/>
          </p:cNvGraphicFramePr>
          <p:nvPr>
            <p:ph idx="1"/>
            <p:extLst>
              <p:ext uri="{D42A27DB-BD31-4B8C-83A1-F6EECF244321}">
                <p14:modId xmlns:p14="http://schemas.microsoft.com/office/powerpoint/2010/main" val="3032508657"/>
              </p:ext>
            </p:extLst>
          </p:nvPr>
        </p:nvGraphicFramePr>
        <p:xfrm>
          <a:off x="612775" y="1203649"/>
          <a:ext cx="10745788" cy="4981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C47A1A42-F375-4DD6-8085-18DEFDDE822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7C878E"/>
                </a:solidFill>
                <a:effectLst/>
                <a:uLnTx/>
                <a:uFillTx/>
                <a:latin typeface="Verdana"/>
                <a:ea typeface="+mn-ea"/>
                <a:cs typeface="+mn-cs"/>
              </a:rPr>
              <a:t>2025-06-25</a:t>
            </a:r>
          </a:p>
        </p:txBody>
      </p:sp>
      <p:sp>
        <p:nvSpPr>
          <p:cNvPr id="5" name="Slide Number Placeholder 4">
            <a:extLst>
              <a:ext uri="{FF2B5EF4-FFF2-40B4-BE49-F238E27FC236}">
                <a16:creationId xmlns:a16="http://schemas.microsoft.com/office/drawing/2014/main" id="{091F56FC-9DD1-4609-ACBE-8D92036B90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000" b="0" i="0" u="none" strike="noStrike" kern="1200" cap="none" spc="0" normalizeH="0" baseline="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3509446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4419E-89FA-454A-B76B-A356231989D2}"/>
              </a:ext>
            </a:extLst>
          </p:cNvPr>
          <p:cNvSpPr>
            <a:spLocks noGrp="1"/>
          </p:cNvSpPr>
          <p:nvPr>
            <p:ph type="title"/>
          </p:nvPr>
        </p:nvSpPr>
        <p:spPr/>
        <p:txBody>
          <a:bodyPr/>
          <a:lstStyle/>
          <a:p>
            <a:r>
              <a:rPr lang="en-GB"/>
              <a:t>Social aspects</a:t>
            </a:r>
          </a:p>
        </p:txBody>
      </p:sp>
      <p:sp>
        <p:nvSpPr>
          <p:cNvPr id="6" name="Text Placeholder 5">
            <a:extLst>
              <a:ext uri="{FF2B5EF4-FFF2-40B4-BE49-F238E27FC236}">
                <a16:creationId xmlns:a16="http://schemas.microsoft.com/office/drawing/2014/main" id="{EBAEA147-9515-41D9-8A0A-DA35FF6BAF27}"/>
              </a:ext>
            </a:extLst>
          </p:cNvPr>
          <p:cNvSpPr>
            <a:spLocks noGrp="1"/>
          </p:cNvSpPr>
          <p:nvPr>
            <p:ph type="body" idx="1"/>
          </p:nvPr>
        </p:nvSpPr>
        <p:spPr>
          <a:xfrm>
            <a:off x="616767" y="1736725"/>
            <a:ext cx="3532999" cy="432000"/>
          </a:xfrm>
        </p:spPr>
        <p:txBody>
          <a:bodyPr/>
          <a:lstStyle/>
          <a:p>
            <a:r>
              <a:rPr lang="en-GB"/>
              <a:t>Finnish healthcare</a:t>
            </a:r>
          </a:p>
        </p:txBody>
      </p:sp>
      <p:sp>
        <p:nvSpPr>
          <p:cNvPr id="7" name="Content Placeholder 6">
            <a:extLst>
              <a:ext uri="{FF2B5EF4-FFF2-40B4-BE49-F238E27FC236}">
                <a16:creationId xmlns:a16="http://schemas.microsoft.com/office/drawing/2014/main" id="{4BC24695-DFE1-4276-A4D2-12F200AC14E5}"/>
              </a:ext>
            </a:extLst>
          </p:cNvPr>
          <p:cNvSpPr>
            <a:spLocks noGrp="1"/>
          </p:cNvSpPr>
          <p:nvPr>
            <p:ph sz="half" idx="2"/>
          </p:nvPr>
        </p:nvSpPr>
        <p:spPr>
          <a:xfrm>
            <a:off x="616767" y="2168724"/>
            <a:ext cx="3532999" cy="4009826"/>
          </a:xfrm>
        </p:spPr>
        <p:txBody>
          <a:bodyPr>
            <a:normAutofit/>
          </a:bodyPr>
          <a:lstStyle/>
          <a:p>
            <a:r>
              <a:rPr lang="en-GB" dirty="0"/>
              <a:t>SOTE-ISAC, the Finnish healthcare ISAC established in 2017. About 30 members</a:t>
            </a:r>
          </a:p>
          <a:p>
            <a:r>
              <a:rPr lang="en-GB" dirty="0"/>
              <a:t>Annual "</a:t>
            </a:r>
            <a:r>
              <a:rPr lang="en-GB" dirty="0" err="1"/>
              <a:t>Sote</a:t>
            </a:r>
            <a:r>
              <a:rPr lang="en-GB" dirty="0"/>
              <a:t>-ATK-</a:t>
            </a:r>
            <a:r>
              <a:rPr lang="en-GB" dirty="0" err="1"/>
              <a:t>päivät</a:t>
            </a:r>
            <a:r>
              <a:rPr lang="en-GB" dirty="0"/>
              <a:t>" ICT fair: cooperation and information sharing since 1970's</a:t>
            </a:r>
          </a:p>
        </p:txBody>
      </p:sp>
      <p:sp>
        <p:nvSpPr>
          <p:cNvPr id="8" name="Text Placeholder 7">
            <a:extLst>
              <a:ext uri="{FF2B5EF4-FFF2-40B4-BE49-F238E27FC236}">
                <a16:creationId xmlns:a16="http://schemas.microsoft.com/office/drawing/2014/main" id="{F40492D0-A2DF-4F06-83FA-12117B52EB72}"/>
              </a:ext>
            </a:extLst>
          </p:cNvPr>
          <p:cNvSpPr>
            <a:spLocks noGrp="1"/>
          </p:cNvSpPr>
          <p:nvPr>
            <p:ph type="body" sz="quarter" idx="3"/>
          </p:nvPr>
        </p:nvSpPr>
        <p:spPr>
          <a:xfrm>
            <a:off x="7823202" y="1736725"/>
            <a:ext cx="3532998" cy="432000"/>
          </a:xfrm>
        </p:spPr>
        <p:txBody>
          <a:bodyPr/>
          <a:lstStyle/>
          <a:p>
            <a:r>
              <a:rPr lang="en-GB"/>
              <a:t>American healthcare</a:t>
            </a:r>
          </a:p>
        </p:txBody>
      </p:sp>
      <p:sp>
        <p:nvSpPr>
          <p:cNvPr id="9" name="Content Placeholder 8">
            <a:extLst>
              <a:ext uri="{FF2B5EF4-FFF2-40B4-BE49-F238E27FC236}">
                <a16:creationId xmlns:a16="http://schemas.microsoft.com/office/drawing/2014/main" id="{EBE4252A-A9D3-443B-B57B-270F733C6374}"/>
              </a:ext>
            </a:extLst>
          </p:cNvPr>
          <p:cNvSpPr>
            <a:spLocks noGrp="1"/>
          </p:cNvSpPr>
          <p:nvPr>
            <p:ph sz="quarter" idx="4"/>
          </p:nvPr>
        </p:nvSpPr>
        <p:spPr>
          <a:xfrm>
            <a:off x="7823200" y="2168724"/>
            <a:ext cx="3532999" cy="4009826"/>
          </a:xfrm>
        </p:spPr>
        <p:txBody>
          <a:bodyPr/>
          <a:lstStyle/>
          <a:p>
            <a:r>
              <a:rPr lang="en-GB" dirty="0"/>
              <a:t>Health-ISAC established in 2010. Thousands of members around the globe.</a:t>
            </a:r>
          </a:p>
        </p:txBody>
      </p:sp>
      <p:sp>
        <p:nvSpPr>
          <p:cNvPr id="4" name="Date Placeholder 3">
            <a:extLst>
              <a:ext uri="{FF2B5EF4-FFF2-40B4-BE49-F238E27FC236}">
                <a16:creationId xmlns:a16="http://schemas.microsoft.com/office/drawing/2014/main" id="{7BD260A9-B004-4871-AE79-4292F99B572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7C878E"/>
                </a:solidFill>
                <a:effectLst/>
                <a:uLnTx/>
                <a:uFillTx/>
                <a:latin typeface="Verdana"/>
                <a:ea typeface="+mn-ea"/>
                <a:cs typeface="+mn-cs"/>
              </a:rPr>
              <a:t>2025-06-25</a:t>
            </a:r>
          </a:p>
        </p:txBody>
      </p:sp>
      <p:sp>
        <p:nvSpPr>
          <p:cNvPr id="5" name="Slide Number Placeholder 4">
            <a:extLst>
              <a:ext uri="{FF2B5EF4-FFF2-40B4-BE49-F238E27FC236}">
                <a16:creationId xmlns:a16="http://schemas.microsoft.com/office/drawing/2014/main" id="{C5ABC779-198F-498D-B0FD-757A8E3B4E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000" b="0" i="0" u="none" strike="noStrike" kern="1200" cap="none" spc="0" normalizeH="0" baseline="0">
              <a:ln>
                <a:noFill/>
              </a:ln>
              <a:solidFill>
                <a:srgbClr val="7C878E"/>
              </a:solidFill>
              <a:effectLst/>
              <a:uLnTx/>
              <a:uFillTx/>
              <a:latin typeface="Verdana"/>
              <a:ea typeface="+mn-ea"/>
              <a:cs typeface="+mn-cs"/>
            </a:endParaRPr>
          </a:p>
        </p:txBody>
      </p:sp>
      <p:sp>
        <p:nvSpPr>
          <p:cNvPr id="12" name="Text Placeholder 5">
            <a:extLst>
              <a:ext uri="{FF2B5EF4-FFF2-40B4-BE49-F238E27FC236}">
                <a16:creationId xmlns:a16="http://schemas.microsoft.com/office/drawing/2014/main" id="{10470E41-169D-45A6-AD19-CD2818146381}"/>
              </a:ext>
            </a:extLst>
          </p:cNvPr>
          <p:cNvSpPr txBox="1">
            <a:spLocks/>
          </p:cNvSpPr>
          <p:nvPr/>
        </p:nvSpPr>
        <p:spPr>
          <a:xfrm>
            <a:off x="4219983" y="1736725"/>
            <a:ext cx="3532999" cy="432000"/>
          </a:xfrm>
          <a:prstGeom prst="rect">
            <a:avLst/>
          </a:prstGeom>
        </p:spPr>
        <p:txBody>
          <a:bodyPr vert="horz" lIns="91440" tIns="45720" rIns="91440" bIns="45720" rtlCol="0" anchor="t">
            <a:noAutofit/>
          </a:bodyPr>
          <a:lstStyle>
            <a:lvl1pPr marL="0" indent="0" algn="l" defTabSz="914400" rtl="0" eaLnBrk="1" latinLnBrk="0" hangingPunct="1">
              <a:lnSpc>
                <a:spcPct val="113000"/>
              </a:lnSpc>
              <a:spcBef>
                <a:spcPts val="0"/>
              </a:spcBef>
              <a:buClr>
                <a:schemeClr val="tx2"/>
              </a:buClr>
              <a:buFont typeface="Wingdings 3" panose="05040102010807070707" pitchFamily="18" charset="2"/>
              <a:buNone/>
              <a:defRPr sz="2200" b="1" kern="1200">
                <a:solidFill>
                  <a:schemeClr val="tx1"/>
                </a:solidFill>
                <a:latin typeface="+mn-lt"/>
                <a:ea typeface="+mn-ea"/>
                <a:cs typeface="+mn-cs"/>
              </a:defRPr>
            </a:lvl1pPr>
            <a:lvl2pPr marL="457200" indent="0" algn="l" defTabSz="914400" rtl="0" eaLnBrk="1" latinLnBrk="0" hangingPunct="1">
              <a:lnSpc>
                <a:spcPct val="90000"/>
              </a:lnSpc>
              <a:spcBef>
                <a:spcPts val="1200"/>
              </a:spcBef>
              <a:buClr>
                <a:schemeClr val="tx2"/>
              </a:buClr>
              <a:buFont typeface="Wingdings 3" panose="05040102010807070707"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tx2"/>
              </a:buClr>
              <a:buFont typeface="Wingdings 3" panose="050401020108070707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1200"/>
              </a:spcBef>
              <a:buClr>
                <a:schemeClr val="tx2"/>
              </a:buClr>
              <a:buFont typeface="Wingdings 3" panose="050401020108070707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1200"/>
              </a:spcBef>
              <a:buClr>
                <a:schemeClr val="tx2"/>
              </a:buClr>
              <a:buFont typeface="Wingdings 3" panose="050401020108070707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9pPr>
          </a:lstStyle>
          <a:p>
            <a:r>
              <a:rPr lang="en-GB" dirty="0"/>
              <a:t>Other Finnish sectors</a:t>
            </a:r>
          </a:p>
        </p:txBody>
      </p:sp>
      <p:sp>
        <p:nvSpPr>
          <p:cNvPr id="13" name="Content Placeholder 6">
            <a:extLst>
              <a:ext uri="{FF2B5EF4-FFF2-40B4-BE49-F238E27FC236}">
                <a16:creationId xmlns:a16="http://schemas.microsoft.com/office/drawing/2014/main" id="{966E9851-1ABF-4020-AA00-ADC3B9255BDB}"/>
              </a:ext>
            </a:extLst>
          </p:cNvPr>
          <p:cNvSpPr txBox="1">
            <a:spLocks/>
          </p:cNvSpPr>
          <p:nvPr/>
        </p:nvSpPr>
        <p:spPr>
          <a:xfrm>
            <a:off x="4219983" y="2168724"/>
            <a:ext cx="3532999" cy="4009826"/>
          </a:xfrm>
          <a:prstGeom prst="rect">
            <a:avLst/>
          </a:prstGeom>
        </p:spPr>
        <p:txBody>
          <a:bodyPr vert="horz" lIns="91440" tIns="45720" rIns="91440" bIns="45720" rtlCol="0">
            <a:noAutofit/>
          </a:bodyPr>
          <a:lstStyle>
            <a:lvl1pPr marL="270000" indent="-270000" algn="l" defTabSz="914400" rtl="0" eaLnBrk="1" latinLnBrk="0" hangingPunct="1">
              <a:lnSpc>
                <a:spcPct val="113000"/>
              </a:lnSpc>
              <a:spcBef>
                <a:spcPts val="1200"/>
              </a:spcBef>
              <a:buClr>
                <a:schemeClr val="tx2"/>
              </a:buClr>
              <a:buFont typeface="Wingdings 3" panose="05040102010807070707" pitchFamily="18" charset="2"/>
              <a:buChar char=""/>
              <a:defRPr sz="2000" kern="1200">
                <a:solidFill>
                  <a:schemeClr val="tx1"/>
                </a:solidFill>
                <a:latin typeface="+mn-lt"/>
                <a:ea typeface="+mn-ea"/>
                <a:cs typeface="+mn-cs"/>
              </a:defRPr>
            </a:lvl1pPr>
            <a:lvl2pPr marL="540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2pPr>
            <a:lvl3pPr marL="828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3pPr>
            <a:lvl4pPr marL="1080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4pPr>
            <a:lvl5pPr marL="1368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5pPr>
            <a:lvl6pPr marL="1656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6pPr>
            <a:lvl7pPr marL="1944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7pPr>
            <a:lvl8pPr marL="2268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8pPr>
            <a:lvl9pPr marL="2520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9pPr>
          </a:lstStyle>
          <a:p>
            <a:r>
              <a:rPr lang="en-GB" dirty="0"/>
              <a:t>National ISACs on many but not all sectors; manufacturing and metal sectors lack one</a:t>
            </a:r>
          </a:p>
          <a:p>
            <a:r>
              <a:rPr lang="en-GB" dirty="0"/>
              <a:t>Weird language has offered some degree of protection from social engineering by international crime gangs</a:t>
            </a:r>
          </a:p>
        </p:txBody>
      </p:sp>
    </p:spTree>
    <p:extLst>
      <p:ext uri="{BB962C8B-B14F-4D97-AF65-F5344CB8AC3E}">
        <p14:creationId xmlns:p14="http://schemas.microsoft.com/office/powerpoint/2010/main" val="2267225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4419E-89FA-454A-B76B-A356231989D2}"/>
              </a:ext>
            </a:extLst>
          </p:cNvPr>
          <p:cNvSpPr>
            <a:spLocks noGrp="1"/>
          </p:cNvSpPr>
          <p:nvPr>
            <p:ph type="title"/>
          </p:nvPr>
        </p:nvSpPr>
        <p:spPr/>
        <p:txBody>
          <a:bodyPr/>
          <a:lstStyle/>
          <a:p>
            <a:r>
              <a:rPr lang="en-GB"/>
              <a:t>Technological aspects</a:t>
            </a:r>
          </a:p>
        </p:txBody>
      </p:sp>
      <p:sp>
        <p:nvSpPr>
          <p:cNvPr id="6" name="Text Placeholder 5">
            <a:extLst>
              <a:ext uri="{FF2B5EF4-FFF2-40B4-BE49-F238E27FC236}">
                <a16:creationId xmlns:a16="http://schemas.microsoft.com/office/drawing/2014/main" id="{EBAEA147-9515-41D9-8A0A-DA35FF6BAF27}"/>
              </a:ext>
            </a:extLst>
          </p:cNvPr>
          <p:cNvSpPr>
            <a:spLocks noGrp="1"/>
          </p:cNvSpPr>
          <p:nvPr>
            <p:ph type="body" idx="1"/>
          </p:nvPr>
        </p:nvSpPr>
        <p:spPr>
          <a:xfrm>
            <a:off x="616767" y="1736725"/>
            <a:ext cx="3532999" cy="432000"/>
          </a:xfrm>
        </p:spPr>
        <p:txBody>
          <a:bodyPr/>
          <a:lstStyle/>
          <a:p>
            <a:r>
              <a:rPr lang="en-GB"/>
              <a:t>Finnish healthcare</a:t>
            </a:r>
          </a:p>
        </p:txBody>
      </p:sp>
      <p:sp>
        <p:nvSpPr>
          <p:cNvPr id="7" name="Content Placeholder 6">
            <a:extLst>
              <a:ext uri="{FF2B5EF4-FFF2-40B4-BE49-F238E27FC236}">
                <a16:creationId xmlns:a16="http://schemas.microsoft.com/office/drawing/2014/main" id="{4BC24695-DFE1-4276-A4D2-12F200AC14E5}"/>
              </a:ext>
            </a:extLst>
          </p:cNvPr>
          <p:cNvSpPr>
            <a:spLocks noGrp="1"/>
          </p:cNvSpPr>
          <p:nvPr>
            <p:ph sz="half" idx="2"/>
          </p:nvPr>
        </p:nvSpPr>
        <p:spPr>
          <a:xfrm>
            <a:off x="616767" y="2168724"/>
            <a:ext cx="3532999" cy="4009826"/>
          </a:xfrm>
        </p:spPr>
        <p:txBody>
          <a:bodyPr>
            <a:normAutofit fontScale="92500" lnSpcReduction="10000"/>
          </a:bodyPr>
          <a:lstStyle/>
          <a:p>
            <a:r>
              <a:rPr lang="en-GB" dirty="0"/>
              <a:t>NCSC-FI promotes free vulnerability scanning service particularly for healthcare </a:t>
            </a:r>
            <a:r>
              <a:rPr lang="en-GB" dirty="0">
                <a:latin typeface="Arial" panose="020B0604020202020204" pitchFamily="34" charset="0"/>
                <a:cs typeface="Arial" panose="020B0604020202020204" pitchFamily="34" charset="0"/>
              </a:rPr>
              <a:t>→</a:t>
            </a:r>
            <a:r>
              <a:rPr lang="en-GB" dirty="0"/>
              <a:t> moderate attack surface</a:t>
            </a:r>
          </a:p>
          <a:p>
            <a:r>
              <a:rPr lang="en-GB" dirty="0"/>
              <a:t>Some outdated systems in use, but seldom exposed to the Internet</a:t>
            </a:r>
          </a:p>
          <a:p>
            <a:r>
              <a:rPr lang="en-GB" dirty="0"/>
              <a:t>Public healthcare has a huge technological legacy due to wellbeing county reform</a:t>
            </a:r>
          </a:p>
        </p:txBody>
      </p:sp>
      <p:sp>
        <p:nvSpPr>
          <p:cNvPr id="8" name="Text Placeholder 7">
            <a:extLst>
              <a:ext uri="{FF2B5EF4-FFF2-40B4-BE49-F238E27FC236}">
                <a16:creationId xmlns:a16="http://schemas.microsoft.com/office/drawing/2014/main" id="{F40492D0-A2DF-4F06-83FA-12117B52EB72}"/>
              </a:ext>
            </a:extLst>
          </p:cNvPr>
          <p:cNvSpPr>
            <a:spLocks noGrp="1"/>
          </p:cNvSpPr>
          <p:nvPr>
            <p:ph type="body" sz="quarter" idx="3"/>
          </p:nvPr>
        </p:nvSpPr>
        <p:spPr>
          <a:xfrm>
            <a:off x="7823202" y="1736725"/>
            <a:ext cx="3532998" cy="432000"/>
          </a:xfrm>
        </p:spPr>
        <p:txBody>
          <a:bodyPr/>
          <a:lstStyle/>
          <a:p>
            <a:r>
              <a:rPr lang="en-GB"/>
              <a:t>American healthcare</a:t>
            </a:r>
          </a:p>
        </p:txBody>
      </p:sp>
      <p:sp>
        <p:nvSpPr>
          <p:cNvPr id="9" name="Content Placeholder 8">
            <a:extLst>
              <a:ext uri="{FF2B5EF4-FFF2-40B4-BE49-F238E27FC236}">
                <a16:creationId xmlns:a16="http://schemas.microsoft.com/office/drawing/2014/main" id="{EBE4252A-A9D3-443B-B57B-270F733C6374}"/>
              </a:ext>
            </a:extLst>
          </p:cNvPr>
          <p:cNvSpPr>
            <a:spLocks noGrp="1"/>
          </p:cNvSpPr>
          <p:nvPr>
            <p:ph sz="quarter" idx="4"/>
          </p:nvPr>
        </p:nvSpPr>
        <p:spPr>
          <a:xfrm>
            <a:off x="7823200" y="2168724"/>
            <a:ext cx="3532999" cy="4009826"/>
          </a:xfrm>
        </p:spPr>
        <p:txBody>
          <a:bodyPr>
            <a:normAutofit lnSpcReduction="10000"/>
          </a:bodyPr>
          <a:lstStyle/>
          <a:p>
            <a:r>
              <a:rPr lang="en-GB" dirty="0"/>
              <a:t>Large attack surface (see </a:t>
            </a:r>
            <a:r>
              <a:rPr lang="en-GB" dirty="0">
                <a:hlinkClick r:id="rId2"/>
              </a:rPr>
              <a:t>Microsoft's report</a:t>
            </a:r>
            <a:r>
              <a:rPr lang="en-GB" dirty="0"/>
              <a:t>). CISA offers free vulnerability scanning on request.</a:t>
            </a:r>
          </a:p>
          <a:p>
            <a:r>
              <a:rPr lang="en-GB" dirty="0"/>
              <a:t>Outdated systems (see </a:t>
            </a:r>
            <a:r>
              <a:rPr lang="en-GB" dirty="0">
                <a:hlinkClick r:id="rId2"/>
              </a:rPr>
              <a:t>Microsoft's report</a:t>
            </a:r>
            <a:r>
              <a:rPr lang="en-GB" dirty="0"/>
              <a:t>)</a:t>
            </a:r>
          </a:p>
          <a:p>
            <a:r>
              <a:rPr lang="en-GB" dirty="0"/>
              <a:t>Technological complexity due to high rate of hospital mergers (see </a:t>
            </a:r>
            <a:r>
              <a:rPr lang="en-GB" dirty="0">
                <a:hlinkClick r:id="rId2"/>
              </a:rPr>
              <a:t>Microsoft's report</a:t>
            </a:r>
            <a:r>
              <a:rPr lang="en-GB" dirty="0"/>
              <a:t>)</a:t>
            </a:r>
          </a:p>
        </p:txBody>
      </p:sp>
      <p:sp>
        <p:nvSpPr>
          <p:cNvPr id="4" name="Date Placeholder 3">
            <a:extLst>
              <a:ext uri="{FF2B5EF4-FFF2-40B4-BE49-F238E27FC236}">
                <a16:creationId xmlns:a16="http://schemas.microsoft.com/office/drawing/2014/main" id="{7BD260A9-B004-4871-AE79-4292F99B572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7C878E"/>
                </a:solidFill>
                <a:effectLst/>
                <a:uLnTx/>
                <a:uFillTx/>
                <a:latin typeface="Verdana"/>
                <a:ea typeface="+mn-ea"/>
                <a:cs typeface="+mn-cs"/>
              </a:rPr>
              <a:t>2025-06-25</a:t>
            </a:r>
          </a:p>
        </p:txBody>
      </p:sp>
      <p:sp>
        <p:nvSpPr>
          <p:cNvPr id="5" name="Slide Number Placeholder 4">
            <a:extLst>
              <a:ext uri="{FF2B5EF4-FFF2-40B4-BE49-F238E27FC236}">
                <a16:creationId xmlns:a16="http://schemas.microsoft.com/office/drawing/2014/main" id="{C5ABC779-198F-498D-B0FD-757A8E3B4E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000" b="0" i="0" u="none" strike="noStrike" kern="1200" cap="none" spc="0" normalizeH="0" baseline="0">
              <a:ln>
                <a:noFill/>
              </a:ln>
              <a:solidFill>
                <a:srgbClr val="7C878E"/>
              </a:solidFill>
              <a:effectLst/>
              <a:uLnTx/>
              <a:uFillTx/>
              <a:latin typeface="Verdana"/>
              <a:ea typeface="+mn-ea"/>
              <a:cs typeface="+mn-cs"/>
            </a:endParaRPr>
          </a:p>
        </p:txBody>
      </p:sp>
      <p:sp>
        <p:nvSpPr>
          <p:cNvPr id="12" name="Text Placeholder 5">
            <a:extLst>
              <a:ext uri="{FF2B5EF4-FFF2-40B4-BE49-F238E27FC236}">
                <a16:creationId xmlns:a16="http://schemas.microsoft.com/office/drawing/2014/main" id="{10470E41-169D-45A6-AD19-CD2818146381}"/>
              </a:ext>
            </a:extLst>
          </p:cNvPr>
          <p:cNvSpPr txBox="1">
            <a:spLocks/>
          </p:cNvSpPr>
          <p:nvPr/>
        </p:nvSpPr>
        <p:spPr>
          <a:xfrm>
            <a:off x="4219983" y="1736725"/>
            <a:ext cx="3532999" cy="432000"/>
          </a:xfrm>
          <a:prstGeom prst="rect">
            <a:avLst/>
          </a:prstGeom>
        </p:spPr>
        <p:txBody>
          <a:bodyPr vert="horz" lIns="91440" tIns="45720" rIns="91440" bIns="45720" rtlCol="0" anchor="t">
            <a:noAutofit/>
          </a:bodyPr>
          <a:lstStyle>
            <a:lvl1pPr marL="0" indent="0" algn="l" defTabSz="914400" rtl="0" eaLnBrk="1" latinLnBrk="0" hangingPunct="1">
              <a:lnSpc>
                <a:spcPct val="113000"/>
              </a:lnSpc>
              <a:spcBef>
                <a:spcPts val="0"/>
              </a:spcBef>
              <a:buClr>
                <a:schemeClr val="tx2"/>
              </a:buClr>
              <a:buFont typeface="Wingdings 3" panose="05040102010807070707" pitchFamily="18" charset="2"/>
              <a:buNone/>
              <a:defRPr sz="2200" b="1" kern="1200">
                <a:solidFill>
                  <a:schemeClr val="tx1"/>
                </a:solidFill>
                <a:latin typeface="+mn-lt"/>
                <a:ea typeface="+mn-ea"/>
                <a:cs typeface="+mn-cs"/>
              </a:defRPr>
            </a:lvl1pPr>
            <a:lvl2pPr marL="457200" indent="0" algn="l" defTabSz="914400" rtl="0" eaLnBrk="1" latinLnBrk="0" hangingPunct="1">
              <a:lnSpc>
                <a:spcPct val="90000"/>
              </a:lnSpc>
              <a:spcBef>
                <a:spcPts val="1200"/>
              </a:spcBef>
              <a:buClr>
                <a:schemeClr val="tx2"/>
              </a:buClr>
              <a:buFont typeface="Wingdings 3" panose="05040102010807070707"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tx2"/>
              </a:buClr>
              <a:buFont typeface="Wingdings 3" panose="050401020108070707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1200"/>
              </a:spcBef>
              <a:buClr>
                <a:schemeClr val="tx2"/>
              </a:buClr>
              <a:buFont typeface="Wingdings 3" panose="050401020108070707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1200"/>
              </a:spcBef>
              <a:buClr>
                <a:schemeClr val="tx2"/>
              </a:buClr>
              <a:buFont typeface="Wingdings 3" panose="050401020108070707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9pPr>
          </a:lstStyle>
          <a:p>
            <a:r>
              <a:rPr lang="en-GB"/>
              <a:t>Other Finnish sectors</a:t>
            </a:r>
          </a:p>
        </p:txBody>
      </p:sp>
      <p:sp>
        <p:nvSpPr>
          <p:cNvPr id="13" name="Content Placeholder 6">
            <a:extLst>
              <a:ext uri="{FF2B5EF4-FFF2-40B4-BE49-F238E27FC236}">
                <a16:creationId xmlns:a16="http://schemas.microsoft.com/office/drawing/2014/main" id="{966E9851-1ABF-4020-AA00-ADC3B9255BDB}"/>
              </a:ext>
            </a:extLst>
          </p:cNvPr>
          <p:cNvSpPr txBox="1">
            <a:spLocks/>
          </p:cNvSpPr>
          <p:nvPr/>
        </p:nvSpPr>
        <p:spPr>
          <a:xfrm>
            <a:off x="4219983" y="2168724"/>
            <a:ext cx="3532999" cy="4009826"/>
          </a:xfrm>
          <a:prstGeom prst="rect">
            <a:avLst/>
          </a:prstGeom>
        </p:spPr>
        <p:txBody>
          <a:bodyPr vert="horz" lIns="91440" tIns="45720" rIns="91440" bIns="45720" rtlCol="0">
            <a:noAutofit/>
          </a:bodyPr>
          <a:lstStyle>
            <a:lvl1pPr marL="270000" indent="-270000" algn="l" defTabSz="914400" rtl="0" eaLnBrk="1" latinLnBrk="0" hangingPunct="1">
              <a:lnSpc>
                <a:spcPct val="113000"/>
              </a:lnSpc>
              <a:spcBef>
                <a:spcPts val="1200"/>
              </a:spcBef>
              <a:buClr>
                <a:schemeClr val="tx2"/>
              </a:buClr>
              <a:buFont typeface="Wingdings 3" panose="05040102010807070707" pitchFamily="18" charset="2"/>
              <a:buChar char=""/>
              <a:defRPr sz="2000" kern="1200">
                <a:solidFill>
                  <a:schemeClr val="tx1"/>
                </a:solidFill>
                <a:latin typeface="+mn-lt"/>
                <a:ea typeface="+mn-ea"/>
                <a:cs typeface="+mn-cs"/>
              </a:defRPr>
            </a:lvl1pPr>
            <a:lvl2pPr marL="540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2pPr>
            <a:lvl3pPr marL="828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3pPr>
            <a:lvl4pPr marL="1080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4pPr>
            <a:lvl5pPr marL="1368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5pPr>
            <a:lvl6pPr marL="1656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6pPr>
            <a:lvl7pPr marL="1944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7pPr>
            <a:lvl8pPr marL="2268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8pPr>
            <a:lvl9pPr marL="2520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9pPr>
          </a:lstStyle>
          <a:p>
            <a:r>
              <a:rPr lang="en-GB" dirty="0"/>
              <a:t>NCSC-FI promotes free vulnerability scans for some but not all sector</a:t>
            </a:r>
          </a:p>
          <a:p>
            <a:r>
              <a:rPr lang="en-GB" dirty="0"/>
              <a:t>ICT sector has a large attack surface</a:t>
            </a:r>
          </a:p>
        </p:txBody>
      </p:sp>
    </p:spTree>
    <p:extLst>
      <p:ext uri="{BB962C8B-B14F-4D97-AF65-F5344CB8AC3E}">
        <p14:creationId xmlns:p14="http://schemas.microsoft.com/office/powerpoint/2010/main" val="2002728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4419E-89FA-454A-B76B-A356231989D2}"/>
              </a:ext>
            </a:extLst>
          </p:cNvPr>
          <p:cNvSpPr>
            <a:spLocks noGrp="1"/>
          </p:cNvSpPr>
          <p:nvPr>
            <p:ph type="title"/>
          </p:nvPr>
        </p:nvSpPr>
        <p:spPr/>
        <p:txBody>
          <a:bodyPr/>
          <a:lstStyle/>
          <a:p>
            <a:r>
              <a:rPr lang="en-GB" dirty="0"/>
              <a:t>Economical aspects</a:t>
            </a:r>
          </a:p>
        </p:txBody>
      </p:sp>
      <p:sp>
        <p:nvSpPr>
          <p:cNvPr id="6" name="Text Placeholder 5">
            <a:extLst>
              <a:ext uri="{FF2B5EF4-FFF2-40B4-BE49-F238E27FC236}">
                <a16:creationId xmlns:a16="http://schemas.microsoft.com/office/drawing/2014/main" id="{EBAEA147-9515-41D9-8A0A-DA35FF6BAF27}"/>
              </a:ext>
            </a:extLst>
          </p:cNvPr>
          <p:cNvSpPr>
            <a:spLocks noGrp="1"/>
          </p:cNvSpPr>
          <p:nvPr>
            <p:ph type="body" idx="1"/>
          </p:nvPr>
        </p:nvSpPr>
        <p:spPr>
          <a:xfrm>
            <a:off x="616767" y="1736725"/>
            <a:ext cx="3532999" cy="432000"/>
          </a:xfrm>
        </p:spPr>
        <p:txBody>
          <a:bodyPr/>
          <a:lstStyle/>
          <a:p>
            <a:r>
              <a:rPr lang="en-GB"/>
              <a:t>Finnish healthcare</a:t>
            </a:r>
          </a:p>
        </p:txBody>
      </p:sp>
      <p:sp>
        <p:nvSpPr>
          <p:cNvPr id="7" name="Content Placeholder 6">
            <a:extLst>
              <a:ext uri="{FF2B5EF4-FFF2-40B4-BE49-F238E27FC236}">
                <a16:creationId xmlns:a16="http://schemas.microsoft.com/office/drawing/2014/main" id="{4BC24695-DFE1-4276-A4D2-12F200AC14E5}"/>
              </a:ext>
            </a:extLst>
          </p:cNvPr>
          <p:cNvSpPr>
            <a:spLocks noGrp="1"/>
          </p:cNvSpPr>
          <p:nvPr>
            <p:ph sz="half" idx="2"/>
          </p:nvPr>
        </p:nvSpPr>
        <p:spPr>
          <a:xfrm>
            <a:off x="616767" y="2168724"/>
            <a:ext cx="3532999" cy="4009826"/>
          </a:xfrm>
        </p:spPr>
        <p:txBody>
          <a:bodyPr/>
          <a:lstStyle/>
          <a:p>
            <a:r>
              <a:rPr lang="en-GB" dirty="0"/>
              <a:t>A rather large business sector within Finland</a:t>
            </a:r>
          </a:p>
          <a:p>
            <a:r>
              <a:rPr lang="en-GB" dirty="0"/>
              <a:t>Largely provided as public service and mainly funded through taxes</a:t>
            </a:r>
          </a:p>
          <a:p>
            <a:r>
              <a:rPr lang="en-GB" dirty="0"/>
              <a:t>Lack of resources in public healthcare</a:t>
            </a:r>
          </a:p>
        </p:txBody>
      </p:sp>
      <p:sp>
        <p:nvSpPr>
          <p:cNvPr id="8" name="Text Placeholder 7">
            <a:extLst>
              <a:ext uri="{FF2B5EF4-FFF2-40B4-BE49-F238E27FC236}">
                <a16:creationId xmlns:a16="http://schemas.microsoft.com/office/drawing/2014/main" id="{F40492D0-A2DF-4F06-83FA-12117B52EB72}"/>
              </a:ext>
            </a:extLst>
          </p:cNvPr>
          <p:cNvSpPr>
            <a:spLocks noGrp="1"/>
          </p:cNvSpPr>
          <p:nvPr>
            <p:ph type="body" sz="quarter" idx="3"/>
          </p:nvPr>
        </p:nvSpPr>
        <p:spPr>
          <a:xfrm>
            <a:off x="7823202" y="1736725"/>
            <a:ext cx="3532998" cy="432000"/>
          </a:xfrm>
        </p:spPr>
        <p:txBody>
          <a:bodyPr/>
          <a:lstStyle/>
          <a:p>
            <a:r>
              <a:rPr lang="en-GB"/>
              <a:t>American healthcare</a:t>
            </a:r>
          </a:p>
        </p:txBody>
      </p:sp>
      <p:sp>
        <p:nvSpPr>
          <p:cNvPr id="9" name="Content Placeholder 8">
            <a:extLst>
              <a:ext uri="{FF2B5EF4-FFF2-40B4-BE49-F238E27FC236}">
                <a16:creationId xmlns:a16="http://schemas.microsoft.com/office/drawing/2014/main" id="{EBE4252A-A9D3-443B-B57B-270F733C6374}"/>
              </a:ext>
            </a:extLst>
          </p:cNvPr>
          <p:cNvSpPr>
            <a:spLocks noGrp="1"/>
          </p:cNvSpPr>
          <p:nvPr>
            <p:ph sz="quarter" idx="4"/>
          </p:nvPr>
        </p:nvSpPr>
        <p:spPr>
          <a:xfrm>
            <a:off x="7823200" y="2168724"/>
            <a:ext cx="3532999" cy="4009826"/>
          </a:xfrm>
        </p:spPr>
        <p:txBody>
          <a:bodyPr/>
          <a:lstStyle/>
          <a:p>
            <a:r>
              <a:rPr lang="en-GB" dirty="0"/>
              <a:t>A large share of world's biggest economy</a:t>
            </a:r>
          </a:p>
          <a:p>
            <a:r>
              <a:rPr lang="en-GB" dirty="0"/>
              <a:t>Provided through private companies and mainly funded through private insurances</a:t>
            </a:r>
          </a:p>
          <a:p>
            <a:r>
              <a:rPr lang="en-GB" dirty="0"/>
              <a:t>Lack of resources; thin profit margins (see </a:t>
            </a:r>
            <a:r>
              <a:rPr lang="en-GB" dirty="0">
                <a:hlinkClick r:id="rId2"/>
              </a:rPr>
              <a:t>Microsoft's report</a:t>
            </a:r>
            <a:r>
              <a:rPr lang="en-GB" dirty="0"/>
              <a:t>)</a:t>
            </a:r>
          </a:p>
        </p:txBody>
      </p:sp>
      <p:sp>
        <p:nvSpPr>
          <p:cNvPr id="4" name="Date Placeholder 3">
            <a:extLst>
              <a:ext uri="{FF2B5EF4-FFF2-40B4-BE49-F238E27FC236}">
                <a16:creationId xmlns:a16="http://schemas.microsoft.com/office/drawing/2014/main" id="{7BD260A9-B004-4871-AE79-4292F99B572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7C878E"/>
                </a:solidFill>
                <a:effectLst/>
                <a:uLnTx/>
                <a:uFillTx/>
                <a:latin typeface="Verdana"/>
                <a:ea typeface="+mn-ea"/>
                <a:cs typeface="+mn-cs"/>
              </a:rPr>
              <a:t>2025-06-25</a:t>
            </a:r>
          </a:p>
        </p:txBody>
      </p:sp>
      <p:sp>
        <p:nvSpPr>
          <p:cNvPr id="5" name="Slide Number Placeholder 4">
            <a:extLst>
              <a:ext uri="{FF2B5EF4-FFF2-40B4-BE49-F238E27FC236}">
                <a16:creationId xmlns:a16="http://schemas.microsoft.com/office/drawing/2014/main" id="{C5ABC779-198F-498D-B0FD-757A8E3B4E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000" b="0" i="0" u="none" strike="noStrike" kern="1200" cap="none" spc="0" normalizeH="0" baseline="0">
              <a:ln>
                <a:noFill/>
              </a:ln>
              <a:solidFill>
                <a:srgbClr val="7C878E"/>
              </a:solidFill>
              <a:effectLst/>
              <a:uLnTx/>
              <a:uFillTx/>
              <a:latin typeface="Verdana"/>
              <a:ea typeface="+mn-ea"/>
              <a:cs typeface="+mn-cs"/>
            </a:endParaRPr>
          </a:p>
        </p:txBody>
      </p:sp>
      <p:sp>
        <p:nvSpPr>
          <p:cNvPr id="12" name="Text Placeholder 5">
            <a:extLst>
              <a:ext uri="{FF2B5EF4-FFF2-40B4-BE49-F238E27FC236}">
                <a16:creationId xmlns:a16="http://schemas.microsoft.com/office/drawing/2014/main" id="{10470E41-169D-45A6-AD19-CD2818146381}"/>
              </a:ext>
            </a:extLst>
          </p:cNvPr>
          <p:cNvSpPr txBox="1">
            <a:spLocks/>
          </p:cNvSpPr>
          <p:nvPr/>
        </p:nvSpPr>
        <p:spPr>
          <a:xfrm>
            <a:off x="4219983" y="1736725"/>
            <a:ext cx="3532999" cy="432000"/>
          </a:xfrm>
          <a:prstGeom prst="rect">
            <a:avLst/>
          </a:prstGeom>
        </p:spPr>
        <p:txBody>
          <a:bodyPr vert="horz" lIns="91440" tIns="45720" rIns="91440" bIns="45720" rtlCol="0" anchor="t">
            <a:noAutofit/>
          </a:bodyPr>
          <a:lstStyle>
            <a:lvl1pPr marL="0" indent="0" algn="l" defTabSz="914400" rtl="0" eaLnBrk="1" latinLnBrk="0" hangingPunct="1">
              <a:lnSpc>
                <a:spcPct val="113000"/>
              </a:lnSpc>
              <a:spcBef>
                <a:spcPts val="0"/>
              </a:spcBef>
              <a:buClr>
                <a:schemeClr val="tx2"/>
              </a:buClr>
              <a:buFont typeface="Wingdings 3" panose="05040102010807070707" pitchFamily="18" charset="2"/>
              <a:buNone/>
              <a:defRPr sz="2200" b="1" kern="1200">
                <a:solidFill>
                  <a:schemeClr val="tx1"/>
                </a:solidFill>
                <a:latin typeface="+mn-lt"/>
                <a:ea typeface="+mn-ea"/>
                <a:cs typeface="+mn-cs"/>
              </a:defRPr>
            </a:lvl1pPr>
            <a:lvl2pPr marL="457200" indent="0" algn="l" defTabSz="914400" rtl="0" eaLnBrk="1" latinLnBrk="0" hangingPunct="1">
              <a:lnSpc>
                <a:spcPct val="90000"/>
              </a:lnSpc>
              <a:spcBef>
                <a:spcPts val="1200"/>
              </a:spcBef>
              <a:buClr>
                <a:schemeClr val="tx2"/>
              </a:buClr>
              <a:buFont typeface="Wingdings 3" panose="05040102010807070707"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tx2"/>
              </a:buClr>
              <a:buFont typeface="Wingdings 3" panose="050401020108070707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1200"/>
              </a:spcBef>
              <a:buClr>
                <a:schemeClr val="tx2"/>
              </a:buClr>
              <a:buFont typeface="Wingdings 3" panose="050401020108070707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1200"/>
              </a:spcBef>
              <a:buClr>
                <a:schemeClr val="tx2"/>
              </a:buClr>
              <a:buFont typeface="Wingdings 3" panose="050401020108070707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9pPr>
          </a:lstStyle>
          <a:p>
            <a:r>
              <a:rPr lang="en-GB"/>
              <a:t>Other Finnish sectors</a:t>
            </a:r>
          </a:p>
        </p:txBody>
      </p:sp>
      <p:sp>
        <p:nvSpPr>
          <p:cNvPr id="13" name="Content Placeholder 6">
            <a:extLst>
              <a:ext uri="{FF2B5EF4-FFF2-40B4-BE49-F238E27FC236}">
                <a16:creationId xmlns:a16="http://schemas.microsoft.com/office/drawing/2014/main" id="{966E9851-1ABF-4020-AA00-ADC3B9255BDB}"/>
              </a:ext>
            </a:extLst>
          </p:cNvPr>
          <p:cNvSpPr txBox="1">
            <a:spLocks/>
          </p:cNvSpPr>
          <p:nvPr/>
        </p:nvSpPr>
        <p:spPr>
          <a:xfrm>
            <a:off x="4219983" y="2168724"/>
            <a:ext cx="3532999" cy="4009826"/>
          </a:xfrm>
          <a:prstGeom prst="rect">
            <a:avLst/>
          </a:prstGeom>
        </p:spPr>
        <p:txBody>
          <a:bodyPr vert="horz" lIns="91440" tIns="45720" rIns="91440" bIns="45720" rtlCol="0">
            <a:noAutofit/>
          </a:bodyPr>
          <a:lstStyle>
            <a:lvl1pPr marL="270000" indent="-270000" algn="l" defTabSz="914400" rtl="0" eaLnBrk="1" latinLnBrk="0" hangingPunct="1">
              <a:lnSpc>
                <a:spcPct val="113000"/>
              </a:lnSpc>
              <a:spcBef>
                <a:spcPts val="1200"/>
              </a:spcBef>
              <a:buClr>
                <a:schemeClr val="tx2"/>
              </a:buClr>
              <a:buFont typeface="Wingdings 3" panose="05040102010807070707" pitchFamily="18" charset="2"/>
              <a:buChar char=""/>
              <a:defRPr sz="2000" kern="1200">
                <a:solidFill>
                  <a:schemeClr val="tx1"/>
                </a:solidFill>
                <a:latin typeface="+mn-lt"/>
                <a:ea typeface="+mn-ea"/>
                <a:cs typeface="+mn-cs"/>
              </a:defRPr>
            </a:lvl1pPr>
            <a:lvl2pPr marL="540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2pPr>
            <a:lvl3pPr marL="828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3pPr>
            <a:lvl4pPr marL="1080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4pPr>
            <a:lvl5pPr marL="1368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5pPr>
            <a:lvl6pPr marL="1656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6pPr>
            <a:lvl7pPr marL="1944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7pPr>
            <a:lvl8pPr marL="2268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8pPr>
            <a:lvl9pPr marL="2520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9pPr>
          </a:lstStyle>
          <a:p>
            <a:r>
              <a:rPr lang="en-GB" dirty="0"/>
              <a:t>Globally, Finland is a small economy</a:t>
            </a:r>
          </a:p>
        </p:txBody>
      </p:sp>
    </p:spTree>
    <p:extLst>
      <p:ext uri="{BB962C8B-B14F-4D97-AF65-F5344CB8AC3E}">
        <p14:creationId xmlns:p14="http://schemas.microsoft.com/office/powerpoint/2010/main" val="1065743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4419E-89FA-454A-B76B-A356231989D2}"/>
              </a:ext>
            </a:extLst>
          </p:cNvPr>
          <p:cNvSpPr>
            <a:spLocks noGrp="1"/>
          </p:cNvSpPr>
          <p:nvPr>
            <p:ph type="title"/>
          </p:nvPr>
        </p:nvSpPr>
        <p:spPr/>
        <p:txBody>
          <a:bodyPr/>
          <a:lstStyle/>
          <a:p>
            <a:r>
              <a:rPr lang="en-GB" dirty="0"/>
              <a:t>Political aspects</a:t>
            </a:r>
          </a:p>
        </p:txBody>
      </p:sp>
      <p:sp>
        <p:nvSpPr>
          <p:cNvPr id="6" name="Text Placeholder 5">
            <a:extLst>
              <a:ext uri="{FF2B5EF4-FFF2-40B4-BE49-F238E27FC236}">
                <a16:creationId xmlns:a16="http://schemas.microsoft.com/office/drawing/2014/main" id="{EBAEA147-9515-41D9-8A0A-DA35FF6BAF27}"/>
              </a:ext>
            </a:extLst>
          </p:cNvPr>
          <p:cNvSpPr>
            <a:spLocks noGrp="1"/>
          </p:cNvSpPr>
          <p:nvPr>
            <p:ph type="body" idx="1"/>
          </p:nvPr>
        </p:nvSpPr>
        <p:spPr>
          <a:xfrm>
            <a:off x="616767" y="1736725"/>
            <a:ext cx="3532999" cy="432000"/>
          </a:xfrm>
        </p:spPr>
        <p:txBody>
          <a:bodyPr/>
          <a:lstStyle/>
          <a:p>
            <a:r>
              <a:rPr lang="en-GB"/>
              <a:t>Finnish healthcare</a:t>
            </a:r>
          </a:p>
        </p:txBody>
      </p:sp>
      <p:sp>
        <p:nvSpPr>
          <p:cNvPr id="7" name="Content Placeholder 6">
            <a:extLst>
              <a:ext uri="{FF2B5EF4-FFF2-40B4-BE49-F238E27FC236}">
                <a16:creationId xmlns:a16="http://schemas.microsoft.com/office/drawing/2014/main" id="{4BC24695-DFE1-4276-A4D2-12F200AC14E5}"/>
              </a:ext>
            </a:extLst>
          </p:cNvPr>
          <p:cNvSpPr>
            <a:spLocks noGrp="1"/>
          </p:cNvSpPr>
          <p:nvPr>
            <p:ph sz="half" idx="2"/>
          </p:nvPr>
        </p:nvSpPr>
        <p:spPr>
          <a:xfrm>
            <a:off x="616767" y="2168724"/>
            <a:ext cx="3532999" cy="4009826"/>
          </a:xfrm>
        </p:spPr>
        <p:txBody>
          <a:bodyPr/>
          <a:lstStyle/>
          <a:p>
            <a:r>
              <a:rPr lang="en-GB" dirty="0"/>
              <a:t>Psychotherapy clinic </a:t>
            </a:r>
            <a:r>
              <a:rPr lang="en-GB" dirty="0" err="1"/>
              <a:t>Vastaamo</a:t>
            </a:r>
            <a:r>
              <a:rPr lang="en-GB" dirty="0"/>
              <a:t> incident in 2020 raised cyber resilience to the top of political agenda.</a:t>
            </a:r>
          </a:p>
          <a:p>
            <a:pPr lvl="1"/>
            <a:r>
              <a:rPr lang="en-GB" dirty="0"/>
              <a:t>Government resolution on information security and privacy on society's critical sectors in 2021</a:t>
            </a:r>
          </a:p>
        </p:txBody>
      </p:sp>
      <p:sp>
        <p:nvSpPr>
          <p:cNvPr id="8" name="Text Placeholder 7">
            <a:extLst>
              <a:ext uri="{FF2B5EF4-FFF2-40B4-BE49-F238E27FC236}">
                <a16:creationId xmlns:a16="http://schemas.microsoft.com/office/drawing/2014/main" id="{F40492D0-A2DF-4F06-83FA-12117B52EB72}"/>
              </a:ext>
            </a:extLst>
          </p:cNvPr>
          <p:cNvSpPr>
            <a:spLocks noGrp="1"/>
          </p:cNvSpPr>
          <p:nvPr>
            <p:ph type="body" sz="quarter" idx="3"/>
          </p:nvPr>
        </p:nvSpPr>
        <p:spPr>
          <a:xfrm>
            <a:off x="7823202" y="1736725"/>
            <a:ext cx="3532998" cy="432000"/>
          </a:xfrm>
        </p:spPr>
        <p:txBody>
          <a:bodyPr/>
          <a:lstStyle/>
          <a:p>
            <a:r>
              <a:rPr lang="en-GB"/>
              <a:t>American healthcare</a:t>
            </a:r>
          </a:p>
        </p:txBody>
      </p:sp>
      <p:sp>
        <p:nvSpPr>
          <p:cNvPr id="9" name="Content Placeholder 8">
            <a:extLst>
              <a:ext uri="{FF2B5EF4-FFF2-40B4-BE49-F238E27FC236}">
                <a16:creationId xmlns:a16="http://schemas.microsoft.com/office/drawing/2014/main" id="{EBE4252A-A9D3-443B-B57B-270F733C6374}"/>
              </a:ext>
            </a:extLst>
          </p:cNvPr>
          <p:cNvSpPr>
            <a:spLocks noGrp="1"/>
          </p:cNvSpPr>
          <p:nvPr>
            <p:ph sz="quarter" idx="4"/>
          </p:nvPr>
        </p:nvSpPr>
        <p:spPr>
          <a:xfrm>
            <a:off x="7823200" y="2168724"/>
            <a:ext cx="3532999" cy="4009826"/>
          </a:xfrm>
        </p:spPr>
        <p:txBody>
          <a:bodyPr/>
          <a:lstStyle/>
          <a:p>
            <a:r>
              <a:rPr lang="en-GB" dirty="0"/>
              <a:t>Over the years, an increasing public concern of healthcare cybersecurity</a:t>
            </a:r>
          </a:p>
          <a:p>
            <a:r>
              <a:rPr lang="en-GB" dirty="0"/>
              <a:t>Change Healthcare incident in 2024 significantly increased public concern</a:t>
            </a:r>
          </a:p>
        </p:txBody>
      </p:sp>
      <p:sp>
        <p:nvSpPr>
          <p:cNvPr id="4" name="Date Placeholder 3">
            <a:extLst>
              <a:ext uri="{FF2B5EF4-FFF2-40B4-BE49-F238E27FC236}">
                <a16:creationId xmlns:a16="http://schemas.microsoft.com/office/drawing/2014/main" id="{7BD260A9-B004-4871-AE79-4292F99B572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7C878E"/>
                </a:solidFill>
                <a:effectLst/>
                <a:uLnTx/>
                <a:uFillTx/>
                <a:latin typeface="Verdana"/>
                <a:ea typeface="+mn-ea"/>
                <a:cs typeface="+mn-cs"/>
              </a:rPr>
              <a:t>2025-06-25</a:t>
            </a:r>
          </a:p>
        </p:txBody>
      </p:sp>
      <p:sp>
        <p:nvSpPr>
          <p:cNvPr id="5" name="Slide Number Placeholder 4">
            <a:extLst>
              <a:ext uri="{FF2B5EF4-FFF2-40B4-BE49-F238E27FC236}">
                <a16:creationId xmlns:a16="http://schemas.microsoft.com/office/drawing/2014/main" id="{C5ABC779-198F-498D-B0FD-757A8E3B4E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000" b="0" i="0" u="none" strike="noStrike" kern="1200" cap="none" spc="0" normalizeH="0" baseline="0">
              <a:ln>
                <a:noFill/>
              </a:ln>
              <a:solidFill>
                <a:srgbClr val="7C878E"/>
              </a:solidFill>
              <a:effectLst/>
              <a:uLnTx/>
              <a:uFillTx/>
              <a:latin typeface="Verdana"/>
              <a:ea typeface="+mn-ea"/>
              <a:cs typeface="+mn-cs"/>
            </a:endParaRPr>
          </a:p>
        </p:txBody>
      </p:sp>
      <p:sp>
        <p:nvSpPr>
          <p:cNvPr id="12" name="Text Placeholder 5">
            <a:extLst>
              <a:ext uri="{FF2B5EF4-FFF2-40B4-BE49-F238E27FC236}">
                <a16:creationId xmlns:a16="http://schemas.microsoft.com/office/drawing/2014/main" id="{10470E41-169D-45A6-AD19-CD2818146381}"/>
              </a:ext>
            </a:extLst>
          </p:cNvPr>
          <p:cNvSpPr txBox="1">
            <a:spLocks/>
          </p:cNvSpPr>
          <p:nvPr/>
        </p:nvSpPr>
        <p:spPr>
          <a:xfrm>
            <a:off x="4219983" y="1736725"/>
            <a:ext cx="3532999" cy="432000"/>
          </a:xfrm>
          <a:prstGeom prst="rect">
            <a:avLst/>
          </a:prstGeom>
        </p:spPr>
        <p:txBody>
          <a:bodyPr vert="horz" lIns="91440" tIns="45720" rIns="91440" bIns="45720" rtlCol="0" anchor="t">
            <a:noAutofit/>
          </a:bodyPr>
          <a:lstStyle>
            <a:lvl1pPr marL="0" indent="0" algn="l" defTabSz="914400" rtl="0" eaLnBrk="1" latinLnBrk="0" hangingPunct="1">
              <a:lnSpc>
                <a:spcPct val="113000"/>
              </a:lnSpc>
              <a:spcBef>
                <a:spcPts val="0"/>
              </a:spcBef>
              <a:buClr>
                <a:schemeClr val="tx2"/>
              </a:buClr>
              <a:buFont typeface="Wingdings 3" panose="05040102010807070707" pitchFamily="18" charset="2"/>
              <a:buNone/>
              <a:defRPr sz="2200" b="1" kern="1200">
                <a:solidFill>
                  <a:schemeClr val="tx1"/>
                </a:solidFill>
                <a:latin typeface="+mn-lt"/>
                <a:ea typeface="+mn-ea"/>
                <a:cs typeface="+mn-cs"/>
              </a:defRPr>
            </a:lvl1pPr>
            <a:lvl2pPr marL="457200" indent="0" algn="l" defTabSz="914400" rtl="0" eaLnBrk="1" latinLnBrk="0" hangingPunct="1">
              <a:lnSpc>
                <a:spcPct val="90000"/>
              </a:lnSpc>
              <a:spcBef>
                <a:spcPts val="1200"/>
              </a:spcBef>
              <a:buClr>
                <a:schemeClr val="tx2"/>
              </a:buClr>
              <a:buFont typeface="Wingdings 3" panose="05040102010807070707"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tx2"/>
              </a:buClr>
              <a:buFont typeface="Wingdings 3" panose="050401020108070707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1200"/>
              </a:spcBef>
              <a:buClr>
                <a:schemeClr val="tx2"/>
              </a:buClr>
              <a:buFont typeface="Wingdings 3" panose="050401020108070707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1200"/>
              </a:spcBef>
              <a:buClr>
                <a:schemeClr val="tx2"/>
              </a:buClr>
              <a:buFont typeface="Wingdings 3" panose="050401020108070707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9pPr>
          </a:lstStyle>
          <a:p>
            <a:r>
              <a:rPr lang="en-GB"/>
              <a:t>Other Finnish sectors</a:t>
            </a:r>
          </a:p>
        </p:txBody>
      </p:sp>
      <p:sp>
        <p:nvSpPr>
          <p:cNvPr id="13" name="Content Placeholder 6">
            <a:extLst>
              <a:ext uri="{FF2B5EF4-FFF2-40B4-BE49-F238E27FC236}">
                <a16:creationId xmlns:a16="http://schemas.microsoft.com/office/drawing/2014/main" id="{966E9851-1ABF-4020-AA00-ADC3B9255BDB}"/>
              </a:ext>
            </a:extLst>
          </p:cNvPr>
          <p:cNvSpPr txBox="1">
            <a:spLocks/>
          </p:cNvSpPr>
          <p:nvPr/>
        </p:nvSpPr>
        <p:spPr>
          <a:xfrm>
            <a:off x="4219983" y="2168724"/>
            <a:ext cx="3532999" cy="4009826"/>
          </a:xfrm>
          <a:prstGeom prst="rect">
            <a:avLst/>
          </a:prstGeom>
        </p:spPr>
        <p:txBody>
          <a:bodyPr vert="horz" lIns="91440" tIns="45720" rIns="91440" bIns="45720" rtlCol="0">
            <a:noAutofit/>
          </a:bodyPr>
          <a:lstStyle>
            <a:lvl1pPr marL="270000" indent="-270000" algn="l" defTabSz="914400" rtl="0" eaLnBrk="1" latinLnBrk="0" hangingPunct="1">
              <a:lnSpc>
                <a:spcPct val="113000"/>
              </a:lnSpc>
              <a:spcBef>
                <a:spcPts val="1200"/>
              </a:spcBef>
              <a:buClr>
                <a:schemeClr val="tx2"/>
              </a:buClr>
              <a:buFont typeface="Wingdings 3" panose="05040102010807070707" pitchFamily="18" charset="2"/>
              <a:buChar char=""/>
              <a:defRPr sz="2000" kern="1200">
                <a:solidFill>
                  <a:schemeClr val="tx1"/>
                </a:solidFill>
                <a:latin typeface="+mn-lt"/>
                <a:ea typeface="+mn-ea"/>
                <a:cs typeface="+mn-cs"/>
              </a:defRPr>
            </a:lvl1pPr>
            <a:lvl2pPr marL="540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2pPr>
            <a:lvl3pPr marL="828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3pPr>
            <a:lvl4pPr marL="1080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4pPr>
            <a:lvl5pPr marL="1368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5pPr>
            <a:lvl6pPr marL="1656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6pPr>
            <a:lvl7pPr marL="1944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7pPr>
            <a:lvl8pPr marL="2268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8pPr>
            <a:lvl9pPr marL="2520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9pPr>
          </a:lstStyle>
          <a:p>
            <a:r>
              <a:rPr lang="en-GB" dirty="0"/>
              <a:t>Cyber resilience of other critical sectors got public attention as a side effect of the </a:t>
            </a:r>
            <a:r>
              <a:rPr lang="en-GB" dirty="0" err="1"/>
              <a:t>Vastaamo</a:t>
            </a:r>
            <a:r>
              <a:rPr lang="en-GB" dirty="0"/>
              <a:t> incident.</a:t>
            </a:r>
          </a:p>
        </p:txBody>
      </p:sp>
    </p:spTree>
    <p:extLst>
      <p:ext uri="{BB962C8B-B14F-4D97-AF65-F5344CB8AC3E}">
        <p14:creationId xmlns:p14="http://schemas.microsoft.com/office/powerpoint/2010/main" val="4076547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4419E-89FA-454A-B76B-A356231989D2}"/>
              </a:ext>
            </a:extLst>
          </p:cNvPr>
          <p:cNvSpPr>
            <a:spLocks noGrp="1"/>
          </p:cNvSpPr>
          <p:nvPr>
            <p:ph type="title"/>
          </p:nvPr>
        </p:nvSpPr>
        <p:spPr/>
        <p:txBody>
          <a:bodyPr/>
          <a:lstStyle/>
          <a:p>
            <a:r>
              <a:rPr lang="en-GB" dirty="0"/>
              <a:t>Legal aspects</a:t>
            </a:r>
          </a:p>
        </p:txBody>
      </p:sp>
      <p:sp>
        <p:nvSpPr>
          <p:cNvPr id="6" name="Text Placeholder 5">
            <a:extLst>
              <a:ext uri="{FF2B5EF4-FFF2-40B4-BE49-F238E27FC236}">
                <a16:creationId xmlns:a16="http://schemas.microsoft.com/office/drawing/2014/main" id="{EBAEA147-9515-41D9-8A0A-DA35FF6BAF27}"/>
              </a:ext>
            </a:extLst>
          </p:cNvPr>
          <p:cNvSpPr>
            <a:spLocks noGrp="1"/>
          </p:cNvSpPr>
          <p:nvPr>
            <p:ph type="body" idx="1"/>
          </p:nvPr>
        </p:nvSpPr>
        <p:spPr>
          <a:xfrm>
            <a:off x="616767" y="1736725"/>
            <a:ext cx="3532999" cy="432000"/>
          </a:xfrm>
        </p:spPr>
        <p:txBody>
          <a:bodyPr/>
          <a:lstStyle/>
          <a:p>
            <a:r>
              <a:rPr lang="en-GB"/>
              <a:t>Finnish healthcare</a:t>
            </a:r>
          </a:p>
        </p:txBody>
      </p:sp>
      <p:sp>
        <p:nvSpPr>
          <p:cNvPr id="7" name="Content Placeholder 6">
            <a:extLst>
              <a:ext uri="{FF2B5EF4-FFF2-40B4-BE49-F238E27FC236}">
                <a16:creationId xmlns:a16="http://schemas.microsoft.com/office/drawing/2014/main" id="{4BC24695-DFE1-4276-A4D2-12F200AC14E5}"/>
              </a:ext>
            </a:extLst>
          </p:cNvPr>
          <p:cNvSpPr>
            <a:spLocks noGrp="1"/>
          </p:cNvSpPr>
          <p:nvPr>
            <p:ph sz="half" idx="2"/>
          </p:nvPr>
        </p:nvSpPr>
        <p:spPr>
          <a:xfrm>
            <a:off x="616767" y="2168724"/>
            <a:ext cx="3532999" cy="4009826"/>
          </a:xfrm>
        </p:spPr>
        <p:txBody>
          <a:bodyPr>
            <a:normAutofit fontScale="77500" lnSpcReduction="20000"/>
          </a:bodyPr>
          <a:lstStyle/>
          <a:p>
            <a:r>
              <a:rPr lang="en-GB" dirty="0"/>
              <a:t>Majority of healthcare personnel are public servants, and thus have personal liability for cybersecurity</a:t>
            </a:r>
          </a:p>
          <a:p>
            <a:r>
              <a:rPr lang="en-GB" dirty="0"/>
              <a:t>Mandatory auditing of EHR products.</a:t>
            </a:r>
          </a:p>
          <a:p>
            <a:r>
              <a:rPr lang="en-GB" dirty="0"/>
              <a:t>Mandatory requirement for an information security plan</a:t>
            </a:r>
          </a:p>
          <a:p>
            <a:pPr lvl="1"/>
            <a:r>
              <a:rPr lang="en-GB" dirty="0"/>
              <a:t>But many small providers see it only as a compliance exercise</a:t>
            </a:r>
          </a:p>
          <a:p>
            <a:r>
              <a:rPr lang="en-GB" dirty="0"/>
              <a:t>European Medical Device Regulation mainly covers only pre-market cybersecurity</a:t>
            </a:r>
          </a:p>
        </p:txBody>
      </p:sp>
      <p:sp>
        <p:nvSpPr>
          <p:cNvPr id="8" name="Text Placeholder 7">
            <a:extLst>
              <a:ext uri="{FF2B5EF4-FFF2-40B4-BE49-F238E27FC236}">
                <a16:creationId xmlns:a16="http://schemas.microsoft.com/office/drawing/2014/main" id="{F40492D0-A2DF-4F06-83FA-12117B52EB72}"/>
              </a:ext>
            </a:extLst>
          </p:cNvPr>
          <p:cNvSpPr>
            <a:spLocks noGrp="1"/>
          </p:cNvSpPr>
          <p:nvPr>
            <p:ph type="body" sz="quarter" idx="3"/>
          </p:nvPr>
        </p:nvSpPr>
        <p:spPr>
          <a:xfrm>
            <a:off x="7823202" y="1736725"/>
            <a:ext cx="3532998" cy="432000"/>
          </a:xfrm>
        </p:spPr>
        <p:txBody>
          <a:bodyPr/>
          <a:lstStyle/>
          <a:p>
            <a:r>
              <a:rPr lang="en-GB"/>
              <a:t>American healthcare</a:t>
            </a:r>
          </a:p>
        </p:txBody>
      </p:sp>
      <p:sp>
        <p:nvSpPr>
          <p:cNvPr id="9" name="Content Placeholder 8">
            <a:extLst>
              <a:ext uri="{FF2B5EF4-FFF2-40B4-BE49-F238E27FC236}">
                <a16:creationId xmlns:a16="http://schemas.microsoft.com/office/drawing/2014/main" id="{EBE4252A-A9D3-443B-B57B-270F733C6374}"/>
              </a:ext>
            </a:extLst>
          </p:cNvPr>
          <p:cNvSpPr>
            <a:spLocks noGrp="1"/>
          </p:cNvSpPr>
          <p:nvPr>
            <p:ph sz="quarter" idx="4"/>
          </p:nvPr>
        </p:nvSpPr>
        <p:spPr>
          <a:xfrm>
            <a:off x="7823200" y="2168724"/>
            <a:ext cx="3532999" cy="4009826"/>
          </a:xfrm>
        </p:spPr>
        <p:txBody>
          <a:bodyPr>
            <a:normAutofit fontScale="92500" lnSpcReduction="10000"/>
          </a:bodyPr>
          <a:lstStyle/>
          <a:p>
            <a:r>
              <a:rPr lang="en-GB" dirty="0"/>
              <a:t>HIPAA security rule since 1998</a:t>
            </a:r>
          </a:p>
          <a:p>
            <a:pPr lvl="1"/>
            <a:r>
              <a:rPr lang="en-GB" dirty="0"/>
              <a:t>Requires, e.g., defined and documented cybersecurity policies</a:t>
            </a:r>
          </a:p>
          <a:p>
            <a:pPr lvl="1"/>
            <a:r>
              <a:rPr lang="en-GB" dirty="0"/>
              <a:t>But has led to prioritising confidentiality (see </a:t>
            </a:r>
            <a:r>
              <a:rPr lang="en-GB" dirty="0">
                <a:hlinkClick r:id="rId2"/>
              </a:rPr>
              <a:t>Microsoft's report</a:t>
            </a:r>
            <a:r>
              <a:rPr lang="en-GB" dirty="0"/>
              <a:t>)</a:t>
            </a:r>
          </a:p>
          <a:p>
            <a:r>
              <a:rPr lang="en-GB" dirty="0"/>
              <a:t>Advanced pre-market and post-market cybersecurity requirements for medical devices</a:t>
            </a:r>
          </a:p>
        </p:txBody>
      </p:sp>
      <p:sp>
        <p:nvSpPr>
          <p:cNvPr id="4" name="Date Placeholder 3">
            <a:extLst>
              <a:ext uri="{FF2B5EF4-FFF2-40B4-BE49-F238E27FC236}">
                <a16:creationId xmlns:a16="http://schemas.microsoft.com/office/drawing/2014/main" id="{7BD260A9-B004-4871-AE79-4292F99B572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7C878E"/>
                </a:solidFill>
                <a:effectLst/>
                <a:uLnTx/>
                <a:uFillTx/>
                <a:latin typeface="Verdana"/>
                <a:ea typeface="+mn-ea"/>
                <a:cs typeface="+mn-cs"/>
              </a:rPr>
              <a:t>2025-06-25</a:t>
            </a:r>
          </a:p>
        </p:txBody>
      </p:sp>
      <p:sp>
        <p:nvSpPr>
          <p:cNvPr id="5" name="Slide Number Placeholder 4">
            <a:extLst>
              <a:ext uri="{FF2B5EF4-FFF2-40B4-BE49-F238E27FC236}">
                <a16:creationId xmlns:a16="http://schemas.microsoft.com/office/drawing/2014/main" id="{C5ABC779-198F-498D-B0FD-757A8E3B4E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000" b="0" i="0" u="none" strike="noStrike" kern="1200" cap="none" spc="0" normalizeH="0" baseline="0">
              <a:ln>
                <a:noFill/>
              </a:ln>
              <a:solidFill>
                <a:srgbClr val="7C878E"/>
              </a:solidFill>
              <a:effectLst/>
              <a:uLnTx/>
              <a:uFillTx/>
              <a:latin typeface="Verdana"/>
              <a:ea typeface="+mn-ea"/>
              <a:cs typeface="+mn-cs"/>
            </a:endParaRPr>
          </a:p>
        </p:txBody>
      </p:sp>
      <p:sp>
        <p:nvSpPr>
          <p:cNvPr id="12" name="Text Placeholder 5">
            <a:extLst>
              <a:ext uri="{FF2B5EF4-FFF2-40B4-BE49-F238E27FC236}">
                <a16:creationId xmlns:a16="http://schemas.microsoft.com/office/drawing/2014/main" id="{10470E41-169D-45A6-AD19-CD2818146381}"/>
              </a:ext>
            </a:extLst>
          </p:cNvPr>
          <p:cNvSpPr txBox="1">
            <a:spLocks/>
          </p:cNvSpPr>
          <p:nvPr/>
        </p:nvSpPr>
        <p:spPr>
          <a:xfrm>
            <a:off x="4219983" y="1736725"/>
            <a:ext cx="3532999" cy="432000"/>
          </a:xfrm>
          <a:prstGeom prst="rect">
            <a:avLst/>
          </a:prstGeom>
        </p:spPr>
        <p:txBody>
          <a:bodyPr vert="horz" lIns="91440" tIns="45720" rIns="91440" bIns="45720" rtlCol="0" anchor="t">
            <a:noAutofit/>
          </a:bodyPr>
          <a:lstStyle>
            <a:lvl1pPr marL="0" indent="0" algn="l" defTabSz="914400" rtl="0" eaLnBrk="1" latinLnBrk="0" hangingPunct="1">
              <a:lnSpc>
                <a:spcPct val="113000"/>
              </a:lnSpc>
              <a:spcBef>
                <a:spcPts val="0"/>
              </a:spcBef>
              <a:buClr>
                <a:schemeClr val="tx2"/>
              </a:buClr>
              <a:buFont typeface="Wingdings 3" panose="05040102010807070707" pitchFamily="18" charset="2"/>
              <a:buNone/>
              <a:defRPr sz="2200" b="1" kern="1200">
                <a:solidFill>
                  <a:schemeClr val="tx1"/>
                </a:solidFill>
                <a:latin typeface="+mn-lt"/>
                <a:ea typeface="+mn-ea"/>
                <a:cs typeface="+mn-cs"/>
              </a:defRPr>
            </a:lvl1pPr>
            <a:lvl2pPr marL="457200" indent="0" algn="l" defTabSz="914400" rtl="0" eaLnBrk="1" latinLnBrk="0" hangingPunct="1">
              <a:lnSpc>
                <a:spcPct val="90000"/>
              </a:lnSpc>
              <a:spcBef>
                <a:spcPts val="1200"/>
              </a:spcBef>
              <a:buClr>
                <a:schemeClr val="tx2"/>
              </a:buClr>
              <a:buFont typeface="Wingdings 3" panose="05040102010807070707"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tx2"/>
              </a:buClr>
              <a:buFont typeface="Wingdings 3" panose="050401020108070707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1200"/>
              </a:spcBef>
              <a:buClr>
                <a:schemeClr val="tx2"/>
              </a:buClr>
              <a:buFont typeface="Wingdings 3" panose="050401020108070707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1200"/>
              </a:spcBef>
              <a:buClr>
                <a:schemeClr val="tx2"/>
              </a:buClr>
              <a:buFont typeface="Wingdings 3" panose="050401020108070707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9pPr>
          </a:lstStyle>
          <a:p>
            <a:r>
              <a:rPr lang="en-GB"/>
              <a:t>Other Finnish sectors</a:t>
            </a:r>
          </a:p>
        </p:txBody>
      </p:sp>
      <p:sp>
        <p:nvSpPr>
          <p:cNvPr id="13" name="Content Placeholder 6">
            <a:extLst>
              <a:ext uri="{FF2B5EF4-FFF2-40B4-BE49-F238E27FC236}">
                <a16:creationId xmlns:a16="http://schemas.microsoft.com/office/drawing/2014/main" id="{966E9851-1ABF-4020-AA00-ADC3B9255BDB}"/>
              </a:ext>
            </a:extLst>
          </p:cNvPr>
          <p:cNvSpPr txBox="1">
            <a:spLocks/>
          </p:cNvSpPr>
          <p:nvPr/>
        </p:nvSpPr>
        <p:spPr>
          <a:xfrm>
            <a:off x="4219983" y="2168724"/>
            <a:ext cx="3532999" cy="4009826"/>
          </a:xfrm>
          <a:prstGeom prst="rect">
            <a:avLst/>
          </a:prstGeom>
        </p:spPr>
        <p:txBody>
          <a:bodyPr vert="horz" lIns="91440" tIns="45720" rIns="91440" bIns="45720" rtlCol="0">
            <a:normAutofit fontScale="85000" lnSpcReduction="20000"/>
          </a:bodyPr>
          <a:lstStyle>
            <a:lvl1pPr marL="270000" indent="-270000" algn="l" defTabSz="914400" rtl="0" eaLnBrk="1" latinLnBrk="0" hangingPunct="1">
              <a:lnSpc>
                <a:spcPct val="113000"/>
              </a:lnSpc>
              <a:spcBef>
                <a:spcPts val="1200"/>
              </a:spcBef>
              <a:buClr>
                <a:schemeClr val="tx2"/>
              </a:buClr>
              <a:buFont typeface="Wingdings 3" panose="05040102010807070707" pitchFamily="18" charset="2"/>
              <a:buChar char=""/>
              <a:defRPr sz="2000" kern="1200">
                <a:solidFill>
                  <a:schemeClr val="tx1"/>
                </a:solidFill>
                <a:latin typeface="+mn-lt"/>
                <a:ea typeface="+mn-ea"/>
                <a:cs typeface="+mn-cs"/>
              </a:defRPr>
            </a:lvl1pPr>
            <a:lvl2pPr marL="540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2pPr>
            <a:lvl3pPr marL="828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3pPr>
            <a:lvl4pPr marL="1080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4pPr>
            <a:lvl5pPr marL="1368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5pPr>
            <a:lvl6pPr marL="1656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6pPr>
            <a:lvl7pPr marL="1944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7pPr>
            <a:lvl8pPr marL="2268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8pPr>
            <a:lvl9pPr marL="2520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9pPr>
          </a:lstStyle>
          <a:p>
            <a:r>
              <a:rPr lang="en-GB" dirty="0"/>
              <a:t>GDPR boosts also cybersecurity</a:t>
            </a:r>
          </a:p>
          <a:p>
            <a:r>
              <a:rPr lang="en-GB" dirty="0"/>
              <a:t>ISPs are mandated to disconnect malware infected systems from the Internet </a:t>
            </a:r>
            <a:r>
              <a:rPr lang="en-GB" dirty="0">
                <a:latin typeface="Arial" panose="020B0604020202020204" pitchFamily="34" charset="0"/>
                <a:cs typeface="Arial" panose="020B0604020202020204" pitchFamily="34" charset="0"/>
              </a:rPr>
              <a:t>→</a:t>
            </a:r>
            <a:r>
              <a:rPr lang="en-GB" dirty="0"/>
              <a:t> Finnish internet is one of the cleanest in the world</a:t>
            </a:r>
          </a:p>
          <a:p>
            <a:r>
              <a:rPr lang="en-GB" dirty="0"/>
              <a:t>Before NIS2 directive, only telecom, health, finance and energy sectors and public administration had mandatory cybersecurity requirements.</a:t>
            </a:r>
          </a:p>
        </p:txBody>
      </p:sp>
    </p:spTree>
    <p:extLst>
      <p:ext uri="{BB962C8B-B14F-4D97-AF65-F5344CB8AC3E}">
        <p14:creationId xmlns:p14="http://schemas.microsoft.com/office/powerpoint/2010/main" val="3301014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4419E-89FA-454A-B76B-A356231989D2}"/>
              </a:ext>
            </a:extLst>
          </p:cNvPr>
          <p:cNvSpPr>
            <a:spLocks noGrp="1"/>
          </p:cNvSpPr>
          <p:nvPr>
            <p:ph type="title"/>
          </p:nvPr>
        </p:nvSpPr>
        <p:spPr/>
        <p:txBody>
          <a:bodyPr/>
          <a:lstStyle/>
          <a:p>
            <a:r>
              <a:rPr lang="en-GB" dirty="0"/>
              <a:t>Other (PLUS) aspects</a:t>
            </a:r>
          </a:p>
        </p:txBody>
      </p:sp>
      <p:sp>
        <p:nvSpPr>
          <p:cNvPr id="6" name="Text Placeholder 5">
            <a:extLst>
              <a:ext uri="{FF2B5EF4-FFF2-40B4-BE49-F238E27FC236}">
                <a16:creationId xmlns:a16="http://schemas.microsoft.com/office/drawing/2014/main" id="{EBAEA147-9515-41D9-8A0A-DA35FF6BAF27}"/>
              </a:ext>
            </a:extLst>
          </p:cNvPr>
          <p:cNvSpPr>
            <a:spLocks noGrp="1"/>
          </p:cNvSpPr>
          <p:nvPr>
            <p:ph type="body" idx="1"/>
          </p:nvPr>
        </p:nvSpPr>
        <p:spPr>
          <a:xfrm>
            <a:off x="616767" y="1736725"/>
            <a:ext cx="3532999" cy="432000"/>
          </a:xfrm>
        </p:spPr>
        <p:txBody>
          <a:bodyPr/>
          <a:lstStyle/>
          <a:p>
            <a:r>
              <a:rPr lang="en-GB"/>
              <a:t>Finnish healthcare</a:t>
            </a:r>
          </a:p>
        </p:txBody>
      </p:sp>
      <p:sp>
        <p:nvSpPr>
          <p:cNvPr id="7" name="Content Placeholder 6">
            <a:extLst>
              <a:ext uri="{FF2B5EF4-FFF2-40B4-BE49-F238E27FC236}">
                <a16:creationId xmlns:a16="http://schemas.microsoft.com/office/drawing/2014/main" id="{4BC24695-DFE1-4276-A4D2-12F200AC14E5}"/>
              </a:ext>
            </a:extLst>
          </p:cNvPr>
          <p:cNvSpPr>
            <a:spLocks noGrp="1"/>
          </p:cNvSpPr>
          <p:nvPr>
            <p:ph sz="half" idx="2"/>
          </p:nvPr>
        </p:nvSpPr>
        <p:spPr>
          <a:xfrm>
            <a:off x="616767" y="2168724"/>
            <a:ext cx="3532999" cy="4009826"/>
          </a:xfrm>
        </p:spPr>
        <p:txBody>
          <a:bodyPr>
            <a:normAutofit/>
          </a:bodyPr>
          <a:lstStyle/>
          <a:p>
            <a:r>
              <a:rPr lang="en-US" dirty="0"/>
              <a:t>Healthcare organizations prioritize patient care at all costs </a:t>
            </a:r>
            <a:r>
              <a:rPr lang="en-US" dirty="0">
                <a:latin typeface="Arial" panose="020B0604020202020204" pitchFamily="34" charset="0"/>
                <a:cs typeface="Arial" panose="020B0604020202020204" pitchFamily="34" charset="0"/>
              </a:rPr>
              <a:t>→</a:t>
            </a:r>
            <a:r>
              <a:rPr lang="en-US" dirty="0"/>
              <a:t> likely </a:t>
            </a:r>
            <a:r>
              <a:rPr lang="en-GB" dirty="0"/>
              <a:t>willing to pay ransom</a:t>
            </a:r>
          </a:p>
          <a:p>
            <a:pPr lvl="1"/>
            <a:r>
              <a:rPr lang="en-GB" dirty="0"/>
              <a:t>But, to our knowledge, none has paid</a:t>
            </a:r>
          </a:p>
        </p:txBody>
      </p:sp>
      <p:sp>
        <p:nvSpPr>
          <p:cNvPr id="8" name="Text Placeholder 7">
            <a:extLst>
              <a:ext uri="{FF2B5EF4-FFF2-40B4-BE49-F238E27FC236}">
                <a16:creationId xmlns:a16="http://schemas.microsoft.com/office/drawing/2014/main" id="{F40492D0-A2DF-4F06-83FA-12117B52EB72}"/>
              </a:ext>
            </a:extLst>
          </p:cNvPr>
          <p:cNvSpPr>
            <a:spLocks noGrp="1"/>
          </p:cNvSpPr>
          <p:nvPr>
            <p:ph type="body" sz="quarter" idx="3"/>
          </p:nvPr>
        </p:nvSpPr>
        <p:spPr>
          <a:xfrm>
            <a:off x="7823202" y="1736725"/>
            <a:ext cx="3532998" cy="432000"/>
          </a:xfrm>
        </p:spPr>
        <p:txBody>
          <a:bodyPr/>
          <a:lstStyle/>
          <a:p>
            <a:r>
              <a:rPr lang="en-GB"/>
              <a:t>American healthcare</a:t>
            </a:r>
          </a:p>
        </p:txBody>
      </p:sp>
      <p:sp>
        <p:nvSpPr>
          <p:cNvPr id="9" name="Content Placeholder 8">
            <a:extLst>
              <a:ext uri="{FF2B5EF4-FFF2-40B4-BE49-F238E27FC236}">
                <a16:creationId xmlns:a16="http://schemas.microsoft.com/office/drawing/2014/main" id="{EBE4252A-A9D3-443B-B57B-270F733C6374}"/>
              </a:ext>
            </a:extLst>
          </p:cNvPr>
          <p:cNvSpPr>
            <a:spLocks noGrp="1"/>
          </p:cNvSpPr>
          <p:nvPr>
            <p:ph sz="quarter" idx="4"/>
          </p:nvPr>
        </p:nvSpPr>
        <p:spPr>
          <a:xfrm>
            <a:off x="7823200" y="2168724"/>
            <a:ext cx="3532999" cy="4009826"/>
          </a:xfrm>
        </p:spPr>
        <p:txBody>
          <a:bodyPr/>
          <a:lstStyle/>
          <a:p>
            <a:r>
              <a:rPr lang="en-GB" dirty="0"/>
              <a:t>Track record of paying ransom: 53% of victims have paid (see </a:t>
            </a:r>
            <a:r>
              <a:rPr lang="en-GB" dirty="0">
                <a:hlinkClick r:id="rId3"/>
              </a:rPr>
              <a:t>Microsoft's report</a:t>
            </a:r>
            <a:r>
              <a:rPr lang="en-GB" dirty="0"/>
              <a:t>)</a:t>
            </a:r>
          </a:p>
        </p:txBody>
      </p:sp>
      <p:sp>
        <p:nvSpPr>
          <p:cNvPr id="4" name="Date Placeholder 3">
            <a:extLst>
              <a:ext uri="{FF2B5EF4-FFF2-40B4-BE49-F238E27FC236}">
                <a16:creationId xmlns:a16="http://schemas.microsoft.com/office/drawing/2014/main" id="{7BD260A9-B004-4871-AE79-4292F99B572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7C878E"/>
                </a:solidFill>
                <a:effectLst/>
                <a:uLnTx/>
                <a:uFillTx/>
                <a:latin typeface="Verdana"/>
                <a:ea typeface="+mn-ea"/>
                <a:cs typeface="+mn-cs"/>
              </a:rPr>
              <a:t>2025-06-25</a:t>
            </a:r>
          </a:p>
        </p:txBody>
      </p:sp>
      <p:sp>
        <p:nvSpPr>
          <p:cNvPr id="5" name="Slide Number Placeholder 4">
            <a:extLst>
              <a:ext uri="{FF2B5EF4-FFF2-40B4-BE49-F238E27FC236}">
                <a16:creationId xmlns:a16="http://schemas.microsoft.com/office/drawing/2014/main" id="{C5ABC779-198F-498D-B0FD-757A8E3B4E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000" b="0" i="0" u="none" strike="noStrike" kern="1200" cap="none" spc="0" normalizeH="0" baseline="0">
              <a:ln>
                <a:noFill/>
              </a:ln>
              <a:solidFill>
                <a:srgbClr val="7C878E"/>
              </a:solidFill>
              <a:effectLst/>
              <a:uLnTx/>
              <a:uFillTx/>
              <a:latin typeface="Verdana"/>
              <a:ea typeface="+mn-ea"/>
              <a:cs typeface="+mn-cs"/>
            </a:endParaRPr>
          </a:p>
        </p:txBody>
      </p:sp>
      <p:sp>
        <p:nvSpPr>
          <p:cNvPr id="12" name="Text Placeholder 5">
            <a:extLst>
              <a:ext uri="{FF2B5EF4-FFF2-40B4-BE49-F238E27FC236}">
                <a16:creationId xmlns:a16="http://schemas.microsoft.com/office/drawing/2014/main" id="{10470E41-169D-45A6-AD19-CD2818146381}"/>
              </a:ext>
            </a:extLst>
          </p:cNvPr>
          <p:cNvSpPr txBox="1">
            <a:spLocks/>
          </p:cNvSpPr>
          <p:nvPr/>
        </p:nvSpPr>
        <p:spPr>
          <a:xfrm>
            <a:off x="4219983" y="1736725"/>
            <a:ext cx="3532999" cy="432000"/>
          </a:xfrm>
          <a:prstGeom prst="rect">
            <a:avLst/>
          </a:prstGeom>
        </p:spPr>
        <p:txBody>
          <a:bodyPr vert="horz" lIns="91440" tIns="45720" rIns="91440" bIns="45720" rtlCol="0" anchor="t">
            <a:noAutofit/>
          </a:bodyPr>
          <a:lstStyle>
            <a:lvl1pPr marL="0" indent="0" algn="l" defTabSz="914400" rtl="0" eaLnBrk="1" latinLnBrk="0" hangingPunct="1">
              <a:lnSpc>
                <a:spcPct val="113000"/>
              </a:lnSpc>
              <a:spcBef>
                <a:spcPts val="0"/>
              </a:spcBef>
              <a:buClr>
                <a:schemeClr val="tx2"/>
              </a:buClr>
              <a:buFont typeface="Wingdings 3" panose="05040102010807070707" pitchFamily="18" charset="2"/>
              <a:buNone/>
              <a:defRPr sz="2200" b="1" kern="1200">
                <a:solidFill>
                  <a:schemeClr val="tx1"/>
                </a:solidFill>
                <a:latin typeface="+mn-lt"/>
                <a:ea typeface="+mn-ea"/>
                <a:cs typeface="+mn-cs"/>
              </a:defRPr>
            </a:lvl1pPr>
            <a:lvl2pPr marL="457200" indent="0" algn="l" defTabSz="914400" rtl="0" eaLnBrk="1" latinLnBrk="0" hangingPunct="1">
              <a:lnSpc>
                <a:spcPct val="90000"/>
              </a:lnSpc>
              <a:spcBef>
                <a:spcPts val="1200"/>
              </a:spcBef>
              <a:buClr>
                <a:schemeClr val="tx2"/>
              </a:buClr>
              <a:buFont typeface="Wingdings 3" panose="05040102010807070707"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tx2"/>
              </a:buClr>
              <a:buFont typeface="Wingdings 3" panose="05040102010807070707"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1200"/>
              </a:spcBef>
              <a:buClr>
                <a:schemeClr val="tx2"/>
              </a:buClr>
              <a:buFont typeface="Wingdings 3" panose="05040102010807070707"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1200"/>
              </a:spcBef>
              <a:buClr>
                <a:schemeClr val="tx2"/>
              </a:buClr>
              <a:buFont typeface="Wingdings 3" panose="05040102010807070707"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2"/>
              </a:buClr>
              <a:buFont typeface="Wingdings 3" panose="05040102010807070707" pitchFamily="18" charset="2"/>
              <a:buNone/>
              <a:defRPr sz="1600" b="1" kern="1200">
                <a:solidFill>
                  <a:schemeClr val="tx1"/>
                </a:solidFill>
                <a:latin typeface="+mn-lt"/>
                <a:ea typeface="+mn-ea"/>
                <a:cs typeface="+mn-cs"/>
              </a:defRPr>
            </a:lvl9pPr>
          </a:lstStyle>
          <a:p>
            <a:r>
              <a:rPr lang="en-GB"/>
              <a:t>Other Finnish sectors</a:t>
            </a:r>
          </a:p>
        </p:txBody>
      </p:sp>
      <p:sp>
        <p:nvSpPr>
          <p:cNvPr id="13" name="Content Placeholder 6">
            <a:extLst>
              <a:ext uri="{FF2B5EF4-FFF2-40B4-BE49-F238E27FC236}">
                <a16:creationId xmlns:a16="http://schemas.microsoft.com/office/drawing/2014/main" id="{966E9851-1ABF-4020-AA00-ADC3B9255BDB}"/>
              </a:ext>
            </a:extLst>
          </p:cNvPr>
          <p:cNvSpPr txBox="1">
            <a:spLocks/>
          </p:cNvSpPr>
          <p:nvPr/>
        </p:nvSpPr>
        <p:spPr>
          <a:xfrm>
            <a:off x="4219983" y="2168724"/>
            <a:ext cx="3532999" cy="4009826"/>
          </a:xfrm>
          <a:prstGeom prst="rect">
            <a:avLst/>
          </a:prstGeom>
        </p:spPr>
        <p:txBody>
          <a:bodyPr vert="horz" lIns="91440" tIns="45720" rIns="91440" bIns="45720" rtlCol="0">
            <a:normAutofit fontScale="85000" lnSpcReduction="10000"/>
          </a:bodyPr>
          <a:lstStyle>
            <a:lvl1pPr marL="270000" indent="-270000" algn="l" defTabSz="914400" rtl="0" eaLnBrk="1" latinLnBrk="0" hangingPunct="1">
              <a:lnSpc>
                <a:spcPct val="113000"/>
              </a:lnSpc>
              <a:spcBef>
                <a:spcPts val="1200"/>
              </a:spcBef>
              <a:buClr>
                <a:schemeClr val="tx2"/>
              </a:buClr>
              <a:buFont typeface="Wingdings 3" panose="05040102010807070707" pitchFamily="18" charset="2"/>
              <a:buChar char=""/>
              <a:defRPr sz="2000" kern="1200">
                <a:solidFill>
                  <a:schemeClr val="tx1"/>
                </a:solidFill>
                <a:latin typeface="+mn-lt"/>
                <a:ea typeface="+mn-ea"/>
                <a:cs typeface="+mn-cs"/>
              </a:defRPr>
            </a:lvl1pPr>
            <a:lvl2pPr marL="540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2pPr>
            <a:lvl3pPr marL="828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3pPr>
            <a:lvl4pPr marL="1080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4pPr>
            <a:lvl5pPr marL="1368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5pPr>
            <a:lvl6pPr marL="1656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6pPr>
            <a:lvl7pPr marL="1944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7pPr>
            <a:lvl8pPr marL="2268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8pPr>
            <a:lvl9pPr marL="2520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9pPr>
          </a:lstStyle>
          <a:p>
            <a:r>
              <a:rPr lang="en-GB" dirty="0"/>
              <a:t>Lesser ethical impact from disturbances in operations; merely a financial issue</a:t>
            </a:r>
          </a:p>
          <a:p>
            <a:r>
              <a:rPr lang="en-GB" dirty="0"/>
              <a:t>ICT providers are pivotal in enabling other actors' business; possibly high effort, but certainly high reward targets for criminals</a:t>
            </a:r>
          </a:p>
          <a:p>
            <a:r>
              <a:rPr lang="en-GB" dirty="0"/>
              <a:t>ICT companies are most likely to report their ransomware incidents to the NCSC-FI</a:t>
            </a:r>
          </a:p>
        </p:txBody>
      </p:sp>
    </p:spTree>
    <p:extLst>
      <p:ext uri="{BB962C8B-B14F-4D97-AF65-F5344CB8AC3E}">
        <p14:creationId xmlns:p14="http://schemas.microsoft.com/office/powerpoint/2010/main" val="977039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35549B13-EE35-4A03-8A5B-346F7698AF0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0744" r="19631" b="20955"/>
          <a:stretch/>
        </p:blipFill>
        <p:spPr>
          <a:xfrm>
            <a:off x="2659055" y="0"/>
            <a:ext cx="9532946" cy="6858000"/>
          </a:xfrm>
          <a:prstGeom prst="rect">
            <a:avLst/>
          </a:prstGeom>
        </p:spPr>
      </p:pic>
      <p:sp>
        <p:nvSpPr>
          <p:cNvPr id="7" name="Rectangle 6">
            <a:extLst>
              <a:ext uri="{FF2B5EF4-FFF2-40B4-BE49-F238E27FC236}">
                <a16:creationId xmlns:a16="http://schemas.microsoft.com/office/drawing/2014/main" id="{987157F7-AC59-4197-AED6-EEFDDE94BA87}"/>
              </a:ext>
            </a:extLst>
          </p:cNvPr>
          <p:cNvSpPr/>
          <p:nvPr/>
        </p:nvSpPr>
        <p:spPr>
          <a:xfrm>
            <a:off x="2341984" y="0"/>
            <a:ext cx="9850016" cy="6858000"/>
          </a:xfrm>
          <a:prstGeom prst="rect">
            <a:avLst/>
          </a:prstGeom>
          <a:solidFill>
            <a:schemeClr val="tx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srgbClr val="FFFFFF"/>
              </a:solidFill>
              <a:effectLst/>
              <a:uLnTx/>
              <a:uFillTx/>
              <a:latin typeface="Verdana"/>
              <a:ea typeface="+mn-ea"/>
              <a:cs typeface="+mn-cs"/>
            </a:endParaRPr>
          </a:p>
        </p:txBody>
      </p:sp>
      <p:sp>
        <p:nvSpPr>
          <p:cNvPr id="5" name="Title 4">
            <a:extLst>
              <a:ext uri="{FF2B5EF4-FFF2-40B4-BE49-F238E27FC236}">
                <a16:creationId xmlns:a16="http://schemas.microsoft.com/office/drawing/2014/main" id="{4393934A-4159-4A35-93B8-FFB30D46F715}"/>
              </a:ext>
            </a:extLst>
          </p:cNvPr>
          <p:cNvSpPr>
            <a:spLocks noGrp="1"/>
          </p:cNvSpPr>
          <p:nvPr>
            <p:ph type="title"/>
          </p:nvPr>
        </p:nvSpPr>
        <p:spPr/>
        <p:txBody>
          <a:bodyPr/>
          <a:lstStyle/>
          <a:p>
            <a:r>
              <a:rPr lang="en-GB"/>
              <a:t>Why is Finnish healthcare system </a:t>
            </a:r>
            <a:br>
              <a:rPr lang="en-GB"/>
            </a:br>
            <a:r>
              <a:rPr lang="en-GB"/>
              <a:t>doing so well against ransomware? </a:t>
            </a:r>
          </a:p>
        </p:txBody>
      </p:sp>
      <p:sp>
        <p:nvSpPr>
          <p:cNvPr id="3" name="Date Placeholder 2">
            <a:extLst>
              <a:ext uri="{FF2B5EF4-FFF2-40B4-BE49-F238E27FC236}">
                <a16:creationId xmlns:a16="http://schemas.microsoft.com/office/drawing/2014/main" id="{8737D059-D621-442D-94B9-2CB932EBE168}"/>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7C878E"/>
                </a:solidFill>
                <a:effectLst/>
                <a:uLnTx/>
                <a:uFillTx/>
                <a:latin typeface="Verdana"/>
                <a:ea typeface="+mn-ea"/>
                <a:cs typeface="+mn-cs"/>
              </a:rPr>
              <a:t>2025-06-25</a:t>
            </a:r>
          </a:p>
        </p:txBody>
      </p:sp>
      <p:sp>
        <p:nvSpPr>
          <p:cNvPr id="4" name="Slide Number Placeholder 3">
            <a:extLst>
              <a:ext uri="{FF2B5EF4-FFF2-40B4-BE49-F238E27FC236}">
                <a16:creationId xmlns:a16="http://schemas.microsoft.com/office/drawing/2014/main" id="{FC6CF580-0B30-4290-97E3-8FD7B5CCED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a:ln>
                <a:noFill/>
              </a:ln>
              <a:solidFill>
                <a:srgbClr val="7C878E"/>
              </a:solidFill>
              <a:effectLst/>
              <a:uLnTx/>
              <a:uFillTx/>
              <a:latin typeface="Verdana"/>
              <a:ea typeface="+mn-ea"/>
              <a:cs typeface="+mn-cs"/>
            </a:endParaRPr>
          </a:p>
        </p:txBody>
      </p:sp>
      <p:sp>
        <p:nvSpPr>
          <p:cNvPr id="2" name="Rectangle 1">
            <a:extLst>
              <a:ext uri="{FF2B5EF4-FFF2-40B4-BE49-F238E27FC236}">
                <a16:creationId xmlns:a16="http://schemas.microsoft.com/office/drawing/2014/main" id="{8CAF4D1E-2442-4D71-B4B6-13048B70C31C}"/>
              </a:ext>
            </a:extLst>
          </p:cNvPr>
          <p:cNvSpPr/>
          <p:nvPr/>
        </p:nvSpPr>
        <p:spPr>
          <a:xfrm>
            <a:off x="2164963" y="1943157"/>
            <a:ext cx="2331986" cy="1430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a:ln>
                  <a:noFill/>
                </a:ln>
                <a:solidFill>
                  <a:srgbClr val="FFFFFF"/>
                </a:solidFill>
                <a:effectLst/>
                <a:uLnTx/>
                <a:uFillTx/>
                <a:latin typeface="Verdana"/>
                <a:ea typeface="+mn-ea"/>
                <a:cs typeface="+mn-cs"/>
              </a:rPr>
              <a:t>Mainly public healthcare system</a:t>
            </a:r>
            <a:endParaRPr kumimoji="0" lang="en-GB" sz="1600" b="0" i="0" u="none" strike="noStrike" kern="1200" cap="none" spc="0" normalizeH="0" baseline="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a:ln>
                  <a:noFill/>
                </a:ln>
                <a:solidFill>
                  <a:srgbClr val="FFFFFF"/>
                </a:solidFill>
                <a:effectLst/>
                <a:uLnTx/>
                <a:uFillTx/>
                <a:latin typeface="Verdana"/>
                <a:ea typeface="+mn-ea"/>
                <a:cs typeface="+mn-cs"/>
              </a:rPr>
              <a:t>Personal liability </a:t>
            </a:r>
            <a:br>
              <a:rPr kumimoji="0" lang="en-GB" sz="1400" b="0" i="0" u="none" strike="noStrike" kern="1200" cap="none" spc="0" normalizeH="0" baseline="0">
                <a:ln>
                  <a:noFill/>
                </a:ln>
                <a:solidFill>
                  <a:srgbClr val="FFFFFF"/>
                </a:solidFill>
                <a:effectLst/>
                <a:uLnTx/>
                <a:uFillTx/>
                <a:latin typeface="Verdana"/>
                <a:ea typeface="+mn-ea"/>
                <a:cs typeface="+mn-cs"/>
              </a:rPr>
            </a:br>
            <a:r>
              <a:rPr kumimoji="0" lang="en-GB" sz="1400" b="0" i="0" u="none" strike="noStrike" kern="1200" cap="none" spc="0" normalizeH="0" baseline="0">
                <a:ln>
                  <a:noFill/>
                </a:ln>
                <a:solidFill>
                  <a:srgbClr val="FFFFFF"/>
                </a:solidFill>
                <a:effectLst/>
                <a:uLnTx/>
                <a:uFillTx/>
                <a:latin typeface="Verdana"/>
                <a:ea typeface="+mn-ea"/>
                <a:cs typeface="+mn-cs"/>
              </a:rPr>
              <a:t>of individual decisionmakers </a:t>
            </a:r>
            <a:br>
              <a:rPr kumimoji="0" lang="en-GB" sz="1400" b="0" i="0" u="none" strike="noStrike" kern="1200" cap="none" spc="0" normalizeH="0" baseline="0">
                <a:ln>
                  <a:noFill/>
                </a:ln>
                <a:solidFill>
                  <a:srgbClr val="FFFFFF"/>
                </a:solidFill>
                <a:effectLst/>
                <a:uLnTx/>
                <a:uFillTx/>
                <a:latin typeface="Verdana"/>
                <a:ea typeface="+mn-ea"/>
                <a:cs typeface="+mn-cs"/>
              </a:rPr>
            </a:br>
            <a:r>
              <a:rPr kumimoji="0" lang="en-GB" sz="1400" b="0" i="0" u="none" strike="noStrike" kern="1200" cap="none" spc="0" normalizeH="0" baseline="0">
                <a:ln>
                  <a:noFill/>
                </a:ln>
                <a:solidFill>
                  <a:srgbClr val="FFFFFF"/>
                </a:solidFill>
                <a:effectLst/>
                <a:uLnTx/>
                <a:uFillTx/>
                <a:latin typeface="Verdana"/>
                <a:ea typeface="+mn-ea"/>
                <a:cs typeface="+mn-cs"/>
              </a:rPr>
              <a:t>guides cybersecurity investments</a:t>
            </a:r>
          </a:p>
        </p:txBody>
      </p:sp>
      <p:pic>
        <p:nvPicPr>
          <p:cNvPr id="39" name="Graphic 38">
            <a:extLst>
              <a:ext uri="{FF2B5EF4-FFF2-40B4-BE49-F238E27FC236}">
                <a16:creationId xmlns:a16="http://schemas.microsoft.com/office/drawing/2014/main" id="{3B23D6E0-11BB-455F-B0FB-14824EB025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56266" y="2150959"/>
            <a:ext cx="942975" cy="1038225"/>
          </a:xfrm>
          <a:prstGeom prst="rect">
            <a:avLst/>
          </a:prstGeom>
        </p:spPr>
      </p:pic>
      <p:pic>
        <p:nvPicPr>
          <p:cNvPr id="34" name="Graphic 33">
            <a:extLst>
              <a:ext uri="{FF2B5EF4-FFF2-40B4-BE49-F238E27FC236}">
                <a16:creationId xmlns:a16="http://schemas.microsoft.com/office/drawing/2014/main" id="{AD4EF51F-A5D8-4AD4-B94F-7EFFE696BC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2386" y="2172401"/>
            <a:ext cx="1168636" cy="1213070"/>
          </a:xfrm>
          <a:prstGeom prst="rect">
            <a:avLst/>
          </a:prstGeom>
        </p:spPr>
      </p:pic>
      <p:sp>
        <p:nvSpPr>
          <p:cNvPr id="25" name="Rectangle 24">
            <a:extLst>
              <a:ext uri="{FF2B5EF4-FFF2-40B4-BE49-F238E27FC236}">
                <a16:creationId xmlns:a16="http://schemas.microsoft.com/office/drawing/2014/main" id="{7ADA056D-EF18-45D4-9B2A-46EA87BB97C3}"/>
              </a:ext>
            </a:extLst>
          </p:cNvPr>
          <p:cNvSpPr/>
          <p:nvPr/>
        </p:nvSpPr>
        <p:spPr>
          <a:xfrm>
            <a:off x="2164962" y="4068660"/>
            <a:ext cx="2348676" cy="1430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a:ln>
                  <a:noFill/>
                </a:ln>
                <a:solidFill>
                  <a:srgbClr val="FFFFFF"/>
                </a:solidFill>
                <a:effectLst/>
                <a:uLnTx/>
                <a:uFillTx/>
                <a:latin typeface="Verdana"/>
                <a:ea typeface="+mn-ea"/>
                <a:cs typeface="+mn-cs"/>
              </a:rPr>
              <a:t>Small Economy</a:t>
            </a:r>
            <a:endParaRPr kumimoji="0" lang="en-GB" sz="1600" b="0" i="0" u="none" strike="noStrike" kern="1200" cap="none" spc="0" normalizeH="0" baseline="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a:ln>
                  <a:noFill/>
                </a:ln>
                <a:solidFill>
                  <a:srgbClr val="FFFFFF"/>
                </a:solidFill>
                <a:effectLst/>
                <a:uLnTx/>
                <a:uFillTx/>
                <a:latin typeface="Verdana"/>
                <a:ea typeface="+mn-ea"/>
                <a:cs typeface="+mn-cs"/>
              </a:rPr>
              <a:t>"Big game hunters" </a:t>
            </a:r>
            <a:br>
              <a:rPr kumimoji="0" lang="en-GB" sz="1400" b="0" i="0" u="none" strike="noStrike" kern="1200" cap="none" spc="0" normalizeH="0" baseline="0">
                <a:ln>
                  <a:noFill/>
                </a:ln>
                <a:solidFill>
                  <a:srgbClr val="FFFFFF"/>
                </a:solidFill>
                <a:effectLst/>
                <a:uLnTx/>
                <a:uFillTx/>
                <a:latin typeface="Verdana"/>
                <a:ea typeface="+mn-ea"/>
                <a:cs typeface="+mn-cs"/>
              </a:rPr>
            </a:br>
            <a:r>
              <a:rPr kumimoji="0" lang="en-GB" sz="1400" b="0" i="0" u="none" strike="noStrike" kern="1200" cap="none" spc="0" normalizeH="0" baseline="0">
                <a:ln>
                  <a:noFill/>
                </a:ln>
                <a:solidFill>
                  <a:srgbClr val="FFFFFF"/>
                </a:solidFill>
                <a:effectLst/>
                <a:uLnTx/>
                <a:uFillTx/>
                <a:latin typeface="Verdana"/>
                <a:ea typeface="+mn-ea"/>
                <a:cs typeface="+mn-cs"/>
              </a:rPr>
              <a:t>find lots of bigger targets elsewhere</a:t>
            </a:r>
          </a:p>
        </p:txBody>
      </p:sp>
      <p:sp>
        <p:nvSpPr>
          <p:cNvPr id="26" name="Rectangle 25">
            <a:extLst>
              <a:ext uri="{FF2B5EF4-FFF2-40B4-BE49-F238E27FC236}">
                <a16:creationId xmlns:a16="http://schemas.microsoft.com/office/drawing/2014/main" id="{23481AAD-4D09-4BA0-9D4E-170F09449142}"/>
              </a:ext>
            </a:extLst>
          </p:cNvPr>
          <p:cNvSpPr/>
          <p:nvPr/>
        </p:nvSpPr>
        <p:spPr>
          <a:xfrm>
            <a:off x="6197985" y="1943157"/>
            <a:ext cx="2517017" cy="1430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a:ln>
                  <a:noFill/>
                </a:ln>
                <a:solidFill>
                  <a:srgbClr val="FFFFFF"/>
                </a:solidFill>
                <a:effectLst/>
                <a:uLnTx/>
                <a:uFillTx/>
                <a:latin typeface="Verdana"/>
                <a:ea typeface="+mn-ea"/>
                <a:cs typeface="+mn-cs"/>
              </a:rPr>
              <a:t>Special support from NCSC-FI</a:t>
            </a:r>
            <a:endParaRPr kumimoji="0" lang="en-GB" sz="1600" b="0" i="0" u="none" strike="noStrike" kern="1200" cap="none" spc="0" normalizeH="0" baseline="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a:ln>
                  <a:noFill/>
                </a:ln>
                <a:solidFill>
                  <a:srgbClr val="FFFFFF"/>
                </a:solidFill>
                <a:effectLst/>
                <a:uLnTx/>
                <a:uFillTx/>
                <a:latin typeface="Verdana"/>
                <a:ea typeface="+mn-ea"/>
                <a:cs typeface="+mn-cs"/>
              </a:rPr>
              <a:t>In general, cleanest internet in the world,</a:t>
            </a:r>
            <a:br>
              <a:rPr kumimoji="0" lang="en-GB" sz="1400" b="0" i="0" u="none" strike="noStrike" kern="1200" cap="none" spc="0" normalizeH="0" baseline="0">
                <a:ln>
                  <a:noFill/>
                </a:ln>
                <a:solidFill>
                  <a:srgbClr val="FFFFFF"/>
                </a:solidFill>
                <a:effectLst/>
                <a:uLnTx/>
                <a:uFillTx/>
                <a:latin typeface="Verdana"/>
                <a:ea typeface="+mn-ea"/>
                <a:cs typeface="+mn-cs"/>
              </a:rPr>
            </a:br>
            <a:r>
              <a:rPr kumimoji="0" lang="en-GB" sz="1400" b="0" i="0" u="none" strike="noStrike" kern="1200" cap="none" spc="0" normalizeH="0" baseline="0">
                <a:ln>
                  <a:noFill/>
                </a:ln>
                <a:solidFill>
                  <a:srgbClr val="FFFFFF"/>
                </a:solidFill>
                <a:effectLst/>
                <a:uLnTx/>
                <a:uFillTx/>
                <a:latin typeface="Verdana"/>
                <a:ea typeface="+mn-ea"/>
                <a:cs typeface="+mn-cs"/>
              </a:rPr>
              <a:t>and the internet-facing attack surface is small</a:t>
            </a:r>
          </a:p>
        </p:txBody>
      </p:sp>
      <p:sp>
        <p:nvSpPr>
          <p:cNvPr id="28" name="Rectangle 27">
            <a:extLst>
              <a:ext uri="{FF2B5EF4-FFF2-40B4-BE49-F238E27FC236}">
                <a16:creationId xmlns:a16="http://schemas.microsoft.com/office/drawing/2014/main" id="{8DB2108E-CEE3-4E89-BA7A-F81CA2E9036D}"/>
              </a:ext>
            </a:extLst>
          </p:cNvPr>
          <p:cNvSpPr/>
          <p:nvPr/>
        </p:nvSpPr>
        <p:spPr>
          <a:xfrm>
            <a:off x="6197985" y="3910844"/>
            <a:ext cx="2250610" cy="1430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a:ln>
                  <a:noFill/>
                </a:ln>
                <a:solidFill>
                  <a:srgbClr val="FFFFFF"/>
                </a:solidFill>
                <a:effectLst/>
                <a:uLnTx/>
                <a:uFillTx/>
                <a:latin typeface="Verdana"/>
                <a:ea typeface="+mn-ea"/>
                <a:cs typeface="+mn-cs"/>
              </a:rPr>
              <a:t>Small country,</a:t>
            </a:r>
            <a:br>
              <a:rPr kumimoji="0" lang="en-GB" sz="1600" b="1" i="0" u="none" strike="noStrike" kern="1200" cap="none" spc="0" normalizeH="0" baseline="0">
                <a:ln>
                  <a:noFill/>
                </a:ln>
                <a:solidFill>
                  <a:srgbClr val="FFFFFF"/>
                </a:solidFill>
                <a:effectLst/>
                <a:uLnTx/>
                <a:uFillTx/>
                <a:latin typeface="Verdana"/>
                <a:ea typeface="+mn-ea"/>
                <a:cs typeface="+mn-cs"/>
              </a:rPr>
            </a:br>
            <a:r>
              <a:rPr kumimoji="0" lang="en-GB" sz="1600" b="1" i="0" u="none" strike="noStrike" kern="1200" cap="none" spc="0" normalizeH="0" baseline="0">
                <a:ln>
                  <a:noFill/>
                </a:ln>
                <a:solidFill>
                  <a:srgbClr val="FFFFFF"/>
                </a:solidFill>
                <a:effectLst/>
                <a:uLnTx/>
                <a:uFillTx/>
                <a:latin typeface="Verdana"/>
                <a:ea typeface="+mn-ea"/>
                <a:cs typeface="+mn-cs"/>
              </a:rPr>
              <a:t>low hierarchies</a:t>
            </a:r>
            <a:endParaRPr kumimoji="0" lang="en-GB" sz="1600" b="0" i="0" u="none" strike="noStrike" kern="1200" cap="none" spc="0" normalizeH="0" baseline="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a:ln>
                  <a:noFill/>
                </a:ln>
                <a:solidFill>
                  <a:srgbClr val="FFFFFF"/>
                </a:solidFill>
                <a:effectLst/>
                <a:uLnTx/>
                <a:uFillTx/>
                <a:latin typeface="Verdana"/>
                <a:ea typeface="+mn-ea"/>
                <a:cs typeface="+mn-cs"/>
              </a:rPr>
              <a:t>Peer-to-peer information sharing enhances preparedness</a:t>
            </a:r>
          </a:p>
        </p:txBody>
      </p:sp>
      <p:sp>
        <p:nvSpPr>
          <p:cNvPr id="29" name="Rectangle 28">
            <a:extLst>
              <a:ext uri="{FF2B5EF4-FFF2-40B4-BE49-F238E27FC236}">
                <a16:creationId xmlns:a16="http://schemas.microsoft.com/office/drawing/2014/main" id="{99039B21-3474-4A20-8B61-5E0F50767215}"/>
              </a:ext>
            </a:extLst>
          </p:cNvPr>
          <p:cNvSpPr/>
          <p:nvPr/>
        </p:nvSpPr>
        <p:spPr>
          <a:xfrm>
            <a:off x="9107390" y="3305716"/>
            <a:ext cx="2250610" cy="1831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dirty="0">
                <a:ln>
                  <a:noFill/>
                </a:ln>
                <a:solidFill>
                  <a:srgbClr val="FFFFFF"/>
                </a:solidFill>
                <a:effectLst/>
                <a:uLnTx/>
                <a:uFillTx/>
                <a:latin typeface="Verdana"/>
                <a:ea typeface="+mn-ea"/>
                <a:cs typeface="+mn-cs"/>
              </a:rPr>
              <a:t>No healthcare organisation has made a ransom payment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rgbClr val="FFFFFF"/>
                </a:solidFill>
                <a:effectLst/>
                <a:uLnTx/>
                <a:uFillTx/>
                <a:latin typeface="Verdana"/>
                <a:ea typeface="+mn-ea"/>
                <a:cs typeface="+mn-cs"/>
              </a:rPr>
              <a:t>Criminals focus their efforts on targets they expect to pay</a:t>
            </a:r>
          </a:p>
        </p:txBody>
      </p:sp>
      <p:cxnSp>
        <p:nvCxnSpPr>
          <p:cNvPr id="11" name="Straight Connector 10">
            <a:extLst>
              <a:ext uri="{FF2B5EF4-FFF2-40B4-BE49-F238E27FC236}">
                <a16:creationId xmlns:a16="http://schemas.microsoft.com/office/drawing/2014/main" id="{A079E8E4-7667-4341-BE9E-2D433F5DD4C7}"/>
              </a:ext>
            </a:extLst>
          </p:cNvPr>
          <p:cNvCxnSpPr>
            <a:cxnSpLocks/>
          </p:cNvCxnSpPr>
          <p:nvPr/>
        </p:nvCxnSpPr>
        <p:spPr>
          <a:xfrm>
            <a:off x="4646463" y="1720800"/>
            <a:ext cx="0" cy="430746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E2BD5CEB-A3FB-475B-999F-8DB7E9CC19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413649" y="4218309"/>
            <a:ext cx="1592778" cy="780685"/>
          </a:xfrm>
          <a:prstGeom prst="rect">
            <a:avLst/>
          </a:prstGeom>
        </p:spPr>
      </p:pic>
      <p:pic>
        <p:nvPicPr>
          <p:cNvPr id="19" name="Graphic 18">
            <a:extLst>
              <a:ext uri="{FF2B5EF4-FFF2-40B4-BE49-F238E27FC236}">
                <a16:creationId xmlns:a16="http://schemas.microsoft.com/office/drawing/2014/main" id="{AEC8B2F4-3DC3-4D21-9000-166A371C4F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47543" y="4056190"/>
            <a:ext cx="1112959" cy="1435556"/>
          </a:xfrm>
          <a:prstGeom prst="rect">
            <a:avLst/>
          </a:prstGeom>
        </p:spPr>
      </p:pic>
      <p:pic>
        <p:nvPicPr>
          <p:cNvPr id="20" name="Graphic 19">
            <a:extLst>
              <a:ext uri="{FF2B5EF4-FFF2-40B4-BE49-F238E27FC236}">
                <a16:creationId xmlns:a16="http://schemas.microsoft.com/office/drawing/2014/main" id="{9BC9DC73-F41F-45BB-80E4-5F55D2AF56F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87704" y="2332800"/>
            <a:ext cx="919401" cy="844128"/>
          </a:xfrm>
          <a:prstGeom prst="rect">
            <a:avLst/>
          </a:prstGeom>
        </p:spPr>
      </p:pic>
      <p:cxnSp>
        <p:nvCxnSpPr>
          <p:cNvPr id="22" name="Straight Connector 21">
            <a:extLst>
              <a:ext uri="{FF2B5EF4-FFF2-40B4-BE49-F238E27FC236}">
                <a16:creationId xmlns:a16="http://schemas.microsoft.com/office/drawing/2014/main" id="{B7D2FB72-03DA-453A-B671-C3A279050277}"/>
              </a:ext>
            </a:extLst>
          </p:cNvPr>
          <p:cNvCxnSpPr>
            <a:cxnSpLocks/>
          </p:cNvCxnSpPr>
          <p:nvPr/>
        </p:nvCxnSpPr>
        <p:spPr>
          <a:xfrm>
            <a:off x="8744330" y="1720800"/>
            <a:ext cx="0" cy="430746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732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00F1-42FD-48C3-9DC7-AB13BF266D07}"/>
              </a:ext>
            </a:extLst>
          </p:cNvPr>
          <p:cNvSpPr>
            <a:spLocks noGrp="1"/>
          </p:cNvSpPr>
          <p:nvPr>
            <p:ph type="title"/>
          </p:nvPr>
        </p:nvSpPr>
        <p:spPr/>
        <p:txBody>
          <a:bodyPr/>
          <a:lstStyle/>
          <a:p>
            <a:r>
              <a:rPr lang="en-GB" dirty="0"/>
              <a:t>Key assumptions</a:t>
            </a:r>
          </a:p>
        </p:txBody>
      </p:sp>
      <p:sp>
        <p:nvSpPr>
          <p:cNvPr id="3" name="Content Placeholder 2">
            <a:extLst>
              <a:ext uri="{FF2B5EF4-FFF2-40B4-BE49-F238E27FC236}">
                <a16:creationId xmlns:a16="http://schemas.microsoft.com/office/drawing/2014/main" id="{79346A54-16B7-40E3-A450-52F6F6681F0B}"/>
              </a:ext>
            </a:extLst>
          </p:cNvPr>
          <p:cNvSpPr>
            <a:spLocks noGrp="1"/>
          </p:cNvSpPr>
          <p:nvPr>
            <p:ph sz="half" idx="1"/>
          </p:nvPr>
        </p:nvSpPr>
        <p:spPr/>
        <p:txBody>
          <a:bodyPr/>
          <a:lstStyle/>
          <a:p>
            <a:r>
              <a:rPr lang="en-GB" dirty="0"/>
              <a:t>Ransomware attacks are mainly done by financially motivated criminals </a:t>
            </a:r>
          </a:p>
          <a:p>
            <a:r>
              <a:rPr lang="en-GB" dirty="0"/>
              <a:t>Cyber crime is inherently international</a:t>
            </a:r>
          </a:p>
          <a:p>
            <a:r>
              <a:rPr lang="en-GB" dirty="0"/>
              <a:t>Ransomware criminals rationally choose targets from which they expect to get biggest benefit with smallest effort</a:t>
            </a:r>
          </a:p>
        </p:txBody>
      </p:sp>
      <p:sp>
        <p:nvSpPr>
          <p:cNvPr id="6" name="Content Placeholder 5">
            <a:extLst>
              <a:ext uri="{FF2B5EF4-FFF2-40B4-BE49-F238E27FC236}">
                <a16:creationId xmlns:a16="http://schemas.microsoft.com/office/drawing/2014/main" id="{A0C67488-0BD4-4AF0-AE51-E4BDD1D12252}"/>
              </a:ext>
            </a:extLst>
          </p:cNvPr>
          <p:cNvSpPr>
            <a:spLocks noGrp="1"/>
          </p:cNvSpPr>
          <p:nvPr>
            <p:ph sz="half" idx="2"/>
          </p:nvPr>
        </p:nvSpPr>
        <p:spPr/>
        <p:txBody>
          <a:bodyPr/>
          <a:lstStyle/>
          <a:p>
            <a:r>
              <a:rPr lang="en-GB" dirty="0"/>
              <a:t>Ransomware victims report most of the incidents to national authorities</a:t>
            </a:r>
          </a:p>
          <a:p>
            <a:r>
              <a:rPr lang="en-GB" dirty="0"/>
              <a:t>Ransomware incidents get publicity more likely than other types of cyber crime, and therefore public statistics of ransomware incidents probably are comparable</a:t>
            </a:r>
          </a:p>
          <a:p>
            <a:pPr lvl="1"/>
            <a:r>
              <a:rPr lang="en-GB" dirty="0"/>
              <a:t>Wishful thinking?</a:t>
            </a:r>
          </a:p>
          <a:p>
            <a:endParaRPr lang="fi-FI" dirty="0"/>
          </a:p>
        </p:txBody>
      </p:sp>
      <p:sp>
        <p:nvSpPr>
          <p:cNvPr id="4" name="Date Placeholder 3">
            <a:extLst>
              <a:ext uri="{FF2B5EF4-FFF2-40B4-BE49-F238E27FC236}">
                <a16:creationId xmlns:a16="http://schemas.microsoft.com/office/drawing/2014/main" id="{2E2E41EE-62DE-4713-ADAA-D04897DBFE57}"/>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7C878E"/>
                </a:solidFill>
                <a:effectLst/>
                <a:uLnTx/>
                <a:uFillTx/>
                <a:latin typeface="Verdana"/>
                <a:ea typeface="+mn-ea"/>
                <a:cs typeface="+mn-cs"/>
              </a:rPr>
              <a:t>2025-06-25</a:t>
            </a:r>
          </a:p>
        </p:txBody>
      </p:sp>
      <p:sp>
        <p:nvSpPr>
          <p:cNvPr id="5" name="Slide Number Placeholder 4">
            <a:extLst>
              <a:ext uri="{FF2B5EF4-FFF2-40B4-BE49-F238E27FC236}">
                <a16:creationId xmlns:a16="http://schemas.microsoft.com/office/drawing/2014/main" id="{402FC564-476D-4AB8-9C04-D9D4F77E4A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434166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B768A7D-07EB-4CC1-9F48-E972924CDC34}"/>
              </a:ext>
            </a:extLst>
          </p:cNvPr>
          <p:cNvSpPr/>
          <p:nvPr/>
        </p:nvSpPr>
        <p:spPr>
          <a:xfrm>
            <a:off x="392911" y="1821064"/>
            <a:ext cx="3900866" cy="390086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GB">
              <a:solidFill>
                <a:schemeClr val="bg1"/>
              </a:solidFill>
              <a:latin typeface="+mj-lt"/>
            </a:endParaRPr>
          </a:p>
        </p:txBody>
      </p:sp>
      <p:sp>
        <p:nvSpPr>
          <p:cNvPr id="2" name="Title 1">
            <a:extLst>
              <a:ext uri="{FF2B5EF4-FFF2-40B4-BE49-F238E27FC236}">
                <a16:creationId xmlns:a16="http://schemas.microsoft.com/office/drawing/2014/main" id="{7AFA9EFD-4C35-46FB-A1F6-0B97F7B54551}"/>
              </a:ext>
            </a:extLst>
          </p:cNvPr>
          <p:cNvSpPr>
            <a:spLocks noGrp="1"/>
          </p:cNvSpPr>
          <p:nvPr>
            <p:ph type="title"/>
          </p:nvPr>
        </p:nvSpPr>
        <p:spPr/>
        <p:txBody>
          <a:bodyPr/>
          <a:lstStyle/>
          <a:p>
            <a:r>
              <a:rPr lang="en-GB"/>
              <a:t>Ransomware Impact on Healthcare, Globally, 2024</a:t>
            </a:r>
          </a:p>
        </p:txBody>
      </p:sp>
      <p:sp>
        <p:nvSpPr>
          <p:cNvPr id="3" name="Date Placeholder 2">
            <a:extLst>
              <a:ext uri="{FF2B5EF4-FFF2-40B4-BE49-F238E27FC236}">
                <a16:creationId xmlns:a16="http://schemas.microsoft.com/office/drawing/2014/main" id="{74D0B8B6-52E6-45E2-8D54-2841F49C8F1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7C878E"/>
                </a:solidFill>
                <a:effectLst/>
                <a:uLnTx/>
                <a:uFillTx/>
                <a:latin typeface="Verdana"/>
                <a:ea typeface="+mn-ea"/>
                <a:cs typeface="+mn-cs"/>
              </a:rPr>
              <a:t>2025-06-25</a:t>
            </a:r>
          </a:p>
        </p:txBody>
      </p:sp>
      <p:sp>
        <p:nvSpPr>
          <p:cNvPr id="4" name="Slide Number Placeholder 3">
            <a:extLst>
              <a:ext uri="{FF2B5EF4-FFF2-40B4-BE49-F238E27FC236}">
                <a16:creationId xmlns:a16="http://schemas.microsoft.com/office/drawing/2014/main" id="{5908E208-380F-4886-935F-797EDEC360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a:ln>
                <a:noFill/>
              </a:ln>
              <a:solidFill>
                <a:srgbClr val="7C878E"/>
              </a:solidFill>
              <a:effectLst/>
              <a:uLnTx/>
              <a:uFillTx/>
              <a:latin typeface="Verdana"/>
              <a:ea typeface="+mn-ea"/>
              <a:cs typeface="+mn-cs"/>
            </a:endParaRPr>
          </a:p>
        </p:txBody>
      </p:sp>
      <p:graphicFrame>
        <p:nvGraphicFramePr>
          <p:cNvPr id="5" name="Table 18">
            <a:extLst>
              <a:ext uri="{FF2B5EF4-FFF2-40B4-BE49-F238E27FC236}">
                <a16:creationId xmlns:a16="http://schemas.microsoft.com/office/drawing/2014/main" id="{224EACDD-1C0C-4BF2-8DFB-7B473FB1E869}"/>
              </a:ext>
            </a:extLst>
          </p:cNvPr>
          <p:cNvGraphicFramePr>
            <a:graphicFrameLocks noGrp="1"/>
          </p:cNvGraphicFramePr>
          <p:nvPr>
            <p:extLst>
              <p:ext uri="{D42A27DB-BD31-4B8C-83A1-F6EECF244321}">
                <p14:modId xmlns:p14="http://schemas.microsoft.com/office/powerpoint/2010/main" val="253640825"/>
              </p:ext>
            </p:extLst>
          </p:nvPr>
        </p:nvGraphicFramePr>
        <p:xfrm>
          <a:off x="773240" y="2339704"/>
          <a:ext cx="3417336" cy="2672080"/>
        </p:xfrm>
        <a:graphic>
          <a:graphicData uri="http://schemas.openxmlformats.org/drawingml/2006/table">
            <a:tbl>
              <a:tblPr firstRow="1" bandRow="1">
                <a:tableStyleId>{2D5ABB26-0587-4C30-8999-92F81FD0307C}</a:tableStyleId>
              </a:tblPr>
              <a:tblGrid>
                <a:gridCol w="3417336">
                  <a:extLst>
                    <a:ext uri="{9D8B030D-6E8A-4147-A177-3AD203B41FA5}">
                      <a16:colId xmlns:a16="http://schemas.microsoft.com/office/drawing/2014/main" val="4259128263"/>
                    </a:ext>
                  </a:extLst>
                </a:gridCol>
              </a:tblGrid>
              <a:tr h="198898">
                <a:tc>
                  <a:txBody>
                    <a:bodyPr/>
                    <a:lstStyle/>
                    <a:p>
                      <a:endParaRPr lang="en-GB" sz="1800" b="0" kern="1200" noProof="0">
                        <a:solidFill>
                          <a:schemeClr val="accent1"/>
                        </a:solidFill>
                        <a:latin typeface="+mn-lt"/>
                        <a:ea typeface="+mn-ea"/>
                        <a:cs typeface="+mn-cs"/>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1271120"/>
                  </a:ext>
                </a:extLst>
              </a:tr>
              <a:tr h="370840">
                <a:tc>
                  <a:txBody>
                    <a:bodyPr/>
                    <a:lstStyle/>
                    <a:p>
                      <a:r>
                        <a:rPr lang="en-GB" sz="6000" b="1" kern="1200" noProof="0">
                          <a:solidFill>
                            <a:schemeClr val="accent1"/>
                          </a:solidFill>
                          <a:latin typeface="+mn-lt"/>
                          <a:ea typeface="+mn-ea"/>
                          <a:cs typeface="+mn-cs"/>
                        </a:rPr>
                        <a:t>5-8</a:t>
                      </a:r>
                      <a:r>
                        <a:rPr lang="en-GB" sz="2800" b="1" kern="1200" noProof="0">
                          <a:solidFill>
                            <a:schemeClr val="accent1"/>
                          </a:solidFill>
                          <a:latin typeface="+mn-lt"/>
                          <a:ea typeface="+mn-ea"/>
                          <a:cs typeface="+mn-cs"/>
                        </a:rPr>
                        <a:t> </a:t>
                      </a:r>
                      <a:r>
                        <a:rPr lang="en-GB" sz="6000" b="1" kern="1200" noProof="0">
                          <a:solidFill>
                            <a:schemeClr val="accent1"/>
                          </a:solidFill>
                          <a:latin typeface="+mn-lt"/>
                          <a:ea typeface="+mn-ea"/>
                          <a:cs typeface="+mn-cs"/>
                        </a:rPr>
                        <a:t>%</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156246"/>
                  </a:ext>
                </a:extLst>
              </a:tr>
              <a:tr h="0">
                <a:tc>
                  <a:txBody>
                    <a:bodyPr/>
                    <a:lstStyle/>
                    <a:p>
                      <a:pPr>
                        <a:spcBef>
                          <a:spcPts val="600"/>
                        </a:spcBef>
                      </a:pPr>
                      <a:r>
                        <a:rPr lang="en-GB" sz="1800" b="1" kern="1200" noProof="0">
                          <a:solidFill>
                            <a:schemeClr val="accent1"/>
                          </a:solidFill>
                          <a:latin typeface="+mn-lt"/>
                          <a:ea typeface="+mn-ea"/>
                          <a:cs typeface="+mn-cs"/>
                        </a:rPr>
                        <a:t>of ransomware attacks target Healthcare Sector</a:t>
                      </a:r>
                      <a:endParaRPr lang="en-GB" sz="1800" b="0" kern="1200" noProof="0">
                        <a:solidFill>
                          <a:schemeClr val="accent1"/>
                        </a:solidFill>
                        <a:latin typeface="+mn-lt"/>
                        <a:ea typeface="+mn-ea"/>
                        <a:cs typeface="+mn-cs"/>
                      </a:endParaRPr>
                    </a:p>
                    <a:p>
                      <a:pPr>
                        <a:spcBef>
                          <a:spcPts val="600"/>
                        </a:spcBef>
                      </a:pPr>
                      <a:r>
                        <a:rPr lang="en-GB" sz="1400" b="1" kern="1200" noProof="0">
                          <a:solidFill>
                            <a:schemeClr val="accent1"/>
                          </a:solidFill>
                          <a:latin typeface="+mn-lt"/>
                          <a:ea typeface="+mn-ea"/>
                          <a:cs typeface="+mn-cs"/>
                        </a:rPr>
                        <a:t>SOURCES </a:t>
                      </a:r>
                      <a:r>
                        <a:rPr lang="en-GB" sz="1400" b="0" kern="1200" noProof="0">
                          <a:solidFill>
                            <a:schemeClr val="accent1"/>
                          </a:solidFill>
                          <a:latin typeface="+mn-lt"/>
                          <a:ea typeface="+mn-ea"/>
                          <a:cs typeface="+mn-cs"/>
                        </a:rPr>
                        <a:t>Cyberint, Enisa</a:t>
                      </a:r>
                      <a:endParaRPr lang="en-GB" sz="1800" b="0" kern="1200" noProof="0">
                        <a:solidFill>
                          <a:schemeClr val="accent1"/>
                        </a:solidFill>
                        <a:latin typeface="+mn-lt"/>
                        <a:ea typeface="+mn-ea"/>
                        <a:cs typeface="+mn-cs"/>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7070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kern="1200" noProof="0" dirty="0">
                        <a:solidFill>
                          <a:schemeClr val="accent1"/>
                        </a:solidFill>
                        <a:latin typeface="+mn-lt"/>
                        <a:ea typeface="+mn-ea"/>
                        <a:cs typeface="+mn-cs"/>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31457714"/>
                  </a:ext>
                </a:extLst>
              </a:tr>
            </a:tbl>
          </a:graphicData>
        </a:graphic>
      </p:graphicFrame>
      <p:sp>
        <p:nvSpPr>
          <p:cNvPr id="11" name="Oval 10">
            <a:extLst>
              <a:ext uri="{FF2B5EF4-FFF2-40B4-BE49-F238E27FC236}">
                <a16:creationId xmlns:a16="http://schemas.microsoft.com/office/drawing/2014/main" id="{DBE7DF45-0D01-401C-85C5-27D23A9642AC}"/>
              </a:ext>
            </a:extLst>
          </p:cNvPr>
          <p:cNvSpPr/>
          <p:nvPr/>
        </p:nvSpPr>
        <p:spPr>
          <a:xfrm>
            <a:off x="4570905" y="1821064"/>
            <a:ext cx="3900866" cy="390086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GB">
              <a:solidFill>
                <a:schemeClr val="bg1"/>
              </a:solidFill>
              <a:latin typeface="+mj-lt"/>
            </a:endParaRPr>
          </a:p>
        </p:txBody>
      </p:sp>
      <p:graphicFrame>
        <p:nvGraphicFramePr>
          <p:cNvPr id="12" name="Table 18">
            <a:extLst>
              <a:ext uri="{FF2B5EF4-FFF2-40B4-BE49-F238E27FC236}">
                <a16:creationId xmlns:a16="http://schemas.microsoft.com/office/drawing/2014/main" id="{A15CC158-E67F-4A82-914E-E0ADB51F798C}"/>
              </a:ext>
            </a:extLst>
          </p:cNvPr>
          <p:cNvGraphicFramePr>
            <a:graphicFrameLocks noGrp="1"/>
          </p:cNvGraphicFramePr>
          <p:nvPr>
            <p:extLst>
              <p:ext uri="{D42A27DB-BD31-4B8C-83A1-F6EECF244321}">
                <p14:modId xmlns:p14="http://schemas.microsoft.com/office/powerpoint/2010/main" val="2008509026"/>
              </p:ext>
            </p:extLst>
          </p:nvPr>
        </p:nvGraphicFramePr>
        <p:xfrm>
          <a:off x="4953001" y="2339704"/>
          <a:ext cx="3518770" cy="2885440"/>
        </p:xfrm>
        <a:graphic>
          <a:graphicData uri="http://schemas.openxmlformats.org/drawingml/2006/table">
            <a:tbl>
              <a:tblPr firstRow="1" bandRow="1">
                <a:tableStyleId>{2D5ABB26-0587-4C30-8999-92F81FD0307C}</a:tableStyleId>
              </a:tblPr>
              <a:tblGrid>
                <a:gridCol w="3518770">
                  <a:extLst>
                    <a:ext uri="{9D8B030D-6E8A-4147-A177-3AD203B41FA5}">
                      <a16:colId xmlns:a16="http://schemas.microsoft.com/office/drawing/2014/main" val="4259128263"/>
                    </a:ext>
                  </a:extLst>
                </a:gridCol>
              </a:tblGrid>
              <a:tr h="198898">
                <a:tc>
                  <a:txBody>
                    <a:bodyPr/>
                    <a:lstStyle/>
                    <a:p>
                      <a:endParaRPr lang="en-GB" sz="1800" b="0" kern="1200" noProof="0">
                        <a:solidFill>
                          <a:schemeClr val="accent1"/>
                        </a:solidFill>
                        <a:latin typeface="+mn-lt"/>
                        <a:ea typeface="+mn-ea"/>
                        <a:cs typeface="+mn-cs"/>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1271120"/>
                  </a:ext>
                </a:extLst>
              </a:tr>
              <a:tr h="370840">
                <a:tc>
                  <a:txBody>
                    <a:bodyPr/>
                    <a:lstStyle/>
                    <a:p>
                      <a:r>
                        <a:rPr lang="en-GB" sz="6000" b="1" kern="1200" noProof="0">
                          <a:solidFill>
                            <a:schemeClr val="accent1"/>
                          </a:solidFill>
                          <a:latin typeface="+mn-lt"/>
                          <a:ea typeface="+mn-ea"/>
                          <a:cs typeface="+mn-cs"/>
                        </a:rPr>
                        <a:t>67</a:t>
                      </a:r>
                      <a:r>
                        <a:rPr lang="en-GB" sz="2800" b="1" kern="1200" noProof="0">
                          <a:solidFill>
                            <a:schemeClr val="accent1"/>
                          </a:solidFill>
                          <a:latin typeface="+mn-lt"/>
                          <a:ea typeface="+mn-ea"/>
                          <a:cs typeface="+mn-cs"/>
                        </a:rPr>
                        <a:t> </a:t>
                      </a:r>
                      <a:r>
                        <a:rPr lang="en-GB" sz="6000" b="1" kern="1200" noProof="0">
                          <a:solidFill>
                            <a:schemeClr val="accent1"/>
                          </a:solidFill>
                          <a:latin typeface="+mn-lt"/>
                          <a:ea typeface="+mn-ea"/>
                          <a:cs typeface="+mn-cs"/>
                        </a:rPr>
                        <a:t>%</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156246"/>
                  </a:ext>
                </a:extLst>
              </a:tr>
              <a:tr h="0">
                <a:tc>
                  <a:txBody>
                    <a:bodyPr/>
                    <a:lstStyle/>
                    <a:p>
                      <a:r>
                        <a:rPr lang="en-GB" sz="1800" b="1" kern="1200" noProof="0">
                          <a:solidFill>
                            <a:schemeClr val="accent1"/>
                          </a:solidFill>
                          <a:latin typeface="+mn-lt"/>
                          <a:ea typeface="+mn-ea"/>
                          <a:cs typeface="+mn-cs"/>
                        </a:rPr>
                        <a:t>healthcare organisations fell victim to ransomware</a:t>
                      </a:r>
                    </a:p>
                    <a:p>
                      <a:pPr>
                        <a:spcBef>
                          <a:spcPts val="600"/>
                        </a:spcBef>
                      </a:pPr>
                      <a:r>
                        <a:rPr lang="en-GB" sz="1400" b="1" kern="1200" noProof="0">
                          <a:solidFill>
                            <a:schemeClr val="accent1"/>
                          </a:solidFill>
                          <a:latin typeface="+mn-lt"/>
                          <a:ea typeface="+mn-ea"/>
                          <a:cs typeface="+mn-cs"/>
                        </a:rPr>
                        <a:t>SOURCE</a:t>
                      </a:r>
                      <a:r>
                        <a:rPr lang="en-GB" sz="1400" b="0" kern="1200" noProof="0">
                          <a:solidFill>
                            <a:schemeClr val="accent1"/>
                          </a:solidFill>
                          <a:latin typeface="+mn-lt"/>
                          <a:ea typeface="+mn-ea"/>
                          <a:cs typeface="+mn-cs"/>
                        </a:rPr>
                        <a:t> Sophos, </a:t>
                      </a:r>
                      <a:br>
                        <a:rPr lang="en-GB" sz="1400" b="0" kern="1200" noProof="0">
                          <a:solidFill>
                            <a:schemeClr val="accent1"/>
                          </a:solidFill>
                          <a:latin typeface="+mn-lt"/>
                          <a:ea typeface="+mn-ea"/>
                          <a:cs typeface="+mn-cs"/>
                        </a:rPr>
                      </a:br>
                      <a:r>
                        <a:rPr lang="en-GB" sz="1400" b="0" kern="1200" noProof="0">
                          <a:solidFill>
                            <a:schemeClr val="accent1"/>
                          </a:solidFill>
                          <a:latin typeface="+mn-lt"/>
                          <a:ea typeface="+mn-ea"/>
                          <a:cs typeface="+mn-cs"/>
                        </a:rPr>
                        <a:t>based on a survey (N=402)</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7070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kern="1200" noProof="0" dirty="0">
                        <a:solidFill>
                          <a:schemeClr val="accent1"/>
                        </a:solidFill>
                        <a:latin typeface="+mn-lt"/>
                        <a:ea typeface="+mn-ea"/>
                        <a:cs typeface="+mn-cs"/>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31457714"/>
                  </a:ext>
                </a:extLst>
              </a:tr>
            </a:tbl>
          </a:graphicData>
        </a:graphic>
      </p:graphicFrame>
      <p:sp>
        <p:nvSpPr>
          <p:cNvPr id="15" name="Rectangle 14">
            <a:extLst>
              <a:ext uri="{FF2B5EF4-FFF2-40B4-BE49-F238E27FC236}">
                <a16:creationId xmlns:a16="http://schemas.microsoft.com/office/drawing/2014/main" id="{5824A0D5-3701-423F-8348-0FC7F35145E7}"/>
              </a:ext>
            </a:extLst>
          </p:cNvPr>
          <p:cNvSpPr/>
          <p:nvPr/>
        </p:nvSpPr>
        <p:spPr>
          <a:xfrm>
            <a:off x="8811639" y="1681440"/>
            <a:ext cx="2533024" cy="41801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GB">
              <a:solidFill>
                <a:schemeClr val="bg1"/>
              </a:solidFill>
              <a:latin typeface="+mj-lt"/>
            </a:endParaRPr>
          </a:p>
        </p:txBody>
      </p:sp>
      <p:sp>
        <p:nvSpPr>
          <p:cNvPr id="16" name="TextBox 15">
            <a:extLst>
              <a:ext uri="{FF2B5EF4-FFF2-40B4-BE49-F238E27FC236}">
                <a16:creationId xmlns:a16="http://schemas.microsoft.com/office/drawing/2014/main" id="{62C9978B-F1EF-4FE1-B76B-8DE8DCEC9A58}"/>
              </a:ext>
            </a:extLst>
          </p:cNvPr>
          <p:cNvSpPr txBox="1"/>
          <p:nvPr/>
        </p:nvSpPr>
        <p:spPr>
          <a:xfrm>
            <a:off x="8954177" y="2571168"/>
            <a:ext cx="2247948" cy="1200329"/>
          </a:xfrm>
          <a:prstGeom prst="rect">
            <a:avLst/>
          </a:prstGeom>
          <a:solidFill>
            <a:schemeClr val="accent1"/>
          </a:solidFill>
        </p:spPr>
        <p:txBody>
          <a:bodyPr wrap="square">
            <a:spAutoFit/>
          </a:bodyPr>
          <a:lstStyle/>
          <a:p>
            <a:r>
              <a:rPr lang="en-GB">
                <a:solidFill>
                  <a:schemeClr val="bg1"/>
                </a:solidFill>
              </a:rPr>
              <a:t>Ransomware incidents have visible impacts on patient health</a:t>
            </a:r>
          </a:p>
        </p:txBody>
      </p:sp>
      <p:sp>
        <p:nvSpPr>
          <p:cNvPr id="17" name="TextBox 16">
            <a:extLst>
              <a:ext uri="{FF2B5EF4-FFF2-40B4-BE49-F238E27FC236}">
                <a16:creationId xmlns:a16="http://schemas.microsoft.com/office/drawing/2014/main" id="{74F04954-7C13-4921-A74A-DBD754968814}"/>
              </a:ext>
            </a:extLst>
          </p:cNvPr>
          <p:cNvSpPr txBox="1"/>
          <p:nvPr/>
        </p:nvSpPr>
        <p:spPr>
          <a:xfrm>
            <a:off x="8954177" y="3866024"/>
            <a:ext cx="2247948" cy="1569660"/>
          </a:xfrm>
          <a:prstGeom prst="rect">
            <a:avLst/>
          </a:prstGeom>
          <a:solidFill>
            <a:schemeClr val="accent1"/>
          </a:solidFill>
        </p:spPr>
        <p:txBody>
          <a:bodyPr wrap="square">
            <a:spAutoFit/>
          </a:bodyPr>
          <a:lstStyle/>
          <a:p>
            <a:r>
              <a:rPr lang="en-GB" sz="1200" b="1" i="0">
                <a:solidFill>
                  <a:schemeClr val="bg1"/>
                </a:solidFill>
                <a:effectLst/>
                <a:latin typeface="Guardian TextSans Web"/>
              </a:rPr>
              <a:t>SOURCE</a:t>
            </a:r>
            <a:r>
              <a:rPr lang="en-GB" sz="1200" b="0" i="0">
                <a:solidFill>
                  <a:schemeClr val="bg1"/>
                </a:solidFill>
                <a:effectLst/>
                <a:latin typeface="Guardian TextSans Web"/>
              </a:rPr>
              <a:t> Dameff C, Tully J, Chan TC, et al. Ransomware Attack Associated With Disruptions at Adjacent Emergency Departments in the US. </a:t>
            </a:r>
            <a:r>
              <a:rPr lang="en-GB" sz="1200" b="0" i="1">
                <a:solidFill>
                  <a:schemeClr val="bg1"/>
                </a:solidFill>
                <a:effectLst/>
                <a:latin typeface="Guardian TextSans Web"/>
              </a:rPr>
              <a:t>JAMA Netw</a:t>
            </a:r>
            <a:r>
              <a:rPr lang="en-GB" sz="1200" i="1">
                <a:solidFill>
                  <a:schemeClr val="bg1"/>
                </a:solidFill>
                <a:latin typeface="Guardian TextSans Web"/>
              </a:rPr>
              <a:t> </a:t>
            </a:r>
            <a:r>
              <a:rPr lang="en-GB" sz="1200" b="0" i="1">
                <a:solidFill>
                  <a:schemeClr val="bg1"/>
                </a:solidFill>
                <a:effectLst/>
                <a:latin typeface="Guardian TextSans Web"/>
              </a:rPr>
              <a:t>Open.</a:t>
            </a:r>
            <a:r>
              <a:rPr lang="en-GB" sz="1200">
                <a:solidFill>
                  <a:schemeClr val="bg1"/>
                </a:solidFill>
                <a:latin typeface="Guardian TextSans Web"/>
              </a:rPr>
              <a:t> </a:t>
            </a:r>
            <a:r>
              <a:rPr lang="en-GB" sz="1200" b="0" i="0">
                <a:solidFill>
                  <a:schemeClr val="bg1"/>
                </a:solidFill>
                <a:effectLst/>
                <a:latin typeface="Guardian TextSans Web"/>
              </a:rPr>
              <a:t>2023;6(5). </a:t>
            </a:r>
            <a:r>
              <a:rPr lang="en-GB" sz="1200" b="0" i="0">
                <a:solidFill>
                  <a:schemeClr val="bg1"/>
                </a:solidFill>
                <a:effectLst/>
                <a:latin typeface="Guardian TextSans Web"/>
                <a:hlinkClick r:id="rId3"/>
              </a:rPr>
              <a:t>doi:10.1001/jamanetworkopen.2023.12270 </a:t>
            </a:r>
            <a:endParaRPr lang="en-GB" sz="1200">
              <a:solidFill>
                <a:schemeClr val="bg1"/>
              </a:solidFill>
            </a:endParaRPr>
          </a:p>
        </p:txBody>
      </p:sp>
      <p:pic>
        <p:nvPicPr>
          <p:cNvPr id="21" name="Graphic 20">
            <a:extLst>
              <a:ext uri="{FF2B5EF4-FFF2-40B4-BE49-F238E27FC236}">
                <a16:creationId xmlns:a16="http://schemas.microsoft.com/office/drawing/2014/main" id="{B67C019B-1875-49FC-ACEB-6B00733EC8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0040" y="1625198"/>
            <a:ext cx="822085" cy="1088227"/>
          </a:xfrm>
          <a:prstGeom prst="rect">
            <a:avLst/>
          </a:prstGeom>
        </p:spPr>
      </p:pic>
    </p:spTree>
    <p:extLst>
      <p:ext uri="{BB962C8B-B14F-4D97-AF65-F5344CB8AC3E}">
        <p14:creationId xmlns:p14="http://schemas.microsoft.com/office/powerpoint/2010/main" val="189394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0124-7541-4F35-836E-835111C3CE55}"/>
              </a:ext>
            </a:extLst>
          </p:cNvPr>
          <p:cNvSpPr>
            <a:spLocks noGrp="1"/>
          </p:cNvSpPr>
          <p:nvPr>
            <p:ph type="title"/>
          </p:nvPr>
        </p:nvSpPr>
        <p:spPr>
          <a:xfrm>
            <a:off x="6254750" y="612000"/>
            <a:ext cx="5148720" cy="1108800"/>
          </a:xfrm>
        </p:spPr>
        <p:txBody>
          <a:bodyPr/>
          <a:lstStyle/>
          <a:p>
            <a:r>
              <a:rPr lang="en-GB" dirty="0"/>
              <a:t>Ransomware cases </a:t>
            </a:r>
            <a:br>
              <a:rPr lang="en-GB" dirty="0"/>
            </a:br>
            <a:r>
              <a:rPr lang="en-GB" dirty="0"/>
              <a:t>in Finland in 2022–2024</a:t>
            </a:r>
          </a:p>
        </p:txBody>
      </p:sp>
      <p:sp>
        <p:nvSpPr>
          <p:cNvPr id="4" name="Date Placeholder 3">
            <a:extLst>
              <a:ext uri="{FF2B5EF4-FFF2-40B4-BE49-F238E27FC236}">
                <a16:creationId xmlns:a16="http://schemas.microsoft.com/office/drawing/2014/main" id="{3B7C6893-EF38-4D5B-84BB-1330B3A7D564}"/>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2025-06-25</a:t>
            </a:r>
          </a:p>
        </p:txBody>
      </p:sp>
      <p:sp>
        <p:nvSpPr>
          <p:cNvPr id="5" name="Slide Number Placeholder 4">
            <a:extLst>
              <a:ext uri="{FF2B5EF4-FFF2-40B4-BE49-F238E27FC236}">
                <a16:creationId xmlns:a16="http://schemas.microsoft.com/office/drawing/2014/main" id="{1B7D0CAB-566F-40AA-BD65-7513FD4942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a:ln>
                <a:noFill/>
              </a:ln>
              <a:solidFill>
                <a:srgbClr val="7C878E"/>
              </a:solidFill>
              <a:effectLst/>
              <a:uLnTx/>
              <a:uFillTx/>
              <a:latin typeface="Verdana"/>
              <a:ea typeface="+mn-ea"/>
              <a:cs typeface="+mn-cs"/>
            </a:endParaRPr>
          </a:p>
        </p:txBody>
      </p:sp>
      <p:sp>
        <p:nvSpPr>
          <p:cNvPr id="21" name="TextBox 20">
            <a:extLst>
              <a:ext uri="{FF2B5EF4-FFF2-40B4-BE49-F238E27FC236}">
                <a16:creationId xmlns:a16="http://schemas.microsoft.com/office/drawing/2014/main" id="{2855BFA6-6BFC-406D-93A1-A1FCB28805D7}"/>
              </a:ext>
            </a:extLst>
          </p:cNvPr>
          <p:cNvSpPr txBox="1"/>
          <p:nvPr/>
        </p:nvSpPr>
        <p:spPr>
          <a:xfrm>
            <a:off x="6254750" y="1456065"/>
            <a:ext cx="3099204"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srgbClr val="002B74"/>
                </a:solidFill>
                <a:effectLst/>
                <a:uLnTx/>
                <a:uFillTx/>
                <a:latin typeface="Verdana"/>
                <a:ea typeface="+mn-ea"/>
                <a:cs typeface="+mn-cs"/>
              </a:rPr>
              <a:t>SOURCE</a:t>
            </a:r>
            <a:r>
              <a:rPr kumimoji="0" lang="fi-FI" sz="1100" b="0" i="0" u="none" strike="noStrike" kern="1200" cap="none" spc="0" normalizeH="0" baseline="0" noProof="0" dirty="0">
                <a:ln>
                  <a:noFill/>
                </a:ln>
                <a:solidFill>
                  <a:srgbClr val="002B74"/>
                </a:solidFill>
                <a:effectLst/>
                <a:uLnTx/>
                <a:uFillTx/>
                <a:latin typeface="Verdana"/>
                <a:ea typeface="+mn-ea"/>
                <a:cs typeface="+mn-cs"/>
              </a:rPr>
              <a:t> NCSC-FI</a:t>
            </a:r>
          </a:p>
        </p:txBody>
      </p:sp>
      <p:graphicFrame>
        <p:nvGraphicFramePr>
          <p:cNvPr id="26" name="Content Placeholder 7">
            <a:extLst>
              <a:ext uri="{FF2B5EF4-FFF2-40B4-BE49-F238E27FC236}">
                <a16:creationId xmlns:a16="http://schemas.microsoft.com/office/drawing/2014/main" id="{3190AA13-A897-41BE-8003-16B37643EB7E}"/>
              </a:ext>
            </a:extLst>
          </p:cNvPr>
          <p:cNvGraphicFramePr>
            <a:graphicFrameLocks noGrp="1"/>
          </p:cNvGraphicFramePr>
          <p:nvPr>
            <p:ph idx="1"/>
          </p:nvPr>
        </p:nvGraphicFramePr>
        <p:xfrm>
          <a:off x="6445038" y="2470635"/>
          <a:ext cx="4939593" cy="3669815"/>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a:extLst>
              <a:ext uri="{FF2B5EF4-FFF2-40B4-BE49-F238E27FC236}">
                <a16:creationId xmlns:a16="http://schemas.microsoft.com/office/drawing/2014/main" id="{97C36DE3-6400-4F5F-B064-357617C72B93}"/>
              </a:ext>
            </a:extLst>
          </p:cNvPr>
          <p:cNvSpPr txBox="1">
            <a:spLocks/>
          </p:cNvSpPr>
          <p:nvPr/>
        </p:nvSpPr>
        <p:spPr>
          <a:xfrm>
            <a:off x="6340475" y="2095952"/>
            <a:ext cx="5148720" cy="55229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002B74"/>
                </a:solidFill>
                <a:effectLst/>
                <a:uLnTx/>
                <a:uFillTx/>
                <a:latin typeface="Verdana"/>
                <a:ea typeface="+mj-ea"/>
                <a:cs typeface="+mj-cs"/>
              </a:rPr>
              <a:t>Cyber Maturity of some business sectors </a:t>
            </a:r>
            <a:r>
              <a:rPr kumimoji="0" lang="en-GB" sz="1400" b="0" i="0" u="none" strike="noStrike" kern="1200" cap="none" spc="0" normalizeH="0" baseline="0" noProof="0" dirty="0">
                <a:ln>
                  <a:noFill/>
                </a:ln>
                <a:solidFill>
                  <a:srgbClr val="002B74"/>
                </a:solidFill>
                <a:effectLst/>
                <a:uLnTx/>
                <a:uFillTx/>
                <a:latin typeface="Verdana"/>
                <a:ea typeface="+mj-ea"/>
                <a:cs typeface="+mj-cs"/>
              </a:rPr>
              <a:t>(2022)</a:t>
            </a:r>
          </a:p>
        </p:txBody>
      </p:sp>
      <p:grpSp>
        <p:nvGrpSpPr>
          <p:cNvPr id="35" name="Group 34">
            <a:extLst>
              <a:ext uri="{FF2B5EF4-FFF2-40B4-BE49-F238E27FC236}">
                <a16:creationId xmlns:a16="http://schemas.microsoft.com/office/drawing/2014/main" id="{A9961B36-27D2-49BD-A3A8-3576F75C0F3F}"/>
              </a:ext>
            </a:extLst>
          </p:cNvPr>
          <p:cNvGrpSpPr/>
          <p:nvPr/>
        </p:nvGrpSpPr>
        <p:grpSpPr>
          <a:xfrm>
            <a:off x="6715125" y="2952750"/>
            <a:ext cx="590550" cy="1952625"/>
            <a:chOff x="6715125" y="2952750"/>
            <a:chExt cx="590550" cy="1952625"/>
          </a:xfrm>
        </p:grpSpPr>
        <p:sp>
          <p:nvSpPr>
            <p:cNvPr id="32" name="Oval 31">
              <a:extLst>
                <a:ext uri="{FF2B5EF4-FFF2-40B4-BE49-F238E27FC236}">
                  <a16:creationId xmlns:a16="http://schemas.microsoft.com/office/drawing/2014/main" id="{C8497B0A-9440-4976-8132-DD3D0ADA11A2}"/>
                </a:ext>
              </a:extLst>
            </p:cNvPr>
            <p:cNvSpPr/>
            <p:nvPr/>
          </p:nvSpPr>
          <p:spPr>
            <a:xfrm>
              <a:off x="6715125" y="2952750"/>
              <a:ext cx="95250" cy="952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err="1">
                <a:ln>
                  <a:noFill/>
                </a:ln>
                <a:solidFill>
                  <a:srgbClr val="FFFFFF"/>
                </a:solidFill>
                <a:effectLst/>
                <a:uLnTx/>
                <a:uFillTx/>
                <a:latin typeface="Verdana"/>
                <a:ea typeface="+mn-ea"/>
                <a:cs typeface="+mn-cs"/>
              </a:endParaRPr>
            </a:p>
          </p:txBody>
        </p:sp>
        <p:sp>
          <p:nvSpPr>
            <p:cNvPr id="33" name="Oval 32">
              <a:extLst>
                <a:ext uri="{FF2B5EF4-FFF2-40B4-BE49-F238E27FC236}">
                  <a16:creationId xmlns:a16="http://schemas.microsoft.com/office/drawing/2014/main" id="{B17416E6-8781-4C78-B788-64E08A096B80}"/>
                </a:ext>
              </a:extLst>
            </p:cNvPr>
            <p:cNvSpPr/>
            <p:nvPr/>
          </p:nvSpPr>
          <p:spPr>
            <a:xfrm>
              <a:off x="7210425" y="3752850"/>
              <a:ext cx="95250" cy="952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err="1">
                <a:ln>
                  <a:noFill/>
                </a:ln>
                <a:solidFill>
                  <a:srgbClr val="FFFFFF"/>
                </a:solidFill>
                <a:effectLst/>
                <a:uLnTx/>
                <a:uFillTx/>
                <a:latin typeface="Verdana"/>
                <a:ea typeface="+mn-ea"/>
                <a:cs typeface="+mn-cs"/>
              </a:endParaRPr>
            </a:p>
          </p:txBody>
        </p:sp>
        <p:sp>
          <p:nvSpPr>
            <p:cNvPr id="34" name="Oval 33">
              <a:extLst>
                <a:ext uri="{FF2B5EF4-FFF2-40B4-BE49-F238E27FC236}">
                  <a16:creationId xmlns:a16="http://schemas.microsoft.com/office/drawing/2014/main" id="{7B47D0FF-9BAC-42B9-B925-57E2991F93A4}"/>
                </a:ext>
              </a:extLst>
            </p:cNvPr>
            <p:cNvSpPr/>
            <p:nvPr/>
          </p:nvSpPr>
          <p:spPr>
            <a:xfrm>
              <a:off x="6962775" y="4810125"/>
              <a:ext cx="95250" cy="952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err="1">
                <a:ln>
                  <a:noFill/>
                </a:ln>
                <a:solidFill>
                  <a:srgbClr val="FFFFFF"/>
                </a:solidFill>
                <a:effectLst/>
                <a:uLnTx/>
                <a:uFillTx/>
                <a:latin typeface="Verdana"/>
                <a:ea typeface="+mn-ea"/>
                <a:cs typeface="+mn-cs"/>
              </a:endParaRPr>
            </a:p>
          </p:txBody>
        </p:sp>
      </p:grpSp>
      <p:pic>
        <p:nvPicPr>
          <p:cNvPr id="8" name="Graphic 7">
            <a:extLst>
              <a:ext uri="{FF2B5EF4-FFF2-40B4-BE49-F238E27FC236}">
                <a16:creationId xmlns:a16="http://schemas.microsoft.com/office/drawing/2014/main" id="{9F94DE99-1D11-4908-BAF3-188CA3680D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6496" y="753532"/>
            <a:ext cx="4663099" cy="5492417"/>
          </a:xfrm>
          <a:prstGeom prst="rect">
            <a:avLst/>
          </a:prstGeom>
        </p:spPr>
      </p:pic>
      <p:sp>
        <p:nvSpPr>
          <p:cNvPr id="12" name="Oval 11">
            <a:extLst>
              <a:ext uri="{FF2B5EF4-FFF2-40B4-BE49-F238E27FC236}">
                <a16:creationId xmlns:a16="http://schemas.microsoft.com/office/drawing/2014/main" id="{2D96D48A-A6A7-4399-8C20-0FF66A694CF1}"/>
              </a:ext>
            </a:extLst>
          </p:cNvPr>
          <p:cNvSpPr/>
          <p:nvPr/>
        </p:nvSpPr>
        <p:spPr>
          <a:xfrm>
            <a:off x="4896907" y="4574093"/>
            <a:ext cx="1199093" cy="11990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r>
              <a:rPr lang="en-GB" sz="3600" b="1">
                <a:solidFill>
                  <a:schemeClr val="bg1"/>
                </a:solidFill>
                <a:latin typeface="+mj-lt"/>
              </a:rPr>
              <a:t>74</a:t>
            </a:r>
            <a:r>
              <a:rPr lang="en-GB">
                <a:solidFill>
                  <a:schemeClr val="bg1"/>
                </a:solidFill>
                <a:latin typeface="+mj-lt"/>
              </a:rPr>
              <a:t> cases</a:t>
            </a:r>
          </a:p>
        </p:txBody>
      </p:sp>
      <p:sp>
        <p:nvSpPr>
          <p:cNvPr id="14" name="TextBox 13">
            <a:extLst>
              <a:ext uri="{FF2B5EF4-FFF2-40B4-BE49-F238E27FC236}">
                <a16:creationId xmlns:a16="http://schemas.microsoft.com/office/drawing/2014/main" id="{3399D1E5-C728-46C7-AE90-722C2D0F0023}"/>
              </a:ext>
            </a:extLst>
          </p:cNvPr>
          <p:cNvSpPr txBox="1"/>
          <p:nvPr/>
        </p:nvSpPr>
        <p:spPr>
          <a:xfrm>
            <a:off x="6340473" y="2372994"/>
            <a:ext cx="3847135"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a:ln>
                  <a:noFill/>
                </a:ln>
                <a:solidFill>
                  <a:srgbClr val="002B74"/>
                </a:solidFill>
                <a:effectLst/>
                <a:uLnTx/>
                <a:uFillTx/>
                <a:latin typeface="Verdana"/>
                <a:ea typeface="+mn-ea"/>
                <a:cs typeface="+mn-cs"/>
              </a:rPr>
              <a:t>SOURCE</a:t>
            </a:r>
            <a:r>
              <a:rPr kumimoji="0" lang="en-GB" sz="1100" b="0" i="0" u="none" strike="noStrike" kern="1200" cap="none" spc="0" normalizeH="0" baseline="0">
                <a:ln>
                  <a:noFill/>
                </a:ln>
                <a:solidFill>
                  <a:srgbClr val="002B74"/>
                </a:solidFill>
                <a:effectLst/>
                <a:uLnTx/>
                <a:uFillTx/>
                <a:latin typeface="Verdana"/>
                <a:ea typeface="+mn-ea"/>
                <a:cs typeface="+mn-cs"/>
              </a:rPr>
              <a:t> National Emergency Supply Organisation</a:t>
            </a:r>
          </a:p>
        </p:txBody>
      </p:sp>
    </p:spTree>
    <p:extLst>
      <p:ext uri="{BB962C8B-B14F-4D97-AF65-F5344CB8AC3E}">
        <p14:creationId xmlns:p14="http://schemas.microsoft.com/office/powerpoint/2010/main" val="1362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56695-8BA0-4C30-BACE-6B4E9E6B33E3}"/>
              </a:ext>
            </a:extLst>
          </p:cNvPr>
          <p:cNvSpPr>
            <a:spLocks noGrp="1"/>
          </p:cNvSpPr>
          <p:nvPr>
            <p:ph type="title"/>
          </p:nvPr>
        </p:nvSpPr>
        <p:spPr/>
        <p:txBody>
          <a:bodyPr/>
          <a:lstStyle/>
          <a:p>
            <a:pPr>
              <a:spcBef>
                <a:spcPts val="600"/>
              </a:spcBef>
              <a:spcAft>
                <a:spcPts val="600"/>
              </a:spcAft>
            </a:pPr>
            <a:r>
              <a:rPr lang="en-GB" b="1" dirty="0"/>
              <a:t>Impact to Finnish society has been rather low</a:t>
            </a:r>
            <a:br>
              <a:rPr lang="en-GB" b="1" dirty="0"/>
            </a:br>
            <a:endParaRPr lang="en-GB" sz="2000" dirty="0">
              <a:solidFill>
                <a:schemeClr val="tx1"/>
              </a:solidFill>
              <a:latin typeface="+mn-lt"/>
              <a:ea typeface="+mn-ea"/>
              <a:cs typeface="+mn-cs"/>
            </a:endParaRPr>
          </a:p>
        </p:txBody>
      </p:sp>
      <p:sp>
        <p:nvSpPr>
          <p:cNvPr id="3" name="Content Placeholder 2">
            <a:extLst>
              <a:ext uri="{FF2B5EF4-FFF2-40B4-BE49-F238E27FC236}">
                <a16:creationId xmlns:a16="http://schemas.microsoft.com/office/drawing/2014/main" id="{4F00FDD3-A7A8-4C01-A46E-0F0D868D8026}"/>
              </a:ext>
            </a:extLst>
          </p:cNvPr>
          <p:cNvSpPr>
            <a:spLocks noGrp="1"/>
          </p:cNvSpPr>
          <p:nvPr>
            <p:ph idx="1"/>
          </p:nvPr>
        </p:nvSpPr>
        <p:spPr>
          <a:xfrm>
            <a:off x="612001" y="1210362"/>
            <a:ext cx="8158776" cy="1271581"/>
          </a:xfrm>
        </p:spPr>
        <p:txBody>
          <a:bodyPr/>
          <a:lstStyle/>
          <a:p>
            <a:pPr marL="0" indent="0">
              <a:buNone/>
            </a:pPr>
            <a:r>
              <a:rPr lang="en-GB" sz="2000" b="1" dirty="0">
                <a:solidFill>
                  <a:schemeClr val="tx1"/>
                </a:solidFill>
                <a:latin typeface="+mn-lt"/>
                <a:ea typeface="+mn-ea"/>
                <a:cs typeface="+mn-cs"/>
              </a:rPr>
              <a:t>Overview of the Finnish healthcare ransomware cases 2022-2024</a:t>
            </a:r>
            <a:endParaRPr lang="en-GB" b="1" dirty="0"/>
          </a:p>
        </p:txBody>
      </p:sp>
      <p:sp>
        <p:nvSpPr>
          <p:cNvPr id="4" name="Date Placeholder 3">
            <a:extLst>
              <a:ext uri="{FF2B5EF4-FFF2-40B4-BE49-F238E27FC236}">
                <a16:creationId xmlns:a16="http://schemas.microsoft.com/office/drawing/2014/main" id="{BB8B1A9A-B659-4F88-A40D-68D3B86E1798}"/>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7C878E"/>
                </a:solidFill>
                <a:effectLst/>
                <a:uLnTx/>
                <a:uFillTx/>
                <a:latin typeface="Verdana"/>
                <a:ea typeface="+mn-ea"/>
                <a:cs typeface="+mn-cs"/>
              </a:rPr>
              <a:t>2025-06-25</a:t>
            </a:r>
          </a:p>
        </p:txBody>
      </p:sp>
      <p:sp>
        <p:nvSpPr>
          <p:cNvPr id="5" name="Slide Number Placeholder 4">
            <a:extLst>
              <a:ext uri="{FF2B5EF4-FFF2-40B4-BE49-F238E27FC236}">
                <a16:creationId xmlns:a16="http://schemas.microsoft.com/office/drawing/2014/main" id="{388C43CD-1630-45CE-8249-DCDD74D0FF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a:ln>
                <a:noFill/>
              </a:ln>
              <a:solidFill>
                <a:srgbClr val="7C878E"/>
              </a:solidFill>
              <a:effectLst/>
              <a:uLnTx/>
              <a:uFillTx/>
              <a:latin typeface="Verdana"/>
              <a:ea typeface="+mn-ea"/>
              <a:cs typeface="+mn-cs"/>
            </a:endParaRPr>
          </a:p>
        </p:txBody>
      </p:sp>
      <p:pic>
        <p:nvPicPr>
          <p:cNvPr id="7" name="Graphic 6">
            <a:extLst>
              <a:ext uri="{FF2B5EF4-FFF2-40B4-BE49-F238E27FC236}">
                <a16:creationId xmlns:a16="http://schemas.microsoft.com/office/drawing/2014/main" id="{C162ACB7-2A26-4CE7-A343-58D99AD81F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6368" y="5458693"/>
            <a:ext cx="12192000" cy="251999"/>
          </a:xfrm>
          <a:prstGeom prst="rect">
            <a:avLst/>
          </a:prstGeom>
        </p:spPr>
      </p:pic>
      <p:sp>
        <p:nvSpPr>
          <p:cNvPr id="9" name="Content Placeholder 2">
            <a:extLst>
              <a:ext uri="{FF2B5EF4-FFF2-40B4-BE49-F238E27FC236}">
                <a16:creationId xmlns:a16="http://schemas.microsoft.com/office/drawing/2014/main" id="{54C29976-403A-4946-B53C-4B7257F3F44F}"/>
              </a:ext>
            </a:extLst>
          </p:cNvPr>
          <p:cNvSpPr txBox="1">
            <a:spLocks/>
          </p:cNvSpPr>
          <p:nvPr/>
        </p:nvSpPr>
        <p:spPr>
          <a:xfrm>
            <a:off x="4312119" y="2493537"/>
            <a:ext cx="3208353" cy="3506048"/>
          </a:xfrm>
          <a:prstGeom prst="rect">
            <a:avLst/>
          </a:prstGeom>
        </p:spPr>
        <p:txBody>
          <a:bodyPr vert="horz" lIns="91440" tIns="45720" rIns="91440" bIns="45720" rtlCol="0">
            <a:noAutofit/>
          </a:bodyPr>
          <a:lstStyle>
            <a:lvl1pPr marL="270000" indent="-270000" algn="l" defTabSz="914400" rtl="0" eaLnBrk="1" latinLnBrk="0" hangingPunct="1">
              <a:lnSpc>
                <a:spcPct val="113000"/>
              </a:lnSpc>
              <a:spcBef>
                <a:spcPts val="1200"/>
              </a:spcBef>
              <a:buClr>
                <a:schemeClr val="tx2"/>
              </a:buClr>
              <a:buFont typeface="Wingdings 3" panose="05040102010807070707" pitchFamily="18" charset="2"/>
              <a:buChar char=""/>
              <a:defRPr sz="2000" kern="1200">
                <a:solidFill>
                  <a:schemeClr val="tx1"/>
                </a:solidFill>
                <a:latin typeface="+mn-lt"/>
                <a:ea typeface="+mn-ea"/>
                <a:cs typeface="+mn-cs"/>
              </a:defRPr>
            </a:lvl1pPr>
            <a:lvl2pPr marL="540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2pPr>
            <a:lvl3pPr marL="828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3pPr>
            <a:lvl4pPr marL="1080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4pPr>
            <a:lvl5pPr marL="1368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5pPr>
            <a:lvl6pPr marL="1656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6pPr>
            <a:lvl7pPr marL="1944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7pPr>
            <a:lvl8pPr marL="2268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8pPr>
            <a:lvl9pPr marL="2520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9pPr>
          </a:lstStyle>
          <a:p>
            <a:pPr marL="0" indent="0">
              <a:buNone/>
            </a:pPr>
            <a:r>
              <a:rPr lang="en-GB" sz="1600" dirty="0"/>
              <a:t>2023</a:t>
            </a:r>
            <a:br>
              <a:rPr lang="en-GB" dirty="0"/>
            </a:br>
            <a:r>
              <a:rPr lang="en-GB" b="1" dirty="0"/>
              <a:t>an elderly care company</a:t>
            </a:r>
          </a:p>
          <a:p>
            <a:pPr lvl="1"/>
            <a:r>
              <a:rPr lang="en-GB" dirty="0"/>
              <a:t>middle-sized</a:t>
            </a:r>
          </a:p>
          <a:p>
            <a:pPr lvl="1"/>
            <a:r>
              <a:rPr lang="en-GB" dirty="0"/>
              <a:t>Impacted an administrative file server. No impact for care delivery.</a:t>
            </a:r>
            <a:endParaRPr lang="en-GB" b="1" dirty="0"/>
          </a:p>
        </p:txBody>
      </p:sp>
      <p:sp>
        <p:nvSpPr>
          <p:cNvPr id="10" name="Oval 9">
            <a:extLst>
              <a:ext uri="{FF2B5EF4-FFF2-40B4-BE49-F238E27FC236}">
                <a16:creationId xmlns:a16="http://schemas.microsoft.com/office/drawing/2014/main" id="{E29B3579-B558-4446-953B-404B2137C9AF}"/>
              </a:ext>
            </a:extLst>
          </p:cNvPr>
          <p:cNvSpPr/>
          <p:nvPr/>
        </p:nvSpPr>
        <p:spPr>
          <a:xfrm>
            <a:off x="1967206" y="5309439"/>
            <a:ext cx="550506" cy="55050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fi-FI" dirty="0" err="1">
              <a:solidFill>
                <a:schemeClr val="bg1"/>
              </a:solidFill>
              <a:latin typeface="+mj-lt"/>
            </a:endParaRPr>
          </a:p>
        </p:txBody>
      </p:sp>
      <p:sp>
        <p:nvSpPr>
          <p:cNvPr id="11" name="Oval 10">
            <a:extLst>
              <a:ext uri="{FF2B5EF4-FFF2-40B4-BE49-F238E27FC236}">
                <a16:creationId xmlns:a16="http://schemas.microsoft.com/office/drawing/2014/main" id="{17A6CAB0-5B0E-4D2B-916B-2C9D8C033A02}"/>
              </a:ext>
            </a:extLst>
          </p:cNvPr>
          <p:cNvSpPr/>
          <p:nvPr/>
        </p:nvSpPr>
        <p:spPr>
          <a:xfrm>
            <a:off x="5386876" y="5309439"/>
            <a:ext cx="550506" cy="55050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fi-FI" dirty="0" err="1">
              <a:solidFill>
                <a:schemeClr val="bg1"/>
              </a:solidFill>
              <a:latin typeface="+mj-lt"/>
            </a:endParaRPr>
          </a:p>
        </p:txBody>
      </p:sp>
      <p:sp>
        <p:nvSpPr>
          <p:cNvPr id="12" name="Oval 11">
            <a:extLst>
              <a:ext uri="{FF2B5EF4-FFF2-40B4-BE49-F238E27FC236}">
                <a16:creationId xmlns:a16="http://schemas.microsoft.com/office/drawing/2014/main" id="{2622174D-38E2-414D-B325-71046C78EF43}"/>
              </a:ext>
            </a:extLst>
          </p:cNvPr>
          <p:cNvSpPr/>
          <p:nvPr/>
        </p:nvSpPr>
        <p:spPr>
          <a:xfrm>
            <a:off x="8744274" y="5309439"/>
            <a:ext cx="550506" cy="550506"/>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fi-FI" dirty="0" err="1">
              <a:solidFill>
                <a:schemeClr val="bg1"/>
              </a:solidFill>
              <a:latin typeface="+mj-lt"/>
            </a:endParaRPr>
          </a:p>
        </p:txBody>
      </p:sp>
      <p:sp>
        <p:nvSpPr>
          <p:cNvPr id="13" name="Content Placeholder 2">
            <a:extLst>
              <a:ext uri="{FF2B5EF4-FFF2-40B4-BE49-F238E27FC236}">
                <a16:creationId xmlns:a16="http://schemas.microsoft.com/office/drawing/2014/main" id="{796F5B6C-584E-41DA-A665-721149929A13}"/>
              </a:ext>
            </a:extLst>
          </p:cNvPr>
          <p:cNvSpPr txBox="1">
            <a:spLocks/>
          </p:cNvSpPr>
          <p:nvPr/>
        </p:nvSpPr>
        <p:spPr>
          <a:xfrm>
            <a:off x="8391331" y="4427517"/>
            <a:ext cx="2370464" cy="881922"/>
          </a:xfrm>
          <a:prstGeom prst="rect">
            <a:avLst/>
          </a:prstGeom>
        </p:spPr>
        <p:txBody>
          <a:bodyPr vert="horz" lIns="91440" tIns="45720" rIns="91440" bIns="45720" rtlCol="0">
            <a:noAutofit/>
          </a:bodyPr>
          <a:lstStyle>
            <a:lvl1pPr marL="270000" indent="-270000" algn="l" defTabSz="914400" rtl="0" eaLnBrk="1" latinLnBrk="0" hangingPunct="1">
              <a:lnSpc>
                <a:spcPct val="113000"/>
              </a:lnSpc>
              <a:spcBef>
                <a:spcPts val="1200"/>
              </a:spcBef>
              <a:buClr>
                <a:schemeClr val="tx2"/>
              </a:buClr>
              <a:buFont typeface="Wingdings 3" panose="05040102010807070707" pitchFamily="18" charset="2"/>
              <a:buChar char=""/>
              <a:defRPr sz="2000" kern="1200">
                <a:solidFill>
                  <a:schemeClr val="tx1"/>
                </a:solidFill>
                <a:latin typeface="+mn-lt"/>
                <a:ea typeface="+mn-ea"/>
                <a:cs typeface="+mn-cs"/>
              </a:defRPr>
            </a:lvl1pPr>
            <a:lvl2pPr marL="540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2pPr>
            <a:lvl3pPr marL="828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3pPr>
            <a:lvl4pPr marL="1080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4pPr>
            <a:lvl5pPr marL="1368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5pPr>
            <a:lvl6pPr marL="1656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6pPr>
            <a:lvl7pPr marL="1944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7pPr>
            <a:lvl8pPr marL="2268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8pPr>
            <a:lvl9pPr marL="2520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9pPr>
          </a:lstStyle>
          <a:p>
            <a:pPr marL="0" indent="0">
              <a:buNone/>
            </a:pPr>
            <a:r>
              <a:rPr lang="en-GB" sz="1600" dirty="0"/>
              <a:t>2024</a:t>
            </a:r>
            <a:br>
              <a:rPr lang="en-GB" dirty="0"/>
            </a:br>
            <a:r>
              <a:rPr lang="en-GB" b="1" dirty="0"/>
              <a:t>no victims</a:t>
            </a:r>
          </a:p>
        </p:txBody>
      </p:sp>
      <p:sp>
        <p:nvSpPr>
          <p:cNvPr id="14" name="Content Placeholder 2">
            <a:extLst>
              <a:ext uri="{FF2B5EF4-FFF2-40B4-BE49-F238E27FC236}">
                <a16:creationId xmlns:a16="http://schemas.microsoft.com/office/drawing/2014/main" id="{0512FF88-705A-4F9A-9706-A9A8E964943F}"/>
              </a:ext>
            </a:extLst>
          </p:cNvPr>
          <p:cNvSpPr txBox="1">
            <a:spLocks/>
          </p:cNvSpPr>
          <p:nvPr/>
        </p:nvSpPr>
        <p:spPr>
          <a:xfrm>
            <a:off x="612000" y="2481943"/>
            <a:ext cx="3522526" cy="2762738"/>
          </a:xfrm>
          <a:prstGeom prst="rect">
            <a:avLst/>
          </a:prstGeom>
        </p:spPr>
        <p:txBody>
          <a:bodyPr vert="horz" lIns="91440" tIns="45720" rIns="91440" bIns="45720" rtlCol="0">
            <a:noAutofit/>
          </a:bodyPr>
          <a:lstStyle>
            <a:lvl1pPr marL="270000" indent="-270000" algn="l" defTabSz="914400" rtl="0" eaLnBrk="1" latinLnBrk="0" hangingPunct="1">
              <a:lnSpc>
                <a:spcPct val="113000"/>
              </a:lnSpc>
              <a:spcBef>
                <a:spcPts val="1200"/>
              </a:spcBef>
              <a:buClr>
                <a:schemeClr val="tx2"/>
              </a:buClr>
              <a:buFont typeface="Wingdings 3" panose="05040102010807070707" pitchFamily="18" charset="2"/>
              <a:buChar char=""/>
              <a:defRPr sz="2000" kern="1200">
                <a:solidFill>
                  <a:schemeClr val="tx1"/>
                </a:solidFill>
                <a:latin typeface="+mn-lt"/>
                <a:ea typeface="+mn-ea"/>
                <a:cs typeface="+mn-cs"/>
              </a:defRPr>
            </a:lvl1pPr>
            <a:lvl2pPr marL="540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2pPr>
            <a:lvl3pPr marL="828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3pPr>
            <a:lvl4pPr marL="1080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4pPr>
            <a:lvl5pPr marL="1368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5pPr>
            <a:lvl6pPr marL="1656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6pPr>
            <a:lvl7pPr marL="1944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7pPr>
            <a:lvl8pPr marL="2268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8pPr>
            <a:lvl9pPr marL="2520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9pPr>
          </a:lstStyle>
          <a:p>
            <a:pPr marL="0" indent="0">
              <a:buNone/>
            </a:pPr>
            <a:r>
              <a:rPr lang="en-GB" sz="1600" dirty="0"/>
              <a:t>2022</a:t>
            </a:r>
            <a:br>
              <a:rPr lang="en-GB" b="1" dirty="0"/>
            </a:br>
            <a:r>
              <a:rPr lang="en-GB" b="1" dirty="0"/>
              <a:t>a municipality</a:t>
            </a:r>
          </a:p>
          <a:p>
            <a:pPr lvl="1"/>
            <a:r>
              <a:rPr lang="en-GB" dirty="0"/>
              <a:t>Impacted primary healthcare appointment reservation system</a:t>
            </a:r>
          </a:p>
          <a:p>
            <a:pPr lvl="1"/>
            <a:r>
              <a:rPr lang="en-GB" dirty="0"/>
              <a:t>Quite a local impact. Full recovery lasted over 1 month.</a:t>
            </a:r>
            <a:endParaRPr lang="en-GB" b="1" dirty="0"/>
          </a:p>
        </p:txBody>
      </p:sp>
    </p:spTree>
    <p:extLst>
      <p:ext uri="{BB962C8B-B14F-4D97-AF65-F5344CB8AC3E}">
        <p14:creationId xmlns:p14="http://schemas.microsoft.com/office/powerpoint/2010/main" val="596678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BF7A3-DF73-4003-B6F2-60ECA3036829}"/>
              </a:ext>
            </a:extLst>
          </p:cNvPr>
          <p:cNvSpPr>
            <a:spLocks noGrp="1"/>
          </p:cNvSpPr>
          <p:nvPr>
            <p:ph type="title"/>
          </p:nvPr>
        </p:nvSpPr>
        <p:spPr/>
        <p:txBody>
          <a:bodyPr/>
          <a:lstStyle/>
          <a:p>
            <a:r>
              <a:rPr lang="en-GB" dirty="0"/>
              <a:t>Finnish Healthcare System</a:t>
            </a:r>
            <a:endParaRPr lang="fi-FI" dirty="0"/>
          </a:p>
        </p:txBody>
      </p:sp>
      <p:sp>
        <p:nvSpPr>
          <p:cNvPr id="3" name="Content Placeholder 2">
            <a:extLst>
              <a:ext uri="{FF2B5EF4-FFF2-40B4-BE49-F238E27FC236}">
                <a16:creationId xmlns:a16="http://schemas.microsoft.com/office/drawing/2014/main" id="{936ACCD6-1DCE-4C3A-96D4-7743007E239C}"/>
              </a:ext>
            </a:extLst>
          </p:cNvPr>
          <p:cNvSpPr>
            <a:spLocks noGrp="1"/>
          </p:cNvSpPr>
          <p:nvPr>
            <p:ph sz="half" idx="1"/>
          </p:nvPr>
        </p:nvSpPr>
        <p:spPr>
          <a:xfrm>
            <a:off x="612000" y="1909466"/>
            <a:ext cx="3604770" cy="4426020"/>
          </a:xfrm>
        </p:spPr>
        <p:txBody>
          <a:bodyPr/>
          <a:lstStyle/>
          <a:p>
            <a:pPr marL="0" indent="0">
              <a:buNone/>
            </a:pPr>
            <a:r>
              <a:rPr lang="en-GB" sz="1600" b="1" dirty="0"/>
              <a:t>Public Healthcare </a:t>
            </a:r>
            <a:br>
              <a:rPr lang="en-GB" sz="1600" b="1" dirty="0"/>
            </a:br>
            <a:r>
              <a:rPr lang="en-GB" sz="1600" b="1" dirty="0"/>
              <a:t>And Social Welfare Services</a:t>
            </a:r>
          </a:p>
          <a:p>
            <a:r>
              <a:rPr lang="en-GB" sz="1400" dirty="0"/>
              <a:t>A fundamental reform in the beginning of 2023</a:t>
            </a:r>
          </a:p>
          <a:p>
            <a:r>
              <a:rPr lang="en-GB" sz="1400" dirty="0"/>
              <a:t>21 welfare counties, city of Helsinki, HUS Group, and </a:t>
            </a:r>
            <a:r>
              <a:rPr lang="en-GB" sz="1400" dirty="0" err="1"/>
              <a:t>Åland</a:t>
            </a:r>
            <a:r>
              <a:rPr lang="en-GB" sz="1400" dirty="0"/>
              <a:t> islands healthcare district</a:t>
            </a:r>
          </a:p>
          <a:p>
            <a:r>
              <a:rPr lang="en-GB" sz="1400" dirty="0"/>
              <a:t>78 % of national healthcare spending, funding from the state</a:t>
            </a:r>
          </a:p>
          <a:p>
            <a:r>
              <a:rPr lang="en-GB" sz="1400" dirty="0"/>
              <a:t>Lots of subcontracting from private healthcare and social care providers</a:t>
            </a:r>
          </a:p>
          <a:p>
            <a:r>
              <a:rPr lang="en-GB" sz="1400" dirty="0"/>
              <a:t>Five key ICT providers. A large variety of supporting ones.</a:t>
            </a:r>
          </a:p>
          <a:p>
            <a:endParaRPr lang="fi-FI" sz="1600" dirty="0"/>
          </a:p>
        </p:txBody>
      </p:sp>
      <p:sp>
        <p:nvSpPr>
          <p:cNvPr id="4" name="Content Placeholder 3">
            <a:extLst>
              <a:ext uri="{FF2B5EF4-FFF2-40B4-BE49-F238E27FC236}">
                <a16:creationId xmlns:a16="http://schemas.microsoft.com/office/drawing/2014/main" id="{5BA2550D-180D-4DEF-B357-F0DBE93F8BC3}"/>
              </a:ext>
            </a:extLst>
          </p:cNvPr>
          <p:cNvSpPr>
            <a:spLocks noGrp="1"/>
          </p:cNvSpPr>
          <p:nvPr>
            <p:ph sz="half" idx="2"/>
          </p:nvPr>
        </p:nvSpPr>
        <p:spPr>
          <a:xfrm>
            <a:off x="4373735" y="1909466"/>
            <a:ext cx="3444529" cy="4426020"/>
          </a:xfrm>
        </p:spPr>
        <p:txBody>
          <a:bodyPr/>
          <a:lstStyle/>
          <a:p>
            <a:pPr marL="0" indent="0">
              <a:buNone/>
            </a:pPr>
            <a:r>
              <a:rPr lang="en-GB" sz="1600" b="1" dirty="0"/>
              <a:t>Private Healthcare </a:t>
            </a:r>
            <a:br>
              <a:rPr lang="en-GB" sz="1600" b="1" dirty="0"/>
            </a:br>
            <a:r>
              <a:rPr lang="en-GB" sz="1600" b="1" dirty="0"/>
              <a:t>And Social Welfare Services</a:t>
            </a:r>
          </a:p>
          <a:p>
            <a:r>
              <a:rPr lang="en-GB" sz="1400" dirty="0"/>
              <a:t>Five big providers, hundreds of middle sized, thousands of small ones. A large variety of ICT providers.</a:t>
            </a:r>
          </a:p>
          <a:p>
            <a:pPr marL="0" indent="0">
              <a:buNone/>
            </a:pPr>
            <a:r>
              <a:rPr lang="en-GB" sz="1600" b="1" dirty="0"/>
              <a:t>Pharmaceuticals</a:t>
            </a:r>
          </a:p>
          <a:p>
            <a:r>
              <a:rPr lang="en-GB" sz="1400" dirty="0"/>
              <a:t>One large pharmacy company, hundreds of SMEs, a couple of key ICT providers</a:t>
            </a:r>
          </a:p>
          <a:p>
            <a:r>
              <a:rPr lang="en-GB" sz="1400" dirty="0"/>
              <a:t>One large pharmaceuticals manufacturer, tens of smaller ones. Two key pharmaceuticals wholesalers.</a:t>
            </a:r>
          </a:p>
          <a:p>
            <a:endParaRPr lang="fi-FI" sz="1600" dirty="0"/>
          </a:p>
        </p:txBody>
      </p:sp>
      <p:sp>
        <p:nvSpPr>
          <p:cNvPr id="5" name="Date Placeholder 4">
            <a:extLst>
              <a:ext uri="{FF2B5EF4-FFF2-40B4-BE49-F238E27FC236}">
                <a16:creationId xmlns:a16="http://schemas.microsoft.com/office/drawing/2014/main" id="{AEAFE8DE-B5F9-48F1-9375-3503F3E49E6F}"/>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C878E"/>
                </a:solidFill>
                <a:effectLst/>
                <a:uLnTx/>
                <a:uFillTx/>
                <a:latin typeface="Verdana"/>
                <a:ea typeface="+mn-ea"/>
                <a:cs typeface="+mn-cs"/>
              </a:rPr>
              <a:t>2025-06-25</a:t>
            </a:r>
          </a:p>
        </p:txBody>
      </p:sp>
      <p:sp>
        <p:nvSpPr>
          <p:cNvPr id="6" name="Slide Number Placeholder 5">
            <a:extLst>
              <a:ext uri="{FF2B5EF4-FFF2-40B4-BE49-F238E27FC236}">
                <a16:creationId xmlns:a16="http://schemas.microsoft.com/office/drawing/2014/main" id="{CFEBED6B-F0C4-4BDA-905E-EC463A38EB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7" name="Content Placeholder 3">
            <a:extLst>
              <a:ext uri="{FF2B5EF4-FFF2-40B4-BE49-F238E27FC236}">
                <a16:creationId xmlns:a16="http://schemas.microsoft.com/office/drawing/2014/main" id="{192D7208-4E54-468B-9D8A-4171E556D803}"/>
              </a:ext>
            </a:extLst>
          </p:cNvPr>
          <p:cNvSpPr txBox="1">
            <a:spLocks/>
          </p:cNvSpPr>
          <p:nvPr/>
        </p:nvSpPr>
        <p:spPr>
          <a:xfrm>
            <a:off x="8010453" y="1909466"/>
            <a:ext cx="3347547" cy="4426020"/>
          </a:xfrm>
          <a:prstGeom prst="rect">
            <a:avLst/>
          </a:prstGeom>
        </p:spPr>
        <p:txBody>
          <a:bodyPr vert="horz" lIns="91440" tIns="45720" rIns="91440" bIns="45720" rtlCol="0">
            <a:noAutofit/>
          </a:bodyPr>
          <a:lstStyle>
            <a:lvl1pPr marL="270000" indent="-270000" algn="l" defTabSz="914400" rtl="0" eaLnBrk="1" latinLnBrk="0" hangingPunct="1">
              <a:lnSpc>
                <a:spcPct val="113000"/>
              </a:lnSpc>
              <a:spcBef>
                <a:spcPts val="1200"/>
              </a:spcBef>
              <a:buClr>
                <a:schemeClr val="tx2"/>
              </a:buClr>
              <a:buFont typeface="Wingdings 3" panose="05040102010807070707" pitchFamily="18" charset="2"/>
              <a:buChar char=""/>
              <a:defRPr sz="2000" kern="1200">
                <a:solidFill>
                  <a:schemeClr val="tx1"/>
                </a:solidFill>
                <a:latin typeface="+mn-lt"/>
                <a:ea typeface="+mn-ea"/>
                <a:cs typeface="+mn-cs"/>
              </a:defRPr>
            </a:lvl1pPr>
            <a:lvl2pPr marL="540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2pPr>
            <a:lvl3pPr marL="828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3pPr>
            <a:lvl4pPr marL="1080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4pPr>
            <a:lvl5pPr marL="1368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5pPr>
            <a:lvl6pPr marL="1656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6pPr>
            <a:lvl7pPr marL="1944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7pPr>
            <a:lvl8pPr marL="2268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8pPr>
            <a:lvl9pPr marL="2520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9pPr>
          </a:lstStyle>
          <a:p>
            <a:pPr marL="0" indent="0">
              <a:buNone/>
            </a:pPr>
            <a:r>
              <a:rPr lang="en-GB" sz="1600" b="1" dirty="0"/>
              <a:t>National Social Insurance Institute </a:t>
            </a:r>
            <a:r>
              <a:rPr lang="en-GB" sz="1600" b="1" dirty="0" err="1"/>
              <a:t>Kela</a:t>
            </a:r>
            <a:endParaRPr lang="en-GB" sz="1600" b="1" dirty="0"/>
          </a:p>
          <a:p>
            <a:r>
              <a:rPr lang="en-GB" sz="1400" dirty="0"/>
              <a:t>National electronic health record and prescription database </a:t>
            </a:r>
            <a:r>
              <a:rPr lang="en-GB" sz="1400" b="1" dirty="0" err="1"/>
              <a:t>Kanta</a:t>
            </a:r>
            <a:endParaRPr lang="en-GB" sz="1400" b="1" dirty="0"/>
          </a:p>
          <a:p>
            <a:r>
              <a:rPr lang="en-GB" sz="1400" dirty="0"/>
              <a:t>Almost all ICT services produced in-house</a:t>
            </a:r>
          </a:p>
          <a:p>
            <a:endParaRPr lang="fi-FI" sz="1600" dirty="0"/>
          </a:p>
        </p:txBody>
      </p:sp>
    </p:spTree>
    <p:extLst>
      <p:ext uri="{BB962C8B-B14F-4D97-AF65-F5344CB8AC3E}">
        <p14:creationId xmlns:p14="http://schemas.microsoft.com/office/powerpoint/2010/main" val="3682213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FB56-3499-49D1-8519-24C391E4182C}"/>
              </a:ext>
            </a:extLst>
          </p:cNvPr>
          <p:cNvSpPr>
            <a:spLocks noGrp="1"/>
          </p:cNvSpPr>
          <p:nvPr>
            <p:ph type="title"/>
          </p:nvPr>
        </p:nvSpPr>
        <p:spPr/>
        <p:txBody>
          <a:bodyPr/>
          <a:lstStyle/>
          <a:p>
            <a:r>
              <a:rPr lang="en-GB" dirty="0"/>
              <a:t>Cooperation and networking</a:t>
            </a:r>
          </a:p>
        </p:txBody>
      </p:sp>
      <p:graphicFrame>
        <p:nvGraphicFramePr>
          <p:cNvPr id="6" name="Content Placeholder 5">
            <a:extLst>
              <a:ext uri="{FF2B5EF4-FFF2-40B4-BE49-F238E27FC236}">
                <a16:creationId xmlns:a16="http://schemas.microsoft.com/office/drawing/2014/main" id="{20F5229D-74E2-4E88-BCC4-94E2F9062C20}"/>
              </a:ext>
            </a:extLst>
          </p:cNvPr>
          <p:cNvGraphicFramePr>
            <a:graphicFrameLocks noGrp="1"/>
          </p:cNvGraphicFramePr>
          <p:nvPr>
            <p:ph idx="1"/>
          </p:nvPr>
        </p:nvGraphicFramePr>
        <p:xfrm>
          <a:off x="612775" y="1747838"/>
          <a:ext cx="10745788" cy="4437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035DDD94-A77C-4DAC-A526-7E1EB85A878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7C878E"/>
                </a:solidFill>
                <a:effectLst/>
                <a:uLnTx/>
                <a:uFillTx/>
                <a:latin typeface="Verdana"/>
                <a:ea typeface="+mn-ea"/>
                <a:cs typeface="+mn-cs"/>
              </a:rPr>
              <a:t>2025-06-25</a:t>
            </a:r>
            <a:endParaRPr kumimoji="0" lang="en-GB" sz="1000" b="0" i="0" u="none" strike="noStrike" kern="1200" cap="none" spc="0" normalizeH="0" baseline="0" dirty="0">
              <a:ln>
                <a:noFill/>
              </a:ln>
              <a:solidFill>
                <a:srgbClr val="7C878E"/>
              </a:solidFill>
              <a:effectLst/>
              <a:uLnTx/>
              <a:uFillTx/>
              <a:latin typeface="Verdana"/>
              <a:ea typeface="+mn-ea"/>
              <a:cs typeface="+mn-cs"/>
            </a:endParaRPr>
          </a:p>
        </p:txBody>
      </p:sp>
      <p:sp>
        <p:nvSpPr>
          <p:cNvPr id="5" name="Slide Number Placeholder 4">
            <a:extLst>
              <a:ext uri="{FF2B5EF4-FFF2-40B4-BE49-F238E27FC236}">
                <a16:creationId xmlns:a16="http://schemas.microsoft.com/office/drawing/2014/main" id="{03351E3F-42CC-464C-BED0-4EF4CD7598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en-GB" sz="1000" b="0" i="0" u="none" strike="noStrike" kern="1200" cap="none" spc="0" normalizeH="0" baseline="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6887932"/>
      </p:ext>
    </p:extLst>
  </p:cSld>
  <p:clrMapOvr>
    <a:masterClrMapping/>
  </p:clrMapOvr>
</p:sld>
</file>

<file path=ppt/theme/theme1.xml><?xml version="1.0" encoding="utf-8"?>
<a:theme xmlns:a="http://schemas.openxmlformats.org/drawingml/2006/main" name="Traficom en">
  <a:themeElements>
    <a:clrScheme name="Traficom 2024">
      <a:dk1>
        <a:srgbClr val="000000"/>
      </a:dk1>
      <a:lt1>
        <a:srgbClr val="FFFFFF"/>
      </a:lt1>
      <a:dk2>
        <a:srgbClr val="002B74"/>
      </a:dk2>
      <a:lt2>
        <a:srgbClr val="0058B1"/>
      </a:lt2>
      <a:accent1>
        <a:srgbClr val="002B74"/>
      </a:accent1>
      <a:accent2>
        <a:srgbClr val="81D600"/>
      </a:accent2>
      <a:accent3>
        <a:srgbClr val="669BD0"/>
      </a:accent3>
      <a:accent4>
        <a:srgbClr val="EC017F"/>
      </a:accent4>
      <a:accent5>
        <a:srgbClr val="00AEB2"/>
      </a:accent5>
      <a:accent6>
        <a:srgbClr val="008285"/>
      </a:accent6>
      <a:hlink>
        <a:srgbClr val="008285"/>
      </a:hlink>
      <a:folHlink>
        <a:srgbClr val="820083"/>
      </a:folHlink>
    </a:clrScheme>
    <a:fontScheme name="Traficom 2022">
      <a:majorFont>
        <a:latin typeface="Verdana"/>
        <a:ea typeface=""/>
        <a:cs typeface=""/>
      </a:majorFont>
      <a:minorFont>
        <a:latin typeface="Verdana"/>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wrap="square" rtlCol="0" anchor="t">
        <a:noAutofit/>
      </a:bodyPr>
      <a:lstStyle>
        <a:defPPr algn="ctr">
          <a:defRPr dirty="0" err="1">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00AEB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1"/>
        </a:solidFill>
      </a:spPr>
      <a:bodyPr wrap="square" rtlCol="0">
        <a:spAutoFit/>
      </a:bodyPr>
      <a:lstStyle>
        <a:defPPr algn="l">
          <a:defRPr dirty="0" err="1" smtClean="0">
            <a:solidFill>
              <a:schemeClr val="bg1"/>
            </a:solidFill>
          </a:defRPr>
        </a:defPPr>
      </a:lstStyle>
    </a:txDef>
  </a:objectDefaults>
  <a:extraClrSchemeLst/>
  <a:custClrLst>
    <a:custClr name="Traficom 1">
      <a:srgbClr val="002C74"/>
    </a:custClr>
    <a:custClr name="Traficom 2">
      <a:srgbClr val="81D600"/>
    </a:custClr>
    <a:custClr name="Traficom 3">
      <a:srgbClr val="00AEB2"/>
    </a:custClr>
    <a:custClr name="Traficom 4">
      <a:srgbClr val="009EFF"/>
    </a:custClr>
    <a:custClr name="Traficom 5">
      <a:srgbClr val="FF7D00"/>
    </a:custClr>
    <a:custClr name="Traficom 6">
      <a:srgbClr val="FFD400"/>
    </a:custClr>
    <a:custClr name="Traficom 7">
      <a:srgbClr val="159637"/>
    </a:custClr>
    <a:custClr name="Traficom 8">
      <a:srgbClr val="018285"/>
    </a:custClr>
    <a:custClr name="Traficom 9">
      <a:srgbClr val="0058B1"/>
    </a:custClr>
    <a:custClr name="Traficom 10">
      <a:srgbClr val="EC017F"/>
    </a:custClr>
    <a:custClr name="Traficom 11">
      <a:srgbClr val="E90008"/>
    </a:custClr>
    <a:custClr name="Traficom 12">
      <a:srgbClr val="056805"/>
    </a:custClr>
    <a:custClr name="Traficom 13">
      <a:srgbClr val="026273"/>
    </a:custClr>
    <a:custClr name="Traficom 14">
      <a:srgbClr val="820084"/>
    </a:custClr>
    <a:custClr name="Traficom 15">
      <a:srgbClr val="9E003B"/>
    </a:custClr>
  </a:custClrLst>
  <a:extLst>
    <a:ext uri="{05A4C25C-085E-4340-85A3-A5531E510DB2}">
      <thm15:themeFamily xmlns:thm15="http://schemas.microsoft.com/office/thememl/2012/main" name="TRAFICOM 3 EN.potx" id="{82CA160D-0C4A-4174-A38F-FA6AF29AB2C3}" vid="{F2C91F7A-4886-411A-AFC7-664502667CF9}"/>
    </a:ext>
  </a:extLst>
</a:theme>
</file>

<file path=ppt/theme/theme2.xml><?xml version="1.0" encoding="utf-8"?>
<a:theme xmlns:a="http://schemas.openxmlformats.org/drawingml/2006/main" name="1_Traficom en">
  <a:themeElements>
    <a:clrScheme name="Traficom 2024">
      <a:dk1>
        <a:srgbClr val="000000"/>
      </a:dk1>
      <a:lt1>
        <a:srgbClr val="FFFFFF"/>
      </a:lt1>
      <a:dk2>
        <a:srgbClr val="002B74"/>
      </a:dk2>
      <a:lt2>
        <a:srgbClr val="0058B1"/>
      </a:lt2>
      <a:accent1>
        <a:srgbClr val="002B74"/>
      </a:accent1>
      <a:accent2>
        <a:srgbClr val="81D600"/>
      </a:accent2>
      <a:accent3>
        <a:srgbClr val="669BD0"/>
      </a:accent3>
      <a:accent4>
        <a:srgbClr val="EC017F"/>
      </a:accent4>
      <a:accent5>
        <a:srgbClr val="00AEB2"/>
      </a:accent5>
      <a:accent6>
        <a:srgbClr val="008285"/>
      </a:accent6>
      <a:hlink>
        <a:srgbClr val="008285"/>
      </a:hlink>
      <a:folHlink>
        <a:srgbClr val="820083"/>
      </a:folHlink>
    </a:clrScheme>
    <a:fontScheme name="Traficom 2022">
      <a:majorFont>
        <a:latin typeface="Verdana"/>
        <a:ea typeface=""/>
        <a:cs typeface=""/>
      </a:majorFont>
      <a:minorFont>
        <a:latin typeface="Verdana"/>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wrap="square" rtlCol="0" anchor="t">
        <a:noAutofit/>
      </a:bodyPr>
      <a:lstStyle>
        <a:defPPr algn="ctr">
          <a:defRPr dirty="0" err="1">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00AEB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1"/>
        </a:solidFill>
      </a:spPr>
      <a:bodyPr wrap="square" rtlCol="0">
        <a:spAutoFit/>
      </a:bodyPr>
      <a:lstStyle>
        <a:defPPr algn="l">
          <a:defRPr dirty="0" err="1" smtClean="0">
            <a:solidFill>
              <a:schemeClr val="bg1"/>
            </a:solidFill>
          </a:defRPr>
        </a:defPPr>
      </a:lstStyle>
    </a:txDef>
  </a:objectDefaults>
  <a:extraClrSchemeLst/>
  <a:custClrLst>
    <a:custClr name="Traficom 1">
      <a:srgbClr val="002C74"/>
    </a:custClr>
    <a:custClr name="Traficom 2">
      <a:srgbClr val="81D600"/>
    </a:custClr>
    <a:custClr name="Traficom 3">
      <a:srgbClr val="00AEB2"/>
    </a:custClr>
    <a:custClr name="Traficom 4">
      <a:srgbClr val="009EFF"/>
    </a:custClr>
    <a:custClr name="Traficom 5">
      <a:srgbClr val="FF7D00"/>
    </a:custClr>
    <a:custClr name="Traficom 6">
      <a:srgbClr val="FFD400"/>
    </a:custClr>
    <a:custClr name="Traficom 7">
      <a:srgbClr val="159637"/>
    </a:custClr>
    <a:custClr name="Traficom 8">
      <a:srgbClr val="018285"/>
    </a:custClr>
    <a:custClr name="Traficom 9">
      <a:srgbClr val="0058B1"/>
    </a:custClr>
    <a:custClr name="Traficom 10">
      <a:srgbClr val="EC017F"/>
    </a:custClr>
    <a:custClr name="Traficom 11">
      <a:srgbClr val="E90008"/>
    </a:custClr>
    <a:custClr name="Traficom 12">
      <a:srgbClr val="056805"/>
    </a:custClr>
    <a:custClr name="Traficom 13">
      <a:srgbClr val="026273"/>
    </a:custClr>
    <a:custClr name="Traficom 14">
      <a:srgbClr val="820084"/>
    </a:custClr>
    <a:custClr name="Traficom 15">
      <a:srgbClr val="9E003B"/>
    </a:custClr>
  </a:custClrLst>
  <a:extLst>
    <a:ext uri="{05A4C25C-085E-4340-85A3-A5531E510DB2}">
      <thm15:themeFamily xmlns:thm15="http://schemas.microsoft.com/office/thememl/2012/main" name="TRAFICOM 3 EN.potx" id="{82CA160D-0C4A-4174-A38F-FA6AF29AB2C3}" vid="{F2C91F7A-4886-411A-AFC7-664502667C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TRAFICOM 3 EN</Template>
  <TotalTime>1445</TotalTime>
  <Words>3311</Words>
  <Application>Microsoft Office PowerPoint</Application>
  <PresentationFormat>Widescreen</PresentationFormat>
  <Paragraphs>366</Paragraphs>
  <Slides>26</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Guardian TextSans Web</vt:lpstr>
      <vt:lpstr>Noto Sans</vt:lpstr>
      <vt:lpstr>Open Sans</vt:lpstr>
      <vt:lpstr>Source Sans 3</vt:lpstr>
      <vt:lpstr>Verdana</vt:lpstr>
      <vt:lpstr>Wingdings 3</vt:lpstr>
      <vt:lpstr>Traficom en</vt:lpstr>
      <vt:lpstr>1_Traficom en</vt:lpstr>
      <vt:lpstr>Why is Finnish healthcare doing so well against ransomware?</vt:lpstr>
      <vt:lpstr>Who am I</vt:lpstr>
      <vt:lpstr>Why is Finnish healthcare system  doing so well against ransomware? </vt:lpstr>
      <vt:lpstr>Key assumptions</vt:lpstr>
      <vt:lpstr>Ransomware Impact on Healthcare, Globally, 2024</vt:lpstr>
      <vt:lpstr>Ransomware cases  in Finland in 2022–2024</vt:lpstr>
      <vt:lpstr>Impact to Finnish society has been rather low </vt:lpstr>
      <vt:lpstr>Finnish Healthcare System</vt:lpstr>
      <vt:lpstr>Cooperation and networking</vt:lpstr>
      <vt:lpstr>Information, communication, and medical technologies</vt:lpstr>
      <vt:lpstr>Money</vt:lpstr>
      <vt:lpstr>Politics</vt:lpstr>
      <vt:lpstr>Law and other norms</vt:lpstr>
      <vt:lpstr>Reputation and relations</vt:lpstr>
      <vt:lpstr>Why is Finnish healthcare system  doing so well against ransomware? </vt:lpstr>
      <vt:lpstr>Thank you for listening! Let's discuss.</vt:lpstr>
      <vt:lpstr>Definitions</vt:lpstr>
      <vt:lpstr>Healthcare spending and ransomware cases in the USA, the EU, and Finland</vt:lpstr>
      <vt:lpstr>Contexts of ransomware victims – the STEMPLES+ framework</vt:lpstr>
      <vt:lpstr>Finnish society in general</vt:lpstr>
      <vt:lpstr>Social aspects</vt:lpstr>
      <vt:lpstr>Technological aspects</vt:lpstr>
      <vt:lpstr>Economical aspects</vt:lpstr>
      <vt:lpstr>Political aspects</vt:lpstr>
      <vt:lpstr>Legal aspects</vt:lpstr>
      <vt:lpstr>Other (PLUS) aspects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 Finnish healthcare doing so well against ransomware?</dc:title>
  <dc:creator>Halonen Perttu</dc:creator>
  <cp:lastModifiedBy>Halonen Perttu</cp:lastModifiedBy>
  <cp:revision>105</cp:revision>
  <dcterms:created xsi:type="dcterms:W3CDTF">2025-05-26T13:38:52Z</dcterms:created>
  <dcterms:modified xsi:type="dcterms:W3CDTF">2025-06-06T13:10:39Z</dcterms:modified>
</cp:coreProperties>
</file>