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9" r:id="rId3"/>
    <p:sldId id="306" r:id="rId4"/>
    <p:sldId id="262" r:id="rId5"/>
    <p:sldId id="283" r:id="rId6"/>
    <p:sldId id="323" r:id="rId7"/>
    <p:sldId id="282" r:id="rId8"/>
    <p:sldId id="322" r:id="rId9"/>
    <p:sldId id="298" r:id="rId10"/>
    <p:sldId id="294" r:id="rId11"/>
    <p:sldId id="299" r:id="rId12"/>
    <p:sldId id="300" r:id="rId13"/>
    <p:sldId id="301" r:id="rId14"/>
    <p:sldId id="321" r:id="rId15"/>
    <p:sldId id="25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B68"/>
    <a:srgbClr val="7196CE"/>
    <a:srgbClr val="FF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2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039C6-1440-4151-AB06-338C6DCE14A4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AFF25B-9E00-4DD6-9D82-075C4E61D9C5}">
      <dgm:prSet/>
      <dgm:spPr/>
      <dgm:t>
        <a:bodyPr/>
        <a:lstStyle/>
        <a:p>
          <a:r>
            <a:rPr lang="en-US" dirty="0"/>
            <a:t>Enable Community building through formal and  informal networks</a:t>
          </a:r>
        </a:p>
      </dgm:t>
    </dgm:pt>
    <dgm:pt modelId="{55B8E208-28E8-4CA3-8860-CD8CACD18FEC}" type="parTrans" cxnId="{349BE98F-0D2A-4A3F-84E2-4F9923D58216}">
      <dgm:prSet/>
      <dgm:spPr/>
      <dgm:t>
        <a:bodyPr/>
        <a:lstStyle/>
        <a:p>
          <a:endParaRPr lang="en-US"/>
        </a:p>
      </dgm:t>
    </dgm:pt>
    <dgm:pt modelId="{870C8B0B-68DA-40A4-856D-3CD431179854}" type="sibTrans" cxnId="{349BE98F-0D2A-4A3F-84E2-4F9923D58216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8B556C8F-17AE-4413-8877-AB8B94CCB661}">
      <dgm:prSet/>
      <dgm:spPr/>
      <dgm:t>
        <a:bodyPr/>
        <a:lstStyle/>
        <a:p>
          <a:r>
            <a:rPr lang="en-US" dirty="0"/>
            <a:t>Build Incident management &amp; Technical Capacity of CSIRTs in the region.</a:t>
          </a:r>
        </a:p>
      </dgm:t>
    </dgm:pt>
    <dgm:pt modelId="{E5ABB14B-91A2-4450-9BF8-C875E32EA71B}" type="parTrans" cxnId="{46D44B21-F4A1-435D-83B6-36E754ADCB09}">
      <dgm:prSet/>
      <dgm:spPr/>
      <dgm:t>
        <a:bodyPr/>
        <a:lstStyle/>
        <a:p>
          <a:endParaRPr lang="en-US"/>
        </a:p>
      </dgm:t>
    </dgm:pt>
    <dgm:pt modelId="{CE853B48-BFF6-4CDC-9015-B9BE4B0BABCD}" type="sibTrans" cxnId="{46D44B21-F4A1-435D-83B6-36E754ADCB09}">
      <dgm:prSet phldrT="03"/>
      <dgm:spPr/>
      <dgm:t>
        <a:bodyPr/>
        <a:lstStyle/>
        <a:p>
          <a:r>
            <a:rPr lang="en-US" dirty="0"/>
            <a:t>02</a:t>
          </a:r>
        </a:p>
      </dgm:t>
    </dgm:pt>
    <dgm:pt modelId="{5A7E918D-04C7-4E51-8FCD-D926DADA344C}">
      <dgm:prSet/>
      <dgm:spPr/>
      <dgm:t>
        <a:bodyPr/>
        <a:lstStyle/>
        <a:p>
          <a:r>
            <a:rPr lang="en-US" dirty="0"/>
            <a:t>Facilitate Advisory &amp; Mentorship</a:t>
          </a:r>
        </a:p>
      </dgm:t>
    </dgm:pt>
    <dgm:pt modelId="{F6A592B6-7B3A-4D97-8FC3-DF66C9AB2D38}" type="parTrans" cxnId="{12F5D44C-ACED-47E5-A9AD-3EDEBF124CAF}">
      <dgm:prSet/>
      <dgm:spPr/>
      <dgm:t>
        <a:bodyPr/>
        <a:lstStyle/>
        <a:p>
          <a:endParaRPr lang="en-US"/>
        </a:p>
      </dgm:t>
    </dgm:pt>
    <dgm:pt modelId="{9DDF1D3C-A48B-471B-A30B-18207D791F57}" type="sibTrans" cxnId="{12F5D44C-ACED-47E5-A9AD-3EDEBF124CAF}">
      <dgm:prSet phldrT="05"/>
      <dgm:spPr/>
      <dgm:t>
        <a:bodyPr/>
        <a:lstStyle/>
        <a:p>
          <a:r>
            <a:rPr lang="en-US" dirty="0"/>
            <a:t>03</a:t>
          </a:r>
        </a:p>
      </dgm:t>
    </dgm:pt>
    <dgm:pt modelId="{AA9E26DB-F73E-4820-8377-9CAAF782CE53}">
      <dgm:prSet/>
      <dgm:spPr/>
      <dgm:t>
        <a:bodyPr/>
        <a:lstStyle/>
        <a:p>
          <a:r>
            <a:rPr lang="en-US" dirty="0"/>
            <a:t>Develop Trust relations with Partners &amp; Stakeholders</a:t>
          </a:r>
        </a:p>
      </dgm:t>
    </dgm:pt>
    <dgm:pt modelId="{A9F5DB89-0AA6-4AF8-A2C0-DC915297498B}" type="parTrans" cxnId="{76C5DEAA-585B-477F-AE89-EFD8B065FC8C}">
      <dgm:prSet/>
      <dgm:spPr/>
      <dgm:t>
        <a:bodyPr/>
        <a:lstStyle/>
        <a:p>
          <a:endParaRPr lang="en-GB"/>
        </a:p>
      </dgm:t>
    </dgm:pt>
    <dgm:pt modelId="{A70758A1-55BE-40A2-A12C-0BFFE437B51F}" type="sibTrans" cxnId="{76C5DEAA-585B-477F-AE89-EFD8B065FC8C}">
      <dgm:prSet/>
      <dgm:spPr/>
      <dgm:t>
        <a:bodyPr/>
        <a:lstStyle/>
        <a:p>
          <a:r>
            <a:rPr lang="en-US" dirty="0"/>
            <a:t>04</a:t>
          </a:r>
          <a:endParaRPr lang="en-GB" dirty="0"/>
        </a:p>
      </dgm:t>
    </dgm:pt>
    <dgm:pt modelId="{A0698E88-8E8D-EF4D-BB73-099142FDCF72}" type="pres">
      <dgm:prSet presAssocID="{995039C6-1440-4151-AB06-338C6DCE14A4}" presName="Name0" presStyleCnt="0">
        <dgm:presLayoutVars>
          <dgm:animLvl val="lvl"/>
          <dgm:resizeHandles val="exact"/>
        </dgm:presLayoutVars>
      </dgm:prSet>
      <dgm:spPr/>
    </dgm:pt>
    <dgm:pt modelId="{00F428FB-E1B9-C64D-B5D4-6C64AA8656DB}" type="pres">
      <dgm:prSet presAssocID="{F1AFF25B-9E00-4DD6-9D82-075C4E61D9C5}" presName="compositeNode" presStyleCnt="0">
        <dgm:presLayoutVars>
          <dgm:bulletEnabled val="1"/>
        </dgm:presLayoutVars>
      </dgm:prSet>
      <dgm:spPr/>
    </dgm:pt>
    <dgm:pt modelId="{990FF916-3A68-F140-9A6A-739F39A4BAC8}" type="pres">
      <dgm:prSet presAssocID="{F1AFF25B-9E00-4DD6-9D82-075C4E61D9C5}" presName="bgRect" presStyleLbl="alignNode1" presStyleIdx="0" presStyleCnt="4"/>
      <dgm:spPr/>
    </dgm:pt>
    <dgm:pt modelId="{7DD92019-88E7-FA4F-80D2-3DC9C0CC4430}" type="pres">
      <dgm:prSet presAssocID="{870C8B0B-68DA-40A4-856D-3CD431179854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5082E3A9-A740-1F4B-B99D-EC00CA3EF4C6}" type="pres">
      <dgm:prSet presAssocID="{F1AFF25B-9E00-4DD6-9D82-075C4E61D9C5}" presName="nodeRect" presStyleLbl="alignNode1" presStyleIdx="0" presStyleCnt="4">
        <dgm:presLayoutVars>
          <dgm:bulletEnabled val="1"/>
        </dgm:presLayoutVars>
      </dgm:prSet>
      <dgm:spPr/>
    </dgm:pt>
    <dgm:pt modelId="{E108A851-E892-404D-AFEB-73EB58E8D365}" type="pres">
      <dgm:prSet presAssocID="{870C8B0B-68DA-40A4-856D-3CD431179854}" presName="sibTrans" presStyleCnt="0"/>
      <dgm:spPr/>
    </dgm:pt>
    <dgm:pt modelId="{C83888FB-6FA9-9441-AB25-7342CE3608F7}" type="pres">
      <dgm:prSet presAssocID="{8B556C8F-17AE-4413-8877-AB8B94CCB661}" presName="compositeNode" presStyleCnt="0">
        <dgm:presLayoutVars>
          <dgm:bulletEnabled val="1"/>
        </dgm:presLayoutVars>
      </dgm:prSet>
      <dgm:spPr/>
    </dgm:pt>
    <dgm:pt modelId="{131643FF-682F-6749-89A8-D326E96A46DD}" type="pres">
      <dgm:prSet presAssocID="{8B556C8F-17AE-4413-8877-AB8B94CCB661}" presName="bgRect" presStyleLbl="alignNode1" presStyleIdx="1" presStyleCnt="4"/>
      <dgm:spPr/>
    </dgm:pt>
    <dgm:pt modelId="{571693B1-9798-5C44-9F84-63CD731CE6A6}" type="pres">
      <dgm:prSet presAssocID="{CE853B48-BFF6-4CDC-9015-B9BE4B0BABCD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AD069AA3-5649-A349-ADAF-83484374D156}" type="pres">
      <dgm:prSet presAssocID="{8B556C8F-17AE-4413-8877-AB8B94CCB661}" presName="nodeRect" presStyleLbl="alignNode1" presStyleIdx="1" presStyleCnt="4">
        <dgm:presLayoutVars>
          <dgm:bulletEnabled val="1"/>
        </dgm:presLayoutVars>
      </dgm:prSet>
      <dgm:spPr/>
    </dgm:pt>
    <dgm:pt modelId="{F30EA34F-F209-6D45-88DB-019B87675372}" type="pres">
      <dgm:prSet presAssocID="{CE853B48-BFF6-4CDC-9015-B9BE4B0BABCD}" presName="sibTrans" presStyleCnt="0"/>
      <dgm:spPr/>
    </dgm:pt>
    <dgm:pt modelId="{DDE4C9A1-1B21-EB46-AB05-FD9FF51A82CA}" type="pres">
      <dgm:prSet presAssocID="{5A7E918D-04C7-4E51-8FCD-D926DADA344C}" presName="compositeNode" presStyleCnt="0">
        <dgm:presLayoutVars>
          <dgm:bulletEnabled val="1"/>
        </dgm:presLayoutVars>
      </dgm:prSet>
      <dgm:spPr/>
    </dgm:pt>
    <dgm:pt modelId="{77DBA666-5F99-7842-A07A-000ED69BE4B7}" type="pres">
      <dgm:prSet presAssocID="{5A7E918D-04C7-4E51-8FCD-D926DADA344C}" presName="bgRect" presStyleLbl="alignNode1" presStyleIdx="2" presStyleCnt="4"/>
      <dgm:spPr/>
    </dgm:pt>
    <dgm:pt modelId="{067B5A7C-2F39-EA4C-9422-F8B86904F423}" type="pres">
      <dgm:prSet presAssocID="{9DDF1D3C-A48B-471B-A30B-18207D791F57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E35E64CC-57C8-2444-948B-84C0D61E3A1F}" type="pres">
      <dgm:prSet presAssocID="{5A7E918D-04C7-4E51-8FCD-D926DADA344C}" presName="nodeRect" presStyleLbl="alignNode1" presStyleIdx="2" presStyleCnt="4">
        <dgm:presLayoutVars>
          <dgm:bulletEnabled val="1"/>
        </dgm:presLayoutVars>
      </dgm:prSet>
      <dgm:spPr/>
    </dgm:pt>
    <dgm:pt modelId="{75847071-04EA-7D45-87AA-6AFA136926C7}" type="pres">
      <dgm:prSet presAssocID="{9DDF1D3C-A48B-471B-A30B-18207D791F57}" presName="sibTrans" presStyleCnt="0"/>
      <dgm:spPr/>
    </dgm:pt>
    <dgm:pt modelId="{81185B75-837B-9F47-BA49-EBFE2A38AF15}" type="pres">
      <dgm:prSet presAssocID="{AA9E26DB-F73E-4820-8377-9CAAF782CE53}" presName="compositeNode" presStyleCnt="0">
        <dgm:presLayoutVars>
          <dgm:bulletEnabled val="1"/>
        </dgm:presLayoutVars>
      </dgm:prSet>
      <dgm:spPr/>
    </dgm:pt>
    <dgm:pt modelId="{139AA4DD-E77C-0D41-A4FF-A02C953F40AF}" type="pres">
      <dgm:prSet presAssocID="{AA9E26DB-F73E-4820-8377-9CAAF782CE53}" presName="bgRect" presStyleLbl="alignNode1" presStyleIdx="3" presStyleCnt="4"/>
      <dgm:spPr/>
    </dgm:pt>
    <dgm:pt modelId="{203A75C1-F95F-7A40-A987-28E4F7503319}" type="pres">
      <dgm:prSet presAssocID="{A70758A1-55BE-40A2-A12C-0BFFE437B51F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B0F152B5-4075-C842-961F-ABF8493EB9C9}" type="pres">
      <dgm:prSet presAssocID="{AA9E26DB-F73E-4820-8377-9CAAF782CE53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46D44B21-F4A1-435D-83B6-36E754ADCB09}" srcId="{995039C6-1440-4151-AB06-338C6DCE14A4}" destId="{8B556C8F-17AE-4413-8877-AB8B94CCB661}" srcOrd="1" destOrd="0" parTransId="{E5ABB14B-91A2-4450-9BF8-C875E32EA71B}" sibTransId="{CE853B48-BFF6-4CDC-9015-B9BE4B0BABCD}"/>
    <dgm:cxn modelId="{E06E073E-0655-D84B-B0FE-EA3AE124CAD2}" type="presOf" srcId="{CE853B48-BFF6-4CDC-9015-B9BE4B0BABCD}" destId="{571693B1-9798-5C44-9F84-63CD731CE6A6}" srcOrd="0" destOrd="0" presId="urn:microsoft.com/office/officeart/2016/7/layout/LinearBlockProcessNumbered"/>
    <dgm:cxn modelId="{12F5D44C-ACED-47E5-A9AD-3EDEBF124CAF}" srcId="{995039C6-1440-4151-AB06-338C6DCE14A4}" destId="{5A7E918D-04C7-4E51-8FCD-D926DADA344C}" srcOrd="2" destOrd="0" parTransId="{F6A592B6-7B3A-4D97-8FC3-DF66C9AB2D38}" sibTransId="{9DDF1D3C-A48B-471B-A30B-18207D791F57}"/>
    <dgm:cxn modelId="{06BBA64D-B39D-174B-A1F1-FBC1C8BBDE2C}" type="presOf" srcId="{5A7E918D-04C7-4E51-8FCD-D926DADA344C}" destId="{77DBA666-5F99-7842-A07A-000ED69BE4B7}" srcOrd="0" destOrd="0" presId="urn:microsoft.com/office/officeart/2016/7/layout/LinearBlockProcessNumbered"/>
    <dgm:cxn modelId="{C028624F-C206-F341-9A43-0FE8332E13C1}" type="presOf" srcId="{AA9E26DB-F73E-4820-8377-9CAAF782CE53}" destId="{B0F152B5-4075-C842-961F-ABF8493EB9C9}" srcOrd="1" destOrd="0" presId="urn:microsoft.com/office/officeart/2016/7/layout/LinearBlockProcessNumbered"/>
    <dgm:cxn modelId="{94677E50-D806-7245-843B-BFE9B3278283}" type="presOf" srcId="{9DDF1D3C-A48B-471B-A30B-18207D791F57}" destId="{067B5A7C-2F39-EA4C-9422-F8B86904F423}" srcOrd="0" destOrd="0" presId="urn:microsoft.com/office/officeart/2016/7/layout/LinearBlockProcessNumbered"/>
    <dgm:cxn modelId="{23803351-1108-E94E-8E13-ED8FD16AF34A}" type="presOf" srcId="{A70758A1-55BE-40A2-A12C-0BFFE437B51F}" destId="{203A75C1-F95F-7A40-A987-28E4F7503319}" srcOrd="0" destOrd="0" presId="urn:microsoft.com/office/officeart/2016/7/layout/LinearBlockProcessNumbered"/>
    <dgm:cxn modelId="{ECE2A95D-D03D-324C-8BB2-950493BD4061}" type="presOf" srcId="{8B556C8F-17AE-4413-8877-AB8B94CCB661}" destId="{131643FF-682F-6749-89A8-D326E96A46DD}" srcOrd="0" destOrd="0" presId="urn:microsoft.com/office/officeart/2016/7/layout/LinearBlockProcessNumbered"/>
    <dgm:cxn modelId="{80DB8E6D-8362-ED40-962A-0E97CFFAC915}" type="presOf" srcId="{F1AFF25B-9E00-4DD6-9D82-075C4E61D9C5}" destId="{5082E3A9-A740-1F4B-B99D-EC00CA3EF4C6}" srcOrd="1" destOrd="0" presId="urn:microsoft.com/office/officeart/2016/7/layout/LinearBlockProcessNumbered"/>
    <dgm:cxn modelId="{349BE98F-0D2A-4A3F-84E2-4F9923D58216}" srcId="{995039C6-1440-4151-AB06-338C6DCE14A4}" destId="{F1AFF25B-9E00-4DD6-9D82-075C4E61D9C5}" srcOrd="0" destOrd="0" parTransId="{55B8E208-28E8-4CA3-8860-CD8CACD18FEC}" sibTransId="{870C8B0B-68DA-40A4-856D-3CD431179854}"/>
    <dgm:cxn modelId="{76C5DEAA-585B-477F-AE89-EFD8B065FC8C}" srcId="{995039C6-1440-4151-AB06-338C6DCE14A4}" destId="{AA9E26DB-F73E-4820-8377-9CAAF782CE53}" srcOrd="3" destOrd="0" parTransId="{A9F5DB89-0AA6-4AF8-A2C0-DC915297498B}" sibTransId="{A70758A1-55BE-40A2-A12C-0BFFE437B51F}"/>
    <dgm:cxn modelId="{CC234BB5-F29D-4B43-9E40-A4C536E40930}" type="presOf" srcId="{995039C6-1440-4151-AB06-338C6DCE14A4}" destId="{A0698E88-8E8D-EF4D-BB73-099142FDCF72}" srcOrd="0" destOrd="0" presId="urn:microsoft.com/office/officeart/2016/7/layout/LinearBlockProcessNumbered"/>
    <dgm:cxn modelId="{A5F174BC-404A-0947-9AE9-49816D91B380}" type="presOf" srcId="{F1AFF25B-9E00-4DD6-9D82-075C4E61D9C5}" destId="{990FF916-3A68-F140-9A6A-739F39A4BAC8}" srcOrd="0" destOrd="0" presId="urn:microsoft.com/office/officeart/2016/7/layout/LinearBlockProcessNumbered"/>
    <dgm:cxn modelId="{74F212C0-3C02-5E44-AA49-D5D8CA757CA5}" type="presOf" srcId="{5A7E918D-04C7-4E51-8FCD-D926DADA344C}" destId="{E35E64CC-57C8-2444-948B-84C0D61E3A1F}" srcOrd="1" destOrd="0" presId="urn:microsoft.com/office/officeart/2016/7/layout/LinearBlockProcessNumbered"/>
    <dgm:cxn modelId="{2E1E79D0-C981-604C-B377-958B726905BE}" type="presOf" srcId="{8B556C8F-17AE-4413-8877-AB8B94CCB661}" destId="{AD069AA3-5649-A349-ADAF-83484374D156}" srcOrd="1" destOrd="0" presId="urn:microsoft.com/office/officeart/2016/7/layout/LinearBlockProcessNumbered"/>
    <dgm:cxn modelId="{74D6ADD7-F7AA-B940-8A86-7113EEDED4B9}" type="presOf" srcId="{870C8B0B-68DA-40A4-856D-3CD431179854}" destId="{7DD92019-88E7-FA4F-80D2-3DC9C0CC4430}" srcOrd="0" destOrd="0" presId="urn:microsoft.com/office/officeart/2016/7/layout/LinearBlockProcessNumbered"/>
    <dgm:cxn modelId="{C20B5AE3-D64B-2D40-BB1E-5894386F91FD}" type="presOf" srcId="{AA9E26DB-F73E-4820-8377-9CAAF782CE53}" destId="{139AA4DD-E77C-0D41-A4FF-A02C953F40AF}" srcOrd="0" destOrd="0" presId="urn:microsoft.com/office/officeart/2016/7/layout/LinearBlockProcessNumbered"/>
    <dgm:cxn modelId="{9766A8CE-3F1C-2647-B1D4-CA4BC2B4510B}" type="presParOf" srcId="{A0698E88-8E8D-EF4D-BB73-099142FDCF72}" destId="{00F428FB-E1B9-C64D-B5D4-6C64AA8656DB}" srcOrd="0" destOrd="0" presId="urn:microsoft.com/office/officeart/2016/7/layout/LinearBlockProcessNumbered"/>
    <dgm:cxn modelId="{E0B4F36E-8D30-6A41-B4BF-058945B285AF}" type="presParOf" srcId="{00F428FB-E1B9-C64D-B5D4-6C64AA8656DB}" destId="{990FF916-3A68-F140-9A6A-739F39A4BAC8}" srcOrd="0" destOrd="0" presId="urn:microsoft.com/office/officeart/2016/7/layout/LinearBlockProcessNumbered"/>
    <dgm:cxn modelId="{6C0A34D0-73AE-F14D-8A67-F321029A70A2}" type="presParOf" srcId="{00F428FB-E1B9-C64D-B5D4-6C64AA8656DB}" destId="{7DD92019-88E7-FA4F-80D2-3DC9C0CC4430}" srcOrd="1" destOrd="0" presId="urn:microsoft.com/office/officeart/2016/7/layout/LinearBlockProcessNumbered"/>
    <dgm:cxn modelId="{71A2D915-782C-3D46-B5A1-E9679251FDCC}" type="presParOf" srcId="{00F428FB-E1B9-C64D-B5D4-6C64AA8656DB}" destId="{5082E3A9-A740-1F4B-B99D-EC00CA3EF4C6}" srcOrd="2" destOrd="0" presId="urn:microsoft.com/office/officeart/2016/7/layout/LinearBlockProcessNumbered"/>
    <dgm:cxn modelId="{07DCEBEF-2A8C-9047-95C7-EC5215CC96CC}" type="presParOf" srcId="{A0698E88-8E8D-EF4D-BB73-099142FDCF72}" destId="{E108A851-E892-404D-AFEB-73EB58E8D365}" srcOrd="1" destOrd="0" presId="urn:microsoft.com/office/officeart/2016/7/layout/LinearBlockProcessNumbered"/>
    <dgm:cxn modelId="{99AC35C7-2451-3246-B033-CFA2F253655A}" type="presParOf" srcId="{A0698E88-8E8D-EF4D-BB73-099142FDCF72}" destId="{C83888FB-6FA9-9441-AB25-7342CE3608F7}" srcOrd="2" destOrd="0" presId="urn:microsoft.com/office/officeart/2016/7/layout/LinearBlockProcessNumbered"/>
    <dgm:cxn modelId="{B5BAE366-2B25-484D-8103-6A8331CC8DBE}" type="presParOf" srcId="{C83888FB-6FA9-9441-AB25-7342CE3608F7}" destId="{131643FF-682F-6749-89A8-D326E96A46DD}" srcOrd="0" destOrd="0" presId="urn:microsoft.com/office/officeart/2016/7/layout/LinearBlockProcessNumbered"/>
    <dgm:cxn modelId="{0270A6A3-4380-2641-B541-918F489AF6EF}" type="presParOf" srcId="{C83888FB-6FA9-9441-AB25-7342CE3608F7}" destId="{571693B1-9798-5C44-9F84-63CD731CE6A6}" srcOrd="1" destOrd="0" presId="urn:microsoft.com/office/officeart/2016/7/layout/LinearBlockProcessNumbered"/>
    <dgm:cxn modelId="{0286B94B-C55D-F748-A397-19ADE04B6B66}" type="presParOf" srcId="{C83888FB-6FA9-9441-AB25-7342CE3608F7}" destId="{AD069AA3-5649-A349-ADAF-83484374D156}" srcOrd="2" destOrd="0" presId="urn:microsoft.com/office/officeart/2016/7/layout/LinearBlockProcessNumbered"/>
    <dgm:cxn modelId="{CC078605-C779-1A4F-A9E2-9C6D33879422}" type="presParOf" srcId="{A0698E88-8E8D-EF4D-BB73-099142FDCF72}" destId="{F30EA34F-F209-6D45-88DB-019B87675372}" srcOrd="3" destOrd="0" presId="urn:microsoft.com/office/officeart/2016/7/layout/LinearBlockProcessNumbered"/>
    <dgm:cxn modelId="{889D6C16-F1C5-7B48-B426-FB3C0ABAA754}" type="presParOf" srcId="{A0698E88-8E8D-EF4D-BB73-099142FDCF72}" destId="{DDE4C9A1-1B21-EB46-AB05-FD9FF51A82CA}" srcOrd="4" destOrd="0" presId="urn:microsoft.com/office/officeart/2016/7/layout/LinearBlockProcessNumbered"/>
    <dgm:cxn modelId="{41748456-C0B6-4645-8D90-F606862E4A5D}" type="presParOf" srcId="{DDE4C9A1-1B21-EB46-AB05-FD9FF51A82CA}" destId="{77DBA666-5F99-7842-A07A-000ED69BE4B7}" srcOrd="0" destOrd="0" presId="urn:microsoft.com/office/officeart/2016/7/layout/LinearBlockProcessNumbered"/>
    <dgm:cxn modelId="{B94F28F9-4B2B-034F-840B-2216F75BD849}" type="presParOf" srcId="{DDE4C9A1-1B21-EB46-AB05-FD9FF51A82CA}" destId="{067B5A7C-2F39-EA4C-9422-F8B86904F423}" srcOrd="1" destOrd="0" presId="urn:microsoft.com/office/officeart/2016/7/layout/LinearBlockProcessNumbered"/>
    <dgm:cxn modelId="{F478AE86-C12C-F94D-AA6C-C82D85AB738B}" type="presParOf" srcId="{DDE4C9A1-1B21-EB46-AB05-FD9FF51A82CA}" destId="{E35E64CC-57C8-2444-948B-84C0D61E3A1F}" srcOrd="2" destOrd="0" presId="urn:microsoft.com/office/officeart/2016/7/layout/LinearBlockProcessNumbered"/>
    <dgm:cxn modelId="{388F39F4-AB7E-E944-A809-F8248496DF1C}" type="presParOf" srcId="{A0698E88-8E8D-EF4D-BB73-099142FDCF72}" destId="{75847071-04EA-7D45-87AA-6AFA136926C7}" srcOrd="5" destOrd="0" presId="urn:microsoft.com/office/officeart/2016/7/layout/LinearBlockProcessNumbered"/>
    <dgm:cxn modelId="{CBFD184C-840F-1A49-B1FD-34A89DF8295A}" type="presParOf" srcId="{A0698E88-8E8D-EF4D-BB73-099142FDCF72}" destId="{81185B75-837B-9F47-BA49-EBFE2A38AF15}" srcOrd="6" destOrd="0" presId="urn:microsoft.com/office/officeart/2016/7/layout/LinearBlockProcessNumbered"/>
    <dgm:cxn modelId="{B3158400-AAC6-3B48-A88D-B5EBB0F80A29}" type="presParOf" srcId="{81185B75-837B-9F47-BA49-EBFE2A38AF15}" destId="{139AA4DD-E77C-0D41-A4FF-A02C953F40AF}" srcOrd="0" destOrd="0" presId="urn:microsoft.com/office/officeart/2016/7/layout/LinearBlockProcessNumbered"/>
    <dgm:cxn modelId="{10E71445-A550-9543-BE3D-502896E53581}" type="presParOf" srcId="{81185B75-837B-9F47-BA49-EBFE2A38AF15}" destId="{203A75C1-F95F-7A40-A987-28E4F7503319}" srcOrd="1" destOrd="0" presId="urn:microsoft.com/office/officeart/2016/7/layout/LinearBlockProcessNumbered"/>
    <dgm:cxn modelId="{40684A32-765E-2246-9233-244A653D13B3}" type="presParOf" srcId="{81185B75-837B-9F47-BA49-EBFE2A38AF15}" destId="{B0F152B5-4075-C842-961F-ABF8493EB9C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FDB36-10B5-4CAB-84CF-F66B1F199CF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37082A2-90CB-4219-B56D-60A1353D33C6}">
      <dgm:prSet/>
      <dgm:spPr/>
      <dgm:t>
        <a:bodyPr/>
        <a:lstStyle/>
        <a:p>
          <a:r>
            <a:rPr lang="en-GB"/>
            <a:t>Transparency and Open Communication</a:t>
          </a:r>
          <a:endParaRPr lang="en-US"/>
        </a:p>
      </dgm:t>
    </dgm:pt>
    <dgm:pt modelId="{58C24E47-C0A5-4F7F-90F4-024624D71AAE}" type="parTrans" cxnId="{CE8F49F4-8D82-4C2A-9034-4EA5C22A0BB3}">
      <dgm:prSet/>
      <dgm:spPr/>
      <dgm:t>
        <a:bodyPr/>
        <a:lstStyle/>
        <a:p>
          <a:endParaRPr lang="en-US"/>
        </a:p>
      </dgm:t>
    </dgm:pt>
    <dgm:pt modelId="{377E7590-B870-44EB-8F65-6B13AD001BD3}" type="sibTrans" cxnId="{CE8F49F4-8D82-4C2A-9034-4EA5C22A0BB3}">
      <dgm:prSet/>
      <dgm:spPr/>
      <dgm:t>
        <a:bodyPr/>
        <a:lstStyle/>
        <a:p>
          <a:endParaRPr lang="en-US"/>
        </a:p>
      </dgm:t>
    </dgm:pt>
    <dgm:pt modelId="{0213993D-4FC5-438A-8463-0202239A6692}">
      <dgm:prSet/>
      <dgm:spPr/>
      <dgm:t>
        <a:bodyPr/>
        <a:lstStyle/>
        <a:p>
          <a:r>
            <a:rPr lang="en-GB"/>
            <a:t>Competence and Reliability</a:t>
          </a:r>
          <a:endParaRPr lang="en-US"/>
        </a:p>
      </dgm:t>
    </dgm:pt>
    <dgm:pt modelId="{1ABF0BC3-80DC-4A4C-9539-240B40C37A1D}" type="parTrans" cxnId="{163C0C3E-0283-48AD-938B-BE4BDA717E4D}">
      <dgm:prSet/>
      <dgm:spPr/>
      <dgm:t>
        <a:bodyPr/>
        <a:lstStyle/>
        <a:p>
          <a:endParaRPr lang="en-US"/>
        </a:p>
      </dgm:t>
    </dgm:pt>
    <dgm:pt modelId="{9C860A3E-93FE-43A0-AE0B-E10C7D754A7C}" type="sibTrans" cxnId="{163C0C3E-0283-48AD-938B-BE4BDA717E4D}">
      <dgm:prSet/>
      <dgm:spPr/>
      <dgm:t>
        <a:bodyPr/>
        <a:lstStyle/>
        <a:p>
          <a:endParaRPr lang="en-US"/>
        </a:p>
      </dgm:t>
    </dgm:pt>
    <dgm:pt modelId="{359EA550-22F2-478E-ABD7-01ED0F32E8B5}">
      <dgm:prSet/>
      <dgm:spPr/>
      <dgm:t>
        <a:bodyPr/>
        <a:lstStyle/>
        <a:p>
          <a:r>
            <a:rPr lang="en-GB"/>
            <a:t>Confidentiality and Privacy</a:t>
          </a:r>
          <a:endParaRPr lang="en-US"/>
        </a:p>
      </dgm:t>
    </dgm:pt>
    <dgm:pt modelId="{CC158884-204F-42E0-ABD6-B05C2421FEB0}" type="parTrans" cxnId="{99F10AAF-050F-4D48-A550-C6833AFD826F}">
      <dgm:prSet/>
      <dgm:spPr/>
      <dgm:t>
        <a:bodyPr/>
        <a:lstStyle/>
        <a:p>
          <a:endParaRPr lang="en-US"/>
        </a:p>
      </dgm:t>
    </dgm:pt>
    <dgm:pt modelId="{BEFC06D0-B490-47D2-B5A0-F76E79010F2B}" type="sibTrans" cxnId="{99F10AAF-050F-4D48-A550-C6833AFD826F}">
      <dgm:prSet/>
      <dgm:spPr/>
      <dgm:t>
        <a:bodyPr/>
        <a:lstStyle/>
        <a:p>
          <a:endParaRPr lang="en-US"/>
        </a:p>
      </dgm:t>
    </dgm:pt>
    <dgm:pt modelId="{F6A9FCBB-5099-45C5-8949-D764CC2CF9D5}">
      <dgm:prSet/>
      <dgm:spPr/>
      <dgm:t>
        <a:bodyPr/>
        <a:lstStyle/>
        <a:p>
          <a:r>
            <a:rPr lang="en-GB"/>
            <a:t>Collaboration and Inclusiveness</a:t>
          </a:r>
          <a:endParaRPr lang="en-US"/>
        </a:p>
      </dgm:t>
    </dgm:pt>
    <dgm:pt modelId="{66B4EA67-0AA0-4F27-A66E-AB87AFF82DC5}" type="parTrans" cxnId="{A0E7ADD5-9E23-44FA-801E-6E688CD5F814}">
      <dgm:prSet/>
      <dgm:spPr/>
      <dgm:t>
        <a:bodyPr/>
        <a:lstStyle/>
        <a:p>
          <a:endParaRPr lang="en-US"/>
        </a:p>
      </dgm:t>
    </dgm:pt>
    <dgm:pt modelId="{CD55EB7B-C270-4275-B865-ED23214508DE}" type="sibTrans" cxnId="{A0E7ADD5-9E23-44FA-801E-6E688CD5F814}">
      <dgm:prSet/>
      <dgm:spPr/>
      <dgm:t>
        <a:bodyPr/>
        <a:lstStyle/>
        <a:p>
          <a:endParaRPr lang="en-US"/>
        </a:p>
      </dgm:t>
    </dgm:pt>
    <dgm:pt modelId="{469C5C37-E26B-43BE-A5C7-B1E0D09BBEDF}" type="pres">
      <dgm:prSet presAssocID="{F19FDB36-10B5-4CAB-84CF-F66B1F199CFB}" presName="root" presStyleCnt="0">
        <dgm:presLayoutVars>
          <dgm:dir/>
          <dgm:resizeHandles val="exact"/>
        </dgm:presLayoutVars>
      </dgm:prSet>
      <dgm:spPr/>
    </dgm:pt>
    <dgm:pt modelId="{C1766426-BE55-4A3C-AE08-E64FA717B073}" type="pres">
      <dgm:prSet presAssocID="{437082A2-90CB-4219-B56D-60A1353D33C6}" presName="compNode" presStyleCnt="0"/>
      <dgm:spPr/>
    </dgm:pt>
    <dgm:pt modelId="{665089DE-CD18-452F-84CD-9AD872F831C0}" type="pres">
      <dgm:prSet presAssocID="{437082A2-90CB-4219-B56D-60A1353D33C6}" presName="bgRect" presStyleLbl="bgShp" presStyleIdx="0" presStyleCnt="4"/>
      <dgm:spPr/>
    </dgm:pt>
    <dgm:pt modelId="{E7C35E8D-F464-456E-BCBE-FFC44379D3BC}" type="pres">
      <dgm:prSet presAssocID="{437082A2-90CB-4219-B56D-60A1353D33C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9F2FC61-321F-445F-82B8-B23744C234B6}" type="pres">
      <dgm:prSet presAssocID="{437082A2-90CB-4219-B56D-60A1353D33C6}" presName="spaceRect" presStyleCnt="0"/>
      <dgm:spPr/>
    </dgm:pt>
    <dgm:pt modelId="{31FD4A03-D70C-49AB-8F81-A5999368388B}" type="pres">
      <dgm:prSet presAssocID="{437082A2-90CB-4219-B56D-60A1353D33C6}" presName="parTx" presStyleLbl="revTx" presStyleIdx="0" presStyleCnt="4">
        <dgm:presLayoutVars>
          <dgm:chMax val="0"/>
          <dgm:chPref val="0"/>
        </dgm:presLayoutVars>
      </dgm:prSet>
      <dgm:spPr/>
    </dgm:pt>
    <dgm:pt modelId="{F698716E-950D-4342-9A64-BED60E028717}" type="pres">
      <dgm:prSet presAssocID="{377E7590-B870-44EB-8F65-6B13AD001BD3}" presName="sibTrans" presStyleCnt="0"/>
      <dgm:spPr/>
    </dgm:pt>
    <dgm:pt modelId="{95FC6F27-90DF-44B9-BCE3-3495FE9040D9}" type="pres">
      <dgm:prSet presAssocID="{0213993D-4FC5-438A-8463-0202239A6692}" presName="compNode" presStyleCnt="0"/>
      <dgm:spPr/>
    </dgm:pt>
    <dgm:pt modelId="{6550514C-9AF4-48F8-B4C3-829F2C702854}" type="pres">
      <dgm:prSet presAssocID="{0213993D-4FC5-438A-8463-0202239A6692}" presName="bgRect" presStyleLbl="bgShp" presStyleIdx="1" presStyleCnt="4"/>
      <dgm:spPr/>
    </dgm:pt>
    <dgm:pt modelId="{4780C734-2854-4928-8B7D-EA701EDD91B0}" type="pres">
      <dgm:prSet presAssocID="{0213993D-4FC5-438A-8463-0202239A669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4B8F0BB-C7D8-4663-9F07-B5A89DE3949F}" type="pres">
      <dgm:prSet presAssocID="{0213993D-4FC5-438A-8463-0202239A6692}" presName="spaceRect" presStyleCnt="0"/>
      <dgm:spPr/>
    </dgm:pt>
    <dgm:pt modelId="{A35C6929-42CC-4382-BC6E-49CA38D01E0B}" type="pres">
      <dgm:prSet presAssocID="{0213993D-4FC5-438A-8463-0202239A6692}" presName="parTx" presStyleLbl="revTx" presStyleIdx="1" presStyleCnt="4">
        <dgm:presLayoutVars>
          <dgm:chMax val="0"/>
          <dgm:chPref val="0"/>
        </dgm:presLayoutVars>
      </dgm:prSet>
      <dgm:spPr/>
    </dgm:pt>
    <dgm:pt modelId="{FD674497-6E92-4D6F-A923-D142DFEF5F55}" type="pres">
      <dgm:prSet presAssocID="{9C860A3E-93FE-43A0-AE0B-E10C7D754A7C}" presName="sibTrans" presStyleCnt="0"/>
      <dgm:spPr/>
    </dgm:pt>
    <dgm:pt modelId="{ADF8A3DC-2C97-4566-8E40-D8B7BA7D2609}" type="pres">
      <dgm:prSet presAssocID="{359EA550-22F2-478E-ABD7-01ED0F32E8B5}" presName="compNode" presStyleCnt="0"/>
      <dgm:spPr/>
    </dgm:pt>
    <dgm:pt modelId="{B1DDBC2A-CAFD-4148-B999-226B8F859A60}" type="pres">
      <dgm:prSet presAssocID="{359EA550-22F2-478E-ABD7-01ED0F32E8B5}" presName="bgRect" presStyleLbl="bgShp" presStyleIdx="2" presStyleCnt="4"/>
      <dgm:spPr/>
    </dgm:pt>
    <dgm:pt modelId="{072E3B99-3D51-4836-A658-BCC4BEBE12E3}" type="pres">
      <dgm:prSet presAssocID="{359EA550-22F2-478E-ABD7-01ED0F32E8B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8DE5985A-0DAD-4495-BF5B-CF9DAE919CF7}" type="pres">
      <dgm:prSet presAssocID="{359EA550-22F2-478E-ABD7-01ED0F32E8B5}" presName="spaceRect" presStyleCnt="0"/>
      <dgm:spPr/>
    </dgm:pt>
    <dgm:pt modelId="{66B8A801-046C-4F1D-B193-DF73208E5104}" type="pres">
      <dgm:prSet presAssocID="{359EA550-22F2-478E-ABD7-01ED0F32E8B5}" presName="parTx" presStyleLbl="revTx" presStyleIdx="2" presStyleCnt="4">
        <dgm:presLayoutVars>
          <dgm:chMax val="0"/>
          <dgm:chPref val="0"/>
        </dgm:presLayoutVars>
      </dgm:prSet>
      <dgm:spPr/>
    </dgm:pt>
    <dgm:pt modelId="{09468E0B-3FCD-4EF4-8356-8AD4F695B90F}" type="pres">
      <dgm:prSet presAssocID="{BEFC06D0-B490-47D2-B5A0-F76E79010F2B}" presName="sibTrans" presStyleCnt="0"/>
      <dgm:spPr/>
    </dgm:pt>
    <dgm:pt modelId="{3774FEED-9C4C-476D-8DF6-F316ABF404CA}" type="pres">
      <dgm:prSet presAssocID="{F6A9FCBB-5099-45C5-8949-D764CC2CF9D5}" presName="compNode" presStyleCnt="0"/>
      <dgm:spPr/>
    </dgm:pt>
    <dgm:pt modelId="{B86CF739-105B-47A4-AD79-0BC46DF750A8}" type="pres">
      <dgm:prSet presAssocID="{F6A9FCBB-5099-45C5-8949-D764CC2CF9D5}" presName="bgRect" presStyleLbl="bgShp" presStyleIdx="3" presStyleCnt="4"/>
      <dgm:spPr/>
    </dgm:pt>
    <dgm:pt modelId="{C029F3C9-0377-49AF-A4D9-9C408C5D2DFF}" type="pres">
      <dgm:prSet presAssocID="{F6A9FCBB-5099-45C5-8949-D764CC2CF9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B5B848F-9E97-439D-99B2-6A22C4DD4F67}" type="pres">
      <dgm:prSet presAssocID="{F6A9FCBB-5099-45C5-8949-D764CC2CF9D5}" presName="spaceRect" presStyleCnt="0"/>
      <dgm:spPr/>
    </dgm:pt>
    <dgm:pt modelId="{F3E957DB-655D-4299-9587-78CEF7C01449}" type="pres">
      <dgm:prSet presAssocID="{F6A9FCBB-5099-45C5-8949-D764CC2CF9D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63C0C3E-0283-48AD-938B-BE4BDA717E4D}" srcId="{F19FDB36-10B5-4CAB-84CF-F66B1F199CFB}" destId="{0213993D-4FC5-438A-8463-0202239A6692}" srcOrd="1" destOrd="0" parTransId="{1ABF0BC3-80DC-4A4C-9539-240B40C37A1D}" sibTransId="{9C860A3E-93FE-43A0-AE0B-E10C7D754A7C}"/>
    <dgm:cxn modelId="{A757AA75-A7DB-443C-9526-61A2E2F4831B}" type="presOf" srcId="{F19FDB36-10B5-4CAB-84CF-F66B1F199CFB}" destId="{469C5C37-E26B-43BE-A5C7-B1E0D09BBEDF}" srcOrd="0" destOrd="0" presId="urn:microsoft.com/office/officeart/2018/2/layout/IconVerticalSolidList"/>
    <dgm:cxn modelId="{EF7D6A7F-C416-47E4-A06A-640D1A833C42}" type="presOf" srcId="{359EA550-22F2-478E-ABD7-01ED0F32E8B5}" destId="{66B8A801-046C-4F1D-B193-DF73208E5104}" srcOrd="0" destOrd="0" presId="urn:microsoft.com/office/officeart/2018/2/layout/IconVerticalSolidList"/>
    <dgm:cxn modelId="{2847AE9B-26CB-4794-B332-53EAE1607887}" type="presOf" srcId="{0213993D-4FC5-438A-8463-0202239A6692}" destId="{A35C6929-42CC-4382-BC6E-49CA38D01E0B}" srcOrd="0" destOrd="0" presId="urn:microsoft.com/office/officeart/2018/2/layout/IconVerticalSolidList"/>
    <dgm:cxn modelId="{99F10AAF-050F-4D48-A550-C6833AFD826F}" srcId="{F19FDB36-10B5-4CAB-84CF-F66B1F199CFB}" destId="{359EA550-22F2-478E-ABD7-01ED0F32E8B5}" srcOrd="2" destOrd="0" parTransId="{CC158884-204F-42E0-ABD6-B05C2421FEB0}" sibTransId="{BEFC06D0-B490-47D2-B5A0-F76E79010F2B}"/>
    <dgm:cxn modelId="{50E47FB2-F5D7-472A-B307-30BD79B89EA8}" type="presOf" srcId="{437082A2-90CB-4219-B56D-60A1353D33C6}" destId="{31FD4A03-D70C-49AB-8F81-A5999368388B}" srcOrd="0" destOrd="0" presId="urn:microsoft.com/office/officeart/2018/2/layout/IconVerticalSolidList"/>
    <dgm:cxn modelId="{B3AA72D3-DFA5-4A9D-A98A-04C234AA1A85}" type="presOf" srcId="{F6A9FCBB-5099-45C5-8949-D764CC2CF9D5}" destId="{F3E957DB-655D-4299-9587-78CEF7C01449}" srcOrd="0" destOrd="0" presId="urn:microsoft.com/office/officeart/2018/2/layout/IconVerticalSolidList"/>
    <dgm:cxn modelId="{A0E7ADD5-9E23-44FA-801E-6E688CD5F814}" srcId="{F19FDB36-10B5-4CAB-84CF-F66B1F199CFB}" destId="{F6A9FCBB-5099-45C5-8949-D764CC2CF9D5}" srcOrd="3" destOrd="0" parTransId="{66B4EA67-0AA0-4F27-A66E-AB87AFF82DC5}" sibTransId="{CD55EB7B-C270-4275-B865-ED23214508DE}"/>
    <dgm:cxn modelId="{CE8F49F4-8D82-4C2A-9034-4EA5C22A0BB3}" srcId="{F19FDB36-10B5-4CAB-84CF-F66B1F199CFB}" destId="{437082A2-90CB-4219-B56D-60A1353D33C6}" srcOrd="0" destOrd="0" parTransId="{58C24E47-C0A5-4F7F-90F4-024624D71AAE}" sibTransId="{377E7590-B870-44EB-8F65-6B13AD001BD3}"/>
    <dgm:cxn modelId="{883758D5-E4AE-4C49-A4AC-B8615843970B}" type="presParOf" srcId="{469C5C37-E26B-43BE-A5C7-B1E0D09BBEDF}" destId="{C1766426-BE55-4A3C-AE08-E64FA717B073}" srcOrd="0" destOrd="0" presId="urn:microsoft.com/office/officeart/2018/2/layout/IconVerticalSolidList"/>
    <dgm:cxn modelId="{1D981A39-364B-4642-8C4E-36CD9B82CE8D}" type="presParOf" srcId="{C1766426-BE55-4A3C-AE08-E64FA717B073}" destId="{665089DE-CD18-452F-84CD-9AD872F831C0}" srcOrd="0" destOrd="0" presId="urn:microsoft.com/office/officeart/2018/2/layout/IconVerticalSolidList"/>
    <dgm:cxn modelId="{4C7D2D80-BD3E-4A2D-B56B-612F93D5A3F9}" type="presParOf" srcId="{C1766426-BE55-4A3C-AE08-E64FA717B073}" destId="{E7C35E8D-F464-456E-BCBE-FFC44379D3BC}" srcOrd="1" destOrd="0" presId="urn:microsoft.com/office/officeart/2018/2/layout/IconVerticalSolidList"/>
    <dgm:cxn modelId="{18F26DFF-FA90-4CB1-9906-DAF7E9000305}" type="presParOf" srcId="{C1766426-BE55-4A3C-AE08-E64FA717B073}" destId="{99F2FC61-321F-445F-82B8-B23744C234B6}" srcOrd="2" destOrd="0" presId="urn:microsoft.com/office/officeart/2018/2/layout/IconVerticalSolidList"/>
    <dgm:cxn modelId="{54C635DD-F5B6-4B03-BC30-FC0D8A805E53}" type="presParOf" srcId="{C1766426-BE55-4A3C-AE08-E64FA717B073}" destId="{31FD4A03-D70C-49AB-8F81-A5999368388B}" srcOrd="3" destOrd="0" presId="urn:microsoft.com/office/officeart/2018/2/layout/IconVerticalSolidList"/>
    <dgm:cxn modelId="{1BE8C760-1EBC-48BD-99CE-88B3745F8081}" type="presParOf" srcId="{469C5C37-E26B-43BE-A5C7-B1E0D09BBEDF}" destId="{F698716E-950D-4342-9A64-BED60E028717}" srcOrd="1" destOrd="0" presId="urn:microsoft.com/office/officeart/2018/2/layout/IconVerticalSolidList"/>
    <dgm:cxn modelId="{F74E302C-273D-46B7-B1FF-87F5435754B3}" type="presParOf" srcId="{469C5C37-E26B-43BE-A5C7-B1E0D09BBEDF}" destId="{95FC6F27-90DF-44B9-BCE3-3495FE9040D9}" srcOrd="2" destOrd="0" presId="urn:microsoft.com/office/officeart/2018/2/layout/IconVerticalSolidList"/>
    <dgm:cxn modelId="{2955F66C-C90A-4050-834D-EB6E22713038}" type="presParOf" srcId="{95FC6F27-90DF-44B9-BCE3-3495FE9040D9}" destId="{6550514C-9AF4-48F8-B4C3-829F2C702854}" srcOrd="0" destOrd="0" presId="urn:microsoft.com/office/officeart/2018/2/layout/IconVerticalSolidList"/>
    <dgm:cxn modelId="{F73B11FC-CDA2-46E3-84F2-F1CBCE618481}" type="presParOf" srcId="{95FC6F27-90DF-44B9-BCE3-3495FE9040D9}" destId="{4780C734-2854-4928-8B7D-EA701EDD91B0}" srcOrd="1" destOrd="0" presId="urn:microsoft.com/office/officeart/2018/2/layout/IconVerticalSolidList"/>
    <dgm:cxn modelId="{263C395C-8B1B-46FF-9C86-9EEE7AEBC98C}" type="presParOf" srcId="{95FC6F27-90DF-44B9-BCE3-3495FE9040D9}" destId="{74B8F0BB-C7D8-4663-9F07-B5A89DE3949F}" srcOrd="2" destOrd="0" presId="urn:microsoft.com/office/officeart/2018/2/layout/IconVerticalSolidList"/>
    <dgm:cxn modelId="{CBB82A95-51A3-4CB4-A2F3-66EE441E2523}" type="presParOf" srcId="{95FC6F27-90DF-44B9-BCE3-3495FE9040D9}" destId="{A35C6929-42CC-4382-BC6E-49CA38D01E0B}" srcOrd="3" destOrd="0" presId="urn:microsoft.com/office/officeart/2018/2/layout/IconVerticalSolidList"/>
    <dgm:cxn modelId="{AF7F031C-DD0C-4489-9E95-98F4396BEC5C}" type="presParOf" srcId="{469C5C37-E26B-43BE-A5C7-B1E0D09BBEDF}" destId="{FD674497-6E92-4D6F-A923-D142DFEF5F55}" srcOrd="3" destOrd="0" presId="urn:microsoft.com/office/officeart/2018/2/layout/IconVerticalSolidList"/>
    <dgm:cxn modelId="{34F56E6C-6308-41D3-82EC-58CE531E0D0D}" type="presParOf" srcId="{469C5C37-E26B-43BE-A5C7-B1E0D09BBEDF}" destId="{ADF8A3DC-2C97-4566-8E40-D8B7BA7D2609}" srcOrd="4" destOrd="0" presId="urn:microsoft.com/office/officeart/2018/2/layout/IconVerticalSolidList"/>
    <dgm:cxn modelId="{F7603FD6-6395-4D52-B491-F3DB07661AEC}" type="presParOf" srcId="{ADF8A3DC-2C97-4566-8E40-D8B7BA7D2609}" destId="{B1DDBC2A-CAFD-4148-B999-226B8F859A60}" srcOrd="0" destOrd="0" presId="urn:microsoft.com/office/officeart/2018/2/layout/IconVerticalSolidList"/>
    <dgm:cxn modelId="{36A9A2F6-0CDB-4D01-B7B3-9E38FDB921AA}" type="presParOf" srcId="{ADF8A3DC-2C97-4566-8E40-D8B7BA7D2609}" destId="{072E3B99-3D51-4836-A658-BCC4BEBE12E3}" srcOrd="1" destOrd="0" presId="urn:microsoft.com/office/officeart/2018/2/layout/IconVerticalSolidList"/>
    <dgm:cxn modelId="{A7438E64-8E3F-41E5-BD04-EECC78031DBF}" type="presParOf" srcId="{ADF8A3DC-2C97-4566-8E40-D8B7BA7D2609}" destId="{8DE5985A-0DAD-4495-BF5B-CF9DAE919CF7}" srcOrd="2" destOrd="0" presId="urn:microsoft.com/office/officeart/2018/2/layout/IconVerticalSolidList"/>
    <dgm:cxn modelId="{5EF66663-4FD1-47AD-9E03-44A2C6EB6ED8}" type="presParOf" srcId="{ADF8A3DC-2C97-4566-8E40-D8B7BA7D2609}" destId="{66B8A801-046C-4F1D-B193-DF73208E5104}" srcOrd="3" destOrd="0" presId="urn:microsoft.com/office/officeart/2018/2/layout/IconVerticalSolidList"/>
    <dgm:cxn modelId="{DE3C1845-D986-408F-96BC-4D1DADBB81C6}" type="presParOf" srcId="{469C5C37-E26B-43BE-A5C7-B1E0D09BBEDF}" destId="{09468E0B-3FCD-4EF4-8356-8AD4F695B90F}" srcOrd="5" destOrd="0" presId="urn:microsoft.com/office/officeart/2018/2/layout/IconVerticalSolidList"/>
    <dgm:cxn modelId="{E6A543F6-D02C-4EF9-AFCC-177633316C2F}" type="presParOf" srcId="{469C5C37-E26B-43BE-A5C7-B1E0D09BBEDF}" destId="{3774FEED-9C4C-476D-8DF6-F316ABF404CA}" srcOrd="6" destOrd="0" presId="urn:microsoft.com/office/officeart/2018/2/layout/IconVerticalSolidList"/>
    <dgm:cxn modelId="{7E3B4B25-AEEA-419F-9641-BAD8CC87DD0A}" type="presParOf" srcId="{3774FEED-9C4C-476D-8DF6-F316ABF404CA}" destId="{B86CF739-105B-47A4-AD79-0BC46DF750A8}" srcOrd="0" destOrd="0" presId="urn:microsoft.com/office/officeart/2018/2/layout/IconVerticalSolidList"/>
    <dgm:cxn modelId="{147AF759-AE32-413F-B00B-2C1DEAFE7AA7}" type="presParOf" srcId="{3774FEED-9C4C-476D-8DF6-F316ABF404CA}" destId="{C029F3C9-0377-49AF-A4D9-9C408C5D2DFF}" srcOrd="1" destOrd="0" presId="urn:microsoft.com/office/officeart/2018/2/layout/IconVerticalSolidList"/>
    <dgm:cxn modelId="{30573921-9ECA-48C2-91F2-EEA770A2F267}" type="presParOf" srcId="{3774FEED-9C4C-476D-8DF6-F316ABF404CA}" destId="{9B5B848F-9E97-439D-99B2-6A22C4DD4F67}" srcOrd="2" destOrd="0" presId="urn:microsoft.com/office/officeart/2018/2/layout/IconVerticalSolidList"/>
    <dgm:cxn modelId="{E3303164-B840-4252-8FCD-FE2099B03633}" type="presParOf" srcId="{3774FEED-9C4C-476D-8DF6-F316ABF404CA}" destId="{F3E957DB-655D-4299-9587-78CEF7C0144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311EB6-4AAB-413C-9D92-A92956B59F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FEF5BF-BB09-4FB0-9F89-0F1298E00B8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 dirty="0"/>
            <a:t>1. Transparency &amp; Communication</a:t>
          </a:r>
          <a:r>
            <a:rPr lang="en-GB" dirty="0"/>
            <a:t> </a:t>
          </a:r>
          <a:endParaRPr lang="en-US" dirty="0"/>
        </a:p>
      </dgm:t>
    </dgm:pt>
    <dgm:pt modelId="{337310EB-CF6C-442F-8430-240C2F800F23}" type="parTrans" cxnId="{3CE29836-2404-49A6-A76B-044CFB193331}">
      <dgm:prSet/>
      <dgm:spPr/>
      <dgm:t>
        <a:bodyPr/>
        <a:lstStyle/>
        <a:p>
          <a:endParaRPr lang="en-US"/>
        </a:p>
      </dgm:t>
    </dgm:pt>
    <dgm:pt modelId="{ED5B6AF9-12BF-4383-878E-BC5FC73C6A59}" type="sibTrans" cxnId="{3CE29836-2404-49A6-A76B-044CFB193331}">
      <dgm:prSet/>
      <dgm:spPr/>
      <dgm:t>
        <a:bodyPr/>
        <a:lstStyle/>
        <a:p>
          <a:endParaRPr lang="en-US"/>
        </a:p>
      </dgm:t>
    </dgm:pt>
    <dgm:pt modelId="{8F03D908-869D-4688-ACE0-955270EEB12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Recognize proactive information sharing </a:t>
          </a:r>
          <a:endParaRPr lang="en-US" dirty="0"/>
        </a:p>
      </dgm:t>
    </dgm:pt>
    <dgm:pt modelId="{26F88FBE-FC9E-401B-85B4-AE7A29B63D4B}" type="parTrans" cxnId="{4E322826-DDA5-48FF-979F-3278DF5D8857}">
      <dgm:prSet/>
      <dgm:spPr/>
      <dgm:t>
        <a:bodyPr/>
        <a:lstStyle/>
        <a:p>
          <a:endParaRPr lang="en-US"/>
        </a:p>
      </dgm:t>
    </dgm:pt>
    <dgm:pt modelId="{2D629DB4-F391-4FFB-A886-7501503F0843}" type="sibTrans" cxnId="{4E322826-DDA5-48FF-979F-3278DF5D8857}">
      <dgm:prSet/>
      <dgm:spPr/>
      <dgm:t>
        <a:bodyPr/>
        <a:lstStyle/>
        <a:p>
          <a:endParaRPr lang="en-US"/>
        </a:p>
      </dgm:t>
    </dgm:pt>
    <dgm:pt modelId="{C191EC72-4E25-4FCA-A828-3F32593BCC8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Publicly acknowledge contributors</a:t>
          </a:r>
          <a:endParaRPr lang="en-US" dirty="0"/>
        </a:p>
      </dgm:t>
    </dgm:pt>
    <dgm:pt modelId="{097EB2B8-AF32-4509-8980-9E7A8C122EA9}" type="parTrans" cxnId="{BEEB1F3C-C86F-403E-A35D-EAB50A273578}">
      <dgm:prSet/>
      <dgm:spPr/>
      <dgm:t>
        <a:bodyPr/>
        <a:lstStyle/>
        <a:p>
          <a:endParaRPr lang="en-US"/>
        </a:p>
      </dgm:t>
    </dgm:pt>
    <dgm:pt modelId="{45C9E988-3D7E-4B6D-8802-5BB116A0027E}" type="sibTrans" cxnId="{BEEB1F3C-C86F-403E-A35D-EAB50A273578}">
      <dgm:prSet/>
      <dgm:spPr/>
      <dgm:t>
        <a:bodyPr/>
        <a:lstStyle/>
        <a:p>
          <a:endParaRPr lang="en-US"/>
        </a:p>
      </dgm:t>
    </dgm:pt>
    <dgm:pt modelId="{6046F3E3-B117-4F39-9FD2-BF5C1903BC4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 dirty="0"/>
            <a:t>2. Proactive Engagement</a:t>
          </a:r>
          <a:r>
            <a:rPr lang="en-GB" dirty="0"/>
            <a:t> </a:t>
          </a:r>
          <a:endParaRPr lang="en-US" dirty="0"/>
        </a:p>
      </dgm:t>
    </dgm:pt>
    <dgm:pt modelId="{48890B78-8548-467A-9C49-2EC784DCC1B5}" type="parTrans" cxnId="{D81CE7C4-0793-4284-B0BF-70045D4EE788}">
      <dgm:prSet/>
      <dgm:spPr/>
      <dgm:t>
        <a:bodyPr/>
        <a:lstStyle/>
        <a:p>
          <a:endParaRPr lang="en-US"/>
        </a:p>
      </dgm:t>
    </dgm:pt>
    <dgm:pt modelId="{658DE279-65DF-4C02-A422-8AB4B1FF7A8D}" type="sibTrans" cxnId="{D81CE7C4-0793-4284-B0BF-70045D4EE788}">
      <dgm:prSet/>
      <dgm:spPr/>
      <dgm:t>
        <a:bodyPr/>
        <a:lstStyle/>
        <a:p>
          <a:endParaRPr lang="en-US"/>
        </a:p>
      </dgm:t>
    </dgm:pt>
    <dgm:pt modelId="{A4A1D91C-0A7A-4F93-96A1-4AF81BF6F71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Offer certifications, training, and incentives for participation</a:t>
          </a:r>
          <a:endParaRPr lang="en-US" dirty="0"/>
        </a:p>
      </dgm:t>
    </dgm:pt>
    <dgm:pt modelId="{935C548F-41F4-4F2A-A64C-CFC2FA8348CF}" type="parTrans" cxnId="{1CCC99F6-1B24-4951-97BD-03FF4CFEA0C0}">
      <dgm:prSet/>
      <dgm:spPr/>
      <dgm:t>
        <a:bodyPr/>
        <a:lstStyle/>
        <a:p>
          <a:endParaRPr lang="en-US"/>
        </a:p>
      </dgm:t>
    </dgm:pt>
    <dgm:pt modelId="{96633230-616F-4D2A-8E71-03D272E780B8}" type="sibTrans" cxnId="{1CCC99F6-1B24-4951-97BD-03FF4CFEA0C0}">
      <dgm:prSet/>
      <dgm:spPr/>
      <dgm:t>
        <a:bodyPr/>
        <a:lstStyle/>
        <a:p>
          <a:endParaRPr lang="en-US"/>
        </a:p>
      </dgm:t>
    </dgm:pt>
    <dgm:pt modelId="{A03E37C0-31FC-4A8F-909D-D066EA4F7C6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 dirty="0"/>
            <a:t>3. Demonstrating Performance</a:t>
          </a:r>
          <a:r>
            <a:rPr lang="en-GB" dirty="0"/>
            <a:t> </a:t>
          </a:r>
          <a:endParaRPr lang="en-US" dirty="0"/>
        </a:p>
      </dgm:t>
    </dgm:pt>
    <dgm:pt modelId="{068923D7-731A-400C-A7C2-95D6ACB30CEA}" type="parTrans" cxnId="{4B536FB3-6F5D-40CE-9B3F-2023DBAB39C4}">
      <dgm:prSet/>
      <dgm:spPr/>
      <dgm:t>
        <a:bodyPr/>
        <a:lstStyle/>
        <a:p>
          <a:endParaRPr lang="en-US"/>
        </a:p>
      </dgm:t>
    </dgm:pt>
    <dgm:pt modelId="{A08D1F4B-D0D9-4792-BC45-21D61B5BB92F}" type="sibTrans" cxnId="{4B536FB3-6F5D-40CE-9B3F-2023DBAB39C4}">
      <dgm:prSet/>
      <dgm:spPr/>
      <dgm:t>
        <a:bodyPr/>
        <a:lstStyle/>
        <a:p>
          <a:endParaRPr lang="en-US"/>
        </a:p>
      </dgm:t>
    </dgm:pt>
    <dgm:pt modelId="{1E8D2727-6311-441A-A4D1-A42A5B84E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Use awards and recognition for improvements</a:t>
          </a:r>
          <a:endParaRPr lang="en-US" dirty="0"/>
        </a:p>
      </dgm:t>
    </dgm:pt>
    <dgm:pt modelId="{098B127B-3F91-4188-9C10-A7EB4EF3936D}" type="parTrans" cxnId="{935A9DED-9C94-474B-AE8B-0D5D08258419}">
      <dgm:prSet/>
      <dgm:spPr/>
      <dgm:t>
        <a:bodyPr/>
        <a:lstStyle/>
        <a:p>
          <a:endParaRPr lang="en-US"/>
        </a:p>
      </dgm:t>
    </dgm:pt>
    <dgm:pt modelId="{592A9E6E-093B-402B-ACEF-668E0D6EB48B}" type="sibTrans" cxnId="{935A9DED-9C94-474B-AE8B-0D5D08258419}">
      <dgm:prSet/>
      <dgm:spPr/>
      <dgm:t>
        <a:bodyPr/>
        <a:lstStyle/>
        <a:p>
          <a:endParaRPr lang="en-US"/>
        </a:p>
      </dgm:t>
    </dgm:pt>
    <dgm:pt modelId="{5AD4326E-E74D-48FA-A2D2-4DC5893A6F3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 dirty="0"/>
            <a:t>4. Fostering Collaboration</a:t>
          </a:r>
          <a:r>
            <a:rPr lang="en-GB" dirty="0"/>
            <a:t> </a:t>
          </a:r>
          <a:endParaRPr lang="en-US" dirty="0"/>
        </a:p>
      </dgm:t>
    </dgm:pt>
    <dgm:pt modelId="{38ADDCA6-E985-4D8A-AA68-823552AC9478}" type="parTrans" cxnId="{E2F43360-AE50-4114-A01A-0F065A4E3359}">
      <dgm:prSet/>
      <dgm:spPr/>
      <dgm:t>
        <a:bodyPr/>
        <a:lstStyle/>
        <a:p>
          <a:endParaRPr lang="en-US"/>
        </a:p>
      </dgm:t>
    </dgm:pt>
    <dgm:pt modelId="{3A7E56DF-B79C-47AF-AE27-9D4058886043}" type="sibTrans" cxnId="{E2F43360-AE50-4114-A01A-0F065A4E3359}">
      <dgm:prSet/>
      <dgm:spPr/>
      <dgm:t>
        <a:bodyPr/>
        <a:lstStyle/>
        <a:p>
          <a:endParaRPr lang="en-US"/>
        </a:p>
      </dgm:t>
    </dgm:pt>
    <dgm:pt modelId="{9A790D67-70BE-484E-9DD7-714271798AB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Host joint workshops; reward teamwork</a:t>
          </a:r>
          <a:endParaRPr lang="en-US" dirty="0"/>
        </a:p>
      </dgm:t>
    </dgm:pt>
    <dgm:pt modelId="{0193B285-814D-41A3-8B04-233654E92335}" type="parTrans" cxnId="{5745E20E-8F16-4E1C-A864-6DAA29310834}">
      <dgm:prSet/>
      <dgm:spPr/>
      <dgm:t>
        <a:bodyPr/>
        <a:lstStyle/>
        <a:p>
          <a:endParaRPr lang="en-US"/>
        </a:p>
      </dgm:t>
    </dgm:pt>
    <dgm:pt modelId="{CFC8CE97-9C1A-4D87-92FF-2C166313B123}" type="sibTrans" cxnId="{5745E20E-8F16-4E1C-A864-6DAA29310834}">
      <dgm:prSet/>
      <dgm:spPr/>
      <dgm:t>
        <a:bodyPr/>
        <a:lstStyle/>
        <a:p>
          <a:endParaRPr lang="en-US"/>
        </a:p>
      </dgm:t>
    </dgm:pt>
    <dgm:pt modelId="{F7F0F9C3-E417-EC4A-BA7F-6009262EBE5E}" type="pres">
      <dgm:prSet presAssocID="{1B311EB6-4AAB-413C-9D92-A92956B59FF5}" presName="linear" presStyleCnt="0">
        <dgm:presLayoutVars>
          <dgm:animLvl val="lvl"/>
          <dgm:resizeHandles val="exact"/>
        </dgm:presLayoutVars>
      </dgm:prSet>
      <dgm:spPr/>
    </dgm:pt>
    <dgm:pt modelId="{DD7CBA0A-13DA-BF41-93C7-2C671BE06529}" type="pres">
      <dgm:prSet presAssocID="{58FEF5BF-BB09-4FB0-9F89-0F1298E00B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EE43EB6-5F72-544E-9276-D0FBD022DDC1}" type="pres">
      <dgm:prSet presAssocID="{58FEF5BF-BB09-4FB0-9F89-0F1298E00B84}" presName="childText" presStyleLbl="revTx" presStyleIdx="0" presStyleCnt="4">
        <dgm:presLayoutVars>
          <dgm:bulletEnabled val="1"/>
        </dgm:presLayoutVars>
      </dgm:prSet>
      <dgm:spPr/>
    </dgm:pt>
    <dgm:pt modelId="{38F1E9A9-6B46-894C-A07D-E3116C21E8E7}" type="pres">
      <dgm:prSet presAssocID="{6046F3E3-B117-4F39-9FD2-BF5C1903BC4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57C89B-18DF-0A46-AB94-124F36D0E3D2}" type="pres">
      <dgm:prSet presAssocID="{6046F3E3-B117-4F39-9FD2-BF5C1903BC4E}" presName="childText" presStyleLbl="revTx" presStyleIdx="1" presStyleCnt="4">
        <dgm:presLayoutVars>
          <dgm:bulletEnabled val="1"/>
        </dgm:presLayoutVars>
      </dgm:prSet>
      <dgm:spPr/>
    </dgm:pt>
    <dgm:pt modelId="{150F840E-377C-644C-A43E-C13B763D6B56}" type="pres">
      <dgm:prSet presAssocID="{A03E37C0-31FC-4A8F-909D-D066EA4F7C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BB6A59A-2721-BE4A-BCD0-3B75A9B521E9}" type="pres">
      <dgm:prSet presAssocID="{A03E37C0-31FC-4A8F-909D-D066EA4F7C65}" presName="childText" presStyleLbl="revTx" presStyleIdx="2" presStyleCnt="4">
        <dgm:presLayoutVars>
          <dgm:bulletEnabled val="1"/>
        </dgm:presLayoutVars>
      </dgm:prSet>
      <dgm:spPr/>
    </dgm:pt>
    <dgm:pt modelId="{A5023C53-8B29-4345-BD0E-2894A7496D64}" type="pres">
      <dgm:prSet presAssocID="{5AD4326E-E74D-48FA-A2D2-4DC5893A6F3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05E4926-EB68-4A42-B553-A67FD33B7406}" type="pres">
      <dgm:prSet presAssocID="{5AD4326E-E74D-48FA-A2D2-4DC5893A6F39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5745E20E-8F16-4E1C-A864-6DAA29310834}" srcId="{5AD4326E-E74D-48FA-A2D2-4DC5893A6F39}" destId="{9A790D67-70BE-484E-9DD7-714271798AB9}" srcOrd="0" destOrd="0" parTransId="{0193B285-814D-41A3-8B04-233654E92335}" sibTransId="{CFC8CE97-9C1A-4D87-92FF-2C166313B123}"/>
    <dgm:cxn modelId="{E74E5919-4511-1042-8F04-505CF7C3603F}" type="presOf" srcId="{C191EC72-4E25-4FCA-A828-3F32593BCC8E}" destId="{7EE43EB6-5F72-544E-9276-D0FBD022DDC1}" srcOrd="0" destOrd="1" presId="urn:microsoft.com/office/officeart/2005/8/layout/vList2"/>
    <dgm:cxn modelId="{4E322826-DDA5-48FF-979F-3278DF5D8857}" srcId="{58FEF5BF-BB09-4FB0-9F89-0F1298E00B84}" destId="{8F03D908-869D-4688-ACE0-955270EEB125}" srcOrd="0" destOrd="0" parTransId="{26F88FBE-FC9E-401B-85B4-AE7A29B63D4B}" sibTransId="{2D629DB4-F391-4FFB-A886-7501503F0843}"/>
    <dgm:cxn modelId="{232B2329-A7A2-DF4A-BDDB-FEF0C5A0CA9A}" type="presOf" srcId="{A4A1D91C-0A7A-4F93-96A1-4AF81BF6F71D}" destId="{D557C89B-18DF-0A46-AB94-124F36D0E3D2}" srcOrd="0" destOrd="0" presId="urn:microsoft.com/office/officeart/2005/8/layout/vList2"/>
    <dgm:cxn modelId="{3CE29836-2404-49A6-A76B-044CFB193331}" srcId="{1B311EB6-4AAB-413C-9D92-A92956B59FF5}" destId="{58FEF5BF-BB09-4FB0-9F89-0F1298E00B84}" srcOrd="0" destOrd="0" parTransId="{337310EB-CF6C-442F-8430-240C2F800F23}" sibTransId="{ED5B6AF9-12BF-4383-878E-BC5FC73C6A59}"/>
    <dgm:cxn modelId="{BEEB1F3C-C86F-403E-A35D-EAB50A273578}" srcId="{58FEF5BF-BB09-4FB0-9F89-0F1298E00B84}" destId="{C191EC72-4E25-4FCA-A828-3F32593BCC8E}" srcOrd="1" destOrd="0" parTransId="{097EB2B8-AF32-4509-8980-9E7A8C122EA9}" sibTransId="{45C9E988-3D7E-4B6D-8802-5BB116A0027E}"/>
    <dgm:cxn modelId="{74072B3D-4845-604A-BAF8-A6D85B2DDABA}" type="presOf" srcId="{5AD4326E-E74D-48FA-A2D2-4DC5893A6F39}" destId="{A5023C53-8B29-4345-BD0E-2894A7496D64}" srcOrd="0" destOrd="0" presId="urn:microsoft.com/office/officeart/2005/8/layout/vList2"/>
    <dgm:cxn modelId="{E2F43360-AE50-4114-A01A-0F065A4E3359}" srcId="{1B311EB6-4AAB-413C-9D92-A92956B59FF5}" destId="{5AD4326E-E74D-48FA-A2D2-4DC5893A6F39}" srcOrd="3" destOrd="0" parTransId="{38ADDCA6-E985-4D8A-AA68-823552AC9478}" sibTransId="{3A7E56DF-B79C-47AF-AE27-9D4058886043}"/>
    <dgm:cxn modelId="{7BDFE060-D675-D74D-960B-3C88E57393D8}" type="presOf" srcId="{8F03D908-869D-4688-ACE0-955270EEB125}" destId="{7EE43EB6-5F72-544E-9276-D0FBD022DDC1}" srcOrd="0" destOrd="0" presId="urn:microsoft.com/office/officeart/2005/8/layout/vList2"/>
    <dgm:cxn modelId="{BA3C747D-56FA-A043-AA91-4291BDD27030}" type="presOf" srcId="{A03E37C0-31FC-4A8F-909D-D066EA4F7C65}" destId="{150F840E-377C-644C-A43E-C13B763D6B56}" srcOrd="0" destOrd="0" presId="urn:microsoft.com/office/officeart/2005/8/layout/vList2"/>
    <dgm:cxn modelId="{2626D1A5-7E1B-C241-B8FD-3AC8917176AB}" type="presOf" srcId="{58FEF5BF-BB09-4FB0-9F89-0F1298E00B84}" destId="{DD7CBA0A-13DA-BF41-93C7-2C671BE06529}" srcOrd="0" destOrd="0" presId="urn:microsoft.com/office/officeart/2005/8/layout/vList2"/>
    <dgm:cxn modelId="{0481CDA9-BEB6-904A-9F83-3F65588689BA}" type="presOf" srcId="{6046F3E3-B117-4F39-9FD2-BF5C1903BC4E}" destId="{38F1E9A9-6B46-894C-A07D-E3116C21E8E7}" srcOrd="0" destOrd="0" presId="urn:microsoft.com/office/officeart/2005/8/layout/vList2"/>
    <dgm:cxn modelId="{4B536FB3-6F5D-40CE-9B3F-2023DBAB39C4}" srcId="{1B311EB6-4AAB-413C-9D92-A92956B59FF5}" destId="{A03E37C0-31FC-4A8F-909D-D066EA4F7C65}" srcOrd="2" destOrd="0" parTransId="{068923D7-731A-400C-A7C2-95D6ACB30CEA}" sibTransId="{A08D1F4B-D0D9-4792-BC45-21D61B5BB92F}"/>
    <dgm:cxn modelId="{CFF9C4B3-DB5F-6B40-A90E-A71AF9495BD8}" type="presOf" srcId="{9A790D67-70BE-484E-9DD7-714271798AB9}" destId="{105E4926-EB68-4A42-B553-A67FD33B7406}" srcOrd="0" destOrd="0" presId="urn:microsoft.com/office/officeart/2005/8/layout/vList2"/>
    <dgm:cxn modelId="{D81CE7C4-0793-4284-B0BF-70045D4EE788}" srcId="{1B311EB6-4AAB-413C-9D92-A92956B59FF5}" destId="{6046F3E3-B117-4F39-9FD2-BF5C1903BC4E}" srcOrd="1" destOrd="0" parTransId="{48890B78-8548-467A-9C49-2EC784DCC1B5}" sibTransId="{658DE279-65DF-4C02-A422-8AB4B1FF7A8D}"/>
    <dgm:cxn modelId="{935A9DED-9C94-474B-AE8B-0D5D08258419}" srcId="{A03E37C0-31FC-4A8F-909D-D066EA4F7C65}" destId="{1E8D2727-6311-441A-A4D1-A42A5B84E348}" srcOrd="0" destOrd="0" parTransId="{098B127B-3F91-4188-9C10-A7EB4EF3936D}" sibTransId="{592A9E6E-093B-402B-ACEF-668E0D6EB48B}"/>
    <dgm:cxn modelId="{1CCC99F6-1B24-4951-97BD-03FF4CFEA0C0}" srcId="{6046F3E3-B117-4F39-9FD2-BF5C1903BC4E}" destId="{A4A1D91C-0A7A-4F93-96A1-4AF81BF6F71D}" srcOrd="0" destOrd="0" parTransId="{935C548F-41F4-4F2A-A64C-CFC2FA8348CF}" sibTransId="{96633230-616F-4D2A-8E71-03D272E780B8}"/>
    <dgm:cxn modelId="{026938FA-DAAA-674E-A57A-1551672BEFEA}" type="presOf" srcId="{1E8D2727-6311-441A-A4D1-A42A5B84E348}" destId="{8BB6A59A-2721-BE4A-BCD0-3B75A9B521E9}" srcOrd="0" destOrd="0" presId="urn:microsoft.com/office/officeart/2005/8/layout/vList2"/>
    <dgm:cxn modelId="{822CFBFB-518A-8743-92E2-F0B470D2F7BC}" type="presOf" srcId="{1B311EB6-4AAB-413C-9D92-A92956B59FF5}" destId="{F7F0F9C3-E417-EC4A-BA7F-6009262EBE5E}" srcOrd="0" destOrd="0" presId="urn:microsoft.com/office/officeart/2005/8/layout/vList2"/>
    <dgm:cxn modelId="{5A428EA9-7D0D-1940-A0D1-8C186530E67E}" type="presParOf" srcId="{F7F0F9C3-E417-EC4A-BA7F-6009262EBE5E}" destId="{DD7CBA0A-13DA-BF41-93C7-2C671BE06529}" srcOrd="0" destOrd="0" presId="urn:microsoft.com/office/officeart/2005/8/layout/vList2"/>
    <dgm:cxn modelId="{91C0412E-BEAF-D642-A266-BC7AFC0313EB}" type="presParOf" srcId="{F7F0F9C3-E417-EC4A-BA7F-6009262EBE5E}" destId="{7EE43EB6-5F72-544E-9276-D0FBD022DDC1}" srcOrd="1" destOrd="0" presId="urn:microsoft.com/office/officeart/2005/8/layout/vList2"/>
    <dgm:cxn modelId="{F82D2C36-3964-CE4D-B802-A4A609A63FF8}" type="presParOf" srcId="{F7F0F9C3-E417-EC4A-BA7F-6009262EBE5E}" destId="{38F1E9A9-6B46-894C-A07D-E3116C21E8E7}" srcOrd="2" destOrd="0" presId="urn:microsoft.com/office/officeart/2005/8/layout/vList2"/>
    <dgm:cxn modelId="{A9178FB9-76D4-DD4A-8FB5-1E0B2288FBBB}" type="presParOf" srcId="{F7F0F9C3-E417-EC4A-BA7F-6009262EBE5E}" destId="{D557C89B-18DF-0A46-AB94-124F36D0E3D2}" srcOrd="3" destOrd="0" presId="urn:microsoft.com/office/officeart/2005/8/layout/vList2"/>
    <dgm:cxn modelId="{69C0F640-482A-B341-A74B-ED7770A8C921}" type="presParOf" srcId="{F7F0F9C3-E417-EC4A-BA7F-6009262EBE5E}" destId="{150F840E-377C-644C-A43E-C13B763D6B56}" srcOrd="4" destOrd="0" presId="urn:microsoft.com/office/officeart/2005/8/layout/vList2"/>
    <dgm:cxn modelId="{0B4B761F-E4C4-D94E-B64F-D1E21749BFEA}" type="presParOf" srcId="{F7F0F9C3-E417-EC4A-BA7F-6009262EBE5E}" destId="{8BB6A59A-2721-BE4A-BCD0-3B75A9B521E9}" srcOrd="5" destOrd="0" presId="urn:microsoft.com/office/officeart/2005/8/layout/vList2"/>
    <dgm:cxn modelId="{410E59E0-5FC2-CE4A-A769-C10EF97C8E54}" type="presParOf" srcId="{F7F0F9C3-E417-EC4A-BA7F-6009262EBE5E}" destId="{A5023C53-8B29-4345-BD0E-2894A7496D64}" srcOrd="6" destOrd="0" presId="urn:microsoft.com/office/officeart/2005/8/layout/vList2"/>
    <dgm:cxn modelId="{81CE574C-B99A-F543-AA43-6FE358ECAC22}" type="presParOf" srcId="{F7F0F9C3-E417-EC4A-BA7F-6009262EBE5E}" destId="{105E4926-EB68-4A42-B553-A67FD33B740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CB37BB-020A-48E4-B6A2-ABB8ED0860E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E362981A-3D1E-414C-838B-8FD3131CD17F}">
      <dgm:prSet/>
      <dgm:spPr/>
      <dgm:t>
        <a:bodyPr/>
        <a:lstStyle/>
        <a:p>
          <a:r>
            <a:rPr lang="en-GB" b="1"/>
            <a:t>1. Confidentiality &amp; Privacy</a:t>
          </a:r>
          <a:r>
            <a:rPr lang="en-GB"/>
            <a:t> </a:t>
          </a:r>
          <a:endParaRPr lang="en-US"/>
        </a:p>
      </dgm:t>
    </dgm:pt>
    <dgm:pt modelId="{F6AE0BBD-98D8-45C6-880A-9C34D9CDFCA7}" type="parTrans" cxnId="{FDF1EA49-6061-48F1-BD38-B2B2507C5F2A}">
      <dgm:prSet/>
      <dgm:spPr/>
      <dgm:t>
        <a:bodyPr/>
        <a:lstStyle/>
        <a:p>
          <a:endParaRPr lang="en-US"/>
        </a:p>
      </dgm:t>
    </dgm:pt>
    <dgm:pt modelId="{3B2A717B-6785-4A4F-BB0E-C61282F4F034}" type="sibTrans" cxnId="{FDF1EA49-6061-48F1-BD38-B2B2507C5F2A}">
      <dgm:prSet/>
      <dgm:spPr/>
      <dgm:t>
        <a:bodyPr/>
        <a:lstStyle/>
        <a:p>
          <a:endParaRPr lang="en-US"/>
        </a:p>
      </dgm:t>
    </dgm:pt>
    <dgm:pt modelId="{A0D51F59-2FF3-4A3B-9BEB-A63415708B95}">
      <dgm:prSet/>
      <dgm:spPr/>
      <dgm:t>
        <a:bodyPr/>
        <a:lstStyle/>
        <a:p>
          <a:r>
            <a:rPr lang="en-GB"/>
            <a:t>Enforce penalties for data breaches</a:t>
          </a:r>
          <a:endParaRPr lang="en-US"/>
        </a:p>
      </dgm:t>
    </dgm:pt>
    <dgm:pt modelId="{2312FC52-F1BE-4C3A-9ECC-954546A3DDDB}" type="parTrans" cxnId="{0C9AD654-70F1-4CE6-A357-382225B5EC51}">
      <dgm:prSet/>
      <dgm:spPr/>
      <dgm:t>
        <a:bodyPr/>
        <a:lstStyle/>
        <a:p>
          <a:endParaRPr lang="en-US"/>
        </a:p>
      </dgm:t>
    </dgm:pt>
    <dgm:pt modelId="{ADE9A986-F879-41B0-A6CE-0D439660268E}" type="sibTrans" cxnId="{0C9AD654-70F1-4CE6-A357-382225B5EC51}">
      <dgm:prSet/>
      <dgm:spPr/>
      <dgm:t>
        <a:bodyPr/>
        <a:lstStyle/>
        <a:p>
          <a:endParaRPr lang="en-US"/>
        </a:p>
      </dgm:t>
    </dgm:pt>
    <dgm:pt modelId="{6564CDED-1F47-408A-9752-EC11BE3E96F1}">
      <dgm:prSet/>
      <dgm:spPr/>
      <dgm:t>
        <a:bodyPr/>
        <a:lstStyle/>
        <a:p>
          <a:r>
            <a:rPr lang="en-GB" b="1" dirty="0"/>
            <a:t>2. Consistency &amp; Reliability</a:t>
          </a:r>
          <a:r>
            <a:rPr lang="en-GB" dirty="0"/>
            <a:t> </a:t>
          </a:r>
          <a:endParaRPr lang="en-US" dirty="0"/>
        </a:p>
      </dgm:t>
    </dgm:pt>
    <dgm:pt modelId="{CE3D46A9-E975-4F54-B589-0A602E7ABF2B}" type="parTrans" cxnId="{AAF56E25-AF98-44B4-9A7E-E6AD09C3DBEA}">
      <dgm:prSet/>
      <dgm:spPr/>
      <dgm:t>
        <a:bodyPr/>
        <a:lstStyle/>
        <a:p>
          <a:endParaRPr lang="en-US"/>
        </a:p>
      </dgm:t>
    </dgm:pt>
    <dgm:pt modelId="{0EC1A316-E887-41D0-AC4D-1889927E08C0}" type="sibTrans" cxnId="{AAF56E25-AF98-44B4-9A7E-E6AD09C3DBEA}">
      <dgm:prSet/>
      <dgm:spPr/>
      <dgm:t>
        <a:bodyPr/>
        <a:lstStyle/>
        <a:p>
          <a:endParaRPr lang="en-US"/>
        </a:p>
      </dgm:t>
    </dgm:pt>
    <dgm:pt modelId="{89E0417C-0694-4744-86F4-D39D048921AC}">
      <dgm:prSet/>
      <dgm:spPr/>
      <dgm:t>
        <a:bodyPr/>
        <a:lstStyle/>
        <a:p>
          <a:r>
            <a:rPr lang="en-GB"/>
            <a:t>Clear accountability mechanisms</a:t>
          </a:r>
          <a:endParaRPr lang="en-US"/>
        </a:p>
      </dgm:t>
    </dgm:pt>
    <dgm:pt modelId="{7F174C52-43AE-4E2F-9F5E-258F0EB24067}" type="parTrans" cxnId="{B6A90116-ED4E-4A45-9560-9B2ACCA19D47}">
      <dgm:prSet/>
      <dgm:spPr/>
      <dgm:t>
        <a:bodyPr/>
        <a:lstStyle/>
        <a:p>
          <a:endParaRPr lang="en-US"/>
        </a:p>
      </dgm:t>
    </dgm:pt>
    <dgm:pt modelId="{11E992CD-E42E-405F-B90E-9C7703566C62}" type="sibTrans" cxnId="{B6A90116-ED4E-4A45-9560-9B2ACCA19D47}">
      <dgm:prSet/>
      <dgm:spPr/>
      <dgm:t>
        <a:bodyPr/>
        <a:lstStyle/>
        <a:p>
          <a:endParaRPr lang="en-US"/>
        </a:p>
      </dgm:t>
    </dgm:pt>
    <dgm:pt modelId="{67410875-7963-4D0A-A11E-DC24BA11421A}">
      <dgm:prSet/>
      <dgm:spPr/>
      <dgm:t>
        <a:bodyPr/>
        <a:lstStyle/>
        <a:p>
          <a:r>
            <a:rPr lang="en-GB" b="1"/>
            <a:t>3. Institutional Support</a:t>
          </a:r>
          <a:r>
            <a:rPr lang="en-GB"/>
            <a:t> </a:t>
          </a:r>
          <a:endParaRPr lang="en-US"/>
        </a:p>
      </dgm:t>
    </dgm:pt>
    <dgm:pt modelId="{F1CB2EE5-BA0F-49D4-B20B-5DBED20CAD0D}" type="parTrans" cxnId="{9BB5BD30-CDF5-46CD-9A92-8C3C0FE08216}">
      <dgm:prSet/>
      <dgm:spPr/>
      <dgm:t>
        <a:bodyPr/>
        <a:lstStyle/>
        <a:p>
          <a:endParaRPr lang="en-US"/>
        </a:p>
      </dgm:t>
    </dgm:pt>
    <dgm:pt modelId="{DB5180A8-B9D0-48BF-ADCC-35065F647DCD}" type="sibTrans" cxnId="{9BB5BD30-CDF5-46CD-9A92-8C3C0FE08216}">
      <dgm:prSet/>
      <dgm:spPr/>
      <dgm:t>
        <a:bodyPr/>
        <a:lstStyle/>
        <a:p>
          <a:endParaRPr lang="en-US"/>
        </a:p>
      </dgm:t>
    </dgm:pt>
    <dgm:pt modelId="{9DB11ED2-7A8E-44D6-B0EE-00AD3E24FE90}">
      <dgm:prSet/>
      <dgm:spPr/>
      <dgm:t>
        <a:bodyPr/>
        <a:lstStyle/>
        <a:p>
          <a:r>
            <a:rPr lang="en-GB"/>
            <a:t>Use authoritative mandates to ensure compliance</a:t>
          </a:r>
          <a:endParaRPr lang="en-US"/>
        </a:p>
      </dgm:t>
    </dgm:pt>
    <dgm:pt modelId="{08BE22AF-6504-43F5-A5BE-8F6D9ED38A30}" type="parTrans" cxnId="{4F3AC679-7BF3-48E4-BBB0-A3D7A227123F}">
      <dgm:prSet/>
      <dgm:spPr/>
      <dgm:t>
        <a:bodyPr/>
        <a:lstStyle/>
        <a:p>
          <a:endParaRPr lang="en-US"/>
        </a:p>
      </dgm:t>
    </dgm:pt>
    <dgm:pt modelId="{5E10A7DD-2BAE-4982-B9F9-ADBBAAE3800B}" type="sibTrans" cxnId="{4F3AC679-7BF3-48E4-BBB0-A3D7A227123F}">
      <dgm:prSet/>
      <dgm:spPr/>
      <dgm:t>
        <a:bodyPr/>
        <a:lstStyle/>
        <a:p>
          <a:endParaRPr lang="en-US"/>
        </a:p>
      </dgm:t>
    </dgm:pt>
    <dgm:pt modelId="{BB89CCE7-664B-425B-BE4A-8A1563CDBF33}">
      <dgm:prSet/>
      <dgm:spPr/>
      <dgm:t>
        <a:bodyPr/>
        <a:lstStyle/>
        <a:p>
          <a:r>
            <a:rPr lang="en-GB" b="1"/>
            <a:t>4. Monitoring &amp; Audits</a:t>
          </a:r>
          <a:r>
            <a:rPr lang="en-GB"/>
            <a:t> </a:t>
          </a:r>
          <a:endParaRPr lang="en-US"/>
        </a:p>
      </dgm:t>
    </dgm:pt>
    <dgm:pt modelId="{51E6DCB1-AD65-41DC-96FB-095694B458AF}" type="parTrans" cxnId="{988A3268-0912-4258-9193-5738B8524DFF}">
      <dgm:prSet/>
      <dgm:spPr/>
      <dgm:t>
        <a:bodyPr/>
        <a:lstStyle/>
        <a:p>
          <a:endParaRPr lang="en-US"/>
        </a:p>
      </dgm:t>
    </dgm:pt>
    <dgm:pt modelId="{E508C9A4-BAA1-491E-9BA8-83AF72FB4C97}" type="sibTrans" cxnId="{988A3268-0912-4258-9193-5738B8524DFF}">
      <dgm:prSet/>
      <dgm:spPr/>
      <dgm:t>
        <a:bodyPr/>
        <a:lstStyle/>
        <a:p>
          <a:endParaRPr lang="en-US"/>
        </a:p>
      </dgm:t>
    </dgm:pt>
    <dgm:pt modelId="{6D94F88B-2A2C-4AA1-A2E3-27E1FA0EC8F9}">
      <dgm:prSet/>
      <dgm:spPr/>
      <dgm:t>
        <a:bodyPr/>
        <a:lstStyle/>
        <a:p>
          <a:r>
            <a:rPr lang="en-GB"/>
            <a:t>Conduct regular assessments; enforce corrective actions</a:t>
          </a:r>
          <a:endParaRPr lang="en-US"/>
        </a:p>
      </dgm:t>
    </dgm:pt>
    <dgm:pt modelId="{940AEC4D-9E54-4D26-91BD-C88A22894F38}" type="parTrans" cxnId="{5517D1A8-CEC1-4737-8572-8FC63D992C83}">
      <dgm:prSet/>
      <dgm:spPr/>
      <dgm:t>
        <a:bodyPr/>
        <a:lstStyle/>
        <a:p>
          <a:endParaRPr lang="en-US"/>
        </a:p>
      </dgm:t>
    </dgm:pt>
    <dgm:pt modelId="{9BC5C4AD-844F-4E1D-A55D-AB3E22A8E4A5}" type="sibTrans" cxnId="{5517D1A8-CEC1-4737-8572-8FC63D992C83}">
      <dgm:prSet/>
      <dgm:spPr/>
      <dgm:t>
        <a:bodyPr/>
        <a:lstStyle/>
        <a:p>
          <a:endParaRPr lang="en-US"/>
        </a:p>
      </dgm:t>
    </dgm:pt>
    <dgm:pt modelId="{B5D166D0-0813-C445-98E7-CBDA7A588B7C}" type="pres">
      <dgm:prSet presAssocID="{16CB37BB-020A-48E4-B6A2-ABB8ED0860ED}" presName="linear" presStyleCnt="0">
        <dgm:presLayoutVars>
          <dgm:animLvl val="lvl"/>
          <dgm:resizeHandles val="exact"/>
        </dgm:presLayoutVars>
      </dgm:prSet>
      <dgm:spPr/>
    </dgm:pt>
    <dgm:pt modelId="{D56DAA61-527C-AF43-B443-C372B279E180}" type="pres">
      <dgm:prSet presAssocID="{E362981A-3D1E-414C-838B-8FD3131CD17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BA1FB63-4E09-BD45-A596-83AB8F481A3B}" type="pres">
      <dgm:prSet presAssocID="{E362981A-3D1E-414C-838B-8FD3131CD17F}" presName="childText" presStyleLbl="revTx" presStyleIdx="0" presStyleCnt="4">
        <dgm:presLayoutVars>
          <dgm:bulletEnabled val="1"/>
        </dgm:presLayoutVars>
      </dgm:prSet>
      <dgm:spPr/>
    </dgm:pt>
    <dgm:pt modelId="{A2EEB610-4C3D-D04E-92F9-56A17D21A3D8}" type="pres">
      <dgm:prSet presAssocID="{6564CDED-1F47-408A-9752-EC11BE3E96F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8A7AA1-E9CE-5345-A23B-E882E46635E7}" type="pres">
      <dgm:prSet presAssocID="{6564CDED-1F47-408A-9752-EC11BE3E96F1}" presName="childText" presStyleLbl="revTx" presStyleIdx="1" presStyleCnt="4">
        <dgm:presLayoutVars>
          <dgm:bulletEnabled val="1"/>
        </dgm:presLayoutVars>
      </dgm:prSet>
      <dgm:spPr/>
    </dgm:pt>
    <dgm:pt modelId="{DD904985-2304-A84F-B372-ACB68B01E6AD}" type="pres">
      <dgm:prSet presAssocID="{67410875-7963-4D0A-A11E-DC24BA11421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12E436E-C310-1941-9768-71895BCBD111}" type="pres">
      <dgm:prSet presAssocID="{67410875-7963-4D0A-A11E-DC24BA11421A}" presName="childText" presStyleLbl="revTx" presStyleIdx="2" presStyleCnt="4">
        <dgm:presLayoutVars>
          <dgm:bulletEnabled val="1"/>
        </dgm:presLayoutVars>
      </dgm:prSet>
      <dgm:spPr/>
    </dgm:pt>
    <dgm:pt modelId="{FA1F4190-3559-2849-A7A2-411139B99560}" type="pres">
      <dgm:prSet presAssocID="{BB89CCE7-664B-425B-BE4A-8A1563CDBF3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DB1951C-33DC-E84F-8923-11D1F095D448}" type="pres">
      <dgm:prSet presAssocID="{BB89CCE7-664B-425B-BE4A-8A1563CDBF33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3387210E-C08E-B144-8B23-36FFC16D41BB}" type="presOf" srcId="{E362981A-3D1E-414C-838B-8FD3131CD17F}" destId="{D56DAA61-527C-AF43-B443-C372B279E180}" srcOrd="0" destOrd="0" presId="urn:microsoft.com/office/officeart/2005/8/layout/vList2"/>
    <dgm:cxn modelId="{7C61370F-5E36-854D-BCA1-0EED5DA7A9B5}" type="presOf" srcId="{16CB37BB-020A-48E4-B6A2-ABB8ED0860ED}" destId="{B5D166D0-0813-C445-98E7-CBDA7A588B7C}" srcOrd="0" destOrd="0" presId="urn:microsoft.com/office/officeart/2005/8/layout/vList2"/>
    <dgm:cxn modelId="{B6A90116-ED4E-4A45-9560-9B2ACCA19D47}" srcId="{6564CDED-1F47-408A-9752-EC11BE3E96F1}" destId="{89E0417C-0694-4744-86F4-D39D048921AC}" srcOrd="0" destOrd="0" parTransId="{7F174C52-43AE-4E2F-9F5E-258F0EB24067}" sibTransId="{11E992CD-E42E-405F-B90E-9C7703566C62}"/>
    <dgm:cxn modelId="{AAF56E25-AF98-44B4-9A7E-E6AD09C3DBEA}" srcId="{16CB37BB-020A-48E4-B6A2-ABB8ED0860ED}" destId="{6564CDED-1F47-408A-9752-EC11BE3E96F1}" srcOrd="1" destOrd="0" parTransId="{CE3D46A9-E975-4F54-B589-0A602E7ABF2B}" sibTransId="{0EC1A316-E887-41D0-AC4D-1889927E08C0}"/>
    <dgm:cxn modelId="{277EBE2B-0C77-B44B-96F8-7B480D4022FE}" type="presOf" srcId="{6564CDED-1F47-408A-9752-EC11BE3E96F1}" destId="{A2EEB610-4C3D-D04E-92F9-56A17D21A3D8}" srcOrd="0" destOrd="0" presId="urn:microsoft.com/office/officeart/2005/8/layout/vList2"/>
    <dgm:cxn modelId="{0AC1A030-C1E5-C04F-AF2C-F992F093DE18}" type="presOf" srcId="{67410875-7963-4D0A-A11E-DC24BA11421A}" destId="{DD904985-2304-A84F-B372-ACB68B01E6AD}" srcOrd="0" destOrd="0" presId="urn:microsoft.com/office/officeart/2005/8/layout/vList2"/>
    <dgm:cxn modelId="{9BB5BD30-CDF5-46CD-9A92-8C3C0FE08216}" srcId="{16CB37BB-020A-48E4-B6A2-ABB8ED0860ED}" destId="{67410875-7963-4D0A-A11E-DC24BA11421A}" srcOrd="2" destOrd="0" parTransId="{F1CB2EE5-BA0F-49D4-B20B-5DBED20CAD0D}" sibTransId="{DB5180A8-B9D0-48BF-ADCC-35065F647DCD}"/>
    <dgm:cxn modelId="{713C0533-6712-584F-89A9-D0C0677E1C0E}" type="presOf" srcId="{9DB11ED2-7A8E-44D6-B0EE-00AD3E24FE90}" destId="{312E436E-C310-1941-9768-71895BCBD111}" srcOrd="0" destOrd="0" presId="urn:microsoft.com/office/officeart/2005/8/layout/vList2"/>
    <dgm:cxn modelId="{FDF1EA49-6061-48F1-BD38-B2B2507C5F2A}" srcId="{16CB37BB-020A-48E4-B6A2-ABB8ED0860ED}" destId="{E362981A-3D1E-414C-838B-8FD3131CD17F}" srcOrd="0" destOrd="0" parTransId="{F6AE0BBD-98D8-45C6-880A-9C34D9CDFCA7}" sibTransId="{3B2A717B-6785-4A4F-BB0E-C61282F4F034}"/>
    <dgm:cxn modelId="{0C9AD654-70F1-4CE6-A357-382225B5EC51}" srcId="{E362981A-3D1E-414C-838B-8FD3131CD17F}" destId="{A0D51F59-2FF3-4A3B-9BEB-A63415708B95}" srcOrd="0" destOrd="0" parTransId="{2312FC52-F1BE-4C3A-9ECC-954546A3DDDB}" sibTransId="{ADE9A986-F879-41B0-A6CE-0D439660268E}"/>
    <dgm:cxn modelId="{988A3268-0912-4258-9193-5738B8524DFF}" srcId="{16CB37BB-020A-48E4-B6A2-ABB8ED0860ED}" destId="{BB89CCE7-664B-425B-BE4A-8A1563CDBF33}" srcOrd="3" destOrd="0" parTransId="{51E6DCB1-AD65-41DC-96FB-095694B458AF}" sibTransId="{E508C9A4-BAA1-491E-9BA8-83AF72FB4C97}"/>
    <dgm:cxn modelId="{4F3AC679-7BF3-48E4-BBB0-A3D7A227123F}" srcId="{67410875-7963-4D0A-A11E-DC24BA11421A}" destId="{9DB11ED2-7A8E-44D6-B0EE-00AD3E24FE90}" srcOrd="0" destOrd="0" parTransId="{08BE22AF-6504-43F5-A5BE-8F6D9ED38A30}" sibTransId="{5E10A7DD-2BAE-4982-B9F9-ADBBAAE3800B}"/>
    <dgm:cxn modelId="{E86DD99D-6EFC-B044-B46B-3D015F611427}" type="presOf" srcId="{BB89CCE7-664B-425B-BE4A-8A1563CDBF33}" destId="{FA1F4190-3559-2849-A7A2-411139B99560}" srcOrd="0" destOrd="0" presId="urn:microsoft.com/office/officeart/2005/8/layout/vList2"/>
    <dgm:cxn modelId="{5517D1A8-CEC1-4737-8572-8FC63D992C83}" srcId="{BB89CCE7-664B-425B-BE4A-8A1563CDBF33}" destId="{6D94F88B-2A2C-4AA1-A2E3-27E1FA0EC8F9}" srcOrd="0" destOrd="0" parTransId="{940AEC4D-9E54-4D26-91BD-C88A22894F38}" sibTransId="{9BC5C4AD-844F-4E1D-A55D-AB3E22A8E4A5}"/>
    <dgm:cxn modelId="{585954B0-EE5E-DE40-B277-32458B3A8F61}" type="presOf" srcId="{6D94F88B-2A2C-4AA1-A2E3-27E1FA0EC8F9}" destId="{4DB1951C-33DC-E84F-8923-11D1F095D448}" srcOrd="0" destOrd="0" presId="urn:microsoft.com/office/officeart/2005/8/layout/vList2"/>
    <dgm:cxn modelId="{32E674CC-99DB-2B4B-9AC0-C2E0F84E82DF}" type="presOf" srcId="{89E0417C-0694-4744-86F4-D39D048921AC}" destId="{E08A7AA1-E9CE-5345-A23B-E882E46635E7}" srcOrd="0" destOrd="0" presId="urn:microsoft.com/office/officeart/2005/8/layout/vList2"/>
    <dgm:cxn modelId="{1E888ED6-F7D7-8D4F-AC23-41367E0D0707}" type="presOf" srcId="{A0D51F59-2FF3-4A3B-9BEB-A63415708B95}" destId="{0BA1FB63-4E09-BD45-A596-83AB8F481A3B}" srcOrd="0" destOrd="0" presId="urn:microsoft.com/office/officeart/2005/8/layout/vList2"/>
    <dgm:cxn modelId="{A0FF7759-7BC1-6541-9E9B-21FDD4A9759D}" type="presParOf" srcId="{B5D166D0-0813-C445-98E7-CBDA7A588B7C}" destId="{D56DAA61-527C-AF43-B443-C372B279E180}" srcOrd="0" destOrd="0" presId="urn:microsoft.com/office/officeart/2005/8/layout/vList2"/>
    <dgm:cxn modelId="{A7044A45-5483-0E4B-A5B3-33AC33ACA889}" type="presParOf" srcId="{B5D166D0-0813-C445-98E7-CBDA7A588B7C}" destId="{0BA1FB63-4E09-BD45-A596-83AB8F481A3B}" srcOrd="1" destOrd="0" presId="urn:microsoft.com/office/officeart/2005/8/layout/vList2"/>
    <dgm:cxn modelId="{73A03D15-3390-654F-AAD0-B557C1BB98BD}" type="presParOf" srcId="{B5D166D0-0813-C445-98E7-CBDA7A588B7C}" destId="{A2EEB610-4C3D-D04E-92F9-56A17D21A3D8}" srcOrd="2" destOrd="0" presId="urn:microsoft.com/office/officeart/2005/8/layout/vList2"/>
    <dgm:cxn modelId="{F08A7D15-DCC1-FA46-A24A-6ECDC7F3E9B0}" type="presParOf" srcId="{B5D166D0-0813-C445-98E7-CBDA7A588B7C}" destId="{E08A7AA1-E9CE-5345-A23B-E882E46635E7}" srcOrd="3" destOrd="0" presId="urn:microsoft.com/office/officeart/2005/8/layout/vList2"/>
    <dgm:cxn modelId="{81A17920-B85C-4449-A6E2-69DF459C3BD0}" type="presParOf" srcId="{B5D166D0-0813-C445-98E7-CBDA7A588B7C}" destId="{DD904985-2304-A84F-B372-ACB68B01E6AD}" srcOrd="4" destOrd="0" presId="urn:microsoft.com/office/officeart/2005/8/layout/vList2"/>
    <dgm:cxn modelId="{2B2EC464-C5E6-DF4D-8654-B1A8BFBF328B}" type="presParOf" srcId="{B5D166D0-0813-C445-98E7-CBDA7A588B7C}" destId="{312E436E-C310-1941-9768-71895BCBD111}" srcOrd="5" destOrd="0" presId="urn:microsoft.com/office/officeart/2005/8/layout/vList2"/>
    <dgm:cxn modelId="{5609CC59-436C-384C-9A5B-4BF843E87FBA}" type="presParOf" srcId="{B5D166D0-0813-C445-98E7-CBDA7A588B7C}" destId="{FA1F4190-3559-2849-A7A2-411139B99560}" srcOrd="6" destOrd="0" presId="urn:microsoft.com/office/officeart/2005/8/layout/vList2"/>
    <dgm:cxn modelId="{BECDEB61-D5BE-2248-8A8A-7773D5C404E4}" type="presParOf" srcId="{B5D166D0-0813-C445-98E7-CBDA7A588B7C}" destId="{4DB1951C-33DC-E84F-8923-11D1F095D44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841937-CBC3-470F-8919-9E8FAB1904EA}" type="doc">
      <dgm:prSet loTypeId="urn:microsoft.com/office/officeart/2005/8/layout/vList5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756F92D-B875-4D95-8612-0213DFBB79D2}">
      <dgm:prSet/>
      <dgm:spPr/>
      <dgm:t>
        <a:bodyPr/>
        <a:lstStyle/>
        <a:p>
          <a:r>
            <a:rPr lang="en-US" dirty="0"/>
            <a:t>Combine</a:t>
          </a:r>
        </a:p>
      </dgm:t>
    </dgm:pt>
    <dgm:pt modelId="{22AEFB2C-4EE8-47E5-B522-A9E8E475FCE1}" type="parTrans" cxnId="{D9CA3A87-10C1-4182-818F-8309F512095F}">
      <dgm:prSet/>
      <dgm:spPr/>
      <dgm:t>
        <a:bodyPr/>
        <a:lstStyle/>
        <a:p>
          <a:endParaRPr lang="en-US"/>
        </a:p>
      </dgm:t>
    </dgm:pt>
    <dgm:pt modelId="{DB531417-FF36-4EA2-B841-C0230A1F60CC}" type="sibTrans" cxnId="{D9CA3A87-10C1-4182-818F-8309F512095F}">
      <dgm:prSet/>
      <dgm:spPr/>
      <dgm:t>
        <a:bodyPr/>
        <a:lstStyle/>
        <a:p>
          <a:endParaRPr lang="en-US"/>
        </a:p>
      </dgm:t>
    </dgm:pt>
    <dgm:pt modelId="{B961BC5D-4FF3-442B-9424-66BF1F020D0E}">
      <dgm:prSet/>
      <dgm:spPr/>
      <dgm:t>
        <a:bodyPr/>
        <a:lstStyle/>
        <a:p>
          <a:r>
            <a:rPr lang="en-US"/>
            <a:t>Combine incentives with enforcement</a:t>
          </a:r>
        </a:p>
      </dgm:t>
    </dgm:pt>
    <dgm:pt modelId="{E9F99555-4A00-4097-8951-CCADC78D9CBF}" type="parTrans" cxnId="{A771FDB4-C4C7-4FBE-82FC-11D1621E61AB}">
      <dgm:prSet/>
      <dgm:spPr/>
      <dgm:t>
        <a:bodyPr/>
        <a:lstStyle/>
        <a:p>
          <a:endParaRPr lang="en-US"/>
        </a:p>
      </dgm:t>
    </dgm:pt>
    <dgm:pt modelId="{684AF6B0-6246-4297-A768-AE6AAF31BD20}" type="sibTrans" cxnId="{A771FDB4-C4C7-4FBE-82FC-11D1621E61AB}">
      <dgm:prSet/>
      <dgm:spPr/>
      <dgm:t>
        <a:bodyPr/>
        <a:lstStyle/>
        <a:p>
          <a:endParaRPr lang="en-US"/>
        </a:p>
      </dgm:t>
    </dgm:pt>
    <dgm:pt modelId="{D35B008B-32BD-4235-8B9B-89A34BE74E49}">
      <dgm:prSet/>
      <dgm:spPr/>
      <dgm:t>
        <a:bodyPr/>
        <a:lstStyle/>
        <a:p>
          <a:r>
            <a:rPr lang="en-US"/>
            <a:t>Tailor</a:t>
          </a:r>
        </a:p>
      </dgm:t>
    </dgm:pt>
    <dgm:pt modelId="{CB105A65-FC3C-4BFB-875B-3BDE7826659B}" type="parTrans" cxnId="{871BC2CE-6505-4B8C-A055-988E58C89B23}">
      <dgm:prSet/>
      <dgm:spPr/>
      <dgm:t>
        <a:bodyPr/>
        <a:lstStyle/>
        <a:p>
          <a:endParaRPr lang="en-US"/>
        </a:p>
      </dgm:t>
    </dgm:pt>
    <dgm:pt modelId="{B0C4941A-AE89-4539-BB1F-CC409CEE22D7}" type="sibTrans" cxnId="{871BC2CE-6505-4B8C-A055-988E58C89B23}">
      <dgm:prSet/>
      <dgm:spPr/>
      <dgm:t>
        <a:bodyPr/>
        <a:lstStyle/>
        <a:p>
          <a:endParaRPr lang="en-US"/>
        </a:p>
      </dgm:t>
    </dgm:pt>
    <dgm:pt modelId="{E44BB1D8-1E1A-44BC-98D0-93C70596729D}">
      <dgm:prSet/>
      <dgm:spPr/>
      <dgm:t>
        <a:bodyPr/>
        <a:lstStyle/>
        <a:p>
          <a:r>
            <a:rPr lang="en-US"/>
            <a:t>Tailor activities to constituent needs</a:t>
          </a:r>
        </a:p>
      </dgm:t>
    </dgm:pt>
    <dgm:pt modelId="{29471439-925D-47DD-AB2F-893E7FAA7209}" type="parTrans" cxnId="{CC647986-8DEC-4636-A8F1-8FF9E4CEF2CD}">
      <dgm:prSet/>
      <dgm:spPr/>
      <dgm:t>
        <a:bodyPr/>
        <a:lstStyle/>
        <a:p>
          <a:endParaRPr lang="en-US"/>
        </a:p>
      </dgm:t>
    </dgm:pt>
    <dgm:pt modelId="{86F1BB36-39A2-4758-B9F6-BCE437DE508C}" type="sibTrans" cxnId="{CC647986-8DEC-4636-A8F1-8FF9E4CEF2CD}">
      <dgm:prSet/>
      <dgm:spPr/>
      <dgm:t>
        <a:bodyPr/>
        <a:lstStyle/>
        <a:p>
          <a:endParaRPr lang="en-US"/>
        </a:p>
      </dgm:t>
    </dgm:pt>
    <dgm:pt modelId="{6A1E6748-F9F5-48AD-A99D-E845D1109FCC}">
      <dgm:prSet/>
      <dgm:spPr/>
      <dgm:t>
        <a:bodyPr/>
        <a:lstStyle/>
        <a:p>
          <a:r>
            <a:rPr lang="en-US"/>
            <a:t>Communicate</a:t>
          </a:r>
        </a:p>
      </dgm:t>
    </dgm:pt>
    <dgm:pt modelId="{D79833AE-7429-48E0-8387-9D5E7D856B9D}" type="parTrans" cxnId="{41F70F60-6E9B-47B5-B235-090D8CA94D14}">
      <dgm:prSet/>
      <dgm:spPr/>
      <dgm:t>
        <a:bodyPr/>
        <a:lstStyle/>
        <a:p>
          <a:endParaRPr lang="en-US"/>
        </a:p>
      </dgm:t>
    </dgm:pt>
    <dgm:pt modelId="{02AAEF16-BB03-48A6-8CFE-D9681B54DAB3}" type="sibTrans" cxnId="{41F70F60-6E9B-47B5-B235-090D8CA94D14}">
      <dgm:prSet/>
      <dgm:spPr/>
      <dgm:t>
        <a:bodyPr/>
        <a:lstStyle/>
        <a:p>
          <a:endParaRPr lang="en-US"/>
        </a:p>
      </dgm:t>
    </dgm:pt>
    <dgm:pt modelId="{458E1773-D95C-436A-BBCC-4294ED17C0C4}">
      <dgm:prSet/>
      <dgm:spPr/>
      <dgm:t>
        <a:bodyPr/>
        <a:lstStyle/>
        <a:p>
          <a:r>
            <a:rPr lang="en-US"/>
            <a:t>Communicate benefits and obligations clearly</a:t>
          </a:r>
        </a:p>
      </dgm:t>
    </dgm:pt>
    <dgm:pt modelId="{096F9683-820F-43EA-84E2-DE1991166D0B}" type="parTrans" cxnId="{17900A99-D141-4EFC-94D6-69E9D4BAF882}">
      <dgm:prSet/>
      <dgm:spPr/>
      <dgm:t>
        <a:bodyPr/>
        <a:lstStyle/>
        <a:p>
          <a:endParaRPr lang="en-US"/>
        </a:p>
      </dgm:t>
    </dgm:pt>
    <dgm:pt modelId="{D79B606E-FD09-432C-A151-9115F31D4A50}" type="sibTrans" cxnId="{17900A99-D141-4EFC-94D6-69E9D4BAF882}">
      <dgm:prSet/>
      <dgm:spPr/>
      <dgm:t>
        <a:bodyPr/>
        <a:lstStyle/>
        <a:p>
          <a:endParaRPr lang="en-US"/>
        </a:p>
      </dgm:t>
    </dgm:pt>
    <dgm:pt modelId="{A0AEB8F5-E54C-44EB-BCA9-3EE8D2BF4E84}">
      <dgm:prSet/>
      <dgm:spPr/>
      <dgm:t>
        <a:bodyPr/>
        <a:lstStyle/>
        <a:p>
          <a:r>
            <a:rPr lang="en-US"/>
            <a:t>Foster</a:t>
          </a:r>
        </a:p>
      </dgm:t>
    </dgm:pt>
    <dgm:pt modelId="{59FD6176-99E8-4336-AAE7-83C41E83AB70}" type="parTrans" cxnId="{474BC102-D842-447D-A6E7-324CCF0AC58D}">
      <dgm:prSet/>
      <dgm:spPr/>
      <dgm:t>
        <a:bodyPr/>
        <a:lstStyle/>
        <a:p>
          <a:endParaRPr lang="en-US"/>
        </a:p>
      </dgm:t>
    </dgm:pt>
    <dgm:pt modelId="{1F980152-5B16-4390-B67B-D9ECBB9125E2}" type="sibTrans" cxnId="{474BC102-D842-447D-A6E7-324CCF0AC58D}">
      <dgm:prSet/>
      <dgm:spPr/>
      <dgm:t>
        <a:bodyPr/>
        <a:lstStyle/>
        <a:p>
          <a:endParaRPr lang="en-US"/>
        </a:p>
      </dgm:t>
    </dgm:pt>
    <dgm:pt modelId="{7BB57BB6-96CD-4D4B-B450-76A922EC3D6B}">
      <dgm:prSet/>
      <dgm:spPr/>
      <dgm:t>
        <a:bodyPr/>
        <a:lstStyle/>
        <a:p>
          <a:r>
            <a:rPr lang="en-US"/>
            <a:t>Foster a culture of trust and accountability</a:t>
          </a:r>
        </a:p>
      </dgm:t>
    </dgm:pt>
    <dgm:pt modelId="{AA192128-B65E-45A5-B67D-066BC0409054}" type="parTrans" cxnId="{BC103679-5F8E-4826-A75D-B248869687DD}">
      <dgm:prSet/>
      <dgm:spPr/>
      <dgm:t>
        <a:bodyPr/>
        <a:lstStyle/>
        <a:p>
          <a:endParaRPr lang="en-US"/>
        </a:p>
      </dgm:t>
    </dgm:pt>
    <dgm:pt modelId="{1B827C55-05E8-402A-A351-F932502B8F42}" type="sibTrans" cxnId="{BC103679-5F8E-4826-A75D-B248869687DD}">
      <dgm:prSet/>
      <dgm:spPr/>
      <dgm:t>
        <a:bodyPr/>
        <a:lstStyle/>
        <a:p>
          <a:endParaRPr lang="en-US"/>
        </a:p>
      </dgm:t>
    </dgm:pt>
    <dgm:pt modelId="{9B668EA5-94DA-1B44-8EC3-0DC891C1DE44}" type="pres">
      <dgm:prSet presAssocID="{26841937-CBC3-470F-8919-9E8FAB1904EA}" presName="Name0" presStyleCnt="0">
        <dgm:presLayoutVars>
          <dgm:dir/>
          <dgm:animLvl val="lvl"/>
          <dgm:resizeHandles val="exact"/>
        </dgm:presLayoutVars>
      </dgm:prSet>
      <dgm:spPr/>
    </dgm:pt>
    <dgm:pt modelId="{6BED6C3E-FDE3-B44B-817C-3AEC6D656C47}" type="pres">
      <dgm:prSet presAssocID="{5756F92D-B875-4D95-8612-0213DFBB79D2}" presName="linNode" presStyleCnt="0"/>
      <dgm:spPr/>
    </dgm:pt>
    <dgm:pt modelId="{0F1F1C1F-2DD7-834A-8D4C-FC88D48FE5C3}" type="pres">
      <dgm:prSet presAssocID="{5756F92D-B875-4D95-8612-0213DFBB79D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7AB99E1-88E8-9846-AF1C-F2B1278DAB44}" type="pres">
      <dgm:prSet presAssocID="{5756F92D-B875-4D95-8612-0213DFBB79D2}" presName="descendantText" presStyleLbl="alignAccFollowNode1" presStyleIdx="0" presStyleCnt="4">
        <dgm:presLayoutVars>
          <dgm:bulletEnabled val="1"/>
        </dgm:presLayoutVars>
      </dgm:prSet>
      <dgm:spPr/>
    </dgm:pt>
    <dgm:pt modelId="{4A2BFF2C-9FA1-0A40-81CE-ACBBAEA33779}" type="pres">
      <dgm:prSet presAssocID="{DB531417-FF36-4EA2-B841-C0230A1F60CC}" presName="sp" presStyleCnt="0"/>
      <dgm:spPr/>
    </dgm:pt>
    <dgm:pt modelId="{EBE8092C-D271-D348-9743-88A37D31875E}" type="pres">
      <dgm:prSet presAssocID="{D35B008B-32BD-4235-8B9B-89A34BE74E49}" presName="linNode" presStyleCnt="0"/>
      <dgm:spPr/>
    </dgm:pt>
    <dgm:pt modelId="{3E185FED-5D40-C444-9828-852B84926BB2}" type="pres">
      <dgm:prSet presAssocID="{D35B008B-32BD-4235-8B9B-89A34BE74E4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A62F619-91EF-DD42-A712-6AC098038A79}" type="pres">
      <dgm:prSet presAssocID="{D35B008B-32BD-4235-8B9B-89A34BE74E49}" presName="descendantText" presStyleLbl="alignAccFollowNode1" presStyleIdx="1" presStyleCnt="4">
        <dgm:presLayoutVars>
          <dgm:bulletEnabled val="1"/>
        </dgm:presLayoutVars>
      </dgm:prSet>
      <dgm:spPr/>
    </dgm:pt>
    <dgm:pt modelId="{319C063A-BC8A-1D46-B787-CFF02E25B7BB}" type="pres">
      <dgm:prSet presAssocID="{B0C4941A-AE89-4539-BB1F-CC409CEE22D7}" presName="sp" presStyleCnt="0"/>
      <dgm:spPr/>
    </dgm:pt>
    <dgm:pt modelId="{68DCD728-D3C1-8041-8D5A-C5F642CD404F}" type="pres">
      <dgm:prSet presAssocID="{6A1E6748-F9F5-48AD-A99D-E845D1109FCC}" presName="linNode" presStyleCnt="0"/>
      <dgm:spPr/>
    </dgm:pt>
    <dgm:pt modelId="{5A1B9BBE-12BE-9B46-AA83-84DD5BD042BE}" type="pres">
      <dgm:prSet presAssocID="{6A1E6748-F9F5-48AD-A99D-E845D1109FC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27671B8-ADA5-E349-BA05-3D0CFA79393E}" type="pres">
      <dgm:prSet presAssocID="{6A1E6748-F9F5-48AD-A99D-E845D1109FCC}" presName="descendantText" presStyleLbl="alignAccFollowNode1" presStyleIdx="2" presStyleCnt="4">
        <dgm:presLayoutVars>
          <dgm:bulletEnabled val="1"/>
        </dgm:presLayoutVars>
      </dgm:prSet>
      <dgm:spPr/>
    </dgm:pt>
    <dgm:pt modelId="{D03BAA22-32EC-5949-8B12-48206FD9C44C}" type="pres">
      <dgm:prSet presAssocID="{02AAEF16-BB03-48A6-8CFE-D9681B54DAB3}" presName="sp" presStyleCnt="0"/>
      <dgm:spPr/>
    </dgm:pt>
    <dgm:pt modelId="{B382BB16-9AE6-2147-A350-1C4F2351A54D}" type="pres">
      <dgm:prSet presAssocID="{A0AEB8F5-E54C-44EB-BCA9-3EE8D2BF4E84}" presName="linNode" presStyleCnt="0"/>
      <dgm:spPr/>
    </dgm:pt>
    <dgm:pt modelId="{0CFA0030-A524-5148-9159-F005DF9C7257}" type="pres">
      <dgm:prSet presAssocID="{A0AEB8F5-E54C-44EB-BCA9-3EE8D2BF4E84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3A47219-CF1F-E543-8EA8-70B7C0D4617C}" type="pres">
      <dgm:prSet presAssocID="{A0AEB8F5-E54C-44EB-BCA9-3EE8D2BF4E84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474BC102-D842-447D-A6E7-324CCF0AC58D}" srcId="{26841937-CBC3-470F-8919-9E8FAB1904EA}" destId="{A0AEB8F5-E54C-44EB-BCA9-3EE8D2BF4E84}" srcOrd="3" destOrd="0" parTransId="{59FD6176-99E8-4336-AAE7-83C41E83AB70}" sibTransId="{1F980152-5B16-4390-B67B-D9ECBB9125E2}"/>
    <dgm:cxn modelId="{6F52BC4B-7118-9E42-9829-2DA4F89033CE}" type="presOf" srcId="{B961BC5D-4FF3-442B-9424-66BF1F020D0E}" destId="{C7AB99E1-88E8-9846-AF1C-F2B1278DAB44}" srcOrd="0" destOrd="0" presId="urn:microsoft.com/office/officeart/2005/8/layout/vList5"/>
    <dgm:cxn modelId="{41F70F60-6E9B-47B5-B235-090D8CA94D14}" srcId="{26841937-CBC3-470F-8919-9E8FAB1904EA}" destId="{6A1E6748-F9F5-48AD-A99D-E845D1109FCC}" srcOrd="2" destOrd="0" parTransId="{D79833AE-7429-48E0-8387-9D5E7D856B9D}" sibTransId="{02AAEF16-BB03-48A6-8CFE-D9681B54DAB3}"/>
    <dgm:cxn modelId="{BC103679-5F8E-4826-A75D-B248869687DD}" srcId="{A0AEB8F5-E54C-44EB-BCA9-3EE8D2BF4E84}" destId="{7BB57BB6-96CD-4D4B-B450-76A922EC3D6B}" srcOrd="0" destOrd="0" parTransId="{AA192128-B65E-45A5-B67D-066BC0409054}" sibTransId="{1B827C55-05E8-402A-A351-F932502B8F42}"/>
    <dgm:cxn modelId="{CC647986-8DEC-4636-A8F1-8FF9E4CEF2CD}" srcId="{D35B008B-32BD-4235-8B9B-89A34BE74E49}" destId="{E44BB1D8-1E1A-44BC-98D0-93C70596729D}" srcOrd="0" destOrd="0" parTransId="{29471439-925D-47DD-AB2F-893E7FAA7209}" sibTransId="{86F1BB36-39A2-4758-B9F6-BCE437DE508C}"/>
    <dgm:cxn modelId="{D9CA3A87-10C1-4182-818F-8309F512095F}" srcId="{26841937-CBC3-470F-8919-9E8FAB1904EA}" destId="{5756F92D-B875-4D95-8612-0213DFBB79D2}" srcOrd="0" destOrd="0" parTransId="{22AEFB2C-4EE8-47E5-B522-A9E8E475FCE1}" sibTransId="{DB531417-FF36-4EA2-B841-C0230A1F60CC}"/>
    <dgm:cxn modelId="{DFC99E90-17B1-F54D-BC24-664905FDE205}" type="presOf" srcId="{D35B008B-32BD-4235-8B9B-89A34BE74E49}" destId="{3E185FED-5D40-C444-9828-852B84926BB2}" srcOrd="0" destOrd="0" presId="urn:microsoft.com/office/officeart/2005/8/layout/vList5"/>
    <dgm:cxn modelId="{17900A99-D141-4EFC-94D6-69E9D4BAF882}" srcId="{6A1E6748-F9F5-48AD-A99D-E845D1109FCC}" destId="{458E1773-D95C-436A-BBCC-4294ED17C0C4}" srcOrd="0" destOrd="0" parTransId="{096F9683-820F-43EA-84E2-DE1991166D0B}" sibTransId="{D79B606E-FD09-432C-A151-9115F31D4A50}"/>
    <dgm:cxn modelId="{A0135C9A-0742-EB43-B9C6-E9F30B3717E4}" type="presOf" srcId="{458E1773-D95C-436A-BBCC-4294ED17C0C4}" destId="{D27671B8-ADA5-E349-BA05-3D0CFA79393E}" srcOrd="0" destOrd="0" presId="urn:microsoft.com/office/officeart/2005/8/layout/vList5"/>
    <dgm:cxn modelId="{A771FDB4-C4C7-4FBE-82FC-11D1621E61AB}" srcId="{5756F92D-B875-4D95-8612-0213DFBB79D2}" destId="{B961BC5D-4FF3-442B-9424-66BF1F020D0E}" srcOrd="0" destOrd="0" parTransId="{E9F99555-4A00-4097-8951-CCADC78D9CBF}" sibTransId="{684AF6B0-6246-4297-A768-AE6AAF31BD20}"/>
    <dgm:cxn modelId="{C606D7BB-4F43-0544-84F7-7BCD33280F32}" type="presOf" srcId="{A0AEB8F5-E54C-44EB-BCA9-3EE8D2BF4E84}" destId="{0CFA0030-A524-5148-9159-F005DF9C7257}" srcOrd="0" destOrd="0" presId="urn:microsoft.com/office/officeart/2005/8/layout/vList5"/>
    <dgm:cxn modelId="{CA9E78C8-4092-0D45-9771-8C5D9AC82C70}" type="presOf" srcId="{5756F92D-B875-4D95-8612-0213DFBB79D2}" destId="{0F1F1C1F-2DD7-834A-8D4C-FC88D48FE5C3}" srcOrd="0" destOrd="0" presId="urn:microsoft.com/office/officeart/2005/8/layout/vList5"/>
    <dgm:cxn modelId="{871BC2CE-6505-4B8C-A055-988E58C89B23}" srcId="{26841937-CBC3-470F-8919-9E8FAB1904EA}" destId="{D35B008B-32BD-4235-8B9B-89A34BE74E49}" srcOrd="1" destOrd="0" parTransId="{CB105A65-FC3C-4BFB-875B-3BDE7826659B}" sibTransId="{B0C4941A-AE89-4539-BB1F-CC409CEE22D7}"/>
    <dgm:cxn modelId="{AF2EDECE-017E-5B4F-B2D6-BB32A2AA1A9C}" type="presOf" srcId="{7BB57BB6-96CD-4D4B-B450-76A922EC3D6B}" destId="{C3A47219-CF1F-E543-8EA8-70B7C0D4617C}" srcOrd="0" destOrd="0" presId="urn:microsoft.com/office/officeart/2005/8/layout/vList5"/>
    <dgm:cxn modelId="{7B16AFEC-D5B2-B74F-89DF-5F2156ABF0D8}" type="presOf" srcId="{6A1E6748-F9F5-48AD-A99D-E845D1109FCC}" destId="{5A1B9BBE-12BE-9B46-AA83-84DD5BD042BE}" srcOrd="0" destOrd="0" presId="urn:microsoft.com/office/officeart/2005/8/layout/vList5"/>
    <dgm:cxn modelId="{C60738EE-A2D4-1B43-90E6-BF583DF4E69A}" type="presOf" srcId="{E44BB1D8-1E1A-44BC-98D0-93C70596729D}" destId="{AA62F619-91EF-DD42-A712-6AC098038A79}" srcOrd="0" destOrd="0" presId="urn:microsoft.com/office/officeart/2005/8/layout/vList5"/>
    <dgm:cxn modelId="{A9FE2DF1-0DDB-3C47-B3C6-38EC5A184ED7}" type="presOf" srcId="{26841937-CBC3-470F-8919-9E8FAB1904EA}" destId="{9B668EA5-94DA-1B44-8EC3-0DC891C1DE44}" srcOrd="0" destOrd="0" presId="urn:microsoft.com/office/officeart/2005/8/layout/vList5"/>
    <dgm:cxn modelId="{8C31EDC3-8542-DC4E-9B4D-E9CDAC3E03AF}" type="presParOf" srcId="{9B668EA5-94DA-1B44-8EC3-0DC891C1DE44}" destId="{6BED6C3E-FDE3-B44B-817C-3AEC6D656C47}" srcOrd="0" destOrd="0" presId="urn:microsoft.com/office/officeart/2005/8/layout/vList5"/>
    <dgm:cxn modelId="{16080F5E-6EB1-8B4F-913F-DE31898881B3}" type="presParOf" srcId="{6BED6C3E-FDE3-B44B-817C-3AEC6D656C47}" destId="{0F1F1C1F-2DD7-834A-8D4C-FC88D48FE5C3}" srcOrd="0" destOrd="0" presId="urn:microsoft.com/office/officeart/2005/8/layout/vList5"/>
    <dgm:cxn modelId="{D0AD57E5-E56B-184C-8280-B9E1327F389B}" type="presParOf" srcId="{6BED6C3E-FDE3-B44B-817C-3AEC6D656C47}" destId="{C7AB99E1-88E8-9846-AF1C-F2B1278DAB44}" srcOrd="1" destOrd="0" presId="urn:microsoft.com/office/officeart/2005/8/layout/vList5"/>
    <dgm:cxn modelId="{1B727889-BE27-A949-80D7-4D2980A96092}" type="presParOf" srcId="{9B668EA5-94DA-1B44-8EC3-0DC891C1DE44}" destId="{4A2BFF2C-9FA1-0A40-81CE-ACBBAEA33779}" srcOrd="1" destOrd="0" presId="urn:microsoft.com/office/officeart/2005/8/layout/vList5"/>
    <dgm:cxn modelId="{B86BDBAE-0A2D-2B40-9926-3E93E4A309E7}" type="presParOf" srcId="{9B668EA5-94DA-1B44-8EC3-0DC891C1DE44}" destId="{EBE8092C-D271-D348-9743-88A37D31875E}" srcOrd="2" destOrd="0" presId="urn:microsoft.com/office/officeart/2005/8/layout/vList5"/>
    <dgm:cxn modelId="{51059AA9-0317-2345-BF4D-E33F1A68258F}" type="presParOf" srcId="{EBE8092C-D271-D348-9743-88A37D31875E}" destId="{3E185FED-5D40-C444-9828-852B84926BB2}" srcOrd="0" destOrd="0" presId="urn:microsoft.com/office/officeart/2005/8/layout/vList5"/>
    <dgm:cxn modelId="{ACDABD97-40BB-7B41-9034-561D5EE7D585}" type="presParOf" srcId="{EBE8092C-D271-D348-9743-88A37D31875E}" destId="{AA62F619-91EF-DD42-A712-6AC098038A79}" srcOrd="1" destOrd="0" presId="urn:microsoft.com/office/officeart/2005/8/layout/vList5"/>
    <dgm:cxn modelId="{BA154419-7C8E-C245-B5CA-2024BEDD0AED}" type="presParOf" srcId="{9B668EA5-94DA-1B44-8EC3-0DC891C1DE44}" destId="{319C063A-BC8A-1D46-B787-CFF02E25B7BB}" srcOrd="3" destOrd="0" presId="urn:microsoft.com/office/officeart/2005/8/layout/vList5"/>
    <dgm:cxn modelId="{B46D04B7-567D-BC43-BF82-FADC2CD507B5}" type="presParOf" srcId="{9B668EA5-94DA-1B44-8EC3-0DC891C1DE44}" destId="{68DCD728-D3C1-8041-8D5A-C5F642CD404F}" srcOrd="4" destOrd="0" presId="urn:microsoft.com/office/officeart/2005/8/layout/vList5"/>
    <dgm:cxn modelId="{D09A9140-387D-7441-A6A7-EF854127F3C0}" type="presParOf" srcId="{68DCD728-D3C1-8041-8D5A-C5F642CD404F}" destId="{5A1B9BBE-12BE-9B46-AA83-84DD5BD042BE}" srcOrd="0" destOrd="0" presId="urn:microsoft.com/office/officeart/2005/8/layout/vList5"/>
    <dgm:cxn modelId="{8148D1A3-6269-DD4C-A419-705D88549186}" type="presParOf" srcId="{68DCD728-D3C1-8041-8D5A-C5F642CD404F}" destId="{D27671B8-ADA5-E349-BA05-3D0CFA79393E}" srcOrd="1" destOrd="0" presId="urn:microsoft.com/office/officeart/2005/8/layout/vList5"/>
    <dgm:cxn modelId="{5737690C-C771-6C4F-ABBC-F4ADD0F8401A}" type="presParOf" srcId="{9B668EA5-94DA-1B44-8EC3-0DC891C1DE44}" destId="{D03BAA22-32EC-5949-8B12-48206FD9C44C}" srcOrd="5" destOrd="0" presId="urn:microsoft.com/office/officeart/2005/8/layout/vList5"/>
    <dgm:cxn modelId="{A79C7F31-E48D-CC4F-BFAC-1DE03011D163}" type="presParOf" srcId="{9B668EA5-94DA-1B44-8EC3-0DC891C1DE44}" destId="{B382BB16-9AE6-2147-A350-1C4F2351A54D}" srcOrd="6" destOrd="0" presId="urn:microsoft.com/office/officeart/2005/8/layout/vList5"/>
    <dgm:cxn modelId="{51E71B49-5424-1C4C-AD1C-0CA01645EFFC}" type="presParOf" srcId="{B382BB16-9AE6-2147-A350-1C4F2351A54D}" destId="{0CFA0030-A524-5148-9159-F005DF9C7257}" srcOrd="0" destOrd="0" presId="urn:microsoft.com/office/officeart/2005/8/layout/vList5"/>
    <dgm:cxn modelId="{739EA76B-A8E5-8345-AE9E-1E15821268DD}" type="presParOf" srcId="{B382BB16-9AE6-2147-A350-1C4F2351A54D}" destId="{C3A47219-CF1F-E543-8EA8-70B7C0D461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FF916-3A68-F140-9A6A-739F39A4BAC8}">
      <dsp:nvSpPr>
        <dsp:cNvPr id="0" name=""/>
        <dsp:cNvSpPr/>
      </dsp:nvSpPr>
      <dsp:spPr>
        <a:xfrm>
          <a:off x="205" y="687670"/>
          <a:ext cx="2479997" cy="2975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Enable Community building through formal and  informal networks</a:t>
          </a:r>
        </a:p>
      </dsp:txBody>
      <dsp:txXfrm>
        <a:off x="205" y="1878069"/>
        <a:ext cx="2479997" cy="1785598"/>
      </dsp:txXfrm>
    </dsp:sp>
    <dsp:sp modelId="{7DD92019-88E7-FA4F-80D2-3DC9C0CC4430}">
      <dsp:nvSpPr>
        <dsp:cNvPr id="0" name=""/>
        <dsp:cNvSpPr/>
      </dsp:nvSpPr>
      <dsp:spPr>
        <a:xfrm>
          <a:off x="205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</a:p>
      </dsp:txBody>
      <dsp:txXfrm>
        <a:off x="205" y="687670"/>
        <a:ext cx="2479997" cy="1190398"/>
      </dsp:txXfrm>
    </dsp:sp>
    <dsp:sp modelId="{131643FF-682F-6749-89A8-D326E96A46DD}">
      <dsp:nvSpPr>
        <dsp:cNvPr id="0" name=""/>
        <dsp:cNvSpPr/>
      </dsp:nvSpPr>
      <dsp:spPr>
        <a:xfrm>
          <a:off x="2678602" y="687670"/>
          <a:ext cx="2479997" cy="29759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Build Incident management &amp; Technical Capacity of CSIRTs in the region.</a:t>
          </a:r>
        </a:p>
      </dsp:txBody>
      <dsp:txXfrm>
        <a:off x="2678602" y="1878069"/>
        <a:ext cx="2479997" cy="1785598"/>
      </dsp:txXfrm>
    </dsp:sp>
    <dsp:sp modelId="{571693B1-9798-5C44-9F84-63CD731CE6A6}">
      <dsp:nvSpPr>
        <dsp:cNvPr id="0" name=""/>
        <dsp:cNvSpPr/>
      </dsp:nvSpPr>
      <dsp:spPr>
        <a:xfrm>
          <a:off x="2678602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02</a:t>
          </a:r>
        </a:p>
      </dsp:txBody>
      <dsp:txXfrm>
        <a:off x="2678602" y="687670"/>
        <a:ext cx="2479997" cy="1190398"/>
      </dsp:txXfrm>
    </dsp:sp>
    <dsp:sp modelId="{77DBA666-5F99-7842-A07A-000ED69BE4B7}">
      <dsp:nvSpPr>
        <dsp:cNvPr id="0" name=""/>
        <dsp:cNvSpPr/>
      </dsp:nvSpPr>
      <dsp:spPr>
        <a:xfrm>
          <a:off x="5356999" y="687670"/>
          <a:ext cx="2479997" cy="29759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Facilitate Advisory &amp; Mentorship</a:t>
          </a:r>
        </a:p>
      </dsp:txBody>
      <dsp:txXfrm>
        <a:off x="5356999" y="1878069"/>
        <a:ext cx="2479997" cy="1785598"/>
      </dsp:txXfrm>
    </dsp:sp>
    <dsp:sp modelId="{067B5A7C-2F39-EA4C-9422-F8B86904F423}">
      <dsp:nvSpPr>
        <dsp:cNvPr id="0" name=""/>
        <dsp:cNvSpPr/>
      </dsp:nvSpPr>
      <dsp:spPr>
        <a:xfrm>
          <a:off x="5356999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03</a:t>
          </a:r>
        </a:p>
      </dsp:txBody>
      <dsp:txXfrm>
        <a:off x="5356999" y="687670"/>
        <a:ext cx="2479997" cy="1190398"/>
      </dsp:txXfrm>
    </dsp:sp>
    <dsp:sp modelId="{139AA4DD-E77C-0D41-A4FF-A02C953F40AF}">
      <dsp:nvSpPr>
        <dsp:cNvPr id="0" name=""/>
        <dsp:cNvSpPr/>
      </dsp:nvSpPr>
      <dsp:spPr>
        <a:xfrm>
          <a:off x="8035397" y="687670"/>
          <a:ext cx="2479997" cy="29759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 Trust relations with Partners &amp; Stakeholders</a:t>
          </a:r>
        </a:p>
      </dsp:txBody>
      <dsp:txXfrm>
        <a:off x="8035397" y="1878069"/>
        <a:ext cx="2479997" cy="1785598"/>
      </dsp:txXfrm>
    </dsp:sp>
    <dsp:sp modelId="{203A75C1-F95F-7A40-A987-28E4F7503319}">
      <dsp:nvSpPr>
        <dsp:cNvPr id="0" name=""/>
        <dsp:cNvSpPr/>
      </dsp:nvSpPr>
      <dsp:spPr>
        <a:xfrm>
          <a:off x="8035397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04</a:t>
          </a:r>
          <a:endParaRPr lang="en-GB" sz="6100" kern="1200" dirty="0"/>
        </a:p>
      </dsp:txBody>
      <dsp:txXfrm>
        <a:off x="8035397" y="687670"/>
        <a:ext cx="2479997" cy="1190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089DE-CD18-452F-84CD-9AD872F831C0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35E8D-F464-456E-BCBE-FFC44379D3BC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D4A03-D70C-49AB-8F81-A5999368388B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Transparency and Open Communication</a:t>
          </a:r>
          <a:endParaRPr lang="en-US" sz="2200" kern="1200"/>
        </a:p>
      </dsp:txBody>
      <dsp:txXfrm>
        <a:off x="1057183" y="1805"/>
        <a:ext cx="9458416" cy="915310"/>
      </dsp:txXfrm>
    </dsp:sp>
    <dsp:sp modelId="{6550514C-9AF4-48F8-B4C3-829F2C702854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0C734-2854-4928-8B7D-EA701EDD91B0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C6929-42CC-4382-BC6E-49CA38D01E0B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Competence and Reliability</a:t>
          </a:r>
          <a:endParaRPr lang="en-US" sz="2200" kern="1200"/>
        </a:p>
      </dsp:txBody>
      <dsp:txXfrm>
        <a:off x="1057183" y="1145944"/>
        <a:ext cx="9458416" cy="915310"/>
      </dsp:txXfrm>
    </dsp:sp>
    <dsp:sp modelId="{B1DDBC2A-CAFD-4148-B999-226B8F859A60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E3B99-3D51-4836-A658-BCC4BEBE12E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8A801-046C-4F1D-B193-DF73208E5104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Confidentiality and Privacy</a:t>
          </a:r>
          <a:endParaRPr lang="en-US" sz="2200" kern="1200"/>
        </a:p>
      </dsp:txBody>
      <dsp:txXfrm>
        <a:off x="1057183" y="2290082"/>
        <a:ext cx="9458416" cy="915310"/>
      </dsp:txXfrm>
    </dsp:sp>
    <dsp:sp modelId="{B86CF739-105B-47A4-AD79-0BC46DF750A8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9F3C9-0377-49AF-A4D9-9C408C5D2DFF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957DB-655D-4299-9587-78CEF7C01449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Collaboration and Inclusiveness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CBA0A-13DA-BF41-93C7-2C671BE06529}">
      <dsp:nvSpPr>
        <dsp:cNvPr id="0" name=""/>
        <dsp:cNvSpPr/>
      </dsp:nvSpPr>
      <dsp:spPr>
        <a:xfrm>
          <a:off x="0" y="17781"/>
          <a:ext cx="6172199" cy="643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500" b="1" kern="1200" dirty="0"/>
            <a:t>1. Transparency &amp; Communication</a:t>
          </a:r>
          <a:r>
            <a:rPr lang="en-GB" sz="2500" kern="1200" dirty="0"/>
            <a:t> </a:t>
          </a:r>
          <a:endParaRPr lang="en-US" sz="2500" kern="1200" dirty="0"/>
        </a:p>
      </dsp:txBody>
      <dsp:txXfrm>
        <a:off x="31413" y="49194"/>
        <a:ext cx="6109373" cy="580674"/>
      </dsp:txXfrm>
    </dsp:sp>
    <dsp:sp modelId="{7EE43EB6-5F72-544E-9276-D0FBD022DDC1}">
      <dsp:nvSpPr>
        <dsp:cNvPr id="0" name=""/>
        <dsp:cNvSpPr/>
      </dsp:nvSpPr>
      <dsp:spPr>
        <a:xfrm>
          <a:off x="0" y="661281"/>
          <a:ext cx="6172199" cy="750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Recognize proactive information sharing 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Publicly acknowledge contributors</a:t>
          </a:r>
          <a:endParaRPr lang="en-US" sz="2000" kern="1200" dirty="0"/>
        </a:p>
      </dsp:txBody>
      <dsp:txXfrm>
        <a:off x="0" y="661281"/>
        <a:ext cx="6172199" cy="750375"/>
      </dsp:txXfrm>
    </dsp:sp>
    <dsp:sp modelId="{38F1E9A9-6B46-894C-A07D-E3116C21E8E7}">
      <dsp:nvSpPr>
        <dsp:cNvPr id="0" name=""/>
        <dsp:cNvSpPr/>
      </dsp:nvSpPr>
      <dsp:spPr>
        <a:xfrm>
          <a:off x="0" y="1411656"/>
          <a:ext cx="6172199" cy="643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500" b="1" kern="1200" dirty="0"/>
            <a:t>2. Proactive Engagement</a:t>
          </a:r>
          <a:r>
            <a:rPr lang="en-GB" sz="2500" kern="1200" dirty="0"/>
            <a:t> </a:t>
          </a:r>
          <a:endParaRPr lang="en-US" sz="2500" kern="1200" dirty="0"/>
        </a:p>
      </dsp:txBody>
      <dsp:txXfrm>
        <a:off x="31413" y="1443069"/>
        <a:ext cx="6109373" cy="580674"/>
      </dsp:txXfrm>
    </dsp:sp>
    <dsp:sp modelId="{D557C89B-18DF-0A46-AB94-124F36D0E3D2}">
      <dsp:nvSpPr>
        <dsp:cNvPr id="0" name=""/>
        <dsp:cNvSpPr/>
      </dsp:nvSpPr>
      <dsp:spPr>
        <a:xfrm>
          <a:off x="0" y="2055156"/>
          <a:ext cx="6172199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Offer certifications, training, and incentives for participation</a:t>
          </a:r>
          <a:endParaRPr lang="en-US" sz="2000" kern="1200" dirty="0"/>
        </a:p>
      </dsp:txBody>
      <dsp:txXfrm>
        <a:off x="0" y="2055156"/>
        <a:ext cx="6172199" cy="685687"/>
      </dsp:txXfrm>
    </dsp:sp>
    <dsp:sp modelId="{150F840E-377C-644C-A43E-C13B763D6B56}">
      <dsp:nvSpPr>
        <dsp:cNvPr id="0" name=""/>
        <dsp:cNvSpPr/>
      </dsp:nvSpPr>
      <dsp:spPr>
        <a:xfrm>
          <a:off x="0" y="2740843"/>
          <a:ext cx="6172199" cy="643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500" b="1" kern="1200" dirty="0"/>
            <a:t>3. Demonstrating Performance</a:t>
          </a:r>
          <a:r>
            <a:rPr lang="en-GB" sz="2500" kern="1200" dirty="0"/>
            <a:t> </a:t>
          </a:r>
          <a:endParaRPr lang="en-US" sz="2500" kern="1200" dirty="0"/>
        </a:p>
      </dsp:txBody>
      <dsp:txXfrm>
        <a:off x="31413" y="2772256"/>
        <a:ext cx="6109373" cy="580674"/>
      </dsp:txXfrm>
    </dsp:sp>
    <dsp:sp modelId="{8BB6A59A-2721-BE4A-BCD0-3B75A9B521E9}">
      <dsp:nvSpPr>
        <dsp:cNvPr id="0" name=""/>
        <dsp:cNvSpPr/>
      </dsp:nvSpPr>
      <dsp:spPr>
        <a:xfrm>
          <a:off x="0" y="3384343"/>
          <a:ext cx="6172199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Use awards and recognition for improvements</a:t>
          </a:r>
          <a:endParaRPr lang="en-US" sz="2000" kern="1200" dirty="0"/>
        </a:p>
      </dsp:txBody>
      <dsp:txXfrm>
        <a:off x="0" y="3384343"/>
        <a:ext cx="6172199" cy="414000"/>
      </dsp:txXfrm>
    </dsp:sp>
    <dsp:sp modelId="{A5023C53-8B29-4345-BD0E-2894A7496D64}">
      <dsp:nvSpPr>
        <dsp:cNvPr id="0" name=""/>
        <dsp:cNvSpPr/>
      </dsp:nvSpPr>
      <dsp:spPr>
        <a:xfrm>
          <a:off x="0" y="3798343"/>
          <a:ext cx="6172199" cy="643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500" b="1" kern="1200" dirty="0"/>
            <a:t>4. Fostering Collaboration</a:t>
          </a:r>
          <a:r>
            <a:rPr lang="en-GB" sz="2500" kern="1200" dirty="0"/>
            <a:t> </a:t>
          </a:r>
          <a:endParaRPr lang="en-US" sz="2500" kern="1200" dirty="0"/>
        </a:p>
      </dsp:txBody>
      <dsp:txXfrm>
        <a:off x="31413" y="3829756"/>
        <a:ext cx="6109373" cy="580674"/>
      </dsp:txXfrm>
    </dsp:sp>
    <dsp:sp modelId="{105E4926-EB68-4A42-B553-A67FD33B7406}">
      <dsp:nvSpPr>
        <dsp:cNvPr id="0" name=""/>
        <dsp:cNvSpPr/>
      </dsp:nvSpPr>
      <dsp:spPr>
        <a:xfrm>
          <a:off x="0" y="4441843"/>
          <a:ext cx="6172199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Host joint workshops; reward teamwork</a:t>
          </a:r>
          <a:endParaRPr lang="en-US" sz="2000" kern="1200" dirty="0"/>
        </a:p>
      </dsp:txBody>
      <dsp:txXfrm>
        <a:off x="0" y="4441843"/>
        <a:ext cx="6172199" cy="41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DAA61-527C-AF43-B443-C372B279E180}">
      <dsp:nvSpPr>
        <dsp:cNvPr id="0" name=""/>
        <dsp:cNvSpPr/>
      </dsp:nvSpPr>
      <dsp:spPr>
        <a:xfrm>
          <a:off x="0" y="142588"/>
          <a:ext cx="6172199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1. Confidentiality &amp; Privacy</a:t>
          </a:r>
          <a:r>
            <a:rPr lang="en-GB" sz="2700" kern="1200"/>
            <a:t> </a:t>
          </a:r>
          <a:endParaRPr lang="en-US" sz="2700" kern="1200"/>
        </a:p>
      </dsp:txBody>
      <dsp:txXfrm>
        <a:off x="31613" y="174201"/>
        <a:ext cx="6108973" cy="584369"/>
      </dsp:txXfrm>
    </dsp:sp>
    <dsp:sp modelId="{0BA1FB63-4E09-BD45-A596-83AB8F481A3B}">
      <dsp:nvSpPr>
        <dsp:cNvPr id="0" name=""/>
        <dsp:cNvSpPr/>
      </dsp:nvSpPr>
      <dsp:spPr>
        <a:xfrm>
          <a:off x="0" y="790183"/>
          <a:ext cx="617219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/>
            <a:t>Enforce penalties for data breaches</a:t>
          </a:r>
          <a:endParaRPr lang="en-US" sz="2100" kern="1200"/>
        </a:p>
      </dsp:txBody>
      <dsp:txXfrm>
        <a:off x="0" y="790183"/>
        <a:ext cx="6172199" cy="447120"/>
      </dsp:txXfrm>
    </dsp:sp>
    <dsp:sp modelId="{A2EEB610-4C3D-D04E-92F9-56A17D21A3D8}">
      <dsp:nvSpPr>
        <dsp:cNvPr id="0" name=""/>
        <dsp:cNvSpPr/>
      </dsp:nvSpPr>
      <dsp:spPr>
        <a:xfrm>
          <a:off x="0" y="1237303"/>
          <a:ext cx="6172199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2. Consistency &amp; Reliability</a:t>
          </a:r>
          <a:r>
            <a:rPr lang="en-GB" sz="2700" kern="1200" dirty="0"/>
            <a:t> </a:t>
          </a:r>
          <a:endParaRPr lang="en-US" sz="2700" kern="1200" dirty="0"/>
        </a:p>
      </dsp:txBody>
      <dsp:txXfrm>
        <a:off x="31613" y="1268916"/>
        <a:ext cx="6108973" cy="584369"/>
      </dsp:txXfrm>
    </dsp:sp>
    <dsp:sp modelId="{E08A7AA1-E9CE-5345-A23B-E882E46635E7}">
      <dsp:nvSpPr>
        <dsp:cNvPr id="0" name=""/>
        <dsp:cNvSpPr/>
      </dsp:nvSpPr>
      <dsp:spPr>
        <a:xfrm>
          <a:off x="0" y="1884898"/>
          <a:ext cx="617219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/>
            <a:t>Clear accountability mechanisms</a:t>
          </a:r>
          <a:endParaRPr lang="en-US" sz="2100" kern="1200"/>
        </a:p>
      </dsp:txBody>
      <dsp:txXfrm>
        <a:off x="0" y="1884898"/>
        <a:ext cx="6172199" cy="447120"/>
      </dsp:txXfrm>
    </dsp:sp>
    <dsp:sp modelId="{DD904985-2304-A84F-B372-ACB68B01E6AD}">
      <dsp:nvSpPr>
        <dsp:cNvPr id="0" name=""/>
        <dsp:cNvSpPr/>
      </dsp:nvSpPr>
      <dsp:spPr>
        <a:xfrm>
          <a:off x="0" y="2332018"/>
          <a:ext cx="6172199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3. Institutional Support</a:t>
          </a:r>
          <a:r>
            <a:rPr lang="en-GB" sz="2700" kern="1200"/>
            <a:t> </a:t>
          </a:r>
          <a:endParaRPr lang="en-US" sz="2700" kern="1200"/>
        </a:p>
      </dsp:txBody>
      <dsp:txXfrm>
        <a:off x="31613" y="2363631"/>
        <a:ext cx="6108973" cy="584369"/>
      </dsp:txXfrm>
    </dsp:sp>
    <dsp:sp modelId="{312E436E-C310-1941-9768-71895BCBD111}">
      <dsp:nvSpPr>
        <dsp:cNvPr id="0" name=""/>
        <dsp:cNvSpPr/>
      </dsp:nvSpPr>
      <dsp:spPr>
        <a:xfrm>
          <a:off x="0" y="2979613"/>
          <a:ext cx="617219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/>
            <a:t>Use authoritative mandates to ensure compliance</a:t>
          </a:r>
          <a:endParaRPr lang="en-US" sz="2100" kern="1200"/>
        </a:p>
      </dsp:txBody>
      <dsp:txXfrm>
        <a:off x="0" y="2979613"/>
        <a:ext cx="6172199" cy="447120"/>
      </dsp:txXfrm>
    </dsp:sp>
    <dsp:sp modelId="{FA1F4190-3559-2849-A7A2-411139B99560}">
      <dsp:nvSpPr>
        <dsp:cNvPr id="0" name=""/>
        <dsp:cNvSpPr/>
      </dsp:nvSpPr>
      <dsp:spPr>
        <a:xfrm>
          <a:off x="0" y="3426733"/>
          <a:ext cx="6172199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4. Monitoring &amp; Audits</a:t>
          </a:r>
          <a:r>
            <a:rPr lang="en-GB" sz="2700" kern="1200"/>
            <a:t> </a:t>
          </a:r>
          <a:endParaRPr lang="en-US" sz="2700" kern="1200"/>
        </a:p>
      </dsp:txBody>
      <dsp:txXfrm>
        <a:off x="31613" y="3458346"/>
        <a:ext cx="6108973" cy="584369"/>
      </dsp:txXfrm>
    </dsp:sp>
    <dsp:sp modelId="{4DB1951C-33DC-E84F-8923-11D1F095D448}">
      <dsp:nvSpPr>
        <dsp:cNvPr id="0" name=""/>
        <dsp:cNvSpPr/>
      </dsp:nvSpPr>
      <dsp:spPr>
        <a:xfrm>
          <a:off x="0" y="4074328"/>
          <a:ext cx="6172199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/>
            <a:t>Conduct regular assessments; enforce corrective actions</a:t>
          </a:r>
          <a:endParaRPr lang="en-US" sz="2100" kern="1200"/>
        </a:p>
      </dsp:txBody>
      <dsp:txXfrm>
        <a:off x="0" y="4074328"/>
        <a:ext cx="6172199" cy="656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B99E1-88E8-9846-AF1C-F2B1278DAB44}">
      <dsp:nvSpPr>
        <dsp:cNvPr id="0" name=""/>
        <dsp:cNvSpPr/>
      </dsp:nvSpPr>
      <dsp:spPr>
        <a:xfrm rot="5400000">
          <a:off x="2238701" y="-770743"/>
          <a:ext cx="720774" cy="244620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Combine incentives with enforcement</a:t>
          </a:r>
        </a:p>
      </dsp:txBody>
      <dsp:txXfrm rot="-5400000">
        <a:off x="1375989" y="127154"/>
        <a:ext cx="2411015" cy="650404"/>
      </dsp:txXfrm>
    </dsp:sp>
    <dsp:sp modelId="{0F1F1C1F-2DD7-834A-8D4C-FC88D48FE5C3}">
      <dsp:nvSpPr>
        <dsp:cNvPr id="0" name=""/>
        <dsp:cNvSpPr/>
      </dsp:nvSpPr>
      <dsp:spPr>
        <a:xfrm>
          <a:off x="0" y="1873"/>
          <a:ext cx="1375988" cy="9009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Combine</a:t>
          </a:r>
        </a:p>
      </dsp:txBody>
      <dsp:txXfrm>
        <a:off x="43982" y="45855"/>
        <a:ext cx="1288024" cy="813003"/>
      </dsp:txXfrm>
    </dsp:sp>
    <dsp:sp modelId="{AA62F619-91EF-DD42-A712-6AC098038A79}">
      <dsp:nvSpPr>
        <dsp:cNvPr id="0" name=""/>
        <dsp:cNvSpPr/>
      </dsp:nvSpPr>
      <dsp:spPr>
        <a:xfrm rot="5400000">
          <a:off x="2238701" y="175272"/>
          <a:ext cx="720774" cy="244620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Tailor activities to constituent needs</a:t>
          </a:r>
        </a:p>
      </dsp:txBody>
      <dsp:txXfrm rot="-5400000">
        <a:off x="1375989" y="1073170"/>
        <a:ext cx="2411015" cy="650404"/>
      </dsp:txXfrm>
    </dsp:sp>
    <dsp:sp modelId="{3E185FED-5D40-C444-9828-852B84926BB2}">
      <dsp:nvSpPr>
        <dsp:cNvPr id="0" name=""/>
        <dsp:cNvSpPr/>
      </dsp:nvSpPr>
      <dsp:spPr>
        <a:xfrm>
          <a:off x="0" y="947889"/>
          <a:ext cx="1375988" cy="9009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Tailor</a:t>
          </a:r>
        </a:p>
      </dsp:txBody>
      <dsp:txXfrm>
        <a:off x="43982" y="991871"/>
        <a:ext cx="1288024" cy="813003"/>
      </dsp:txXfrm>
    </dsp:sp>
    <dsp:sp modelId="{D27671B8-ADA5-E349-BA05-3D0CFA79393E}">
      <dsp:nvSpPr>
        <dsp:cNvPr id="0" name=""/>
        <dsp:cNvSpPr/>
      </dsp:nvSpPr>
      <dsp:spPr>
        <a:xfrm rot="5400000">
          <a:off x="2238701" y="1121288"/>
          <a:ext cx="720774" cy="244620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Communicate benefits and obligations clearly</a:t>
          </a:r>
        </a:p>
      </dsp:txBody>
      <dsp:txXfrm rot="-5400000">
        <a:off x="1375989" y="2019186"/>
        <a:ext cx="2411015" cy="650404"/>
      </dsp:txXfrm>
    </dsp:sp>
    <dsp:sp modelId="{5A1B9BBE-12BE-9B46-AA83-84DD5BD042BE}">
      <dsp:nvSpPr>
        <dsp:cNvPr id="0" name=""/>
        <dsp:cNvSpPr/>
      </dsp:nvSpPr>
      <dsp:spPr>
        <a:xfrm>
          <a:off x="0" y="1893905"/>
          <a:ext cx="1375988" cy="9009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Communicate</a:t>
          </a:r>
        </a:p>
      </dsp:txBody>
      <dsp:txXfrm>
        <a:off x="43982" y="1937887"/>
        <a:ext cx="1288024" cy="813003"/>
      </dsp:txXfrm>
    </dsp:sp>
    <dsp:sp modelId="{C3A47219-CF1F-E543-8EA8-70B7C0D4617C}">
      <dsp:nvSpPr>
        <dsp:cNvPr id="0" name=""/>
        <dsp:cNvSpPr/>
      </dsp:nvSpPr>
      <dsp:spPr>
        <a:xfrm rot="5400000">
          <a:off x="2238701" y="2067304"/>
          <a:ext cx="720774" cy="244620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Foster a culture of trust and accountability</a:t>
          </a:r>
        </a:p>
      </dsp:txBody>
      <dsp:txXfrm rot="-5400000">
        <a:off x="1375989" y="2965202"/>
        <a:ext cx="2411015" cy="650404"/>
      </dsp:txXfrm>
    </dsp:sp>
    <dsp:sp modelId="{0CFA0030-A524-5148-9159-F005DF9C7257}">
      <dsp:nvSpPr>
        <dsp:cNvPr id="0" name=""/>
        <dsp:cNvSpPr/>
      </dsp:nvSpPr>
      <dsp:spPr>
        <a:xfrm>
          <a:off x="0" y="2839921"/>
          <a:ext cx="1375988" cy="9009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Foster</a:t>
          </a:r>
        </a:p>
      </dsp:txBody>
      <dsp:txXfrm>
        <a:off x="43982" y="2883903"/>
        <a:ext cx="1288024" cy="813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586B5-E9CF-F640-9CEC-E5D726C2CB78}" type="datetimeFigureOut">
              <a:rPr lang="en-GH" smtClean="0"/>
              <a:t>09/07/2025</a:t>
            </a:fld>
            <a:endParaRPr lang="en-G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B0A59-6076-644E-B5D5-C65D30CDD86D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61172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Focused on fostering trust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Being responsive to the needs, priorities, and ambitions of local partners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Leveraging local, regional, and global peer-to-peer information and good practice sharing and capacity building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Developing ecosystem of capable, trusted partners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Indicators of IR = tools, equipment, theoretical training, and policies w/o operaitonalisation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474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DFA9C-0CEF-4C77-BDF3-4C054050B1A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70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;p2">
            <a:extLst>
              <a:ext uri="{FF2B5EF4-FFF2-40B4-BE49-F238E27FC236}">
                <a16:creationId xmlns:a16="http://schemas.microsoft.com/office/drawing/2014/main" id="{2140F755-8E25-82F7-5EC5-294148D4EB7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" y="3206"/>
            <a:ext cx="12180600" cy="6851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87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;p3">
            <a:extLst>
              <a:ext uri="{FF2B5EF4-FFF2-40B4-BE49-F238E27FC236}">
                <a16:creationId xmlns:a16="http://schemas.microsoft.com/office/drawing/2014/main" id="{4B9AC663-689D-161F-F7D7-5678CB4695B5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0" y="3206"/>
            <a:ext cx="12180600" cy="68515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;p3">
            <a:extLst>
              <a:ext uri="{FF2B5EF4-FFF2-40B4-BE49-F238E27FC236}">
                <a16:creationId xmlns:a16="http://schemas.microsoft.com/office/drawing/2014/main" id="{63538EBE-B7EB-4C1F-A95D-8E377158380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13954" y="444138"/>
            <a:ext cx="109989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B49"/>
              </a:buClr>
              <a:buSzPts val="4200"/>
              <a:buFont typeface="Open Sans"/>
              <a:buNone/>
              <a:defRPr sz="3600" b="0" i="0" u="none" strike="noStrike" cap="none">
                <a:solidFill>
                  <a:srgbClr val="382B68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endParaRPr lang="pt-BR" dirty="0"/>
          </a:p>
        </p:txBody>
      </p:sp>
      <p:sp>
        <p:nvSpPr>
          <p:cNvPr id="9" name="Google Shape;13;p3">
            <a:extLst>
              <a:ext uri="{FF2B5EF4-FFF2-40B4-BE49-F238E27FC236}">
                <a16:creationId xmlns:a16="http://schemas.microsoft.com/office/drawing/2014/main" id="{452D8204-CA76-933E-616B-D4C0226311F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96537" y="1825625"/>
            <a:ext cx="10998900" cy="437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35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01813"/>
              </a:buClr>
              <a:buSzPts val="26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052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</a:t>
            </a:r>
            <a:r>
              <a:rPr lang="pt-BR" dirty="0" err="1"/>
              <a:t>text</a:t>
            </a:r>
            <a:endParaRPr lang="pt-BR" dirty="0"/>
          </a:p>
          <a:p>
            <a:pPr marL="457200" marR="0" lvl="0" indent="-393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01813"/>
              </a:buClr>
              <a:buSzPts val="2600"/>
              <a:buFont typeface="Noto Sans Symbols"/>
              <a:buChar char="▪"/>
              <a:tabLst/>
              <a:defRPr/>
            </a:pPr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</a:t>
            </a:r>
            <a:r>
              <a:rPr lang="pt-BR" dirty="0" err="1"/>
              <a:t>text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154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;p4">
            <a:extLst>
              <a:ext uri="{FF2B5EF4-FFF2-40B4-BE49-F238E27FC236}">
                <a16:creationId xmlns:a16="http://schemas.microsoft.com/office/drawing/2014/main" id="{60586F81-1BA9-5EF5-34AD-E8AA090F12F7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40" y="3172"/>
            <a:ext cx="12180723" cy="68516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;p4">
            <a:extLst>
              <a:ext uri="{FF2B5EF4-FFF2-40B4-BE49-F238E27FC236}">
                <a16:creationId xmlns:a16="http://schemas.microsoft.com/office/drawing/2014/main" id="{3BD876F5-5E97-A41E-A832-D37163EB567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738510" y="746213"/>
            <a:ext cx="5972684" cy="549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35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01813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052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!</a:t>
            </a:r>
          </a:p>
          <a:p>
            <a:pPr lvl="0"/>
            <a:r>
              <a:rPr lang="pt-BR" dirty="0"/>
              <a:t>[</a:t>
            </a:r>
            <a:r>
              <a:rPr lang="pt-BR" dirty="0" err="1"/>
              <a:t>contact</a:t>
            </a:r>
            <a:r>
              <a:rPr lang="pt-BR" dirty="0"/>
              <a:t> </a:t>
            </a:r>
            <a:r>
              <a:rPr lang="pt-BR" dirty="0" err="1"/>
              <a:t>information</a:t>
            </a:r>
            <a:r>
              <a:rPr lang="pt-BR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5935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8;p5">
            <a:extLst>
              <a:ext uri="{FF2B5EF4-FFF2-40B4-BE49-F238E27FC236}">
                <a16:creationId xmlns:a16="http://schemas.microsoft.com/office/drawing/2014/main" id="{9752D0F3-6F96-E25B-D84C-D908B65CA03A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0" y="3206"/>
            <a:ext cx="12180600" cy="68515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9;p5">
            <a:extLst>
              <a:ext uri="{FF2B5EF4-FFF2-40B4-BE49-F238E27FC236}">
                <a16:creationId xmlns:a16="http://schemas.microsoft.com/office/drawing/2014/main" id="{3EC9AABF-C4B7-E474-AE4D-B66952D94EA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13954" y="444138"/>
            <a:ext cx="109989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B49"/>
              </a:buClr>
              <a:buSzPts val="4200"/>
              <a:buFont typeface="Open Sans"/>
              <a:buNone/>
              <a:defRPr sz="3600" b="0" i="0" u="none" strike="noStrike" cap="none">
                <a:solidFill>
                  <a:srgbClr val="821D3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pt-BR" dirty="0"/>
              <a:t>CLICK TO EDIT TITLE</a:t>
            </a:r>
          </a:p>
        </p:txBody>
      </p:sp>
      <p:sp>
        <p:nvSpPr>
          <p:cNvPr id="10" name="Google Shape;20;p5">
            <a:extLst>
              <a:ext uri="{FF2B5EF4-FFF2-40B4-BE49-F238E27FC236}">
                <a16:creationId xmlns:a16="http://schemas.microsoft.com/office/drawing/2014/main" id="{1285699E-FE51-B01D-583D-3130BA5188E7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96536" y="1825625"/>
            <a:ext cx="5255700" cy="4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35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01813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052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</a:t>
            </a:r>
            <a:r>
              <a:rPr lang="pt-BR" dirty="0" err="1"/>
              <a:t>text</a:t>
            </a:r>
            <a:endParaRPr lang="pt-BR" dirty="0"/>
          </a:p>
        </p:txBody>
      </p:sp>
      <p:sp>
        <p:nvSpPr>
          <p:cNvPr id="11" name="Google Shape;21;p5">
            <a:extLst>
              <a:ext uri="{FF2B5EF4-FFF2-40B4-BE49-F238E27FC236}">
                <a16:creationId xmlns:a16="http://schemas.microsoft.com/office/drawing/2014/main" id="{41B23DA2-88DF-BF47-09AE-0B8565369EF6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096000" y="1825625"/>
            <a:ext cx="5499600" cy="4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01813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052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</a:t>
            </a:r>
            <a:r>
              <a:rPr lang="pt-BR" dirty="0" err="1"/>
              <a:t>text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484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3607-1AA3-9EA2-A3B6-9A0BFA17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8CC24-E35C-2243-B551-8FE7B7664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58A1-4C50-8999-D85B-2E76F800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B2632-389F-8FA6-2D33-32CF0115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9866F-4E18-FBF4-6F10-8B9FB897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7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2 content ">
  <p:cSld name="1_Title and 2 content 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613954" y="444138"/>
            <a:ext cx="10998926" cy="97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700"/>
              </a:buClr>
              <a:buSzPts val="4200"/>
              <a:buFont typeface="Open Sans"/>
              <a:buNone/>
              <a:defRPr sz="4200" b="0" i="0" u="none" strike="noStrike" cap="none">
                <a:solidFill>
                  <a:srgbClr val="1427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596536" y="1825625"/>
            <a:ext cx="5255623" cy="410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427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2"/>
          </p:nvPr>
        </p:nvSpPr>
        <p:spPr>
          <a:xfrm>
            <a:off x="6339841" y="1825625"/>
            <a:ext cx="5255623" cy="410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427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45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1C2A-3EA3-E523-19E2-C1226F29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B30EA-4AC7-CE4E-806D-236B9F053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6CD45-7A64-0205-D616-54043F6F0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0401E-ED05-12AC-8C1E-B0640F9A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9EAE5-3350-8C7D-0C04-6EDA6484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B33B8-B393-0282-C658-1E7695B2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4E29-4A35-071C-B193-737A1F18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BF0B5-24AA-565B-5665-E55BD13F1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E0EA3-98AB-5BBC-20A0-C61BADD42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C537F-ED91-6A2E-0A39-470C38F8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A57EC-09C9-B71A-4B54-4A3D0A66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6420E-27B2-01FA-CFB3-AA66C730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2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3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.org/conference/2025/program#pFIRST-CORE-Session-Enhancing-Trust-within-Africa-CSIRT-Communities-Using-the-Carrot-and-Stick-Principl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ric@first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C9F746A-4301-B2B7-F9B7-3929B72DB0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5706533"/>
            <a:ext cx="12191998" cy="81855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1800" dirty="0">
                <a:solidFill>
                  <a:srgbClr val="FFB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Eric Akumiah (FIRST, Ghana)</a:t>
            </a:r>
            <a:endParaRPr lang="pt-BR" sz="1800" dirty="0">
              <a:solidFill>
                <a:srgbClr val="FFB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Google Shape;9;p2">
            <a:extLst>
              <a:ext uri="{FF2B5EF4-FFF2-40B4-BE49-F238E27FC236}">
                <a16:creationId xmlns:a16="http://schemas.microsoft.com/office/drawing/2014/main" id="{B877449D-5AB4-31B4-240A-268D2C3F8A95}"/>
              </a:ext>
            </a:extLst>
          </p:cNvPr>
          <p:cNvSpPr txBox="1">
            <a:spLocks/>
          </p:cNvSpPr>
          <p:nvPr/>
        </p:nvSpPr>
        <p:spPr>
          <a:xfrm>
            <a:off x="0" y="3725334"/>
            <a:ext cx="12191999" cy="198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Open Sans"/>
              <a:buNone/>
              <a:defRPr sz="5000" b="0" i="0" u="none" strike="noStrike" cap="none">
                <a:solidFill>
                  <a:srgbClr val="821D3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Enhancing Trust within Africa CSIRT Communities Using the “Carrot and Stick”</a:t>
            </a:r>
            <a:r>
              <a:rPr lang="en-GB" sz="3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3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Principl</a:t>
            </a:r>
            <a:r>
              <a:rPr lang="en-GB" sz="3600" dirty="0">
                <a:solidFill>
                  <a:schemeClr val="bg1"/>
                </a:solidFill>
              </a:rPr>
              <a:t>e</a:t>
            </a:r>
            <a:endParaRPr lang="pt-BR" sz="2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2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carrot or the stick? Trends towards better ESG disclosure | by GRI ...">
            <a:extLst>
              <a:ext uri="{FF2B5EF4-FFF2-40B4-BE49-F238E27FC236}">
                <a16:creationId xmlns:a16="http://schemas.microsoft.com/office/drawing/2014/main" id="{343569E6-807A-044F-0060-99271AFFA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7859" y="735495"/>
            <a:ext cx="9952932" cy="517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7B9E0E-1513-25ED-2801-3CF7316C3171}"/>
              </a:ext>
            </a:extLst>
          </p:cNvPr>
          <p:cNvSpPr txBox="1"/>
          <p:nvPr/>
        </p:nvSpPr>
        <p:spPr>
          <a:xfrm>
            <a:off x="2483599" y="5911020"/>
            <a:ext cx="694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Presentation inspired by work done by Don Stikor FIRST in Mozambique </a:t>
            </a:r>
          </a:p>
        </p:txBody>
      </p:sp>
    </p:spTree>
    <p:extLst>
      <p:ext uri="{BB962C8B-B14F-4D97-AF65-F5344CB8AC3E}">
        <p14:creationId xmlns:p14="http://schemas.microsoft.com/office/powerpoint/2010/main" val="212145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53C7-A010-E91B-F79D-3B67F136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GB" sz="2700" b="1"/>
              <a:t>The Carrot Approach—Positive Reinforcements</a:t>
            </a:r>
            <a:br>
              <a:rPr lang="en-GB" sz="2700" b="1"/>
            </a:br>
            <a:endParaRPr lang="en-GH" sz="270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187ED39-09C3-2DCD-A7DA-4ADFC3EB4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0C22B9-9257-28A6-D08A-4A3F05D2A1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ouple holding hands in wedding">
            <a:extLst>
              <a:ext uri="{FF2B5EF4-FFF2-40B4-BE49-F238E27FC236}">
                <a16:creationId xmlns:a16="http://schemas.microsoft.com/office/drawing/2014/main" id="{C3D29F30-E8B0-1686-A4B2-8B228A5FCB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7" y="1808958"/>
            <a:ext cx="4698299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3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F15C-325E-33D9-F2F7-EC676DD3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746" y="27869"/>
            <a:ext cx="7581722" cy="1069975"/>
          </a:xfrm>
        </p:spPr>
        <p:txBody>
          <a:bodyPr anchor="b">
            <a:normAutofit fontScale="90000"/>
          </a:bodyPr>
          <a:lstStyle/>
          <a:p>
            <a:r>
              <a:rPr lang="en-GB" sz="2800" b="1" dirty="0"/>
              <a:t>The Stick Approach—Accountability &amp; Enforcement</a:t>
            </a:r>
            <a:br>
              <a:rPr lang="en-GB" sz="2800" b="1" dirty="0"/>
            </a:br>
            <a:endParaRPr lang="en-GH" sz="28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6D1D241-10F6-88B7-A708-A362E99BD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D5847E-D2A3-D234-0882-99EE13FDD7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Colourful beach umbrella on a pier">
            <a:extLst>
              <a:ext uri="{FF2B5EF4-FFF2-40B4-BE49-F238E27FC236}">
                <a16:creationId xmlns:a16="http://schemas.microsoft.com/office/drawing/2014/main" id="{FBC8F7E8-82FC-AF6E-B7AE-6BAC8A34A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9" y="1097844"/>
            <a:ext cx="4872038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7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9808C52A-1E5D-44F1-0D14-FF21F4C7CF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r="14291"/>
          <a:stretch>
            <a:fillRect/>
          </a:stretch>
        </p:blipFill>
        <p:spPr>
          <a:xfrm rot="10800000"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2CB17-B578-55D3-3B5A-ADD5A844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Practical Strategies for Implementation</a:t>
            </a:r>
            <a:endParaRPr lang="en-US" sz="400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46EB3CA-0944-A28B-FE0B-23D60E2FD3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8223683"/>
              </p:ext>
            </p:extLst>
          </p:nvPr>
        </p:nvGraphicFramePr>
        <p:xfrm>
          <a:off x="838200" y="2434201"/>
          <a:ext cx="3822189" cy="374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338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B46632-E556-AFB4-24DF-F4566038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H" b="1" dirty="0"/>
              <a:t>Conclusion</a:t>
            </a:r>
            <a:br>
              <a:rPr lang="en-GH" dirty="0"/>
            </a:br>
            <a:endParaRPr lang="en-G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CDF147-A2A3-A546-7C5C-AD532C009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H" dirty="0"/>
              <a:t>Trust is essential for effective CSIRT operation 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GH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H" dirty="0"/>
              <a:t>The carrot and stick approach helps motivate cooperation and adherence to best practice</a:t>
            </a:r>
          </a:p>
        </p:txBody>
      </p:sp>
    </p:spTree>
    <p:extLst>
      <p:ext uri="{BB962C8B-B14F-4D97-AF65-F5344CB8AC3E}">
        <p14:creationId xmlns:p14="http://schemas.microsoft.com/office/powerpoint/2010/main" val="113340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2458B9-53D9-0C34-AB83-740A9CA6B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Eric@first.org</a:t>
            </a:r>
            <a:endParaRPr lang="pt-BR" u="sng" dirty="0"/>
          </a:p>
          <a:p>
            <a:r>
              <a:rPr lang="pt-BR" dirty="0"/>
              <a:t>+233-243380612</a:t>
            </a:r>
          </a:p>
        </p:txBody>
      </p:sp>
    </p:spTree>
    <p:extLst>
      <p:ext uri="{BB962C8B-B14F-4D97-AF65-F5344CB8AC3E}">
        <p14:creationId xmlns:p14="http://schemas.microsoft.com/office/powerpoint/2010/main" val="102557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E0E4A-1C00-BDA4-F518-E6B3AE3AB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BBFD1-026F-8DBE-62F6-E5125B1867C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39841" y="300038"/>
            <a:ext cx="5255623" cy="5630499"/>
          </a:xfrm>
        </p:spPr>
        <p:txBody>
          <a:bodyPr/>
          <a:lstStyle/>
          <a:p>
            <a:endParaRPr lang="en-GH" sz="2000" dirty="0"/>
          </a:p>
          <a:p>
            <a:endParaRPr lang="en-GH" sz="2000" dirty="0"/>
          </a:p>
          <a:p>
            <a:endParaRPr lang="en-GH" sz="2000" dirty="0"/>
          </a:p>
          <a:p>
            <a:r>
              <a:rPr lang="en-GH" sz="2000" dirty="0"/>
              <a:t>FIRST Africa regional Liaison, Ghana </a:t>
            </a:r>
          </a:p>
          <a:p>
            <a:r>
              <a:rPr lang="en-GH" sz="2000" dirty="0"/>
              <a:t>Former Director of Operations &amp; Support, National IT Agency, GH</a:t>
            </a:r>
          </a:p>
          <a:p>
            <a:r>
              <a:rPr lang="en-GH" sz="2000" dirty="0"/>
              <a:t>Former Cyber Lead, MoC, Ghana</a:t>
            </a:r>
          </a:p>
          <a:p>
            <a:r>
              <a:rPr lang="en-GH" sz="2000" dirty="0"/>
              <a:t>Founding Manager, CERT-GH</a:t>
            </a:r>
          </a:p>
          <a:p>
            <a:r>
              <a:rPr lang="en-GH" sz="1600" dirty="0"/>
              <a:t>Lead, Multistakeholder Adhoc Technical Committe</a:t>
            </a:r>
            <a:r>
              <a:rPr lang="en-GB" sz="1600" dirty="0"/>
              <a:t>e</a:t>
            </a:r>
            <a:r>
              <a:rPr lang="en-GH" sz="1600" dirty="0"/>
              <a:t> responsible drafting Ghana</a:t>
            </a:r>
            <a:r>
              <a:rPr lang="en-GH" sz="1800" dirty="0"/>
              <a:t>’s first Cyber Policy &amp; Strategy</a:t>
            </a:r>
          </a:p>
          <a:p>
            <a:r>
              <a:rPr lang="en-GH" sz="1800" dirty="0"/>
              <a:t>Founding Manager, Africa Top level Organization (AfTLD)</a:t>
            </a:r>
          </a:p>
          <a:p>
            <a:endParaRPr lang="en-GH" dirty="0"/>
          </a:p>
        </p:txBody>
      </p:sp>
      <p:pic>
        <p:nvPicPr>
          <p:cNvPr id="6" name="Picture 5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10009C70-8723-9C33-A5AA-D4E0CFF52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97" y="1712731"/>
            <a:ext cx="4089400" cy="4330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21EB0C-F968-BD5C-63AB-7ED9B94C3206}"/>
              </a:ext>
            </a:extLst>
          </p:cNvPr>
          <p:cNvSpPr txBox="1"/>
          <p:nvPr/>
        </p:nvSpPr>
        <p:spPr>
          <a:xfrm>
            <a:off x="1643062" y="5561205"/>
            <a:ext cx="145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Eric Akumiah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3AA0AF-9A5D-C92F-BF3C-30CE34FE58EF}"/>
              </a:ext>
            </a:extLst>
          </p:cNvPr>
          <p:cNvSpPr txBox="1"/>
          <p:nvPr/>
        </p:nvSpPr>
        <p:spPr>
          <a:xfrm>
            <a:off x="1061156" y="1083733"/>
            <a:ext cx="39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dirty="0"/>
              <a:t>FACILTATOR INTRODUCTION</a:t>
            </a:r>
          </a:p>
        </p:txBody>
      </p:sp>
    </p:spTree>
    <p:extLst>
      <p:ext uri="{BB962C8B-B14F-4D97-AF65-F5344CB8AC3E}">
        <p14:creationId xmlns:p14="http://schemas.microsoft.com/office/powerpoint/2010/main" val="307317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613954" y="444138"/>
            <a:ext cx="10674532" cy="97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700"/>
              </a:buClr>
              <a:buSzPts val="4200"/>
              <a:buFont typeface="Open Sans"/>
              <a:buNone/>
            </a:pPr>
            <a:r>
              <a:rPr lang="en-US"/>
              <a:t>FIRST Africa Regional Liaison Initiative</a:t>
            </a:r>
            <a:br>
              <a:rPr lang="en-US"/>
            </a:br>
            <a:r>
              <a:rPr lang="en-US" sz="500"/>
              <a:t> </a:t>
            </a:r>
            <a:br>
              <a:rPr lang="en-US"/>
            </a:br>
            <a:endParaRPr sz="2000" i="1"/>
          </a:p>
        </p:txBody>
      </p:sp>
      <p:sp>
        <p:nvSpPr>
          <p:cNvPr id="63" name="Google Shape;63;p3"/>
          <p:cNvSpPr txBox="1">
            <a:spLocks noGrp="1"/>
          </p:cNvSpPr>
          <p:nvPr>
            <p:ph type="body" idx="1"/>
          </p:nvPr>
        </p:nvSpPr>
        <p:spPr>
          <a:xfrm>
            <a:off x="613953" y="2155081"/>
            <a:ext cx="9270275" cy="349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▪"/>
            </a:pPr>
            <a:r>
              <a:rPr lang="en-US" sz="2200" dirty="0"/>
              <a:t>Three-year initiative started in November 2024 under the Africa Cyber Program of the UK Government;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endParaRPr sz="2200" dirty="0"/>
          </a:p>
          <a:p>
            <a: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▪"/>
            </a:pPr>
            <a:r>
              <a:rPr lang="en-US" sz="2200" dirty="0"/>
              <a:t>Focused on providing ongoing, in-region support for incident response community and capacity building;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endParaRPr sz="2200" dirty="0"/>
          </a:p>
          <a:p>
            <a:pPr marL="10287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8001"/>
              </a:buClr>
              <a:buSzPts val="2800"/>
              <a:buFont typeface="Noto Sans Symbols"/>
              <a:buChar char="▪"/>
            </a:pPr>
            <a:r>
              <a:rPr lang="en-US" sz="2200" dirty="0"/>
              <a:t>Operationally focused</a:t>
            </a:r>
            <a:endParaRPr dirty="0"/>
          </a:p>
          <a:p>
            <a:pPr marL="10287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8001"/>
              </a:buClr>
              <a:buSzPts val="2800"/>
              <a:buFont typeface="Noto Sans Symbols"/>
              <a:buChar char="▪"/>
            </a:pPr>
            <a:r>
              <a:rPr lang="en-US" sz="2200" dirty="0"/>
              <a:t>Community driven</a:t>
            </a:r>
            <a:endParaRPr dirty="0"/>
          </a:p>
          <a:p>
            <a:pPr marL="10287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8001"/>
              </a:buClr>
              <a:buSzPts val="2800"/>
              <a:buFont typeface="Noto Sans Symbols"/>
              <a:buChar char="▪"/>
            </a:pPr>
            <a:r>
              <a:rPr lang="en-US" sz="2200" dirty="0"/>
              <a:t>Ecosystem approach</a:t>
            </a:r>
            <a:endParaRPr dirty="0"/>
          </a:p>
          <a:p>
            <a:pPr marL="10287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8001"/>
              </a:buClr>
              <a:buSzPts val="2800"/>
              <a:buFont typeface="Noto Sans Symbols"/>
              <a:buChar char="▪"/>
            </a:pPr>
            <a:r>
              <a:rPr lang="en-US" sz="2200" dirty="0"/>
              <a:t>Foundation of trust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2200" dirty="0"/>
          </a:p>
        </p:txBody>
      </p:sp>
      <p:sp>
        <p:nvSpPr>
          <p:cNvPr id="64" name="Google Shape;64;p3"/>
          <p:cNvSpPr txBox="1"/>
          <p:nvPr/>
        </p:nvSpPr>
        <p:spPr>
          <a:xfrm>
            <a:off x="613953" y="1423852"/>
            <a:ext cx="92702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>
                <a:solidFill>
                  <a:srgbClr val="1427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Supporting the priorities and ambitions of the Africa incident response community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CC55788-3F90-96B8-0CA3-612F9B599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932" b="87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D47E9E-AE24-B92E-4897-13752067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r>
              <a:rPr lang="en-US" dirty="0"/>
              <a:t>High Level Goals</a:t>
            </a:r>
            <a:endParaRPr lang="en-GB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03E5F69D-401E-3006-DDB9-C4C46A5984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2733" y="287177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oogle Shape;107;p6">
            <a:extLst>
              <a:ext uri="{FF2B5EF4-FFF2-40B4-BE49-F238E27FC236}">
                <a16:creationId xmlns:a16="http://schemas.microsoft.com/office/drawing/2014/main" id="{64D224EE-D2DB-45A8-38E5-97AB6B3A977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73794" y="1287198"/>
            <a:ext cx="6198806" cy="2035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8;p6">
            <a:extLst>
              <a:ext uri="{FF2B5EF4-FFF2-40B4-BE49-F238E27FC236}">
                <a16:creationId xmlns:a16="http://schemas.microsoft.com/office/drawing/2014/main" id="{10FED488-50F2-1737-A279-CE173B17E3E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74629" y="1287198"/>
            <a:ext cx="2917371" cy="203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3;p6">
            <a:extLst>
              <a:ext uri="{FF2B5EF4-FFF2-40B4-BE49-F238E27FC236}">
                <a16:creationId xmlns:a16="http://schemas.microsoft.com/office/drawing/2014/main" id="{3261B860-F89A-8638-E62C-CD4E28ADF7B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343"/>
          <a:stretch/>
        </p:blipFill>
        <p:spPr>
          <a:xfrm>
            <a:off x="-10886" y="1287198"/>
            <a:ext cx="3184680" cy="2030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99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613954" y="444138"/>
            <a:ext cx="10998926" cy="97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700"/>
              </a:buClr>
              <a:buSzPts val="4200"/>
              <a:buFont typeface="Open Sans"/>
              <a:buNone/>
            </a:pPr>
            <a:r>
              <a:rPr lang="en-US" dirty="0"/>
              <a:t>Focus Areas</a:t>
            </a:r>
            <a:endParaRPr dirty="0"/>
          </a:p>
        </p:txBody>
      </p:sp>
      <p:grpSp>
        <p:nvGrpSpPr>
          <p:cNvPr id="85" name="Google Shape;85;p5"/>
          <p:cNvGrpSpPr/>
          <p:nvPr/>
        </p:nvGrpSpPr>
        <p:grpSpPr>
          <a:xfrm>
            <a:off x="617368" y="1590401"/>
            <a:ext cx="10920999" cy="3859706"/>
            <a:chOff x="3414" y="166549"/>
            <a:chExt cx="10920999" cy="3859706"/>
          </a:xfrm>
        </p:grpSpPr>
        <p:sp>
          <p:nvSpPr>
            <p:cNvPr id="86" name="Google Shape;86;p5"/>
            <p:cNvSpPr/>
            <p:nvPr/>
          </p:nvSpPr>
          <p:spPr>
            <a:xfrm>
              <a:off x="3414" y="166549"/>
              <a:ext cx="3329572" cy="576000"/>
            </a:xfrm>
            <a:prstGeom prst="rect">
              <a:avLst/>
            </a:prstGeom>
            <a:solidFill>
              <a:srgbClr val="E97131"/>
            </a:solidFill>
            <a:ln w="19050" cap="flat" cmpd="sng">
              <a:solidFill>
                <a:srgbClr val="E971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 txBox="1"/>
            <p:nvPr/>
          </p:nvSpPr>
          <p:spPr>
            <a:xfrm>
              <a:off x="3414" y="166549"/>
              <a:ext cx="3329572" cy="5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81275" rIns="142225" bIns="8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Open Sans Light"/>
                <a:buNone/>
              </a:pPr>
              <a:r>
                <a:rPr lang="en-US" sz="2000" b="1" i="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natCSIRT Level</a:t>
              </a: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3414" y="742549"/>
              <a:ext cx="3329572" cy="3283706"/>
            </a:xfrm>
            <a:prstGeom prst="rect">
              <a:avLst/>
            </a:prstGeom>
            <a:solidFill>
              <a:srgbClr val="F6D4CC">
                <a:alpha val="89803"/>
              </a:srgbClr>
            </a:solidFill>
            <a:ln w="19050" cap="flat" cmpd="sng">
              <a:solidFill>
                <a:srgbClr val="F6D4CC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 txBox="1"/>
            <p:nvPr/>
          </p:nvSpPr>
          <p:spPr>
            <a:xfrm>
              <a:off x="3414" y="742549"/>
              <a:ext cx="3329572" cy="3283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Open Sans Light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Provide direct mentorship and advisory support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Open Sans Light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Facilitate sharing of lessons learned and good practice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Open Sans Light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Support capacity building priorities and ambitions</a:t>
              </a: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3799128" y="166549"/>
              <a:ext cx="3329572" cy="576000"/>
            </a:xfrm>
            <a:prstGeom prst="rect">
              <a:avLst/>
            </a:prstGeom>
            <a:solidFill>
              <a:srgbClr val="176B22"/>
            </a:solidFill>
            <a:ln w="19050" cap="flat" cmpd="sng">
              <a:solidFill>
                <a:srgbClr val="176B2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 txBox="1"/>
            <p:nvPr/>
          </p:nvSpPr>
          <p:spPr>
            <a:xfrm>
              <a:off x="3799128" y="166549"/>
              <a:ext cx="3329572" cy="5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81275" rIns="142225" bIns="8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Open Sans Light"/>
                <a:buNone/>
              </a:pPr>
              <a:r>
                <a:rPr lang="en-US" sz="2000" b="1" i="0" dirty="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National Ecosystem</a:t>
              </a:r>
              <a:r>
                <a:rPr lang="en-US" sz="2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799128" y="742549"/>
              <a:ext cx="3329572" cy="3283706"/>
            </a:xfrm>
            <a:prstGeom prst="rect">
              <a:avLst/>
            </a:prstGeom>
            <a:solidFill>
              <a:srgbClr val="CBD3CB">
                <a:alpha val="89803"/>
              </a:srgbClr>
            </a:solidFill>
            <a:ln w="19050" cap="flat" cmpd="sng">
              <a:solidFill>
                <a:srgbClr val="CBD3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 txBox="1"/>
            <p:nvPr/>
          </p:nvSpPr>
          <p:spPr>
            <a:xfrm>
              <a:off x="3799128" y="742549"/>
              <a:ext cx="3329572" cy="3283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Open Sans Light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Connect with practitioners across local stakeholder groups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Open Sans Light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Deliver tailored training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Open Sans Light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Support development of incident response ecosystem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Open Sans Light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Foster local communities of practice</a:t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7594841" y="166549"/>
              <a:ext cx="3329572" cy="576000"/>
            </a:xfrm>
            <a:prstGeom prst="rect">
              <a:avLst/>
            </a:prstGeom>
            <a:solidFill>
              <a:srgbClr val="0C9ED5"/>
            </a:solidFill>
            <a:ln w="19050" cap="flat" cmpd="sng">
              <a:solidFill>
                <a:srgbClr val="0C9E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 txBox="1"/>
            <p:nvPr/>
          </p:nvSpPr>
          <p:spPr>
            <a:xfrm>
              <a:off x="7594841" y="166549"/>
              <a:ext cx="3329572" cy="5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81275" rIns="142225" bIns="8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Open Sans Light"/>
                <a:buNone/>
              </a:pPr>
              <a:r>
                <a:rPr lang="en-US" sz="2000" b="1" i="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Regional</a:t>
              </a:r>
              <a:r>
                <a:rPr lang="en-US" sz="2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7594841" y="742549"/>
              <a:ext cx="3329572" cy="3283706"/>
            </a:xfrm>
            <a:prstGeom prst="rect">
              <a:avLst/>
            </a:prstGeom>
            <a:solidFill>
              <a:srgbClr val="CADEEF">
                <a:alpha val="89803"/>
              </a:srgbClr>
            </a:solidFill>
            <a:ln w="19050" cap="flat" cmpd="sng">
              <a:solidFill>
                <a:srgbClr val="CA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 txBox="1"/>
            <p:nvPr/>
          </p:nvSpPr>
          <p:spPr>
            <a:xfrm>
              <a:off x="7594841" y="742549"/>
              <a:ext cx="3329572" cy="3283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Open Sans Light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Support formal and informal regional trust groups for:</a:t>
              </a:r>
              <a:endParaRPr/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Open Sans Light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information sharing</a:t>
              </a:r>
              <a:endParaRPr/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Open Sans Light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good practice sharing</a:t>
              </a:r>
              <a:endParaRPr/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Open Sans Light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activity coordination </a:t>
              </a:r>
              <a:endParaRPr/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Open Sans Light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capacity building delivery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C1B758-E9AC-167B-B14D-BB35013CF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H" dirty="0"/>
              <a:t>merging cyber landscape wrt CNII, Sector CSIRTs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A93AE8-FF62-6C36-5C6D-DEA5FF419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6400" indent="-342900">
              <a:buFont typeface="Arial" panose="020B0604020202020204" pitchFamily="34" charset="0"/>
              <a:buChar char="•"/>
            </a:pPr>
            <a:r>
              <a:rPr lang="en-GB" dirty="0"/>
              <a:t>F</a:t>
            </a:r>
            <a:r>
              <a:rPr lang="en-GH" dirty="0"/>
              <a:t>ew  economies  already have legal instruments for CNII</a:t>
            </a:r>
          </a:p>
          <a:p>
            <a:pPr marL="1257300" lvl="1" indent="-342900">
              <a:buFont typeface="Arial" panose="020B0604020202020204" pitchFamily="34" charset="0"/>
              <a:buChar char="•"/>
            </a:pPr>
            <a:r>
              <a:rPr lang="en-GH" dirty="0"/>
              <a:t>CNII Directives </a:t>
            </a:r>
            <a:endParaRPr lang="en-US" dirty="0"/>
          </a:p>
          <a:p>
            <a:pPr marL="1257300" lvl="1" indent="-342900">
              <a:buFont typeface="Arial" panose="020B0604020202020204" pitchFamily="34" charset="0"/>
              <a:buChar char="•"/>
            </a:pPr>
            <a:r>
              <a:rPr lang="en-GH" dirty="0"/>
              <a:t>Cybersecurity Law</a:t>
            </a:r>
            <a:endParaRPr lang="en-US" dirty="0"/>
          </a:p>
          <a:p>
            <a:pPr marL="1257300" lvl="1" indent="-342900">
              <a:buFont typeface="Arial" panose="020B0604020202020204" pitchFamily="34" charset="0"/>
              <a:buChar char="•"/>
            </a:pPr>
            <a:r>
              <a:rPr lang="en-US" dirty="0"/>
              <a:t>Sector CSIRT policy and legal instruments</a:t>
            </a:r>
          </a:p>
          <a:p>
            <a:pPr marL="406400" indent="-342900">
              <a:buFont typeface="Arial" panose="020B0604020202020204" pitchFamily="34" charset="0"/>
              <a:buChar char="•"/>
            </a:pPr>
            <a:r>
              <a:rPr lang="en-GH" dirty="0"/>
              <a:t>Many more economies working on and finalizing CNII instruments</a:t>
            </a:r>
          </a:p>
          <a:p>
            <a:pPr marL="406400" indent="-342900">
              <a:buFont typeface="Arial" panose="020B0604020202020204" pitchFamily="34" charset="0"/>
              <a:buChar char="•"/>
            </a:pPr>
            <a:r>
              <a:rPr lang="en-GH" dirty="0"/>
              <a:t>Some economies are yet to start work on CNII</a:t>
            </a:r>
            <a:endParaRPr lang="en-US" dirty="0"/>
          </a:p>
          <a:p>
            <a:pPr marL="406400" indent="-342900">
              <a:buFont typeface="Arial" panose="020B0604020202020204" pitchFamily="34" charset="0"/>
              <a:buChar char="•"/>
            </a:pPr>
            <a:r>
              <a:rPr lang="en-US" dirty="0"/>
              <a:t>Some medium to large Economies are considering establishment of sector CSIRTs</a:t>
            </a:r>
          </a:p>
          <a:p>
            <a:pPr marL="4064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/>
            <a:endParaRPr lang="en-US" dirty="0"/>
          </a:p>
          <a:p>
            <a:pPr marL="12573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GH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498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613954" y="444138"/>
            <a:ext cx="10998926" cy="97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700"/>
              </a:buClr>
              <a:buSzPts val="4200"/>
              <a:buFont typeface="Open Sans"/>
              <a:buNone/>
            </a:pPr>
            <a:r>
              <a:rPr lang="en-US">
                <a:solidFill>
                  <a:srgbClr val="666666"/>
                </a:solidFill>
              </a:rPr>
              <a:t>Lessons Learned</a:t>
            </a:r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>
            <a:off x="400593" y="1534078"/>
            <a:ext cx="7850778" cy="410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▪"/>
            </a:pPr>
            <a:r>
              <a:rPr lang="en-US" sz="2400" dirty="0"/>
              <a:t>There is a need for a more </a:t>
            </a:r>
            <a:r>
              <a:rPr lang="en-US" sz="2400" b="1" dirty="0"/>
              <a:t>contextualized content </a:t>
            </a:r>
            <a:r>
              <a:rPr lang="en-US" sz="2400" dirty="0"/>
              <a:t>and local trainers (T3 Program for Africa Regional Liaison Initiative)</a:t>
            </a:r>
            <a:endParaRPr sz="24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endParaRPr sz="900" dirty="0"/>
          </a:p>
          <a:p>
            <a: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▪"/>
            </a:pPr>
            <a:r>
              <a:rPr lang="en-US" sz="2400" dirty="0"/>
              <a:t>There is an overly prioritization of indicators of incident response over </a:t>
            </a:r>
            <a:r>
              <a:rPr lang="en-US" sz="2400" b="1" dirty="0"/>
              <a:t>operationalization</a:t>
            </a:r>
            <a:endParaRPr sz="2400" b="1" dirty="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endParaRPr sz="900" dirty="0"/>
          </a:p>
          <a:p>
            <a: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▪"/>
            </a:pPr>
            <a:r>
              <a:rPr lang="en-US" sz="3200" b="1" dirty="0">
                <a:latin typeface="+mj-lt"/>
              </a:rPr>
              <a:t>Need to Building a robust CSIRT ecosystem through creating trust between </a:t>
            </a:r>
            <a:r>
              <a:rPr lang="en-US" sz="3200" b="1" dirty="0" err="1">
                <a:latin typeface="+mj-lt"/>
              </a:rPr>
              <a:t>nCSIRT</a:t>
            </a:r>
            <a:r>
              <a:rPr lang="en-US" sz="3200" b="1" dirty="0">
                <a:latin typeface="+mj-lt"/>
              </a:rPr>
              <a:t> and constituencies</a:t>
            </a:r>
            <a:endParaRPr sz="3200" b="1" dirty="0">
              <a:latin typeface="+mj-l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endParaRPr sz="900" b="1" dirty="0"/>
          </a:p>
          <a:p>
            <a: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▪"/>
            </a:pPr>
            <a:r>
              <a:rPr lang="en-US" sz="2400" b="1" dirty="0"/>
              <a:t>Minimize Duplication</a:t>
            </a:r>
            <a:r>
              <a:rPr lang="en-US" sz="2400" dirty="0"/>
              <a:t> of capacity building initiatives</a:t>
            </a:r>
            <a:endParaRPr sz="2400" dirty="0"/>
          </a:p>
        </p:txBody>
      </p:sp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994649" y="1256722"/>
            <a:ext cx="6454074" cy="3940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17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438CE5-4D3E-F800-8752-66C037F0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7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 we improve trust between CSIRTs &amp; Community?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AB3C66-AD21-3F39-9E63-259B5792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28600" indent="0">
              <a:lnSpc>
                <a:spcPct val="90000"/>
              </a:lnSpc>
              <a:buNone/>
            </a:pPr>
            <a:endParaRPr lang="en-GH" sz="2000" dirty="0"/>
          </a:p>
          <a:p>
            <a:pPr marL="228600" indent="0">
              <a:lnSpc>
                <a:spcPct val="90000"/>
              </a:lnSpc>
              <a:buNone/>
            </a:pPr>
            <a:r>
              <a:rPr lang="en-GH" sz="2000" dirty="0"/>
              <a:t>What are challenges in building and maintaining trust?</a:t>
            </a:r>
          </a:p>
          <a:p>
            <a:pPr marL="228600" indent="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Proactively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 policy, legal instrument development</a:t>
            </a:r>
          </a:p>
          <a:p>
            <a:pPr marL="685800" lvl="1" indent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Reactively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trust after policy, legal instruments, and implementation</a:t>
            </a:r>
          </a:p>
          <a:p>
            <a:endParaRPr lang="en-GH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Hands holding each other's wrists and interlinked to form a circle">
            <a:extLst>
              <a:ext uri="{FF2B5EF4-FFF2-40B4-BE49-F238E27FC236}">
                <a16:creationId xmlns:a16="http://schemas.microsoft.com/office/drawing/2014/main" id="{88CD05A5-6F45-329E-8D2F-3EE98557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17" r="18482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2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C951-AD96-4059-B746-72BC1088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b="1" dirty="0"/>
              <a:t>Core Principles of Trust-Building</a:t>
            </a:r>
            <a:endParaRPr lang="en-GH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ABB3E9-2113-06A6-B17A-C4A13A37C1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6654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STCON25-Slide_Deck_Speakers.potx" id="{70163D26-BEE0-4B3E-9F61-01599E66464A}" vid="{7A279232-C254-42A2-BC1E-814F6C0D6A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640</Words>
  <Application>Microsoft Macintosh PowerPoint</Application>
  <PresentationFormat>Widescreen</PresentationFormat>
  <Paragraphs>132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Noto Sans Symbols</vt:lpstr>
      <vt:lpstr>Open Sans</vt:lpstr>
      <vt:lpstr>Open Sans Light</vt:lpstr>
      <vt:lpstr>Tema do Office</vt:lpstr>
      <vt:lpstr>Eric Akumiah (FIRST, Ghana)</vt:lpstr>
      <vt:lpstr>PowerPoint Presentation</vt:lpstr>
      <vt:lpstr>FIRST Africa Regional Liaison Initiative   </vt:lpstr>
      <vt:lpstr>High Level Goals</vt:lpstr>
      <vt:lpstr>Focus Areas</vt:lpstr>
      <vt:lpstr>Emerging cyber landscape wrt CNII, Sector CSIRTs</vt:lpstr>
      <vt:lpstr>Lessons Learned</vt:lpstr>
      <vt:lpstr>How do we improve trust between CSIRTs &amp; Community?</vt:lpstr>
      <vt:lpstr>Core Principles of Trust-Building</vt:lpstr>
      <vt:lpstr>PowerPoint Presentation</vt:lpstr>
      <vt:lpstr>The Carrot Approach—Positive Reinforcements </vt:lpstr>
      <vt:lpstr>The Stick Approach—Accountability &amp; Enforcement </vt:lpstr>
      <vt:lpstr>Practical Strategies for Implementation</vt:lpstr>
      <vt:lpstr>Conclusion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Giovana Casaccia Vaz</dc:creator>
  <cp:lastModifiedBy>Eric Akumiah</cp:lastModifiedBy>
  <cp:revision>12</cp:revision>
  <dcterms:created xsi:type="dcterms:W3CDTF">2025-01-09T12:23:33Z</dcterms:created>
  <dcterms:modified xsi:type="dcterms:W3CDTF">2025-07-09T10:49:36Z</dcterms:modified>
</cp:coreProperties>
</file>