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15" r:id="rId2"/>
  </p:sldMasterIdLst>
  <p:notesMasterIdLst>
    <p:notesMasterId r:id="rId14"/>
  </p:notesMasterIdLst>
  <p:handoutMasterIdLst>
    <p:handoutMasterId r:id="rId15"/>
  </p:handoutMasterIdLst>
  <p:sldIdLst>
    <p:sldId id="576" r:id="rId3"/>
    <p:sldId id="669" r:id="rId4"/>
    <p:sldId id="688" r:id="rId5"/>
    <p:sldId id="689" r:id="rId6"/>
    <p:sldId id="568" r:id="rId7"/>
    <p:sldId id="513" r:id="rId8"/>
    <p:sldId id="607" r:id="rId9"/>
    <p:sldId id="683" r:id="rId10"/>
    <p:sldId id="658" r:id="rId11"/>
    <p:sldId id="690" r:id="rId12"/>
    <p:sldId id="6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BD36"/>
    <a:srgbClr val="D65630"/>
    <a:srgbClr val="C40018"/>
    <a:srgbClr val="DD1ACF"/>
    <a:srgbClr val="6120DB"/>
    <a:srgbClr val="2067E5"/>
    <a:srgbClr val="329871"/>
    <a:srgbClr val="40A322"/>
    <a:srgbClr val="FEC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9821" autoAdjust="0"/>
  </p:normalViewPr>
  <p:slideViewPr>
    <p:cSldViewPr>
      <p:cViewPr>
        <p:scale>
          <a:sx n="90" d="100"/>
          <a:sy n="90" d="100"/>
        </p:scale>
        <p:origin x="-43" y="53"/>
      </p:cViewPr>
      <p:guideLst>
        <p:guide orient="horz" pos="57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632" y="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437D-4570-C143-B1B4-52716DD2D062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B1F2-0911-E946-B072-E40251BF0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1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419A-1583-1445-88F0-496E1BE75781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8E30-FA77-D447-912E-F9C7E5DFC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45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1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03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0F55E-78A0-4212-B6AC-F1BB148F406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9DBA-5CA4-47B5-86F7-1BDF8E4FFD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9DBA-5CA4-47B5-86F7-1BDF8E4FFD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55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4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7665-BA3F-49E4-AB08-C7F638FA1DC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8E30-FA77-D447-912E-F9C7E5DFC1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2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114800"/>
            <a:ext cx="4343400" cy="762000"/>
          </a:xfrm>
        </p:spPr>
        <p:txBody>
          <a:bodyPr anchor="t">
            <a:normAutofit/>
          </a:bodyPr>
          <a:lstStyle>
            <a:lvl1pPr algn="l">
              <a:defRPr lang="en-US" sz="2000" b="0" kern="120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4933242"/>
            <a:ext cx="4343400" cy="324558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>
                <a:solidFill>
                  <a:srgbClr val="FFCC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 dirty="0" smtClean="0"/>
              <a:t>Date/Subtitle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3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33600" y="6466840"/>
            <a:ext cx="4343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5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B2177-0C70-4199-A1FF-FF08A7C79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29388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0954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 b="0"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95400"/>
            <a:ext cx="5029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38800" y="1409700"/>
            <a:ext cx="3276600" cy="4038600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30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85E5-6E3F-4E1F-B34B-99090AFE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4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8FC1-3748-4087-8893-3E1EB5DF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5D85-DC02-4312-87E5-0F302D047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0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F704-F5E8-446D-AE5A-DCF7E1F7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59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64E5-20A9-44E1-911D-9E7649B4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00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FC976-140C-2548-A191-084581D48D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1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 b="0"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40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6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95400"/>
            <a:ext cx="50292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38800" y="1409700"/>
            <a:ext cx="3276600" cy="4038600"/>
          </a:xfrm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1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F5F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85E5-6E3F-4E1F-B34B-99090AFE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8FC1-3748-4087-8893-3E1EB5DF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5D85-DC02-4312-87E5-0F302D047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8F704-F5E8-446D-AE5A-DCF7E1F7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F5F5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64E5-20A9-44E1-911D-9E7649B4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FC976-140C-2548-A191-084581D48D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2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80730"/>
            <a:ext cx="414337" cy="2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8" r:id="rId2"/>
    <p:sldLayoutId id="2147483712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13" r:id="rId9"/>
    <p:sldLayoutId id="2147483753" r:id="rId10"/>
    <p:sldLayoutId id="214748375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defRPr sz="2000" b="0">
          <a:solidFill>
            <a:srgbClr val="801B00"/>
          </a:solidFill>
          <a:latin typeface="+mn-lt"/>
          <a:ea typeface="+mn-ea"/>
          <a:cs typeface="+mn-cs"/>
        </a:defRPr>
      </a:lvl1pPr>
      <a:lvl2pPr marL="292100" indent="-177800" algn="l" rtl="0" eaLnBrk="1" fontAlgn="base" hangingPunct="1">
        <a:spcBef>
          <a:spcPts val="6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744538" indent="-165100" algn="l" rtl="0" eaLnBrk="1" fontAlgn="base" hangingPunct="1">
        <a:spcBef>
          <a:spcPts val="600"/>
        </a:spcBef>
        <a:spcAft>
          <a:spcPct val="0"/>
        </a:spcAft>
        <a:buClr>
          <a:srgbClr val="8D0F01"/>
        </a:buClr>
        <a:buFont typeface="Arial"/>
        <a:buChar char="•"/>
        <a:defRPr sz="1600">
          <a:solidFill>
            <a:srgbClr val="5F5F5F"/>
          </a:solidFill>
          <a:latin typeface="+mn-lt"/>
        </a:defRPr>
      </a:lvl3pPr>
      <a:lvl4pPr marL="1150938" indent="-228600" algn="l" rtl="0" eaLnBrk="1" fontAlgn="base" hangingPunct="1">
        <a:spcBef>
          <a:spcPts val="600"/>
        </a:spcBef>
        <a:spcAft>
          <a:spcPct val="0"/>
        </a:spcAft>
        <a:buChar char="–"/>
        <a:defRPr sz="1400">
          <a:solidFill>
            <a:srgbClr val="8C8D55"/>
          </a:solidFill>
          <a:latin typeface="+mn-lt"/>
        </a:defRPr>
      </a:lvl4pPr>
      <a:lvl5pPr marL="1492250" indent="-228600" algn="l" rtl="0" eaLnBrk="1" fontAlgn="base" hangingPunct="1">
        <a:spcBef>
          <a:spcPts val="600"/>
        </a:spcBef>
        <a:spcAft>
          <a:spcPct val="0"/>
        </a:spcAft>
        <a:buChar char="»"/>
        <a:tabLst/>
        <a:defRPr sz="14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80730"/>
            <a:ext cx="414337" cy="2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9800" y="6410960"/>
            <a:ext cx="4114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5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ct val="0"/>
        </a:spcAft>
        <a:defRPr sz="2000" b="0">
          <a:solidFill>
            <a:srgbClr val="000000"/>
          </a:solidFill>
          <a:latin typeface="+mn-lt"/>
          <a:ea typeface="+mn-ea"/>
          <a:cs typeface="+mn-cs"/>
        </a:defRPr>
      </a:lvl1pPr>
      <a:lvl2pPr marL="292100" indent="-177800" algn="l" rtl="0" eaLnBrk="1" fontAlgn="base" hangingPunct="1">
        <a:spcBef>
          <a:spcPts val="600"/>
        </a:spcBef>
        <a:spcAft>
          <a:spcPct val="0"/>
        </a:spcAft>
        <a:buChar char="–"/>
        <a:defRPr sz="1800">
          <a:solidFill>
            <a:srgbClr val="000000"/>
          </a:solidFill>
          <a:latin typeface="+mn-lt"/>
        </a:defRPr>
      </a:lvl2pPr>
      <a:lvl3pPr marL="744538" indent="-165100" algn="l" rtl="0" eaLnBrk="1" fontAlgn="base" hangingPunct="1">
        <a:spcBef>
          <a:spcPts val="600"/>
        </a:spcBef>
        <a:spcAft>
          <a:spcPct val="0"/>
        </a:spcAft>
        <a:buClr>
          <a:srgbClr val="8D0F01"/>
        </a:buClr>
        <a:buFont typeface="Arial"/>
        <a:buChar char="•"/>
        <a:defRPr sz="1600">
          <a:solidFill>
            <a:srgbClr val="000000"/>
          </a:solidFill>
          <a:latin typeface="+mn-lt"/>
        </a:defRPr>
      </a:lvl3pPr>
      <a:lvl4pPr marL="1150938" indent="-228600" algn="l" rtl="0" eaLnBrk="1" fontAlgn="base" hangingPunct="1">
        <a:spcBef>
          <a:spcPts val="6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1492250" indent="-228600" algn="l" rtl="0" eaLnBrk="1" fontAlgn="base" hangingPunct="1">
        <a:spcBef>
          <a:spcPts val="600"/>
        </a:spcBef>
        <a:spcAft>
          <a:spcPct val="0"/>
        </a:spcAft>
        <a:buChar char="»"/>
        <a:tabLst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FCS_title_page_fin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4495800" y="4267200"/>
            <a:ext cx="403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kern="0" dirty="0" smtClean="0">
                <a:solidFill>
                  <a:schemeClr val="bg1"/>
                </a:solidFill>
              </a:rPr>
              <a:t>Improving Your Security Posture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495800" y="5105400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CC00"/>
                </a:solidFill>
              </a:rPr>
              <a:t>June 24, 2014</a:t>
            </a:r>
            <a:endParaRPr lang="en-US" sz="1600" b="1" dirty="0">
              <a:solidFill>
                <a:srgbClr val="FFCC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F29A7F-08DC-4731-95CA-EF996E250E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457200"/>
            <a:ext cx="7772400" cy="182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Managing Your Managed Security Service Provider</a:t>
            </a:r>
          </a:p>
          <a:p>
            <a:endParaRPr lang="en-US" sz="2400" kern="0" dirty="0" smtClean="0">
              <a:solidFill>
                <a:srgbClr val="0000CC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2362200"/>
            <a:ext cx="5029200" cy="818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Stephen Seljan, General Dynamics Fidelis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3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t you dont k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09800"/>
            <a:ext cx="2819400" cy="27027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0000CC"/>
                </a:solidFill>
              </a:rPr>
              <a:t>Event Review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9144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Why an Event Review? Because you don’t know what you don’t know until you know it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133600"/>
            <a:ext cx="60198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Takes an average of 225 days to detect APTs 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Days, weeks, even months for AV to detect new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Malware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New indicators of compromise released everyday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New rules pushed daily to IDS/IPS systems</a:t>
            </a:r>
          </a:p>
          <a:p>
            <a:pPr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Poorly written filters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362456"/>
          </a:xfrm>
        </p:spPr>
        <p:txBody>
          <a:bodyPr/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0000CC"/>
                </a:solidFill>
              </a:rPr>
              <a:t>Conclusion &amp; Questions</a:t>
            </a:r>
            <a:endParaRPr lang="en-US" sz="4000" dirty="0">
              <a:ln>
                <a:noFill/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 Analyst Expectations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Analysis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Tuning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Device Logging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vs. Positive Filters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 &amp; Questions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3673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667000"/>
            <a:ext cx="3203768" cy="2415541"/>
          </a:xfrm>
          <a:prstGeom prst="rect">
            <a:avLst/>
          </a:prstGeom>
        </p:spPr>
      </p:pic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066800"/>
            <a:ext cx="8229600" cy="4191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your MSSP know your critical infrastructure?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your MSSP know what alerts are important to you?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your MSSP know what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are vulnerable to?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work with your MSSP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tune alerts on a daily/weekly basis?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ensure all security devices and logs are reporting as they should be?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0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801B00"/>
                </a:solidFill>
                <a:latin typeface="+mn-lt"/>
                <a:ea typeface="+mn-ea"/>
                <a:cs typeface="+mn-cs"/>
              </a:rPr>
              <a:t>Do you perform frequent review of old alerts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80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80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Critical Questions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447800"/>
          </a:xfrm>
        </p:spPr>
        <p:txBody>
          <a:bodyPr/>
          <a:lstStyle/>
          <a:p>
            <a:pPr algn="ctr"/>
            <a:r>
              <a:rPr lang="en-US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</a:rPr>
              <a:t>SOC Analyst Expectations</a:t>
            </a:r>
          </a:p>
        </p:txBody>
      </p:sp>
      <p:sp>
        <p:nvSpPr>
          <p:cNvPr id="30" name="Title 3"/>
          <p:cNvSpPr txBox="1">
            <a:spLocks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 Analyst Expectations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2000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0000CC"/>
                </a:solidFill>
              </a:rPr>
              <a:t>Event Analysis (or the lack of)</a:t>
            </a:r>
            <a:endParaRPr lang="en-US" sz="4000" dirty="0">
              <a:ln>
                <a:noFill/>
              </a:ln>
              <a:solidFill>
                <a:srgbClr val="0000CC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1395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0000CC"/>
                </a:solidFill>
              </a:rPr>
              <a:t>Event Tuning</a:t>
            </a:r>
            <a:endParaRPr lang="en-US" sz="4000" dirty="0">
              <a:ln>
                <a:noFill/>
              </a:ln>
              <a:solidFill>
                <a:srgbClr val="0000CC"/>
              </a:solidFill>
            </a:endParaRPr>
          </a:p>
        </p:txBody>
      </p:sp>
      <p:pic>
        <p:nvPicPr>
          <p:cNvPr id="10" name="Picture 9" descr="IDS_Log_noi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58864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0000CC"/>
                </a:solidFill>
              </a:rPr>
              <a:t>Device Logging</a:t>
            </a:r>
            <a:endParaRPr lang="en-US" sz="4000" dirty="0">
              <a:ln>
                <a:noFill/>
              </a:ln>
              <a:solidFill>
                <a:srgbClr val="0000C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96905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ctr"/>
            <a:r>
              <a:rPr lang="en-US" sz="4000" dirty="0" smtClean="0">
                <a:ln>
                  <a:noFill/>
                </a:ln>
                <a:solidFill>
                  <a:srgbClr val="0000CC"/>
                </a:solidFill>
              </a:rPr>
              <a:t>Device Trending</a:t>
            </a:r>
            <a:endParaRPr lang="en-US" sz="4000" dirty="0">
              <a:ln>
                <a:noFill/>
              </a:ln>
              <a:solidFill>
                <a:srgbClr val="0000CC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8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85800" y="152400"/>
            <a:ext cx="7772400" cy="213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Positive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vs.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Negative Filters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3200400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Fidelis_template_PPT Final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1B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ck and Whi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1B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GDFidelis_template_PPT Final.potx</Template>
  <TotalTime>11536</TotalTime>
  <Words>142</Words>
  <Application>Microsoft Office PowerPoint</Application>
  <PresentationFormat>On-screen Show (4:3)</PresentationFormat>
  <Paragraphs>53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GDFidelis_template_PPT Final</vt:lpstr>
      <vt:lpstr>Black and White</vt:lpstr>
      <vt:lpstr>PowerPoint Presentation</vt:lpstr>
      <vt:lpstr>PowerPoint Presentation</vt:lpstr>
      <vt:lpstr>Critical Questions</vt:lpstr>
      <vt:lpstr>SOC Analyst Expectations</vt:lpstr>
      <vt:lpstr>Event Analysis (or the lack of)</vt:lpstr>
      <vt:lpstr>Event Tuning</vt:lpstr>
      <vt:lpstr>Device Logging</vt:lpstr>
      <vt:lpstr>Device Trending</vt:lpstr>
      <vt:lpstr>PowerPoint Presentation</vt:lpstr>
      <vt:lpstr>Event Review</vt:lpstr>
      <vt:lpstr>Conclusion &amp;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Fulmer</dc:creator>
  <cp:lastModifiedBy>Josh Crandall</cp:lastModifiedBy>
  <cp:revision>1855</cp:revision>
  <cp:lastPrinted>2014-01-22T19:17:25Z</cp:lastPrinted>
  <dcterms:created xsi:type="dcterms:W3CDTF">2012-10-26T15:21:19Z</dcterms:created>
  <dcterms:modified xsi:type="dcterms:W3CDTF">2014-06-22T21:15:31Z</dcterms:modified>
</cp:coreProperties>
</file>