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7" r:id="rId4"/>
    <p:sldId id="261" r:id="rId5"/>
    <p:sldId id="262" r:id="rId6"/>
    <p:sldId id="263" r:id="rId7"/>
    <p:sldId id="265" r:id="rId8"/>
    <p:sldId id="300" r:id="rId9"/>
    <p:sldId id="301" r:id="rId10"/>
    <p:sldId id="266" r:id="rId11"/>
    <p:sldId id="298" r:id="rId12"/>
    <p:sldId id="274" r:id="rId13"/>
    <p:sldId id="276" r:id="rId14"/>
    <p:sldId id="291" r:id="rId15"/>
    <p:sldId id="299" r:id="rId16"/>
    <p:sldId id="302" r:id="rId17"/>
    <p:sldId id="303" r:id="rId18"/>
    <p:sldId id="304" r:id="rId19"/>
    <p:sldId id="305" r:id="rId20"/>
    <p:sldId id="306" r:id="rId21"/>
    <p:sldId id="307" r:id="rId22"/>
    <p:sldId id="282" r:id="rId23"/>
    <p:sldId id="283" r:id="rId24"/>
    <p:sldId id="292" r:id="rId25"/>
    <p:sldId id="281" r:id="rId26"/>
    <p:sldId id="296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age Italic" panose="03070502040507070304" pitchFamily="66" charset="0"/>
      <p:regular r:id="rId34"/>
    </p:embeddedFont>
    <p:embeddedFont>
      <p:font typeface="ＭＳ Ｐゴシック" panose="020B0600070205080204" pitchFamily="34" charset="-128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0" autoAdjust="0"/>
    <p:restoredTop sz="75843" autoAdjust="0"/>
  </p:normalViewPr>
  <p:slideViewPr>
    <p:cSldViewPr snapToGrid="0">
      <p:cViewPr varScale="1">
        <p:scale>
          <a:sx n="53" d="100"/>
          <a:sy n="53" d="100"/>
        </p:scale>
        <p:origin x="15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848F0-32F9-324C-AD88-3D4F0CB1173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2437EF-AB11-4641-A22C-57786F25AEE4}">
      <dgm:prSet phldrT="[テキスト]"/>
      <dgm:spPr/>
      <dgm:t>
        <a:bodyPr/>
        <a:lstStyle/>
        <a:p>
          <a:r>
            <a:rPr kumimoji="1" lang="en-US" altLang="ja-JP" dirty="0" smtClean="0"/>
            <a:t>Roles of CSIRT</a:t>
          </a:r>
          <a:endParaRPr kumimoji="1" lang="ja-JP" altLang="en-US" dirty="0"/>
        </a:p>
      </dgm:t>
    </dgm:pt>
    <dgm:pt modelId="{B955DD65-6B40-F646-9E6A-4F885AB8968F}" type="par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BE269B0F-B2DB-9D42-BA2F-AB9D29BDCE68}" type="sib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38016518-FEA6-8E48-B6D0-F9FA09A58441}">
      <dgm:prSet phldrT="[テキスト]"/>
      <dgm:spPr/>
      <dgm:t>
        <a:bodyPr/>
        <a:lstStyle/>
        <a:p>
          <a:r>
            <a:rPr kumimoji="1" lang="en-US" altLang="ja-JP" dirty="0" smtClean="0"/>
            <a:t>OSS Security Tools </a:t>
          </a:r>
          <a:endParaRPr kumimoji="1" lang="ja-JP" altLang="en-US" dirty="0"/>
        </a:p>
      </dgm:t>
    </dgm:pt>
    <dgm:pt modelId="{3F86BFFE-388F-B547-ADED-D2FCF902D1F1}" type="par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058F7AA8-7AB3-834C-9E8C-25D0194C9DE2}" type="sib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AF1DB7F3-8501-7041-9ABD-AD869FABC05D}">
      <dgm:prSet phldrT="[テキスト]"/>
      <dgm:spPr>
        <a:solidFill>
          <a:srgbClr val="FF1539"/>
        </a:solidFill>
      </dgm:spPr>
      <dgm:t>
        <a:bodyPr/>
        <a:lstStyle/>
        <a:p>
          <a:r>
            <a:rPr kumimoji="1" lang="en-US" altLang="ja-JP" dirty="0" smtClean="0"/>
            <a:t>Issues on OSS</a:t>
          </a:r>
          <a:endParaRPr kumimoji="1" lang="ja-JP" altLang="en-US" dirty="0"/>
        </a:p>
      </dgm:t>
    </dgm:pt>
    <dgm:pt modelId="{D9016E42-9A9E-B04F-BFB7-3E76919FA716}" type="sib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AFFFD0BD-48A5-AF42-8E81-9FCC50913204}" type="par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012270B7-97BA-4C44-87A3-8A4325571F1B}" type="pres">
      <dgm:prSet presAssocID="{0C0848F0-32F9-324C-AD88-3D4F0CB1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FC864FD1-182F-C946-91B2-92707E52DBFC}" type="pres">
      <dgm:prSet presAssocID="{0C0848F0-32F9-324C-AD88-3D4F0CB11732}" presName="Name1" presStyleCnt="0"/>
      <dgm:spPr/>
    </dgm:pt>
    <dgm:pt modelId="{736193BC-A043-594E-A9E1-8A1645B7BCF2}" type="pres">
      <dgm:prSet presAssocID="{0C0848F0-32F9-324C-AD88-3D4F0CB11732}" presName="cycle" presStyleCnt="0"/>
      <dgm:spPr/>
    </dgm:pt>
    <dgm:pt modelId="{980A9F85-C31A-AA47-BD63-2EBF0499400B}" type="pres">
      <dgm:prSet presAssocID="{0C0848F0-32F9-324C-AD88-3D4F0CB11732}" presName="srcNode" presStyleLbl="node1" presStyleIdx="0" presStyleCnt="3"/>
      <dgm:spPr/>
    </dgm:pt>
    <dgm:pt modelId="{95D2DAA7-E7C6-8249-832A-6853F5C630DC}" type="pres">
      <dgm:prSet presAssocID="{0C0848F0-32F9-324C-AD88-3D4F0CB11732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A91DAA68-28DC-8C47-AC42-39B353DDDB0E}" type="pres">
      <dgm:prSet presAssocID="{0C0848F0-32F9-324C-AD88-3D4F0CB11732}" presName="extraNode" presStyleLbl="node1" presStyleIdx="0" presStyleCnt="3"/>
      <dgm:spPr/>
    </dgm:pt>
    <dgm:pt modelId="{FEFB45DF-80A4-DC4E-89A2-93920EC0F7DF}" type="pres">
      <dgm:prSet presAssocID="{0C0848F0-32F9-324C-AD88-3D4F0CB11732}" presName="dstNode" presStyleLbl="node1" presStyleIdx="0" presStyleCnt="3"/>
      <dgm:spPr/>
    </dgm:pt>
    <dgm:pt modelId="{55AC51B6-D472-DB42-8826-7483725DCD00}" type="pres">
      <dgm:prSet presAssocID="{AF1DB7F3-8501-7041-9ABD-AD869FABC0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E2672F-CB68-6C44-A263-B16D23C250A5}" type="pres">
      <dgm:prSet presAssocID="{AF1DB7F3-8501-7041-9ABD-AD869FABC05D}" presName="accent_1" presStyleCnt="0"/>
      <dgm:spPr/>
    </dgm:pt>
    <dgm:pt modelId="{B6F6FD9A-BD93-5140-8F88-CC973BF8AF50}" type="pres">
      <dgm:prSet presAssocID="{AF1DB7F3-8501-7041-9ABD-AD869FABC05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949843-46A7-2546-8869-6379D87BC921}" type="pres">
      <dgm:prSet presAssocID="{D82437EF-AB11-4641-A22C-57786F25AEE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DCDFA1-7961-1C4C-87F6-F6F849692C53}" type="pres">
      <dgm:prSet presAssocID="{D82437EF-AB11-4641-A22C-57786F25AEE4}" presName="accent_2" presStyleCnt="0"/>
      <dgm:spPr/>
    </dgm:pt>
    <dgm:pt modelId="{5837911A-8C88-C445-AABC-8E6CCD871FBE}" type="pres">
      <dgm:prSet presAssocID="{D82437EF-AB11-4641-A22C-57786F25AEE4}" presName="accentRepeatNode" presStyleLbl="solidFgAcc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F5CD8750-9A0E-484C-B37A-1D2553A3DD64}" type="pres">
      <dgm:prSet presAssocID="{38016518-FEA6-8E48-B6D0-F9FA09A584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5D998B-ED48-B640-9FAB-EE034EBE9F72}" type="pres">
      <dgm:prSet presAssocID="{38016518-FEA6-8E48-B6D0-F9FA09A58441}" presName="accent_3" presStyleCnt="0"/>
      <dgm:spPr/>
    </dgm:pt>
    <dgm:pt modelId="{B7CC6B91-92B9-2A42-AB20-92ADDEFC2698}" type="pres">
      <dgm:prSet presAssocID="{38016518-FEA6-8E48-B6D0-F9FA09A58441}" presName="accentRepeatNode" presStyleLbl="solidFgAcc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272C1084-DF68-3D44-8D82-47432796BD2B}" srcId="{0C0848F0-32F9-324C-AD88-3D4F0CB11732}" destId="{38016518-FEA6-8E48-B6D0-F9FA09A58441}" srcOrd="2" destOrd="0" parTransId="{3F86BFFE-388F-B547-ADED-D2FCF902D1F1}" sibTransId="{058F7AA8-7AB3-834C-9E8C-25D0194C9DE2}"/>
    <dgm:cxn modelId="{B8F28559-2BBC-D043-A91E-C85B49012CB7}" srcId="{0C0848F0-32F9-324C-AD88-3D4F0CB11732}" destId="{D82437EF-AB11-4641-A22C-57786F25AEE4}" srcOrd="1" destOrd="0" parTransId="{B955DD65-6B40-F646-9E6A-4F885AB8968F}" sibTransId="{BE269B0F-B2DB-9D42-BA2F-AB9D29BDCE68}"/>
    <dgm:cxn modelId="{3AA21AE0-D565-194A-B79C-3D45825C71EA}" type="presOf" srcId="{38016518-FEA6-8E48-B6D0-F9FA09A58441}" destId="{F5CD8750-9A0E-484C-B37A-1D2553A3DD64}" srcOrd="0" destOrd="0" presId="urn:microsoft.com/office/officeart/2008/layout/VerticalCurvedList"/>
    <dgm:cxn modelId="{C04CE341-941D-E24C-9348-25E21459F9EB}" type="presOf" srcId="{D9016E42-9A9E-B04F-BFB7-3E76919FA716}" destId="{95D2DAA7-E7C6-8249-832A-6853F5C630DC}" srcOrd="0" destOrd="0" presId="urn:microsoft.com/office/officeart/2008/layout/VerticalCurvedList"/>
    <dgm:cxn modelId="{665700E3-87EE-B24A-AF79-9ED00AAAB81B}" type="presOf" srcId="{AF1DB7F3-8501-7041-9ABD-AD869FABC05D}" destId="{55AC51B6-D472-DB42-8826-7483725DCD00}" srcOrd="0" destOrd="0" presId="urn:microsoft.com/office/officeart/2008/layout/VerticalCurvedList"/>
    <dgm:cxn modelId="{00C95195-737E-4048-9392-D76AF5847B3E}" srcId="{0C0848F0-32F9-324C-AD88-3D4F0CB11732}" destId="{AF1DB7F3-8501-7041-9ABD-AD869FABC05D}" srcOrd="0" destOrd="0" parTransId="{AFFFD0BD-48A5-AF42-8E81-9FCC50913204}" sibTransId="{D9016E42-9A9E-B04F-BFB7-3E76919FA716}"/>
    <dgm:cxn modelId="{ED5FD13D-C068-8E45-B511-FDA17F84C987}" type="presOf" srcId="{0C0848F0-32F9-324C-AD88-3D4F0CB11732}" destId="{012270B7-97BA-4C44-87A3-8A4325571F1B}" srcOrd="0" destOrd="0" presId="urn:microsoft.com/office/officeart/2008/layout/VerticalCurvedList"/>
    <dgm:cxn modelId="{B1E12417-A246-C744-A1CC-914AAB8F0BD7}" type="presOf" srcId="{D82437EF-AB11-4641-A22C-57786F25AEE4}" destId="{CF949843-46A7-2546-8869-6379D87BC921}" srcOrd="0" destOrd="0" presId="urn:microsoft.com/office/officeart/2008/layout/VerticalCurvedList"/>
    <dgm:cxn modelId="{13011FB0-145B-6041-A03F-497974243BF4}" type="presParOf" srcId="{012270B7-97BA-4C44-87A3-8A4325571F1B}" destId="{FC864FD1-182F-C946-91B2-92707E52DBFC}" srcOrd="0" destOrd="0" presId="urn:microsoft.com/office/officeart/2008/layout/VerticalCurvedList"/>
    <dgm:cxn modelId="{797D456A-A106-E145-9FFB-721FD8A4E714}" type="presParOf" srcId="{FC864FD1-182F-C946-91B2-92707E52DBFC}" destId="{736193BC-A043-594E-A9E1-8A1645B7BCF2}" srcOrd="0" destOrd="0" presId="urn:microsoft.com/office/officeart/2008/layout/VerticalCurvedList"/>
    <dgm:cxn modelId="{A866974C-15A0-F340-96DD-6ED4F0DA2CEA}" type="presParOf" srcId="{736193BC-A043-594E-A9E1-8A1645B7BCF2}" destId="{980A9F85-C31A-AA47-BD63-2EBF0499400B}" srcOrd="0" destOrd="0" presId="urn:microsoft.com/office/officeart/2008/layout/VerticalCurvedList"/>
    <dgm:cxn modelId="{EEDA329A-9106-1D46-B719-639061BC0C74}" type="presParOf" srcId="{736193BC-A043-594E-A9E1-8A1645B7BCF2}" destId="{95D2DAA7-E7C6-8249-832A-6853F5C630DC}" srcOrd="1" destOrd="0" presId="urn:microsoft.com/office/officeart/2008/layout/VerticalCurvedList"/>
    <dgm:cxn modelId="{F8FFB0E1-244B-C345-BFB5-118C5B2AF222}" type="presParOf" srcId="{736193BC-A043-594E-A9E1-8A1645B7BCF2}" destId="{A91DAA68-28DC-8C47-AC42-39B353DDDB0E}" srcOrd="2" destOrd="0" presId="urn:microsoft.com/office/officeart/2008/layout/VerticalCurvedList"/>
    <dgm:cxn modelId="{B034AA98-54AA-6A4C-B012-078AD1400DF7}" type="presParOf" srcId="{736193BC-A043-594E-A9E1-8A1645B7BCF2}" destId="{FEFB45DF-80A4-DC4E-89A2-93920EC0F7DF}" srcOrd="3" destOrd="0" presId="urn:microsoft.com/office/officeart/2008/layout/VerticalCurvedList"/>
    <dgm:cxn modelId="{D6AB49A6-7671-8A4C-B42D-174CD99EB0C6}" type="presParOf" srcId="{FC864FD1-182F-C946-91B2-92707E52DBFC}" destId="{55AC51B6-D472-DB42-8826-7483725DCD00}" srcOrd="1" destOrd="0" presId="urn:microsoft.com/office/officeart/2008/layout/VerticalCurvedList"/>
    <dgm:cxn modelId="{A3179E5C-3EB9-EA4B-A5B0-39FBFEB535C0}" type="presParOf" srcId="{FC864FD1-182F-C946-91B2-92707E52DBFC}" destId="{09E2672F-CB68-6C44-A263-B16D23C250A5}" srcOrd="2" destOrd="0" presId="urn:microsoft.com/office/officeart/2008/layout/VerticalCurvedList"/>
    <dgm:cxn modelId="{E5C2326F-8663-1545-9B89-E97AE9CEB173}" type="presParOf" srcId="{09E2672F-CB68-6C44-A263-B16D23C250A5}" destId="{B6F6FD9A-BD93-5140-8F88-CC973BF8AF50}" srcOrd="0" destOrd="0" presId="urn:microsoft.com/office/officeart/2008/layout/VerticalCurvedList"/>
    <dgm:cxn modelId="{664524EE-811B-7045-8018-751C84EA44BD}" type="presParOf" srcId="{FC864FD1-182F-C946-91B2-92707E52DBFC}" destId="{CF949843-46A7-2546-8869-6379D87BC921}" srcOrd="3" destOrd="0" presId="urn:microsoft.com/office/officeart/2008/layout/VerticalCurvedList"/>
    <dgm:cxn modelId="{F4EB2F23-7570-4D4E-8C4F-61E440D7C63E}" type="presParOf" srcId="{FC864FD1-182F-C946-91B2-92707E52DBFC}" destId="{99DCDFA1-7961-1C4C-87F6-F6F849692C53}" srcOrd="4" destOrd="0" presId="urn:microsoft.com/office/officeart/2008/layout/VerticalCurvedList"/>
    <dgm:cxn modelId="{26A8DEB4-020D-9145-AD2F-F1C3205D9963}" type="presParOf" srcId="{99DCDFA1-7961-1C4C-87F6-F6F849692C53}" destId="{5837911A-8C88-C445-AABC-8E6CCD871FBE}" srcOrd="0" destOrd="0" presId="urn:microsoft.com/office/officeart/2008/layout/VerticalCurvedList"/>
    <dgm:cxn modelId="{BEA9D951-1896-A547-8150-15DC39CA34D8}" type="presParOf" srcId="{FC864FD1-182F-C946-91B2-92707E52DBFC}" destId="{F5CD8750-9A0E-484C-B37A-1D2553A3DD64}" srcOrd="5" destOrd="0" presId="urn:microsoft.com/office/officeart/2008/layout/VerticalCurvedList"/>
    <dgm:cxn modelId="{C612266B-FE9F-1341-876D-B37E48C13238}" type="presParOf" srcId="{FC864FD1-182F-C946-91B2-92707E52DBFC}" destId="{C65D998B-ED48-B640-9FAB-EE034EBE9F72}" srcOrd="6" destOrd="0" presId="urn:microsoft.com/office/officeart/2008/layout/VerticalCurvedList"/>
    <dgm:cxn modelId="{AFA1A8A6-7F78-604A-A670-073B939D44DB}" type="presParOf" srcId="{C65D998B-ED48-B640-9FAB-EE034EBE9F72}" destId="{B7CC6B91-92B9-2A42-AB20-92ADDEFC2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848F0-32F9-324C-AD88-3D4F0CB1173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2437EF-AB11-4641-A22C-57786F25AEE4}">
      <dgm:prSet phldrT="[テキスト]"/>
      <dgm:spPr>
        <a:solidFill>
          <a:srgbClr val="FF1539"/>
        </a:solidFill>
      </dgm:spPr>
      <dgm:t>
        <a:bodyPr/>
        <a:lstStyle/>
        <a:p>
          <a:r>
            <a:rPr kumimoji="1" lang="en-US" altLang="ja-JP" dirty="0" smtClean="0"/>
            <a:t>Roles of CSIRT</a:t>
          </a:r>
          <a:endParaRPr kumimoji="1" lang="ja-JP" altLang="en-US" dirty="0"/>
        </a:p>
      </dgm:t>
    </dgm:pt>
    <dgm:pt modelId="{B955DD65-6B40-F646-9E6A-4F885AB8968F}" type="par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BE269B0F-B2DB-9D42-BA2F-AB9D29BDCE68}" type="sib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38016518-FEA6-8E48-B6D0-F9FA09A58441}">
      <dgm:prSet phldrT="[テキスト]"/>
      <dgm:spPr/>
      <dgm:t>
        <a:bodyPr/>
        <a:lstStyle/>
        <a:p>
          <a:r>
            <a:rPr kumimoji="1" lang="en-US" altLang="ja-JP" dirty="0" smtClean="0"/>
            <a:t>OSS Security Tools </a:t>
          </a:r>
          <a:endParaRPr kumimoji="1" lang="ja-JP" altLang="en-US" dirty="0"/>
        </a:p>
      </dgm:t>
    </dgm:pt>
    <dgm:pt modelId="{3F86BFFE-388F-B547-ADED-D2FCF902D1F1}" type="par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058F7AA8-7AB3-834C-9E8C-25D0194C9DE2}" type="sib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AF1DB7F3-8501-7041-9ABD-AD869FABC05D}">
      <dgm:prSet phldrT="[テキスト]"/>
      <dgm:spPr/>
      <dgm:t>
        <a:bodyPr/>
        <a:lstStyle/>
        <a:p>
          <a:r>
            <a:rPr kumimoji="1" lang="en-US" altLang="ja-JP" dirty="0" smtClean="0"/>
            <a:t>Issues on OSS</a:t>
          </a:r>
          <a:endParaRPr kumimoji="1" lang="ja-JP" altLang="en-US" dirty="0"/>
        </a:p>
      </dgm:t>
    </dgm:pt>
    <dgm:pt modelId="{D9016E42-9A9E-B04F-BFB7-3E76919FA716}" type="sib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AFFFD0BD-48A5-AF42-8E81-9FCC50913204}" type="par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012270B7-97BA-4C44-87A3-8A4325571F1B}" type="pres">
      <dgm:prSet presAssocID="{0C0848F0-32F9-324C-AD88-3D4F0CB1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FC864FD1-182F-C946-91B2-92707E52DBFC}" type="pres">
      <dgm:prSet presAssocID="{0C0848F0-32F9-324C-AD88-3D4F0CB11732}" presName="Name1" presStyleCnt="0"/>
      <dgm:spPr/>
    </dgm:pt>
    <dgm:pt modelId="{736193BC-A043-594E-A9E1-8A1645B7BCF2}" type="pres">
      <dgm:prSet presAssocID="{0C0848F0-32F9-324C-AD88-3D4F0CB11732}" presName="cycle" presStyleCnt="0"/>
      <dgm:spPr/>
    </dgm:pt>
    <dgm:pt modelId="{980A9F85-C31A-AA47-BD63-2EBF0499400B}" type="pres">
      <dgm:prSet presAssocID="{0C0848F0-32F9-324C-AD88-3D4F0CB11732}" presName="srcNode" presStyleLbl="node1" presStyleIdx="0" presStyleCnt="3"/>
      <dgm:spPr/>
    </dgm:pt>
    <dgm:pt modelId="{95D2DAA7-E7C6-8249-832A-6853F5C630DC}" type="pres">
      <dgm:prSet presAssocID="{0C0848F0-32F9-324C-AD88-3D4F0CB11732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A91DAA68-28DC-8C47-AC42-39B353DDDB0E}" type="pres">
      <dgm:prSet presAssocID="{0C0848F0-32F9-324C-AD88-3D4F0CB11732}" presName="extraNode" presStyleLbl="node1" presStyleIdx="0" presStyleCnt="3"/>
      <dgm:spPr/>
    </dgm:pt>
    <dgm:pt modelId="{FEFB45DF-80A4-DC4E-89A2-93920EC0F7DF}" type="pres">
      <dgm:prSet presAssocID="{0C0848F0-32F9-324C-AD88-3D4F0CB11732}" presName="dstNode" presStyleLbl="node1" presStyleIdx="0" presStyleCnt="3"/>
      <dgm:spPr/>
    </dgm:pt>
    <dgm:pt modelId="{55AC51B6-D472-DB42-8826-7483725DCD00}" type="pres">
      <dgm:prSet presAssocID="{AF1DB7F3-8501-7041-9ABD-AD869FABC0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E2672F-CB68-6C44-A263-B16D23C250A5}" type="pres">
      <dgm:prSet presAssocID="{AF1DB7F3-8501-7041-9ABD-AD869FABC05D}" presName="accent_1" presStyleCnt="0"/>
      <dgm:spPr/>
    </dgm:pt>
    <dgm:pt modelId="{B6F6FD9A-BD93-5140-8F88-CC973BF8AF50}" type="pres">
      <dgm:prSet presAssocID="{AF1DB7F3-8501-7041-9ABD-AD869FABC05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949843-46A7-2546-8869-6379D87BC921}" type="pres">
      <dgm:prSet presAssocID="{D82437EF-AB11-4641-A22C-57786F25AEE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DCDFA1-7961-1C4C-87F6-F6F849692C53}" type="pres">
      <dgm:prSet presAssocID="{D82437EF-AB11-4641-A22C-57786F25AEE4}" presName="accent_2" presStyleCnt="0"/>
      <dgm:spPr/>
    </dgm:pt>
    <dgm:pt modelId="{5837911A-8C88-C445-AABC-8E6CCD871FBE}" type="pres">
      <dgm:prSet presAssocID="{D82437EF-AB11-4641-A22C-57786F25AEE4}" presName="accentRepeatNode" presStyleLbl="solidFgAcc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F5CD8750-9A0E-484C-B37A-1D2553A3DD64}" type="pres">
      <dgm:prSet presAssocID="{38016518-FEA6-8E48-B6D0-F9FA09A584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5D998B-ED48-B640-9FAB-EE034EBE9F72}" type="pres">
      <dgm:prSet presAssocID="{38016518-FEA6-8E48-B6D0-F9FA09A58441}" presName="accent_3" presStyleCnt="0"/>
      <dgm:spPr/>
    </dgm:pt>
    <dgm:pt modelId="{B7CC6B91-92B9-2A42-AB20-92ADDEFC2698}" type="pres">
      <dgm:prSet presAssocID="{38016518-FEA6-8E48-B6D0-F9FA09A58441}" presName="accentRepeatNode" presStyleLbl="solidFgAcc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ADEA061E-2355-DA4F-A641-09C41A3B3722}" type="presOf" srcId="{0C0848F0-32F9-324C-AD88-3D4F0CB11732}" destId="{012270B7-97BA-4C44-87A3-8A4325571F1B}" srcOrd="0" destOrd="0" presId="urn:microsoft.com/office/officeart/2008/layout/VerticalCurvedList"/>
    <dgm:cxn modelId="{8C0CDE8D-2D1A-B444-B217-815060F1D4BB}" type="presOf" srcId="{D82437EF-AB11-4641-A22C-57786F25AEE4}" destId="{CF949843-46A7-2546-8869-6379D87BC921}" srcOrd="0" destOrd="0" presId="urn:microsoft.com/office/officeart/2008/layout/VerticalCurvedList"/>
    <dgm:cxn modelId="{B8F28559-2BBC-D043-A91E-C85B49012CB7}" srcId="{0C0848F0-32F9-324C-AD88-3D4F0CB11732}" destId="{D82437EF-AB11-4641-A22C-57786F25AEE4}" srcOrd="1" destOrd="0" parTransId="{B955DD65-6B40-F646-9E6A-4F885AB8968F}" sibTransId="{BE269B0F-B2DB-9D42-BA2F-AB9D29BDCE68}"/>
    <dgm:cxn modelId="{272C1084-DF68-3D44-8D82-47432796BD2B}" srcId="{0C0848F0-32F9-324C-AD88-3D4F0CB11732}" destId="{38016518-FEA6-8E48-B6D0-F9FA09A58441}" srcOrd="2" destOrd="0" parTransId="{3F86BFFE-388F-B547-ADED-D2FCF902D1F1}" sibTransId="{058F7AA8-7AB3-834C-9E8C-25D0194C9DE2}"/>
    <dgm:cxn modelId="{28E9761C-8B37-244C-B797-D354054E4112}" type="presOf" srcId="{AF1DB7F3-8501-7041-9ABD-AD869FABC05D}" destId="{55AC51B6-D472-DB42-8826-7483725DCD00}" srcOrd="0" destOrd="0" presId="urn:microsoft.com/office/officeart/2008/layout/VerticalCurvedList"/>
    <dgm:cxn modelId="{00C95195-737E-4048-9392-D76AF5847B3E}" srcId="{0C0848F0-32F9-324C-AD88-3D4F0CB11732}" destId="{AF1DB7F3-8501-7041-9ABD-AD869FABC05D}" srcOrd="0" destOrd="0" parTransId="{AFFFD0BD-48A5-AF42-8E81-9FCC50913204}" sibTransId="{D9016E42-9A9E-B04F-BFB7-3E76919FA716}"/>
    <dgm:cxn modelId="{69315B24-F6C6-7142-922E-067CC5F21133}" type="presOf" srcId="{38016518-FEA6-8E48-B6D0-F9FA09A58441}" destId="{F5CD8750-9A0E-484C-B37A-1D2553A3DD64}" srcOrd="0" destOrd="0" presId="urn:microsoft.com/office/officeart/2008/layout/VerticalCurvedList"/>
    <dgm:cxn modelId="{BE13861D-E549-5649-9E2B-054562045492}" type="presOf" srcId="{D9016E42-9A9E-B04F-BFB7-3E76919FA716}" destId="{95D2DAA7-E7C6-8249-832A-6853F5C630DC}" srcOrd="0" destOrd="0" presId="urn:microsoft.com/office/officeart/2008/layout/VerticalCurvedList"/>
    <dgm:cxn modelId="{F7A2A622-EC88-0F46-85E1-60ABE5D88089}" type="presParOf" srcId="{012270B7-97BA-4C44-87A3-8A4325571F1B}" destId="{FC864FD1-182F-C946-91B2-92707E52DBFC}" srcOrd="0" destOrd="0" presId="urn:microsoft.com/office/officeart/2008/layout/VerticalCurvedList"/>
    <dgm:cxn modelId="{0F1D1772-867F-C84B-93BA-37714DBDBF23}" type="presParOf" srcId="{FC864FD1-182F-C946-91B2-92707E52DBFC}" destId="{736193BC-A043-594E-A9E1-8A1645B7BCF2}" srcOrd="0" destOrd="0" presId="urn:microsoft.com/office/officeart/2008/layout/VerticalCurvedList"/>
    <dgm:cxn modelId="{E3145EC9-0B33-0845-9EDE-32F59F9B2D82}" type="presParOf" srcId="{736193BC-A043-594E-A9E1-8A1645B7BCF2}" destId="{980A9F85-C31A-AA47-BD63-2EBF0499400B}" srcOrd="0" destOrd="0" presId="urn:microsoft.com/office/officeart/2008/layout/VerticalCurvedList"/>
    <dgm:cxn modelId="{AEC74868-87BC-8A46-86C8-6D0AC9C5C1DC}" type="presParOf" srcId="{736193BC-A043-594E-A9E1-8A1645B7BCF2}" destId="{95D2DAA7-E7C6-8249-832A-6853F5C630DC}" srcOrd="1" destOrd="0" presId="urn:microsoft.com/office/officeart/2008/layout/VerticalCurvedList"/>
    <dgm:cxn modelId="{DEB728C2-E47C-DC46-A782-E9BEC0F261EC}" type="presParOf" srcId="{736193BC-A043-594E-A9E1-8A1645B7BCF2}" destId="{A91DAA68-28DC-8C47-AC42-39B353DDDB0E}" srcOrd="2" destOrd="0" presId="urn:microsoft.com/office/officeart/2008/layout/VerticalCurvedList"/>
    <dgm:cxn modelId="{EAD8E589-FA36-9949-B7CD-A79F23E1D6B1}" type="presParOf" srcId="{736193BC-A043-594E-A9E1-8A1645B7BCF2}" destId="{FEFB45DF-80A4-DC4E-89A2-93920EC0F7DF}" srcOrd="3" destOrd="0" presId="urn:microsoft.com/office/officeart/2008/layout/VerticalCurvedList"/>
    <dgm:cxn modelId="{F4F18D49-1527-D64D-B508-264810572B2D}" type="presParOf" srcId="{FC864FD1-182F-C946-91B2-92707E52DBFC}" destId="{55AC51B6-D472-DB42-8826-7483725DCD00}" srcOrd="1" destOrd="0" presId="urn:microsoft.com/office/officeart/2008/layout/VerticalCurvedList"/>
    <dgm:cxn modelId="{EEC4ED03-3C1A-234A-AEC8-58FDFA70F037}" type="presParOf" srcId="{FC864FD1-182F-C946-91B2-92707E52DBFC}" destId="{09E2672F-CB68-6C44-A263-B16D23C250A5}" srcOrd="2" destOrd="0" presId="urn:microsoft.com/office/officeart/2008/layout/VerticalCurvedList"/>
    <dgm:cxn modelId="{F448AE6F-F3DF-2E4A-B671-E2CE83DBB039}" type="presParOf" srcId="{09E2672F-CB68-6C44-A263-B16D23C250A5}" destId="{B6F6FD9A-BD93-5140-8F88-CC973BF8AF50}" srcOrd="0" destOrd="0" presId="urn:microsoft.com/office/officeart/2008/layout/VerticalCurvedList"/>
    <dgm:cxn modelId="{02A3DEDC-F77C-894C-95D9-424EAF329956}" type="presParOf" srcId="{FC864FD1-182F-C946-91B2-92707E52DBFC}" destId="{CF949843-46A7-2546-8869-6379D87BC921}" srcOrd="3" destOrd="0" presId="urn:microsoft.com/office/officeart/2008/layout/VerticalCurvedList"/>
    <dgm:cxn modelId="{74E360EB-3B54-144B-9CBA-0EF748B5BE52}" type="presParOf" srcId="{FC864FD1-182F-C946-91B2-92707E52DBFC}" destId="{99DCDFA1-7961-1C4C-87F6-F6F849692C53}" srcOrd="4" destOrd="0" presId="urn:microsoft.com/office/officeart/2008/layout/VerticalCurvedList"/>
    <dgm:cxn modelId="{B726FC9F-4FDB-5042-AF45-2DE88CABA88A}" type="presParOf" srcId="{99DCDFA1-7961-1C4C-87F6-F6F849692C53}" destId="{5837911A-8C88-C445-AABC-8E6CCD871FBE}" srcOrd="0" destOrd="0" presId="urn:microsoft.com/office/officeart/2008/layout/VerticalCurvedList"/>
    <dgm:cxn modelId="{45F11EFF-2235-7346-A192-0719D0591F35}" type="presParOf" srcId="{FC864FD1-182F-C946-91B2-92707E52DBFC}" destId="{F5CD8750-9A0E-484C-B37A-1D2553A3DD64}" srcOrd="5" destOrd="0" presId="urn:microsoft.com/office/officeart/2008/layout/VerticalCurvedList"/>
    <dgm:cxn modelId="{FB56FA5A-FACD-B746-9094-F51767FD7B2C}" type="presParOf" srcId="{FC864FD1-182F-C946-91B2-92707E52DBFC}" destId="{C65D998B-ED48-B640-9FAB-EE034EBE9F72}" srcOrd="6" destOrd="0" presId="urn:microsoft.com/office/officeart/2008/layout/VerticalCurvedList"/>
    <dgm:cxn modelId="{F05F9491-77A5-E24C-8C2B-59BB2076A3A2}" type="presParOf" srcId="{C65D998B-ED48-B640-9FAB-EE034EBE9F72}" destId="{B7CC6B91-92B9-2A42-AB20-92ADDEFC2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209E0-FA88-DC49-82DA-C3795C26CE91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</dgm:pt>
    <dgm:pt modelId="{16C736F9-3D99-B446-96A6-E22433F8B709}">
      <dgm:prSet phldrT="[テキスト]"/>
      <dgm:spPr/>
      <dgm:t>
        <a:bodyPr/>
        <a:lstStyle/>
        <a:p>
          <a:r>
            <a:rPr kumimoji="1" lang="en-US" altLang="ja-JP" dirty="0" smtClean="0"/>
            <a:t>System Inventory</a:t>
          </a:r>
          <a:endParaRPr kumimoji="1" lang="ja-JP" altLang="en-US" dirty="0"/>
        </a:p>
      </dgm:t>
    </dgm:pt>
    <dgm:pt modelId="{5FD3EF63-0DC2-584E-9D95-CB1270FE2DF7}" type="parTrans" cxnId="{741D7226-5201-314F-8C4B-5E0A302D1000}">
      <dgm:prSet/>
      <dgm:spPr/>
      <dgm:t>
        <a:bodyPr/>
        <a:lstStyle/>
        <a:p>
          <a:endParaRPr kumimoji="1" lang="ja-JP" altLang="en-US"/>
        </a:p>
      </dgm:t>
    </dgm:pt>
    <dgm:pt modelId="{8819143E-78D3-474F-BD1F-AC2443025D0F}" type="sibTrans" cxnId="{741D7226-5201-314F-8C4B-5E0A302D1000}">
      <dgm:prSet/>
      <dgm:spPr/>
      <dgm:t>
        <a:bodyPr/>
        <a:lstStyle/>
        <a:p>
          <a:endParaRPr kumimoji="1" lang="ja-JP" altLang="en-US"/>
        </a:p>
      </dgm:t>
    </dgm:pt>
    <dgm:pt modelId="{4E0CD987-3DF3-4D4B-BD93-894527C40536}">
      <dgm:prSet phldrT="[テキスト]"/>
      <dgm:spPr/>
      <dgm:t>
        <a:bodyPr/>
        <a:lstStyle/>
        <a:p>
          <a:r>
            <a:rPr kumimoji="1" lang="en-US" altLang="ja-JP" dirty="0" smtClean="0"/>
            <a:t>Testing of Remediation</a:t>
          </a:r>
          <a:endParaRPr kumimoji="1" lang="ja-JP" altLang="en-US" dirty="0"/>
        </a:p>
      </dgm:t>
    </dgm:pt>
    <dgm:pt modelId="{73A036C7-D4C4-EC4C-A4D6-A75BD372FCB6}" type="parTrans" cxnId="{2E802D51-BFFE-4E4A-A68A-6562F8B53934}">
      <dgm:prSet/>
      <dgm:spPr/>
      <dgm:t>
        <a:bodyPr/>
        <a:lstStyle/>
        <a:p>
          <a:endParaRPr kumimoji="1" lang="ja-JP" altLang="en-US"/>
        </a:p>
      </dgm:t>
    </dgm:pt>
    <dgm:pt modelId="{E9FD4A8B-2BB2-1747-93A2-3C1C65EAA912}" type="sibTrans" cxnId="{2E802D51-BFFE-4E4A-A68A-6562F8B53934}">
      <dgm:prSet/>
      <dgm:spPr/>
      <dgm:t>
        <a:bodyPr/>
        <a:lstStyle/>
        <a:p>
          <a:endParaRPr kumimoji="1" lang="ja-JP" altLang="en-US"/>
        </a:p>
      </dgm:t>
    </dgm:pt>
    <dgm:pt modelId="{AAB66DF7-BCB4-9D4C-9985-2EC5C528A22D}">
      <dgm:prSet phldrT="[テキスト]"/>
      <dgm:spPr/>
      <dgm:t>
        <a:bodyPr/>
        <a:lstStyle/>
        <a:p>
          <a:r>
            <a:rPr kumimoji="1" lang="en-US" altLang="ja-JP" dirty="0" smtClean="0"/>
            <a:t>Deploy</a:t>
          </a:r>
          <a:endParaRPr kumimoji="1" lang="ja-JP" altLang="en-US" dirty="0"/>
        </a:p>
      </dgm:t>
    </dgm:pt>
    <dgm:pt modelId="{6B2EDE77-5204-D849-B127-2F2F7476CE90}" type="parTrans" cxnId="{3C30586A-4592-FB43-8E0D-382669BF33D3}">
      <dgm:prSet/>
      <dgm:spPr/>
      <dgm:t>
        <a:bodyPr/>
        <a:lstStyle/>
        <a:p>
          <a:endParaRPr kumimoji="1" lang="ja-JP" altLang="en-US"/>
        </a:p>
      </dgm:t>
    </dgm:pt>
    <dgm:pt modelId="{D7C00A3C-6A16-8D41-903C-F6D4E9E33C1C}" type="sibTrans" cxnId="{3C30586A-4592-FB43-8E0D-382669BF33D3}">
      <dgm:prSet/>
      <dgm:spPr/>
      <dgm:t>
        <a:bodyPr/>
        <a:lstStyle/>
        <a:p>
          <a:endParaRPr kumimoji="1" lang="ja-JP" altLang="en-US"/>
        </a:p>
      </dgm:t>
    </dgm:pt>
    <dgm:pt modelId="{0D4AA7EB-DC97-1B4E-AAB3-1E693D9EC6F0}">
      <dgm:prSet phldrT="[テキスト]"/>
      <dgm:spPr/>
      <dgm:t>
        <a:bodyPr/>
        <a:lstStyle/>
        <a:p>
          <a:r>
            <a:rPr kumimoji="1" lang="en-US" altLang="ja-JP" dirty="0" smtClean="0"/>
            <a:t>Prioritize</a:t>
          </a:r>
          <a:endParaRPr kumimoji="1" lang="ja-JP" altLang="en-US" dirty="0"/>
        </a:p>
      </dgm:t>
    </dgm:pt>
    <dgm:pt modelId="{892774D3-F0FD-D44E-B2A9-4BAC68A0A89F}" type="parTrans" cxnId="{0449F5B8-BD4A-7944-9E2E-18182D0C5FF2}">
      <dgm:prSet/>
      <dgm:spPr/>
      <dgm:t>
        <a:bodyPr/>
        <a:lstStyle/>
        <a:p>
          <a:endParaRPr kumimoji="1" lang="ja-JP" altLang="en-US"/>
        </a:p>
      </dgm:t>
    </dgm:pt>
    <dgm:pt modelId="{87D56B50-2155-A247-A1BD-8B3B536442F6}" type="sibTrans" cxnId="{0449F5B8-BD4A-7944-9E2E-18182D0C5FF2}">
      <dgm:prSet/>
      <dgm:spPr/>
      <dgm:t>
        <a:bodyPr/>
        <a:lstStyle/>
        <a:p>
          <a:endParaRPr kumimoji="1" lang="ja-JP" altLang="en-US"/>
        </a:p>
      </dgm:t>
    </dgm:pt>
    <dgm:pt modelId="{DE3E94BD-FB4C-D744-9DBD-84C36754AA5F}">
      <dgm:prSet phldrT="[テキスト]"/>
      <dgm:spPr/>
      <dgm:t>
        <a:bodyPr/>
        <a:lstStyle/>
        <a:p>
          <a:r>
            <a:rPr kumimoji="1" lang="en-US" altLang="ja-JP" dirty="0" smtClean="0"/>
            <a:t>Create Remediation DB</a:t>
          </a:r>
          <a:endParaRPr kumimoji="1" lang="ja-JP" altLang="en-US" dirty="0"/>
        </a:p>
      </dgm:t>
    </dgm:pt>
    <dgm:pt modelId="{B014EFD9-8FE4-4744-9E46-00A563249DDC}" type="parTrans" cxnId="{6BF75064-B4E9-0743-920C-20F965D9508B}">
      <dgm:prSet/>
      <dgm:spPr/>
      <dgm:t>
        <a:bodyPr/>
        <a:lstStyle/>
        <a:p>
          <a:endParaRPr kumimoji="1" lang="ja-JP" altLang="en-US"/>
        </a:p>
      </dgm:t>
    </dgm:pt>
    <dgm:pt modelId="{04EC0C4D-C72E-6C4F-8B94-CDEBD3BC6B22}" type="sibTrans" cxnId="{6BF75064-B4E9-0743-920C-20F965D9508B}">
      <dgm:prSet/>
      <dgm:spPr/>
      <dgm:t>
        <a:bodyPr/>
        <a:lstStyle/>
        <a:p>
          <a:endParaRPr kumimoji="1" lang="ja-JP" altLang="en-US"/>
        </a:p>
      </dgm:t>
    </dgm:pt>
    <dgm:pt modelId="{020B3CF3-FC91-0142-A4D3-DC348DE77DC4}">
      <dgm:prSet phldrT="[テキスト]"/>
      <dgm:spPr/>
      <dgm:t>
        <a:bodyPr/>
        <a:lstStyle/>
        <a:p>
          <a:r>
            <a:rPr kumimoji="1" lang="en-US" altLang="ja-JP" dirty="0" smtClean="0"/>
            <a:t>Monitoring</a:t>
          </a:r>
          <a:endParaRPr kumimoji="1" lang="ja-JP" altLang="en-US" dirty="0"/>
        </a:p>
      </dgm:t>
    </dgm:pt>
    <dgm:pt modelId="{3953D241-EB11-AB4A-B66D-203950B80501}" type="parTrans" cxnId="{A8D42E6E-626A-D34C-8F92-EF8DE2D6C6E7}">
      <dgm:prSet/>
      <dgm:spPr/>
      <dgm:t>
        <a:bodyPr/>
        <a:lstStyle/>
        <a:p>
          <a:endParaRPr kumimoji="1" lang="ja-JP" altLang="en-US"/>
        </a:p>
      </dgm:t>
    </dgm:pt>
    <dgm:pt modelId="{B70C1741-9ABA-7B47-9289-CCD697CFD50F}" type="sibTrans" cxnId="{A8D42E6E-626A-D34C-8F92-EF8DE2D6C6E7}">
      <dgm:prSet/>
      <dgm:spPr/>
      <dgm:t>
        <a:bodyPr/>
        <a:lstStyle/>
        <a:p>
          <a:endParaRPr kumimoji="1" lang="ja-JP" altLang="en-US"/>
        </a:p>
      </dgm:t>
    </dgm:pt>
    <dgm:pt modelId="{9B2126B1-1A7C-2C43-9A12-042B6DE73D40}">
      <dgm:prSet phldrT="[テキスト]"/>
      <dgm:spPr/>
      <dgm:t>
        <a:bodyPr/>
        <a:lstStyle/>
        <a:p>
          <a:r>
            <a:rPr kumimoji="1" lang="en-US" altLang="ja-JP" dirty="0" smtClean="0"/>
            <a:t>Distribute information</a:t>
          </a:r>
          <a:endParaRPr kumimoji="1" lang="ja-JP" altLang="en-US" dirty="0"/>
        </a:p>
      </dgm:t>
    </dgm:pt>
    <dgm:pt modelId="{4586C258-EB23-1844-856E-D1445F99E3C1}" type="parTrans" cxnId="{81BCF19C-A20B-0647-8B29-D92333F23F74}">
      <dgm:prSet/>
      <dgm:spPr/>
      <dgm:t>
        <a:bodyPr/>
        <a:lstStyle/>
        <a:p>
          <a:endParaRPr kumimoji="1" lang="ja-JP" altLang="en-US"/>
        </a:p>
      </dgm:t>
    </dgm:pt>
    <dgm:pt modelId="{7812DDB8-1655-5C44-A1AF-175B7ED4161D}" type="sibTrans" cxnId="{81BCF19C-A20B-0647-8B29-D92333F23F74}">
      <dgm:prSet/>
      <dgm:spPr/>
      <dgm:t>
        <a:bodyPr/>
        <a:lstStyle/>
        <a:p>
          <a:endParaRPr kumimoji="1" lang="ja-JP" altLang="en-US"/>
        </a:p>
      </dgm:t>
    </dgm:pt>
    <dgm:pt modelId="{A3F8D4E4-B13A-7F47-9263-A47CDF6423C8}">
      <dgm:prSet phldrT="[テキスト]"/>
      <dgm:spPr/>
      <dgm:t>
        <a:bodyPr/>
        <a:lstStyle/>
        <a:p>
          <a:r>
            <a:rPr kumimoji="1" lang="en-US" altLang="ja-JP" dirty="0" smtClean="0"/>
            <a:t>Automated Deployment</a:t>
          </a:r>
          <a:endParaRPr kumimoji="1" lang="ja-JP" altLang="en-US" dirty="0"/>
        </a:p>
      </dgm:t>
    </dgm:pt>
    <dgm:pt modelId="{1A6883D5-2C79-4B44-9EFA-102121E1CBBB}" type="parTrans" cxnId="{2B77E7DC-D92A-E341-BB20-8B32BE34A5D9}">
      <dgm:prSet/>
      <dgm:spPr/>
      <dgm:t>
        <a:bodyPr/>
        <a:lstStyle/>
        <a:p>
          <a:endParaRPr kumimoji="1" lang="ja-JP" altLang="en-US"/>
        </a:p>
      </dgm:t>
    </dgm:pt>
    <dgm:pt modelId="{C4561A4E-F33D-914E-A9DF-5944A481A805}" type="sibTrans" cxnId="{2B77E7DC-D92A-E341-BB20-8B32BE34A5D9}">
      <dgm:prSet/>
      <dgm:spPr/>
      <dgm:t>
        <a:bodyPr/>
        <a:lstStyle/>
        <a:p>
          <a:endParaRPr kumimoji="1" lang="ja-JP" altLang="en-US"/>
        </a:p>
      </dgm:t>
    </dgm:pt>
    <dgm:pt modelId="{1D2D1F83-CFDE-2844-9526-BFE419815487}" type="pres">
      <dgm:prSet presAssocID="{D07209E0-FA88-DC49-82DA-C3795C26CE91}" presName="Name0" presStyleCnt="0">
        <dgm:presLayoutVars>
          <dgm:dir/>
          <dgm:animLvl val="lvl"/>
          <dgm:resizeHandles val="exact"/>
        </dgm:presLayoutVars>
      </dgm:prSet>
      <dgm:spPr/>
    </dgm:pt>
    <dgm:pt modelId="{013DC22B-4B1A-DE41-AF91-6FEBCFD00229}" type="pres">
      <dgm:prSet presAssocID="{A3F8D4E4-B13A-7F47-9263-A47CDF6423C8}" presName="boxAndChildren" presStyleCnt="0"/>
      <dgm:spPr/>
    </dgm:pt>
    <dgm:pt modelId="{741F9118-F7B5-7C46-97A9-6DD7F9D80428}" type="pres">
      <dgm:prSet presAssocID="{A3F8D4E4-B13A-7F47-9263-A47CDF6423C8}" presName="parentTextBox" presStyleLbl="node1" presStyleIdx="0" presStyleCnt="8"/>
      <dgm:spPr/>
      <dgm:t>
        <a:bodyPr/>
        <a:lstStyle/>
        <a:p>
          <a:endParaRPr kumimoji="1" lang="ja-JP" altLang="en-US"/>
        </a:p>
      </dgm:t>
    </dgm:pt>
    <dgm:pt modelId="{A8534C6B-8350-B541-8929-D4850B0677DC}" type="pres">
      <dgm:prSet presAssocID="{7812DDB8-1655-5C44-A1AF-175B7ED4161D}" presName="sp" presStyleCnt="0"/>
      <dgm:spPr/>
    </dgm:pt>
    <dgm:pt modelId="{5DF5C05D-7D15-7B46-BC9F-59746F83C6E8}" type="pres">
      <dgm:prSet presAssocID="{9B2126B1-1A7C-2C43-9A12-042B6DE73D40}" presName="arrowAndChildren" presStyleCnt="0"/>
      <dgm:spPr/>
    </dgm:pt>
    <dgm:pt modelId="{5B38D2CC-F4AB-104E-B368-0104FA3947C8}" type="pres">
      <dgm:prSet presAssocID="{9B2126B1-1A7C-2C43-9A12-042B6DE73D40}" presName="parentTextArrow" presStyleLbl="node1" presStyleIdx="1" presStyleCnt="8"/>
      <dgm:spPr/>
      <dgm:t>
        <a:bodyPr/>
        <a:lstStyle/>
        <a:p>
          <a:endParaRPr kumimoji="1" lang="ja-JP" altLang="en-US"/>
        </a:p>
      </dgm:t>
    </dgm:pt>
    <dgm:pt modelId="{7A720EEA-602A-BF44-B251-B7D7FBEA4F7E}" type="pres">
      <dgm:prSet presAssocID="{D7C00A3C-6A16-8D41-903C-F6D4E9E33C1C}" presName="sp" presStyleCnt="0"/>
      <dgm:spPr/>
    </dgm:pt>
    <dgm:pt modelId="{5AA4F596-5A70-FC4F-B4AF-515F6A0B5F40}" type="pres">
      <dgm:prSet presAssocID="{AAB66DF7-BCB4-9D4C-9985-2EC5C528A22D}" presName="arrowAndChildren" presStyleCnt="0"/>
      <dgm:spPr/>
    </dgm:pt>
    <dgm:pt modelId="{89CF1CA9-B0AC-1F41-8F22-5498EC391651}" type="pres">
      <dgm:prSet presAssocID="{AAB66DF7-BCB4-9D4C-9985-2EC5C528A22D}" presName="parentTextArrow" presStyleLbl="node1" presStyleIdx="2" presStyleCnt="8"/>
      <dgm:spPr/>
      <dgm:t>
        <a:bodyPr/>
        <a:lstStyle/>
        <a:p>
          <a:endParaRPr kumimoji="1" lang="ja-JP" altLang="en-US"/>
        </a:p>
      </dgm:t>
    </dgm:pt>
    <dgm:pt modelId="{3F480FCD-5715-2242-A12B-8176B10AB990}" type="pres">
      <dgm:prSet presAssocID="{E9FD4A8B-2BB2-1747-93A2-3C1C65EAA912}" presName="sp" presStyleCnt="0"/>
      <dgm:spPr/>
    </dgm:pt>
    <dgm:pt modelId="{093B235C-1474-5241-BEB9-0E1F67259427}" type="pres">
      <dgm:prSet presAssocID="{4E0CD987-3DF3-4D4B-BD93-894527C40536}" presName="arrowAndChildren" presStyleCnt="0"/>
      <dgm:spPr/>
    </dgm:pt>
    <dgm:pt modelId="{449C9B45-84C0-784A-894B-B1140BB7429E}" type="pres">
      <dgm:prSet presAssocID="{4E0CD987-3DF3-4D4B-BD93-894527C40536}" presName="parentTextArrow" presStyleLbl="node1" presStyleIdx="3" presStyleCnt="8"/>
      <dgm:spPr/>
      <dgm:t>
        <a:bodyPr/>
        <a:lstStyle/>
        <a:p>
          <a:endParaRPr kumimoji="1" lang="ja-JP" altLang="en-US"/>
        </a:p>
      </dgm:t>
    </dgm:pt>
    <dgm:pt modelId="{1A368444-37A6-AE4C-9A48-D5532842504C}" type="pres">
      <dgm:prSet presAssocID="{04EC0C4D-C72E-6C4F-8B94-CDEBD3BC6B22}" presName="sp" presStyleCnt="0"/>
      <dgm:spPr/>
    </dgm:pt>
    <dgm:pt modelId="{046C9B34-00BC-6741-86AE-9EC07927007B}" type="pres">
      <dgm:prSet presAssocID="{DE3E94BD-FB4C-D744-9DBD-84C36754AA5F}" presName="arrowAndChildren" presStyleCnt="0"/>
      <dgm:spPr/>
    </dgm:pt>
    <dgm:pt modelId="{FC61B8A0-433D-4640-96C9-2697D6608DA9}" type="pres">
      <dgm:prSet presAssocID="{DE3E94BD-FB4C-D744-9DBD-84C36754AA5F}" presName="parentTextArrow" presStyleLbl="node1" presStyleIdx="4" presStyleCnt="8"/>
      <dgm:spPr/>
      <dgm:t>
        <a:bodyPr/>
        <a:lstStyle/>
        <a:p>
          <a:endParaRPr kumimoji="1" lang="ja-JP" altLang="en-US"/>
        </a:p>
      </dgm:t>
    </dgm:pt>
    <dgm:pt modelId="{94C72469-B31D-BA44-95F1-98454FD90A99}" type="pres">
      <dgm:prSet presAssocID="{87D56B50-2155-A247-A1BD-8B3B536442F6}" presName="sp" presStyleCnt="0"/>
      <dgm:spPr/>
    </dgm:pt>
    <dgm:pt modelId="{326E3106-74E2-4D43-B84A-8D5E561AAC3B}" type="pres">
      <dgm:prSet presAssocID="{0D4AA7EB-DC97-1B4E-AAB3-1E693D9EC6F0}" presName="arrowAndChildren" presStyleCnt="0"/>
      <dgm:spPr/>
    </dgm:pt>
    <dgm:pt modelId="{B1C6CB54-5999-494A-906F-A6364B1950CA}" type="pres">
      <dgm:prSet presAssocID="{0D4AA7EB-DC97-1B4E-AAB3-1E693D9EC6F0}" presName="parentTextArrow" presStyleLbl="node1" presStyleIdx="5" presStyleCnt="8"/>
      <dgm:spPr/>
      <dgm:t>
        <a:bodyPr/>
        <a:lstStyle/>
        <a:p>
          <a:endParaRPr kumimoji="1" lang="ja-JP" altLang="en-US"/>
        </a:p>
      </dgm:t>
    </dgm:pt>
    <dgm:pt modelId="{D0545DD8-9361-C64C-BCAB-DB1840FE6A48}" type="pres">
      <dgm:prSet presAssocID="{B70C1741-9ABA-7B47-9289-CCD697CFD50F}" presName="sp" presStyleCnt="0"/>
      <dgm:spPr/>
    </dgm:pt>
    <dgm:pt modelId="{7ACD5B8C-E5CA-FB42-89A0-1DB95EE8BB24}" type="pres">
      <dgm:prSet presAssocID="{020B3CF3-FC91-0142-A4D3-DC348DE77DC4}" presName="arrowAndChildren" presStyleCnt="0"/>
      <dgm:spPr/>
    </dgm:pt>
    <dgm:pt modelId="{4C49F8CC-AE44-2648-AAE0-7A2AF0D9CB79}" type="pres">
      <dgm:prSet presAssocID="{020B3CF3-FC91-0142-A4D3-DC348DE77DC4}" presName="parentTextArrow" presStyleLbl="node1" presStyleIdx="6" presStyleCnt="8"/>
      <dgm:spPr/>
      <dgm:t>
        <a:bodyPr/>
        <a:lstStyle/>
        <a:p>
          <a:endParaRPr kumimoji="1" lang="ja-JP" altLang="en-US"/>
        </a:p>
      </dgm:t>
    </dgm:pt>
    <dgm:pt modelId="{32C7DE5F-06CD-9546-8F4C-A41532FC9586}" type="pres">
      <dgm:prSet presAssocID="{8819143E-78D3-474F-BD1F-AC2443025D0F}" presName="sp" presStyleCnt="0"/>
      <dgm:spPr/>
    </dgm:pt>
    <dgm:pt modelId="{9D2DD62E-6E9F-934F-A10A-B47A968313AC}" type="pres">
      <dgm:prSet presAssocID="{16C736F9-3D99-B446-96A6-E22433F8B709}" presName="arrowAndChildren" presStyleCnt="0"/>
      <dgm:spPr/>
    </dgm:pt>
    <dgm:pt modelId="{02D10323-D92D-B94F-AFA7-0F27582FAC9C}" type="pres">
      <dgm:prSet presAssocID="{16C736F9-3D99-B446-96A6-E22433F8B709}" presName="parentTextArrow" presStyleLbl="node1" presStyleIdx="7" presStyleCnt="8"/>
      <dgm:spPr/>
      <dgm:t>
        <a:bodyPr/>
        <a:lstStyle/>
        <a:p>
          <a:endParaRPr kumimoji="1" lang="ja-JP" altLang="en-US"/>
        </a:p>
      </dgm:t>
    </dgm:pt>
  </dgm:ptLst>
  <dgm:cxnLst>
    <dgm:cxn modelId="{8F7085D6-4104-6F4B-B85C-0729F5C0D5FA}" type="presOf" srcId="{4E0CD987-3DF3-4D4B-BD93-894527C40536}" destId="{449C9B45-84C0-784A-894B-B1140BB7429E}" srcOrd="0" destOrd="0" presId="urn:microsoft.com/office/officeart/2005/8/layout/process4"/>
    <dgm:cxn modelId="{2B77E7DC-D92A-E341-BB20-8B32BE34A5D9}" srcId="{D07209E0-FA88-DC49-82DA-C3795C26CE91}" destId="{A3F8D4E4-B13A-7F47-9263-A47CDF6423C8}" srcOrd="7" destOrd="0" parTransId="{1A6883D5-2C79-4B44-9EFA-102121E1CBBB}" sibTransId="{C4561A4E-F33D-914E-A9DF-5944A481A805}"/>
    <dgm:cxn modelId="{6D7E34F3-41FF-244D-AB3C-69527572BD0D}" type="presOf" srcId="{D07209E0-FA88-DC49-82DA-C3795C26CE91}" destId="{1D2D1F83-CFDE-2844-9526-BFE419815487}" srcOrd="0" destOrd="0" presId="urn:microsoft.com/office/officeart/2005/8/layout/process4"/>
    <dgm:cxn modelId="{18994ED5-BAD2-544C-A95F-23A1A2B976A4}" type="presOf" srcId="{DE3E94BD-FB4C-D744-9DBD-84C36754AA5F}" destId="{FC61B8A0-433D-4640-96C9-2697D6608DA9}" srcOrd="0" destOrd="0" presId="urn:microsoft.com/office/officeart/2005/8/layout/process4"/>
    <dgm:cxn modelId="{0449F5B8-BD4A-7944-9E2E-18182D0C5FF2}" srcId="{D07209E0-FA88-DC49-82DA-C3795C26CE91}" destId="{0D4AA7EB-DC97-1B4E-AAB3-1E693D9EC6F0}" srcOrd="2" destOrd="0" parTransId="{892774D3-F0FD-D44E-B2A9-4BAC68A0A89F}" sibTransId="{87D56B50-2155-A247-A1BD-8B3B536442F6}"/>
    <dgm:cxn modelId="{2E802D51-BFFE-4E4A-A68A-6562F8B53934}" srcId="{D07209E0-FA88-DC49-82DA-C3795C26CE91}" destId="{4E0CD987-3DF3-4D4B-BD93-894527C40536}" srcOrd="4" destOrd="0" parTransId="{73A036C7-D4C4-EC4C-A4D6-A75BD372FCB6}" sibTransId="{E9FD4A8B-2BB2-1747-93A2-3C1C65EAA912}"/>
    <dgm:cxn modelId="{963CEAB9-0A23-F14B-AC52-6E242C9ADE82}" type="presOf" srcId="{9B2126B1-1A7C-2C43-9A12-042B6DE73D40}" destId="{5B38D2CC-F4AB-104E-B368-0104FA3947C8}" srcOrd="0" destOrd="0" presId="urn:microsoft.com/office/officeart/2005/8/layout/process4"/>
    <dgm:cxn modelId="{F60B3B12-4069-2943-B9A4-494AEBD06330}" type="presOf" srcId="{16C736F9-3D99-B446-96A6-E22433F8B709}" destId="{02D10323-D92D-B94F-AFA7-0F27582FAC9C}" srcOrd="0" destOrd="0" presId="urn:microsoft.com/office/officeart/2005/8/layout/process4"/>
    <dgm:cxn modelId="{81BCF19C-A20B-0647-8B29-D92333F23F74}" srcId="{D07209E0-FA88-DC49-82DA-C3795C26CE91}" destId="{9B2126B1-1A7C-2C43-9A12-042B6DE73D40}" srcOrd="6" destOrd="0" parTransId="{4586C258-EB23-1844-856E-D1445F99E3C1}" sibTransId="{7812DDB8-1655-5C44-A1AF-175B7ED4161D}"/>
    <dgm:cxn modelId="{9CC1FD77-BA36-1347-8C73-C9DB7311A9CB}" type="presOf" srcId="{A3F8D4E4-B13A-7F47-9263-A47CDF6423C8}" destId="{741F9118-F7B5-7C46-97A9-6DD7F9D80428}" srcOrd="0" destOrd="0" presId="urn:microsoft.com/office/officeart/2005/8/layout/process4"/>
    <dgm:cxn modelId="{62C9E677-510E-4740-8934-B6C854CD38C2}" type="presOf" srcId="{020B3CF3-FC91-0142-A4D3-DC348DE77DC4}" destId="{4C49F8CC-AE44-2648-AAE0-7A2AF0D9CB79}" srcOrd="0" destOrd="0" presId="urn:microsoft.com/office/officeart/2005/8/layout/process4"/>
    <dgm:cxn modelId="{6A141064-E794-DA46-BA2D-BA9F4A66E31D}" type="presOf" srcId="{0D4AA7EB-DC97-1B4E-AAB3-1E693D9EC6F0}" destId="{B1C6CB54-5999-494A-906F-A6364B1950CA}" srcOrd="0" destOrd="0" presId="urn:microsoft.com/office/officeart/2005/8/layout/process4"/>
    <dgm:cxn modelId="{741D7226-5201-314F-8C4B-5E0A302D1000}" srcId="{D07209E0-FA88-DC49-82DA-C3795C26CE91}" destId="{16C736F9-3D99-B446-96A6-E22433F8B709}" srcOrd="0" destOrd="0" parTransId="{5FD3EF63-0DC2-584E-9D95-CB1270FE2DF7}" sibTransId="{8819143E-78D3-474F-BD1F-AC2443025D0F}"/>
    <dgm:cxn modelId="{A8D42E6E-626A-D34C-8F92-EF8DE2D6C6E7}" srcId="{D07209E0-FA88-DC49-82DA-C3795C26CE91}" destId="{020B3CF3-FC91-0142-A4D3-DC348DE77DC4}" srcOrd="1" destOrd="0" parTransId="{3953D241-EB11-AB4A-B66D-203950B80501}" sibTransId="{B70C1741-9ABA-7B47-9289-CCD697CFD50F}"/>
    <dgm:cxn modelId="{6BF75064-B4E9-0743-920C-20F965D9508B}" srcId="{D07209E0-FA88-DC49-82DA-C3795C26CE91}" destId="{DE3E94BD-FB4C-D744-9DBD-84C36754AA5F}" srcOrd="3" destOrd="0" parTransId="{B014EFD9-8FE4-4744-9E46-00A563249DDC}" sibTransId="{04EC0C4D-C72E-6C4F-8B94-CDEBD3BC6B22}"/>
    <dgm:cxn modelId="{3C30586A-4592-FB43-8E0D-382669BF33D3}" srcId="{D07209E0-FA88-DC49-82DA-C3795C26CE91}" destId="{AAB66DF7-BCB4-9D4C-9985-2EC5C528A22D}" srcOrd="5" destOrd="0" parTransId="{6B2EDE77-5204-D849-B127-2F2F7476CE90}" sibTransId="{D7C00A3C-6A16-8D41-903C-F6D4E9E33C1C}"/>
    <dgm:cxn modelId="{23DAC774-9547-9143-8555-A150F42CE3E8}" type="presOf" srcId="{AAB66DF7-BCB4-9D4C-9985-2EC5C528A22D}" destId="{89CF1CA9-B0AC-1F41-8F22-5498EC391651}" srcOrd="0" destOrd="0" presId="urn:microsoft.com/office/officeart/2005/8/layout/process4"/>
    <dgm:cxn modelId="{0EF2CFE2-F607-894A-BC8A-B9D99FEA670C}" type="presParOf" srcId="{1D2D1F83-CFDE-2844-9526-BFE419815487}" destId="{013DC22B-4B1A-DE41-AF91-6FEBCFD00229}" srcOrd="0" destOrd="0" presId="urn:microsoft.com/office/officeart/2005/8/layout/process4"/>
    <dgm:cxn modelId="{F6B21C91-A7DA-9B40-B668-EA128C10EE37}" type="presParOf" srcId="{013DC22B-4B1A-DE41-AF91-6FEBCFD00229}" destId="{741F9118-F7B5-7C46-97A9-6DD7F9D80428}" srcOrd="0" destOrd="0" presId="urn:microsoft.com/office/officeart/2005/8/layout/process4"/>
    <dgm:cxn modelId="{E886AF92-00CA-924E-A3E3-E047D7EF8968}" type="presParOf" srcId="{1D2D1F83-CFDE-2844-9526-BFE419815487}" destId="{A8534C6B-8350-B541-8929-D4850B0677DC}" srcOrd="1" destOrd="0" presId="urn:microsoft.com/office/officeart/2005/8/layout/process4"/>
    <dgm:cxn modelId="{A365887B-6E6B-BB4B-8621-AE6E52A713C4}" type="presParOf" srcId="{1D2D1F83-CFDE-2844-9526-BFE419815487}" destId="{5DF5C05D-7D15-7B46-BC9F-59746F83C6E8}" srcOrd="2" destOrd="0" presId="urn:microsoft.com/office/officeart/2005/8/layout/process4"/>
    <dgm:cxn modelId="{B5436563-2505-6441-A26E-E7AF90E73C0F}" type="presParOf" srcId="{5DF5C05D-7D15-7B46-BC9F-59746F83C6E8}" destId="{5B38D2CC-F4AB-104E-B368-0104FA3947C8}" srcOrd="0" destOrd="0" presId="urn:microsoft.com/office/officeart/2005/8/layout/process4"/>
    <dgm:cxn modelId="{79F43CE4-CF5A-724D-81EA-BF4A32D1A80B}" type="presParOf" srcId="{1D2D1F83-CFDE-2844-9526-BFE419815487}" destId="{7A720EEA-602A-BF44-B251-B7D7FBEA4F7E}" srcOrd="3" destOrd="0" presId="urn:microsoft.com/office/officeart/2005/8/layout/process4"/>
    <dgm:cxn modelId="{32F99934-05E3-D34D-85FA-C05A24AE92DD}" type="presParOf" srcId="{1D2D1F83-CFDE-2844-9526-BFE419815487}" destId="{5AA4F596-5A70-FC4F-B4AF-515F6A0B5F40}" srcOrd="4" destOrd="0" presId="urn:microsoft.com/office/officeart/2005/8/layout/process4"/>
    <dgm:cxn modelId="{FCE6F9E3-E642-F148-A01E-3C3BE9A8AA56}" type="presParOf" srcId="{5AA4F596-5A70-FC4F-B4AF-515F6A0B5F40}" destId="{89CF1CA9-B0AC-1F41-8F22-5498EC391651}" srcOrd="0" destOrd="0" presId="urn:microsoft.com/office/officeart/2005/8/layout/process4"/>
    <dgm:cxn modelId="{4B93520D-10FD-4A4D-BAC1-37DC2AA79497}" type="presParOf" srcId="{1D2D1F83-CFDE-2844-9526-BFE419815487}" destId="{3F480FCD-5715-2242-A12B-8176B10AB990}" srcOrd="5" destOrd="0" presId="urn:microsoft.com/office/officeart/2005/8/layout/process4"/>
    <dgm:cxn modelId="{217ADDB5-6285-814D-A5EC-EAECFE09FB76}" type="presParOf" srcId="{1D2D1F83-CFDE-2844-9526-BFE419815487}" destId="{093B235C-1474-5241-BEB9-0E1F67259427}" srcOrd="6" destOrd="0" presId="urn:microsoft.com/office/officeart/2005/8/layout/process4"/>
    <dgm:cxn modelId="{4C894D11-37DD-EE4F-9A2E-23FD94212D41}" type="presParOf" srcId="{093B235C-1474-5241-BEB9-0E1F67259427}" destId="{449C9B45-84C0-784A-894B-B1140BB7429E}" srcOrd="0" destOrd="0" presId="urn:microsoft.com/office/officeart/2005/8/layout/process4"/>
    <dgm:cxn modelId="{E43A42F1-05E8-B74C-8989-B5A6B58C35E7}" type="presParOf" srcId="{1D2D1F83-CFDE-2844-9526-BFE419815487}" destId="{1A368444-37A6-AE4C-9A48-D5532842504C}" srcOrd="7" destOrd="0" presId="urn:microsoft.com/office/officeart/2005/8/layout/process4"/>
    <dgm:cxn modelId="{DCC18AD3-5DA5-364A-B695-E95A2488DD31}" type="presParOf" srcId="{1D2D1F83-CFDE-2844-9526-BFE419815487}" destId="{046C9B34-00BC-6741-86AE-9EC07927007B}" srcOrd="8" destOrd="0" presId="urn:microsoft.com/office/officeart/2005/8/layout/process4"/>
    <dgm:cxn modelId="{131454E2-4908-2D4E-B403-DB66060AA526}" type="presParOf" srcId="{046C9B34-00BC-6741-86AE-9EC07927007B}" destId="{FC61B8A0-433D-4640-96C9-2697D6608DA9}" srcOrd="0" destOrd="0" presId="urn:microsoft.com/office/officeart/2005/8/layout/process4"/>
    <dgm:cxn modelId="{91809AE6-8091-4747-8703-EFE1AE2CCBB6}" type="presParOf" srcId="{1D2D1F83-CFDE-2844-9526-BFE419815487}" destId="{94C72469-B31D-BA44-95F1-98454FD90A99}" srcOrd="9" destOrd="0" presId="urn:microsoft.com/office/officeart/2005/8/layout/process4"/>
    <dgm:cxn modelId="{FEC4A897-9B32-FF44-B145-CB3D998B98FF}" type="presParOf" srcId="{1D2D1F83-CFDE-2844-9526-BFE419815487}" destId="{326E3106-74E2-4D43-B84A-8D5E561AAC3B}" srcOrd="10" destOrd="0" presId="urn:microsoft.com/office/officeart/2005/8/layout/process4"/>
    <dgm:cxn modelId="{BF8E13A7-F07B-4F44-AD6D-D3055F51E11A}" type="presParOf" srcId="{326E3106-74E2-4D43-B84A-8D5E561AAC3B}" destId="{B1C6CB54-5999-494A-906F-A6364B1950CA}" srcOrd="0" destOrd="0" presId="urn:microsoft.com/office/officeart/2005/8/layout/process4"/>
    <dgm:cxn modelId="{09CAD31A-ABE5-C146-95B4-1B6FC384E2A2}" type="presParOf" srcId="{1D2D1F83-CFDE-2844-9526-BFE419815487}" destId="{D0545DD8-9361-C64C-BCAB-DB1840FE6A48}" srcOrd="11" destOrd="0" presId="urn:microsoft.com/office/officeart/2005/8/layout/process4"/>
    <dgm:cxn modelId="{1647BAA4-0E26-7C44-A349-40C540F0FD6A}" type="presParOf" srcId="{1D2D1F83-CFDE-2844-9526-BFE419815487}" destId="{7ACD5B8C-E5CA-FB42-89A0-1DB95EE8BB24}" srcOrd="12" destOrd="0" presId="urn:microsoft.com/office/officeart/2005/8/layout/process4"/>
    <dgm:cxn modelId="{9D0BE91C-45A6-9745-9E8D-0B35121B07C1}" type="presParOf" srcId="{7ACD5B8C-E5CA-FB42-89A0-1DB95EE8BB24}" destId="{4C49F8CC-AE44-2648-AAE0-7A2AF0D9CB79}" srcOrd="0" destOrd="0" presId="urn:microsoft.com/office/officeart/2005/8/layout/process4"/>
    <dgm:cxn modelId="{952BB5A5-6149-FB4C-AA27-05C8D8580BB3}" type="presParOf" srcId="{1D2D1F83-CFDE-2844-9526-BFE419815487}" destId="{32C7DE5F-06CD-9546-8F4C-A41532FC9586}" srcOrd="13" destOrd="0" presId="urn:microsoft.com/office/officeart/2005/8/layout/process4"/>
    <dgm:cxn modelId="{1FA52A33-FB79-5341-875E-4B4C020CD17D}" type="presParOf" srcId="{1D2D1F83-CFDE-2844-9526-BFE419815487}" destId="{9D2DD62E-6E9F-934F-A10A-B47A968313AC}" srcOrd="14" destOrd="0" presId="urn:microsoft.com/office/officeart/2005/8/layout/process4"/>
    <dgm:cxn modelId="{345F83C0-C8D5-744C-A2DA-BFE5F6D9DCCE}" type="presParOf" srcId="{9D2DD62E-6E9F-934F-A10A-B47A968313AC}" destId="{02D10323-D92D-B94F-AFA7-0F27582FAC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0F8982-E296-9748-AFC5-EE03CC3BFA6F}" type="doc">
      <dgm:prSet loTypeId="urn:microsoft.com/office/officeart/2008/layout/HexagonCluster" loCatId="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C429F7DB-6F9F-354E-B7ED-3944C43E8102}">
      <dgm:prSet phldrT="[テキスト]" custT="1"/>
      <dgm:spPr/>
      <dgm:t>
        <a:bodyPr/>
        <a:lstStyle/>
        <a:p>
          <a:r>
            <a:rPr kumimoji="1" lang="en-US" altLang="ja-JP" sz="1200" dirty="0" smtClean="0"/>
            <a:t>FIRST</a:t>
          </a:r>
          <a:endParaRPr kumimoji="1" lang="ja-JP" altLang="en-US" sz="1200" dirty="0"/>
        </a:p>
      </dgm:t>
    </dgm:pt>
    <dgm:pt modelId="{E635A5F2-9E8B-344D-8691-548AA3F5E74D}" type="parTrans" cxnId="{ECCD65D6-A109-D442-B2FA-B23A14DF0AC1}">
      <dgm:prSet/>
      <dgm:spPr/>
      <dgm:t>
        <a:bodyPr/>
        <a:lstStyle/>
        <a:p>
          <a:endParaRPr kumimoji="1" lang="ja-JP" altLang="en-US" sz="1800"/>
        </a:p>
      </dgm:t>
    </dgm:pt>
    <dgm:pt modelId="{9515760A-B177-D84A-94A2-196B7DDE0253}" type="sibTrans" cxnId="{ECCD65D6-A109-D442-B2FA-B23A14DF0AC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 sz="1800"/>
        </a:p>
      </dgm:t>
    </dgm:pt>
    <dgm:pt modelId="{F69D323C-212B-F544-81DC-D737125E736C}">
      <dgm:prSet phldrT="[テキスト]" custT="1"/>
      <dgm:spPr/>
      <dgm:t>
        <a:bodyPr/>
        <a:lstStyle/>
        <a:p>
          <a:r>
            <a:rPr kumimoji="1" lang="en-US" altLang="ja-JP" sz="900" dirty="0" smtClean="0"/>
            <a:t>World wide</a:t>
          </a:r>
          <a:endParaRPr kumimoji="1" lang="ja-JP" altLang="en-US" sz="900" dirty="0"/>
        </a:p>
      </dgm:t>
    </dgm:pt>
    <dgm:pt modelId="{A3EA8B45-E942-6147-9D73-2D5F8DB8F8C1}" type="parTrans" cxnId="{14752CBE-A33C-9D4F-8E97-0A201905F1B8}">
      <dgm:prSet/>
      <dgm:spPr/>
      <dgm:t>
        <a:bodyPr/>
        <a:lstStyle/>
        <a:p>
          <a:endParaRPr kumimoji="1" lang="ja-JP" altLang="en-US" sz="1800"/>
        </a:p>
      </dgm:t>
    </dgm:pt>
    <dgm:pt modelId="{446ED613-D0B5-EB41-8FEE-4E10ED939141}" type="sibTrans" cxnId="{14752CBE-A33C-9D4F-8E97-0A201905F1B8}">
      <dgm:prSet/>
      <dgm:spPr/>
      <dgm:t>
        <a:bodyPr/>
        <a:lstStyle/>
        <a:p>
          <a:endParaRPr kumimoji="1" lang="ja-JP" altLang="en-US" sz="1800"/>
        </a:p>
      </dgm:t>
    </dgm:pt>
    <dgm:pt modelId="{476410A3-AD5D-AC4A-8008-38D179230C5F}">
      <dgm:prSet phldrT="[テキスト]" custT="1"/>
      <dgm:spPr/>
      <dgm:t>
        <a:bodyPr/>
        <a:lstStyle/>
        <a:p>
          <a:r>
            <a:rPr kumimoji="1" lang="en-US" altLang="ja-JP" sz="900" dirty="0" smtClean="0"/>
            <a:t>Over 300 Team</a:t>
          </a:r>
          <a:endParaRPr kumimoji="1" lang="ja-JP" altLang="en-US" sz="900" dirty="0"/>
        </a:p>
      </dgm:t>
    </dgm:pt>
    <dgm:pt modelId="{F0443A58-F15C-164B-A518-74E9D365AA10}" type="parTrans" cxnId="{A057691A-9536-BD43-9F38-3C1DB26A9F82}">
      <dgm:prSet/>
      <dgm:spPr/>
      <dgm:t>
        <a:bodyPr/>
        <a:lstStyle/>
        <a:p>
          <a:endParaRPr kumimoji="1" lang="ja-JP" altLang="en-US" sz="1800"/>
        </a:p>
      </dgm:t>
    </dgm:pt>
    <dgm:pt modelId="{986CC97F-945E-3C45-9AF5-766ED4CBED56}" type="sibTrans" cxnId="{A057691A-9536-BD43-9F38-3C1DB26A9F82}">
      <dgm:prSet/>
      <dgm:spPr/>
      <dgm:t>
        <a:bodyPr/>
        <a:lstStyle/>
        <a:p>
          <a:endParaRPr kumimoji="1" lang="ja-JP" altLang="en-US" sz="1800"/>
        </a:p>
      </dgm:t>
    </dgm:pt>
    <dgm:pt modelId="{078E7EB0-872D-0D44-9E00-A5621CE07A3E}">
      <dgm:prSet phldrT="[テキスト]" custT="1"/>
      <dgm:spPr/>
      <dgm:t>
        <a:bodyPr/>
        <a:lstStyle/>
        <a:p>
          <a:r>
            <a:rPr kumimoji="1" lang="en-US" altLang="ja-JP" sz="1200" dirty="0" smtClean="0"/>
            <a:t>TF-CSIRT</a:t>
          </a:r>
          <a:endParaRPr kumimoji="1" lang="ja-JP" altLang="en-US" sz="1200" dirty="0"/>
        </a:p>
      </dgm:t>
    </dgm:pt>
    <dgm:pt modelId="{B6C2EF12-39D8-6A4E-A10C-9905D9099EA4}" type="parTrans" cxnId="{7AA9E41F-BF48-E447-A6AF-BD33FF88B2C5}">
      <dgm:prSet/>
      <dgm:spPr/>
      <dgm:t>
        <a:bodyPr/>
        <a:lstStyle/>
        <a:p>
          <a:endParaRPr kumimoji="1" lang="ja-JP" altLang="en-US" sz="1800"/>
        </a:p>
      </dgm:t>
    </dgm:pt>
    <dgm:pt modelId="{A4B6E9F5-A2C5-BF45-9F00-EFB2E0322DAA}" type="sibTrans" cxnId="{7AA9E41F-BF48-E447-A6AF-BD33FF88B2C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 sz="1800"/>
        </a:p>
      </dgm:t>
    </dgm:pt>
    <dgm:pt modelId="{08135934-86B9-704E-AF78-E3EB15C25D3E}">
      <dgm:prSet phldrT="[テキスト]" custT="1"/>
      <dgm:spPr/>
      <dgm:t>
        <a:bodyPr/>
        <a:lstStyle/>
        <a:p>
          <a:r>
            <a:rPr kumimoji="1" lang="en-US" altLang="ja-JP" sz="900" dirty="0" smtClean="0"/>
            <a:t>Europe</a:t>
          </a:r>
          <a:endParaRPr kumimoji="1" lang="ja-JP" altLang="en-US" sz="900" dirty="0"/>
        </a:p>
      </dgm:t>
    </dgm:pt>
    <dgm:pt modelId="{104869E1-52D5-A54D-AF35-A9E8796C8049}" type="parTrans" cxnId="{4C698344-0DCC-1242-B78A-73BE2A90CB45}">
      <dgm:prSet/>
      <dgm:spPr/>
      <dgm:t>
        <a:bodyPr/>
        <a:lstStyle/>
        <a:p>
          <a:endParaRPr kumimoji="1" lang="ja-JP" altLang="en-US" sz="1800"/>
        </a:p>
      </dgm:t>
    </dgm:pt>
    <dgm:pt modelId="{935AD26C-8E5F-9D4F-810C-DC52896F1F94}" type="sibTrans" cxnId="{4C698344-0DCC-1242-B78A-73BE2A90CB45}">
      <dgm:prSet/>
      <dgm:spPr/>
      <dgm:t>
        <a:bodyPr/>
        <a:lstStyle/>
        <a:p>
          <a:endParaRPr kumimoji="1" lang="ja-JP" altLang="en-US" sz="1800"/>
        </a:p>
      </dgm:t>
    </dgm:pt>
    <dgm:pt modelId="{5F670204-C0E1-484D-90A4-D7547D3A0ED7}">
      <dgm:prSet phldrT="[テキスト]" custT="1"/>
      <dgm:spPr/>
      <dgm:t>
        <a:bodyPr/>
        <a:lstStyle/>
        <a:p>
          <a:r>
            <a:rPr kumimoji="1" lang="en-US" altLang="ja-JP" sz="1200" dirty="0" smtClean="0"/>
            <a:t>APCERT</a:t>
          </a:r>
          <a:endParaRPr kumimoji="1" lang="ja-JP" altLang="en-US" sz="1200" dirty="0"/>
        </a:p>
      </dgm:t>
    </dgm:pt>
    <dgm:pt modelId="{0F3B22EB-05E8-E24C-9CE0-888DF13CC0E3}" type="parTrans" cxnId="{F3763EA3-E799-3E45-B6F7-428E3A7B2A20}">
      <dgm:prSet/>
      <dgm:spPr/>
      <dgm:t>
        <a:bodyPr/>
        <a:lstStyle/>
        <a:p>
          <a:endParaRPr kumimoji="1" lang="ja-JP" altLang="en-US" sz="1800"/>
        </a:p>
      </dgm:t>
    </dgm:pt>
    <dgm:pt modelId="{EC820458-66EA-B049-91A2-EAEC5DED17EC}" type="sibTrans" cxnId="{F3763EA3-E799-3E45-B6F7-428E3A7B2A2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 sz="1800"/>
        </a:p>
      </dgm:t>
    </dgm:pt>
    <dgm:pt modelId="{92D12030-0B04-F04A-8F94-9A4A933F1400}">
      <dgm:prSet phldrT="[テキスト]" custT="1"/>
      <dgm:spPr/>
      <dgm:t>
        <a:bodyPr/>
        <a:lstStyle/>
        <a:p>
          <a:r>
            <a:rPr kumimoji="1" lang="en-US" altLang="ja-JP" sz="900" dirty="0" smtClean="0"/>
            <a:t>APAC</a:t>
          </a:r>
          <a:endParaRPr kumimoji="1" lang="ja-JP" altLang="en-US" sz="900" dirty="0"/>
        </a:p>
      </dgm:t>
    </dgm:pt>
    <dgm:pt modelId="{4478C6F8-5B4A-AD4B-8FF8-1BFA67C8A931}" type="parTrans" cxnId="{B8C44DBC-BA16-204C-BC70-DC6D6043341C}">
      <dgm:prSet/>
      <dgm:spPr/>
      <dgm:t>
        <a:bodyPr/>
        <a:lstStyle/>
        <a:p>
          <a:endParaRPr kumimoji="1" lang="ja-JP" altLang="en-US" sz="1800"/>
        </a:p>
      </dgm:t>
    </dgm:pt>
    <dgm:pt modelId="{D9251AC6-23FF-4748-AA50-F51048492543}" type="sibTrans" cxnId="{B8C44DBC-BA16-204C-BC70-DC6D6043341C}">
      <dgm:prSet/>
      <dgm:spPr/>
      <dgm:t>
        <a:bodyPr/>
        <a:lstStyle/>
        <a:p>
          <a:endParaRPr kumimoji="1" lang="ja-JP" altLang="en-US" sz="1800"/>
        </a:p>
      </dgm:t>
    </dgm:pt>
    <dgm:pt modelId="{4F87F718-1D7F-5B4F-B3F3-05C258A0775F}">
      <dgm:prSet phldrT="[テキスト]" custT="1"/>
      <dgm:spPr/>
      <dgm:t>
        <a:bodyPr/>
        <a:lstStyle/>
        <a:p>
          <a:r>
            <a:rPr kumimoji="1" lang="en-US" altLang="ja-JP" sz="900" dirty="0" smtClean="0"/>
            <a:t>National CSIRT</a:t>
          </a:r>
          <a:endParaRPr kumimoji="1" lang="ja-JP" altLang="en-US" sz="900" dirty="0"/>
        </a:p>
      </dgm:t>
    </dgm:pt>
    <dgm:pt modelId="{10398744-0CEF-4E45-AEA9-F5791C7B232B}" type="parTrans" cxnId="{C0E00897-DF09-FC4F-B481-AEF23217996C}">
      <dgm:prSet/>
      <dgm:spPr/>
      <dgm:t>
        <a:bodyPr/>
        <a:lstStyle/>
        <a:p>
          <a:endParaRPr kumimoji="1" lang="ja-JP" altLang="en-US" sz="1800"/>
        </a:p>
      </dgm:t>
    </dgm:pt>
    <dgm:pt modelId="{C34654C5-958C-7E45-89C4-EE936D165D81}" type="sibTrans" cxnId="{C0E00897-DF09-FC4F-B481-AEF23217996C}">
      <dgm:prSet/>
      <dgm:spPr/>
      <dgm:t>
        <a:bodyPr/>
        <a:lstStyle/>
        <a:p>
          <a:endParaRPr kumimoji="1" lang="ja-JP" altLang="en-US" sz="1800"/>
        </a:p>
      </dgm:t>
    </dgm:pt>
    <dgm:pt modelId="{C898C63D-B881-AD45-A718-D5E7A99A92F9}">
      <dgm:prSet phldrT="[テキスト]" custT="1"/>
      <dgm:spPr/>
      <dgm:t>
        <a:bodyPr/>
        <a:lstStyle/>
        <a:p>
          <a:r>
            <a:rPr kumimoji="1" lang="en-US" altLang="ja-JP" sz="1200" dirty="0" smtClean="0"/>
            <a:t>Local communities</a:t>
          </a:r>
          <a:endParaRPr kumimoji="1" lang="ja-JP" altLang="en-US" sz="1200" dirty="0"/>
        </a:p>
      </dgm:t>
    </dgm:pt>
    <dgm:pt modelId="{E65BD2D9-1AFB-674F-A707-A91E1C20CB80}" type="parTrans" cxnId="{966792CC-E514-9747-9EA3-8216C7A9150F}">
      <dgm:prSet/>
      <dgm:spPr/>
      <dgm:t>
        <a:bodyPr/>
        <a:lstStyle/>
        <a:p>
          <a:endParaRPr kumimoji="1" lang="ja-JP" altLang="en-US" sz="1800"/>
        </a:p>
      </dgm:t>
    </dgm:pt>
    <dgm:pt modelId="{66955BDE-83F1-2841-BBF3-9E728BBF27ED}" type="sibTrans" cxnId="{966792CC-E514-9747-9EA3-8216C7A9150F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 sz="1800"/>
        </a:p>
      </dgm:t>
    </dgm:pt>
    <dgm:pt modelId="{53759E35-3D68-0841-AFB3-0337BDACF200}">
      <dgm:prSet phldrT="[テキスト]" custT="1"/>
      <dgm:spPr/>
      <dgm:t>
        <a:bodyPr/>
        <a:lstStyle/>
        <a:p>
          <a:r>
            <a:rPr kumimoji="1" lang="en-US" altLang="ja-JP" sz="900" dirty="0" smtClean="0"/>
            <a:t>Japan, Germany, and so on</a:t>
          </a:r>
          <a:endParaRPr kumimoji="1" lang="ja-JP" altLang="en-US" sz="900" dirty="0"/>
        </a:p>
      </dgm:t>
    </dgm:pt>
    <dgm:pt modelId="{8D5879A4-A886-154F-836E-2C0AE8075218}" type="parTrans" cxnId="{13D1488D-7A87-5246-885D-F3E67914B526}">
      <dgm:prSet/>
      <dgm:spPr/>
      <dgm:t>
        <a:bodyPr/>
        <a:lstStyle/>
        <a:p>
          <a:endParaRPr kumimoji="1" lang="ja-JP" altLang="en-US" sz="1800"/>
        </a:p>
      </dgm:t>
    </dgm:pt>
    <dgm:pt modelId="{7CF1F9F0-8ED4-4D4F-AB20-7AB2EEAF769A}" type="sibTrans" cxnId="{13D1488D-7A87-5246-885D-F3E67914B526}">
      <dgm:prSet/>
      <dgm:spPr/>
      <dgm:t>
        <a:bodyPr/>
        <a:lstStyle/>
        <a:p>
          <a:endParaRPr kumimoji="1" lang="ja-JP" altLang="en-US" sz="1800"/>
        </a:p>
      </dgm:t>
    </dgm:pt>
    <dgm:pt modelId="{2270FC3D-234C-3B45-9020-3FDC1ED24099}" type="pres">
      <dgm:prSet presAssocID="{500F8982-E296-9748-AFC5-EE03CC3BFA6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kumimoji="1" lang="ja-JP" altLang="en-US"/>
        </a:p>
      </dgm:t>
    </dgm:pt>
    <dgm:pt modelId="{519B68D7-DDD6-9A4E-B493-49D21C109D8B}" type="pres">
      <dgm:prSet presAssocID="{C429F7DB-6F9F-354E-B7ED-3944C43E8102}" presName="text1" presStyleCnt="0"/>
      <dgm:spPr/>
      <dgm:t>
        <a:bodyPr/>
        <a:lstStyle/>
        <a:p>
          <a:endParaRPr kumimoji="1" lang="ja-JP" altLang="en-US"/>
        </a:p>
      </dgm:t>
    </dgm:pt>
    <dgm:pt modelId="{9E840AFF-E5C1-3D40-946F-4033686FEC7A}" type="pres">
      <dgm:prSet presAssocID="{C429F7DB-6F9F-354E-B7ED-3944C43E8102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CCCD4A3-65B9-C542-B3ED-48185F43E05B}" type="pres">
      <dgm:prSet presAssocID="{C429F7DB-6F9F-354E-B7ED-3944C43E8102}" presName="textaccent1" presStyleCnt="0"/>
      <dgm:spPr/>
      <dgm:t>
        <a:bodyPr/>
        <a:lstStyle/>
        <a:p>
          <a:endParaRPr kumimoji="1" lang="ja-JP" altLang="en-US"/>
        </a:p>
      </dgm:t>
    </dgm:pt>
    <dgm:pt modelId="{F63CC7E0-1C0D-8D48-B448-C070A1C0711A}" type="pres">
      <dgm:prSet presAssocID="{C429F7DB-6F9F-354E-B7ED-3944C43E8102}" presName="accentRepeatNode" presStyleLbl="solidAlignAcc1" presStyleIdx="0" presStyleCnt="8"/>
      <dgm:spPr/>
      <dgm:t>
        <a:bodyPr/>
        <a:lstStyle/>
        <a:p>
          <a:endParaRPr kumimoji="1" lang="ja-JP" altLang="en-US"/>
        </a:p>
      </dgm:t>
    </dgm:pt>
    <dgm:pt modelId="{3CEE1AA9-F304-D748-B9B8-BA79CFBDC488}" type="pres">
      <dgm:prSet presAssocID="{9515760A-B177-D84A-94A2-196B7DDE0253}" presName="image1" presStyleCnt="0"/>
      <dgm:spPr/>
      <dgm:t>
        <a:bodyPr/>
        <a:lstStyle/>
        <a:p>
          <a:endParaRPr kumimoji="1" lang="ja-JP" altLang="en-US"/>
        </a:p>
      </dgm:t>
    </dgm:pt>
    <dgm:pt modelId="{8BE03B8A-E238-EB43-8D5E-40C86B8BCCD7}" type="pres">
      <dgm:prSet presAssocID="{9515760A-B177-D84A-94A2-196B7DDE0253}" presName="imageRepeatNode" presStyleLbl="alignAcc1" presStyleIdx="0" presStyleCnt="4"/>
      <dgm:spPr/>
      <dgm:t>
        <a:bodyPr/>
        <a:lstStyle/>
        <a:p>
          <a:endParaRPr kumimoji="1" lang="ja-JP" altLang="en-US"/>
        </a:p>
      </dgm:t>
    </dgm:pt>
    <dgm:pt modelId="{2FBF37B4-DE07-6E45-B30F-D890C84EFD0A}" type="pres">
      <dgm:prSet presAssocID="{9515760A-B177-D84A-94A2-196B7DDE0253}" presName="imageaccent1" presStyleCnt="0"/>
      <dgm:spPr/>
      <dgm:t>
        <a:bodyPr/>
        <a:lstStyle/>
        <a:p>
          <a:endParaRPr kumimoji="1" lang="ja-JP" altLang="en-US"/>
        </a:p>
      </dgm:t>
    </dgm:pt>
    <dgm:pt modelId="{220828CF-69FB-C84F-AD6B-C5AC68170634}" type="pres">
      <dgm:prSet presAssocID="{9515760A-B177-D84A-94A2-196B7DDE0253}" presName="accentRepeatNode" presStyleLbl="solidAlignAcc1" presStyleIdx="1" presStyleCnt="8"/>
      <dgm:spPr/>
      <dgm:t>
        <a:bodyPr/>
        <a:lstStyle/>
        <a:p>
          <a:endParaRPr kumimoji="1" lang="ja-JP" altLang="en-US"/>
        </a:p>
      </dgm:t>
    </dgm:pt>
    <dgm:pt modelId="{7A39F398-427E-8447-8F9E-57C6BA5589D9}" type="pres">
      <dgm:prSet presAssocID="{078E7EB0-872D-0D44-9E00-A5621CE07A3E}" presName="text2" presStyleCnt="0"/>
      <dgm:spPr/>
      <dgm:t>
        <a:bodyPr/>
        <a:lstStyle/>
        <a:p>
          <a:endParaRPr kumimoji="1" lang="ja-JP" altLang="en-US"/>
        </a:p>
      </dgm:t>
    </dgm:pt>
    <dgm:pt modelId="{B93B3ABC-FF57-F746-A5E8-5DB5BEA70449}" type="pres">
      <dgm:prSet presAssocID="{078E7EB0-872D-0D44-9E00-A5621CE07A3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AF98D1-FA8F-2648-8E21-CD2D1AEC7817}" type="pres">
      <dgm:prSet presAssocID="{078E7EB0-872D-0D44-9E00-A5621CE07A3E}" presName="textaccent2" presStyleCnt="0"/>
      <dgm:spPr/>
      <dgm:t>
        <a:bodyPr/>
        <a:lstStyle/>
        <a:p>
          <a:endParaRPr kumimoji="1" lang="ja-JP" altLang="en-US"/>
        </a:p>
      </dgm:t>
    </dgm:pt>
    <dgm:pt modelId="{3E70E2CF-09E5-C34C-8E6B-2C4C57DE7D13}" type="pres">
      <dgm:prSet presAssocID="{078E7EB0-872D-0D44-9E00-A5621CE07A3E}" presName="accentRepeatNode" presStyleLbl="solidAlignAcc1" presStyleIdx="2" presStyleCnt="8"/>
      <dgm:spPr/>
      <dgm:t>
        <a:bodyPr/>
        <a:lstStyle/>
        <a:p>
          <a:endParaRPr kumimoji="1" lang="ja-JP" altLang="en-US"/>
        </a:p>
      </dgm:t>
    </dgm:pt>
    <dgm:pt modelId="{DFB9AEF2-2193-E34C-ABBC-1E7AEDA1525C}" type="pres">
      <dgm:prSet presAssocID="{A4B6E9F5-A2C5-BF45-9F00-EFB2E0322DAA}" presName="image2" presStyleCnt="0"/>
      <dgm:spPr/>
      <dgm:t>
        <a:bodyPr/>
        <a:lstStyle/>
        <a:p>
          <a:endParaRPr kumimoji="1" lang="ja-JP" altLang="en-US"/>
        </a:p>
      </dgm:t>
    </dgm:pt>
    <dgm:pt modelId="{4F60AF25-49C1-E64B-8CB1-7242340B530C}" type="pres">
      <dgm:prSet presAssocID="{A4B6E9F5-A2C5-BF45-9F00-EFB2E0322DAA}" presName="imageRepeatNode" presStyleLbl="alignAcc1" presStyleIdx="1" presStyleCnt="4"/>
      <dgm:spPr/>
      <dgm:t>
        <a:bodyPr/>
        <a:lstStyle/>
        <a:p>
          <a:endParaRPr kumimoji="1" lang="ja-JP" altLang="en-US"/>
        </a:p>
      </dgm:t>
    </dgm:pt>
    <dgm:pt modelId="{2E3E4B56-6BC9-D641-BD8E-FAED2BFDF062}" type="pres">
      <dgm:prSet presAssocID="{A4B6E9F5-A2C5-BF45-9F00-EFB2E0322DAA}" presName="imageaccent2" presStyleCnt="0"/>
      <dgm:spPr/>
      <dgm:t>
        <a:bodyPr/>
        <a:lstStyle/>
        <a:p>
          <a:endParaRPr kumimoji="1" lang="ja-JP" altLang="en-US"/>
        </a:p>
      </dgm:t>
    </dgm:pt>
    <dgm:pt modelId="{0766FBC0-81B2-9546-98F0-DEF61FA0A863}" type="pres">
      <dgm:prSet presAssocID="{A4B6E9F5-A2C5-BF45-9F00-EFB2E0322DAA}" presName="accentRepeatNode" presStyleLbl="solidAlignAcc1" presStyleIdx="3" presStyleCnt="8"/>
      <dgm:spPr/>
      <dgm:t>
        <a:bodyPr/>
        <a:lstStyle/>
        <a:p>
          <a:endParaRPr kumimoji="1" lang="ja-JP" altLang="en-US"/>
        </a:p>
      </dgm:t>
    </dgm:pt>
    <dgm:pt modelId="{8E5D178D-1BAF-2345-94A7-3189CC76CE38}" type="pres">
      <dgm:prSet presAssocID="{5F670204-C0E1-484D-90A4-D7547D3A0ED7}" presName="text3" presStyleCnt="0"/>
      <dgm:spPr/>
      <dgm:t>
        <a:bodyPr/>
        <a:lstStyle/>
        <a:p>
          <a:endParaRPr kumimoji="1" lang="ja-JP" altLang="en-US"/>
        </a:p>
      </dgm:t>
    </dgm:pt>
    <dgm:pt modelId="{110B87A9-36C5-9E43-B664-65DED3A36DC3}" type="pres">
      <dgm:prSet presAssocID="{5F670204-C0E1-484D-90A4-D7547D3A0ED7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14D47F9-355B-8D4F-BA15-27C3523A3524}" type="pres">
      <dgm:prSet presAssocID="{5F670204-C0E1-484D-90A4-D7547D3A0ED7}" presName="textaccent3" presStyleCnt="0"/>
      <dgm:spPr/>
      <dgm:t>
        <a:bodyPr/>
        <a:lstStyle/>
        <a:p>
          <a:endParaRPr kumimoji="1" lang="ja-JP" altLang="en-US"/>
        </a:p>
      </dgm:t>
    </dgm:pt>
    <dgm:pt modelId="{6613B3AE-BBCE-054B-97C9-C63692C1F5DA}" type="pres">
      <dgm:prSet presAssocID="{5F670204-C0E1-484D-90A4-D7547D3A0ED7}" presName="accentRepeatNode" presStyleLbl="solidAlignAcc1" presStyleIdx="4" presStyleCnt="8"/>
      <dgm:spPr/>
      <dgm:t>
        <a:bodyPr/>
        <a:lstStyle/>
        <a:p>
          <a:endParaRPr kumimoji="1" lang="ja-JP" altLang="en-US"/>
        </a:p>
      </dgm:t>
    </dgm:pt>
    <dgm:pt modelId="{16A8A3A7-795E-5A4A-A324-388D5941FD63}" type="pres">
      <dgm:prSet presAssocID="{EC820458-66EA-B049-91A2-EAEC5DED17EC}" presName="image3" presStyleCnt="0"/>
      <dgm:spPr/>
      <dgm:t>
        <a:bodyPr/>
        <a:lstStyle/>
        <a:p>
          <a:endParaRPr kumimoji="1" lang="ja-JP" altLang="en-US"/>
        </a:p>
      </dgm:t>
    </dgm:pt>
    <dgm:pt modelId="{6FD15A1D-D5F5-D64D-80F3-3F07EF2E9587}" type="pres">
      <dgm:prSet presAssocID="{EC820458-66EA-B049-91A2-EAEC5DED17EC}" presName="imageRepeatNode" presStyleLbl="alignAcc1" presStyleIdx="2" presStyleCnt="4" custLinFactNeighborY="-1443"/>
      <dgm:spPr/>
      <dgm:t>
        <a:bodyPr/>
        <a:lstStyle/>
        <a:p>
          <a:endParaRPr kumimoji="1" lang="ja-JP" altLang="en-US"/>
        </a:p>
      </dgm:t>
    </dgm:pt>
    <dgm:pt modelId="{79CF071D-54B2-C34C-924B-009D3C9324AC}" type="pres">
      <dgm:prSet presAssocID="{EC820458-66EA-B049-91A2-EAEC5DED17EC}" presName="imageaccent3" presStyleCnt="0"/>
      <dgm:spPr/>
      <dgm:t>
        <a:bodyPr/>
        <a:lstStyle/>
        <a:p>
          <a:endParaRPr kumimoji="1" lang="ja-JP" altLang="en-US"/>
        </a:p>
      </dgm:t>
    </dgm:pt>
    <dgm:pt modelId="{42553C39-2247-3841-A6AB-6103720D63B0}" type="pres">
      <dgm:prSet presAssocID="{EC820458-66EA-B049-91A2-EAEC5DED17EC}" presName="accentRepeatNode" presStyleLbl="solidAlignAcc1" presStyleIdx="5" presStyleCnt="8"/>
      <dgm:spPr/>
      <dgm:t>
        <a:bodyPr/>
        <a:lstStyle/>
        <a:p>
          <a:endParaRPr kumimoji="1" lang="ja-JP" altLang="en-US"/>
        </a:p>
      </dgm:t>
    </dgm:pt>
    <dgm:pt modelId="{528E9BA4-E872-4643-8646-13B402532BF8}" type="pres">
      <dgm:prSet presAssocID="{C898C63D-B881-AD45-A718-D5E7A99A92F9}" presName="text4" presStyleCnt="0"/>
      <dgm:spPr/>
      <dgm:t>
        <a:bodyPr/>
        <a:lstStyle/>
        <a:p>
          <a:endParaRPr kumimoji="1" lang="ja-JP" altLang="en-US"/>
        </a:p>
      </dgm:t>
    </dgm:pt>
    <dgm:pt modelId="{4B34372D-A964-6C4B-B9C3-02037F44CA17}" type="pres">
      <dgm:prSet presAssocID="{C898C63D-B881-AD45-A718-D5E7A99A92F9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90A8C30-0BE2-434D-9FB7-A1FD58C87AE3}" type="pres">
      <dgm:prSet presAssocID="{C898C63D-B881-AD45-A718-D5E7A99A92F9}" presName="textaccent4" presStyleCnt="0"/>
      <dgm:spPr/>
      <dgm:t>
        <a:bodyPr/>
        <a:lstStyle/>
        <a:p>
          <a:endParaRPr kumimoji="1" lang="ja-JP" altLang="en-US"/>
        </a:p>
      </dgm:t>
    </dgm:pt>
    <dgm:pt modelId="{11F0B373-DBC8-9E49-841A-5C87727EC557}" type="pres">
      <dgm:prSet presAssocID="{C898C63D-B881-AD45-A718-D5E7A99A92F9}" presName="accentRepeatNode" presStyleLbl="solidAlignAcc1" presStyleIdx="6" presStyleCnt="8"/>
      <dgm:spPr/>
      <dgm:t>
        <a:bodyPr/>
        <a:lstStyle/>
        <a:p>
          <a:endParaRPr kumimoji="1" lang="ja-JP" altLang="en-US"/>
        </a:p>
      </dgm:t>
    </dgm:pt>
    <dgm:pt modelId="{035D5BB0-7BEE-5F4B-82D8-32FF09BB475A}" type="pres">
      <dgm:prSet presAssocID="{66955BDE-83F1-2841-BBF3-9E728BBF27ED}" presName="image4" presStyleCnt="0"/>
      <dgm:spPr/>
      <dgm:t>
        <a:bodyPr/>
        <a:lstStyle/>
        <a:p>
          <a:endParaRPr kumimoji="1" lang="ja-JP" altLang="en-US"/>
        </a:p>
      </dgm:t>
    </dgm:pt>
    <dgm:pt modelId="{6EF4D698-0798-FA44-A57D-0B3F945DC9C7}" type="pres">
      <dgm:prSet presAssocID="{66955BDE-83F1-2841-BBF3-9E728BBF27ED}" presName="imageRepeatNode" presStyleLbl="alignAcc1" presStyleIdx="3" presStyleCnt="4"/>
      <dgm:spPr/>
      <dgm:t>
        <a:bodyPr/>
        <a:lstStyle/>
        <a:p>
          <a:endParaRPr kumimoji="1" lang="ja-JP" altLang="en-US"/>
        </a:p>
      </dgm:t>
    </dgm:pt>
    <dgm:pt modelId="{417CD0C3-749E-3540-8B51-2B7535AAF8C1}" type="pres">
      <dgm:prSet presAssocID="{66955BDE-83F1-2841-BBF3-9E728BBF27ED}" presName="imageaccent4" presStyleCnt="0"/>
      <dgm:spPr/>
      <dgm:t>
        <a:bodyPr/>
        <a:lstStyle/>
        <a:p>
          <a:endParaRPr kumimoji="1" lang="ja-JP" altLang="en-US"/>
        </a:p>
      </dgm:t>
    </dgm:pt>
    <dgm:pt modelId="{97901B14-B701-D546-B46C-C0EDFA42E394}" type="pres">
      <dgm:prSet presAssocID="{66955BDE-83F1-2841-BBF3-9E728BBF27ED}" presName="accentRepeatNode" presStyleLbl="solidAlignAcc1" presStyleIdx="7" presStyleCnt="8"/>
      <dgm:spPr/>
      <dgm:t>
        <a:bodyPr/>
        <a:lstStyle/>
        <a:p>
          <a:endParaRPr kumimoji="1" lang="ja-JP" altLang="en-US"/>
        </a:p>
      </dgm:t>
    </dgm:pt>
  </dgm:ptLst>
  <dgm:cxnLst>
    <dgm:cxn modelId="{966792CC-E514-9747-9EA3-8216C7A9150F}" srcId="{500F8982-E296-9748-AFC5-EE03CC3BFA6F}" destId="{C898C63D-B881-AD45-A718-D5E7A99A92F9}" srcOrd="3" destOrd="0" parTransId="{E65BD2D9-1AFB-674F-A707-A91E1C20CB80}" sibTransId="{66955BDE-83F1-2841-BBF3-9E728BBF27ED}"/>
    <dgm:cxn modelId="{FE7EE2F8-29D1-4146-A493-A920EFF528AD}" type="presOf" srcId="{476410A3-AD5D-AC4A-8008-38D179230C5F}" destId="{9E840AFF-E5C1-3D40-946F-4033686FEC7A}" srcOrd="0" destOrd="2" presId="urn:microsoft.com/office/officeart/2008/layout/HexagonCluster"/>
    <dgm:cxn modelId="{1936CA99-9FBC-444D-AB0D-E47A0984080D}" type="presOf" srcId="{078E7EB0-872D-0D44-9E00-A5621CE07A3E}" destId="{B93B3ABC-FF57-F746-A5E8-5DB5BEA70449}" srcOrd="0" destOrd="0" presId="urn:microsoft.com/office/officeart/2008/layout/HexagonCluster"/>
    <dgm:cxn modelId="{634AB49E-87C5-5D42-B923-C00456D80DF8}" type="presOf" srcId="{08135934-86B9-704E-AF78-E3EB15C25D3E}" destId="{B93B3ABC-FF57-F746-A5E8-5DB5BEA70449}" srcOrd="0" destOrd="1" presId="urn:microsoft.com/office/officeart/2008/layout/HexagonCluster"/>
    <dgm:cxn modelId="{C0E00897-DF09-FC4F-B481-AEF23217996C}" srcId="{5F670204-C0E1-484D-90A4-D7547D3A0ED7}" destId="{4F87F718-1D7F-5B4F-B3F3-05C258A0775F}" srcOrd="1" destOrd="0" parTransId="{10398744-0CEF-4E45-AEA9-F5791C7B232B}" sibTransId="{C34654C5-958C-7E45-89C4-EE936D165D81}"/>
    <dgm:cxn modelId="{7AA9E41F-BF48-E447-A6AF-BD33FF88B2C5}" srcId="{500F8982-E296-9748-AFC5-EE03CC3BFA6F}" destId="{078E7EB0-872D-0D44-9E00-A5621CE07A3E}" srcOrd="1" destOrd="0" parTransId="{B6C2EF12-39D8-6A4E-A10C-9905D9099EA4}" sibTransId="{A4B6E9F5-A2C5-BF45-9F00-EFB2E0322DAA}"/>
    <dgm:cxn modelId="{A057691A-9536-BD43-9F38-3C1DB26A9F82}" srcId="{C429F7DB-6F9F-354E-B7ED-3944C43E8102}" destId="{476410A3-AD5D-AC4A-8008-38D179230C5F}" srcOrd="1" destOrd="0" parTransId="{F0443A58-F15C-164B-A518-74E9D365AA10}" sibTransId="{986CC97F-945E-3C45-9AF5-766ED4CBED56}"/>
    <dgm:cxn modelId="{F3763EA3-E799-3E45-B6F7-428E3A7B2A20}" srcId="{500F8982-E296-9748-AFC5-EE03CC3BFA6F}" destId="{5F670204-C0E1-484D-90A4-D7547D3A0ED7}" srcOrd="2" destOrd="0" parTransId="{0F3B22EB-05E8-E24C-9CE0-888DF13CC0E3}" sibTransId="{EC820458-66EA-B049-91A2-EAEC5DED17EC}"/>
    <dgm:cxn modelId="{FAE5B2BC-2A59-4E47-942D-FE966ACE257F}" type="presOf" srcId="{EC820458-66EA-B049-91A2-EAEC5DED17EC}" destId="{6FD15A1D-D5F5-D64D-80F3-3F07EF2E9587}" srcOrd="0" destOrd="0" presId="urn:microsoft.com/office/officeart/2008/layout/HexagonCluster"/>
    <dgm:cxn modelId="{F6FDD2BE-FA8E-6D44-AD85-FA1EC8252570}" type="presOf" srcId="{C898C63D-B881-AD45-A718-D5E7A99A92F9}" destId="{4B34372D-A964-6C4B-B9C3-02037F44CA17}" srcOrd="0" destOrd="0" presId="urn:microsoft.com/office/officeart/2008/layout/HexagonCluster"/>
    <dgm:cxn modelId="{72FF3C14-6A40-3D4B-A3B0-4C937A673F1E}" type="presOf" srcId="{500F8982-E296-9748-AFC5-EE03CC3BFA6F}" destId="{2270FC3D-234C-3B45-9020-3FDC1ED24099}" srcOrd="0" destOrd="0" presId="urn:microsoft.com/office/officeart/2008/layout/HexagonCluster"/>
    <dgm:cxn modelId="{64E1C091-340E-A445-8FEC-E5EE379D4E19}" type="presOf" srcId="{C429F7DB-6F9F-354E-B7ED-3944C43E8102}" destId="{9E840AFF-E5C1-3D40-946F-4033686FEC7A}" srcOrd="0" destOrd="0" presId="urn:microsoft.com/office/officeart/2008/layout/HexagonCluster"/>
    <dgm:cxn modelId="{7AF53C10-8F5C-7B44-84C3-86FB0851DF64}" type="presOf" srcId="{92D12030-0B04-F04A-8F94-9A4A933F1400}" destId="{110B87A9-36C5-9E43-B664-65DED3A36DC3}" srcOrd="0" destOrd="1" presId="urn:microsoft.com/office/officeart/2008/layout/HexagonCluster"/>
    <dgm:cxn modelId="{14752CBE-A33C-9D4F-8E97-0A201905F1B8}" srcId="{C429F7DB-6F9F-354E-B7ED-3944C43E8102}" destId="{F69D323C-212B-F544-81DC-D737125E736C}" srcOrd="0" destOrd="0" parTransId="{A3EA8B45-E942-6147-9D73-2D5F8DB8F8C1}" sibTransId="{446ED613-D0B5-EB41-8FEE-4E10ED939141}"/>
    <dgm:cxn modelId="{FFECA210-0957-074A-A5E1-68132CD78A34}" type="presOf" srcId="{F69D323C-212B-F544-81DC-D737125E736C}" destId="{9E840AFF-E5C1-3D40-946F-4033686FEC7A}" srcOrd="0" destOrd="1" presId="urn:microsoft.com/office/officeart/2008/layout/HexagonCluster"/>
    <dgm:cxn modelId="{90B3790A-E020-8147-BC39-BABF94514A04}" type="presOf" srcId="{9515760A-B177-D84A-94A2-196B7DDE0253}" destId="{8BE03B8A-E238-EB43-8D5E-40C86B8BCCD7}" srcOrd="0" destOrd="0" presId="urn:microsoft.com/office/officeart/2008/layout/HexagonCluster"/>
    <dgm:cxn modelId="{ECCD65D6-A109-D442-B2FA-B23A14DF0AC1}" srcId="{500F8982-E296-9748-AFC5-EE03CC3BFA6F}" destId="{C429F7DB-6F9F-354E-B7ED-3944C43E8102}" srcOrd="0" destOrd="0" parTransId="{E635A5F2-9E8B-344D-8691-548AA3F5E74D}" sibTransId="{9515760A-B177-D84A-94A2-196B7DDE0253}"/>
    <dgm:cxn modelId="{E00C5696-0EB9-9145-BC7B-2C002E10757B}" type="presOf" srcId="{53759E35-3D68-0841-AFB3-0337BDACF200}" destId="{4B34372D-A964-6C4B-B9C3-02037F44CA17}" srcOrd="0" destOrd="1" presId="urn:microsoft.com/office/officeart/2008/layout/HexagonCluster"/>
    <dgm:cxn modelId="{9F89E0A9-7232-7947-9248-8516E9E69BEC}" type="presOf" srcId="{4F87F718-1D7F-5B4F-B3F3-05C258A0775F}" destId="{110B87A9-36C5-9E43-B664-65DED3A36DC3}" srcOrd="0" destOrd="2" presId="urn:microsoft.com/office/officeart/2008/layout/HexagonCluster"/>
    <dgm:cxn modelId="{B0E0EAC5-40DD-AC43-B425-D6D9F0BB878C}" type="presOf" srcId="{66955BDE-83F1-2841-BBF3-9E728BBF27ED}" destId="{6EF4D698-0798-FA44-A57D-0B3F945DC9C7}" srcOrd="0" destOrd="0" presId="urn:microsoft.com/office/officeart/2008/layout/HexagonCluster"/>
    <dgm:cxn modelId="{013D15BC-9ACC-CE48-A813-6AD5FADB9D6B}" type="presOf" srcId="{5F670204-C0E1-484D-90A4-D7547D3A0ED7}" destId="{110B87A9-36C5-9E43-B664-65DED3A36DC3}" srcOrd="0" destOrd="0" presId="urn:microsoft.com/office/officeart/2008/layout/HexagonCluster"/>
    <dgm:cxn modelId="{9FEA7626-F0E7-D44B-9CB3-D8A6F22BE418}" type="presOf" srcId="{A4B6E9F5-A2C5-BF45-9F00-EFB2E0322DAA}" destId="{4F60AF25-49C1-E64B-8CB1-7242340B530C}" srcOrd="0" destOrd="0" presId="urn:microsoft.com/office/officeart/2008/layout/HexagonCluster"/>
    <dgm:cxn modelId="{4C698344-0DCC-1242-B78A-73BE2A90CB45}" srcId="{078E7EB0-872D-0D44-9E00-A5621CE07A3E}" destId="{08135934-86B9-704E-AF78-E3EB15C25D3E}" srcOrd="0" destOrd="0" parTransId="{104869E1-52D5-A54D-AF35-A9E8796C8049}" sibTransId="{935AD26C-8E5F-9D4F-810C-DC52896F1F94}"/>
    <dgm:cxn modelId="{B8C44DBC-BA16-204C-BC70-DC6D6043341C}" srcId="{5F670204-C0E1-484D-90A4-D7547D3A0ED7}" destId="{92D12030-0B04-F04A-8F94-9A4A933F1400}" srcOrd="0" destOrd="0" parTransId="{4478C6F8-5B4A-AD4B-8FF8-1BFA67C8A931}" sibTransId="{D9251AC6-23FF-4748-AA50-F51048492543}"/>
    <dgm:cxn modelId="{13D1488D-7A87-5246-885D-F3E67914B526}" srcId="{C898C63D-B881-AD45-A718-D5E7A99A92F9}" destId="{53759E35-3D68-0841-AFB3-0337BDACF200}" srcOrd="0" destOrd="0" parTransId="{8D5879A4-A886-154F-836E-2C0AE8075218}" sibTransId="{7CF1F9F0-8ED4-4D4F-AB20-7AB2EEAF769A}"/>
    <dgm:cxn modelId="{A872F1FB-80B6-794D-9686-17C49C9D18C7}" type="presParOf" srcId="{2270FC3D-234C-3B45-9020-3FDC1ED24099}" destId="{519B68D7-DDD6-9A4E-B493-49D21C109D8B}" srcOrd="0" destOrd="0" presId="urn:microsoft.com/office/officeart/2008/layout/HexagonCluster"/>
    <dgm:cxn modelId="{104768AB-9822-BD46-9229-B0F83AC44D59}" type="presParOf" srcId="{519B68D7-DDD6-9A4E-B493-49D21C109D8B}" destId="{9E840AFF-E5C1-3D40-946F-4033686FEC7A}" srcOrd="0" destOrd="0" presId="urn:microsoft.com/office/officeart/2008/layout/HexagonCluster"/>
    <dgm:cxn modelId="{B901E731-8A30-F342-826C-BA7207B07E4F}" type="presParOf" srcId="{2270FC3D-234C-3B45-9020-3FDC1ED24099}" destId="{CCCCD4A3-65B9-C542-B3ED-48185F43E05B}" srcOrd="1" destOrd="0" presId="urn:microsoft.com/office/officeart/2008/layout/HexagonCluster"/>
    <dgm:cxn modelId="{FECAC3DB-9A67-FB41-9329-9D41DF6BA503}" type="presParOf" srcId="{CCCCD4A3-65B9-C542-B3ED-48185F43E05B}" destId="{F63CC7E0-1C0D-8D48-B448-C070A1C0711A}" srcOrd="0" destOrd="0" presId="urn:microsoft.com/office/officeart/2008/layout/HexagonCluster"/>
    <dgm:cxn modelId="{497F6B65-1244-1243-8780-A8C25DC300BC}" type="presParOf" srcId="{2270FC3D-234C-3B45-9020-3FDC1ED24099}" destId="{3CEE1AA9-F304-D748-B9B8-BA79CFBDC488}" srcOrd="2" destOrd="0" presId="urn:microsoft.com/office/officeart/2008/layout/HexagonCluster"/>
    <dgm:cxn modelId="{9A73EE8E-10AD-FD41-83EF-064194F79A4A}" type="presParOf" srcId="{3CEE1AA9-F304-D748-B9B8-BA79CFBDC488}" destId="{8BE03B8A-E238-EB43-8D5E-40C86B8BCCD7}" srcOrd="0" destOrd="0" presId="urn:microsoft.com/office/officeart/2008/layout/HexagonCluster"/>
    <dgm:cxn modelId="{49B474A3-D1F5-8740-A7F5-CB128BD6099C}" type="presParOf" srcId="{2270FC3D-234C-3B45-9020-3FDC1ED24099}" destId="{2FBF37B4-DE07-6E45-B30F-D890C84EFD0A}" srcOrd="3" destOrd="0" presId="urn:microsoft.com/office/officeart/2008/layout/HexagonCluster"/>
    <dgm:cxn modelId="{1CFCFC8E-3D3A-DB4E-B5BA-F70344493715}" type="presParOf" srcId="{2FBF37B4-DE07-6E45-B30F-D890C84EFD0A}" destId="{220828CF-69FB-C84F-AD6B-C5AC68170634}" srcOrd="0" destOrd="0" presId="urn:microsoft.com/office/officeart/2008/layout/HexagonCluster"/>
    <dgm:cxn modelId="{34446788-5FE6-EB41-BDB7-1B84448364EE}" type="presParOf" srcId="{2270FC3D-234C-3B45-9020-3FDC1ED24099}" destId="{7A39F398-427E-8447-8F9E-57C6BA5589D9}" srcOrd="4" destOrd="0" presId="urn:microsoft.com/office/officeart/2008/layout/HexagonCluster"/>
    <dgm:cxn modelId="{11D2166E-EE72-FB4D-B46D-17580CB45020}" type="presParOf" srcId="{7A39F398-427E-8447-8F9E-57C6BA5589D9}" destId="{B93B3ABC-FF57-F746-A5E8-5DB5BEA70449}" srcOrd="0" destOrd="0" presId="urn:microsoft.com/office/officeart/2008/layout/HexagonCluster"/>
    <dgm:cxn modelId="{306E7DC5-98B8-5040-ABF8-48900A099E84}" type="presParOf" srcId="{2270FC3D-234C-3B45-9020-3FDC1ED24099}" destId="{A4AF98D1-FA8F-2648-8E21-CD2D1AEC7817}" srcOrd="5" destOrd="0" presId="urn:microsoft.com/office/officeart/2008/layout/HexagonCluster"/>
    <dgm:cxn modelId="{158D79D9-B24F-0040-BDEB-45E44F44F420}" type="presParOf" srcId="{A4AF98D1-FA8F-2648-8E21-CD2D1AEC7817}" destId="{3E70E2CF-09E5-C34C-8E6B-2C4C57DE7D13}" srcOrd="0" destOrd="0" presId="urn:microsoft.com/office/officeart/2008/layout/HexagonCluster"/>
    <dgm:cxn modelId="{9F2DE650-E5C2-E940-9AE4-A817003080B5}" type="presParOf" srcId="{2270FC3D-234C-3B45-9020-3FDC1ED24099}" destId="{DFB9AEF2-2193-E34C-ABBC-1E7AEDA1525C}" srcOrd="6" destOrd="0" presId="urn:microsoft.com/office/officeart/2008/layout/HexagonCluster"/>
    <dgm:cxn modelId="{97004213-F53C-4E48-BD7F-2B2E1D893D8E}" type="presParOf" srcId="{DFB9AEF2-2193-E34C-ABBC-1E7AEDA1525C}" destId="{4F60AF25-49C1-E64B-8CB1-7242340B530C}" srcOrd="0" destOrd="0" presId="urn:microsoft.com/office/officeart/2008/layout/HexagonCluster"/>
    <dgm:cxn modelId="{13FEEB7E-DFDE-E94A-B30E-5140B39A3890}" type="presParOf" srcId="{2270FC3D-234C-3B45-9020-3FDC1ED24099}" destId="{2E3E4B56-6BC9-D641-BD8E-FAED2BFDF062}" srcOrd="7" destOrd="0" presId="urn:microsoft.com/office/officeart/2008/layout/HexagonCluster"/>
    <dgm:cxn modelId="{94833026-3D63-2A4E-8970-09C0608EE030}" type="presParOf" srcId="{2E3E4B56-6BC9-D641-BD8E-FAED2BFDF062}" destId="{0766FBC0-81B2-9546-98F0-DEF61FA0A863}" srcOrd="0" destOrd="0" presId="urn:microsoft.com/office/officeart/2008/layout/HexagonCluster"/>
    <dgm:cxn modelId="{A721A77F-AFE7-C149-BCB6-BFF895A6B7EC}" type="presParOf" srcId="{2270FC3D-234C-3B45-9020-3FDC1ED24099}" destId="{8E5D178D-1BAF-2345-94A7-3189CC76CE38}" srcOrd="8" destOrd="0" presId="urn:microsoft.com/office/officeart/2008/layout/HexagonCluster"/>
    <dgm:cxn modelId="{24306EB9-CBF6-C44A-BAED-BC74C0C1F01D}" type="presParOf" srcId="{8E5D178D-1BAF-2345-94A7-3189CC76CE38}" destId="{110B87A9-36C5-9E43-B664-65DED3A36DC3}" srcOrd="0" destOrd="0" presId="urn:microsoft.com/office/officeart/2008/layout/HexagonCluster"/>
    <dgm:cxn modelId="{78A32A04-07C8-FF49-89CE-4BBF12635E29}" type="presParOf" srcId="{2270FC3D-234C-3B45-9020-3FDC1ED24099}" destId="{B14D47F9-355B-8D4F-BA15-27C3523A3524}" srcOrd="9" destOrd="0" presId="urn:microsoft.com/office/officeart/2008/layout/HexagonCluster"/>
    <dgm:cxn modelId="{958D8A74-5422-C947-AF8E-2F866AAAB911}" type="presParOf" srcId="{B14D47F9-355B-8D4F-BA15-27C3523A3524}" destId="{6613B3AE-BBCE-054B-97C9-C63692C1F5DA}" srcOrd="0" destOrd="0" presId="urn:microsoft.com/office/officeart/2008/layout/HexagonCluster"/>
    <dgm:cxn modelId="{8A7276B8-126B-9D4E-AFAD-99F277D5AEC4}" type="presParOf" srcId="{2270FC3D-234C-3B45-9020-3FDC1ED24099}" destId="{16A8A3A7-795E-5A4A-A324-388D5941FD63}" srcOrd="10" destOrd="0" presId="urn:microsoft.com/office/officeart/2008/layout/HexagonCluster"/>
    <dgm:cxn modelId="{E1DAC15F-A57E-3E4C-8CCA-4CDFF7317746}" type="presParOf" srcId="{16A8A3A7-795E-5A4A-A324-388D5941FD63}" destId="{6FD15A1D-D5F5-D64D-80F3-3F07EF2E9587}" srcOrd="0" destOrd="0" presId="urn:microsoft.com/office/officeart/2008/layout/HexagonCluster"/>
    <dgm:cxn modelId="{1D221EFB-3494-464D-8DA7-B9DF8E4344C9}" type="presParOf" srcId="{2270FC3D-234C-3B45-9020-3FDC1ED24099}" destId="{79CF071D-54B2-C34C-924B-009D3C9324AC}" srcOrd="11" destOrd="0" presId="urn:microsoft.com/office/officeart/2008/layout/HexagonCluster"/>
    <dgm:cxn modelId="{C6905072-C46D-5642-8D59-9F524A375CC2}" type="presParOf" srcId="{79CF071D-54B2-C34C-924B-009D3C9324AC}" destId="{42553C39-2247-3841-A6AB-6103720D63B0}" srcOrd="0" destOrd="0" presId="urn:microsoft.com/office/officeart/2008/layout/HexagonCluster"/>
    <dgm:cxn modelId="{59277BBA-9ED4-9E49-A782-41C87E3102B7}" type="presParOf" srcId="{2270FC3D-234C-3B45-9020-3FDC1ED24099}" destId="{528E9BA4-E872-4643-8646-13B402532BF8}" srcOrd="12" destOrd="0" presId="urn:microsoft.com/office/officeart/2008/layout/HexagonCluster"/>
    <dgm:cxn modelId="{28976AF8-B517-5A45-A6C7-3450B122E03B}" type="presParOf" srcId="{528E9BA4-E872-4643-8646-13B402532BF8}" destId="{4B34372D-A964-6C4B-B9C3-02037F44CA17}" srcOrd="0" destOrd="0" presId="urn:microsoft.com/office/officeart/2008/layout/HexagonCluster"/>
    <dgm:cxn modelId="{D4DFAA78-17F8-D84E-9F65-589355A4CEA6}" type="presParOf" srcId="{2270FC3D-234C-3B45-9020-3FDC1ED24099}" destId="{490A8C30-0BE2-434D-9FB7-A1FD58C87AE3}" srcOrd="13" destOrd="0" presId="urn:microsoft.com/office/officeart/2008/layout/HexagonCluster"/>
    <dgm:cxn modelId="{F1D8D20B-FFE3-A84C-912E-CE4E4C15E028}" type="presParOf" srcId="{490A8C30-0BE2-434D-9FB7-A1FD58C87AE3}" destId="{11F0B373-DBC8-9E49-841A-5C87727EC557}" srcOrd="0" destOrd="0" presId="urn:microsoft.com/office/officeart/2008/layout/HexagonCluster"/>
    <dgm:cxn modelId="{D4FF79B3-08B0-3646-8F6A-AE3D798B6844}" type="presParOf" srcId="{2270FC3D-234C-3B45-9020-3FDC1ED24099}" destId="{035D5BB0-7BEE-5F4B-82D8-32FF09BB475A}" srcOrd="14" destOrd="0" presId="urn:microsoft.com/office/officeart/2008/layout/HexagonCluster"/>
    <dgm:cxn modelId="{5E9B14F2-6088-1948-962A-52F04F62A008}" type="presParOf" srcId="{035D5BB0-7BEE-5F4B-82D8-32FF09BB475A}" destId="{6EF4D698-0798-FA44-A57D-0B3F945DC9C7}" srcOrd="0" destOrd="0" presId="urn:microsoft.com/office/officeart/2008/layout/HexagonCluster"/>
    <dgm:cxn modelId="{DAC152E4-B2AC-5243-BCEA-4544BDF45C58}" type="presParOf" srcId="{2270FC3D-234C-3B45-9020-3FDC1ED24099}" destId="{417CD0C3-749E-3540-8B51-2B7535AAF8C1}" srcOrd="15" destOrd="0" presId="urn:microsoft.com/office/officeart/2008/layout/HexagonCluster"/>
    <dgm:cxn modelId="{D3577040-8F9D-FF4F-B437-805B571E0F1A}" type="presParOf" srcId="{417CD0C3-749E-3540-8B51-2B7535AAF8C1}" destId="{97901B14-B701-D546-B46C-C0EDFA42E39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0848F0-32F9-324C-AD88-3D4F0CB1173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2437EF-AB11-4641-A22C-57786F25AEE4}">
      <dgm:prSet phldrT="[テキスト]"/>
      <dgm:spPr/>
      <dgm:t>
        <a:bodyPr/>
        <a:lstStyle/>
        <a:p>
          <a:r>
            <a:rPr kumimoji="1" lang="en-US" altLang="ja-JP" dirty="0" smtClean="0"/>
            <a:t>Roles of CSIRT</a:t>
          </a:r>
          <a:endParaRPr kumimoji="1" lang="ja-JP" altLang="en-US" dirty="0"/>
        </a:p>
      </dgm:t>
    </dgm:pt>
    <dgm:pt modelId="{B955DD65-6B40-F646-9E6A-4F885AB8968F}" type="par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BE269B0F-B2DB-9D42-BA2F-AB9D29BDCE68}" type="sib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38016518-FEA6-8E48-B6D0-F9FA09A58441}">
      <dgm:prSet phldrT="[テキスト]"/>
      <dgm:spPr>
        <a:solidFill>
          <a:srgbClr val="FF1539"/>
        </a:solidFill>
      </dgm:spPr>
      <dgm:t>
        <a:bodyPr/>
        <a:lstStyle/>
        <a:p>
          <a:r>
            <a:rPr kumimoji="1" lang="en-US" altLang="ja-JP" dirty="0" smtClean="0"/>
            <a:t>OSS Security Tools </a:t>
          </a:r>
          <a:endParaRPr kumimoji="1" lang="ja-JP" altLang="en-US" dirty="0"/>
        </a:p>
      </dgm:t>
    </dgm:pt>
    <dgm:pt modelId="{3F86BFFE-388F-B547-ADED-D2FCF902D1F1}" type="par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058F7AA8-7AB3-834C-9E8C-25D0194C9DE2}" type="sib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AF1DB7F3-8501-7041-9ABD-AD869FABC05D}">
      <dgm:prSet phldrT="[テキスト]"/>
      <dgm:spPr/>
      <dgm:t>
        <a:bodyPr/>
        <a:lstStyle/>
        <a:p>
          <a:r>
            <a:rPr kumimoji="1" lang="en-US" altLang="ja-JP" dirty="0" smtClean="0"/>
            <a:t>Issues on OSS</a:t>
          </a:r>
          <a:endParaRPr kumimoji="1" lang="ja-JP" altLang="en-US" dirty="0"/>
        </a:p>
      </dgm:t>
    </dgm:pt>
    <dgm:pt modelId="{D9016E42-9A9E-B04F-BFB7-3E76919FA716}" type="sib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AFFFD0BD-48A5-AF42-8E81-9FCC50913204}" type="par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012270B7-97BA-4C44-87A3-8A4325571F1B}" type="pres">
      <dgm:prSet presAssocID="{0C0848F0-32F9-324C-AD88-3D4F0CB1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FC864FD1-182F-C946-91B2-92707E52DBFC}" type="pres">
      <dgm:prSet presAssocID="{0C0848F0-32F9-324C-AD88-3D4F0CB11732}" presName="Name1" presStyleCnt="0"/>
      <dgm:spPr/>
    </dgm:pt>
    <dgm:pt modelId="{736193BC-A043-594E-A9E1-8A1645B7BCF2}" type="pres">
      <dgm:prSet presAssocID="{0C0848F0-32F9-324C-AD88-3D4F0CB11732}" presName="cycle" presStyleCnt="0"/>
      <dgm:spPr/>
    </dgm:pt>
    <dgm:pt modelId="{980A9F85-C31A-AA47-BD63-2EBF0499400B}" type="pres">
      <dgm:prSet presAssocID="{0C0848F0-32F9-324C-AD88-3D4F0CB11732}" presName="srcNode" presStyleLbl="node1" presStyleIdx="0" presStyleCnt="3"/>
      <dgm:spPr/>
    </dgm:pt>
    <dgm:pt modelId="{95D2DAA7-E7C6-8249-832A-6853F5C630DC}" type="pres">
      <dgm:prSet presAssocID="{0C0848F0-32F9-324C-AD88-3D4F0CB11732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A91DAA68-28DC-8C47-AC42-39B353DDDB0E}" type="pres">
      <dgm:prSet presAssocID="{0C0848F0-32F9-324C-AD88-3D4F0CB11732}" presName="extraNode" presStyleLbl="node1" presStyleIdx="0" presStyleCnt="3"/>
      <dgm:spPr/>
    </dgm:pt>
    <dgm:pt modelId="{FEFB45DF-80A4-DC4E-89A2-93920EC0F7DF}" type="pres">
      <dgm:prSet presAssocID="{0C0848F0-32F9-324C-AD88-3D4F0CB11732}" presName="dstNode" presStyleLbl="node1" presStyleIdx="0" presStyleCnt="3"/>
      <dgm:spPr/>
    </dgm:pt>
    <dgm:pt modelId="{55AC51B6-D472-DB42-8826-7483725DCD00}" type="pres">
      <dgm:prSet presAssocID="{AF1DB7F3-8501-7041-9ABD-AD869FABC0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E2672F-CB68-6C44-A263-B16D23C250A5}" type="pres">
      <dgm:prSet presAssocID="{AF1DB7F3-8501-7041-9ABD-AD869FABC05D}" presName="accent_1" presStyleCnt="0"/>
      <dgm:spPr/>
    </dgm:pt>
    <dgm:pt modelId="{B6F6FD9A-BD93-5140-8F88-CC973BF8AF50}" type="pres">
      <dgm:prSet presAssocID="{AF1DB7F3-8501-7041-9ABD-AD869FABC05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949843-46A7-2546-8869-6379D87BC921}" type="pres">
      <dgm:prSet presAssocID="{D82437EF-AB11-4641-A22C-57786F25AEE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DCDFA1-7961-1C4C-87F6-F6F849692C53}" type="pres">
      <dgm:prSet presAssocID="{D82437EF-AB11-4641-A22C-57786F25AEE4}" presName="accent_2" presStyleCnt="0"/>
      <dgm:spPr/>
    </dgm:pt>
    <dgm:pt modelId="{5837911A-8C88-C445-AABC-8E6CCD871FBE}" type="pres">
      <dgm:prSet presAssocID="{D82437EF-AB11-4641-A22C-57786F25AEE4}" presName="accentRepeatNode" presStyleLbl="solidFgAcc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F5CD8750-9A0E-484C-B37A-1D2553A3DD64}" type="pres">
      <dgm:prSet presAssocID="{38016518-FEA6-8E48-B6D0-F9FA09A584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5D998B-ED48-B640-9FAB-EE034EBE9F72}" type="pres">
      <dgm:prSet presAssocID="{38016518-FEA6-8E48-B6D0-F9FA09A58441}" presName="accent_3" presStyleCnt="0"/>
      <dgm:spPr/>
    </dgm:pt>
    <dgm:pt modelId="{B7CC6B91-92B9-2A42-AB20-92ADDEFC2698}" type="pres">
      <dgm:prSet presAssocID="{38016518-FEA6-8E48-B6D0-F9FA09A58441}" presName="accentRepeatNode" presStyleLbl="solidFgAcc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272C1084-DF68-3D44-8D82-47432796BD2B}" srcId="{0C0848F0-32F9-324C-AD88-3D4F0CB11732}" destId="{38016518-FEA6-8E48-B6D0-F9FA09A58441}" srcOrd="2" destOrd="0" parTransId="{3F86BFFE-388F-B547-ADED-D2FCF902D1F1}" sibTransId="{058F7AA8-7AB3-834C-9E8C-25D0194C9DE2}"/>
    <dgm:cxn modelId="{B8F28559-2BBC-D043-A91E-C85B49012CB7}" srcId="{0C0848F0-32F9-324C-AD88-3D4F0CB11732}" destId="{D82437EF-AB11-4641-A22C-57786F25AEE4}" srcOrd="1" destOrd="0" parTransId="{B955DD65-6B40-F646-9E6A-4F885AB8968F}" sibTransId="{BE269B0F-B2DB-9D42-BA2F-AB9D29BDCE68}"/>
    <dgm:cxn modelId="{00C95195-737E-4048-9392-D76AF5847B3E}" srcId="{0C0848F0-32F9-324C-AD88-3D4F0CB11732}" destId="{AF1DB7F3-8501-7041-9ABD-AD869FABC05D}" srcOrd="0" destOrd="0" parTransId="{AFFFD0BD-48A5-AF42-8E81-9FCC50913204}" sibTransId="{D9016E42-9A9E-B04F-BFB7-3E76919FA716}"/>
    <dgm:cxn modelId="{FFF0472B-0A65-494A-BBE5-117260514D93}" type="presOf" srcId="{0C0848F0-32F9-324C-AD88-3D4F0CB11732}" destId="{012270B7-97BA-4C44-87A3-8A4325571F1B}" srcOrd="0" destOrd="0" presId="urn:microsoft.com/office/officeart/2008/layout/VerticalCurvedList"/>
    <dgm:cxn modelId="{D8A57047-97DC-6942-9FB1-799A75A6085C}" type="presOf" srcId="{D82437EF-AB11-4641-A22C-57786F25AEE4}" destId="{CF949843-46A7-2546-8869-6379D87BC921}" srcOrd="0" destOrd="0" presId="urn:microsoft.com/office/officeart/2008/layout/VerticalCurvedList"/>
    <dgm:cxn modelId="{62090131-19DF-7545-BD93-ADB2006191C0}" type="presOf" srcId="{38016518-FEA6-8E48-B6D0-F9FA09A58441}" destId="{F5CD8750-9A0E-484C-B37A-1D2553A3DD64}" srcOrd="0" destOrd="0" presId="urn:microsoft.com/office/officeart/2008/layout/VerticalCurvedList"/>
    <dgm:cxn modelId="{DFECAC0D-5461-F94C-A5F4-80BCDFC37E3C}" type="presOf" srcId="{AF1DB7F3-8501-7041-9ABD-AD869FABC05D}" destId="{55AC51B6-D472-DB42-8826-7483725DCD00}" srcOrd="0" destOrd="0" presId="urn:microsoft.com/office/officeart/2008/layout/VerticalCurvedList"/>
    <dgm:cxn modelId="{719AD43F-8046-0C44-BEA2-3DEF75178C9E}" type="presOf" srcId="{D9016E42-9A9E-B04F-BFB7-3E76919FA716}" destId="{95D2DAA7-E7C6-8249-832A-6853F5C630DC}" srcOrd="0" destOrd="0" presId="urn:microsoft.com/office/officeart/2008/layout/VerticalCurvedList"/>
    <dgm:cxn modelId="{FB0AA338-415C-BE42-AD29-2E90F0CFEB4A}" type="presParOf" srcId="{012270B7-97BA-4C44-87A3-8A4325571F1B}" destId="{FC864FD1-182F-C946-91B2-92707E52DBFC}" srcOrd="0" destOrd="0" presId="urn:microsoft.com/office/officeart/2008/layout/VerticalCurvedList"/>
    <dgm:cxn modelId="{CA1F9429-AF94-DB40-BAF6-D3159AA6CA4B}" type="presParOf" srcId="{FC864FD1-182F-C946-91B2-92707E52DBFC}" destId="{736193BC-A043-594E-A9E1-8A1645B7BCF2}" srcOrd="0" destOrd="0" presId="urn:microsoft.com/office/officeart/2008/layout/VerticalCurvedList"/>
    <dgm:cxn modelId="{E2F2C444-5E5E-FF49-8BBA-6593C645E7C8}" type="presParOf" srcId="{736193BC-A043-594E-A9E1-8A1645B7BCF2}" destId="{980A9F85-C31A-AA47-BD63-2EBF0499400B}" srcOrd="0" destOrd="0" presId="urn:microsoft.com/office/officeart/2008/layout/VerticalCurvedList"/>
    <dgm:cxn modelId="{B20892AF-726F-8043-BBF1-12D561269331}" type="presParOf" srcId="{736193BC-A043-594E-A9E1-8A1645B7BCF2}" destId="{95D2DAA7-E7C6-8249-832A-6853F5C630DC}" srcOrd="1" destOrd="0" presId="urn:microsoft.com/office/officeart/2008/layout/VerticalCurvedList"/>
    <dgm:cxn modelId="{7C75E050-7574-0544-ADA2-C6715B2E0EBA}" type="presParOf" srcId="{736193BC-A043-594E-A9E1-8A1645B7BCF2}" destId="{A91DAA68-28DC-8C47-AC42-39B353DDDB0E}" srcOrd="2" destOrd="0" presId="urn:microsoft.com/office/officeart/2008/layout/VerticalCurvedList"/>
    <dgm:cxn modelId="{52A601A8-5308-624F-9847-E3CBBC0116D3}" type="presParOf" srcId="{736193BC-A043-594E-A9E1-8A1645B7BCF2}" destId="{FEFB45DF-80A4-DC4E-89A2-93920EC0F7DF}" srcOrd="3" destOrd="0" presId="urn:microsoft.com/office/officeart/2008/layout/VerticalCurvedList"/>
    <dgm:cxn modelId="{B83CFFEC-0D22-1840-B429-C69397804463}" type="presParOf" srcId="{FC864FD1-182F-C946-91B2-92707E52DBFC}" destId="{55AC51B6-D472-DB42-8826-7483725DCD00}" srcOrd="1" destOrd="0" presId="urn:microsoft.com/office/officeart/2008/layout/VerticalCurvedList"/>
    <dgm:cxn modelId="{D928932E-D531-644D-AF08-BF44AC161BD7}" type="presParOf" srcId="{FC864FD1-182F-C946-91B2-92707E52DBFC}" destId="{09E2672F-CB68-6C44-A263-B16D23C250A5}" srcOrd="2" destOrd="0" presId="urn:microsoft.com/office/officeart/2008/layout/VerticalCurvedList"/>
    <dgm:cxn modelId="{510122BA-B037-4544-B7CA-71B83C5FD136}" type="presParOf" srcId="{09E2672F-CB68-6C44-A263-B16D23C250A5}" destId="{B6F6FD9A-BD93-5140-8F88-CC973BF8AF50}" srcOrd="0" destOrd="0" presId="urn:microsoft.com/office/officeart/2008/layout/VerticalCurvedList"/>
    <dgm:cxn modelId="{7A38D76E-0B71-5147-A89C-6E1DCC9D77C6}" type="presParOf" srcId="{FC864FD1-182F-C946-91B2-92707E52DBFC}" destId="{CF949843-46A7-2546-8869-6379D87BC921}" srcOrd="3" destOrd="0" presId="urn:microsoft.com/office/officeart/2008/layout/VerticalCurvedList"/>
    <dgm:cxn modelId="{040BE054-A23F-994A-8983-EA6297348757}" type="presParOf" srcId="{FC864FD1-182F-C946-91B2-92707E52DBFC}" destId="{99DCDFA1-7961-1C4C-87F6-F6F849692C53}" srcOrd="4" destOrd="0" presId="urn:microsoft.com/office/officeart/2008/layout/VerticalCurvedList"/>
    <dgm:cxn modelId="{E49E1E08-DF37-474D-B2B2-1AB0E3731A25}" type="presParOf" srcId="{99DCDFA1-7961-1C4C-87F6-F6F849692C53}" destId="{5837911A-8C88-C445-AABC-8E6CCD871FBE}" srcOrd="0" destOrd="0" presId="urn:microsoft.com/office/officeart/2008/layout/VerticalCurvedList"/>
    <dgm:cxn modelId="{C323F030-9B1A-D641-BD48-5732F8F570FC}" type="presParOf" srcId="{FC864FD1-182F-C946-91B2-92707E52DBFC}" destId="{F5CD8750-9A0E-484C-B37A-1D2553A3DD64}" srcOrd="5" destOrd="0" presId="urn:microsoft.com/office/officeart/2008/layout/VerticalCurvedList"/>
    <dgm:cxn modelId="{C3D3607F-99E9-C84E-8E32-921A6FA2756E}" type="presParOf" srcId="{FC864FD1-182F-C946-91B2-92707E52DBFC}" destId="{C65D998B-ED48-B640-9FAB-EE034EBE9F72}" srcOrd="6" destOrd="0" presId="urn:microsoft.com/office/officeart/2008/layout/VerticalCurvedList"/>
    <dgm:cxn modelId="{C9DC6900-FFCC-CC4A-B37C-B7284C8B86A3}" type="presParOf" srcId="{C65D998B-ED48-B640-9FAB-EE034EBE9F72}" destId="{B7CC6B91-92B9-2A42-AB20-92ADDEFC2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0848F0-32F9-324C-AD88-3D4F0CB1173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82437EF-AB11-4641-A22C-57786F25AEE4}">
      <dgm:prSet phldrT="[テキスト]"/>
      <dgm:spPr/>
      <dgm:t>
        <a:bodyPr/>
        <a:lstStyle/>
        <a:p>
          <a:r>
            <a:rPr kumimoji="1" lang="en-US" altLang="ja-JP" dirty="0" smtClean="0"/>
            <a:t>Roles of CSIRT</a:t>
          </a:r>
          <a:endParaRPr kumimoji="1" lang="ja-JP" altLang="en-US" dirty="0"/>
        </a:p>
      </dgm:t>
    </dgm:pt>
    <dgm:pt modelId="{B955DD65-6B40-F646-9E6A-4F885AB8968F}" type="par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BE269B0F-B2DB-9D42-BA2F-AB9D29BDCE68}" type="sibTrans" cxnId="{B8F28559-2BBC-D043-A91E-C85B49012CB7}">
      <dgm:prSet/>
      <dgm:spPr/>
      <dgm:t>
        <a:bodyPr/>
        <a:lstStyle/>
        <a:p>
          <a:endParaRPr kumimoji="1" lang="ja-JP" altLang="en-US"/>
        </a:p>
      </dgm:t>
    </dgm:pt>
    <dgm:pt modelId="{38016518-FEA6-8E48-B6D0-F9FA09A58441}">
      <dgm:prSet phldrT="[テキスト]"/>
      <dgm:spPr/>
      <dgm:t>
        <a:bodyPr/>
        <a:lstStyle/>
        <a:p>
          <a:r>
            <a:rPr kumimoji="1" lang="en-US" altLang="ja-JP" dirty="0" smtClean="0"/>
            <a:t>OSS Security Tools </a:t>
          </a:r>
          <a:endParaRPr kumimoji="1" lang="ja-JP" altLang="en-US" dirty="0"/>
        </a:p>
      </dgm:t>
    </dgm:pt>
    <dgm:pt modelId="{3F86BFFE-388F-B547-ADED-D2FCF902D1F1}" type="par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058F7AA8-7AB3-834C-9E8C-25D0194C9DE2}" type="sibTrans" cxnId="{272C1084-DF68-3D44-8D82-47432796BD2B}">
      <dgm:prSet/>
      <dgm:spPr/>
      <dgm:t>
        <a:bodyPr/>
        <a:lstStyle/>
        <a:p>
          <a:endParaRPr kumimoji="1" lang="ja-JP" altLang="en-US"/>
        </a:p>
      </dgm:t>
    </dgm:pt>
    <dgm:pt modelId="{AF1DB7F3-8501-7041-9ABD-AD869FABC05D}">
      <dgm:prSet phldrT="[テキスト]"/>
      <dgm:spPr/>
      <dgm:t>
        <a:bodyPr/>
        <a:lstStyle/>
        <a:p>
          <a:r>
            <a:rPr kumimoji="1" lang="en-US" altLang="ja-JP" dirty="0" smtClean="0"/>
            <a:t>Issues on OSS</a:t>
          </a:r>
          <a:endParaRPr kumimoji="1" lang="ja-JP" altLang="en-US" dirty="0"/>
        </a:p>
      </dgm:t>
    </dgm:pt>
    <dgm:pt modelId="{D9016E42-9A9E-B04F-BFB7-3E76919FA716}" type="sib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AFFFD0BD-48A5-AF42-8E81-9FCC50913204}" type="parTrans" cxnId="{00C95195-737E-4048-9392-D76AF5847B3E}">
      <dgm:prSet/>
      <dgm:spPr/>
      <dgm:t>
        <a:bodyPr/>
        <a:lstStyle/>
        <a:p>
          <a:endParaRPr kumimoji="1" lang="ja-JP" altLang="en-US"/>
        </a:p>
      </dgm:t>
    </dgm:pt>
    <dgm:pt modelId="{012270B7-97BA-4C44-87A3-8A4325571F1B}" type="pres">
      <dgm:prSet presAssocID="{0C0848F0-32F9-324C-AD88-3D4F0CB1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FC864FD1-182F-C946-91B2-92707E52DBFC}" type="pres">
      <dgm:prSet presAssocID="{0C0848F0-32F9-324C-AD88-3D4F0CB11732}" presName="Name1" presStyleCnt="0"/>
      <dgm:spPr/>
    </dgm:pt>
    <dgm:pt modelId="{736193BC-A043-594E-A9E1-8A1645B7BCF2}" type="pres">
      <dgm:prSet presAssocID="{0C0848F0-32F9-324C-AD88-3D4F0CB11732}" presName="cycle" presStyleCnt="0"/>
      <dgm:spPr/>
    </dgm:pt>
    <dgm:pt modelId="{980A9F85-C31A-AA47-BD63-2EBF0499400B}" type="pres">
      <dgm:prSet presAssocID="{0C0848F0-32F9-324C-AD88-3D4F0CB11732}" presName="srcNode" presStyleLbl="node1" presStyleIdx="0" presStyleCnt="3"/>
      <dgm:spPr/>
    </dgm:pt>
    <dgm:pt modelId="{95D2DAA7-E7C6-8249-832A-6853F5C630DC}" type="pres">
      <dgm:prSet presAssocID="{0C0848F0-32F9-324C-AD88-3D4F0CB11732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A91DAA68-28DC-8C47-AC42-39B353DDDB0E}" type="pres">
      <dgm:prSet presAssocID="{0C0848F0-32F9-324C-AD88-3D4F0CB11732}" presName="extraNode" presStyleLbl="node1" presStyleIdx="0" presStyleCnt="3"/>
      <dgm:spPr/>
    </dgm:pt>
    <dgm:pt modelId="{FEFB45DF-80A4-DC4E-89A2-93920EC0F7DF}" type="pres">
      <dgm:prSet presAssocID="{0C0848F0-32F9-324C-AD88-3D4F0CB11732}" presName="dstNode" presStyleLbl="node1" presStyleIdx="0" presStyleCnt="3"/>
      <dgm:spPr/>
    </dgm:pt>
    <dgm:pt modelId="{55AC51B6-D472-DB42-8826-7483725DCD00}" type="pres">
      <dgm:prSet presAssocID="{AF1DB7F3-8501-7041-9ABD-AD869FABC0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E2672F-CB68-6C44-A263-B16D23C250A5}" type="pres">
      <dgm:prSet presAssocID="{AF1DB7F3-8501-7041-9ABD-AD869FABC05D}" presName="accent_1" presStyleCnt="0"/>
      <dgm:spPr/>
    </dgm:pt>
    <dgm:pt modelId="{B6F6FD9A-BD93-5140-8F88-CC973BF8AF50}" type="pres">
      <dgm:prSet presAssocID="{AF1DB7F3-8501-7041-9ABD-AD869FABC05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949843-46A7-2546-8869-6379D87BC921}" type="pres">
      <dgm:prSet presAssocID="{D82437EF-AB11-4641-A22C-57786F25AEE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DCDFA1-7961-1C4C-87F6-F6F849692C53}" type="pres">
      <dgm:prSet presAssocID="{D82437EF-AB11-4641-A22C-57786F25AEE4}" presName="accent_2" presStyleCnt="0"/>
      <dgm:spPr/>
    </dgm:pt>
    <dgm:pt modelId="{5837911A-8C88-C445-AABC-8E6CCD871FBE}" type="pres">
      <dgm:prSet presAssocID="{D82437EF-AB11-4641-A22C-57786F25AEE4}" presName="accentRepeatNode" presStyleLbl="solidFgAcc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F5CD8750-9A0E-484C-B37A-1D2553A3DD64}" type="pres">
      <dgm:prSet presAssocID="{38016518-FEA6-8E48-B6D0-F9FA09A584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5D998B-ED48-B640-9FAB-EE034EBE9F72}" type="pres">
      <dgm:prSet presAssocID="{38016518-FEA6-8E48-B6D0-F9FA09A58441}" presName="accent_3" presStyleCnt="0"/>
      <dgm:spPr/>
    </dgm:pt>
    <dgm:pt modelId="{B7CC6B91-92B9-2A42-AB20-92ADDEFC2698}" type="pres">
      <dgm:prSet presAssocID="{38016518-FEA6-8E48-B6D0-F9FA09A58441}" presName="accentRepeatNode" presStyleLbl="solidFgAcc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EB6996FF-4721-8443-8A75-70DF6CEC79B2}" type="presOf" srcId="{D9016E42-9A9E-B04F-BFB7-3E76919FA716}" destId="{95D2DAA7-E7C6-8249-832A-6853F5C630DC}" srcOrd="0" destOrd="0" presId="urn:microsoft.com/office/officeart/2008/layout/VerticalCurvedList"/>
    <dgm:cxn modelId="{D9B92328-64E5-BA4C-A778-FA8AE9452571}" type="presOf" srcId="{0C0848F0-32F9-324C-AD88-3D4F0CB11732}" destId="{012270B7-97BA-4C44-87A3-8A4325571F1B}" srcOrd="0" destOrd="0" presId="urn:microsoft.com/office/officeart/2008/layout/VerticalCurvedList"/>
    <dgm:cxn modelId="{272C1084-DF68-3D44-8D82-47432796BD2B}" srcId="{0C0848F0-32F9-324C-AD88-3D4F0CB11732}" destId="{38016518-FEA6-8E48-B6D0-F9FA09A58441}" srcOrd="2" destOrd="0" parTransId="{3F86BFFE-388F-B547-ADED-D2FCF902D1F1}" sibTransId="{058F7AA8-7AB3-834C-9E8C-25D0194C9DE2}"/>
    <dgm:cxn modelId="{B8F28559-2BBC-D043-A91E-C85B49012CB7}" srcId="{0C0848F0-32F9-324C-AD88-3D4F0CB11732}" destId="{D82437EF-AB11-4641-A22C-57786F25AEE4}" srcOrd="1" destOrd="0" parTransId="{B955DD65-6B40-F646-9E6A-4F885AB8968F}" sibTransId="{BE269B0F-B2DB-9D42-BA2F-AB9D29BDCE68}"/>
    <dgm:cxn modelId="{1BC88983-9CBD-1944-84CD-D591FAA7A9CF}" type="presOf" srcId="{38016518-FEA6-8E48-B6D0-F9FA09A58441}" destId="{F5CD8750-9A0E-484C-B37A-1D2553A3DD64}" srcOrd="0" destOrd="0" presId="urn:microsoft.com/office/officeart/2008/layout/VerticalCurvedList"/>
    <dgm:cxn modelId="{08458543-9196-CB46-B880-B417A7BA58F2}" type="presOf" srcId="{AF1DB7F3-8501-7041-9ABD-AD869FABC05D}" destId="{55AC51B6-D472-DB42-8826-7483725DCD00}" srcOrd="0" destOrd="0" presId="urn:microsoft.com/office/officeart/2008/layout/VerticalCurvedList"/>
    <dgm:cxn modelId="{00C95195-737E-4048-9392-D76AF5847B3E}" srcId="{0C0848F0-32F9-324C-AD88-3D4F0CB11732}" destId="{AF1DB7F3-8501-7041-9ABD-AD869FABC05D}" srcOrd="0" destOrd="0" parTransId="{AFFFD0BD-48A5-AF42-8E81-9FCC50913204}" sibTransId="{D9016E42-9A9E-B04F-BFB7-3E76919FA716}"/>
    <dgm:cxn modelId="{B2E363B4-0EBA-5A49-9562-5B19AF059872}" type="presOf" srcId="{D82437EF-AB11-4641-A22C-57786F25AEE4}" destId="{CF949843-46A7-2546-8869-6379D87BC921}" srcOrd="0" destOrd="0" presId="urn:microsoft.com/office/officeart/2008/layout/VerticalCurvedList"/>
    <dgm:cxn modelId="{49F3CF0E-126E-6F4B-905D-1BAC28A1AD42}" type="presParOf" srcId="{012270B7-97BA-4C44-87A3-8A4325571F1B}" destId="{FC864FD1-182F-C946-91B2-92707E52DBFC}" srcOrd="0" destOrd="0" presId="urn:microsoft.com/office/officeart/2008/layout/VerticalCurvedList"/>
    <dgm:cxn modelId="{C761AE3E-7731-AD4E-A149-71AEBC634AAB}" type="presParOf" srcId="{FC864FD1-182F-C946-91B2-92707E52DBFC}" destId="{736193BC-A043-594E-A9E1-8A1645B7BCF2}" srcOrd="0" destOrd="0" presId="urn:microsoft.com/office/officeart/2008/layout/VerticalCurvedList"/>
    <dgm:cxn modelId="{100FB5E1-9B0B-ED46-9797-66B258C1FC2C}" type="presParOf" srcId="{736193BC-A043-594E-A9E1-8A1645B7BCF2}" destId="{980A9F85-C31A-AA47-BD63-2EBF0499400B}" srcOrd="0" destOrd="0" presId="urn:microsoft.com/office/officeart/2008/layout/VerticalCurvedList"/>
    <dgm:cxn modelId="{F1E17BEA-94F5-1441-A396-42473F34B10E}" type="presParOf" srcId="{736193BC-A043-594E-A9E1-8A1645B7BCF2}" destId="{95D2DAA7-E7C6-8249-832A-6853F5C630DC}" srcOrd="1" destOrd="0" presId="urn:microsoft.com/office/officeart/2008/layout/VerticalCurvedList"/>
    <dgm:cxn modelId="{6517E449-ABFD-F64E-8535-645EB7013B0F}" type="presParOf" srcId="{736193BC-A043-594E-A9E1-8A1645B7BCF2}" destId="{A91DAA68-28DC-8C47-AC42-39B353DDDB0E}" srcOrd="2" destOrd="0" presId="urn:microsoft.com/office/officeart/2008/layout/VerticalCurvedList"/>
    <dgm:cxn modelId="{D49D485D-37A6-B94A-B746-C89532689F4E}" type="presParOf" srcId="{736193BC-A043-594E-A9E1-8A1645B7BCF2}" destId="{FEFB45DF-80A4-DC4E-89A2-93920EC0F7DF}" srcOrd="3" destOrd="0" presId="urn:microsoft.com/office/officeart/2008/layout/VerticalCurvedList"/>
    <dgm:cxn modelId="{D8205A7C-D141-D64D-9CB4-A3D30150046B}" type="presParOf" srcId="{FC864FD1-182F-C946-91B2-92707E52DBFC}" destId="{55AC51B6-D472-DB42-8826-7483725DCD00}" srcOrd="1" destOrd="0" presId="urn:microsoft.com/office/officeart/2008/layout/VerticalCurvedList"/>
    <dgm:cxn modelId="{4EB675B3-5EA0-1143-83D4-37E9D19E5BBC}" type="presParOf" srcId="{FC864FD1-182F-C946-91B2-92707E52DBFC}" destId="{09E2672F-CB68-6C44-A263-B16D23C250A5}" srcOrd="2" destOrd="0" presId="urn:microsoft.com/office/officeart/2008/layout/VerticalCurvedList"/>
    <dgm:cxn modelId="{16729556-6EB8-CE4B-B7BE-8DC42AE4EA29}" type="presParOf" srcId="{09E2672F-CB68-6C44-A263-B16D23C250A5}" destId="{B6F6FD9A-BD93-5140-8F88-CC973BF8AF50}" srcOrd="0" destOrd="0" presId="urn:microsoft.com/office/officeart/2008/layout/VerticalCurvedList"/>
    <dgm:cxn modelId="{3D5CDB34-A73A-DC48-96BE-B4A4550A5BD6}" type="presParOf" srcId="{FC864FD1-182F-C946-91B2-92707E52DBFC}" destId="{CF949843-46A7-2546-8869-6379D87BC921}" srcOrd="3" destOrd="0" presId="urn:microsoft.com/office/officeart/2008/layout/VerticalCurvedList"/>
    <dgm:cxn modelId="{2F190F3F-8B6C-A947-B183-3B02341B5D9F}" type="presParOf" srcId="{FC864FD1-182F-C946-91B2-92707E52DBFC}" destId="{99DCDFA1-7961-1C4C-87F6-F6F849692C53}" srcOrd="4" destOrd="0" presId="urn:microsoft.com/office/officeart/2008/layout/VerticalCurvedList"/>
    <dgm:cxn modelId="{FF68F55D-DBB3-4348-80F3-DB0A51FEF5C7}" type="presParOf" srcId="{99DCDFA1-7961-1C4C-87F6-F6F849692C53}" destId="{5837911A-8C88-C445-AABC-8E6CCD871FBE}" srcOrd="0" destOrd="0" presId="urn:microsoft.com/office/officeart/2008/layout/VerticalCurvedList"/>
    <dgm:cxn modelId="{8D322B63-6B54-C442-89F7-85605474757B}" type="presParOf" srcId="{FC864FD1-182F-C946-91B2-92707E52DBFC}" destId="{F5CD8750-9A0E-484C-B37A-1D2553A3DD64}" srcOrd="5" destOrd="0" presId="urn:microsoft.com/office/officeart/2008/layout/VerticalCurvedList"/>
    <dgm:cxn modelId="{6D8BB72B-35D2-E94C-8D70-2FB730F9A799}" type="presParOf" srcId="{FC864FD1-182F-C946-91B2-92707E52DBFC}" destId="{C65D998B-ED48-B640-9FAB-EE034EBE9F72}" srcOrd="6" destOrd="0" presId="urn:microsoft.com/office/officeart/2008/layout/VerticalCurvedList"/>
    <dgm:cxn modelId="{4D0A7169-0738-5540-891B-A66A7E994306}" type="presParOf" srcId="{C65D998B-ED48-B640-9FAB-EE034EBE9F72}" destId="{B7CC6B91-92B9-2A42-AB20-92ADDEFC2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2DAA7-E7C6-8249-832A-6853F5C630D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C51B6-D472-DB42-8826-7483725DCD00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rgbClr val="FF153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200" kern="1200" dirty="0" smtClean="0"/>
            <a:t>Issues on OSS</a:t>
          </a:r>
          <a:endParaRPr kumimoji="1" lang="ja-JP" altLang="en-US" sz="4200" kern="1200" dirty="0"/>
        </a:p>
      </dsp:txBody>
      <dsp:txXfrm>
        <a:off x="564979" y="406400"/>
        <a:ext cx="5475833" cy="812800"/>
      </dsp:txXfrm>
    </dsp:sp>
    <dsp:sp modelId="{B6F6FD9A-BD93-5140-8F88-CC973BF8AF5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49843-46A7-2546-8869-6379D87BC921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200" kern="1200" dirty="0" smtClean="0"/>
            <a:t>Roles of CSIRT</a:t>
          </a:r>
          <a:endParaRPr kumimoji="1" lang="ja-JP" altLang="en-US" sz="4200" kern="1200" dirty="0"/>
        </a:p>
      </dsp:txBody>
      <dsp:txXfrm>
        <a:off x="860432" y="1625599"/>
        <a:ext cx="5180380" cy="812800"/>
      </dsp:txXfrm>
    </dsp:sp>
    <dsp:sp modelId="{5837911A-8C88-C445-AABC-8E6CCD871FB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D8750-9A0E-484C-B37A-1D2553A3DD6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200" kern="1200" dirty="0" smtClean="0"/>
            <a:t>OSS Security Tools </a:t>
          </a:r>
          <a:endParaRPr kumimoji="1" lang="ja-JP" altLang="en-US" sz="4200" kern="1200" dirty="0"/>
        </a:p>
      </dsp:txBody>
      <dsp:txXfrm>
        <a:off x="564979" y="2844800"/>
        <a:ext cx="5475833" cy="812800"/>
      </dsp:txXfrm>
    </dsp:sp>
    <dsp:sp modelId="{B7CC6B91-92B9-2A42-AB20-92ADDEFC269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3412-AE37-3F49-8D52-CD1532BE64B5}" type="datetime1">
              <a:rPr kumimoji="1" lang="en-US" altLang="ja-JP" smtClean="0"/>
              <a:t>6/10/2014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3300-70E7-0240-B77C-9DB973DF4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C3713-BCF8-FD4C-9564-94168FE757BA}" type="datetime1">
              <a:rPr kumimoji="1" lang="en-US" altLang="ja-JP" smtClean="0"/>
              <a:t>6/10/2014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F919-0FD3-6249-B418-CE2DE0D58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98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47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22E9-ACEC-FB43-8526-72AD71EA478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0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0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22E9-ACEC-FB43-8526-72AD71EA478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099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40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605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0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22E9-ACEC-FB43-8526-72AD71EA478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88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22E9-ACEC-FB43-8526-72AD71EA478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7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0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40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0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52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22E9-ACEC-FB43-8526-72AD71EA478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5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65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5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784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F919-0FD3-6249-B418-CE2DE0D5866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5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229600" y="6502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D5CA-5564-6145-9EEC-83A869A679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4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6184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D5CA-5564-6145-9EEC-83A869A679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78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229600" y="6502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D5CA-5564-6145-9EEC-83A869A679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03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229600" y="65786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D5CA-5564-6145-9EEC-83A869A679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rc.nist.gov/publications/nistpubs/800-40-Ver2/SP800-40v2.pdf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yoshiki.sugiura@bornfromegg.ne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Problems of CVE-2013-</a:t>
            </a:r>
            <a:r>
              <a:rPr lang="en-US" altLang="ja-JP" dirty="0"/>
              <a:t>1966</a:t>
            </a:r>
            <a:br>
              <a:rPr lang="en-US" altLang="ja-JP" dirty="0"/>
            </a:br>
            <a:r>
              <a:rPr lang="en-US" altLang="ja-JP" dirty="0"/>
              <a:t>Struts2 </a:t>
            </a:r>
            <a:r>
              <a:rPr lang="en-US" altLang="ja-JP" dirty="0" smtClean="0"/>
              <a:t>issues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600" dirty="0" smtClean="0"/>
              <a:t>Developer side</a:t>
            </a:r>
          </a:p>
          <a:p>
            <a:pPr lvl="1"/>
            <a:r>
              <a:rPr lang="en-US" altLang="ja-JP" sz="2600" dirty="0" smtClean="0"/>
              <a:t>Secure development</a:t>
            </a:r>
          </a:p>
          <a:p>
            <a:pPr lvl="1"/>
            <a:r>
              <a:rPr lang="en-US" altLang="ja-JP" sz="2600" dirty="0" smtClean="0"/>
              <a:t>Secure coding</a:t>
            </a:r>
          </a:p>
          <a:p>
            <a:r>
              <a:rPr kumimoji="1" lang="en-US" altLang="ja-JP" sz="2600" dirty="0" smtClean="0"/>
              <a:t>User side</a:t>
            </a:r>
          </a:p>
          <a:p>
            <a:pPr lvl="1"/>
            <a:r>
              <a:rPr lang="en-US" altLang="ja-JP" sz="2600" dirty="0" smtClean="0"/>
              <a:t>Not enough skill to patch(No Patch management).</a:t>
            </a:r>
          </a:p>
          <a:p>
            <a:pPr lvl="1"/>
            <a:r>
              <a:rPr lang="en-US" altLang="ja-JP" sz="2600" dirty="0"/>
              <a:t>Not enough </a:t>
            </a:r>
            <a:r>
              <a:rPr lang="en-US" altLang="ja-JP" sz="2600" dirty="0" smtClean="0"/>
              <a:t>considerations for security.</a:t>
            </a:r>
          </a:p>
          <a:p>
            <a:pPr lvl="1"/>
            <a:r>
              <a:rPr lang="en-US" altLang="ja-JP" sz="2600" dirty="0" smtClean="0"/>
              <a:t>System Integrator and Vendors issues.</a:t>
            </a:r>
          </a:p>
          <a:p>
            <a:pPr lvl="2"/>
            <a:r>
              <a:rPr kumimoji="1" lang="en-US" altLang="ja-JP" sz="2200" dirty="0" smtClean="0"/>
              <a:t>They have no responsibility to fix it</a:t>
            </a:r>
            <a:r>
              <a:rPr kumimoji="1" lang="en-US" altLang="ja-JP" sz="2200" dirty="0"/>
              <a:t> </a:t>
            </a:r>
            <a:r>
              <a:rPr kumimoji="1" lang="en-US" altLang="ja-JP" sz="2200" dirty="0" smtClean="0"/>
              <a:t>in some cases</a:t>
            </a:r>
          </a:p>
          <a:p>
            <a:pPr lvl="2"/>
            <a:r>
              <a:rPr kumimoji="1" lang="en-US" altLang="ja-JP" sz="2200" dirty="0" smtClean="0"/>
              <a:t>Even they didn't know about patch management</a:t>
            </a:r>
            <a:endParaRPr kumimoji="1" lang="ja-JP" altLang="en-US" sz="2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5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41855519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67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Patch Management</a:t>
            </a:r>
            <a:br>
              <a:rPr kumimoji="1" lang="en-US" altLang="ja-JP" dirty="0" smtClean="0"/>
            </a:br>
            <a:r>
              <a:rPr lang="en-US" altLang="ja-JP" dirty="0" smtClean="0"/>
              <a:t>(cont.)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516212"/>
              </p:ext>
            </p:extLst>
          </p:nvPr>
        </p:nvGraphicFramePr>
        <p:xfrm>
          <a:off x="928378" y="1878291"/>
          <a:ext cx="7467600" cy="411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280400" y="6352075"/>
            <a:ext cx="845720" cy="480525"/>
          </a:xfrm>
          <a:prstGeom prst="rect">
            <a:avLst/>
          </a:prstGeom>
        </p:spPr>
        <p:txBody>
          <a:bodyPr/>
          <a:lstStyle/>
          <a:p>
            <a:fld id="{93AEEB9D-AD53-374D-B3B5-61517B102AB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9467" y="6025502"/>
            <a:ext cx="748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dirty="0">
                <a:hlinkClick r:id="rId8"/>
              </a:rPr>
              <a:t>http://csrc.nist.gov/publications/nistpubs/800-40-Ver2/SP800-40v2.pdf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8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CSIRT and communities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64911"/>
            <a:ext cx="7467600" cy="1643521"/>
          </a:xfrm>
        </p:spPr>
        <p:txBody>
          <a:bodyPr>
            <a:noAutofit/>
          </a:bodyPr>
          <a:lstStyle/>
          <a:p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359380700"/>
              </p:ext>
            </p:extLst>
          </p:nvPr>
        </p:nvGraphicFramePr>
        <p:xfrm>
          <a:off x="-134952" y="2601386"/>
          <a:ext cx="9192580" cy="332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79714" y="1505857"/>
            <a:ext cx="4647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3200" dirty="0" smtClean="0"/>
              <a:t>Vulnerability information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3200" dirty="0" smtClean="0"/>
              <a:t>Best practices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3200" dirty="0" smtClean="0"/>
              <a:t>Knowledge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角丸四角形 55"/>
          <p:cNvSpPr/>
          <p:nvPr/>
        </p:nvSpPr>
        <p:spPr>
          <a:xfrm>
            <a:off x="762000" y="1727200"/>
            <a:ext cx="6451600" cy="25019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Early Warning Partnership for Information </a:t>
            </a:r>
            <a:r>
              <a:rPr lang="en-US" altLang="ja-JP" dirty="0" smtClean="0"/>
              <a:t>Security in Japan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フローチャート: 代替処理 4"/>
          <p:cNvSpPr/>
          <p:nvPr/>
        </p:nvSpPr>
        <p:spPr>
          <a:xfrm>
            <a:off x="947420" y="1264920"/>
            <a:ext cx="1592580" cy="4114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Reporter</a:t>
            </a:r>
            <a:endParaRPr lang="ja-JP" altLang="en-US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4203700" y="1849120"/>
            <a:ext cx="2235200" cy="7289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IPA</a:t>
            </a:r>
          </a:p>
          <a:p>
            <a:pPr algn="ctr"/>
            <a:r>
              <a:rPr lang="en-US" altLang="ja-JP" dirty="0" smtClean="0"/>
              <a:t>(accepting  agency)</a:t>
            </a:r>
            <a:endParaRPr lang="ja-JP" altLang="en-US" dirty="0"/>
          </a:p>
        </p:txBody>
      </p:sp>
      <p:sp>
        <p:nvSpPr>
          <p:cNvPr id="7" name="フローチャート: 代替処理 6"/>
          <p:cNvSpPr/>
          <p:nvPr/>
        </p:nvSpPr>
        <p:spPr>
          <a:xfrm>
            <a:off x="922020" y="2827020"/>
            <a:ext cx="1859280" cy="6273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JPCERT/CC</a:t>
            </a:r>
          </a:p>
          <a:p>
            <a:pPr algn="ctr"/>
            <a:r>
              <a:rPr lang="en-US" altLang="ja-JP" dirty="0" smtClean="0"/>
              <a:t>(Coordinator)</a:t>
            </a:r>
            <a:endParaRPr lang="ja-JP" altLang="en-US" dirty="0"/>
          </a:p>
        </p:txBody>
      </p:sp>
      <p:sp>
        <p:nvSpPr>
          <p:cNvPr id="9" name="フローチャート: 定義済み処理 8"/>
          <p:cNvSpPr/>
          <p:nvPr/>
        </p:nvSpPr>
        <p:spPr>
          <a:xfrm>
            <a:off x="4452620" y="3335020"/>
            <a:ext cx="2062480" cy="741680"/>
          </a:xfrm>
          <a:prstGeom prst="flowChartPredefined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altLang="ja-JP" dirty="0" smtClean="0"/>
              <a:t>JVN</a:t>
            </a:r>
          </a:p>
          <a:p>
            <a:pPr algn="ctr"/>
            <a:r>
              <a:rPr lang="en-US" altLang="ja-JP" dirty="0" smtClean="0"/>
              <a:t>(Portal site)</a:t>
            </a:r>
            <a:endParaRPr lang="ja-JP" altLang="en-US" dirty="0"/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2336800" y="5328920"/>
            <a:ext cx="1155700" cy="4368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Vendor 2</a:t>
            </a:r>
          </a:p>
        </p:txBody>
      </p:sp>
      <p:sp>
        <p:nvSpPr>
          <p:cNvPr id="12" name="フローチャート: 代替処理 11"/>
          <p:cNvSpPr/>
          <p:nvPr/>
        </p:nvSpPr>
        <p:spPr>
          <a:xfrm>
            <a:off x="2349500" y="4871720"/>
            <a:ext cx="1117600" cy="43688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Vendor 1</a:t>
            </a:r>
          </a:p>
        </p:txBody>
      </p:sp>
      <p:sp>
        <p:nvSpPr>
          <p:cNvPr id="13" name="フローチャート: 代替処理 12"/>
          <p:cNvSpPr/>
          <p:nvPr/>
        </p:nvSpPr>
        <p:spPr>
          <a:xfrm>
            <a:off x="3512820" y="4884420"/>
            <a:ext cx="1097280" cy="4368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OSS 1</a:t>
            </a:r>
          </a:p>
        </p:txBody>
      </p:sp>
      <p:sp>
        <p:nvSpPr>
          <p:cNvPr id="14" name="フローチャート: 代替処理 13"/>
          <p:cNvSpPr/>
          <p:nvPr/>
        </p:nvSpPr>
        <p:spPr>
          <a:xfrm>
            <a:off x="3512820" y="5328920"/>
            <a:ext cx="1097280" cy="43688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Vendor </a:t>
            </a:r>
            <a:r>
              <a:rPr lang="en-US" altLang="ja-JP" dirty="0"/>
              <a:t>3</a:t>
            </a:r>
            <a:endParaRPr lang="en-US" altLang="ja-JP" dirty="0" smtClean="0"/>
          </a:p>
        </p:txBody>
      </p:sp>
      <p:sp>
        <p:nvSpPr>
          <p:cNvPr id="15" name="フローチャート: 代替処理 14"/>
          <p:cNvSpPr/>
          <p:nvPr/>
        </p:nvSpPr>
        <p:spPr>
          <a:xfrm>
            <a:off x="4622800" y="5341620"/>
            <a:ext cx="1155700" cy="4368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Vendor 5</a:t>
            </a:r>
          </a:p>
        </p:txBody>
      </p:sp>
      <p:sp>
        <p:nvSpPr>
          <p:cNvPr id="16" name="フローチャート: 代替処理 15"/>
          <p:cNvSpPr/>
          <p:nvPr/>
        </p:nvSpPr>
        <p:spPr>
          <a:xfrm>
            <a:off x="4635500" y="4884420"/>
            <a:ext cx="1117600" cy="43688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Vendor 4</a:t>
            </a:r>
          </a:p>
        </p:txBody>
      </p:sp>
      <p:sp>
        <p:nvSpPr>
          <p:cNvPr id="17" name="フローチャート: 代替処理 16"/>
          <p:cNvSpPr/>
          <p:nvPr/>
        </p:nvSpPr>
        <p:spPr>
          <a:xfrm>
            <a:off x="5798820" y="4897120"/>
            <a:ext cx="1097280" cy="43688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OSS 3</a:t>
            </a:r>
          </a:p>
        </p:txBody>
      </p:sp>
      <p:sp>
        <p:nvSpPr>
          <p:cNvPr id="18" name="フローチャート: 代替処理 17"/>
          <p:cNvSpPr/>
          <p:nvPr/>
        </p:nvSpPr>
        <p:spPr>
          <a:xfrm>
            <a:off x="5798820" y="5341620"/>
            <a:ext cx="1097280" cy="43688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Vendor </a:t>
            </a:r>
            <a:r>
              <a:rPr lang="en-US" altLang="ja-JP" dirty="0"/>
              <a:t>6</a:t>
            </a:r>
            <a:endParaRPr lang="en-US" altLang="ja-JP" dirty="0" smtClean="0"/>
          </a:p>
        </p:txBody>
      </p:sp>
      <p:sp>
        <p:nvSpPr>
          <p:cNvPr id="19" name="フローチャート: 端子 18"/>
          <p:cNvSpPr/>
          <p:nvPr/>
        </p:nvSpPr>
        <p:spPr>
          <a:xfrm>
            <a:off x="7620000" y="2979420"/>
            <a:ext cx="876300" cy="6908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Media</a:t>
            </a:r>
            <a:endParaRPr lang="ja-JP" altLang="en-US" dirty="0"/>
          </a:p>
        </p:txBody>
      </p:sp>
      <p:sp>
        <p:nvSpPr>
          <p:cNvPr id="21" name="フローチャート: 端子 20"/>
          <p:cNvSpPr/>
          <p:nvPr/>
        </p:nvSpPr>
        <p:spPr>
          <a:xfrm>
            <a:off x="7645400" y="1582420"/>
            <a:ext cx="876300" cy="6908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altLang="ja-JP" dirty="0" smtClean="0"/>
              <a:t>End</a:t>
            </a:r>
          </a:p>
          <a:p>
            <a:pPr algn="ctr"/>
            <a:r>
              <a:rPr lang="en-US" altLang="ja-JP" dirty="0" smtClean="0"/>
              <a:t>User</a:t>
            </a:r>
            <a:endParaRPr lang="ja-JP" altLang="en-US" dirty="0"/>
          </a:p>
        </p:txBody>
      </p:sp>
      <p:sp>
        <p:nvSpPr>
          <p:cNvPr id="22" name="フローチャート: 端子 21"/>
          <p:cNvSpPr/>
          <p:nvPr/>
        </p:nvSpPr>
        <p:spPr>
          <a:xfrm>
            <a:off x="7632700" y="2268220"/>
            <a:ext cx="876300" cy="6908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altLang="ja-JP" dirty="0" smtClean="0"/>
              <a:t>Corp.</a:t>
            </a:r>
          </a:p>
        </p:txBody>
      </p:sp>
      <p:sp>
        <p:nvSpPr>
          <p:cNvPr id="23" name="フローチャート: 端子 22"/>
          <p:cNvSpPr/>
          <p:nvPr/>
        </p:nvSpPr>
        <p:spPr>
          <a:xfrm>
            <a:off x="7632700" y="3677920"/>
            <a:ext cx="876300" cy="6908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err="1" smtClean="0"/>
              <a:t>SIer</a:t>
            </a:r>
            <a:endParaRPr lang="ja-JP" altLang="en-US" dirty="0"/>
          </a:p>
        </p:txBody>
      </p:sp>
      <p:sp>
        <p:nvSpPr>
          <p:cNvPr id="24" name="フローチャート: 端子 23"/>
          <p:cNvSpPr/>
          <p:nvPr/>
        </p:nvSpPr>
        <p:spPr>
          <a:xfrm>
            <a:off x="7632700" y="4376420"/>
            <a:ext cx="876300" cy="6908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dirty="0" smtClean="0"/>
              <a:t>ISP</a:t>
            </a:r>
            <a:endParaRPr lang="ja-JP" altLang="en-US" dirty="0"/>
          </a:p>
        </p:txBody>
      </p:sp>
      <p:sp>
        <p:nvSpPr>
          <p:cNvPr id="25" name="フローチャート: 端子 24"/>
          <p:cNvSpPr/>
          <p:nvPr/>
        </p:nvSpPr>
        <p:spPr>
          <a:xfrm>
            <a:off x="7620000" y="5049520"/>
            <a:ext cx="876300" cy="6908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1200" dirty="0" smtClean="0"/>
              <a:t>Supplier</a:t>
            </a:r>
            <a:endParaRPr lang="ja-JP" altLang="en-US" sz="1200" dirty="0"/>
          </a:p>
        </p:txBody>
      </p:sp>
      <p:sp>
        <p:nvSpPr>
          <p:cNvPr id="26" name="下矢印 25"/>
          <p:cNvSpPr/>
          <p:nvPr/>
        </p:nvSpPr>
        <p:spPr>
          <a:xfrm>
            <a:off x="5346700" y="2590800"/>
            <a:ext cx="190500" cy="723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形吹き出し 26"/>
          <p:cNvSpPr/>
          <p:nvPr/>
        </p:nvSpPr>
        <p:spPr>
          <a:xfrm>
            <a:off x="5880100" y="2590800"/>
            <a:ext cx="1270000" cy="558800"/>
          </a:xfrm>
          <a:prstGeom prst="wedgeEllipseCallout">
            <a:avLst>
              <a:gd name="adj1" fmla="val -82980"/>
              <a:gd name="adj2" fmla="val 3017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600" dirty="0" smtClean="0"/>
              <a:t>Analysis</a:t>
            </a:r>
            <a:endParaRPr lang="ja-JP" altLang="en-US" sz="1600" dirty="0"/>
          </a:p>
        </p:txBody>
      </p:sp>
      <p:cxnSp>
        <p:nvCxnSpPr>
          <p:cNvPr id="30" name="直線矢印コネクタ 29"/>
          <p:cNvCxnSpPr>
            <a:stCxn id="5" idx="3"/>
            <a:endCxn id="6" idx="1"/>
          </p:cNvCxnSpPr>
          <p:nvPr/>
        </p:nvCxnSpPr>
        <p:spPr>
          <a:xfrm>
            <a:off x="2540000" y="1470660"/>
            <a:ext cx="1663700" cy="74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6" idx="1"/>
            <a:endCxn id="7" idx="3"/>
          </p:cNvCxnSpPr>
          <p:nvPr/>
        </p:nvCxnSpPr>
        <p:spPr>
          <a:xfrm flipH="1">
            <a:off x="2781300" y="2213610"/>
            <a:ext cx="1422400" cy="92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7" idx="2"/>
            <a:endCxn id="12" idx="0"/>
          </p:cNvCxnSpPr>
          <p:nvPr/>
        </p:nvCxnSpPr>
        <p:spPr>
          <a:xfrm>
            <a:off x="1851660" y="3454400"/>
            <a:ext cx="1056640" cy="141732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0" idx="0"/>
          </p:cNvCxnSpPr>
          <p:nvPr/>
        </p:nvCxnSpPr>
        <p:spPr>
          <a:xfrm>
            <a:off x="1851660" y="3454400"/>
            <a:ext cx="1062990" cy="187452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7" idx="2"/>
            <a:endCxn id="17" idx="0"/>
          </p:cNvCxnSpPr>
          <p:nvPr/>
        </p:nvCxnSpPr>
        <p:spPr>
          <a:xfrm>
            <a:off x="1851660" y="3454400"/>
            <a:ext cx="4495800" cy="1442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7" idx="2"/>
            <a:endCxn id="13" idx="0"/>
          </p:cNvCxnSpPr>
          <p:nvPr/>
        </p:nvCxnSpPr>
        <p:spPr>
          <a:xfrm>
            <a:off x="1851660" y="3454400"/>
            <a:ext cx="2209800" cy="14300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7" idx="2"/>
            <a:endCxn id="15" idx="0"/>
          </p:cNvCxnSpPr>
          <p:nvPr/>
        </p:nvCxnSpPr>
        <p:spPr>
          <a:xfrm>
            <a:off x="1851660" y="3454400"/>
            <a:ext cx="3348990" cy="18872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13" idx="0"/>
            <a:endCxn id="9" idx="2"/>
          </p:cNvCxnSpPr>
          <p:nvPr/>
        </p:nvCxnSpPr>
        <p:spPr>
          <a:xfrm flipV="1">
            <a:off x="4061460" y="4076700"/>
            <a:ext cx="1422400" cy="807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14" idx="0"/>
            <a:endCxn id="9" idx="2"/>
          </p:cNvCxnSpPr>
          <p:nvPr/>
        </p:nvCxnSpPr>
        <p:spPr>
          <a:xfrm flipV="1">
            <a:off x="4061460" y="4076700"/>
            <a:ext cx="1422400" cy="125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16" idx="2"/>
          </p:cNvCxnSpPr>
          <p:nvPr/>
        </p:nvCxnSpPr>
        <p:spPr>
          <a:xfrm flipV="1">
            <a:off x="5194300" y="3949700"/>
            <a:ext cx="279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右矢印 54"/>
          <p:cNvSpPr/>
          <p:nvPr/>
        </p:nvSpPr>
        <p:spPr>
          <a:xfrm>
            <a:off x="6591300" y="3517900"/>
            <a:ext cx="10668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announce</a:t>
            </a:r>
            <a:endParaRPr kumimoji="1" lang="ja-JP" altLang="en-US" sz="1400" dirty="0"/>
          </a:p>
        </p:txBody>
      </p:sp>
      <p:sp>
        <p:nvSpPr>
          <p:cNvPr id="57" name="角丸四角形 56"/>
          <p:cNvSpPr/>
          <p:nvPr/>
        </p:nvSpPr>
        <p:spPr>
          <a:xfrm>
            <a:off x="7480300" y="1460500"/>
            <a:ext cx="1168400" cy="43561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2197100" y="4673600"/>
            <a:ext cx="4838700" cy="12954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形吹き出し 36"/>
          <p:cNvSpPr/>
          <p:nvPr/>
        </p:nvSpPr>
        <p:spPr>
          <a:xfrm>
            <a:off x="673100" y="4483100"/>
            <a:ext cx="1409700" cy="698500"/>
          </a:xfrm>
          <a:prstGeom prst="wedgeEllipseCallout">
            <a:avLst>
              <a:gd name="adj1" fmla="val 56713"/>
              <a:gd name="adj2" fmla="val 7199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600" dirty="0" smtClean="0"/>
              <a:t>Patch</a:t>
            </a:r>
          </a:p>
          <a:p>
            <a:r>
              <a:rPr lang="en-US" altLang="ja-JP" sz="1600" dirty="0" smtClean="0"/>
              <a:t>Measure</a:t>
            </a:r>
          </a:p>
        </p:txBody>
      </p:sp>
      <p:sp>
        <p:nvSpPr>
          <p:cNvPr id="38" name="円形吹き出し 37"/>
          <p:cNvSpPr/>
          <p:nvPr/>
        </p:nvSpPr>
        <p:spPr>
          <a:xfrm>
            <a:off x="5791200" y="4127500"/>
            <a:ext cx="1663700" cy="457200"/>
          </a:xfrm>
          <a:prstGeom prst="wedgeEllipseCallout">
            <a:avLst>
              <a:gd name="adj1" fmla="val -82980"/>
              <a:gd name="adj2" fmla="val 3017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600" dirty="0" smtClean="0"/>
              <a:t>Information</a:t>
            </a:r>
            <a:endParaRPr lang="ja-JP" altLang="en-US" sz="1600" dirty="0"/>
          </a:p>
        </p:txBody>
      </p:sp>
      <p:sp>
        <p:nvSpPr>
          <p:cNvPr id="39" name="円形吹き出し 38"/>
          <p:cNvSpPr/>
          <p:nvPr/>
        </p:nvSpPr>
        <p:spPr>
          <a:xfrm>
            <a:off x="2489200" y="3492500"/>
            <a:ext cx="1879600" cy="419100"/>
          </a:xfrm>
          <a:prstGeom prst="wedgeEllipseCallout">
            <a:avLst>
              <a:gd name="adj1" fmla="val -36358"/>
              <a:gd name="adj2" fmla="val 7260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sz="1600" dirty="0" smtClean="0"/>
              <a:t>coordination</a:t>
            </a:r>
            <a:endParaRPr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10167" y="6024033"/>
            <a:ext cx="3212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http://</a:t>
            </a:r>
            <a:r>
              <a:rPr kumimoji="1" lang="en-US" altLang="ja-JP" sz="1200" dirty="0" err="1"/>
              <a:t>www.jpcert.or.jp</a:t>
            </a:r>
            <a:r>
              <a:rPr kumimoji="1" lang="en-US" altLang="ja-JP" sz="1200" dirty="0"/>
              <a:t>/</a:t>
            </a:r>
            <a:r>
              <a:rPr kumimoji="1" lang="en-US" altLang="ja-JP" sz="1200" dirty="0" err="1"/>
              <a:t>english</a:t>
            </a:r>
            <a:r>
              <a:rPr kumimoji="1" lang="en-US" altLang="ja-JP" sz="1200" dirty="0"/>
              <a:t>/</a:t>
            </a:r>
            <a:r>
              <a:rPr kumimoji="1" lang="en-US" altLang="ja-JP" sz="1200" dirty="0" err="1"/>
              <a:t>vh</a:t>
            </a:r>
            <a:r>
              <a:rPr kumimoji="1" lang="en-US" altLang="ja-JP" sz="1200" dirty="0"/>
              <a:t>/</a:t>
            </a:r>
            <a:r>
              <a:rPr kumimoji="1" lang="en-US" altLang="ja-JP" sz="1200" dirty="0" err="1"/>
              <a:t>project.html</a:t>
            </a:r>
            <a:endParaRPr kumimoji="1"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7293363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0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OSS Security </a:t>
            </a:r>
            <a:r>
              <a:rPr lang="en-US" altLang="ja-JP" dirty="0" smtClean="0"/>
              <a:t>tools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190" y="4064000"/>
            <a:ext cx="406400" cy="4064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95" y="2586093"/>
            <a:ext cx="1795215" cy="3442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90" y="4776044"/>
            <a:ext cx="939800" cy="609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336" y="2444991"/>
            <a:ext cx="1316164" cy="61421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619" y="3317313"/>
            <a:ext cx="508000" cy="6223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278" y="4098305"/>
            <a:ext cx="491341" cy="62782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202" y="2513101"/>
            <a:ext cx="1524000" cy="5461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6931" y="3429000"/>
            <a:ext cx="635000" cy="635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0920" y="4928444"/>
            <a:ext cx="1016000" cy="4572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3152" y="3059201"/>
            <a:ext cx="701113" cy="70111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0599" y="4650972"/>
            <a:ext cx="1925261" cy="41605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OSS Security tools 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 A lot of useful tools are available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commercial level software are also there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attacker are also using those tools…</a:t>
            </a:r>
          </a:p>
          <a:p>
            <a:pPr lvl="2"/>
            <a:r>
              <a:rPr lang="en-US" altLang="ja-JP" dirty="0" smtClean="0"/>
              <a:t> Know your enemy?</a:t>
            </a:r>
          </a:p>
          <a:p>
            <a:pPr lvl="2"/>
            <a:endParaRPr kumimoji="1" lang="en-US" altLang="ja-JP" dirty="0" smtClean="0"/>
          </a:p>
          <a:p>
            <a:r>
              <a:rPr kumimoji="1" lang="en-US" altLang="ja-JP" dirty="0" smtClean="0"/>
              <a:t> OSS security tool community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different motivation from other OSS softs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 smtClean="0"/>
              <a:t>useful to share knowledge and information</a:t>
            </a:r>
          </a:p>
          <a:p>
            <a:pPr lvl="1"/>
            <a:r>
              <a:rPr kumimoji="1" lang="en-US" altLang="ja-JP" dirty="0"/>
              <a:t> </a:t>
            </a:r>
            <a:r>
              <a:rPr kumimoji="1" lang="en-US" altLang="ja-JP" dirty="0" smtClean="0"/>
              <a:t>more </a:t>
            </a:r>
            <a:r>
              <a:rPr lang="en-US" altLang="ja-JP" dirty="0" smtClean="0"/>
              <a:t>security experts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4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OSS Security tools 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for admins/developers</a:t>
            </a:r>
          </a:p>
          <a:p>
            <a:pPr lvl="1"/>
            <a:r>
              <a:rPr kumimoji="1" lang="en-US" altLang="ja-JP" dirty="0" smtClean="0"/>
              <a:t>IDS/IPS, WAF, Firewalls, </a:t>
            </a:r>
          </a:p>
          <a:p>
            <a:pPr lvl="1"/>
            <a:r>
              <a:rPr kumimoji="1" lang="en-US" altLang="ja-JP" dirty="0" smtClean="0"/>
              <a:t>Penetration testing, code testing</a:t>
            </a:r>
          </a:p>
          <a:p>
            <a:r>
              <a:rPr kumimoji="1" lang="en-US" altLang="ja-JP" dirty="0" smtClean="0"/>
              <a:t>for end users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data encryption &amp; signing</a:t>
            </a:r>
          </a:p>
          <a:p>
            <a:pPr lvl="1"/>
            <a:r>
              <a:rPr lang="en-US" altLang="ja-JP" dirty="0" smtClean="0"/>
              <a:t>data rescue</a:t>
            </a:r>
            <a:endParaRPr lang="en-US" altLang="ja-JP" dirty="0"/>
          </a:p>
          <a:p>
            <a:r>
              <a:rPr kumimoji="1" lang="en-US" altLang="ja-JP" dirty="0" smtClean="0"/>
              <a:t>for security professionals</a:t>
            </a:r>
          </a:p>
          <a:p>
            <a:pPr lvl="1"/>
            <a:r>
              <a:rPr lang="en-US" altLang="ja-JP" dirty="0" smtClean="0"/>
              <a:t>security analysis tools</a:t>
            </a:r>
          </a:p>
          <a:p>
            <a:pPr lvl="1"/>
            <a:r>
              <a:rPr kumimoji="1" lang="en-US" altLang="ja-JP" dirty="0" smtClean="0"/>
              <a:t>digital forensic, malware analysis, pentest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5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One of good information source of OSS security tools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Top 125 Network Security Tools</a:t>
            </a:r>
          </a:p>
          <a:p>
            <a:pPr lvl="1"/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err="1"/>
              <a:t>sectools.org</a:t>
            </a:r>
            <a:r>
              <a:rPr lang="en-US" altLang="ja-JP" dirty="0" smtClean="0"/>
              <a:t>/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Probably best free security list </a:t>
            </a:r>
            <a:endParaRPr lang="en-US" altLang="ja-JP" dirty="0"/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www.techsupportalert.com</a:t>
            </a:r>
            <a:r>
              <a:rPr lang="en-US" altLang="ja-JP" dirty="0"/>
              <a:t>/content/probably-best-free-security-list-</a:t>
            </a:r>
            <a:r>
              <a:rPr lang="en-US" altLang="ja-JP" dirty="0" err="1"/>
              <a:t>world.htm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3AEEB9D-AD53-374D-B3B5-61517B102AB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 descr="スクリーンショット 2013-11-03 21.09.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764" y="2274451"/>
            <a:ext cx="2058922" cy="17130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270" y="5233988"/>
            <a:ext cx="2908749" cy="92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75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Open Source Software Environment Security Issues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4103942"/>
            <a:ext cx="7886700" cy="1534857"/>
          </a:xfrm>
        </p:spPr>
        <p:txBody>
          <a:bodyPr>
            <a:noAutofit/>
          </a:bodyPr>
          <a:lstStyle/>
          <a:p>
            <a:r>
              <a:rPr lang="en-US" sz="1800" dirty="0" smtClean="0"/>
              <a:t>Yoshiki Sugiura, NTT-CERT</a:t>
            </a:r>
          </a:p>
          <a:p>
            <a:r>
              <a:rPr lang="en-US" sz="1800" dirty="0" smtClean="0"/>
              <a:t>Keisuke Kamata, Freelance</a:t>
            </a:r>
          </a:p>
          <a:p>
            <a:r>
              <a:rPr lang="en-US" sz="1800" dirty="0" err="1" smtClean="0"/>
              <a:t>Tomoyuki</a:t>
            </a:r>
            <a:r>
              <a:rPr lang="en-US" sz="1800" dirty="0" smtClean="0"/>
              <a:t> Kuroda, OSS Forum Japan</a:t>
            </a:r>
          </a:p>
          <a:p>
            <a:r>
              <a:rPr lang="en-US" sz="1800" dirty="0" err="1" smtClean="0"/>
              <a:t>Ikuya</a:t>
            </a:r>
            <a:r>
              <a:rPr lang="en-US" sz="1800" dirty="0" smtClean="0"/>
              <a:t> Hayashi, NTT-CERT</a:t>
            </a:r>
          </a:p>
        </p:txBody>
      </p:sp>
    </p:spTree>
    <p:extLst>
      <p:ext uri="{BB962C8B-B14F-4D97-AF65-F5344CB8AC3E}">
        <p14:creationId xmlns:p14="http://schemas.microsoft.com/office/powerpoint/2010/main" val="1940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Share more OSS security tool</a:t>
            </a:r>
            <a:br>
              <a:rPr kumimoji="1" lang="en-US" altLang="ja-JP" dirty="0" smtClean="0"/>
            </a:br>
            <a:r>
              <a:rPr kumimoji="1" lang="en-US" altLang="ja-JP" dirty="0" smtClean="0"/>
              <a:t>knowledge/experiences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Beginners</a:t>
            </a:r>
          </a:p>
          <a:p>
            <a:pPr lvl="1"/>
            <a:r>
              <a:rPr kumimoji="1" lang="en-US" altLang="ja-JP" dirty="0" smtClean="0"/>
              <a:t>I don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 know which one is good.</a:t>
            </a:r>
          </a:p>
          <a:p>
            <a:pPr lvl="1"/>
            <a:r>
              <a:rPr kumimoji="1" lang="en-US" altLang="ja-JP" dirty="0" smtClean="0"/>
              <a:t>I don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 know how to use it.</a:t>
            </a:r>
          </a:p>
          <a:p>
            <a:pPr lvl="1"/>
            <a:r>
              <a:rPr kumimoji="1" lang="en-US" altLang="ja-JP" dirty="0" smtClean="0"/>
              <a:t>I don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 know how to </a:t>
            </a:r>
            <a:r>
              <a:rPr kumimoji="1" lang="en-US" altLang="ja-JP" dirty="0" err="1" smtClean="0"/>
              <a:t>google</a:t>
            </a:r>
            <a:r>
              <a:rPr kumimoji="1" lang="en-US" altLang="ja-JP" dirty="0" smtClean="0"/>
              <a:t> it.</a:t>
            </a:r>
          </a:p>
          <a:p>
            <a:pPr lvl="1"/>
            <a:r>
              <a:rPr kumimoji="1" lang="en-US" altLang="ja-JP" dirty="0" smtClean="0"/>
              <a:t>I don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 know how to learn it.</a:t>
            </a:r>
          </a:p>
          <a:p>
            <a:r>
              <a:rPr kumimoji="1" lang="en-US" altLang="ja-JP" dirty="0" smtClean="0"/>
              <a:t>Seniors</a:t>
            </a:r>
          </a:p>
          <a:p>
            <a:pPr lvl="1"/>
            <a:r>
              <a:rPr kumimoji="1" lang="en-US" altLang="ja-JP" dirty="0" smtClean="0"/>
              <a:t>I like this one best compare to all others.</a:t>
            </a:r>
          </a:p>
          <a:p>
            <a:pPr lvl="1"/>
            <a:r>
              <a:rPr kumimoji="1" lang="en-US" altLang="ja-JP" dirty="0" smtClean="0"/>
              <a:t>I have my own way to use it.</a:t>
            </a:r>
          </a:p>
          <a:p>
            <a:pPr lvl="1"/>
            <a:r>
              <a:rPr kumimoji="1" lang="en-US" altLang="ja-JP" dirty="0" smtClean="0"/>
              <a:t>Just </a:t>
            </a:r>
            <a:r>
              <a:rPr kumimoji="1" lang="en-US" altLang="ja-JP" dirty="0" err="1" smtClean="0"/>
              <a:t>google</a:t>
            </a:r>
            <a:r>
              <a:rPr kumimoji="1" lang="en-US" altLang="ja-JP" dirty="0" smtClean="0"/>
              <a:t> it to know!  OR “Use the Source, Luke”</a:t>
            </a:r>
          </a:p>
          <a:p>
            <a:pPr lvl="1"/>
            <a:r>
              <a:rPr kumimoji="1" lang="en-US" altLang="ja-JP" dirty="0" smtClean="0"/>
              <a:t>Don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 learn, do 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34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don</a:t>
            </a:r>
            <a:r>
              <a:rPr kumimoji="1" lang="fr-FR" altLang="ja-JP" dirty="0" smtClean="0"/>
              <a:t>’</a:t>
            </a:r>
            <a:r>
              <a:rPr kumimoji="1" lang="en-US" altLang="ja-JP" dirty="0" smtClean="0"/>
              <a:t>t YOU to help?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Security is hands-on matter.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Beginners need Seniors.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Bring up new Jedi’s for future internet security.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Expect young generation do more than us.</a:t>
            </a:r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7292880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2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Topics for future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Best practices using OSS</a:t>
            </a:r>
          </a:p>
          <a:p>
            <a:r>
              <a:rPr kumimoji="1" lang="en-US" altLang="ja-JP" dirty="0" smtClean="0"/>
              <a:t>OSS Security Tools repository and how to use them (Hands on)</a:t>
            </a:r>
          </a:p>
          <a:p>
            <a:r>
              <a:rPr kumimoji="1" lang="en-US" altLang="ja-JP" dirty="0" smtClean="0"/>
              <a:t>User Vulnerability Educations</a:t>
            </a:r>
          </a:p>
          <a:p>
            <a:r>
              <a:rPr kumimoji="1" lang="en-US" altLang="ja-JP" dirty="0" smtClean="0"/>
              <a:t>Secure Development and Secure Coding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06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Questions?</a:t>
            </a:r>
            <a:endParaRPr kumimoji="1" lang="ja-JP" altLang="en-US" dirty="0"/>
          </a:p>
        </p:txBody>
      </p:sp>
      <p:pic>
        <p:nvPicPr>
          <p:cNvPr id="4" name="コンテンツ プレースホルダー 3" descr="j017898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935" y="2628900"/>
            <a:ext cx="2821864" cy="3238500"/>
          </a:xfrm>
        </p:spPr>
      </p:pic>
      <p:pic>
        <p:nvPicPr>
          <p:cNvPr id="5" name="図 4" descr="j03155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096" y="3086100"/>
            <a:ext cx="3270903" cy="23332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95400" y="1663700"/>
            <a:ext cx="63881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ja-JP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you have any question, please speak slowly</a:t>
            </a:r>
            <a:endParaRPr kumimoji="1" lang="ja-JP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0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very much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15991" y="1656233"/>
            <a:ext cx="5797349" cy="53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Freely contact us</a:t>
            </a:r>
            <a:endParaRPr lang="en-US" altLang="ja-JP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9" y="1733708"/>
            <a:ext cx="1716577" cy="1716577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064554" y="4205825"/>
            <a:ext cx="5426303" cy="1763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Keisuke Kamata</a:t>
            </a:r>
          </a:p>
          <a:p>
            <a:r>
              <a:rPr lang="en-US" altLang="ja-JP" sz="2800" dirty="0" smtClean="0"/>
              <a:t>E-mail:</a:t>
            </a:r>
          </a:p>
          <a:p>
            <a:pPr lvl="2"/>
            <a:r>
              <a:rPr lang="en-US" altLang="ja-JP" sz="2400" dirty="0" smtClean="0">
                <a:hlinkClick r:id="rId3"/>
              </a:rPr>
              <a:t>yoshiki.sugiura@bornfromegg.net</a:t>
            </a:r>
            <a:endParaRPr lang="en-US" altLang="ja-JP" sz="2400" dirty="0" smtClean="0"/>
          </a:p>
          <a:p>
            <a:pPr lvl="2"/>
            <a:r>
              <a:rPr lang="en-US" altLang="ja-JP" sz="2400" dirty="0" err="1" smtClean="0"/>
              <a:t>yo.compas@gmail.com</a:t>
            </a:r>
            <a:endParaRPr lang="en-US" altLang="ja-JP" sz="2400" dirty="0" smtClean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162526" y="2380654"/>
            <a:ext cx="5426303" cy="1763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Yoshiki </a:t>
            </a:r>
            <a:r>
              <a:rPr lang="en-US" altLang="ja-JP" sz="2800" dirty="0" err="1" smtClean="0"/>
              <a:t>yo</a:t>
            </a:r>
            <a:r>
              <a:rPr lang="en-US" altLang="ja-JP" sz="2800" dirty="0" smtClean="0"/>
              <a:t>!! Sugiura</a:t>
            </a:r>
          </a:p>
          <a:p>
            <a:r>
              <a:rPr lang="en-US" altLang="ja-JP" sz="2800" dirty="0" smtClean="0"/>
              <a:t>E-mail:</a:t>
            </a:r>
          </a:p>
          <a:p>
            <a:pPr lvl="2"/>
            <a:r>
              <a:rPr lang="en-US" altLang="ja-JP" sz="2400" dirty="0" smtClean="0">
                <a:hlinkClick r:id="rId3"/>
              </a:rPr>
              <a:t>yoshiki.sugiura@bornfromegg.net</a:t>
            </a:r>
            <a:endParaRPr lang="en-US" altLang="ja-JP" sz="2400" dirty="0" smtClean="0"/>
          </a:p>
          <a:p>
            <a:pPr lvl="2"/>
            <a:r>
              <a:rPr lang="en-US" altLang="ja-JP" sz="2400" dirty="0" err="1" smtClean="0"/>
              <a:t>yo.compas@gmail.com</a:t>
            </a:r>
            <a:endParaRPr lang="en-US" altLang="ja-JP" sz="24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10" name="図 9" descr="1072042_4869773515694_1144467777_o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4" y="3577563"/>
            <a:ext cx="1845056" cy="27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Acknowledgement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kumimoji="1" lang="en-US" altLang="ja-JP" sz="4400" dirty="0" smtClean="0"/>
              <a:t>Mr</a:t>
            </a:r>
            <a:r>
              <a:rPr kumimoji="1" lang="en-US" altLang="ja-JP" sz="4400" dirty="0"/>
              <a:t>. Shin </a:t>
            </a:r>
            <a:r>
              <a:rPr kumimoji="1" lang="en-US" altLang="ja-JP" sz="4400" dirty="0" smtClean="0"/>
              <a:t>Adachi, NTT</a:t>
            </a:r>
            <a:r>
              <a:rPr kumimoji="1" lang="en-US" altLang="ja-JP" sz="4400" dirty="0"/>
              <a:t>-CERT</a:t>
            </a:r>
            <a:endParaRPr lang="en-US" altLang="ja-JP" sz="4400" dirty="0"/>
          </a:p>
          <a:p>
            <a:pPr marL="0" lvl="0" indent="0">
              <a:buNone/>
            </a:pPr>
            <a:r>
              <a:rPr lang="en-US" altLang="ja-JP" sz="4400" dirty="0"/>
              <a:t>Mr. Masahito </a:t>
            </a:r>
            <a:r>
              <a:rPr lang="en-US" altLang="ja-JP" sz="4400" dirty="0" err="1"/>
              <a:t>Yamaga</a:t>
            </a:r>
            <a:endParaRPr lang="en-US" altLang="ja-JP" sz="4400" dirty="0"/>
          </a:p>
          <a:p>
            <a:pPr marL="0" lvl="0" indent="0">
              <a:buNone/>
            </a:pPr>
            <a:r>
              <a:rPr kumimoji="1" lang="en-US" altLang="ja-JP" sz="4400" dirty="0"/>
              <a:t>Ms. </a:t>
            </a:r>
            <a:r>
              <a:rPr kumimoji="1" lang="en-US" altLang="ja-JP" sz="4400" dirty="0" err="1"/>
              <a:t>Natsuko</a:t>
            </a:r>
            <a:r>
              <a:rPr kumimoji="1" lang="en-US" altLang="ja-JP" sz="4400" dirty="0"/>
              <a:t> </a:t>
            </a:r>
            <a:r>
              <a:rPr kumimoji="1" lang="en-US" altLang="ja-JP" sz="4400" dirty="0" smtClean="0"/>
              <a:t>Inui, CDI</a:t>
            </a:r>
            <a:r>
              <a:rPr kumimoji="1" lang="en-US" altLang="ja-JP" sz="4400" dirty="0"/>
              <a:t>-CIRT</a:t>
            </a:r>
            <a:endParaRPr lang="en-US" altLang="ja-JP" sz="4400" dirty="0"/>
          </a:p>
          <a:p>
            <a:pPr marL="0" lvl="0" indent="0">
              <a:buNone/>
            </a:pPr>
            <a:r>
              <a:rPr kumimoji="1" lang="en-US" altLang="ja-JP" sz="4400" dirty="0" smtClean="0"/>
              <a:t>Mr</a:t>
            </a:r>
            <a:r>
              <a:rPr kumimoji="1" lang="en-US" altLang="ja-JP" sz="4400" dirty="0"/>
              <a:t>. Hitoshi </a:t>
            </a:r>
            <a:r>
              <a:rPr kumimoji="1" lang="en-US" altLang="ja-JP" sz="4400" dirty="0" smtClean="0"/>
              <a:t>Endo, </a:t>
            </a:r>
            <a:r>
              <a:rPr kumimoji="1" lang="en-US" altLang="ja-JP" sz="4400" dirty="0"/>
              <a:t>NTT-CERT</a:t>
            </a:r>
            <a:endParaRPr lang="en-US" altLang="ja-JP" sz="4400" dirty="0"/>
          </a:p>
          <a:p>
            <a:pPr marL="0" indent="0">
              <a:buNone/>
            </a:pP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714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5422465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1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Vulnerability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/>
              <a:t>Root problems of most cyber security </a:t>
            </a:r>
            <a:r>
              <a:rPr lang="en-US" altLang="ja-JP" dirty="0" smtClean="0"/>
              <a:t>incidents</a:t>
            </a:r>
            <a:endParaRPr lang="en-US" altLang="ja-JP" dirty="0"/>
          </a:p>
        </p:txBody>
      </p:sp>
      <p:pic>
        <p:nvPicPr>
          <p:cNvPr id="5" name="図 4" descr="スクリーンショット 2013-10-31 22.38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435" y="2924021"/>
            <a:ext cx="5908508" cy="288513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35473" y="5888459"/>
            <a:ext cx="602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/>
                <a:cs typeface="Times New Roman"/>
              </a:rPr>
              <a:t>Source: </a:t>
            </a:r>
            <a:r>
              <a:rPr lang="en-US" altLang="ja-JP" sz="1200" dirty="0">
                <a:latin typeface="Times New Roman"/>
                <a:cs typeface="Times New Roman"/>
              </a:rPr>
              <a:t>25 Years of Vulnerabilities: 1988-</a:t>
            </a:r>
            <a:r>
              <a:rPr lang="en-US" altLang="ja-JP" sz="1200" dirty="0" smtClean="0">
                <a:latin typeface="Times New Roman"/>
                <a:cs typeface="Times New Roman"/>
              </a:rPr>
              <a:t>2012 by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sourcefire</a:t>
            </a:r>
            <a:r>
              <a:rPr lang="en-US" altLang="ja-JP" sz="12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92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Vulnerability Quiz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How many apache related vulnerability problems were published in 2012 and 2013?</a:t>
            </a:r>
          </a:p>
          <a:p>
            <a:pPr lvl="1"/>
            <a:r>
              <a:rPr lang="en-US" altLang="ja-JP" dirty="0"/>
              <a:t>http://</a:t>
            </a:r>
            <a:r>
              <a:rPr lang="en-US" altLang="ja-JP" dirty="0" err="1"/>
              <a:t>www.osvdb.org</a:t>
            </a:r>
            <a:r>
              <a:rPr lang="en-US" altLang="ja-JP" dirty="0"/>
              <a:t>/</a:t>
            </a:r>
            <a:r>
              <a:rPr lang="en-US" altLang="ja-JP" dirty="0" err="1"/>
              <a:t>search?search</a:t>
            </a:r>
            <a:r>
              <a:rPr lang="en-US" altLang="ja-JP" dirty="0"/>
              <a:t>[</a:t>
            </a:r>
            <a:r>
              <a:rPr lang="en-US" altLang="ja-JP" dirty="0" err="1"/>
              <a:t>vuln_title</a:t>
            </a:r>
            <a:r>
              <a:rPr lang="en-US" altLang="ja-JP" dirty="0"/>
              <a:t>]=</a:t>
            </a:r>
            <a:r>
              <a:rPr lang="en-US" altLang="ja-JP" dirty="0" err="1"/>
              <a:t>apache&amp;search</a:t>
            </a:r>
            <a:r>
              <a:rPr lang="en-US" altLang="ja-JP" dirty="0"/>
              <a:t>[</a:t>
            </a:r>
            <a:r>
              <a:rPr lang="en-US" altLang="ja-JP" dirty="0" err="1"/>
              <a:t>text_type</a:t>
            </a:r>
            <a:r>
              <a:rPr lang="en-US" altLang="ja-JP" dirty="0"/>
              <a:t>]=</a:t>
            </a:r>
            <a:r>
              <a:rPr lang="en-US" altLang="ja-JP" dirty="0" err="1" smtClean="0"/>
              <a:t>alltext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2014:      (@May 12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)</a:t>
            </a:r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2013: 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2012: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22500" y="4115498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133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84400" y="4862977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120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3300" y="3378898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45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66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lot of Security Issues on OSS</a:t>
            </a:r>
            <a:endParaRPr kumimoji="1" lang="ja-JP" altLang="en-US" dirty="0"/>
          </a:p>
        </p:txBody>
      </p:sp>
      <p:sp>
        <p:nvSpPr>
          <p:cNvPr id="6" name="台形 5"/>
          <p:cNvSpPr/>
          <p:nvPr/>
        </p:nvSpPr>
        <p:spPr bwMode="auto">
          <a:xfrm rot="16860075">
            <a:off x="1953590" y="2639898"/>
            <a:ext cx="1769972" cy="1348502"/>
          </a:xfrm>
          <a:prstGeom prst="trapezoid">
            <a:avLst>
              <a:gd name="adj" fmla="val 19349"/>
            </a:avLst>
          </a:prstGeom>
          <a:solidFill>
            <a:srgbClr val="FFDB2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台形 8"/>
          <p:cNvSpPr/>
          <p:nvPr/>
        </p:nvSpPr>
        <p:spPr bwMode="auto">
          <a:xfrm rot="16860075">
            <a:off x="3816816" y="2779720"/>
            <a:ext cx="1769972" cy="1348502"/>
          </a:xfrm>
          <a:prstGeom prst="trapezoid">
            <a:avLst>
              <a:gd name="adj" fmla="val 19349"/>
            </a:avLst>
          </a:prstGeom>
          <a:solidFill>
            <a:srgbClr val="FFDB2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" name="台形 9"/>
          <p:cNvSpPr/>
          <p:nvPr/>
        </p:nvSpPr>
        <p:spPr bwMode="auto">
          <a:xfrm rot="16860075">
            <a:off x="5598777" y="2779720"/>
            <a:ext cx="1769972" cy="1348502"/>
          </a:xfrm>
          <a:prstGeom prst="trapezoid">
            <a:avLst>
              <a:gd name="adj" fmla="val 19349"/>
            </a:avLst>
          </a:prstGeom>
          <a:solidFill>
            <a:srgbClr val="FFDB2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51" y="3301572"/>
            <a:ext cx="517396" cy="785765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 bwMode="auto">
          <a:xfrm>
            <a:off x="2480448" y="3004907"/>
            <a:ext cx="265876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2746325" y="3436954"/>
            <a:ext cx="457543" cy="42366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4216395" y="2949915"/>
            <a:ext cx="531751" cy="50405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4881084" y="2877907"/>
            <a:ext cx="265876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4681677" y="3597987"/>
            <a:ext cx="265876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5905667" y="2733890"/>
            <a:ext cx="398814" cy="43204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6836233" y="3597986"/>
            <a:ext cx="132938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H="1">
            <a:off x="1587500" y="3669994"/>
            <a:ext cx="5657278" cy="257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図 1" descr="worm_blu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628">
            <a:off x="7216600" y="3612783"/>
            <a:ext cx="1291122" cy="7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31" descr="CC00055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90" y="2797515"/>
            <a:ext cx="546054" cy="653615"/>
          </a:xfrm>
          <a:prstGeom prst="rect">
            <a:avLst/>
          </a:prstGeom>
        </p:spPr>
      </p:pic>
      <p:pic>
        <p:nvPicPr>
          <p:cNvPr id="34" name="図 33" descr="AA00621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6" y="3877634"/>
            <a:ext cx="534425" cy="86409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1299" y="5201335"/>
            <a:ext cx="607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en.wikipedia.org</a:t>
            </a:r>
            <a:r>
              <a:rPr lang="en-US" altLang="ja-JP" dirty="0"/>
              <a:t>/wiki/</a:t>
            </a:r>
            <a:r>
              <a:rPr lang="en-US" altLang="ja-JP" dirty="0" err="1"/>
              <a:t>Swiss_cheese_model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549399" y="5544235"/>
            <a:ext cx="607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Awareness test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2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CVE-2013-1966</a:t>
            </a:r>
            <a:br>
              <a:rPr lang="en-US" altLang="ja-JP" dirty="0"/>
            </a:br>
            <a:r>
              <a:rPr lang="en-US" altLang="ja-JP" sz="2000" dirty="0"/>
              <a:t>http://</a:t>
            </a:r>
            <a:r>
              <a:rPr lang="en-US" altLang="ja-JP" sz="2000" dirty="0" err="1"/>
              <a:t>struts.apache.org</a:t>
            </a:r>
            <a:r>
              <a:rPr lang="en-US" altLang="ja-JP" sz="2000" dirty="0"/>
              <a:t>/development/2.x/docs/s2-013.html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 Apache </a:t>
            </a:r>
            <a:r>
              <a:rPr lang="en-US" altLang="ja-JP" dirty="0"/>
              <a:t>Struts 2 before 2.3.14.1 allows remote attackers to execute arbitrary OGNL code via a crafted request that is not properly handled when using the </a:t>
            </a:r>
            <a:r>
              <a:rPr lang="en-US" altLang="ja-JP" dirty="0" err="1"/>
              <a:t>includeParams</a:t>
            </a:r>
            <a:r>
              <a:rPr lang="en-US" altLang="ja-JP" dirty="0"/>
              <a:t> attribute in the (1) URL or (2) A tag. 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A very serious vulnerability in Japan</a:t>
            </a:r>
          </a:p>
          <a:p>
            <a:r>
              <a:rPr lang="en-US" altLang="ja-JP" dirty="0" smtClean="0"/>
              <a:t>A lot of Japanese websites might have been defaced as drive by download sites.</a:t>
            </a:r>
          </a:p>
          <a:p>
            <a:pPr lvl="1"/>
            <a:r>
              <a:rPr lang="en-US" altLang="ja-JP" dirty="0" smtClean="0"/>
              <a:t>needed to apply security patch quickly after releasing vulnerability information.</a:t>
            </a:r>
          </a:p>
          <a:p>
            <a:r>
              <a:rPr kumimoji="1" lang="en-US" altLang="ja-JP" dirty="0" smtClean="0"/>
              <a:t>A lot of vulnerable sites still.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Apache Struts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11375"/>
          </a:xfrm>
        </p:spPr>
        <p:txBody>
          <a:bodyPr/>
          <a:lstStyle/>
          <a:p>
            <a:r>
              <a:rPr kumimoji="1" lang="en-US" altLang="ja-JP" dirty="0" smtClean="0"/>
              <a:t>Open source web application Framework </a:t>
            </a:r>
          </a:p>
          <a:p>
            <a:r>
              <a:rPr kumimoji="1" lang="en-US" altLang="ja-JP" dirty="0" smtClean="0"/>
              <a:t>Based on MVC architecture</a:t>
            </a:r>
          </a:p>
          <a:p>
            <a:r>
              <a:rPr kumimoji="1" lang="en-US" altLang="ja-JP" dirty="0" smtClean="0"/>
              <a:t>Struts 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533900" y="3657600"/>
            <a:ext cx="20701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</a:p>
        </p:txBody>
      </p:sp>
      <p:sp>
        <p:nvSpPr>
          <p:cNvPr id="7" name="円/楕円 6"/>
          <p:cNvSpPr/>
          <p:nvPr/>
        </p:nvSpPr>
        <p:spPr>
          <a:xfrm>
            <a:off x="3175000" y="5143500"/>
            <a:ext cx="20701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View</a:t>
            </a:r>
          </a:p>
        </p:txBody>
      </p:sp>
      <p:sp>
        <p:nvSpPr>
          <p:cNvPr id="8" name="円/楕円 7"/>
          <p:cNvSpPr/>
          <p:nvPr/>
        </p:nvSpPr>
        <p:spPr>
          <a:xfrm>
            <a:off x="6604000" y="4978400"/>
            <a:ext cx="20701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Model</a:t>
            </a:r>
          </a:p>
        </p:txBody>
      </p:sp>
      <p:pic>
        <p:nvPicPr>
          <p:cNvPr id="9" name="図 8" descr="j031688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3947204"/>
            <a:ext cx="959612" cy="1450295"/>
          </a:xfrm>
          <a:prstGeom prst="rect">
            <a:avLst/>
          </a:prstGeom>
        </p:spPr>
      </p:pic>
      <p:cxnSp>
        <p:nvCxnSpPr>
          <p:cNvPr id="11" name="直線矢印コネクタ 10"/>
          <p:cNvCxnSpPr>
            <a:stCxn id="6" idx="4"/>
            <a:endCxn id="7" idx="0"/>
          </p:cNvCxnSpPr>
          <p:nvPr/>
        </p:nvCxnSpPr>
        <p:spPr>
          <a:xfrm flipH="1">
            <a:off x="4210050" y="4572000"/>
            <a:ext cx="1358900" cy="571500"/>
          </a:xfrm>
          <a:prstGeom prst="straightConnector1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4"/>
            <a:endCxn id="8" idx="0"/>
          </p:cNvCxnSpPr>
          <p:nvPr/>
        </p:nvCxnSpPr>
        <p:spPr>
          <a:xfrm>
            <a:off x="5568950" y="4572000"/>
            <a:ext cx="2070100" cy="406400"/>
          </a:xfrm>
          <a:prstGeom prst="straightConnector1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7" idx="6"/>
            <a:endCxn id="8" idx="2"/>
          </p:cNvCxnSpPr>
          <p:nvPr/>
        </p:nvCxnSpPr>
        <p:spPr>
          <a:xfrm flipV="1">
            <a:off x="5245100" y="5435600"/>
            <a:ext cx="1358900" cy="165100"/>
          </a:xfrm>
          <a:prstGeom prst="straightConnector1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>
            <a:off x="1866900" y="4076700"/>
            <a:ext cx="11557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Request</a:t>
            </a:r>
            <a:endParaRPr kumimoji="1" lang="ja-JP" altLang="en-US" sz="1400" dirty="0"/>
          </a:p>
        </p:txBody>
      </p:sp>
      <p:sp>
        <p:nvSpPr>
          <p:cNvPr id="23" name="左矢印 22"/>
          <p:cNvSpPr/>
          <p:nvPr/>
        </p:nvSpPr>
        <p:spPr>
          <a:xfrm>
            <a:off x="1790700" y="4978400"/>
            <a:ext cx="1066800" cy="431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Response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53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CVE-2013-1966</a:t>
            </a:r>
            <a:br>
              <a:rPr lang="en-US" altLang="ja-JP" dirty="0"/>
            </a:br>
            <a:r>
              <a:rPr lang="en-US" altLang="ja-JP" sz="2000" dirty="0"/>
              <a:t>http://</a:t>
            </a:r>
            <a:r>
              <a:rPr lang="en-US" altLang="ja-JP" sz="2000" dirty="0" err="1"/>
              <a:t>struts.apache.org</a:t>
            </a:r>
            <a:r>
              <a:rPr lang="en-US" altLang="ja-JP" sz="2000" dirty="0"/>
              <a:t>/development/2.x/docs/s2-013.html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 Apache </a:t>
            </a:r>
            <a:r>
              <a:rPr lang="en-US" altLang="ja-JP" dirty="0"/>
              <a:t>Struts 2 before 2.3.14.1 allows remote attackers to execute arbitrary OGNL code via a crafted request that is not properly handled when using the </a:t>
            </a:r>
            <a:r>
              <a:rPr lang="en-US" altLang="ja-JP" dirty="0" err="1"/>
              <a:t>includeParams</a:t>
            </a:r>
            <a:r>
              <a:rPr lang="en-US" altLang="ja-JP" dirty="0"/>
              <a:t> attribute in the (1) URL or (2) A tag. 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A very serious vulnerability in Japan</a:t>
            </a:r>
          </a:p>
          <a:p>
            <a:r>
              <a:rPr lang="en-US" altLang="ja-JP" dirty="0" smtClean="0"/>
              <a:t>A lot of Japanese websites might have been defaced as drive by download sites.</a:t>
            </a:r>
          </a:p>
          <a:p>
            <a:pPr lvl="1"/>
            <a:r>
              <a:rPr lang="en-US" altLang="ja-JP" dirty="0" smtClean="0"/>
              <a:t>needed to apply security patch quickly after releasing vulnerability information.</a:t>
            </a:r>
          </a:p>
          <a:p>
            <a:r>
              <a:rPr kumimoji="1" lang="en-US" altLang="ja-JP" dirty="0" smtClean="0"/>
              <a:t>A lot of vulnerable sites still.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F7D5CA-5564-6145-9EEC-83A869A6798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9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838</Words>
  <Application>Microsoft Office PowerPoint</Application>
  <PresentationFormat>On-screen Show (4:3)</PresentationFormat>
  <Paragraphs>238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Rage Italic</vt:lpstr>
      <vt:lpstr>Arial</vt:lpstr>
      <vt:lpstr>ＭＳ Ｐゴシック</vt:lpstr>
      <vt:lpstr>Times New Roman</vt:lpstr>
      <vt:lpstr>Office Theme</vt:lpstr>
      <vt:lpstr>PowerPoint Presentation</vt:lpstr>
      <vt:lpstr>Open Source Software Environment Security Issues </vt:lpstr>
      <vt:lpstr>Agenda</vt:lpstr>
      <vt:lpstr>Vulnerability</vt:lpstr>
      <vt:lpstr>Vulnerability Quiz</vt:lpstr>
      <vt:lpstr>A lot of Security Issues on OSS</vt:lpstr>
      <vt:lpstr>CVE-2013-1966 http://struts.apache.org/development/2.x/docs/s2-013.html</vt:lpstr>
      <vt:lpstr>Apache Struts</vt:lpstr>
      <vt:lpstr>CVE-2013-1966 http://struts.apache.org/development/2.x/docs/s2-013.html</vt:lpstr>
      <vt:lpstr>Problems of CVE-2013-1966 Struts2 issues</vt:lpstr>
      <vt:lpstr>Agenda</vt:lpstr>
      <vt:lpstr>Patch Management (cont.)</vt:lpstr>
      <vt:lpstr>CSIRT and communities</vt:lpstr>
      <vt:lpstr>Early Warning Partnership for Information Security in Japan </vt:lpstr>
      <vt:lpstr>Agenda</vt:lpstr>
      <vt:lpstr>OSS Security tools</vt:lpstr>
      <vt:lpstr>OSS Security tools (cont.)</vt:lpstr>
      <vt:lpstr>OSS Security tools (cont.)</vt:lpstr>
      <vt:lpstr>One of good information source of OSS security tools</vt:lpstr>
      <vt:lpstr>Share more OSS security tool knowledge/experiences</vt:lpstr>
      <vt:lpstr>Why don’t YOU to help?</vt:lpstr>
      <vt:lpstr>Conclusion</vt:lpstr>
      <vt:lpstr>Another Topics for future</vt:lpstr>
      <vt:lpstr>Questions?</vt:lpstr>
      <vt:lpstr>Thank you very much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2014-03-06T19:08:34Z</dcterms:created>
  <dcterms:modified xsi:type="dcterms:W3CDTF">2014-06-10T21:11:09Z</dcterms:modified>
</cp:coreProperties>
</file>