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Cavea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Caveat-bold.fntdata"/><Relationship Id="rId10" Type="http://schemas.openxmlformats.org/officeDocument/2006/relationships/slide" Target="slides/slide5.xml"/><Relationship Id="rId32" Type="http://schemas.openxmlformats.org/officeDocument/2006/relationships/font" Target="fonts/Cavea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4cded91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04cded91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4cded91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4cded91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4cded9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4cded9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5f510c7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5f510c7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5f510c7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05f510c7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05f510c7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05f510c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5f510c7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5f510c7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05f510c7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05f510c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5f510c7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5f510c7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05f510c7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05f510c7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04cded9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04cded9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5f510c7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5f510c7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04cded9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04cded9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04cded91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04cded91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04cded9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04cded9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4cded9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4cded9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04cded9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04cded9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4cded91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4cded91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04cded9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04cded9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Logistical Budget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Quantifying Threat Actors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300" y="830275"/>
            <a:ext cx="5996474" cy="11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estimate some crucial constants.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Money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Manpower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Time</a:t>
            </a:r>
            <a:endParaRPr/>
          </a:p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 Address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Domain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1KB Binary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500Mb Binary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TLSH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90250" y="526350"/>
            <a:ext cx="8208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we’ve made APTs comparable, can we start to understand their capacity, so what about Ransomware?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928 -&gt; $105,955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7915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1074 -&gt; $7.84 Million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7915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837 -&gt; $7.50 Million 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7915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Ransomware has a “natural” scoring system, but what about APTs?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265500" y="531475"/>
            <a:ext cx="4045200" cy="21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Insurance has skills we’ve ignored.</a:t>
            </a:r>
            <a:endParaRPr/>
          </a:p>
        </p:txBody>
      </p:sp>
      <p:sp>
        <p:nvSpPr>
          <p:cNvPr id="171" name="Google Shape;171;p3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science to loss estimation, which might significantly help our community.</a:t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00" y="195263"/>
            <a:ext cx="32766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490250" y="526350"/>
            <a:ext cx="8276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 estimate APT “capacity for harm”, then we solve for “loss estimation” of minimal and maximal harms.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 flipH="1">
            <a:off x="6522550" y="217725"/>
            <a:ext cx="2462700" cy="46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1" name="Google Shape;71;p14"/>
          <p:cNvSpPr txBox="1"/>
          <p:nvPr/>
        </p:nvSpPr>
        <p:spPr>
          <a:xfrm>
            <a:off x="371925" y="666750"/>
            <a:ext cx="5892000" cy="3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</a:rPr>
              <a:t>“Life can only be understood backwards; but it must be lived forwards.”</a:t>
            </a:r>
            <a:endParaRPr sz="3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</a:rPr>
              <a:t>-</a:t>
            </a:r>
            <a:r>
              <a:rPr b="1" lang="en" sz="3000">
                <a:solidFill>
                  <a:srgbClr val="00FFFF"/>
                </a:solidFill>
              </a:rPr>
              <a:t>Søren Kierkegaard</a:t>
            </a:r>
            <a:endParaRPr sz="3000">
              <a:solidFill>
                <a:srgbClr val="00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449" y="666749"/>
            <a:ext cx="2907865" cy="39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“We had the tools, we had the talent.” 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- </a:t>
            </a:r>
            <a:r>
              <a:rPr b="1" lang="en">
                <a:latin typeface="Caveat"/>
                <a:ea typeface="Caveat"/>
                <a:cs typeface="Caveat"/>
                <a:sym typeface="Caveat"/>
              </a:rPr>
              <a:t>Winston Zeddmore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073" y="152400"/>
            <a:ext cx="2501527" cy="18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587" y="2185716"/>
            <a:ext cx="2831013" cy="7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625" y="3103600"/>
            <a:ext cx="3061975" cy="19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IoCs are a historical record of hacker effort?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Binaries take time to produce (and reproduce).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Domains have to be bought, maintained, shut down..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Certificates have to be bought, keys generated…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IP addresses for exfiltration need to have listening sockets…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Money, Time, Team size, and yes….TALENT, are encoded in their operational capacity.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Infrastructure needs to be recycled, to avoid our signatures/IoCs/Observables.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9509" l="2723" r="0" t="8657"/>
          <a:stretch/>
        </p:blipFill>
        <p:spPr>
          <a:xfrm>
            <a:off x="317500" y="190500"/>
            <a:ext cx="7136749" cy="48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651750" y="789225"/>
            <a:ext cx="1170300" cy="4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The simplest of metrics would be event count.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We can do much, much, better than this if we take this seriously as a research idea.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FFFF"/>
                </a:solidFill>
              </a:rPr>
              <a:t>And we MUST!</a:t>
            </a:r>
            <a:endParaRPr u="sng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those the most prolific threats? Or the most tracked?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8909" l="3250" r="0" t="7902"/>
          <a:stretch/>
        </p:blipFill>
        <p:spPr>
          <a:xfrm>
            <a:off x="1923150" y="1081375"/>
            <a:ext cx="6408950" cy="393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@ErwinKooi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“Your estimation of an APT’s capacity and skill is inversely proportional to how well you know them and their TTPs.”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325" y="747888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“All your heatmaps are belong to us.” -Richard Struse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9531" l="7106" r="0" t="8648"/>
          <a:stretch/>
        </p:blipFill>
        <p:spPr>
          <a:xfrm>
            <a:off x="140600" y="1453175"/>
            <a:ext cx="4431398" cy="312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8407" l="6968" r="0" t="5444"/>
          <a:stretch/>
        </p:blipFill>
        <p:spPr>
          <a:xfrm>
            <a:off x="4762853" y="1391150"/>
            <a:ext cx="4215123" cy="312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if we abandon heatmaps and get quantitative? MMMMMmmmm Binaries.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8512" l="25642" r="1134" t="35038"/>
          <a:stretch/>
        </p:blipFill>
        <p:spPr>
          <a:xfrm>
            <a:off x="430824" y="1545400"/>
            <a:ext cx="7878302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“All risks are comparable, or at least they should be.” - Gordon Woo</a:t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can’t we do this yet for: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	Parsing a packet</a:t>
            </a:r>
            <a:endParaRPr sz="24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Email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	Viewing a file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	Browsing a website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	Firmware upgrade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00" y="1492325"/>
            <a:ext cx="3529125" cy="35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