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9"/>
  </p:normalViewPr>
  <p:slideViewPr>
    <p:cSldViewPr snapToGrid="0" snapToObjects="1">
      <p:cViewPr varScale="1">
        <p:scale>
          <a:sx n="103" d="100"/>
          <a:sy n="103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DF76F-0BB5-7A46-BEA5-D055D1D8DD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BF138B-F476-C744-8889-2C25C1601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1A4BF-B048-4F46-AF99-23C8903D8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ED79-857B-E145-90F4-FBB5E9A1D04A}" type="datetimeFigureOut">
              <a:rPr lang="en-US" smtClean="0"/>
              <a:t>1/27/20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CE779-A9BF-1B4D-B19B-4F0995DB1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BEBE2-AE67-044F-9D69-9245598AD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FFCD-A3E6-3141-8FC0-869FC3D01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82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83460-4033-DB42-953C-F09322321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C48F0-031F-6A43-AEC4-824F570AF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2B0A8-F77D-4B48-B74D-8F48A75FD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ED79-857B-E145-90F4-FBB5E9A1D04A}" type="datetimeFigureOut">
              <a:rPr lang="en-US" smtClean="0"/>
              <a:t>1/27/20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3404D-2701-3D41-BE7A-A07D1BE8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9D2EC-ABB7-C042-860F-3EDF60449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FFCD-A3E6-3141-8FC0-869FC3D01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7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64F3F2-B17C-624D-AF65-3310105E3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08A66E-8330-A44C-98DB-1C0AC187B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90D75-EAC1-C644-9BEE-DCE523BD5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ED79-857B-E145-90F4-FBB5E9A1D04A}" type="datetimeFigureOut">
              <a:rPr lang="en-US" smtClean="0"/>
              <a:t>1/27/20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86E0F-62F6-924E-B1A3-349B073DF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45CAD-06EC-FE4E-A592-4D0BB9E84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FFCD-A3E6-3141-8FC0-869FC3D01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24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E48B5-9227-6C45-B97C-52256CA12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2B0CC-94DE-B54C-9424-6594E2DF9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AD2AD-9E24-5C4C-BBEB-B83C37870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ED79-857B-E145-90F4-FBB5E9A1D04A}" type="datetimeFigureOut">
              <a:rPr lang="en-US" smtClean="0"/>
              <a:t>1/27/20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4F4C2-6342-0443-9459-23D0D2B43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1E4B2-16AD-064F-9FAD-5381A2A9C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FFCD-A3E6-3141-8FC0-869FC3D01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16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CF0CD-52E9-4140-B61E-876EDDE6B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EDA5C-D7EF-594A-9621-51737F4EB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2533D-1BBC-F046-8CA1-F5C6B4440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ED79-857B-E145-90F4-FBB5E9A1D04A}" type="datetimeFigureOut">
              <a:rPr lang="en-US" smtClean="0"/>
              <a:t>1/27/20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9BAC8-5381-3D4D-B31F-40EE04E65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449CAB-1663-DE4F-AD38-FD9046B23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FFCD-A3E6-3141-8FC0-869FC3D01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8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F1B35-A1D8-CB4E-AD36-6982E6A2B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4A31B-9B03-E54E-8052-3A0B6F12BB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D6810-C955-3F4A-A86F-A7736404C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032225-3C3A-E845-8781-2ABDDCC7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ED79-857B-E145-90F4-FBB5E9A1D04A}" type="datetimeFigureOut">
              <a:rPr lang="en-US" smtClean="0"/>
              <a:t>1/27/20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2F5B6-BC51-C04A-8902-E8C486ECA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1C47DD-89ED-BA41-A941-32FCED7FF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FFCD-A3E6-3141-8FC0-869FC3D01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1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85E9B-667F-7343-A076-6FA88E80D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052E54-55B2-F544-B6E3-814CED909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3DA1CB-445D-1042-8865-EE164D946C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7CDCEF-0668-2649-9910-377A00497A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568E6B-A59A-F647-A921-6597104233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F07B06-2B2C-6E48-A0AE-598286940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ED79-857B-E145-90F4-FBB5E9A1D04A}" type="datetimeFigureOut">
              <a:rPr lang="en-US" smtClean="0"/>
              <a:t>1/27/20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A8E033-38A1-9640-8294-3A7BBA68D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369612-1230-584F-86CC-9BC647B7B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FFCD-A3E6-3141-8FC0-869FC3D01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60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63DC9-66F8-D64B-9C5E-2EF67DC5C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6A9F7F-7410-5643-8F48-A06D701A3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ED79-857B-E145-90F4-FBB5E9A1D04A}" type="datetimeFigureOut">
              <a:rPr lang="en-US" smtClean="0"/>
              <a:t>1/27/20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B03478-1520-8943-8571-A6CE52949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D188A3-7119-5742-B691-A4626A357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FFCD-A3E6-3141-8FC0-869FC3D01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06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9F0377-2D4B-154A-8606-F2675CF1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ED79-857B-E145-90F4-FBB5E9A1D04A}" type="datetimeFigureOut">
              <a:rPr lang="en-US" smtClean="0"/>
              <a:t>1/27/20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6AB3F0-8137-2C48-B255-C9BB56E70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2302B-0776-FE43-B5D8-FF7D259C2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FFCD-A3E6-3141-8FC0-869FC3D01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22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3B8F4-67AC-7C46-AFE2-0CB8D5EAB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4FF55-1623-5B4A-8168-98ECBAD6D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280C32-87BC-AC4E-80E5-929CA9D6A1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6BEA4-3CA5-0843-8862-8947B2E71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ED79-857B-E145-90F4-FBB5E9A1D04A}" type="datetimeFigureOut">
              <a:rPr lang="en-US" smtClean="0"/>
              <a:t>1/27/20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341D2D-72F0-E243-ACC4-F904340E9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BC5D8E-CEE5-724D-93CB-0F981883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FFCD-A3E6-3141-8FC0-869FC3D01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45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21273-0B50-C547-B8AC-ABA4A1A2E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BA0B00-7525-E04A-8810-D116F6CBF5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C24A4D-6849-5149-A045-C22D22681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5A86CB-C630-7D42-9E60-2849C496E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ED79-857B-E145-90F4-FBB5E9A1D04A}" type="datetimeFigureOut">
              <a:rPr lang="en-US" smtClean="0"/>
              <a:t>1/27/20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2DAB39-4098-0A41-B0B1-D22599C96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CEA3C5-AD53-1142-B328-3DAA5C37F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FFCD-A3E6-3141-8FC0-869FC3D01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21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F32B75-E801-5D40-A64F-9F67E02B5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588DA-47D2-C843-87F4-61BFB259E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9F111-2F48-C04D-82B3-19D63D6A79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BED79-857B-E145-90F4-FBB5E9A1D04A}" type="datetimeFigureOut">
              <a:rPr lang="en-US" smtClean="0"/>
              <a:t>1/27/20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C38DE-7BAF-1C4F-999B-7061B1AEB8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BB919-24AB-F842-869C-8B98EF7731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AFFCD-A3E6-3141-8FC0-869FC3D01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667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5s/g5kdz0d95d35jbr8tfn4wnc40000gp/T/com.microsoft.Word/WebArchiveCopyPasteTempFiles/h9cnQpK5qd71wAAAABJRU5ErkJggg==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/var/folders/5s/g5kdz0d95d35jbr8tfn4wnc40000gp/T/com.microsoft.Word/WebArchiveCopyPasteTempFiles/h9cnQpK5qd71wAAAABJRU5ErkJggg==">
            <a:extLst>
              <a:ext uri="{FF2B5EF4-FFF2-40B4-BE49-F238E27FC236}">
                <a16:creationId xmlns:a16="http://schemas.microsoft.com/office/drawing/2014/main" id="{087B708A-DD1B-7C41-BB5B-12C4316C9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53027" y="0"/>
            <a:ext cx="8429096" cy="2802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FE04DB14-50F3-A844-ACD1-DDA2E0649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E6FF9E-1AD0-3849-9072-E55ECE3FAED6}"/>
              </a:ext>
            </a:extLst>
          </p:cNvPr>
          <p:cNvSpPr txBox="1"/>
          <p:nvPr/>
        </p:nvSpPr>
        <p:spPr>
          <a:xfrm>
            <a:off x="3561159" y="2679562"/>
            <a:ext cx="7412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Stéphane </a:t>
            </a:r>
            <a:r>
              <a:rPr lang="en-US" sz="4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Duguin</a:t>
            </a:r>
            <a:endParaRPr lang="en-US" sz="4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1" name="Picture 10" descr="A picture containing outdoor&#10;&#10;Description automatically generated">
            <a:extLst>
              <a:ext uri="{FF2B5EF4-FFF2-40B4-BE49-F238E27FC236}">
                <a16:creationId xmlns:a16="http://schemas.microsoft.com/office/drawing/2014/main" id="{1DF72399-9140-904C-8416-6375C427E79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902487" y="1902484"/>
            <a:ext cx="6858002" cy="305302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3180F27-E5F5-3948-A8D3-E562AB9BD5DB}"/>
              </a:ext>
            </a:extLst>
          </p:cNvPr>
          <p:cNvSpPr/>
          <p:nvPr/>
        </p:nvSpPr>
        <p:spPr>
          <a:xfrm>
            <a:off x="4634193" y="4622455"/>
            <a:ext cx="57385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NL" sz="2000" i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TF-CSIRT meeting &amp; FIRST Regional Symposium Europe</a:t>
            </a:r>
            <a:endParaRPr lang="en-NL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FC39F9-4E2A-3440-AED0-149648088DB9}"/>
              </a:ext>
            </a:extLst>
          </p:cNvPr>
          <p:cNvSpPr txBox="1"/>
          <p:nvPr/>
        </p:nvSpPr>
        <p:spPr>
          <a:xfrm>
            <a:off x="6402401" y="5330341"/>
            <a:ext cx="2058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29</a:t>
            </a:r>
            <a:r>
              <a:rPr lang="en-US" sz="1600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January 2020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D15722-B496-6140-AB2E-C1DA2BA2729D}"/>
              </a:ext>
            </a:extLst>
          </p:cNvPr>
          <p:cNvSpPr txBox="1"/>
          <p:nvPr/>
        </p:nvSpPr>
        <p:spPr>
          <a:xfrm>
            <a:off x="4634192" y="3609051"/>
            <a:ext cx="55949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Chief Executive Officer </a:t>
            </a:r>
          </a:p>
        </p:txBody>
      </p:sp>
    </p:spTree>
    <p:extLst>
      <p:ext uri="{BB962C8B-B14F-4D97-AF65-F5344CB8AC3E}">
        <p14:creationId xmlns:p14="http://schemas.microsoft.com/office/powerpoint/2010/main" val="2699692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15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Ottavia Galuzzi</dc:creator>
  <cp:lastModifiedBy>Ottavia Galuzzi</cp:lastModifiedBy>
  <cp:revision>4</cp:revision>
  <dcterms:created xsi:type="dcterms:W3CDTF">2020-01-20T14:51:33Z</dcterms:created>
  <dcterms:modified xsi:type="dcterms:W3CDTF">2020-01-27T11:19:50Z</dcterms:modified>
</cp:coreProperties>
</file>