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2.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12" r:id="rId2"/>
    <p:sldMasterId id="2147483739" r:id="rId3"/>
  </p:sldMasterIdLst>
  <p:notesMasterIdLst>
    <p:notesMasterId r:id="rId29"/>
  </p:notesMasterIdLst>
  <p:sldIdLst>
    <p:sldId id="2147470726" r:id="rId4"/>
    <p:sldId id="2147470743" r:id="rId5"/>
    <p:sldId id="2147470764" r:id="rId6"/>
    <p:sldId id="2147470744" r:id="rId7"/>
    <p:sldId id="2147470742" r:id="rId8"/>
    <p:sldId id="2147470770" r:id="rId9"/>
    <p:sldId id="2147470755" r:id="rId10"/>
    <p:sldId id="2147470746" r:id="rId11"/>
    <p:sldId id="2147470747" r:id="rId12"/>
    <p:sldId id="2147470754" r:id="rId13"/>
    <p:sldId id="2147470765" r:id="rId14"/>
    <p:sldId id="2147470761" r:id="rId15"/>
    <p:sldId id="2147470749" r:id="rId16"/>
    <p:sldId id="2147470762" r:id="rId17"/>
    <p:sldId id="2147470750" r:id="rId18"/>
    <p:sldId id="2147470771" r:id="rId19"/>
    <p:sldId id="2147470763" r:id="rId20"/>
    <p:sldId id="2147470766" r:id="rId21"/>
    <p:sldId id="2147470756" r:id="rId22"/>
    <p:sldId id="2147470757" r:id="rId23"/>
    <p:sldId id="2147470767" r:id="rId24"/>
    <p:sldId id="2147470772" r:id="rId25"/>
    <p:sldId id="375" r:id="rId26"/>
    <p:sldId id="2147470769" r:id="rId27"/>
    <p:sldId id="214747074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 Nick" id="{421A2E81-F039-409C-8025-07AF55BCB740}">
          <p14:sldIdLst>
            <p14:sldId id="2147470726"/>
            <p14:sldId id="2147470743"/>
          </p14:sldIdLst>
        </p14:section>
        <p14:section name="What's New - Dave" id="{3CCF53A6-4397-4417-B087-F3DD592E3FAF}">
          <p14:sldIdLst>
            <p14:sldId id="2147470764"/>
            <p14:sldId id="2147470744"/>
            <p14:sldId id="2147470742"/>
            <p14:sldId id="2147470770"/>
            <p14:sldId id="2147470755"/>
          </p14:sldIdLst>
        </p14:section>
        <p14:section name="Math - Nick" id="{07EDBB51-810B-4014-B1D2-70E8B3160D82}">
          <p14:sldIdLst>
            <p14:sldId id="2147470746"/>
            <p14:sldId id="2147470747"/>
            <p14:sldId id="2147470754"/>
          </p14:sldIdLst>
        </p14:section>
        <p14:section name="Scoring Part 1- Nick" id="{D855468D-3271-4093-828C-7D72990BB445}">
          <p14:sldIdLst>
            <p14:sldId id="2147470765"/>
            <p14:sldId id="2147470761"/>
            <p14:sldId id="2147470749"/>
            <p14:sldId id="2147470762"/>
            <p14:sldId id="2147470750"/>
            <p14:sldId id="2147470771"/>
            <p14:sldId id="2147470763"/>
          </p14:sldIdLst>
        </p14:section>
        <p14:section name="Scoring Part 2 - Dave" id="{9C2F89FD-16DC-4FA6-9FCA-87F2E58B99F6}">
          <p14:sldIdLst>
            <p14:sldId id="2147470766"/>
            <p14:sldId id="2147470756"/>
            <p14:sldId id="2147470757"/>
            <p14:sldId id="2147470767"/>
            <p14:sldId id="2147470772"/>
            <p14:sldId id="375"/>
          </p14:sldIdLst>
        </p14:section>
        <p14:section name="Questions?" id="{09B6A045-11DC-4901-84D7-A563A1C63CFD}">
          <p14:sldIdLst>
            <p14:sldId id="2147470769"/>
            <p14:sldId id="214747074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FC4E81-B300-4F3B-A62E-8EDFB8A02F8F}" v="10" dt="2023-09-21T13:41:15.5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11" d="100"/>
          <a:sy n="111" d="100"/>
        </p:scale>
        <p:origin x="594" y="96"/>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Leali (nleali)" userId="1bdbfa76-986f-48fe-afbe-c78e63615ce1" providerId="ADAL" clId="{FFFC4E81-B300-4F3B-A62E-8EDFB8A02F8F}"/>
    <pc:docChg chg="undo custSel addSld delSld modSld sldOrd addSection modSection">
      <pc:chgData name="Nick Leali (nleali)" userId="1bdbfa76-986f-48fe-afbe-c78e63615ce1" providerId="ADAL" clId="{FFFC4E81-B300-4F3B-A62E-8EDFB8A02F8F}" dt="2023-09-21T17:43:55.440" v="374" actId="478"/>
      <pc:docMkLst>
        <pc:docMk/>
      </pc:docMkLst>
      <pc:sldChg chg="modSp add mod ord">
        <pc:chgData name="Nick Leali (nleali)" userId="1bdbfa76-986f-48fe-afbe-c78e63615ce1" providerId="ADAL" clId="{FFFC4E81-B300-4F3B-A62E-8EDFB8A02F8F}" dt="2023-09-21T13:54:51.215" v="373"/>
        <pc:sldMkLst>
          <pc:docMk/>
          <pc:sldMk cId="4001681502" sldId="375"/>
        </pc:sldMkLst>
        <pc:spChg chg="mod">
          <ac:chgData name="Nick Leali (nleali)" userId="1bdbfa76-986f-48fe-afbe-c78e63615ce1" providerId="ADAL" clId="{FFFC4E81-B300-4F3B-A62E-8EDFB8A02F8F}" dt="2023-09-21T13:41:15.645" v="367" actId="27636"/>
          <ac:spMkLst>
            <pc:docMk/>
            <pc:sldMk cId="4001681502" sldId="375"/>
            <ac:spMk id="3" creationId="{6932DAF2-B315-D62D-8E1D-53ABB4CE5601}"/>
          </ac:spMkLst>
        </pc:spChg>
      </pc:sldChg>
      <pc:sldChg chg="modSp mod">
        <pc:chgData name="Nick Leali (nleali)" userId="1bdbfa76-986f-48fe-afbe-c78e63615ce1" providerId="ADAL" clId="{FFFC4E81-B300-4F3B-A62E-8EDFB8A02F8F}" dt="2023-09-20T02:59:37.696" v="287" actId="403"/>
        <pc:sldMkLst>
          <pc:docMk/>
          <pc:sldMk cId="923907252" sldId="2147470742"/>
        </pc:sldMkLst>
        <pc:spChg chg="mod">
          <ac:chgData name="Nick Leali (nleali)" userId="1bdbfa76-986f-48fe-afbe-c78e63615ce1" providerId="ADAL" clId="{FFFC4E81-B300-4F3B-A62E-8EDFB8A02F8F}" dt="2023-09-20T02:59:37.696" v="287" actId="403"/>
          <ac:spMkLst>
            <pc:docMk/>
            <pc:sldMk cId="923907252" sldId="2147470742"/>
            <ac:spMk id="2" creationId="{0607DF36-16CA-D251-CC8F-804C2CA49B68}"/>
          </ac:spMkLst>
        </pc:spChg>
        <pc:spChg chg="mod">
          <ac:chgData name="Nick Leali (nleali)" userId="1bdbfa76-986f-48fe-afbe-c78e63615ce1" providerId="ADAL" clId="{FFFC4E81-B300-4F3B-A62E-8EDFB8A02F8F}" dt="2023-09-20T02:59:25.493" v="285" actId="403"/>
          <ac:spMkLst>
            <pc:docMk/>
            <pc:sldMk cId="923907252" sldId="2147470742"/>
            <ac:spMk id="4" creationId="{90604D91-23CE-E486-03AE-1650ACA5FE89}"/>
          </ac:spMkLst>
        </pc:spChg>
      </pc:sldChg>
      <pc:sldChg chg="addSp delSp modSp mod modClrScheme chgLayout">
        <pc:chgData name="Nick Leali (nleali)" userId="1bdbfa76-986f-48fe-afbe-c78e63615ce1" providerId="ADAL" clId="{FFFC4E81-B300-4F3B-A62E-8EDFB8A02F8F}" dt="2023-09-20T02:59:44.751" v="290" actId="403"/>
        <pc:sldMkLst>
          <pc:docMk/>
          <pc:sldMk cId="3549578688" sldId="2147470744"/>
        </pc:sldMkLst>
        <pc:spChg chg="add del mod ord">
          <ac:chgData name="Nick Leali (nleali)" userId="1bdbfa76-986f-48fe-afbe-c78e63615ce1" providerId="ADAL" clId="{FFFC4E81-B300-4F3B-A62E-8EDFB8A02F8F}" dt="2023-09-20T02:39:24.169" v="263" actId="478"/>
          <ac:spMkLst>
            <pc:docMk/>
            <pc:sldMk cId="3549578688" sldId="2147470744"/>
            <ac:spMk id="3" creationId="{6DEB8344-4CEB-9065-43CD-7F0677E187C9}"/>
          </ac:spMkLst>
        </pc:spChg>
        <pc:spChg chg="add del mod ord">
          <ac:chgData name="Nick Leali (nleali)" userId="1bdbfa76-986f-48fe-afbe-c78e63615ce1" providerId="ADAL" clId="{FFFC4E81-B300-4F3B-A62E-8EDFB8A02F8F}" dt="2023-09-20T02:39:30.224" v="267" actId="478"/>
          <ac:spMkLst>
            <pc:docMk/>
            <pc:sldMk cId="3549578688" sldId="2147470744"/>
            <ac:spMk id="4" creationId="{E6D6C2B3-084A-18A8-12A8-F9A274795042}"/>
          </ac:spMkLst>
        </pc:spChg>
        <pc:spChg chg="add del mod">
          <ac:chgData name="Nick Leali (nleali)" userId="1bdbfa76-986f-48fe-afbe-c78e63615ce1" providerId="ADAL" clId="{FFFC4E81-B300-4F3B-A62E-8EDFB8A02F8F}" dt="2023-09-20T02:59:44.751" v="290" actId="403"/>
          <ac:spMkLst>
            <pc:docMk/>
            <pc:sldMk cId="3549578688" sldId="2147470744"/>
            <ac:spMk id="5" creationId="{D53636C5-4E81-BF40-922C-3718C5FA4D8D}"/>
          </ac:spMkLst>
        </pc:spChg>
        <pc:spChg chg="add del mod ord">
          <ac:chgData name="Nick Leali (nleali)" userId="1bdbfa76-986f-48fe-afbe-c78e63615ce1" providerId="ADAL" clId="{FFFC4E81-B300-4F3B-A62E-8EDFB8A02F8F}" dt="2023-09-20T02:39:32.177" v="268" actId="478"/>
          <ac:spMkLst>
            <pc:docMk/>
            <pc:sldMk cId="3549578688" sldId="2147470744"/>
            <ac:spMk id="6" creationId="{B6594AE3-387A-0FA1-9F98-BA2115314CE5}"/>
          </ac:spMkLst>
        </pc:spChg>
        <pc:spChg chg="add del mod ord">
          <ac:chgData name="Nick Leali (nleali)" userId="1bdbfa76-986f-48fe-afbe-c78e63615ce1" providerId="ADAL" clId="{FFFC4E81-B300-4F3B-A62E-8EDFB8A02F8F}" dt="2023-09-20T02:39:29.165" v="266" actId="478"/>
          <ac:spMkLst>
            <pc:docMk/>
            <pc:sldMk cId="3549578688" sldId="2147470744"/>
            <ac:spMk id="7" creationId="{D289C722-0217-DE29-D7FB-69FFBCFAFA2F}"/>
          </ac:spMkLst>
        </pc:spChg>
        <pc:spChg chg="add del mod ord">
          <ac:chgData name="Nick Leali (nleali)" userId="1bdbfa76-986f-48fe-afbe-c78e63615ce1" providerId="ADAL" clId="{FFFC4E81-B300-4F3B-A62E-8EDFB8A02F8F}" dt="2023-09-20T02:39:27.628" v="265" actId="478"/>
          <ac:spMkLst>
            <pc:docMk/>
            <pc:sldMk cId="3549578688" sldId="2147470744"/>
            <ac:spMk id="8" creationId="{C54B54F3-6A2E-1B10-9369-BF71271BC313}"/>
          </ac:spMkLst>
        </pc:spChg>
        <pc:spChg chg="add del mod ord">
          <ac:chgData name="Nick Leali (nleali)" userId="1bdbfa76-986f-48fe-afbe-c78e63615ce1" providerId="ADAL" clId="{FFFC4E81-B300-4F3B-A62E-8EDFB8A02F8F}" dt="2023-09-20T02:39:25.188" v="264" actId="478"/>
          <ac:spMkLst>
            <pc:docMk/>
            <pc:sldMk cId="3549578688" sldId="2147470744"/>
            <ac:spMk id="9" creationId="{3E2F5E92-932C-2527-FD56-3E46DD7C8CB4}"/>
          </ac:spMkLst>
        </pc:spChg>
        <pc:spChg chg="mod ord">
          <ac:chgData name="Nick Leali (nleali)" userId="1bdbfa76-986f-48fe-afbe-c78e63615ce1" providerId="ADAL" clId="{FFFC4E81-B300-4F3B-A62E-8EDFB8A02F8F}" dt="2023-09-20T02:40:13.694" v="275" actId="403"/>
          <ac:spMkLst>
            <pc:docMk/>
            <pc:sldMk cId="3549578688" sldId="2147470744"/>
            <ac:spMk id="10" creationId="{26D1E4D4-FA05-D6FD-B3EE-83B4E88FB0D2}"/>
          </ac:spMkLst>
        </pc:spChg>
      </pc:sldChg>
      <pc:sldChg chg="delSp mod">
        <pc:chgData name="Nick Leali (nleali)" userId="1bdbfa76-986f-48fe-afbe-c78e63615ce1" providerId="ADAL" clId="{FFFC4E81-B300-4F3B-A62E-8EDFB8A02F8F}" dt="2023-09-20T02:58:48.726" v="281" actId="478"/>
        <pc:sldMkLst>
          <pc:docMk/>
          <pc:sldMk cId="3657958767" sldId="2147470746"/>
        </pc:sldMkLst>
        <pc:spChg chg="del">
          <ac:chgData name="Nick Leali (nleali)" userId="1bdbfa76-986f-48fe-afbe-c78e63615ce1" providerId="ADAL" clId="{FFFC4E81-B300-4F3B-A62E-8EDFB8A02F8F}" dt="2023-09-20T02:58:48.726" v="281" actId="478"/>
          <ac:spMkLst>
            <pc:docMk/>
            <pc:sldMk cId="3657958767" sldId="2147470746"/>
            <ac:spMk id="11" creationId="{10FC4118-7F30-BD6F-1171-FEA6F0565853}"/>
          </ac:spMkLst>
        </pc:spChg>
      </pc:sldChg>
      <pc:sldChg chg="modSp mod">
        <pc:chgData name="Nick Leali (nleali)" userId="1bdbfa76-986f-48fe-afbe-c78e63615ce1" providerId="ADAL" clId="{FFFC4E81-B300-4F3B-A62E-8EDFB8A02F8F}" dt="2023-09-20T03:02:34.440" v="324" actId="20577"/>
        <pc:sldMkLst>
          <pc:docMk/>
          <pc:sldMk cId="1422987518" sldId="2147470747"/>
        </pc:sldMkLst>
        <pc:spChg chg="mod">
          <ac:chgData name="Nick Leali (nleali)" userId="1bdbfa76-986f-48fe-afbe-c78e63615ce1" providerId="ADAL" clId="{FFFC4E81-B300-4F3B-A62E-8EDFB8A02F8F}" dt="2023-09-20T03:02:34.440" v="324" actId="20577"/>
          <ac:spMkLst>
            <pc:docMk/>
            <pc:sldMk cId="1422987518" sldId="2147470747"/>
            <ac:spMk id="2" creationId="{8DA5932A-85F2-DF67-D339-5D3E5D5177F5}"/>
          </ac:spMkLst>
        </pc:spChg>
        <pc:spChg chg="mod">
          <ac:chgData name="Nick Leali (nleali)" userId="1bdbfa76-986f-48fe-afbe-c78e63615ce1" providerId="ADAL" clId="{FFFC4E81-B300-4F3B-A62E-8EDFB8A02F8F}" dt="2023-09-20T03:02:29.683" v="323" actId="403"/>
          <ac:spMkLst>
            <pc:docMk/>
            <pc:sldMk cId="1422987518" sldId="2147470747"/>
            <ac:spMk id="8" creationId="{DD5E95B1-6ED5-A882-6645-9115316FD5B7}"/>
          </ac:spMkLst>
        </pc:spChg>
        <pc:graphicFrameChg chg="mod">
          <ac:chgData name="Nick Leali (nleali)" userId="1bdbfa76-986f-48fe-afbe-c78e63615ce1" providerId="ADAL" clId="{FFFC4E81-B300-4F3B-A62E-8EDFB8A02F8F}" dt="2023-09-20T02:42:18.164" v="279" actId="1076"/>
          <ac:graphicFrameMkLst>
            <pc:docMk/>
            <pc:sldMk cId="1422987518" sldId="2147470747"/>
            <ac:graphicFrameMk id="3" creationId="{06AB4697-60CE-1B43-D806-182E59DDA5E8}"/>
          </ac:graphicFrameMkLst>
        </pc:graphicFrameChg>
      </pc:sldChg>
      <pc:sldChg chg="modSp mod">
        <pc:chgData name="Nick Leali (nleali)" userId="1bdbfa76-986f-48fe-afbe-c78e63615ce1" providerId="ADAL" clId="{FFFC4E81-B300-4F3B-A62E-8EDFB8A02F8F}" dt="2023-09-20T03:03:01.271" v="330" actId="403"/>
        <pc:sldMkLst>
          <pc:docMk/>
          <pc:sldMk cId="2717418730" sldId="2147470749"/>
        </pc:sldMkLst>
        <pc:spChg chg="mod">
          <ac:chgData name="Nick Leali (nleali)" userId="1bdbfa76-986f-48fe-afbe-c78e63615ce1" providerId="ADAL" clId="{FFFC4E81-B300-4F3B-A62E-8EDFB8A02F8F}" dt="2023-09-20T03:03:01.271" v="330" actId="403"/>
          <ac:spMkLst>
            <pc:docMk/>
            <pc:sldMk cId="2717418730" sldId="2147470749"/>
            <ac:spMk id="3" creationId="{28E3562E-F009-48AC-B507-E0A2DC7B9733}"/>
          </ac:spMkLst>
        </pc:spChg>
        <pc:graphicFrameChg chg="modGraphic">
          <ac:chgData name="Nick Leali (nleali)" userId="1bdbfa76-986f-48fe-afbe-c78e63615ce1" providerId="ADAL" clId="{FFFC4E81-B300-4F3B-A62E-8EDFB8A02F8F}" dt="2023-09-20T02:36:16.598" v="259" actId="255"/>
          <ac:graphicFrameMkLst>
            <pc:docMk/>
            <pc:sldMk cId="2717418730" sldId="2147470749"/>
            <ac:graphicFrameMk id="5" creationId="{1CDE91E6-1165-EE26-C09E-EA85FC8AE3D6}"/>
          </ac:graphicFrameMkLst>
        </pc:graphicFrameChg>
      </pc:sldChg>
      <pc:sldChg chg="modSp mod">
        <pc:chgData name="Nick Leali (nleali)" userId="1bdbfa76-986f-48fe-afbe-c78e63615ce1" providerId="ADAL" clId="{FFFC4E81-B300-4F3B-A62E-8EDFB8A02F8F}" dt="2023-09-20T03:03:07.772" v="332" actId="403"/>
        <pc:sldMkLst>
          <pc:docMk/>
          <pc:sldMk cId="2726121213" sldId="2147470750"/>
        </pc:sldMkLst>
        <pc:spChg chg="mod">
          <ac:chgData name="Nick Leali (nleali)" userId="1bdbfa76-986f-48fe-afbe-c78e63615ce1" providerId="ADAL" clId="{FFFC4E81-B300-4F3B-A62E-8EDFB8A02F8F}" dt="2023-09-20T02:35:21.807" v="255" actId="20577"/>
          <ac:spMkLst>
            <pc:docMk/>
            <pc:sldMk cId="2726121213" sldId="2147470750"/>
            <ac:spMk id="2" creationId="{00B61EBB-9263-4C94-8BD3-CC07478DB925}"/>
          </ac:spMkLst>
        </pc:spChg>
        <pc:spChg chg="mod">
          <ac:chgData name="Nick Leali (nleali)" userId="1bdbfa76-986f-48fe-afbe-c78e63615ce1" providerId="ADAL" clId="{FFFC4E81-B300-4F3B-A62E-8EDFB8A02F8F}" dt="2023-09-20T03:03:07.772" v="332" actId="403"/>
          <ac:spMkLst>
            <pc:docMk/>
            <pc:sldMk cId="2726121213" sldId="2147470750"/>
            <ac:spMk id="3" creationId="{28E3562E-F009-48AC-B507-E0A2DC7B9733}"/>
          </ac:spMkLst>
        </pc:spChg>
        <pc:graphicFrameChg chg="modGraphic">
          <ac:chgData name="Nick Leali (nleali)" userId="1bdbfa76-986f-48fe-afbe-c78e63615ce1" providerId="ADAL" clId="{FFFC4E81-B300-4F3B-A62E-8EDFB8A02F8F}" dt="2023-09-20T02:35:17.807" v="254" actId="255"/>
          <ac:graphicFrameMkLst>
            <pc:docMk/>
            <pc:sldMk cId="2726121213" sldId="2147470750"/>
            <ac:graphicFrameMk id="5" creationId="{1CDE91E6-1165-EE26-C09E-EA85FC8AE3D6}"/>
          </ac:graphicFrameMkLst>
        </pc:graphicFrameChg>
      </pc:sldChg>
      <pc:sldChg chg="modSp del mod">
        <pc:chgData name="Nick Leali (nleali)" userId="1bdbfa76-986f-48fe-afbe-c78e63615ce1" providerId="ADAL" clId="{FFFC4E81-B300-4F3B-A62E-8EDFB8A02F8F}" dt="2023-09-21T13:08:12.657" v="365" actId="47"/>
        <pc:sldMkLst>
          <pc:docMk/>
          <pc:sldMk cId="968808467" sldId="2147470751"/>
        </pc:sldMkLst>
        <pc:spChg chg="mod">
          <ac:chgData name="Nick Leali (nleali)" userId="1bdbfa76-986f-48fe-afbe-c78e63615ce1" providerId="ADAL" clId="{FFFC4E81-B300-4F3B-A62E-8EDFB8A02F8F}" dt="2023-09-20T03:02:58.313" v="329" actId="403"/>
          <ac:spMkLst>
            <pc:docMk/>
            <pc:sldMk cId="968808467" sldId="2147470751"/>
            <ac:spMk id="3" creationId="{28E3562E-F009-48AC-B507-E0A2DC7B9733}"/>
          </ac:spMkLst>
        </pc:spChg>
      </pc:sldChg>
      <pc:sldChg chg="modSp mod">
        <pc:chgData name="Nick Leali (nleali)" userId="1bdbfa76-986f-48fe-afbe-c78e63615ce1" providerId="ADAL" clId="{FFFC4E81-B300-4F3B-A62E-8EDFB8A02F8F}" dt="2023-09-20T03:02:23.766" v="321" actId="207"/>
        <pc:sldMkLst>
          <pc:docMk/>
          <pc:sldMk cId="1141244508" sldId="2147470754"/>
        </pc:sldMkLst>
        <pc:spChg chg="mod">
          <ac:chgData name="Nick Leali (nleali)" userId="1bdbfa76-986f-48fe-afbe-c78e63615ce1" providerId="ADAL" clId="{FFFC4E81-B300-4F3B-A62E-8EDFB8A02F8F}" dt="2023-09-20T03:02:23.766" v="321" actId="207"/>
          <ac:spMkLst>
            <pc:docMk/>
            <pc:sldMk cId="1141244508" sldId="2147470754"/>
            <ac:spMk id="8" creationId="{DD5E95B1-6ED5-A882-6645-9115316FD5B7}"/>
          </ac:spMkLst>
        </pc:spChg>
        <pc:graphicFrameChg chg="modGraphic">
          <ac:chgData name="Nick Leali (nleali)" userId="1bdbfa76-986f-48fe-afbe-c78e63615ce1" providerId="ADAL" clId="{FFFC4E81-B300-4F3B-A62E-8EDFB8A02F8F}" dt="2023-09-20T03:02:01.512" v="315" actId="20577"/>
          <ac:graphicFrameMkLst>
            <pc:docMk/>
            <pc:sldMk cId="1141244508" sldId="2147470754"/>
            <ac:graphicFrameMk id="5" creationId="{05FE93D7-F608-FC05-A2C2-A4EA0D109282}"/>
          </ac:graphicFrameMkLst>
        </pc:graphicFrameChg>
      </pc:sldChg>
      <pc:sldChg chg="modSp mod">
        <pc:chgData name="Nick Leali (nleali)" userId="1bdbfa76-986f-48fe-afbe-c78e63615ce1" providerId="ADAL" clId="{FFFC4E81-B300-4F3B-A62E-8EDFB8A02F8F}" dt="2023-09-20T03:00:47.220" v="307" actId="113"/>
        <pc:sldMkLst>
          <pc:docMk/>
          <pc:sldMk cId="1522592714" sldId="2147470755"/>
        </pc:sldMkLst>
        <pc:spChg chg="mod">
          <ac:chgData name="Nick Leali (nleali)" userId="1bdbfa76-986f-48fe-afbe-c78e63615ce1" providerId="ADAL" clId="{FFFC4E81-B300-4F3B-A62E-8EDFB8A02F8F}" dt="2023-09-20T03:00:47.220" v="307" actId="113"/>
          <ac:spMkLst>
            <pc:docMk/>
            <pc:sldMk cId="1522592714" sldId="2147470755"/>
            <ac:spMk id="8" creationId="{DD5E95B1-6ED5-A882-6645-9115316FD5B7}"/>
          </ac:spMkLst>
        </pc:spChg>
      </pc:sldChg>
      <pc:sldChg chg="modSp mod">
        <pc:chgData name="Nick Leali (nleali)" userId="1bdbfa76-986f-48fe-afbe-c78e63615ce1" providerId="ADAL" clId="{FFFC4E81-B300-4F3B-A62E-8EDFB8A02F8F}" dt="2023-09-20T03:03:50.703" v="346" actId="403"/>
        <pc:sldMkLst>
          <pc:docMk/>
          <pc:sldMk cId="3141568132" sldId="2147470756"/>
        </pc:sldMkLst>
        <pc:spChg chg="mod">
          <ac:chgData name="Nick Leali (nleali)" userId="1bdbfa76-986f-48fe-afbe-c78e63615ce1" providerId="ADAL" clId="{FFFC4E81-B300-4F3B-A62E-8EDFB8A02F8F}" dt="2023-09-20T03:03:50.703" v="346" actId="403"/>
          <ac:spMkLst>
            <pc:docMk/>
            <pc:sldMk cId="3141568132" sldId="2147470756"/>
            <ac:spMk id="3" creationId="{28E3562E-F009-48AC-B507-E0A2DC7B9733}"/>
          </ac:spMkLst>
        </pc:spChg>
        <pc:graphicFrameChg chg="modGraphic">
          <ac:chgData name="Nick Leali (nleali)" userId="1bdbfa76-986f-48fe-afbe-c78e63615ce1" providerId="ADAL" clId="{FFFC4E81-B300-4F3B-A62E-8EDFB8A02F8F}" dt="2023-09-20T02:33:03.185" v="129" actId="255"/>
          <ac:graphicFrameMkLst>
            <pc:docMk/>
            <pc:sldMk cId="3141568132" sldId="2147470756"/>
            <ac:graphicFrameMk id="5" creationId="{1CDE91E6-1165-EE26-C09E-EA85FC8AE3D6}"/>
          </ac:graphicFrameMkLst>
        </pc:graphicFrameChg>
      </pc:sldChg>
      <pc:sldChg chg="modSp mod">
        <pc:chgData name="Nick Leali (nleali)" userId="1bdbfa76-986f-48fe-afbe-c78e63615ce1" providerId="ADAL" clId="{FFFC4E81-B300-4F3B-A62E-8EDFB8A02F8F}" dt="2023-09-20T03:03:46.628" v="345" actId="403"/>
        <pc:sldMkLst>
          <pc:docMk/>
          <pc:sldMk cId="3170540527" sldId="2147470757"/>
        </pc:sldMkLst>
        <pc:spChg chg="mod">
          <ac:chgData name="Nick Leali (nleali)" userId="1bdbfa76-986f-48fe-afbe-c78e63615ce1" providerId="ADAL" clId="{FFFC4E81-B300-4F3B-A62E-8EDFB8A02F8F}" dt="2023-09-20T03:03:46.628" v="345" actId="403"/>
          <ac:spMkLst>
            <pc:docMk/>
            <pc:sldMk cId="3170540527" sldId="2147470757"/>
            <ac:spMk id="3" creationId="{28E3562E-F009-48AC-B507-E0A2DC7B9733}"/>
          </ac:spMkLst>
        </pc:spChg>
        <pc:graphicFrameChg chg="mod modGraphic">
          <ac:chgData name="Nick Leali (nleali)" userId="1bdbfa76-986f-48fe-afbe-c78e63615ce1" providerId="ADAL" clId="{FFFC4E81-B300-4F3B-A62E-8EDFB8A02F8F}" dt="2023-09-20T02:33:13.296" v="133" actId="255"/>
          <ac:graphicFrameMkLst>
            <pc:docMk/>
            <pc:sldMk cId="3170540527" sldId="2147470757"/>
            <ac:graphicFrameMk id="5" creationId="{1CDE91E6-1165-EE26-C09E-EA85FC8AE3D6}"/>
          </ac:graphicFrameMkLst>
        </pc:graphicFrameChg>
      </pc:sldChg>
      <pc:sldChg chg="modSp mod">
        <pc:chgData name="Nick Leali (nleali)" userId="1bdbfa76-986f-48fe-afbe-c78e63615ce1" providerId="ADAL" clId="{FFFC4E81-B300-4F3B-A62E-8EDFB8A02F8F}" dt="2023-09-20T03:02:54.641" v="328" actId="403"/>
        <pc:sldMkLst>
          <pc:docMk/>
          <pc:sldMk cId="3307584844" sldId="2147470762"/>
        </pc:sldMkLst>
        <pc:spChg chg="mod">
          <ac:chgData name="Nick Leali (nleali)" userId="1bdbfa76-986f-48fe-afbe-c78e63615ce1" providerId="ADAL" clId="{FFFC4E81-B300-4F3B-A62E-8EDFB8A02F8F}" dt="2023-09-20T03:02:54.641" v="328" actId="403"/>
          <ac:spMkLst>
            <pc:docMk/>
            <pc:sldMk cId="3307584844" sldId="2147470762"/>
            <ac:spMk id="3" creationId="{28E3562E-F009-48AC-B507-E0A2DC7B9733}"/>
          </ac:spMkLst>
        </pc:spChg>
        <pc:graphicFrameChg chg="modGraphic">
          <ac:chgData name="Nick Leali (nleali)" userId="1bdbfa76-986f-48fe-afbe-c78e63615ce1" providerId="ADAL" clId="{FFFC4E81-B300-4F3B-A62E-8EDFB8A02F8F}" dt="2023-09-20T02:36:00.533" v="257" actId="255"/>
          <ac:graphicFrameMkLst>
            <pc:docMk/>
            <pc:sldMk cId="3307584844" sldId="2147470762"/>
            <ac:graphicFrameMk id="5" creationId="{1CDE91E6-1165-EE26-C09E-EA85FC8AE3D6}"/>
          </ac:graphicFrameMkLst>
        </pc:graphicFrameChg>
      </pc:sldChg>
      <pc:sldChg chg="delSp modSp mod">
        <pc:chgData name="Nick Leali (nleali)" userId="1bdbfa76-986f-48fe-afbe-c78e63615ce1" providerId="ADAL" clId="{FFFC4E81-B300-4F3B-A62E-8EDFB8A02F8F}" dt="2023-09-21T17:43:55.440" v="374" actId="478"/>
        <pc:sldMkLst>
          <pc:docMk/>
          <pc:sldMk cId="1339638506" sldId="2147470763"/>
        </pc:sldMkLst>
        <pc:spChg chg="mod">
          <ac:chgData name="Nick Leali (nleali)" userId="1bdbfa76-986f-48fe-afbe-c78e63615ce1" providerId="ADAL" clId="{FFFC4E81-B300-4F3B-A62E-8EDFB8A02F8F}" dt="2023-09-14T17:20:06.638" v="52" actId="20577"/>
          <ac:spMkLst>
            <pc:docMk/>
            <pc:sldMk cId="1339638506" sldId="2147470763"/>
            <ac:spMk id="3" creationId="{22788C46-D0BC-4307-AE55-7601A139E7CB}"/>
          </ac:spMkLst>
        </pc:spChg>
        <pc:spChg chg="del">
          <ac:chgData name="Nick Leali (nleali)" userId="1bdbfa76-986f-48fe-afbe-c78e63615ce1" providerId="ADAL" clId="{FFFC4E81-B300-4F3B-A62E-8EDFB8A02F8F}" dt="2023-09-21T17:43:55.440" v="374" actId="478"/>
          <ac:spMkLst>
            <pc:docMk/>
            <pc:sldMk cId="1339638506" sldId="2147470763"/>
            <ac:spMk id="5" creationId="{6209FEB4-4C5C-EB43-9696-7B42453DB79B}"/>
          </ac:spMkLst>
        </pc:spChg>
      </pc:sldChg>
      <pc:sldChg chg="modSp mod">
        <pc:chgData name="Nick Leali (nleali)" userId="1bdbfa76-986f-48fe-afbe-c78e63615ce1" providerId="ADAL" clId="{FFFC4E81-B300-4F3B-A62E-8EDFB8A02F8F}" dt="2023-09-20T03:00:03.512" v="296" actId="6549"/>
        <pc:sldMkLst>
          <pc:docMk/>
          <pc:sldMk cId="3456318664" sldId="2147470764"/>
        </pc:sldMkLst>
        <pc:spChg chg="mod">
          <ac:chgData name="Nick Leali (nleali)" userId="1bdbfa76-986f-48fe-afbe-c78e63615ce1" providerId="ADAL" clId="{FFFC4E81-B300-4F3B-A62E-8EDFB8A02F8F}" dt="2023-09-20T03:00:03.512" v="296" actId="6549"/>
          <ac:spMkLst>
            <pc:docMk/>
            <pc:sldMk cId="3456318664" sldId="2147470764"/>
            <ac:spMk id="2" creationId="{D23F61E4-4CC6-E840-9B03-0CBB9B37A139}"/>
          </ac:spMkLst>
        </pc:spChg>
      </pc:sldChg>
      <pc:sldChg chg="modSp mod">
        <pc:chgData name="Nick Leali (nleali)" userId="1bdbfa76-986f-48fe-afbe-c78e63615ce1" providerId="ADAL" clId="{FFFC4E81-B300-4F3B-A62E-8EDFB8A02F8F}" dt="2023-09-20T03:03:56.763" v="349" actId="403"/>
        <pc:sldMkLst>
          <pc:docMk/>
          <pc:sldMk cId="1534512117" sldId="2147470767"/>
        </pc:sldMkLst>
        <pc:spChg chg="mod">
          <ac:chgData name="Nick Leali (nleali)" userId="1bdbfa76-986f-48fe-afbe-c78e63615ce1" providerId="ADAL" clId="{FFFC4E81-B300-4F3B-A62E-8EDFB8A02F8F}" dt="2023-09-20T02:26:54.928" v="71" actId="404"/>
          <ac:spMkLst>
            <pc:docMk/>
            <pc:sldMk cId="1534512117" sldId="2147470767"/>
            <ac:spMk id="2" creationId="{00B61EBB-9263-4C94-8BD3-CC07478DB925}"/>
          </ac:spMkLst>
        </pc:spChg>
        <pc:spChg chg="mod">
          <ac:chgData name="Nick Leali (nleali)" userId="1bdbfa76-986f-48fe-afbe-c78e63615ce1" providerId="ADAL" clId="{FFFC4E81-B300-4F3B-A62E-8EDFB8A02F8F}" dt="2023-09-20T03:03:56.763" v="349" actId="403"/>
          <ac:spMkLst>
            <pc:docMk/>
            <pc:sldMk cId="1534512117" sldId="2147470767"/>
            <ac:spMk id="3" creationId="{28E3562E-F009-48AC-B507-E0A2DC7B9733}"/>
          </ac:spMkLst>
        </pc:spChg>
        <pc:graphicFrameChg chg="mod modGraphic">
          <ac:chgData name="Nick Leali (nleali)" userId="1bdbfa76-986f-48fe-afbe-c78e63615ce1" providerId="ADAL" clId="{FFFC4E81-B300-4F3B-A62E-8EDFB8A02F8F}" dt="2023-09-20T02:33:52.924" v="143" actId="14100"/>
          <ac:graphicFrameMkLst>
            <pc:docMk/>
            <pc:sldMk cId="1534512117" sldId="2147470767"/>
            <ac:graphicFrameMk id="5" creationId="{1CDE91E6-1165-EE26-C09E-EA85FC8AE3D6}"/>
          </ac:graphicFrameMkLst>
        </pc:graphicFrameChg>
      </pc:sldChg>
      <pc:sldChg chg="delSp modSp mod">
        <pc:chgData name="Nick Leali (nleali)" userId="1bdbfa76-986f-48fe-afbe-c78e63615ce1" providerId="ADAL" clId="{FFFC4E81-B300-4F3B-A62E-8EDFB8A02F8F}" dt="2023-09-20T03:00:52.020" v="309" actId="403"/>
        <pc:sldMkLst>
          <pc:docMk/>
          <pc:sldMk cId="2910926974" sldId="2147470770"/>
        </pc:sldMkLst>
        <pc:spChg chg="mod">
          <ac:chgData name="Nick Leali (nleali)" userId="1bdbfa76-986f-48fe-afbe-c78e63615ce1" providerId="ADAL" clId="{FFFC4E81-B300-4F3B-A62E-8EDFB8A02F8F}" dt="2023-09-20T03:00:52.020" v="309" actId="403"/>
          <ac:spMkLst>
            <pc:docMk/>
            <pc:sldMk cId="2910926974" sldId="2147470770"/>
            <ac:spMk id="2" creationId="{6C6917FC-FCFE-4E18-5030-A03BEC7A99DB}"/>
          </ac:spMkLst>
        </pc:spChg>
        <pc:spChg chg="del">
          <ac:chgData name="Nick Leali (nleali)" userId="1bdbfa76-986f-48fe-afbe-c78e63615ce1" providerId="ADAL" clId="{FFFC4E81-B300-4F3B-A62E-8EDFB8A02F8F}" dt="2023-09-20T02:58:56.876" v="282" actId="478"/>
          <ac:spMkLst>
            <pc:docMk/>
            <pc:sldMk cId="2910926974" sldId="2147470770"/>
            <ac:spMk id="5" creationId="{D16FDEED-FA49-6C6A-D71C-6C32FC0738E5}"/>
          </ac:spMkLst>
        </pc:spChg>
        <pc:spChg chg="mod">
          <ac:chgData name="Nick Leali (nleali)" userId="1bdbfa76-986f-48fe-afbe-c78e63615ce1" providerId="ADAL" clId="{FFFC4E81-B300-4F3B-A62E-8EDFB8A02F8F}" dt="2023-09-20T02:59:14.368" v="284" actId="14100"/>
          <ac:spMkLst>
            <pc:docMk/>
            <pc:sldMk cId="2910926974" sldId="2147470770"/>
            <ac:spMk id="12" creationId="{C3E3310D-505E-D3DA-06E1-AA131166DAEB}"/>
          </ac:spMkLst>
        </pc:spChg>
      </pc:sldChg>
      <pc:sldChg chg="modSp mod">
        <pc:chgData name="Nick Leali (nleali)" userId="1bdbfa76-986f-48fe-afbe-c78e63615ce1" providerId="ADAL" clId="{FFFC4E81-B300-4F3B-A62E-8EDFB8A02F8F}" dt="2023-09-20T03:03:20.266" v="336" actId="404"/>
        <pc:sldMkLst>
          <pc:docMk/>
          <pc:sldMk cId="1194029675" sldId="2147470771"/>
        </pc:sldMkLst>
        <pc:spChg chg="mod">
          <ac:chgData name="Nick Leali (nleali)" userId="1bdbfa76-986f-48fe-afbe-c78e63615ce1" providerId="ADAL" clId="{FFFC4E81-B300-4F3B-A62E-8EDFB8A02F8F}" dt="2023-09-20T02:35:00.820" v="252" actId="20577"/>
          <ac:spMkLst>
            <pc:docMk/>
            <pc:sldMk cId="1194029675" sldId="2147470771"/>
            <ac:spMk id="2" creationId="{00B61EBB-9263-4C94-8BD3-CC07478DB925}"/>
          </ac:spMkLst>
        </pc:spChg>
        <pc:spChg chg="mod">
          <ac:chgData name="Nick Leali (nleali)" userId="1bdbfa76-986f-48fe-afbe-c78e63615ce1" providerId="ADAL" clId="{FFFC4E81-B300-4F3B-A62E-8EDFB8A02F8F}" dt="2023-09-20T03:03:20.266" v="336" actId="404"/>
          <ac:spMkLst>
            <pc:docMk/>
            <pc:sldMk cId="1194029675" sldId="2147470771"/>
            <ac:spMk id="3" creationId="{28E3562E-F009-48AC-B507-E0A2DC7B9733}"/>
          </ac:spMkLst>
        </pc:spChg>
        <pc:graphicFrameChg chg="modGraphic">
          <ac:chgData name="Nick Leali (nleali)" userId="1bdbfa76-986f-48fe-afbe-c78e63615ce1" providerId="ADAL" clId="{FFFC4E81-B300-4F3B-A62E-8EDFB8A02F8F}" dt="2023-09-20T02:34:26.390" v="145" actId="255"/>
          <ac:graphicFrameMkLst>
            <pc:docMk/>
            <pc:sldMk cId="1194029675" sldId="2147470771"/>
            <ac:graphicFrameMk id="5" creationId="{1CDE91E6-1165-EE26-C09E-EA85FC8AE3D6}"/>
          </ac:graphicFrameMkLst>
        </pc:graphicFrameChg>
      </pc:sldChg>
      <pc:sldChg chg="modSp add mod">
        <pc:chgData name="Nick Leali (nleali)" userId="1bdbfa76-986f-48fe-afbe-c78e63615ce1" providerId="ADAL" clId="{FFFC4E81-B300-4F3B-A62E-8EDFB8A02F8F}" dt="2023-09-20T03:04:03.475" v="352" actId="403"/>
        <pc:sldMkLst>
          <pc:docMk/>
          <pc:sldMk cId="2659095028" sldId="2147470772"/>
        </pc:sldMkLst>
        <pc:spChg chg="mod">
          <ac:chgData name="Nick Leali (nleali)" userId="1bdbfa76-986f-48fe-afbe-c78e63615ce1" providerId="ADAL" clId="{FFFC4E81-B300-4F3B-A62E-8EDFB8A02F8F}" dt="2023-09-20T02:30:29.355" v="99" actId="6549"/>
          <ac:spMkLst>
            <pc:docMk/>
            <pc:sldMk cId="2659095028" sldId="2147470772"/>
            <ac:spMk id="2" creationId="{00B61EBB-9263-4C94-8BD3-CC07478DB925}"/>
          </ac:spMkLst>
        </pc:spChg>
        <pc:spChg chg="mod">
          <ac:chgData name="Nick Leali (nleali)" userId="1bdbfa76-986f-48fe-afbe-c78e63615ce1" providerId="ADAL" clId="{FFFC4E81-B300-4F3B-A62E-8EDFB8A02F8F}" dt="2023-09-20T03:04:03.475" v="352" actId="403"/>
          <ac:spMkLst>
            <pc:docMk/>
            <pc:sldMk cId="2659095028" sldId="2147470772"/>
            <ac:spMk id="3" creationId="{28E3562E-F009-48AC-B507-E0A2DC7B9733}"/>
          </ac:spMkLst>
        </pc:spChg>
        <pc:graphicFrameChg chg="mod modGraphic">
          <ac:chgData name="Nick Leali (nleali)" userId="1bdbfa76-986f-48fe-afbe-c78e63615ce1" providerId="ADAL" clId="{FFFC4E81-B300-4F3B-A62E-8EDFB8A02F8F}" dt="2023-09-20T02:30:55.232" v="103" actId="20577"/>
          <ac:graphicFrameMkLst>
            <pc:docMk/>
            <pc:sldMk cId="2659095028" sldId="2147470772"/>
            <ac:graphicFrameMk id="5" creationId="{1CDE91E6-1165-EE26-C09E-EA85FC8AE3D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E9F11-B9CD-4DD9-A09B-A8094CD7E10A}" type="datetimeFigureOut">
              <a:rPr lang="en-US" smtClean="0"/>
              <a:t>9/19/2023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6FB38-928B-4819-AA7B-D6C817E52892}" type="slidenum">
              <a:rPr lang="en-US" smtClean="0"/>
              <a:t>‹#›</a:t>
            </a:fld>
            <a:endParaRPr lang="en-US"/>
          </a:p>
        </p:txBody>
      </p:sp>
    </p:spTree>
    <p:extLst>
      <p:ext uri="{BB962C8B-B14F-4D97-AF65-F5344CB8AC3E}">
        <p14:creationId xmlns:p14="http://schemas.microsoft.com/office/powerpoint/2010/main" val="3113824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0585AA-F9CB-4604-8D25-F43566CD84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9804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aren’t already aware, CVSS is the Common Vulnerability Scoring System. This is an industry standard to score the severity of a given vulnerability on a zero to ten scale. The current version is 3.1, released in 2019. We have been working on the development of the next version, version 4, to be released sometime this year. We are currently in a period of requesting public comments, and that’s why I’m here today.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EC807-D20F-44D2-8952-E0C889CC01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1335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0585AA-F9CB-4604-8D25-F43566CD84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5742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aren’t already aware, CVSS is the Common Vulnerability Scoring System. This is an industry standard to score the severity of a given vulnerability on a zero to ten scale. The current version is 3.1, released in 2019. We have been working on the development of the next version, version 4, to be released sometime this year. We are currently in a period of requesting public comments, and that’s why I’m here today.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EC807-D20F-44D2-8952-E0C889CC01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8921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0585AA-F9CB-4604-8D25-F43566CD84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055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0585AA-F9CB-4604-8D25-F43566CD84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200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0585AA-F9CB-4604-8D25-F43566CD84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851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aren’t already aware, CVSS is the Common Vulnerability Scoring System. This is an industry standard to score the severity of a given vulnerability on a zero to ten scale. The current version is 3.1, released in 2019. We have been working on the development of the next version, version 4, to be released sometime this year. We are currently in a period of requesting public comments, and that’s why I’m here today.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EC807-D20F-44D2-8952-E0C889CC01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336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0585AA-F9CB-4604-8D25-F43566CD84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3717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0585AA-F9CB-4604-8D25-F43566CD84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7965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aren’t already aware, CVSS is the Common Vulnerability Scoring System. This is an industry standard to score the severity of a given vulnerability on a zero to ten scale. The current version is 3.1, released in 2019. We have been working on the development of the next version, version 4, to be released sometime this year. We are currently in a period of requesting public comments, and that’s why I’m here today.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EC807-D20F-44D2-8952-E0C889CC01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24318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Midnight">
    <p:spTree>
      <p:nvGrpSpPr>
        <p:cNvPr id="1" name=""/>
        <p:cNvGrpSpPr/>
        <p:nvPr/>
      </p:nvGrpSpPr>
      <p:grpSpPr>
        <a:xfrm>
          <a:off x="0" y="0"/>
          <a:ext cx="0" cy="0"/>
          <a:chOff x="0" y="0"/>
          <a:chExt cx="0" cy="0"/>
        </a:xfrm>
      </p:grpSpPr>
      <p:pic>
        <p:nvPicPr>
          <p:cNvPr id="25" name="Picture 7">
            <a:extLst>
              <a:ext uri="{FF2B5EF4-FFF2-40B4-BE49-F238E27FC236}">
                <a16:creationId xmlns:a16="http://schemas.microsoft.com/office/drawing/2014/main" id="{C5A29C15-48D7-6644-9164-6F819B3D7D84}"/>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0868042" y="431800"/>
            <a:ext cx="714359" cy="375341"/>
          </a:xfrm>
          <a:prstGeom prst="rect">
            <a:avLst/>
          </a:prstGeom>
        </p:spPr>
      </p:pic>
      <p:sp>
        <p:nvSpPr>
          <p:cNvPr id="7" name="Title 1">
            <a:extLst>
              <a:ext uri="{FF2B5EF4-FFF2-40B4-BE49-F238E27FC236}">
                <a16:creationId xmlns:a16="http://schemas.microsoft.com/office/drawing/2014/main" id="{FB1806B9-59E1-8EE1-4B4C-90B4D0E1F8B6}"/>
              </a:ext>
            </a:extLst>
          </p:cNvPr>
          <p:cNvSpPr>
            <a:spLocks noGrp="1"/>
          </p:cNvSpPr>
          <p:nvPr>
            <p:ph type="ctrTitle" hasCustomPrompt="1"/>
          </p:nvPr>
        </p:nvSpPr>
        <p:spPr>
          <a:xfrm>
            <a:off x="609600" y="3200817"/>
            <a:ext cx="10972800" cy="1504200"/>
          </a:xfrm>
          <a:prstGeom prst="rect">
            <a:avLst/>
          </a:prstGeom>
        </p:spPr>
        <p:txBody>
          <a:bodyPr lIns="0" tIns="0" rIns="0" bIns="0" anchor="b" anchorCtr="0"/>
          <a:lstStyle>
            <a:lvl1pPr marL="0" indent="0" algn="r">
              <a:lnSpc>
                <a:spcPct val="90000"/>
              </a:lnSpc>
              <a:buFont typeface="Arial" panose="020B0604020202020204" pitchFamily="34" charset="0"/>
              <a:buNone/>
              <a:defRPr sz="5400" b="0" i="0" spc="0" baseline="0">
                <a:solidFill>
                  <a:schemeClr val="bg1"/>
                </a:solidFill>
                <a:latin typeface="CiscoSansTT ExtraLight" panose="020B0303020201020303" pitchFamily="34" charset="0"/>
                <a:cs typeface="CiscoSansTT ExtraLight"/>
              </a:defRPr>
            </a:lvl1pPr>
          </a:lstStyle>
          <a:p>
            <a:r>
              <a:rPr lang="en-GB" dirty="0"/>
              <a:t>Presentation title </a:t>
            </a:r>
            <a:br>
              <a:rPr lang="en-GB" dirty="0"/>
            </a:br>
            <a:r>
              <a:rPr lang="en-GB" dirty="0"/>
              <a:t>goes here</a:t>
            </a:r>
            <a:endParaRPr lang="en-US" dirty="0"/>
          </a:p>
        </p:txBody>
      </p:sp>
      <p:sp>
        <p:nvSpPr>
          <p:cNvPr id="11" name="Subtitle">
            <a:extLst>
              <a:ext uri="{FF2B5EF4-FFF2-40B4-BE49-F238E27FC236}">
                <a16:creationId xmlns:a16="http://schemas.microsoft.com/office/drawing/2014/main" id="{0752FE33-C659-2420-3AB6-DE44957C4B0C}"/>
              </a:ext>
            </a:extLst>
          </p:cNvPr>
          <p:cNvSpPr>
            <a:spLocks noGrp="1"/>
          </p:cNvSpPr>
          <p:nvPr>
            <p:ph type="body" sz="quarter" idx="13" hasCustomPrompt="1"/>
          </p:nvPr>
        </p:nvSpPr>
        <p:spPr>
          <a:xfrm>
            <a:off x="609600" y="4807254"/>
            <a:ext cx="10972800" cy="398668"/>
          </a:xfrm>
          <a:prstGeom prst="rect">
            <a:avLst/>
          </a:prstGeom>
        </p:spPr>
        <p:txBody>
          <a:bodyPr lIns="0" tIns="0" rIns="0" bIns="0"/>
          <a:lstStyle>
            <a:lvl1pPr marL="0" indent="0" algn="r">
              <a:buFont typeface="Arial" panose="020B0604020202020204" pitchFamily="34" charset="0"/>
              <a:buNone/>
              <a:defRPr sz="20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 goes here</a:t>
            </a:r>
          </a:p>
        </p:txBody>
      </p:sp>
      <p:sp>
        <p:nvSpPr>
          <p:cNvPr id="12" name="Speaker Name">
            <a:extLst>
              <a:ext uri="{FF2B5EF4-FFF2-40B4-BE49-F238E27FC236}">
                <a16:creationId xmlns:a16="http://schemas.microsoft.com/office/drawing/2014/main" id="{41F71C68-0397-BAD0-2DDC-F934B0E3B241}"/>
              </a:ext>
            </a:extLst>
          </p:cNvPr>
          <p:cNvSpPr>
            <a:spLocks noGrp="1"/>
          </p:cNvSpPr>
          <p:nvPr>
            <p:ph type="subTitle" idx="1" hasCustomPrompt="1"/>
          </p:nvPr>
        </p:nvSpPr>
        <p:spPr>
          <a:xfrm>
            <a:off x="609600" y="5314225"/>
            <a:ext cx="10972800" cy="807177"/>
          </a:xfrm>
          <a:prstGeom prst="rect">
            <a:avLst/>
          </a:prstGeom>
        </p:spPr>
        <p:txBody>
          <a:bodyPr lIns="0" tIns="0" rIns="0" bIns="0" anchor="t" anchorCtr="0">
            <a:noAutofit/>
          </a:bodyPr>
          <a:lstStyle>
            <a:lvl1pPr marL="0" indent="0" algn="r">
              <a:lnSpc>
                <a:spcPct val="100000"/>
              </a:lnSpc>
              <a:spcBef>
                <a:spcPts val="0"/>
              </a:spcBef>
              <a:spcAft>
                <a:spcPts val="1600"/>
              </a:spcAft>
              <a:buNone/>
              <a:defRPr sz="1300" b="0" i="0">
                <a:solidFill>
                  <a:schemeClr val="tx1"/>
                </a:solidFill>
                <a:latin typeface="CiscoSansTT Light" panose="020B0503020201020303" pitchFamily="34" charset="0"/>
                <a:cs typeface="CiscoSansTT Light" panose="020B0503020201020303" pitchFamily="34" charset="0"/>
              </a:defRPr>
            </a:lvl1pPr>
            <a:lvl2pPr marL="457138" indent="0" algn="ctr">
              <a:buNone/>
              <a:defRPr>
                <a:solidFill>
                  <a:schemeClr val="tx1">
                    <a:tint val="75000"/>
                  </a:schemeClr>
                </a:solidFill>
              </a:defRPr>
            </a:lvl2pPr>
            <a:lvl3pPr marL="914286" indent="0" algn="ctr">
              <a:buNone/>
              <a:defRPr>
                <a:solidFill>
                  <a:schemeClr val="tx1">
                    <a:tint val="75000"/>
                  </a:schemeClr>
                </a:solidFill>
              </a:defRPr>
            </a:lvl3pPr>
            <a:lvl4pPr marL="1371427" indent="0" algn="ctr">
              <a:buNone/>
              <a:defRPr>
                <a:solidFill>
                  <a:schemeClr val="tx1">
                    <a:tint val="75000"/>
                  </a:schemeClr>
                </a:solidFill>
              </a:defRPr>
            </a:lvl4pPr>
            <a:lvl5pPr marL="1828573" indent="0" algn="ctr">
              <a:buNone/>
              <a:defRPr>
                <a:solidFill>
                  <a:schemeClr val="tx1">
                    <a:tint val="75000"/>
                  </a:schemeClr>
                </a:solidFill>
              </a:defRPr>
            </a:lvl5pPr>
            <a:lvl6pPr marL="2285711" indent="0" algn="ctr">
              <a:buNone/>
              <a:defRPr>
                <a:solidFill>
                  <a:schemeClr val="tx1">
                    <a:tint val="75000"/>
                  </a:schemeClr>
                </a:solidFill>
              </a:defRPr>
            </a:lvl6pPr>
            <a:lvl7pPr marL="2742858" indent="0" algn="ctr">
              <a:buNone/>
              <a:defRPr>
                <a:solidFill>
                  <a:schemeClr val="tx1">
                    <a:tint val="75000"/>
                  </a:schemeClr>
                </a:solidFill>
              </a:defRPr>
            </a:lvl7pPr>
            <a:lvl8pPr marL="3200000" indent="0" algn="ctr">
              <a:buNone/>
              <a:defRPr>
                <a:solidFill>
                  <a:schemeClr val="tx1">
                    <a:tint val="75000"/>
                  </a:schemeClr>
                </a:solidFill>
              </a:defRPr>
            </a:lvl8pPr>
            <a:lvl9pPr marL="3657146" indent="0" algn="ctr">
              <a:buNone/>
              <a:defRPr>
                <a:solidFill>
                  <a:schemeClr val="tx1">
                    <a:tint val="75000"/>
                  </a:schemeClr>
                </a:solidFill>
              </a:defRPr>
            </a:lvl9pPr>
          </a:lstStyle>
          <a:p>
            <a:r>
              <a:rPr lang="en-GB" dirty="0"/>
              <a:t>Speaker name, Speaker title </a:t>
            </a:r>
            <a:br>
              <a:rPr lang="en-GB" dirty="0"/>
            </a:br>
            <a:r>
              <a:rPr lang="en-GB" dirty="0"/>
              <a:t>Department</a:t>
            </a:r>
          </a:p>
          <a:p>
            <a:r>
              <a:rPr lang="en-GB" dirty="0"/>
              <a:t>Date</a:t>
            </a:r>
            <a:endParaRPr lang="en-US" dirty="0"/>
          </a:p>
        </p:txBody>
      </p:sp>
    </p:spTree>
    <p:extLst>
      <p:ext uri="{BB962C8B-B14F-4D97-AF65-F5344CB8AC3E}">
        <p14:creationId xmlns:p14="http://schemas.microsoft.com/office/powerpoint/2010/main" val="18415729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ky Seque Left">
    <p:bg>
      <p:bgPr>
        <a:solidFill>
          <a:schemeClr val="accent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BA1FD7D-7C93-E645-B2E9-AD2B9329C1E8}"/>
              </a:ext>
            </a:extLst>
          </p:cNvPr>
          <p:cNvSpPr>
            <a:spLocks noGrp="1"/>
          </p:cNvSpPr>
          <p:nvPr>
            <p:ph type="ctrTitle" hasCustomPrompt="1"/>
          </p:nvPr>
        </p:nvSpPr>
        <p:spPr>
          <a:xfrm>
            <a:off x="625930" y="2565402"/>
            <a:ext cx="10232589" cy="637377"/>
          </a:xfrm>
          <a:prstGeom prst="rect">
            <a:avLst/>
          </a:prstGeom>
        </p:spPr>
        <p:txBody>
          <a:bodyPr lIns="0" tIns="0" rIns="0" bIns="0" anchor="ctr"/>
          <a:lstStyle>
            <a:lvl1pPr marL="0" indent="0" algn="l">
              <a:lnSpc>
                <a:spcPts val="4800"/>
              </a:lnSpc>
              <a:buFont typeface="Arial" panose="020B0604020202020204" pitchFamily="34" charset="0"/>
              <a:buNone/>
              <a:defRPr sz="4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Segue slide copy goes here</a:t>
            </a:r>
            <a:endParaRPr lang="en-US" dirty="0"/>
          </a:p>
        </p:txBody>
      </p:sp>
    </p:spTree>
    <p:extLst>
      <p:ext uri="{BB962C8B-B14F-4D97-AF65-F5344CB8AC3E}">
        <p14:creationId xmlns:p14="http://schemas.microsoft.com/office/powerpoint/2010/main" val="3146380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Lef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288E9818-CDB2-294C-86DC-E17877CD33A8}"/>
              </a:ext>
            </a:extLst>
          </p:cNvPr>
          <p:cNvSpPr>
            <a:spLocks noGrp="1"/>
          </p:cNvSpPr>
          <p:nvPr>
            <p:ph type="body" sz="quarter" idx="15" hasCustomPrompt="1"/>
          </p:nvPr>
        </p:nvSpPr>
        <p:spPr>
          <a:xfrm>
            <a:off x="621965" y="2812144"/>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9" name="Text Placeholder 2">
            <a:extLst>
              <a:ext uri="{FF2B5EF4-FFF2-40B4-BE49-F238E27FC236}">
                <a16:creationId xmlns:a16="http://schemas.microsoft.com/office/drawing/2014/main" id="{355C6030-64DC-1C43-BC53-97F66AC982AB}"/>
              </a:ext>
            </a:extLst>
          </p:cNvPr>
          <p:cNvSpPr>
            <a:spLocks noGrp="1"/>
          </p:cNvSpPr>
          <p:nvPr>
            <p:ph type="body" sz="quarter" idx="16" hasCustomPrompt="1"/>
          </p:nvPr>
        </p:nvSpPr>
        <p:spPr>
          <a:xfrm>
            <a:off x="621965" y="2382521"/>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8" name="Title 1">
            <a:extLst>
              <a:ext uri="{FF2B5EF4-FFF2-40B4-BE49-F238E27FC236}">
                <a16:creationId xmlns:a16="http://schemas.microsoft.com/office/drawing/2014/main" id="{5FB0ED95-38E7-2A5D-7BFA-218DE01901E4}"/>
              </a:ext>
            </a:extLst>
          </p:cNvPr>
          <p:cNvSpPr>
            <a:spLocks noGrp="1"/>
          </p:cNvSpPr>
          <p:nvPr>
            <p:ph type="ctrTitle" hasCustomPrompt="1"/>
          </p:nvPr>
        </p:nvSpPr>
        <p:spPr>
          <a:xfrm>
            <a:off x="621967" y="1766048"/>
            <a:ext cx="3489235" cy="443753"/>
          </a:xfrm>
          <a:prstGeom prst="rect">
            <a:avLst/>
          </a:prstGeom>
        </p:spPr>
        <p:txBody>
          <a:bodyPr lIns="0" tIns="0" rIns="0" bIns="0" anchor="b"/>
          <a:lstStyle>
            <a:lvl1pPr marL="0" indent="0" algn="l">
              <a:lnSpc>
                <a:spcPct val="100000"/>
              </a:lnSpc>
              <a:buFont typeface="Arial" panose="020B0604020202020204" pitchFamily="34" charset="0"/>
              <a:buNone/>
              <a:defRPr sz="3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endParaRPr lang="en-US" dirty="0"/>
          </a:p>
        </p:txBody>
      </p:sp>
      <p:sp>
        <p:nvSpPr>
          <p:cNvPr id="11" name="Text Placeholder 2">
            <a:extLst>
              <a:ext uri="{FF2B5EF4-FFF2-40B4-BE49-F238E27FC236}">
                <a16:creationId xmlns:a16="http://schemas.microsoft.com/office/drawing/2014/main" id="{4D01B711-3A91-6FAB-F154-53DD712B5BD5}"/>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2488004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ky Text Left">
    <p:bg>
      <p:bgPr>
        <a:solidFill>
          <a:schemeClr val="accent1"/>
        </a:solidFill>
        <a:effectLst/>
      </p:bgPr>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288E9818-CDB2-294C-86DC-E17877CD33A8}"/>
              </a:ext>
            </a:extLst>
          </p:cNvPr>
          <p:cNvSpPr>
            <a:spLocks noGrp="1"/>
          </p:cNvSpPr>
          <p:nvPr>
            <p:ph type="body" sz="quarter" idx="15" hasCustomPrompt="1"/>
          </p:nvPr>
        </p:nvSpPr>
        <p:spPr>
          <a:xfrm>
            <a:off x="621965" y="2812144"/>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9" name="Text Placeholder 2">
            <a:extLst>
              <a:ext uri="{FF2B5EF4-FFF2-40B4-BE49-F238E27FC236}">
                <a16:creationId xmlns:a16="http://schemas.microsoft.com/office/drawing/2014/main" id="{355C6030-64DC-1C43-BC53-97F66AC982AB}"/>
              </a:ext>
            </a:extLst>
          </p:cNvPr>
          <p:cNvSpPr>
            <a:spLocks noGrp="1"/>
          </p:cNvSpPr>
          <p:nvPr>
            <p:ph type="body" sz="quarter" idx="16" hasCustomPrompt="1"/>
          </p:nvPr>
        </p:nvSpPr>
        <p:spPr>
          <a:xfrm>
            <a:off x="621965" y="2382521"/>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8" name="Title 1">
            <a:extLst>
              <a:ext uri="{FF2B5EF4-FFF2-40B4-BE49-F238E27FC236}">
                <a16:creationId xmlns:a16="http://schemas.microsoft.com/office/drawing/2014/main" id="{5FB0ED95-38E7-2A5D-7BFA-218DE01901E4}"/>
              </a:ext>
            </a:extLst>
          </p:cNvPr>
          <p:cNvSpPr>
            <a:spLocks noGrp="1"/>
          </p:cNvSpPr>
          <p:nvPr>
            <p:ph type="ctrTitle" hasCustomPrompt="1"/>
          </p:nvPr>
        </p:nvSpPr>
        <p:spPr>
          <a:xfrm>
            <a:off x="621967" y="1766048"/>
            <a:ext cx="3489235" cy="443753"/>
          </a:xfrm>
          <a:prstGeom prst="rect">
            <a:avLst/>
          </a:prstGeom>
        </p:spPr>
        <p:txBody>
          <a:bodyPr lIns="0" tIns="0" rIns="0" bIns="0" anchor="b"/>
          <a:lstStyle>
            <a:lvl1pPr marL="0" indent="0" algn="l">
              <a:lnSpc>
                <a:spcPct val="100000"/>
              </a:lnSpc>
              <a:buFont typeface="Arial" panose="020B0604020202020204" pitchFamily="34" charset="0"/>
              <a:buNone/>
              <a:defRPr sz="3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endParaRPr lang="en-US" dirty="0"/>
          </a:p>
        </p:txBody>
      </p:sp>
      <p:sp>
        <p:nvSpPr>
          <p:cNvPr id="11" name="Text Placeholder 2">
            <a:extLst>
              <a:ext uri="{FF2B5EF4-FFF2-40B4-BE49-F238E27FC236}">
                <a16:creationId xmlns:a16="http://schemas.microsoft.com/office/drawing/2014/main" id="{4D01B711-3A91-6FAB-F154-53DD712B5BD5}"/>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20467186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Left 2">
    <p:spTree>
      <p:nvGrpSpPr>
        <p:cNvPr id="1" name=""/>
        <p:cNvGrpSpPr/>
        <p:nvPr/>
      </p:nvGrpSpPr>
      <p:grpSpPr>
        <a:xfrm>
          <a:off x="0" y="0"/>
          <a:ext cx="0" cy="0"/>
          <a:chOff x="0" y="0"/>
          <a:chExt cx="0" cy="0"/>
        </a:xfrm>
      </p:grpSpPr>
      <p:sp>
        <p:nvSpPr>
          <p:cNvPr id="20" name="Text Placeholder 2">
            <a:extLst>
              <a:ext uri="{FF2B5EF4-FFF2-40B4-BE49-F238E27FC236}">
                <a16:creationId xmlns:a16="http://schemas.microsoft.com/office/drawing/2014/main" id="{D74462BA-6EBC-1140-992B-557518B13645}"/>
              </a:ext>
            </a:extLst>
          </p:cNvPr>
          <p:cNvSpPr>
            <a:spLocks noGrp="1"/>
          </p:cNvSpPr>
          <p:nvPr>
            <p:ph type="body" sz="quarter" idx="20" hasCustomPrompt="1"/>
          </p:nvPr>
        </p:nvSpPr>
        <p:spPr>
          <a:xfrm>
            <a:off x="621965" y="4226952"/>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1" name="Text Placeholder 2">
            <a:extLst>
              <a:ext uri="{FF2B5EF4-FFF2-40B4-BE49-F238E27FC236}">
                <a16:creationId xmlns:a16="http://schemas.microsoft.com/office/drawing/2014/main" id="{80F1C889-3D11-B94B-8DC7-F979FE6EE152}"/>
              </a:ext>
            </a:extLst>
          </p:cNvPr>
          <p:cNvSpPr>
            <a:spLocks noGrp="1"/>
          </p:cNvSpPr>
          <p:nvPr>
            <p:ph type="body" sz="quarter" idx="21" hasCustomPrompt="1"/>
          </p:nvPr>
        </p:nvSpPr>
        <p:spPr>
          <a:xfrm>
            <a:off x="621965" y="4630179"/>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12" name="Text Placeholder 2">
            <a:extLst>
              <a:ext uri="{FF2B5EF4-FFF2-40B4-BE49-F238E27FC236}">
                <a16:creationId xmlns:a16="http://schemas.microsoft.com/office/drawing/2014/main" id="{ED42BE5F-6F6F-F37B-C64E-3CA0471064D5}"/>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15" name="Text Placeholder 2">
            <a:extLst>
              <a:ext uri="{FF2B5EF4-FFF2-40B4-BE49-F238E27FC236}">
                <a16:creationId xmlns:a16="http://schemas.microsoft.com/office/drawing/2014/main" id="{07CC7059-5853-40FD-F640-AA28414874BB}"/>
              </a:ext>
            </a:extLst>
          </p:cNvPr>
          <p:cNvSpPr>
            <a:spLocks noGrp="1"/>
          </p:cNvSpPr>
          <p:nvPr>
            <p:ph type="body" sz="quarter" idx="15" hasCustomPrompt="1"/>
          </p:nvPr>
        </p:nvSpPr>
        <p:spPr>
          <a:xfrm>
            <a:off x="621965" y="2812144"/>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16" name="Text Placeholder 2">
            <a:extLst>
              <a:ext uri="{FF2B5EF4-FFF2-40B4-BE49-F238E27FC236}">
                <a16:creationId xmlns:a16="http://schemas.microsoft.com/office/drawing/2014/main" id="{D5C82917-3C59-E329-4092-6FE5AC7EED56}"/>
              </a:ext>
            </a:extLst>
          </p:cNvPr>
          <p:cNvSpPr>
            <a:spLocks noGrp="1"/>
          </p:cNvSpPr>
          <p:nvPr>
            <p:ph type="body" sz="quarter" idx="16" hasCustomPrompt="1"/>
          </p:nvPr>
        </p:nvSpPr>
        <p:spPr>
          <a:xfrm>
            <a:off x="621965" y="2382521"/>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7" name="Title 1">
            <a:extLst>
              <a:ext uri="{FF2B5EF4-FFF2-40B4-BE49-F238E27FC236}">
                <a16:creationId xmlns:a16="http://schemas.microsoft.com/office/drawing/2014/main" id="{2D1E7E73-3E89-BA10-DC01-7E300E996439}"/>
              </a:ext>
            </a:extLst>
          </p:cNvPr>
          <p:cNvSpPr>
            <a:spLocks noGrp="1"/>
          </p:cNvSpPr>
          <p:nvPr>
            <p:ph type="ctrTitle" hasCustomPrompt="1"/>
          </p:nvPr>
        </p:nvSpPr>
        <p:spPr>
          <a:xfrm>
            <a:off x="621967" y="1766048"/>
            <a:ext cx="3489235" cy="443753"/>
          </a:xfrm>
          <a:prstGeom prst="rect">
            <a:avLst/>
          </a:prstGeom>
        </p:spPr>
        <p:txBody>
          <a:bodyPr lIns="0" tIns="0" rIns="0" bIns="0" anchor="b"/>
          <a:lstStyle>
            <a:lvl1pPr marL="0" indent="0" algn="l">
              <a:lnSpc>
                <a:spcPct val="100000"/>
              </a:lnSpc>
              <a:buFont typeface="Arial" panose="020B0604020202020204" pitchFamily="34" charset="0"/>
              <a:buNone/>
              <a:defRPr sz="3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endParaRPr lang="en-US" dirty="0"/>
          </a:p>
        </p:txBody>
      </p:sp>
    </p:spTree>
    <p:extLst>
      <p:ext uri="{BB962C8B-B14F-4D97-AF65-F5344CB8AC3E}">
        <p14:creationId xmlns:p14="http://schemas.microsoft.com/office/powerpoint/2010/main" val="1433028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ky Text Left 2">
    <p:bg>
      <p:bgPr>
        <a:solidFill>
          <a:schemeClr val="accent1"/>
        </a:solidFill>
        <a:effectLst/>
      </p:bgPr>
    </p:bg>
    <p:spTree>
      <p:nvGrpSpPr>
        <p:cNvPr id="1" name=""/>
        <p:cNvGrpSpPr/>
        <p:nvPr/>
      </p:nvGrpSpPr>
      <p:grpSpPr>
        <a:xfrm>
          <a:off x="0" y="0"/>
          <a:ext cx="0" cy="0"/>
          <a:chOff x="0" y="0"/>
          <a:chExt cx="0" cy="0"/>
        </a:xfrm>
      </p:grpSpPr>
      <p:sp>
        <p:nvSpPr>
          <p:cNvPr id="20" name="Text Placeholder 2">
            <a:extLst>
              <a:ext uri="{FF2B5EF4-FFF2-40B4-BE49-F238E27FC236}">
                <a16:creationId xmlns:a16="http://schemas.microsoft.com/office/drawing/2014/main" id="{D74462BA-6EBC-1140-992B-557518B13645}"/>
              </a:ext>
            </a:extLst>
          </p:cNvPr>
          <p:cNvSpPr>
            <a:spLocks noGrp="1"/>
          </p:cNvSpPr>
          <p:nvPr>
            <p:ph type="body" sz="quarter" idx="20" hasCustomPrompt="1"/>
          </p:nvPr>
        </p:nvSpPr>
        <p:spPr>
          <a:xfrm>
            <a:off x="621965" y="4226952"/>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1" name="Text Placeholder 2">
            <a:extLst>
              <a:ext uri="{FF2B5EF4-FFF2-40B4-BE49-F238E27FC236}">
                <a16:creationId xmlns:a16="http://schemas.microsoft.com/office/drawing/2014/main" id="{80F1C889-3D11-B94B-8DC7-F979FE6EE152}"/>
              </a:ext>
            </a:extLst>
          </p:cNvPr>
          <p:cNvSpPr>
            <a:spLocks noGrp="1"/>
          </p:cNvSpPr>
          <p:nvPr>
            <p:ph type="body" sz="quarter" idx="21" hasCustomPrompt="1"/>
          </p:nvPr>
        </p:nvSpPr>
        <p:spPr>
          <a:xfrm>
            <a:off x="621965" y="4630179"/>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12" name="Text Placeholder 2">
            <a:extLst>
              <a:ext uri="{FF2B5EF4-FFF2-40B4-BE49-F238E27FC236}">
                <a16:creationId xmlns:a16="http://schemas.microsoft.com/office/drawing/2014/main" id="{ED42BE5F-6F6F-F37B-C64E-3CA0471064D5}"/>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15" name="Text Placeholder 2">
            <a:extLst>
              <a:ext uri="{FF2B5EF4-FFF2-40B4-BE49-F238E27FC236}">
                <a16:creationId xmlns:a16="http://schemas.microsoft.com/office/drawing/2014/main" id="{07CC7059-5853-40FD-F640-AA28414874BB}"/>
              </a:ext>
            </a:extLst>
          </p:cNvPr>
          <p:cNvSpPr>
            <a:spLocks noGrp="1"/>
          </p:cNvSpPr>
          <p:nvPr>
            <p:ph type="body" sz="quarter" idx="15" hasCustomPrompt="1"/>
          </p:nvPr>
        </p:nvSpPr>
        <p:spPr>
          <a:xfrm>
            <a:off x="621965" y="2812144"/>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16" name="Text Placeholder 2">
            <a:extLst>
              <a:ext uri="{FF2B5EF4-FFF2-40B4-BE49-F238E27FC236}">
                <a16:creationId xmlns:a16="http://schemas.microsoft.com/office/drawing/2014/main" id="{D5C82917-3C59-E329-4092-6FE5AC7EED56}"/>
              </a:ext>
            </a:extLst>
          </p:cNvPr>
          <p:cNvSpPr>
            <a:spLocks noGrp="1"/>
          </p:cNvSpPr>
          <p:nvPr>
            <p:ph type="body" sz="quarter" idx="16" hasCustomPrompt="1"/>
          </p:nvPr>
        </p:nvSpPr>
        <p:spPr>
          <a:xfrm>
            <a:off x="621965" y="2382521"/>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7" name="Title 1">
            <a:extLst>
              <a:ext uri="{FF2B5EF4-FFF2-40B4-BE49-F238E27FC236}">
                <a16:creationId xmlns:a16="http://schemas.microsoft.com/office/drawing/2014/main" id="{2D1E7E73-3E89-BA10-DC01-7E300E996439}"/>
              </a:ext>
            </a:extLst>
          </p:cNvPr>
          <p:cNvSpPr>
            <a:spLocks noGrp="1"/>
          </p:cNvSpPr>
          <p:nvPr>
            <p:ph type="ctrTitle" hasCustomPrompt="1"/>
          </p:nvPr>
        </p:nvSpPr>
        <p:spPr>
          <a:xfrm>
            <a:off x="621967" y="1766048"/>
            <a:ext cx="3489235" cy="443753"/>
          </a:xfrm>
          <a:prstGeom prst="rect">
            <a:avLst/>
          </a:prstGeom>
        </p:spPr>
        <p:txBody>
          <a:bodyPr lIns="0" tIns="0" rIns="0" bIns="0" anchor="b"/>
          <a:lstStyle>
            <a:lvl1pPr marL="0" indent="0" algn="l">
              <a:lnSpc>
                <a:spcPct val="100000"/>
              </a:lnSpc>
              <a:buFont typeface="Arial" panose="020B0604020202020204" pitchFamily="34" charset="0"/>
              <a:buNone/>
              <a:defRPr sz="3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endParaRPr lang="en-US" dirty="0"/>
          </a:p>
        </p:txBody>
      </p:sp>
    </p:spTree>
    <p:extLst>
      <p:ext uri="{BB962C8B-B14F-4D97-AF65-F5344CB8AC3E}">
        <p14:creationId xmlns:p14="http://schemas.microsoft.com/office/powerpoint/2010/main" val="24150399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Two Column">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32E8BD34-9749-B741-B93E-2D7E0CB595D9}"/>
              </a:ext>
            </a:extLst>
          </p:cNvPr>
          <p:cNvSpPr>
            <a:spLocks noGrp="1"/>
          </p:cNvSpPr>
          <p:nvPr>
            <p:ph type="body" sz="quarter" idx="19" hasCustomPrompt="1"/>
          </p:nvPr>
        </p:nvSpPr>
        <p:spPr>
          <a:xfrm>
            <a:off x="6407661" y="1766048"/>
            <a:ext cx="5165819" cy="443754"/>
          </a:xfrm>
          <a:prstGeom prst="rect">
            <a:avLst/>
          </a:prstGeom>
        </p:spPr>
        <p:txBody>
          <a:bodyPr lIns="0" tIns="0" rIns="0" bIns="0" anchor="b"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p>
        </p:txBody>
      </p:sp>
      <p:sp>
        <p:nvSpPr>
          <p:cNvPr id="26" name="Text Placeholder 2">
            <a:extLst>
              <a:ext uri="{FF2B5EF4-FFF2-40B4-BE49-F238E27FC236}">
                <a16:creationId xmlns:a16="http://schemas.microsoft.com/office/drawing/2014/main" id="{35059BF6-2F19-7F49-9CBE-82197BDDFC8C}"/>
              </a:ext>
            </a:extLst>
          </p:cNvPr>
          <p:cNvSpPr>
            <a:spLocks noGrp="1"/>
          </p:cNvSpPr>
          <p:nvPr>
            <p:ph type="body" sz="quarter" idx="24" hasCustomPrompt="1"/>
          </p:nvPr>
        </p:nvSpPr>
        <p:spPr>
          <a:xfrm>
            <a:off x="6410937" y="2382521"/>
            <a:ext cx="5169260" cy="182881"/>
          </a:xfrm>
          <a:prstGeom prst="rect">
            <a:avLst/>
          </a:prstGeom>
        </p:spPr>
        <p:txBody>
          <a:bodyPr lIns="0" tIns="0" rIns="0" bIns="0"/>
          <a:lstStyle>
            <a:lvl1pPr marL="0" indent="0">
              <a:spcBef>
                <a:spcPts val="0"/>
              </a:spcBef>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8" name="Text Placeholder 2">
            <a:extLst>
              <a:ext uri="{FF2B5EF4-FFF2-40B4-BE49-F238E27FC236}">
                <a16:creationId xmlns:a16="http://schemas.microsoft.com/office/drawing/2014/main" id="{65873738-C849-95A4-C52A-CD496785A3AA}"/>
              </a:ext>
            </a:extLst>
          </p:cNvPr>
          <p:cNvSpPr>
            <a:spLocks noGrp="1"/>
          </p:cNvSpPr>
          <p:nvPr>
            <p:ph type="body" sz="quarter" idx="27" hasCustomPrompt="1"/>
          </p:nvPr>
        </p:nvSpPr>
        <p:spPr>
          <a:xfrm>
            <a:off x="6410937" y="2812142"/>
            <a:ext cx="5169260" cy="1292187"/>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1" name="Title 1">
            <a:extLst>
              <a:ext uri="{FF2B5EF4-FFF2-40B4-BE49-F238E27FC236}">
                <a16:creationId xmlns:a16="http://schemas.microsoft.com/office/drawing/2014/main" id="{96FF2EC3-7B94-61AD-89EE-6563C3D30D5B}"/>
              </a:ext>
            </a:extLst>
          </p:cNvPr>
          <p:cNvSpPr>
            <a:spLocks noGrp="1"/>
          </p:cNvSpPr>
          <p:nvPr>
            <p:ph type="ctrTitle" hasCustomPrompt="1"/>
          </p:nvPr>
        </p:nvSpPr>
        <p:spPr>
          <a:xfrm>
            <a:off x="621966" y="1766048"/>
            <a:ext cx="5169260" cy="443753"/>
          </a:xfrm>
          <a:prstGeom prst="rect">
            <a:avLst/>
          </a:prstGeom>
        </p:spPr>
        <p:txBody>
          <a:bodyPr lIns="0" tIns="0" rIns="0" bIns="0" anchor="b"/>
          <a:lstStyle>
            <a:lvl1pPr marL="0" indent="0" algn="l">
              <a:lnSpc>
                <a:spcPct val="100000"/>
              </a:lnSpc>
              <a:buFont typeface="Arial" panose="020B0604020202020204" pitchFamily="34" charset="0"/>
              <a:buNone/>
              <a:defRPr sz="3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endParaRPr lang="en-US" dirty="0"/>
          </a:p>
        </p:txBody>
      </p:sp>
      <p:sp>
        <p:nvSpPr>
          <p:cNvPr id="22" name="Text Placeholder 2">
            <a:extLst>
              <a:ext uri="{FF2B5EF4-FFF2-40B4-BE49-F238E27FC236}">
                <a16:creationId xmlns:a16="http://schemas.microsoft.com/office/drawing/2014/main" id="{D19CCA2B-1CE2-77CF-F749-DC772E2A717C}"/>
              </a:ext>
            </a:extLst>
          </p:cNvPr>
          <p:cNvSpPr>
            <a:spLocks noGrp="1"/>
          </p:cNvSpPr>
          <p:nvPr>
            <p:ph type="body" sz="quarter" idx="15" hasCustomPrompt="1"/>
          </p:nvPr>
        </p:nvSpPr>
        <p:spPr>
          <a:xfrm>
            <a:off x="621966" y="2812142"/>
            <a:ext cx="5169260" cy="1292187"/>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13" name="Text Placeholder 2">
            <a:extLst>
              <a:ext uri="{FF2B5EF4-FFF2-40B4-BE49-F238E27FC236}">
                <a16:creationId xmlns:a16="http://schemas.microsoft.com/office/drawing/2014/main" id="{A8B70A03-DFE5-BAFE-E792-E9F9971D5DDA}"/>
              </a:ext>
            </a:extLst>
          </p:cNvPr>
          <p:cNvSpPr>
            <a:spLocks noGrp="1"/>
          </p:cNvSpPr>
          <p:nvPr>
            <p:ph type="body" sz="quarter" idx="28" hasCustomPrompt="1"/>
          </p:nvPr>
        </p:nvSpPr>
        <p:spPr>
          <a:xfrm>
            <a:off x="621965" y="2382521"/>
            <a:ext cx="5169260" cy="182881"/>
          </a:xfrm>
          <a:prstGeom prst="rect">
            <a:avLst/>
          </a:prstGeom>
        </p:spPr>
        <p:txBody>
          <a:bodyPr lIns="0" tIns="0" rIns="0" bIns="0"/>
          <a:lstStyle>
            <a:lvl1pPr marL="0" indent="0">
              <a:spcBef>
                <a:spcPts val="0"/>
              </a:spcBef>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0" name="Text Placeholder 2">
            <a:extLst>
              <a:ext uri="{FF2B5EF4-FFF2-40B4-BE49-F238E27FC236}">
                <a16:creationId xmlns:a16="http://schemas.microsoft.com/office/drawing/2014/main" id="{492B656F-A7D0-42FB-D9A5-80362B0197F2}"/>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16870938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Three Column">
    <p:spTree>
      <p:nvGrpSpPr>
        <p:cNvPr id="1" name=""/>
        <p:cNvGrpSpPr/>
        <p:nvPr/>
      </p:nvGrpSpPr>
      <p:grpSpPr>
        <a:xfrm>
          <a:off x="0" y="0"/>
          <a:ext cx="0" cy="0"/>
          <a:chOff x="0" y="0"/>
          <a:chExt cx="0" cy="0"/>
        </a:xfrm>
      </p:grpSpPr>
      <p:sp>
        <p:nvSpPr>
          <p:cNvPr id="17" name="Text Placeholder 2">
            <a:extLst>
              <a:ext uri="{FF2B5EF4-FFF2-40B4-BE49-F238E27FC236}">
                <a16:creationId xmlns:a16="http://schemas.microsoft.com/office/drawing/2014/main" id="{B27A1D91-B0C5-82DE-7D46-53E481769CC7}"/>
              </a:ext>
            </a:extLst>
          </p:cNvPr>
          <p:cNvSpPr>
            <a:spLocks noGrp="1"/>
          </p:cNvSpPr>
          <p:nvPr>
            <p:ph type="body" sz="quarter" idx="16" hasCustomPrompt="1"/>
          </p:nvPr>
        </p:nvSpPr>
        <p:spPr>
          <a:xfrm>
            <a:off x="632125" y="2382521"/>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8" name="Text Placeholder 2">
            <a:extLst>
              <a:ext uri="{FF2B5EF4-FFF2-40B4-BE49-F238E27FC236}">
                <a16:creationId xmlns:a16="http://schemas.microsoft.com/office/drawing/2014/main" id="{56024974-A0B0-7C6B-9AD0-E630E95DA949}"/>
              </a:ext>
            </a:extLst>
          </p:cNvPr>
          <p:cNvSpPr>
            <a:spLocks noGrp="1"/>
          </p:cNvSpPr>
          <p:nvPr>
            <p:ph type="body" sz="quarter" idx="15" hasCustomPrompt="1"/>
          </p:nvPr>
        </p:nvSpPr>
        <p:spPr>
          <a:xfrm>
            <a:off x="632125" y="2812144"/>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21" name="Text Placeholder 2">
            <a:extLst>
              <a:ext uri="{FF2B5EF4-FFF2-40B4-BE49-F238E27FC236}">
                <a16:creationId xmlns:a16="http://schemas.microsoft.com/office/drawing/2014/main" id="{45F39481-2908-3822-701D-5FF87E1F03A5}"/>
              </a:ext>
            </a:extLst>
          </p:cNvPr>
          <p:cNvSpPr>
            <a:spLocks noGrp="1"/>
          </p:cNvSpPr>
          <p:nvPr>
            <p:ph type="body" sz="quarter" idx="17" hasCustomPrompt="1"/>
          </p:nvPr>
        </p:nvSpPr>
        <p:spPr>
          <a:xfrm>
            <a:off x="8093165" y="2382521"/>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22" name="Text Placeholder 2">
            <a:extLst>
              <a:ext uri="{FF2B5EF4-FFF2-40B4-BE49-F238E27FC236}">
                <a16:creationId xmlns:a16="http://schemas.microsoft.com/office/drawing/2014/main" id="{8390454E-C6EF-BF2D-F598-5D31E91A5C5B}"/>
              </a:ext>
            </a:extLst>
          </p:cNvPr>
          <p:cNvSpPr>
            <a:spLocks noGrp="1"/>
          </p:cNvSpPr>
          <p:nvPr>
            <p:ph type="body" sz="quarter" idx="18" hasCustomPrompt="1"/>
          </p:nvPr>
        </p:nvSpPr>
        <p:spPr>
          <a:xfrm>
            <a:off x="8093165" y="2812144"/>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27" name="Text Placeholder 2">
            <a:extLst>
              <a:ext uri="{FF2B5EF4-FFF2-40B4-BE49-F238E27FC236}">
                <a16:creationId xmlns:a16="http://schemas.microsoft.com/office/drawing/2014/main" id="{3BD0ABDF-0D5E-A765-9F69-3BC9541847C2}"/>
              </a:ext>
            </a:extLst>
          </p:cNvPr>
          <p:cNvSpPr>
            <a:spLocks noGrp="1"/>
          </p:cNvSpPr>
          <p:nvPr>
            <p:ph type="body" sz="quarter" idx="19" hasCustomPrompt="1"/>
          </p:nvPr>
        </p:nvSpPr>
        <p:spPr>
          <a:xfrm>
            <a:off x="4362645" y="2382521"/>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29" name="Text Placeholder 2">
            <a:extLst>
              <a:ext uri="{FF2B5EF4-FFF2-40B4-BE49-F238E27FC236}">
                <a16:creationId xmlns:a16="http://schemas.microsoft.com/office/drawing/2014/main" id="{57A872EF-F192-39C4-B234-D15D6561B47C}"/>
              </a:ext>
            </a:extLst>
          </p:cNvPr>
          <p:cNvSpPr>
            <a:spLocks noGrp="1"/>
          </p:cNvSpPr>
          <p:nvPr>
            <p:ph type="body" sz="quarter" idx="20" hasCustomPrompt="1"/>
          </p:nvPr>
        </p:nvSpPr>
        <p:spPr>
          <a:xfrm>
            <a:off x="4362645" y="2812144"/>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30" name="Text Placeholder 6">
            <a:extLst>
              <a:ext uri="{FF2B5EF4-FFF2-40B4-BE49-F238E27FC236}">
                <a16:creationId xmlns:a16="http://schemas.microsoft.com/office/drawing/2014/main" id="{3EB9F6D8-47DF-1F5B-55DF-071309C37FDE}"/>
              </a:ext>
            </a:extLst>
          </p:cNvPr>
          <p:cNvSpPr>
            <a:spLocks noGrp="1"/>
          </p:cNvSpPr>
          <p:nvPr>
            <p:ph type="body" sz="quarter" idx="21" hasCustomPrompt="1"/>
          </p:nvPr>
        </p:nvSpPr>
        <p:spPr>
          <a:xfrm>
            <a:off x="4359392" y="1766048"/>
            <a:ext cx="3486912" cy="443754"/>
          </a:xfrm>
          <a:prstGeom prst="rect">
            <a:avLst/>
          </a:prstGeom>
        </p:spPr>
        <p:txBody>
          <a:bodyPr lIns="0" tIns="0" rIns="0" bIns="0" anchor="b" anchorCtr="0"/>
          <a:lstStyle>
            <a:lvl1pPr marL="0" indent="0">
              <a:lnSpc>
                <a:spcPts val="3467"/>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p>
        </p:txBody>
      </p:sp>
      <p:sp>
        <p:nvSpPr>
          <p:cNvPr id="31" name="Text Placeholder 6">
            <a:extLst>
              <a:ext uri="{FF2B5EF4-FFF2-40B4-BE49-F238E27FC236}">
                <a16:creationId xmlns:a16="http://schemas.microsoft.com/office/drawing/2014/main" id="{1B9F0F59-8C07-4391-070A-F127239E51B0}"/>
              </a:ext>
            </a:extLst>
          </p:cNvPr>
          <p:cNvSpPr>
            <a:spLocks noGrp="1"/>
          </p:cNvSpPr>
          <p:nvPr>
            <p:ph type="body" sz="quarter" idx="22" hasCustomPrompt="1"/>
          </p:nvPr>
        </p:nvSpPr>
        <p:spPr>
          <a:xfrm>
            <a:off x="8096015" y="1766048"/>
            <a:ext cx="3486912" cy="443754"/>
          </a:xfrm>
          <a:prstGeom prst="rect">
            <a:avLst/>
          </a:prstGeom>
        </p:spPr>
        <p:txBody>
          <a:bodyPr lIns="0" tIns="0" rIns="0" bIns="0" anchor="b" anchorCtr="0"/>
          <a:lstStyle>
            <a:lvl1pPr marL="0" indent="0">
              <a:lnSpc>
                <a:spcPts val="3467"/>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p>
        </p:txBody>
      </p:sp>
      <p:sp>
        <p:nvSpPr>
          <p:cNvPr id="13" name="Title 1">
            <a:extLst>
              <a:ext uri="{FF2B5EF4-FFF2-40B4-BE49-F238E27FC236}">
                <a16:creationId xmlns:a16="http://schemas.microsoft.com/office/drawing/2014/main" id="{BE2AD77B-1466-B731-C28A-2731D668CCBE}"/>
              </a:ext>
            </a:extLst>
          </p:cNvPr>
          <p:cNvSpPr>
            <a:spLocks noGrp="1"/>
          </p:cNvSpPr>
          <p:nvPr>
            <p:ph type="ctrTitle" hasCustomPrompt="1"/>
          </p:nvPr>
        </p:nvSpPr>
        <p:spPr>
          <a:xfrm>
            <a:off x="632127" y="1766048"/>
            <a:ext cx="3489235" cy="443753"/>
          </a:xfrm>
          <a:prstGeom prst="rect">
            <a:avLst/>
          </a:prstGeom>
        </p:spPr>
        <p:txBody>
          <a:bodyPr lIns="0" tIns="0" rIns="0" bIns="0" anchor="b"/>
          <a:lstStyle>
            <a:lvl1pPr marL="0" indent="0" algn="l">
              <a:lnSpc>
                <a:spcPct val="100000"/>
              </a:lnSpc>
              <a:buFont typeface="Arial" panose="020B0604020202020204" pitchFamily="34" charset="0"/>
              <a:buNone/>
              <a:defRPr sz="3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endParaRPr lang="en-US" dirty="0"/>
          </a:p>
        </p:txBody>
      </p:sp>
      <p:sp>
        <p:nvSpPr>
          <p:cNvPr id="14" name="Text Placeholder 2">
            <a:extLst>
              <a:ext uri="{FF2B5EF4-FFF2-40B4-BE49-F238E27FC236}">
                <a16:creationId xmlns:a16="http://schemas.microsoft.com/office/drawing/2014/main" id="{D81B37B4-1168-CDEB-FB62-4B4E3C4E0ADA}"/>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9087942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Two Column Icons">
    <p:spTree>
      <p:nvGrpSpPr>
        <p:cNvPr id="1" name=""/>
        <p:cNvGrpSpPr/>
        <p:nvPr/>
      </p:nvGrpSpPr>
      <p:grpSpPr>
        <a:xfrm>
          <a:off x="0" y="0"/>
          <a:ext cx="0" cy="0"/>
          <a:chOff x="0" y="0"/>
          <a:chExt cx="0" cy="0"/>
        </a:xfrm>
      </p:grpSpPr>
      <p:sp>
        <p:nvSpPr>
          <p:cNvPr id="21" name="Picture Placeholder 2">
            <a:extLst>
              <a:ext uri="{FF2B5EF4-FFF2-40B4-BE49-F238E27FC236}">
                <a16:creationId xmlns:a16="http://schemas.microsoft.com/office/drawing/2014/main" id="{E02DD01B-53E6-C542-A933-2D42DD0D2C62}"/>
              </a:ext>
            </a:extLst>
          </p:cNvPr>
          <p:cNvSpPr>
            <a:spLocks noGrp="1"/>
          </p:cNvSpPr>
          <p:nvPr>
            <p:ph type="pic" sz="quarter" idx="24" hasCustomPrompt="1"/>
          </p:nvPr>
        </p:nvSpPr>
        <p:spPr>
          <a:xfrm>
            <a:off x="632127" y="1607671"/>
            <a:ext cx="1024772" cy="957729"/>
          </a:xfrm>
          <a:prstGeom prst="rect">
            <a:avLst/>
          </a:prstGeom>
          <a:no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marketing icon</a:t>
            </a:r>
          </a:p>
        </p:txBody>
      </p:sp>
      <p:sp>
        <p:nvSpPr>
          <p:cNvPr id="16" name="Text Placeholder 2">
            <a:extLst>
              <a:ext uri="{FF2B5EF4-FFF2-40B4-BE49-F238E27FC236}">
                <a16:creationId xmlns:a16="http://schemas.microsoft.com/office/drawing/2014/main" id="{17EBF19C-49E3-D24F-8832-1A12184F6688}"/>
              </a:ext>
            </a:extLst>
          </p:cNvPr>
          <p:cNvSpPr>
            <a:spLocks noGrp="1"/>
          </p:cNvSpPr>
          <p:nvPr>
            <p:ph type="body" sz="quarter" idx="15" hasCustomPrompt="1"/>
          </p:nvPr>
        </p:nvSpPr>
        <p:spPr>
          <a:xfrm>
            <a:off x="623679" y="3668310"/>
            <a:ext cx="5178612" cy="1315357"/>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6" name="Text Placeholder 6">
            <a:extLst>
              <a:ext uri="{FF2B5EF4-FFF2-40B4-BE49-F238E27FC236}">
                <a16:creationId xmlns:a16="http://schemas.microsoft.com/office/drawing/2014/main" id="{3148D23F-4FB0-0283-D700-8A06DCABC281}"/>
              </a:ext>
            </a:extLst>
          </p:cNvPr>
          <p:cNvSpPr>
            <a:spLocks noGrp="1"/>
          </p:cNvSpPr>
          <p:nvPr>
            <p:ph type="body" sz="quarter" idx="25" hasCustomPrompt="1"/>
          </p:nvPr>
        </p:nvSpPr>
        <p:spPr>
          <a:xfrm>
            <a:off x="6390621" y="2938820"/>
            <a:ext cx="5178611" cy="482748"/>
          </a:xfrm>
          <a:prstGeom prst="rect">
            <a:avLst/>
          </a:prstGeom>
        </p:spPr>
        <p:txBody>
          <a:bodyPr lIns="0" tIns="0" rIns="0" bIns="0" anchor="b"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p>
        </p:txBody>
      </p:sp>
      <p:sp>
        <p:nvSpPr>
          <p:cNvPr id="27" name="Picture Placeholder 2">
            <a:extLst>
              <a:ext uri="{FF2B5EF4-FFF2-40B4-BE49-F238E27FC236}">
                <a16:creationId xmlns:a16="http://schemas.microsoft.com/office/drawing/2014/main" id="{C5C6BDEC-E33F-4C34-5403-6A238AB80D5E}"/>
              </a:ext>
            </a:extLst>
          </p:cNvPr>
          <p:cNvSpPr>
            <a:spLocks noGrp="1"/>
          </p:cNvSpPr>
          <p:nvPr>
            <p:ph type="pic" sz="quarter" idx="26" hasCustomPrompt="1"/>
          </p:nvPr>
        </p:nvSpPr>
        <p:spPr>
          <a:xfrm>
            <a:off x="6399978" y="1607671"/>
            <a:ext cx="1024772" cy="957729"/>
          </a:xfrm>
          <a:prstGeom prst="rect">
            <a:avLst/>
          </a:prstGeom>
          <a:no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marketing icon</a:t>
            </a:r>
          </a:p>
        </p:txBody>
      </p:sp>
      <p:sp>
        <p:nvSpPr>
          <p:cNvPr id="28" name="Text Placeholder 2">
            <a:extLst>
              <a:ext uri="{FF2B5EF4-FFF2-40B4-BE49-F238E27FC236}">
                <a16:creationId xmlns:a16="http://schemas.microsoft.com/office/drawing/2014/main" id="{2136F578-A3CF-9005-0901-E724D7D5226F}"/>
              </a:ext>
            </a:extLst>
          </p:cNvPr>
          <p:cNvSpPr>
            <a:spLocks noGrp="1"/>
          </p:cNvSpPr>
          <p:nvPr>
            <p:ph type="body" sz="quarter" idx="27" hasCustomPrompt="1"/>
          </p:nvPr>
        </p:nvSpPr>
        <p:spPr>
          <a:xfrm>
            <a:off x="6399977" y="3668310"/>
            <a:ext cx="5178612" cy="1315357"/>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9" name="Text Placeholder 6">
            <a:extLst>
              <a:ext uri="{FF2B5EF4-FFF2-40B4-BE49-F238E27FC236}">
                <a16:creationId xmlns:a16="http://schemas.microsoft.com/office/drawing/2014/main" id="{ADFE46B3-A8B5-C645-B495-DA6D53180536}"/>
              </a:ext>
            </a:extLst>
          </p:cNvPr>
          <p:cNvSpPr>
            <a:spLocks noGrp="1"/>
          </p:cNvSpPr>
          <p:nvPr>
            <p:ph type="body" sz="quarter" idx="23" hasCustomPrompt="1"/>
          </p:nvPr>
        </p:nvSpPr>
        <p:spPr>
          <a:xfrm>
            <a:off x="621758" y="2938820"/>
            <a:ext cx="5178611" cy="482748"/>
          </a:xfrm>
          <a:prstGeom prst="rect">
            <a:avLst/>
          </a:prstGeom>
        </p:spPr>
        <p:txBody>
          <a:bodyPr lIns="0" tIns="0" rIns="0" bIns="0" anchor="b"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p>
        </p:txBody>
      </p:sp>
      <p:sp>
        <p:nvSpPr>
          <p:cNvPr id="10" name="Text Placeholder 2">
            <a:extLst>
              <a:ext uri="{FF2B5EF4-FFF2-40B4-BE49-F238E27FC236}">
                <a16:creationId xmlns:a16="http://schemas.microsoft.com/office/drawing/2014/main" id="{0D0EB105-4FE7-7E30-8C23-A63566AB41F9}"/>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22571680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Three Column Icons">
    <p:spTree>
      <p:nvGrpSpPr>
        <p:cNvPr id="1" name=""/>
        <p:cNvGrpSpPr/>
        <p:nvPr/>
      </p:nvGrpSpPr>
      <p:grpSpPr>
        <a:xfrm>
          <a:off x="0" y="0"/>
          <a:ext cx="0" cy="0"/>
          <a:chOff x="0" y="0"/>
          <a:chExt cx="0" cy="0"/>
        </a:xfrm>
      </p:grpSpPr>
      <p:sp>
        <p:nvSpPr>
          <p:cNvPr id="17" name="Text Placeholder 6">
            <a:extLst>
              <a:ext uri="{FF2B5EF4-FFF2-40B4-BE49-F238E27FC236}">
                <a16:creationId xmlns:a16="http://schemas.microsoft.com/office/drawing/2014/main" id="{96CA1346-1D62-4F41-BA11-B3EEBA6B5192}"/>
              </a:ext>
            </a:extLst>
          </p:cNvPr>
          <p:cNvSpPr>
            <a:spLocks noGrp="1"/>
          </p:cNvSpPr>
          <p:nvPr>
            <p:ph type="body" sz="quarter" idx="20" hasCustomPrompt="1"/>
          </p:nvPr>
        </p:nvSpPr>
        <p:spPr>
          <a:xfrm>
            <a:off x="4340226" y="2946254"/>
            <a:ext cx="3511549" cy="482748"/>
          </a:xfrm>
          <a:prstGeom prst="rect">
            <a:avLst/>
          </a:prstGeom>
        </p:spPr>
        <p:txBody>
          <a:bodyPr lIns="0" tIns="0" rIns="0" bIns="0" anchor="b" anchorCtr="0"/>
          <a:lstStyle>
            <a:lvl1pPr marL="0" indent="0">
              <a:lnSpc>
                <a:spcPct val="100000"/>
              </a:lnSpc>
              <a:spcBef>
                <a:spcPts val="0"/>
              </a:spcBef>
              <a:buNone/>
              <a:defRPr sz="3200" b="0" i="0">
                <a:solidFill>
                  <a:schemeClr val="tx1"/>
                </a:solidFill>
                <a:latin typeface="CiscoSansTT ExtraLight" panose="020B0303020201020303" pitchFamily="34" charset="0"/>
                <a:cs typeface="CiscoSansTT ExtraLight" panose="020B0303020201020303" pitchFamily="34" charset="0"/>
              </a:defRPr>
            </a:lvl1pPr>
          </a:lstStyle>
          <a:p>
            <a:r>
              <a:rPr lang="en-GB" dirty="0"/>
              <a:t>Heading</a:t>
            </a:r>
          </a:p>
        </p:txBody>
      </p:sp>
      <p:sp>
        <p:nvSpPr>
          <p:cNvPr id="18" name="Text Placeholder 6">
            <a:extLst>
              <a:ext uri="{FF2B5EF4-FFF2-40B4-BE49-F238E27FC236}">
                <a16:creationId xmlns:a16="http://schemas.microsoft.com/office/drawing/2014/main" id="{53E5B521-5917-164E-BF18-105160A01CA5}"/>
              </a:ext>
            </a:extLst>
          </p:cNvPr>
          <p:cNvSpPr>
            <a:spLocks noGrp="1"/>
          </p:cNvSpPr>
          <p:nvPr>
            <p:ph type="body" sz="quarter" idx="22" hasCustomPrompt="1"/>
          </p:nvPr>
        </p:nvSpPr>
        <p:spPr>
          <a:xfrm>
            <a:off x="8076847" y="2946254"/>
            <a:ext cx="3511549" cy="482748"/>
          </a:xfrm>
          <a:prstGeom prst="rect">
            <a:avLst/>
          </a:prstGeom>
        </p:spPr>
        <p:txBody>
          <a:bodyPr lIns="0" tIns="0" rIns="0" bIns="0" anchor="b" anchorCtr="0"/>
          <a:lstStyle>
            <a:lvl1pPr marL="0" indent="0">
              <a:lnSpc>
                <a:spcPct val="100000"/>
              </a:lnSpc>
              <a:spcBef>
                <a:spcPts val="0"/>
              </a:spcBef>
              <a:buNone/>
              <a:defRPr sz="3200" b="0" i="0">
                <a:solidFill>
                  <a:schemeClr val="tx1"/>
                </a:solidFill>
                <a:latin typeface="CiscoSansTT ExtraLight" panose="020B0303020201020303" pitchFamily="34" charset="0"/>
                <a:cs typeface="CiscoSansTT ExtraLight" panose="020B0303020201020303" pitchFamily="34" charset="0"/>
              </a:defRPr>
            </a:lvl1pPr>
          </a:lstStyle>
          <a:p>
            <a:r>
              <a:rPr lang="en-GB" dirty="0"/>
              <a:t>Heading</a:t>
            </a:r>
          </a:p>
        </p:txBody>
      </p:sp>
      <p:sp>
        <p:nvSpPr>
          <p:cNvPr id="19" name="Text Placeholder 6">
            <a:extLst>
              <a:ext uri="{FF2B5EF4-FFF2-40B4-BE49-F238E27FC236}">
                <a16:creationId xmlns:a16="http://schemas.microsoft.com/office/drawing/2014/main" id="{0721738F-FD2D-4146-A62E-4ECD6E8AF6FC}"/>
              </a:ext>
            </a:extLst>
          </p:cNvPr>
          <p:cNvSpPr>
            <a:spLocks noGrp="1"/>
          </p:cNvSpPr>
          <p:nvPr>
            <p:ph type="body" sz="quarter" idx="23" hasCustomPrompt="1"/>
          </p:nvPr>
        </p:nvSpPr>
        <p:spPr>
          <a:xfrm>
            <a:off x="622771" y="2946254"/>
            <a:ext cx="3511549" cy="482748"/>
          </a:xfrm>
          <a:prstGeom prst="rect">
            <a:avLst/>
          </a:prstGeom>
        </p:spPr>
        <p:txBody>
          <a:bodyPr lIns="0" tIns="0" rIns="0" bIns="0" anchor="b" anchorCtr="0"/>
          <a:lstStyle>
            <a:lvl1pPr marL="0" indent="0">
              <a:lnSpc>
                <a:spcPct val="100000"/>
              </a:lnSpc>
              <a:spcBef>
                <a:spcPts val="0"/>
              </a:spcBef>
              <a:buNone/>
              <a:defRPr sz="3200" b="0" i="0">
                <a:solidFill>
                  <a:schemeClr val="tx1"/>
                </a:solidFill>
                <a:latin typeface="CiscoSansTT ExtraLight" panose="020B0303020201020303" pitchFamily="34" charset="0"/>
                <a:cs typeface="CiscoSansTT ExtraLight" panose="020B0303020201020303" pitchFamily="34" charset="0"/>
              </a:defRPr>
            </a:lvl1pPr>
          </a:lstStyle>
          <a:p>
            <a:r>
              <a:rPr lang="en-GB" dirty="0"/>
              <a:t>Heading</a:t>
            </a:r>
          </a:p>
        </p:txBody>
      </p:sp>
      <p:sp>
        <p:nvSpPr>
          <p:cNvPr id="20" name="Picture Placeholder 2">
            <a:extLst>
              <a:ext uri="{FF2B5EF4-FFF2-40B4-BE49-F238E27FC236}">
                <a16:creationId xmlns:a16="http://schemas.microsoft.com/office/drawing/2014/main" id="{8143D29F-44CB-0E44-8852-5377E5E8F518}"/>
              </a:ext>
            </a:extLst>
          </p:cNvPr>
          <p:cNvSpPr>
            <a:spLocks noGrp="1"/>
          </p:cNvSpPr>
          <p:nvPr>
            <p:ph type="pic" sz="quarter" idx="10" hasCustomPrompt="1"/>
          </p:nvPr>
        </p:nvSpPr>
        <p:spPr>
          <a:xfrm>
            <a:off x="4359394" y="1607671"/>
            <a:ext cx="1024772" cy="957729"/>
          </a:xfrm>
          <a:prstGeom prst="rect">
            <a:avLst/>
          </a:prstGeom>
          <a:no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marketing icon</a:t>
            </a:r>
          </a:p>
        </p:txBody>
      </p:sp>
      <p:sp>
        <p:nvSpPr>
          <p:cNvPr id="21" name="Picture Placeholder 2">
            <a:extLst>
              <a:ext uri="{FF2B5EF4-FFF2-40B4-BE49-F238E27FC236}">
                <a16:creationId xmlns:a16="http://schemas.microsoft.com/office/drawing/2014/main" id="{E02DD01B-53E6-C542-A933-2D42DD0D2C62}"/>
              </a:ext>
            </a:extLst>
          </p:cNvPr>
          <p:cNvSpPr>
            <a:spLocks noGrp="1"/>
          </p:cNvSpPr>
          <p:nvPr>
            <p:ph type="pic" sz="quarter" idx="24" hasCustomPrompt="1"/>
          </p:nvPr>
        </p:nvSpPr>
        <p:spPr>
          <a:xfrm>
            <a:off x="632127" y="1607671"/>
            <a:ext cx="1024772" cy="957729"/>
          </a:xfrm>
          <a:prstGeom prst="rect">
            <a:avLst/>
          </a:prstGeom>
          <a:no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marketing icon</a:t>
            </a:r>
          </a:p>
        </p:txBody>
      </p:sp>
      <p:sp>
        <p:nvSpPr>
          <p:cNvPr id="22" name="Picture Placeholder 2">
            <a:extLst>
              <a:ext uri="{FF2B5EF4-FFF2-40B4-BE49-F238E27FC236}">
                <a16:creationId xmlns:a16="http://schemas.microsoft.com/office/drawing/2014/main" id="{EE6224FA-C881-7942-88CA-85C557540C4C}"/>
              </a:ext>
            </a:extLst>
          </p:cNvPr>
          <p:cNvSpPr>
            <a:spLocks noGrp="1"/>
          </p:cNvSpPr>
          <p:nvPr>
            <p:ph type="pic" sz="quarter" idx="25" hasCustomPrompt="1"/>
          </p:nvPr>
        </p:nvSpPr>
        <p:spPr>
          <a:xfrm>
            <a:off x="8086661" y="1607671"/>
            <a:ext cx="1024772" cy="957729"/>
          </a:xfrm>
          <a:prstGeom prst="rect">
            <a:avLst/>
          </a:prstGeom>
          <a:no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marketing icon</a:t>
            </a:r>
          </a:p>
        </p:txBody>
      </p:sp>
      <p:sp>
        <p:nvSpPr>
          <p:cNvPr id="16" name="Text Placeholder 2">
            <a:extLst>
              <a:ext uri="{FF2B5EF4-FFF2-40B4-BE49-F238E27FC236}">
                <a16:creationId xmlns:a16="http://schemas.microsoft.com/office/drawing/2014/main" id="{17EBF19C-49E3-D24F-8832-1A12184F6688}"/>
              </a:ext>
            </a:extLst>
          </p:cNvPr>
          <p:cNvSpPr>
            <a:spLocks noGrp="1"/>
          </p:cNvSpPr>
          <p:nvPr>
            <p:ph type="body" sz="quarter" idx="15" hasCustomPrompt="1"/>
          </p:nvPr>
        </p:nvSpPr>
        <p:spPr>
          <a:xfrm>
            <a:off x="632125" y="3675743"/>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23" name="Text Placeholder 2">
            <a:extLst>
              <a:ext uri="{FF2B5EF4-FFF2-40B4-BE49-F238E27FC236}">
                <a16:creationId xmlns:a16="http://schemas.microsoft.com/office/drawing/2014/main" id="{A1125D49-7617-524D-93FF-568220A243A4}"/>
              </a:ext>
            </a:extLst>
          </p:cNvPr>
          <p:cNvSpPr>
            <a:spLocks noGrp="1"/>
          </p:cNvSpPr>
          <p:nvPr>
            <p:ph type="body" sz="quarter" idx="29" hasCustomPrompt="1"/>
          </p:nvPr>
        </p:nvSpPr>
        <p:spPr>
          <a:xfrm>
            <a:off x="4350253" y="3675743"/>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24" name="Text Placeholder 2">
            <a:extLst>
              <a:ext uri="{FF2B5EF4-FFF2-40B4-BE49-F238E27FC236}">
                <a16:creationId xmlns:a16="http://schemas.microsoft.com/office/drawing/2014/main" id="{32FC023A-9146-A042-BD74-7CC8EF53A068}"/>
              </a:ext>
            </a:extLst>
          </p:cNvPr>
          <p:cNvSpPr>
            <a:spLocks noGrp="1"/>
          </p:cNvSpPr>
          <p:nvPr>
            <p:ph type="body" sz="quarter" idx="30" hasCustomPrompt="1"/>
          </p:nvPr>
        </p:nvSpPr>
        <p:spPr>
          <a:xfrm>
            <a:off x="8102968" y="3675743"/>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13" name="Text Placeholder 2">
            <a:extLst>
              <a:ext uri="{FF2B5EF4-FFF2-40B4-BE49-F238E27FC236}">
                <a16:creationId xmlns:a16="http://schemas.microsoft.com/office/drawing/2014/main" id="{3B88B2C6-7B71-2E10-C2D7-2073ED166CFF}"/>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14756480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ky Text Three Column Icons">
    <p:bg>
      <p:bgPr>
        <a:solidFill>
          <a:schemeClr val="accent1"/>
        </a:solidFill>
        <a:effectLst/>
      </p:bgPr>
    </p:bg>
    <p:spTree>
      <p:nvGrpSpPr>
        <p:cNvPr id="1" name=""/>
        <p:cNvGrpSpPr/>
        <p:nvPr/>
      </p:nvGrpSpPr>
      <p:grpSpPr>
        <a:xfrm>
          <a:off x="0" y="0"/>
          <a:ext cx="0" cy="0"/>
          <a:chOff x="0" y="0"/>
          <a:chExt cx="0" cy="0"/>
        </a:xfrm>
      </p:grpSpPr>
      <p:sp>
        <p:nvSpPr>
          <p:cNvPr id="17" name="Text Placeholder 6">
            <a:extLst>
              <a:ext uri="{FF2B5EF4-FFF2-40B4-BE49-F238E27FC236}">
                <a16:creationId xmlns:a16="http://schemas.microsoft.com/office/drawing/2014/main" id="{96CA1346-1D62-4F41-BA11-B3EEBA6B5192}"/>
              </a:ext>
            </a:extLst>
          </p:cNvPr>
          <p:cNvSpPr>
            <a:spLocks noGrp="1"/>
          </p:cNvSpPr>
          <p:nvPr>
            <p:ph type="body" sz="quarter" idx="20" hasCustomPrompt="1"/>
          </p:nvPr>
        </p:nvSpPr>
        <p:spPr>
          <a:xfrm>
            <a:off x="4340226" y="2946254"/>
            <a:ext cx="3511549" cy="482748"/>
          </a:xfrm>
          <a:prstGeom prst="rect">
            <a:avLst/>
          </a:prstGeom>
        </p:spPr>
        <p:txBody>
          <a:bodyPr lIns="0" tIns="0" rIns="0" bIns="0" anchor="b"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p>
        </p:txBody>
      </p:sp>
      <p:sp>
        <p:nvSpPr>
          <p:cNvPr id="18" name="Text Placeholder 6">
            <a:extLst>
              <a:ext uri="{FF2B5EF4-FFF2-40B4-BE49-F238E27FC236}">
                <a16:creationId xmlns:a16="http://schemas.microsoft.com/office/drawing/2014/main" id="{53E5B521-5917-164E-BF18-105160A01CA5}"/>
              </a:ext>
            </a:extLst>
          </p:cNvPr>
          <p:cNvSpPr>
            <a:spLocks noGrp="1"/>
          </p:cNvSpPr>
          <p:nvPr>
            <p:ph type="body" sz="quarter" idx="22" hasCustomPrompt="1"/>
          </p:nvPr>
        </p:nvSpPr>
        <p:spPr>
          <a:xfrm>
            <a:off x="8076847" y="2946254"/>
            <a:ext cx="3511549" cy="482748"/>
          </a:xfrm>
          <a:prstGeom prst="rect">
            <a:avLst/>
          </a:prstGeom>
        </p:spPr>
        <p:txBody>
          <a:bodyPr lIns="0" tIns="0" rIns="0" bIns="0" anchor="b"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p>
        </p:txBody>
      </p:sp>
      <p:sp>
        <p:nvSpPr>
          <p:cNvPr id="19" name="Text Placeholder 6">
            <a:extLst>
              <a:ext uri="{FF2B5EF4-FFF2-40B4-BE49-F238E27FC236}">
                <a16:creationId xmlns:a16="http://schemas.microsoft.com/office/drawing/2014/main" id="{0721738F-FD2D-4146-A62E-4ECD6E8AF6FC}"/>
              </a:ext>
            </a:extLst>
          </p:cNvPr>
          <p:cNvSpPr>
            <a:spLocks noGrp="1"/>
          </p:cNvSpPr>
          <p:nvPr>
            <p:ph type="body" sz="quarter" idx="23" hasCustomPrompt="1"/>
          </p:nvPr>
        </p:nvSpPr>
        <p:spPr>
          <a:xfrm>
            <a:off x="622771" y="2946254"/>
            <a:ext cx="3511549" cy="482748"/>
          </a:xfrm>
          <a:prstGeom prst="rect">
            <a:avLst/>
          </a:prstGeom>
        </p:spPr>
        <p:txBody>
          <a:bodyPr lIns="0" tIns="0" rIns="0" bIns="0" anchor="b"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a:t>
            </a:r>
          </a:p>
        </p:txBody>
      </p:sp>
      <p:sp>
        <p:nvSpPr>
          <p:cNvPr id="20" name="Picture Placeholder 2">
            <a:extLst>
              <a:ext uri="{FF2B5EF4-FFF2-40B4-BE49-F238E27FC236}">
                <a16:creationId xmlns:a16="http://schemas.microsoft.com/office/drawing/2014/main" id="{8143D29F-44CB-0E44-8852-5377E5E8F518}"/>
              </a:ext>
            </a:extLst>
          </p:cNvPr>
          <p:cNvSpPr>
            <a:spLocks noGrp="1"/>
          </p:cNvSpPr>
          <p:nvPr>
            <p:ph type="pic" sz="quarter" idx="10" hasCustomPrompt="1"/>
          </p:nvPr>
        </p:nvSpPr>
        <p:spPr>
          <a:xfrm>
            <a:off x="4359394" y="1607671"/>
            <a:ext cx="1024772" cy="957729"/>
          </a:xfrm>
          <a:prstGeom prst="rect">
            <a:avLst/>
          </a:prstGeom>
          <a:noFill/>
        </p:spPr>
        <p:txBody>
          <a:bodyPr vert="horz" lIns="91420" tIns="45710" rIns="91420" bIns="45710" anchor="ctr"/>
          <a:lstStyle>
            <a:lvl1pPr marL="0" indent="0" algn="ctr">
              <a:buNone/>
              <a:defRPr sz="1333" b="0" i="0" baseline="0">
                <a:solidFill>
                  <a:schemeClr val="bg1"/>
                </a:solidFill>
                <a:latin typeface="CiscoSansTT ExtraLight" panose="020B0303020201020303" pitchFamily="34" charset="0"/>
                <a:cs typeface="CiscoSans ExtraLight"/>
              </a:defRPr>
            </a:lvl1pPr>
          </a:lstStyle>
          <a:p>
            <a:pPr lvl="0"/>
            <a:r>
              <a:rPr lang="en-US" noProof="0" dirty="0"/>
              <a:t>Click to add marketing icon</a:t>
            </a:r>
          </a:p>
        </p:txBody>
      </p:sp>
      <p:sp>
        <p:nvSpPr>
          <p:cNvPr id="21" name="Picture Placeholder 2">
            <a:extLst>
              <a:ext uri="{FF2B5EF4-FFF2-40B4-BE49-F238E27FC236}">
                <a16:creationId xmlns:a16="http://schemas.microsoft.com/office/drawing/2014/main" id="{E02DD01B-53E6-C542-A933-2D42DD0D2C62}"/>
              </a:ext>
            </a:extLst>
          </p:cNvPr>
          <p:cNvSpPr>
            <a:spLocks noGrp="1"/>
          </p:cNvSpPr>
          <p:nvPr>
            <p:ph type="pic" sz="quarter" idx="24" hasCustomPrompt="1"/>
          </p:nvPr>
        </p:nvSpPr>
        <p:spPr>
          <a:xfrm>
            <a:off x="632127" y="1607671"/>
            <a:ext cx="1024772" cy="957729"/>
          </a:xfrm>
          <a:prstGeom prst="rect">
            <a:avLst/>
          </a:prstGeom>
          <a:noFill/>
        </p:spPr>
        <p:txBody>
          <a:bodyPr vert="horz" lIns="91420" tIns="45710" rIns="91420" bIns="45710" anchor="ctr"/>
          <a:lstStyle>
            <a:lvl1pPr marL="0" indent="0" algn="ctr">
              <a:buNone/>
              <a:defRPr sz="1333" b="0" i="0" baseline="0">
                <a:solidFill>
                  <a:schemeClr val="bg1"/>
                </a:solidFill>
                <a:latin typeface="CiscoSansTT ExtraLight" panose="020B0303020201020303" pitchFamily="34" charset="0"/>
                <a:cs typeface="CiscoSans ExtraLight"/>
              </a:defRPr>
            </a:lvl1pPr>
          </a:lstStyle>
          <a:p>
            <a:pPr lvl="0"/>
            <a:r>
              <a:rPr lang="en-US" noProof="0" dirty="0"/>
              <a:t>Click to add marketing icon</a:t>
            </a:r>
          </a:p>
        </p:txBody>
      </p:sp>
      <p:sp>
        <p:nvSpPr>
          <p:cNvPr id="22" name="Picture Placeholder 2">
            <a:extLst>
              <a:ext uri="{FF2B5EF4-FFF2-40B4-BE49-F238E27FC236}">
                <a16:creationId xmlns:a16="http://schemas.microsoft.com/office/drawing/2014/main" id="{EE6224FA-C881-7942-88CA-85C557540C4C}"/>
              </a:ext>
            </a:extLst>
          </p:cNvPr>
          <p:cNvSpPr>
            <a:spLocks noGrp="1"/>
          </p:cNvSpPr>
          <p:nvPr>
            <p:ph type="pic" sz="quarter" idx="25" hasCustomPrompt="1"/>
          </p:nvPr>
        </p:nvSpPr>
        <p:spPr>
          <a:xfrm>
            <a:off x="8086661" y="1607671"/>
            <a:ext cx="1024772" cy="957729"/>
          </a:xfrm>
          <a:prstGeom prst="rect">
            <a:avLst/>
          </a:prstGeom>
          <a:noFill/>
        </p:spPr>
        <p:txBody>
          <a:bodyPr vert="horz" lIns="91420" tIns="45710" rIns="91420" bIns="45710" anchor="ctr"/>
          <a:lstStyle>
            <a:lvl1pPr marL="0" indent="0" algn="ctr">
              <a:buNone/>
              <a:defRPr sz="1333" b="0" i="0" baseline="0">
                <a:solidFill>
                  <a:schemeClr val="bg1"/>
                </a:solidFill>
                <a:latin typeface="CiscoSansTT ExtraLight" panose="020B0303020201020303" pitchFamily="34" charset="0"/>
                <a:cs typeface="CiscoSans ExtraLight"/>
              </a:defRPr>
            </a:lvl1pPr>
          </a:lstStyle>
          <a:p>
            <a:pPr lvl="0"/>
            <a:r>
              <a:rPr lang="en-US" noProof="0" dirty="0"/>
              <a:t>Click to add marketing icon</a:t>
            </a:r>
          </a:p>
        </p:txBody>
      </p:sp>
      <p:sp>
        <p:nvSpPr>
          <p:cNvPr id="16" name="Text Placeholder 2">
            <a:extLst>
              <a:ext uri="{FF2B5EF4-FFF2-40B4-BE49-F238E27FC236}">
                <a16:creationId xmlns:a16="http://schemas.microsoft.com/office/drawing/2014/main" id="{17EBF19C-49E3-D24F-8832-1A12184F6688}"/>
              </a:ext>
            </a:extLst>
          </p:cNvPr>
          <p:cNvSpPr>
            <a:spLocks noGrp="1"/>
          </p:cNvSpPr>
          <p:nvPr>
            <p:ph type="body" sz="quarter" idx="15" hasCustomPrompt="1"/>
          </p:nvPr>
        </p:nvSpPr>
        <p:spPr>
          <a:xfrm>
            <a:off x="632125" y="3675743"/>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23" name="Text Placeholder 2">
            <a:extLst>
              <a:ext uri="{FF2B5EF4-FFF2-40B4-BE49-F238E27FC236}">
                <a16:creationId xmlns:a16="http://schemas.microsoft.com/office/drawing/2014/main" id="{A1125D49-7617-524D-93FF-568220A243A4}"/>
              </a:ext>
            </a:extLst>
          </p:cNvPr>
          <p:cNvSpPr>
            <a:spLocks noGrp="1"/>
          </p:cNvSpPr>
          <p:nvPr>
            <p:ph type="body" sz="quarter" idx="29" hasCustomPrompt="1"/>
          </p:nvPr>
        </p:nvSpPr>
        <p:spPr>
          <a:xfrm>
            <a:off x="4350253" y="3675743"/>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24" name="Text Placeholder 2">
            <a:extLst>
              <a:ext uri="{FF2B5EF4-FFF2-40B4-BE49-F238E27FC236}">
                <a16:creationId xmlns:a16="http://schemas.microsoft.com/office/drawing/2014/main" id="{32FC023A-9146-A042-BD74-7CC8EF53A068}"/>
              </a:ext>
            </a:extLst>
          </p:cNvPr>
          <p:cNvSpPr>
            <a:spLocks noGrp="1"/>
          </p:cNvSpPr>
          <p:nvPr>
            <p:ph type="body" sz="quarter" idx="30" hasCustomPrompt="1"/>
          </p:nvPr>
        </p:nvSpPr>
        <p:spPr>
          <a:xfrm>
            <a:off x="8102968" y="3675743"/>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et dolore.</a:t>
            </a:r>
          </a:p>
          <a:p>
            <a:pPr lvl="0"/>
            <a:endParaRPr lang="en-GB" dirty="0"/>
          </a:p>
        </p:txBody>
      </p:sp>
      <p:sp>
        <p:nvSpPr>
          <p:cNvPr id="13" name="Text Placeholder 2">
            <a:extLst>
              <a:ext uri="{FF2B5EF4-FFF2-40B4-BE49-F238E27FC236}">
                <a16:creationId xmlns:a16="http://schemas.microsoft.com/office/drawing/2014/main" id="{3B88B2C6-7B71-2E10-C2D7-2073ED166CFF}"/>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3833592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ky Title Midnight Left">
    <p:bg>
      <p:bgPr>
        <a:solidFill>
          <a:schemeClr val="accent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C42D79D-196D-79B2-C9D9-9E420F6F7382}"/>
              </a:ext>
            </a:extLst>
          </p:cNvPr>
          <p:cNvSpPr>
            <a:spLocks noGrp="1"/>
          </p:cNvSpPr>
          <p:nvPr>
            <p:ph type="ctrTitle" hasCustomPrompt="1"/>
          </p:nvPr>
        </p:nvSpPr>
        <p:spPr>
          <a:xfrm>
            <a:off x="628011" y="3200817"/>
            <a:ext cx="10962553" cy="1504200"/>
          </a:xfrm>
          <a:prstGeom prst="rect">
            <a:avLst/>
          </a:prstGeom>
          <a:noFill/>
        </p:spPr>
        <p:txBody>
          <a:bodyPr lIns="0" tIns="0" rIns="0" bIns="0" anchor="b" anchorCtr="0"/>
          <a:lstStyle>
            <a:lvl1pPr marL="0" indent="0" algn="l">
              <a:lnSpc>
                <a:spcPct val="90000"/>
              </a:lnSpc>
              <a:buFont typeface="Arial" panose="020B0604020202020204" pitchFamily="34" charset="0"/>
              <a:buNone/>
              <a:defRPr sz="5400" b="0" i="0" spc="0" baseline="0">
                <a:solidFill>
                  <a:schemeClr val="bg1"/>
                </a:solidFill>
                <a:latin typeface="CiscoSansTT ExtraLight" panose="020B0303020201020303" pitchFamily="34" charset="0"/>
                <a:cs typeface="CiscoSansTT ExtraLight"/>
              </a:defRPr>
            </a:lvl1pPr>
          </a:lstStyle>
          <a:p>
            <a:r>
              <a:rPr lang="en-GB" dirty="0"/>
              <a:t>Presentation title </a:t>
            </a:r>
            <a:br>
              <a:rPr lang="en-GB" dirty="0"/>
            </a:br>
            <a:r>
              <a:rPr lang="en-GB" dirty="0"/>
              <a:t>goes here</a:t>
            </a:r>
            <a:endParaRPr lang="en-US" dirty="0"/>
          </a:p>
        </p:txBody>
      </p:sp>
      <p:sp>
        <p:nvSpPr>
          <p:cNvPr id="8" name="Subtitle">
            <a:extLst>
              <a:ext uri="{FF2B5EF4-FFF2-40B4-BE49-F238E27FC236}">
                <a16:creationId xmlns:a16="http://schemas.microsoft.com/office/drawing/2014/main" id="{8D946DB3-26D2-2EE1-728C-7D32C4930F2E}"/>
              </a:ext>
            </a:extLst>
          </p:cNvPr>
          <p:cNvSpPr>
            <a:spLocks noGrp="1"/>
          </p:cNvSpPr>
          <p:nvPr>
            <p:ph type="body" sz="quarter" idx="13" hasCustomPrompt="1"/>
          </p:nvPr>
        </p:nvSpPr>
        <p:spPr>
          <a:xfrm>
            <a:off x="628011" y="4807254"/>
            <a:ext cx="10962553" cy="398668"/>
          </a:xfrm>
          <a:prstGeom prst="rect">
            <a:avLst/>
          </a:prstGeom>
          <a:noFill/>
        </p:spPr>
        <p:txBody>
          <a:bodyPr lIns="0" tIns="0" rIns="0" bIns="0"/>
          <a:lstStyle>
            <a:lvl1pPr marL="0" indent="0" algn="l">
              <a:buFont typeface="Arial" panose="020B0604020202020204" pitchFamily="34" charset="0"/>
              <a:buNone/>
              <a:defRPr sz="20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 goes here</a:t>
            </a:r>
          </a:p>
        </p:txBody>
      </p:sp>
      <p:sp>
        <p:nvSpPr>
          <p:cNvPr id="12" name="Subtitle 2">
            <a:extLst>
              <a:ext uri="{FF2B5EF4-FFF2-40B4-BE49-F238E27FC236}">
                <a16:creationId xmlns:a16="http://schemas.microsoft.com/office/drawing/2014/main" id="{E07CA8F8-C47B-50F4-9C65-C46111F86B86}"/>
              </a:ext>
            </a:extLst>
          </p:cNvPr>
          <p:cNvSpPr>
            <a:spLocks noGrp="1"/>
          </p:cNvSpPr>
          <p:nvPr>
            <p:ph type="subTitle" idx="1" hasCustomPrompt="1"/>
          </p:nvPr>
        </p:nvSpPr>
        <p:spPr>
          <a:xfrm>
            <a:off x="628011" y="5314225"/>
            <a:ext cx="10962553" cy="807177"/>
          </a:xfrm>
          <a:prstGeom prst="rect">
            <a:avLst/>
          </a:prstGeom>
          <a:noFill/>
        </p:spPr>
        <p:txBody>
          <a:bodyPr lIns="0" tIns="0" rIns="0" bIns="0" anchor="t" anchorCtr="0">
            <a:noAutofit/>
          </a:bodyPr>
          <a:lstStyle>
            <a:lvl1pPr marL="0" indent="0" algn="l">
              <a:lnSpc>
                <a:spcPct val="100000"/>
              </a:lnSpc>
              <a:spcBef>
                <a:spcPts val="0"/>
              </a:spcBef>
              <a:spcAft>
                <a:spcPts val="1600"/>
              </a:spcAft>
              <a:buNone/>
              <a:defRPr sz="1300" b="0" i="0">
                <a:solidFill>
                  <a:schemeClr val="bg1"/>
                </a:solidFill>
                <a:latin typeface="CiscoSansTT Light" panose="020B0503020201020303" pitchFamily="34" charset="0"/>
                <a:cs typeface="CiscoSansTT Light" panose="020B0503020201020303" pitchFamily="34" charset="0"/>
              </a:defRPr>
            </a:lvl1pPr>
            <a:lvl2pPr marL="457138" indent="0" algn="ctr">
              <a:buNone/>
              <a:defRPr>
                <a:solidFill>
                  <a:schemeClr val="tx1">
                    <a:tint val="75000"/>
                  </a:schemeClr>
                </a:solidFill>
              </a:defRPr>
            </a:lvl2pPr>
            <a:lvl3pPr marL="914286" indent="0" algn="ctr">
              <a:buNone/>
              <a:defRPr>
                <a:solidFill>
                  <a:schemeClr val="tx1">
                    <a:tint val="75000"/>
                  </a:schemeClr>
                </a:solidFill>
              </a:defRPr>
            </a:lvl3pPr>
            <a:lvl4pPr marL="1371427" indent="0" algn="ctr">
              <a:buNone/>
              <a:defRPr>
                <a:solidFill>
                  <a:schemeClr val="tx1">
                    <a:tint val="75000"/>
                  </a:schemeClr>
                </a:solidFill>
              </a:defRPr>
            </a:lvl4pPr>
            <a:lvl5pPr marL="1828573" indent="0" algn="ctr">
              <a:buNone/>
              <a:defRPr>
                <a:solidFill>
                  <a:schemeClr val="tx1">
                    <a:tint val="75000"/>
                  </a:schemeClr>
                </a:solidFill>
              </a:defRPr>
            </a:lvl5pPr>
            <a:lvl6pPr marL="2285711" indent="0" algn="ctr">
              <a:buNone/>
              <a:defRPr>
                <a:solidFill>
                  <a:schemeClr val="tx1">
                    <a:tint val="75000"/>
                  </a:schemeClr>
                </a:solidFill>
              </a:defRPr>
            </a:lvl6pPr>
            <a:lvl7pPr marL="2742858" indent="0" algn="ctr">
              <a:buNone/>
              <a:defRPr>
                <a:solidFill>
                  <a:schemeClr val="tx1">
                    <a:tint val="75000"/>
                  </a:schemeClr>
                </a:solidFill>
              </a:defRPr>
            </a:lvl7pPr>
            <a:lvl8pPr marL="3200000" indent="0" algn="ctr">
              <a:buNone/>
              <a:defRPr>
                <a:solidFill>
                  <a:schemeClr val="tx1">
                    <a:tint val="75000"/>
                  </a:schemeClr>
                </a:solidFill>
              </a:defRPr>
            </a:lvl8pPr>
            <a:lvl9pPr marL="3657146" indent="0" algn="ctr">
              <a:buNone/>
              <a:defRPr>
                <a:solidFill>
                  <a:schemeClr val="tx1">
                    <a:tint val="75000"/>
                  </a:schemeClr>
                </a:solidFill>
              </a:defRPr>
            </a:lvl9pPr>
          </a:lstStyle>
          <a:p>
            <a:r>
              <a:rPr lang="en-GB" dirty="0"/>
              <a:t>Speaker name, Speaker title </a:t>
            </a:r>
            <a:br>
              <a:rPr lang="en-GB" dirty="0"/>
            </a:br>
            <a:r>
              <a:rPr lang="en-GB" dirty="0"/>
              <a:t>Department</a:t>
            </a:r>
          </a:p>
          <a:p>
            <a:r>
              <a:rPr lang="en-GB" dirty="0"/>
              <a:t>Date</a:t>
            </a:r>
            <a:endParaRPr lang="en-US" dirty="0"/>
          </a:p>
        </p:txBody>
      </p:sp>
      <p:pic>
        <p:nvPicPr>
          <p:cNvPr id="25" name="Picture 7">
            <a:extLst>
              <a:ext uri="{FF2B5EF4-FFF2-40B4-BE49-F238E27FC236}">
                <a16:creationId xmlns:a16="http://schemas.microsoft.com/office/drawing/2014/main" id="{C5A29C15-48D7-6644-9164-6F819B3D7D84}"/>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609602" y="431800"/>
            <a:ext cx="714359" cy="375341"/>
          </a:xfrm>
          <a:prstGeom prst="rect">
            <a:avLst/>
          </a:prstGeom>
        </p:spPr>
      </p:pic>
    </p:spTree>
    <p:extLst>
      <p:ext uri="{BB962C8B-B14F-4D97-AF65-F5344CB8AC3E}">
        <p14:creationId xmlns:p14="http://schemas.microsoft.com/office/powerpoint/2010/main" val="21506934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ing and title">
    <p:bg>
      <p:bgPr>
        <a:solidFill>
          <a:schemeClr val="bg2"/>
        </a:solidFill>
        <a:effectLst/>
      </p:bgPr>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C30067D-BDB2-4ED3-9FF2-9A7F7110FF90}"/>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8" name="Text Placeholder 6">
            <a:extLst>
              <a:ext uri="{FF2B5EF4-FFF2-40B4-BE49-F238E27FC236}">
                <a16:creationId xmlns:a16="http://schemas.microsoft.com/office/drawing/2014/main" id="{1878F7B9-C122-B8FB-05FB-508A64772A99}"/>
              </a:ext>
            </a:extLst>
          </p:cNvPr>
          <p:cNvSpPr>
            <a:spLocks noGrp="1"/>
          </p:cNvSpPr>
          <p:nvPr>
            <p:ph type="body" sz="quarter" idx="23" hasCustomPrompt="1"/>
          </p:nvPr>
        </p:nvSpPr>
        <p:spPr>
          <a:xfrm>
            <a:off x="625928" y="739630"/>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14681887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7E84602F-A2F5-0AB3-EDDA-2F6FBCDFA885}"/>
              </a:ext>
            </a:extLst>
          </p:cNvPr>
          <p:cNvSpPr>
            <a:spLocks noGrp="1"/>
          </p:cNvSpPr>
          <p:nvPr>
            <p:ph type="body" sz="quarter" idx="10" hasCustomPrompt="1"/>
          </p:nvPr>
        </p:nvSpPr>
        <p:spPr>
          <a:xfrm>
            <a:off x="632818" y="1602317"/>
            <a:ext cx="11088236" cy="4519083"/>
          </a:xfrm>
          <a:prstGeom prst="rect">
            <a:avLst/>
          </a:prstGeom>
        </p:spPr>
        <p:txBody>
          <a:bodyPr lIns="91420" tIns="45710" rIns="91420" bIns="45710">
            <a:noAutofit/>
          </a:bodyPr>
          <a:lstStyle>
            <a:lvl1pPr marL="304798" indent="-228598">
              <a:lnSpc>
                <a:spcPct val="95000"/>
              </a:lnSpc>
              <a:spcBef>
                <a:spcPts val="1480"/>
              </a:spcBef>
              <a:buClr>
                <a:schemeClr val="bg1"/>
              </a:buClr>
              <a:buSzPct val="80000"/>
              <a:buFont typeface="Arial"/>
              <a:buChar char="•"/>
              <a:defRPr sz="2400" b="0" i="0">
                <a:solidFill>
                  <a:schemeClr val="tx1"/>
                </a:solidFill>
                <a:latin typeface="+mn-lt"/>
                <a:ea typeface="CiscoSansTT Thin" charset="0"/>
                <a:cs typeface="CiscoSansTT Thin" charset="0"/>
              </a:defRPr>
            </a:lvl1pPr>
            <a:lvl2pPr marL="609595" indent="-220132">
              <a:lnSpc>
                <a:spcPct val="95000"/>
              </a:lnSpc>
              <a:spcBef>
                <a:spcPts val="600"/>
              </a:spcBef>
              <a:buClr>
                <a:schemeClr val="bg1"/>
              </a:buClr>
              <a:buSzPct val="80000"/>
              <a:buFont typeface="Arial"/>
              <a:buChar char="•"/>
              <a:defRPr sz="1867" b="0" i="0">
                <a:solidFill>
                  <a:schemeClr val="tx1"/>
                </a:solidFill>
                <a:latin typeface="+mn-lt"/>
                <a:ea typeface="CiscoSansTT Thin" charset="0"/>
                <a:cs typeface="CiscoSansTT Thin" charset="0"/>
              </a:defRPr>
            </a:lvl2pPr>
            <a:lvl3pPr marL="914392" indent="-146050">
              <a:buClr>
                <a:schemeClr val="bg1"/>
              </a:buClr>
              <a:buSzPct val="80000"/>
              <a:buFont typeface="Arial"/>
              <a:buChar char="•"/>
              <a:defRPr sz="1600" b="0" i="0">
                <a:solidFill>
                  <a:schemeClr val="tx1"/>
                </a:solidFill>
                <a:latin typeface="CiscoSansTT" panose="020B0503020201020303" pitchFamily="34" charset="0"/>
                <a:ea typeface="CiscoSansTT" panose="020B0503020201020303" pitchFamily="34" charset="0"/>
                <a:cs typeface="CiscoSansTT" panose="020B0503020201020303" pitchFamily="34" charset="0"/>
              </a:defRPr>
            </a:lvl3pPr>
            <a:lvl4pPr marL="1214703" indent="-228552">
              <a:buClr>
                <a:schemeClr val="bg1"/>
              </a:buClr>
              <a:buSzPct val="80000"/>
              <a:buFont typeface="Arial"/>
              <a:buChar char="•"/>
              <a:defRPr sz="1333" b="0" i="0">
                <a:solidFill>
                  <a:schemeClr val="tx1"/>
                </a:solidFill>
                <a:latin typeface="CiscoSansTT Medium" panose="020B0503020201020303" pitchFamily="34" charset="0"/>
                <a:ea typeface="CiscoSansTT Medium" panose="020B0503020201020303" pitchFamily="34" charset="0"/>
                <a:cs typeface="CiscoSansTT Medium" panose="020B0503020201020303" pitchFamily="34" charset="0"/>
              </a:defRPr>
            </a:lvl4pPr>
            <a:lvl5pPr marL="1443255" indent="-224318">
              <a:buClr>
                <a:schemeClr val="bg2"/>
              </a:buClr>
              <a:buSzPct val="80000"/>
              <a:buFont typeface="Arial"/>
              <a:buChar char="•"/>
              <a:defRPr sz="1333" b="0" i="0">
                <a:solidFill>
                  <a:schemeClr val="bg2"/>
                </a:solidFill>
                <a:latin typeface="+mn-lt"/>
                <a:ea typeface="CiscoSansTT Thin" charset="0"/>
                <a:cs typeface="CiscoSansTT Thin" charset="0"/>
              </a:defRPr>
            </a:lvl5pPr>
          </a:lstStyle>
          <a:p>
            <a:pPr lvl="0"/>
            <a:r>
              <a:rPr lang="en-GB" dirty="0"/>
              <a:t>First level</a:t>
            </a:r>
          </a:p>
          <a:p>
            <a:pPr lvl="1"/>
            <a:r>
              <a:rPr lang="en-GB" dirty="0"/>
              <a:t>Second level</a:t>
            </a:r>
          </a:p>
          <a:p>
            <a:pPr lvl="2"/>
            <a:r>
              <a:rPr lang="en-GB" dirty="0"/>
              <a:t>Third level</a:t>
            </a:r>
          </a:p>
          <a:p>
            <a:pPr lvl="3"/>
            <a:r>
              <a:rPr lang="en-GB" dirty="0"/>
              <a:t>Fourth level</a:t>
            </a:r>
          </a:p>
        </p:txBody>
      </p:sp>
      <p:sp>
        <p:nvSpPr>
          <p:cNvPr id="8" name="Text Placeholder 2">
            <a:extLst>
              <a:ext uri="{FF2B5EF4-FFF2-40B4-BE49-F238E27FC236}">
                <a16:creationId xmlns:a16="http://schemas.microsoft.com/office/drawing/2014/main" id="{59A4C47A-6966-3B09-BD1C-38665845F9B1}"/>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10" name="Text Placeholder 6">
            <a:extLst>
              <a:ext uri="{FF2B5EF4-FFF2-40B4-BE49-F238E27FC236}">
                <a16:creationId xmlns:a16="http://schemas.microsoft.com/office/drawing/2014/main" id="{1FCB4DFA-B41D-91DA-5108-E390AFFDD535}"/>
              </a:ext>
            </a:extLst>
          </p:cNvPr>
          <p:cNvSpPr>
            <a:spLocks noGrp="1"/>
          </p:cNvSpPr>
          <p:nvPr>
            <p:ph type="body" sz="quarter" idx="23" hasCustomPrompt="1"/>
          </p:nvPr>
        </p:nvSpPr>
        <p:spPr>
          <a:xfrm>
            <a:off x="625928" y="739630"/>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41404392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able Placeholder 11">
            <a:extLst>
              <a:ext uri="{FF2B5EF4-FFF2-40B4-BE49-F238E27FC236}">
                <a16:creationId xmlns:a16="http://schemas.microsoft.com/office/drawing/2014/main" id="{C83B223E-030E-74D0-B6FA-BEC3DA7BD3FA}"/>
              </a:ext>
            </a:extLst>
          </p:cNvPr>
          <p:cNvSpPr>
            <a:spLocks noGrp="1"/>
          </p:cNvSpPr>
          <p:nvPr>
            <p:ph type="tbl" sz="quarter" idx="12"/>
          </p:nvPr>
        </p:nvSpPr>
        <p:spPr>
          <a:xfrm>
            <a:off x="621102" y="1602317"/>
            <a:ext cx="10974395" cy="3739704"/>
          </a:xfrm>
          <a:prstGeom prst="rect">
            <a:avLst/>
          </a:prstGeom>
        </p:spPr>
        <p:txBody>
          <a:bodyPr lIns="91420" tIns="45710" rIns="91420" bIns="45710">
            <a:noAutofit/>
          </a:bodyPr>
          <a:lstStyle>
            <a:lvl1pPr marL="0" indent="0" algn="ctr">
              <a:buNone/>
              <a:defRPr sz="2667" baseline="0">
                <a:solidFill>
                  <a:schemeClr val="tx1"/>
                </a:solidFill>
                <a:latin typeface="+mn-lt"/>
              </a:defRPr>
            </a:lvl1pPr>
          </a:lstStyle>
          <a:p>
            <a:pPr lvl="0"/>
            <a:r>
              <a:rPr lang="en-US" noProof="0" dirty="0"/>
              <a:t>Click icon to add table</a:t>
            </a:r>
            <a:endParaRPr lang="en-GB" noProof="0" dirty="0"/>
          </a:p>
        </p:txBody>
      </p:sp>
      <p:sp>
        <p:nvSpPr>
          <p:cNvPr id="11" name="Text Placeholder 2">
            <a:extLst>
              <a:ext uri="{FF2B5EF4-FFF2-40B4-BE49-F238E27FC236}">
                <a16:creationId xmlns:a16="http://schemas.microsoft.com/office/drawing/2014/main" id="{89B8D9E7-EAC8-4A5C-4139-BA396711F078}"/>
              </a:ext>
            </a:extLst>
          </p:cNvPr>
          <p:cNvSpPr>
            <a:spLocks noGrp="1"/>
          </p:cNvSpPr>
          <p:nvPr>
            <p:ph type="body" sz="quarter" idx="16" hasCustomPrompt="1"/>
          </p:nvPr>
        </p:nvSpPr>
        <p:spPr>
          <a:xfrm>
            <a:off x="632125" y="5586424"/>
            <a:ext cx="5463875" cy="249933"/>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Table caption goes here</a:t>
            </a:r>
          </a:p>
        </p:txBody>
      </p:sp>
      <p:sp>
        <p:nvSpPr>
          <p:cNvPr id="7" name="Text Placeholder 2">
            <a:extLst>
              <a:ext uri="{FF2B5EF4-FFF2-40B4-BE49-F238E27FC236}">
                <a16:creationId xmlns:a16="http://schemas.microsoft.com/office/drawing/2014/main" id="{DD6F855F-C6CE-B2F9-57E7-33E8ABD1C6C3}"/>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8" name="Text Placeholder 6">
            <a:extLst>
              <a:ext uri="{FF2B5EF4-FFF2-40B4-BE49-F238E27FC236}">
                <a16:creationId xmlns:a16="http://schemas.microsoft.com/office/drawing/2014/main" id="{AABDEAAE-DE1D-CF0D-8281-B39078C1DE9D}"/>
              </a:ext>
            </a:extLst>
          </p:cNvPr>
          <p:cNvSpPr>
            <a:spLocks noGrp="1"/>
          </p:cNvSpPr>
          <p:nvPr>
            <p:ph type="body" sz="quarter" idx="23" hasCustomPrompt="1"/>
          </p:nvPr>
        </p:nvSpPr>
        <p:spPr>
          <a:xfrm>
            <a:off x="625928" y="739630"/>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2551340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48CE7DB6-039C-AC58-5C90-9B19A4AA26C7}"/>
              </a:ext>
            </a:extLst>
          </p:cNvPr>
          <p:cNvSpPr>
            <a:spLocks noGrp="1"/>
          </p:cNvSpPr>
          <p:nvPr>
            <p:ph type="body" sz="quarter" idx="16" hasCustomPrompt="1"/>
          </p:nvPr>
        </p:nvSpPr>
        <p:spPr>
          <a:xfrm>
            <a:off x="632125" y="5586424"/>
            <a:ext cx="5463875" cy="249933"/>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Table caption goes here</a:t>
            </a:r>
          </a:p>
        </p:txBody>
      </p:sp>
      <p:sp>
        <p:nvSpPr>
          <p:cNvPr id="14" name="Chart Placeholder 2">
            <a:extLst>
              <a:ext uri="{FF2B5EF4-FFF2-40B4-BE49-F238E27FC236}">
                <a16:creationId xmlns:a16="http://schemas.microsoft.com/office/drawing/2014/main" id="{BD75F8AD-CDF4-CE28-1C24-08F6FA9598D3}"/>
              </a:ext>
            </a:extLst>
          </p:cNvPr>
          <p:cNvSpPr>
            <a:spLocks noGrp="1"/>
          </p:cNvSpPr>
          <p:nvPr>
            <p:ph type="chart" sz="quarter" idx="10"/>
          </p:nvPr>
        </p:nvSpPr>
        <p:spPr>
          <a:xfrm>
            <a:off x="632125" y="1602319"/>
            <a:ext cx="10960608" cy="3744383"/>
          </a:xfrm>
          <a:prstGeom prst="rect">
            <a:avLst/>
          </a:prstGeom>
        </p:spPr>
        <p:txBody>
          <a:bodyPr vert="horz" lIns="91420" tIns="45710" rIns="91420" bIns="45710">
            <a:noAutofit/>
          </a:bodyPr>
          <a:lstStyle>
            <a:lvl1pPr marL="0" indent="0" algn="ctr">
              <a:buNone/>
              <a:defRPr sz="2667" b="0" i="0">
                <a:solidFill>
                  <a:schemeClr val="tx1"/>
                </a:solidFill>
                <a:latin typeface="+mn-lt"/>
                <a:cs typeface="CiscoSans ExtraLight"/>
              </a:defRPr>
            </a:lvl1pPr>
          </a:lstStyle>
          <a:p>
            <a:pPr lvl="0"/>
            <a:r>
              <a:rPr lang="en-US" noProof="0" dirty="0"/>
              <a:t>Click icon to add chart</a:t>
            </a:r>
          </a:p>
        </p:txBody>
      </p:sp>
      <p:sp>
        <p:nvSpPr>
          <p:cNvPr id="9" name="Text Placeholder 2">
            <a:extLst>
              <a:ext uri="{FF2B5EF4-FFF2-40B4-BE49-F238E27FC236}">
                <a16:creationId xmlns:a16="http://schemas.microsoft.com/office/drawing/2014/main" id="{705B1628-7130-AF0C-17E8-DBDAD7001336}"/>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10" name="Text Placeholder 6">
            <a:extLst>
              <a:ext uri="{FF2B5EF4-FFF2-40B4-BE49-F238E27FC236}">
                <a16:creationId xmlns:a16="http://schemas.microsoft.com/office/drawing/2014/main" id="{A7267393-CC82-21AE-BF48-82206C9952EE}"/>
              </a:ext>
            </a:extLst>
          </p:cNvPr>
          <p:cNvSpPr>
            <a:spLocks noGrp="1"/>
          </p:cNvSpPr>
          <p:nvPr>
            <p:ph type="body" sz="quarter" idx="23" hasCustomPrompt="1"/>
          </p:nvPr>
        </p:nvSpPr>
        <p:spPr>
          <a:xfrm>
            <a:off x="625928" y="739630"/>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22393333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Multi">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CE6D804B-991F-15D0-1B5C-852F088F2293}"/>
              </a:ext>
            </a:extLst>
          </p:cNvPr>
          <p:cNvSpPr>
            <a:spLocks noGrp="1"/>
          </p:cNvSpPr>
          <p:nvPr>
            <p:ph type="body" sz="quarter" idx="16" hasCustomPrompt="1"/>
          </p:nvPr>
        </p:nvSpPr>
        <p:spPr>
          <a:xfrm>
            <a:off x="632125" y="5586424"/>
            <a:ext cx="5463875" cy="249933"/>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Table caption goes here</a:t>
            </a:r>
          </a:p>
        </p:txBody>
      </p:sp>
      <p:sp>
        <p:nvSpPr>
          <p:cNvPr id="12" name="Content Placeholder 2">
            <a:extLst>
              <a:ext uri="{FF2B5EF4-FFF2-40B4-BE49-F238E27FC236}">
                <a16:creationId xmlns:a16="http://schemas.microsoft.com/office/drawing/2014/main" id="{5E762CBB-3A34-48C3-DD45-61F4F2FD11D1}"/>
              </a:ext>
            </a:extLst>
          </p:cNvPr>
          <p:cNvSpPr>
            <a:spLocks noGrp="1"/>
          </p:cNvSpPr>
          <p:nvPr>
            <p:ph idx="1"/>
          </p:nvPr>
        </p:nvSpPr>
        <p:spPr>
          <a:xfrm>
            <a:off x="632884" y="1602317"/>
            <a:ext cx="10961511" cy="3739704"/>
          </a:xfrm>
          <a:prstGeom prst="rect">
            <a:avLst/>
          </a:prstGeom>
        </p:spPr>
        <p:txBody>
          <a:bodyPr lIns="91420" tIns="45710" rIns="91420" bIns="45710">
            <a:noAutofit/>
          </a:bodyPr>
          <a:lstStyle>
            <a:lvl1pPr marL="380917" marR="0" indent="-380917" algn="ctr" defTabSz="609469" rtl="0" eaLnBrk="1" fontAlgn="auto" latinLnBrk="0" hangingPunct="1">
              <a:lnSpc>
                <a:spcPct val="100000"/>
              </a:lnSpc>
              <a:spcBef>
                <a:spcPct val="20000"/>
              </a:spcBef>
              <a:spcAft>
                <a:spcPts val="0"/>
              </a:spcAft>
              <a:buClrTx/>
              <a:buSzTx/>
              <a:buFont typeface="Arial"/>
              <a:buNone/>
              <a:tabLst/>
              <a:defRPr sz="2667" b="0" i="0" baseline="0">
                <a:solidFill>
                  <a:schemeClr val="tx1"/>
                </a:solidFill>
                <a:latin typeface="+mn-lt"/>
                <a:cs typeface="CiscoSans ExtraLight"/>
              </a:defRPr>
            </a:lvl1pPr>
          </a:lstStyle>
          <a:p>
            <a:pPr lvl="0"/>
            <a:r>
              <a:rPr lang="en-US" dirty="0"/>
              <a:t>Click to edit Master text styles</a:t>
            </a:r>
          </a:p>
        </p:txBody>
      </p:sp>
      <p:sp>
        <p:nvSpPr>
          <p:cNvPr id="7" name="Text Placeholder 2">
            <a:extLst>
              <a:ext uri="{FF2B5EF4-FFF2-40B4-BE49-F238E27FC236}">
                <a16:creationId xmlns:a16="http://schemas.microsoft.com/office/drawing/2014/main" id="{014E7A9D-AA27-1BDE-DF75-A66B1A4E967A}"/>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8" name="Text Placeholder 6">
            <a:extLst>
              <a:ext uri="{FF2B5EF4-FFF2-40B4-BE49-F238E27FC236}">
                <a16:creationId xmlns:a16="http://schemas.microsoft.com/office/drawing/2014/main" id="{8DB9C6A2-1768-FE67-38C1-DAE221A3B73A}"/>
              </a:ext>
            </a:extLst>
          </p:cNvPr>
          <p:cNvSpPr>
            <a:spLocks noGrp="1"/>
          </p:cNvSpPr>
          <p:nvPr>
            <p:ph type="body" sz="quarter" idx="23" hasCustomPrompt="1"/>
          </p:nvPr>
        </p:nvSpPr>
        <p:spPr>
          <a:xfrm>
            <a:off x="625928" y="739630"/>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40899823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Heading only">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8A973767-6838-8C37-C9AB-EBCBB78A52A3}"/>
              </a:ext>
            </a:extLst>
          </p:cNvPr>
          <p:cNvSpPr>
            <a:spLocks noGrp="1"/>
          </p:cNvSpPr>
          <p:nvPr>
            <p:ph type="body" sz="quarter" idx="82" hasCustomPrompt="1"/>
          </p:nvPr>
        </p:nvSpPr>
        <p:spPr>
          <a:xfrm>
            <a:off x="625928" y="450012"/>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6095983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alf Page Tex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522ACBA-6A0D-C74B-AFCB-38D9D94CE143}"/>
              </a:ext>
            </a:extLst>
          </p:cNvPr>
          <p:cNvSpPr/>
          <p:nvPr userDrawn="1"/>
        </p:nvSpPr>
        <p:spPr>
          <a:xfrm>
            <a:off x="6104471"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0" i="0" dirty="0">
              <a:latin typeface="CiscoSansTT ExtraLight" panose="020B0303020201020303" pitchFamily="34" charset="0"/>
            </a:endParaRPr>
          </a:p>
        </p:txBody>
      </p:sp>
      <p:sp>
        <p:nvSpPr>
          <p:cNvPr id="7" name="Title 1">
            <a:extLst>
              <a:ext uri="{FF2B5EF4-FFF2-40B4-BE49-F238E27FC236}">
                <a16:creationId xmlns:a16="http://schemas.microsoft.com/office/drawing/2014/main" id="{EB0442CC-18E0-97B7-E62C-0397FB025279}"/>
              </a:ext>
            </a:extLst>
          </p:cNvPr>
          <p:cNvSpPr>
            <a:spLocks noGrp="1"/>
          </p:cNvSpPr>
          <p:nvPr>
            <p:ph type="ctrTitle" hasCustomPrompt="1"/>
          </p:nvPr>
        </p:nvSpPr>
        <p:spPr>
          <a:xfrm>
            <a:off x="627425" y="1766047"/>
            <a:ext cx="3489235" cy="443753"/>
          </a:xfrm>
          <a:prstGeom prst="rect">
            <a:avLst/>
          </a:prstGeom>
        </p:spPr>
        <p:txBody>
          <a:bodyPr lIns="0" tIns="0" rIns="0" bIns="0" anchor="b"/>
          <a:lstStyle>
            <a:lvl1pPr marL="0" indent="0" algn="l">
              <a:lnSpc>
                <a:spcPct val="100000"/>
              </a:lnSpc>
              <a:buFont typeface="Arial" panose="020B0604020202020204" pitchFamily="34" charset="0"/>
              <a:buNone/>
              <a:defRPr sz="3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Heading </a:t>
            </a:r>
            <a:endParaRPr lang="en-US" dirty="0"/>
          </a:p>
        </p:txBody>
      </p:sp>
      <p:sp>
        <p:nvSpPr>
          <p:cNvPr id="9" name="Text Placeholder 2">
            <a:extLst>
              <a:ext uri="{FF2B5EF4-FFF2-40B4-BE49-F238E27FC236}">
                <a16:creationId xmlns:a16="http://schemas.microsoft.com/office/drawing/2014/main" id="{5F030301-E75F-E7BE-D423-283E76983DD5}"/>
              </a:ext>
            </a:extLst>
          </p:cNvPr>
          <p:cNvSpPr>
            <a:spLocks noGrp="1"/>
          </p:cNvSpPr>
          <p:nvPr>
            <p:ph type="body" sz="quarter" idx="16" hasCustomPrompt="1"/>
          </p:nvPr>
        </p:nvSpPr>
        <p:spPr>
          <a:xfrm>
            <a:off x="627425" y="2421515"/>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2" name="Text Placeholder 2">
            <a:extLst>
              <a:ext uri="{FF2B5EF4-FFF2-40B4-BE49-F238E27FC236}">
                <a16:creationId xmlns:a16="http://schemas.microsoft.com/office/drawing/2014/main" id="{9CFD8466-F4CC-C5A0-9C5C-BABB06B9214C}"/>
              </a:ext>
            </a:extLst>
          </p:cNvPr>
          <p:cNvSpPr>
            <a:spLocks noGrp="1"/>
          </p:cNvSpPr>
          <p:nvPr>
            <p:ph type="body" sz="quarter" idx="15" hasCustomPrompt="1"/>
          </p:nvPr>
        </p:nvSpPr>
        <p:spPr>
          <a:xfrm>
            <a:off x="627425" y="2852062"/>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11" name="Text Placeholder 2">
            <a:extLst>
              <a:ext uri="{FF2B5EF4-FFF2-40B4-BE49-F238E27FC236}">
                <a16:creationId xmlns:a16="http://schemas.microsoft.com/office/drawing/2014/main" id="{56C75B5F-2754-AB33-5A12-A2F80412EA7C}"/>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14307996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alf Page Text 2">
    <p:spTree>
      <p:nvGrpSpPr>
        <p:cNvPr id="1" name=""/>
        <p:cNvGrpSpPr/>
        <p:nvPr/>
      </p:nvGrpSpPr>
      <p:grpSpPr>
        <a:xfrm>
          <a:off x="0" y="0"/>
          <a:ext cx="0" cy="0"/>
          <a:chOff x="0" y="0"/>
          <a:chExt cx="0" cy="0"/>
        </a:xfrm>
      </p:grpSpPr>
      <p:sp>
        <p:nvSpPr>
          <p:cNvPr id="4" name="Rectangle 3"/>
          <p:cNvSpPr/>
          <p:nvPr userDrawn="1"/>
        </p:nvSpPr>
        <p:spPr>
          <a:xfrm>
            <a:off x="0"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0" i="0" dirty="0">
              <a:solidFill>
                <a:srgbClr val="0D274D"/>
              </a:solidFill>
              <a:latin typeface="CiscoSansTT ExtraLight" panose="020B0303020201020303" pitchFamily="34" charset="0"/>
            </a:endParaRPr>
          </a:p>
        </p:txBody>
      </p:sp>
      <p:sp>
        <p:nvSpPr>
          <p:cNvPr id="7" name="Title 1">
            <a:extLst>
              <a:ext uri="{FF2B5EF4-FFF2-40B4-BE49-F238E27FC236}">
                <a16:creationId xmlns:a16="http://schemas.microsoft.com/office/drawing/2014/main" id="{500FB767-EEA9-D740-8EE8-2114332F6203}"/>
              </a:ext>
            </a:extLst>
          </p:cNvPr>
          <p:cNvSpPr>
            <a:spLocks noGrp="1"/>
          </p:cNvSpPr>
          <p:nvPr>
            <p:ph type="ctrTitle" hasCustomPrompt="1"/>
          </p:nvPr>
        </p:nvSpPr>
        <p:spPr>
          <a:xfrm>
            <a:off x="623904" y="2209802"/>
            <a:ext cx="5451437" cy="1955628"/>
          </a:xfrm>
          <a:prstGeom prst="rect">
            <a:avLst/>
          </a:prstGeom>
        </p:spPr>
        <p:txBody>
          <a:bodyPr lIns="0" tIns="0" rIns="0" bIns="0" anchor="ctr" anchorCtr="0"/>
          <a:lstStyle>
            <a:lvl1pPr marL="0" indent="0" algn="l">
              <a:lnSpc>
                <a:spcPct val="100000"/>
              </a:lnSpc>
              <a:buFont typeface="Arial" panose="020B0604020202020204" pitchFamily="34" charset="0"/>
              <a:buNone/>
              <a:defRPr sz="4267"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Slide copy should</a:t>
            </a:r>
            <a:br>
              <a:rPr lang="en-GB" dirty="0"/>
            </a:br>
            <a:r>
              <a:rPr lang="en-GB" dirty="0"/>
              <a:t>go here</a:t>
            </a:r>
            <a:endParaRPr lang="en-US" dirty="0"/>
          </a:p>
        </p:txBody>
      </p:sp>
      <p:pic>
        <p:nvPicPr>
          <p:cNvPr id="21" name="Picture 7">
            <a:extLst>
              <a:ext uri="{FF2B5EF4-FFF2-40B4-BE49-F238E27FC236}">
                <a16:creationId xmlns:a16="http://schemas.microsoft.com/office/drawing/2014/main" id="{C8840F6B-282B-A945-9690-ABC74CE8E7DE}"/>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609602" y="6342698"/>
            <a:ext cx="396305" cy="208228"/>
          </a:xfrm>
          <a:prstGeom prst="rect">
            <a:avLst/>
          </a:prstGeom>
        </p:spPr>
      </p:pic>
      <p:sp>
        <p:nvSpPr>
          <p:cNvPr id="22" name="Rectangle 21">
            <a:extLst>
              <a:ext uri="{FF2B5EF4-FFF2-40B4-BE49-F238E27FC236}">
                <a16:creationId xmlns:a16="http://schemas.microsoft.com/office/drawing/2014/main" id="{2C5D8762-2A1E-3E48-9704-3A8D36FCB834}"/>
              </a:ext>
            </a:extLst>
          </p:cNvPr>
          <p:cNvSpPr>
            <a:spLocks noChangeArrowheads="1"/>
          </p:cNvSpPr>
          <p:nvPr userDrawn="1"/>
        </p:nvSpPr>
        <p:spPr bwMode="ltGray">
          <a:xfrm>
            <a:off x="1142755" y="6383796"/>
            <a:ext cx="4534733" cy="164924"/>
          </a:xfrm>
          <a:prstGeom prst="rect">
            <a:avLst/>
          </a:prstGeom>
          <a:noFill/>
          <a:ln w="9525">
            <a:noFill/>
            <a:miter lim="800000"/>
            <a:headEnd/>
            <a:tailEnd/>
          </a:ln>
          <a:effectLst/>
        </p:spPr>
        <p:txBody>
          <a:bodyPr wrap="square" lIns="82115" tIns="41056" rIns="82115" bIns="41056" anchor="b">
            <a:spAutoFit/>
          </a:bodyPr>
          <a:lstStyle/>
          <a:p>
            <a:pPr defTabSz="814318" fontAlgn="auto">
              <a:spcBef>
                <a:spcPts val="0"/>
              </a:spcBef>
              <a:spcAft>
                <a:spcPts val="0"/>
              </a:spcAft>
              <a:defRPr/>
            </a:pPr>
            <a:r>
              <a:rPr lang="en-US" sz="533" b="0" i="0" spc="27" baseline="0" dirty="0">
                <a:solidFill>
                  <a:srgbClr val="0D274D"/>
                </a:solidFill>
                <a:latin typeface="CiscoSansTT Light" panose="020B0503020201020303" pitchFamily="34" charset="0"/>
                <a:ea typeface="+mn-ea"/>
                <a:cs typeface="CiscoSansTT Light" panose="020B0503020201020303" pitchFamily="34" charset="0"/>
              </a:rPr>
              <a:t>© 2022  Cisco and/or its affiliates. All rights reserved.   Cisco Confidential</a:t>
            </a:r>
          </a:p>
        </p:txBody>
      </p:sp>
      <p:sp>
        <p:nvSpPr>
          <p:cNvPr id="12" name="Text Placeholder 2">
            <a:extLst>
              <a:ext uri="{FF2B5EF4-FFF2-40B4-BE49-F238E27FC236}">
                <a16:creationId xmlns:a16="http://schemas.microsoft.com/office/drawing/2014/main" id="{D9178804-B96E-BE4F-9C01-F123A4E79750}"/>
              </a:ext>
            </a:extLst>
          </p:cNvPr>
          <p:cNvSpPr>
            <a:spLocks noGrp="1"/>
          </p:cNvSpPr>
          <p:nvPr>
            <p:ph type="body" sz="quarter" idx="14" hasCustomPrompt="1"/>
          </p:nvPr>
        </p:nvSpPr>
        <p:spPr>
          <a:xfrm>
            <a:off x="632127" y="431801"/>
            <a:ext cx="3489235" cy="304800"/>
          </a:xfrm>
          <a:prstGeom prst="rect">
            <a:avLst/>
          </a:prstGeom>
        </p:spPr>
        <p:txBody>
          <a:bodyPr lIns="0" tIns="0" rIns="0" bIns="0"/>
          <a:lstStyle>
            <a:lvl1pPr marL="0" indent="0">
              <a:buFont typeface="Arial" panose="020B0604020202020204" pitchFamily="34" charset="0"/>
              <a:buNone/>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14" name="Text Placeholder 2">
            <a:extLst>
              <a:ext uri="{FF2B5EF4-FFF2-40B4-BE49-F238E27FC236}">
                <a16:creationId xmlns:a16="http://schemas.microsoft.com/office/drawing/2014/main" id="{0496D4BA-1A90-CD12-46A7-BEFF3610D8BF}"/>
              </a:ext>
            </a:extLst>
          </p:cNvPr>
          <p:cNvSpPr>
            <a:spLocks noGrp="1"/>
          </p:cNvSpPr>
          <p:nvPr>
            <p:ph type="body" sz="quarter" idx="21" hasCustomPrompt="1"/>
          </p:nvPr>
        </p:nvSpPr>
        <p:spPr>
          <a:xfrm>
            <a:off x="7360302" y="758396"/>
            <a:ext cx="3968097"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6" name="Text Placeholder 2">
            <a:extLst>
              <a:ext uri="{FF2B5EF4-FFF2-40B4-BE49-F238E27FC236}">
                <a16:creationId xmlns:a16="http://schemas.microsoft.com/office/drawing/2014/main" id="{E5754773-B320-74FF-360B-AE12573C9FE6}"/>
              </a:ext>
            </a:extLst>
          </p:cNvPr>
          <p:cNvSpPr>
            <a:spLocks noGrp="1"/>
          </p:cNvSpPr>
          <p:nvPr>
            <p:ph type="body" sz="quarter" idx="24" hasCustomPrompt="1"/>
          </p:nvPr>
        </p:nvSpPr>
        <p:spPr>
          <a:xfrm>
            <a:off x="7360302" y="2689016"/>
            <a:ext cx="3968097"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8" name="Text Placeholder 2">
            <a:extLst>
              <a:ext uri="{FF2B5EF4-FFF2-40B4-BE49-F238E27FC236}">
                <a16:creationId xmlns:a16="http://schemas.microsoft.com/office/drawing/2014/main" id="{0E77DDFA-F376-BD29-5DEA-72F5308CBF7A}"/>
              </a:ext>
            </a:extLst>
          </p:cNvPr>
          <p:cNvSpPr>
            <a:spLocks noGrp="1"/>
          </p:cNvSpPr>
          <p:nvPr>
            <p:ph type="body" sz="quarter" idx="26" hasCustomPrompt="1"/>
          </p:nvPr>
        </p:nvSpPr>
        <p:spPr>
          <a:xfrm>
            <a:off x="7360302" y="4610989"/>
            <a:ext cx="3968097"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9" name="Text Placeholder 2">
            <a:extLst>
              <a:ext uri="{FF2B5EF4-FFF2-40B4-BE49-F238E27FC236}">
                <a16:creationId xmlns:a16="http://schemas.microsoft.com/office/drawing/2014/main" id="{12102193-3492-4BAB-8F98-FC7C55191E4D}"/>
              </a:ext>
            </a:extLst>
          </p:cNvPr>
          <p:cNvSpPr>
            <a:spLocks noGrp="1"/>
          </p:cNvSpPr>
          <p:nvPr>
            <p:ph type="body" sz="quarter" idx="15" hasCustomPrompt="1"/>
          </p:nvPr>
        </p:nvSpPr>
        <p:spPr>
          <a:xfrm>
            <a:off x="7360302" y="1190595"/>
            <a:ext cx="396809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0" name="Text Placeholder 2">
            <a:extLst>
              <a:ext uri="{FF2B5EF4-FFF2-40B4-BE49-F238E27FC236}">
                <a16:creationId xmlns:a16="http://schemas.microsoft.com/office/drawing/2014/main" id="{0A6491F4-97AD-1094-3D4C-75416A30CE37}"/>
              </a:ext>
            </a:extLst>
          </p:cNvPr>
          <p:cNvSpPr>
            <a:spLocks noGrp="1"/>
          </p:cNvSpPr>
          <p:nvPr>
            <p:ph type="body" sz="quarter" idx="28" hasCustomPrompt="1"/>
          </p:nvPr>
        </p:nvSpPr>
        <p:spPr>
          <a:xfrm>
            <a:off x="7360302" y="3112568"/>
            <a:ext cx="396809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3" name="Text Placeholder 2">
            <a:extLst>
              <a:ext uri="{FF2B5EF4-FFF2-40B4-BE49-F238E27FC236}">
                <a16:creationId xmlns:a16="http://schemas.microsoft.com/office/drawing/2014/main" id="{792FD8C7-8C8B-6909-C32B-EAA567C1FEF3}"/>
              </a:ext>
            </a:extLst>
          </p:cNvPr>
          <p:cNvSpPr>
            <a:spLocks noGrp="1"/>
          </p:cNvSpPr>
          <p:nvPr>
            <p:ph type="body" sz="quarter" idx="29" hasCustomPrompt="1"/>
          </p:nvPr>
        </p:nvSpPr>
        <p:spPr>
          <a:xfrm>
            <a:off x="7360302" y="5043187"/>
            <a:ext cx="396809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Tree>
    <p:extLst>
      <p:ext uri="{BB962C8B-B14F-4D97-AF65-F5344CB8AC3E}">
        <p14:creationId xmlns:p14="http://schemas.microsoft.com/office/powerpoint/2010/main" val="36718972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alf Page Text 3">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3E8268D0-2B6B-14C3-F3A8-834B9EAEC765}"/>
              </a:ext>
            </a:extLst>
          </p:cNvPr>
          <p:cNvSpPr>
            <a:spLocks noGrp="1"/>
          </p:cNvSpPr>
          <p:nvPr>
            <p:ph type="body" sz="quarter" idx="21" hasCustomPrompt="1"/>
          </p:nvPr>
        </p:nvSpPr>
        <p:spPr>
          <a:xfrm>
            <a:off x="7360302" y="758396"/>
            <a:ext cx="3968097"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4" name="Text Placeholder 2">
            <a:extLst>
              <a:ext uri="{FF2B5EF4-FFF2-40B4-BE49-F238E27FC236}">
                <a16:creationId xmlns:a16="http://schemas.microsoft.com/office/drawing/2014/main" id="{8A14A143-03AF-F347-89FC-0666167C56A7}"/>
              </a:ext>
            </a:extLst>
          </p:cNvPr>
          <p:cNvSpPr>
            <a:spLocks noGrp="1"/>
          </p:cNvSpPr>
          <p:nvPr>
            <p:ph type="body" sz="quarter" idx="24" hasCustomPrompt="1"/>
          </p:nvPr>
        </p:nvSpPr>
        <p:spPr>
          <a:xfrm>
            <a:off x="7360302" y="2689016"/>
            <a:ext cx="3968097"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5" name="Text Placeholder 2">
            <a:extLst>
              <a:ext uri="{FF2B5EF4-FFF2-40B4-BE49-F238E27FC236}">
                <a16:creationId xmlns:a16="http://schemas.microsoft.com/office/drawing/2014/main" id="{1E323F44-643B-8464-6F8E-6F0C68F4A75A}"/>
              </a:ext>
            </a:extLst>
          </p:cNvPr>
          <p:cNvSpPr>
            <a:spLocks noGrp="1"/>
          </p:cNvSpPr>
          <p:nvPr>
            <p:ph type="body" sz="quarter" idx="26" hasCustomPrompt="1"/>
          </p:nvPr>
        </p:nvSpPr>
        <p:spPr>
          <a:xfrm>
            <a:off x="7360302" y="4610989"/>
            <a:ext cx="3968097"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6" name="Text Placeholder 2">
            <a:extLst>
              <a:ext uri="{FF2B5EF4-FFF2-40B4-BE49-F238E27FC236}">
                <a16:creationId xmlns:a16="http://schemas.microsoft.com/office/drawing/2014/main" id="{77D7AA59-52D3-A85E-06D7-7D6C84CBBB83}"/>
              </a:ext>
            </a:extLst>
          </p:cNvPr>
          <p:cNvSpPr>
            <a:spLocks noGrp="1"/>
          </p:cNvSpPr>
          <p:nvPr>
            <p:ph type="body" sz="quarter" idx="15" hasCustomPrompt="1"/>
          </p:nvPr>
        </p:nvSpPr>
        <p:spPr>
          <a:xfrm>
            <a:off x="7360302" y="1190595"/>
            <a:ext cx="396809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0" name="Text Placeholder 2">
            <a:extLst>
              <a:ext uri="{FF2B5EF4-FFF2-40B4-BE49-F238E27FC236}">
                <a16:creationId xmlns:a16="http://schemas.microsoft.com/office/drawing/2014/main" id="{6481995A-7D97-808B-623A-0F2B9B54B1FA}"/>
              </a:ext>
            </a:extLst>
          </p:cNvPr>
          <p:cNvSpPr>
            <a:spLocks noGrp="1"/>
          </p:cNvSpPr>
          <p:nvPr>
            <p:ph type="body" sz="quarter" idx="28" hasCustomPrompt="1"/>
          </p:nvPr>
        </p:nvSpPr>
        <p:spPr>
          <a:xfrm>
            <a:off x="7360302" y="3112568"/>
            <a:ext cx="396809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2" name="Text Placeholder 2">
            <a:extLst>
              <a:ext uri="{FF2B5EF4-FFF2-40B4-BE49-F238E27FC236}">
                <a16:creationId xmlns:a16="http://schemas.microsoft.com/office/drawing/2014/main" id="{C2C22A22-15C4-D3F3-399F-EBDDB222B289}"/>
              </a:ext>
            </a:extLst>
          </p:cNvPr>
          <p:cNvSpPr>
            <a:spLocks noGrp="1"/>
          </p:cNvSpPr>
          <p:nvPr>
            <p:ph type="body" sz="quarter" idx="29" hasCustomPrompt="1"/>
          </p:nvPr>
        </p:nvSpPr>
        <p:spPr>
          <a:xfrm>
            <a:off x="7360302" y="5043187"/>
            <a:ext cx="396809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3" name="Title 1">
            <a:extLst>
              <a:ext uri="{FF2B5EF4-FFF2-40B4-BE49-F238E27FC236}">
                <a16:creationId xmlns:a16="http://schemas.microsoft.com/office/drawing/2014/main" id="{3576ECFD-ABB0-1491-EDD7-7F12498F6CCC}"/>
              </a:ext>
            </a:extLst>
          </p:cNvPr>
          <p:cNvSpPr>
            <a:spLocks noGrp="1"/>
          </p:cNvSpPr>
          <p:nvPr>
            <p:ph type="ctrTitle" hasCustomPrompt="1"/>
          </p:nvPr>
        </p:nvSpPr>
        <p:spPr>
          <a:xfrm>
            <a:off x="623904" y="2209802"/>
            <a:ext cx="5451437" cy="1955628"/>
          </a:xfrm>
          <a:prstGeom prst="rect">
            <a:avLst/>
          </a:prstGeom>
        </p:spPr>
        <p:txBody>
          <a:bodyPr lIns="0" tIns="0" rIns="0" bIns="0" anchor="ctr" anchorCtr="0"/>
          <a:lstStyle>
            <a:lvl1pPr marL="0" indent="0" algn="l">
              <a:lnSpc>
                <a:spcPct val="100000"/>
              </a:lnSpc>
              <a:buFont typeface="Arial" panose="020B0604020202020204" pitchFamily="34" charset="0"/>
              <a:buNone/>
              <a:defRPr sz="4267"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Slide copy should</a:t>
            </a:r>
            <a:br>
              <a:rPr lang="en-GB" dirty="0"/>
            </a:br>
            <a:r>
              <a:rPr lang="en-GB" dirty="0"/>
              <a:t>go here</a:t>
            </a:r>
            <a:endParaRPr lang="en-US" dirty="0"/>
          </a:p>
        </p:txBody>
      </p:sp>
      <p:sp>
        <p:nvSpPr>
          <p:cNvPr id="24" name="Text Placeholder 2">
            <a:extLst>
              <a:ext uri="{FF2B5EF4-FFF2-40B4-BE49-F238E27FC236}">
                <a16:creationId xmlns:a16="http://schemas.microsoft.com/office/drawing/2014/main" id="{AEDD64BB-96E9-B53B-7D4D-690B8C23D059}"/>
              </a:ext>
            </a:extLst>
          </p:cNvPr>
          <p:cNvSpPr>
            <a:spLocks noGrp="1"/>
          </p:cNvSpPr>
          <p:nvPr>
            <p:ph type="body" sz="quarter" idx="14" hasCustomPrompt="1"/>
          </p:nvPr>
        </p:nvSpPr>
        <p:spPr>
          <a:xfrm>
            <a:off x="632127" y="431801"/>
            <a:ext cx="3489235" cy="304800"/>
          </a:xfrm>
          <a:prstGeom prst="rect">
            <a:avLst/>
          </a:prstGeom>
        </p:spPr>
        <p:txBody>
          <a:bodyPr lIns="0" tIns="0" rIns="0" bIns="0"/>
          <a:lstStyle>
            <a:lvl1pPr marL="0" indent="0">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1633270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alf Page Text 4">
    <p:spTree>
      <p:nvGrpSpPr>
        <p:cNvPr id="1" name=""/>
        <p:cNvGrpSpPr/>
        <p:nvPr/>
      </p:nvGrpSpPr>
      <p:grpSpPr>
        <a:xfrm>
          <a:off x="0" y="0"/>
          <a:ext cx="0" cy="0"/>
          <a:chOff x="0" y="0"/>
          <a:chExt cx="0" cy="0"/>
        </a:xfrm>
      </p:grpSpPr>
      <p:sp>
        <p:nvSpPr>
          <p:cNvPr id="4" name="Rectangle 3"/>
          <p:cNvSpPr/>
          <p:nvPr userDrawn="1"/>
        </p:nvSpPr>
        <p:spPr>
          <a:xfrm>
            <a:off x="6104471"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0" i="0" dirty="0">
              <a:latin typeface="CiscoSansTT ExtraLight" panose="020B0303020201020303" pitchFamily="34" charset="0"/>
            </a:endParaRPr>
          </a:p>
        </p:txBody>
      </p:sp>
      <p:sp>
        <p:nvSpPr>
          <p:cNvPr id="7" name="Title 1">
            <a:extLst>
              <a:ext uri="{FF2B5EF4-FFF2-40B4-BE49-F238E27FC236}">
                <a16:creationId xmlns:a16="http://schemas.microsoft.com/office/drawing/2014/main" id="{500FB767-EEA9-D740-8EE8-2114332F6203}"/>
              </a:ext>
            </a:extLst>
          </p:cNvPr>
          <p:cNvSpPr>
            <a:spLocks noGrp="1"/>
          </p:cNvSpPr>
          <p:nvPr>
            <p:ph type="ctrTitle" hasCustomPrompt="1"/>
          </p:nvPr>
        </p:nvSpPr>
        <p:spPr>
          <a:xfrm>
            <a:off x="626048" y="2209802"/>
            <a:ext cx="5451437" cy="1955628"/>
          </a:xfrm>
          <a:prstGeom prst="rect">
            <a:avLst/>
          </a:prstGeom>
        </p:spPr>
        <p:txBody>
          <a:bodyPr lIns="0" tIns="0" rIns="0" bIns="0" anchor="ctr" anchorCtr="0"/>
          <a:lstStyle>
            <a:lvl1pPr marL="0" indent="0" algn="l">
              <a:lnSpc>
                <a:spcPct val="100000"/>
              </a:lnSpc>
              <a:buFont typeface="Arial" panose="020B0604020202020204" pitchFamily="34" charset="0"/>
              <a:buNone/>
              <a:defRPr sz="4267"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Slide copy should</a:t>
            </a:r>
            <a:br>
              <a:rPr lang="en-GB" dirty="0"/>
            </a:br>
            <a:r>
              <a:rPr lang="en-GB" dirty="0"/>
              <a:t>go here</a:t>
            </a:r>
            <a:endParaRPr lang="en-US" dirty="0"/>
          </a:p>
        </p:txBody>
      </p:sp>
      <p:sp>
        <p:nvSpPr>
          <p:cNvPr id="16" name="Text Placeholder 2">
            <a:extLst>
              <a:ext uri="{FF2B5EF4-FFF2-40B4-BE49-F238E27FC236}">
                <a16:creationId xmlns:a16="http://schemas.microsoft.com/office/drawing/2014/main" id="{6D48D0B9-5AAE-5EA0-915E-F4A587C78DEA}"/>
              </a:ext>
            </a:extLst>
          </p:cNvPr>
          <p:cNvSpPr>
            <a:spLocks noGrp="1"/>
          </p:cNvSpPr>
          <p:nvPr>
            <p:ph type="body" sz="quarter" idx="14" hasCustomPrompt="1"/>
          </p:nvPr>
        </p:nvSpPr>
        <p:spPr>
          <a:xfrm>
            <a:off x="632127" y="431800"/>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13" name="Text Placeholder 2">
            <a:extLst>
              <a:ext uri="{FF2B5EF4-FFF2-40B4-BE49-F238E27FC236}">
                <a16:creationId xmlns:a16="http://schemas.microsoft.com/office/drawing/2014/main" id="{FD776BEA-9222-9BAE-1B0A-D130A0C27386}"/>
              </a:ext>
            </a:extLst>
          </p:cNvPr>
          <p:cNvSpPr>
            <a:spLocks noGrp="1"/>
          </p:cNvSpPr>
          <p:nvPr>
            <p:ph type="body" sz="quarter" idx="21" hasCustomPrompt="1"/>
          </p:nvPr>
        </p:nvSpPr>
        <p:spPr>
          <a:xfrm>
            <a:off x="7360304" y="758396"/>
            <a:ext cx="3985947" cy="182881"/>
          </a:xfrm>
          <a:prstGeom prst="rect">
            <a:avLst/>
          </a:prstGeom>
        </p:spPr>
        <p:txBody>
          <a:bodyPr lIns="0" tIns="0" rIns="0" bIns="0"/>
          <a:lstStyle>
            <a:lvl1pPr marL="0" indent="0">
              <a:buFont typeface="Arial" panose="020B0604020202020204" pitchFamily="34" charset="0"/>
              <a:buNone/>
              <a:defRPr sz="16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4" name="Text Placeholder 2">
            <a:extLst>
              <a:ext uri="{FF2B5EF4-FFF2-40B4-BE49-F238E27FC236}">
                <a16:creationId xmlns:a16="http://schemas.microsoft.com/office/drawing/2014/main" id="{4FF5CF4C-D0EB-653A-EF97-9B340B356D4E}"/>
              </a:ext>
            </a:extLst>
          </p:cNvPr>
          <p:cNvSpPr>
            <a:spLocks noGrp="1"/>
          </p:cNvSpPr>
          <p:nvPr>
            <p:ph type="body" sz="quarter" idx="24" hasCustomPrompt="1"/>
          </p:nvPr>
        </p:nvSpPr>
        <p:spPr>
          <a:xfrm>
            <a:off x="7360304" y="2689016"/>
            <a:ext cx="3985947" cy="182881"/>
          </a:xfrm>
          <a:prstGeom prst="rect">
            <a:avLst/>
          </a:prstGeom>
        </p:spPr>
        <p:txBody>
          <a:bodyPr lIns="0" tIns="0" rIns="0" bIns="0"/>
          <a:lstStyle>
            <a:lvl1pPr marL="0" indent="0">
              <a:buFont typeface="Arial" panose="020B0604020202020204" pitchFamily="34" charset="0"/>
              <a:buNone/>
              <a:defRPr sz="16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5" name="Text Placeholder 2">
            <a:extLst>
              <a:ext uri="{FF2B5EF4-FFF2-40B4-BE49-F238E27FC236}">
                <a16:creationId xmlns:a16="http://schemas.microsoft.com/office/drawing/2014/main" id="{AD7E996C-EDDD-1C3A-F435-CE74CC8C66CD}"/>
              </a:ext>
            </a:extLst>
          </p:cNvPr>
          <p:cNvSpPr>
            <a:spLocks noGrp="1"/>
          </p:cNvSpPr>
          <p:nvPr>
            <p:ph type="body" sz="quarter" idx="26" hasCustomPrompt="1"/>
          </p:nvPr>
        </p:nvSpPr>
        <p:spPr>
          <a:xfrm>
            <a:off x="7360304" y="4610989"/>
            <a:ext cx="3985947" cy="182881"/>
          </a:xfrm>
          <a:prstGeom prst="rect">
            <a:avLst/>
          </a:prstGeom>
        </p:spPr>
        <p:txBody>
          <a:bodyPr lIns="0" tIns="0" rIns="0" bIns="0"/>
          <a:lstStyle>
            <a:lvl1pPr marL="0" indent="0">
              <a:buFont typeface="Arial" panose="020B0604020202020204" pitchFamily="34" charset="0"/>
              <a:buNone/>
              <a:defRPr sz="16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20" name="Text Placeholder 2">
            <a:extLst>
              <a:ext uri="{FF2B5EF4-FFF2-40B4-BE49-F238E27FC236}">
                <a16:creationId xmlns:a16="http://schemas.microsoft.com/office/drawing/2014/main" id="{7EAE9D52-E667-E111-D1B1-C8DA2561EB82}"/>
              </a:ext>
            </a:extLst>
          </p:cNvPr>
          <p:cNvSpPr>
            <a:spLocks noGrp="1"/>
          </p:cNvSpPr>
          <p:nvPr>
            <p:ph type="body" sz="quarter" idx="15" hasCustomPrompt="1"/>
          </p:nvPr>
        </p:nvSpPr>
        <p:spPr>
          <a:xfrm>
            <a:off x="7360304" y="1190595"/>
            <a:ext cx="398594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2" name="Text Placeholder 2">
            <a:extLst>
              <a:ext uri="{FF2B5EF4-FFF2-40B4-BE49-F238E27FC236}">
                <a16:creationId xmlns:a16="http://schemas.microsoft.com/office/drawing/2014/main" id="{43217552-FC77-55C0-C4C3-86742477333B}"/>
              </a:ext>
            </a:extLst>
          </p:cNvPr>
          <p:cNvSpPr>
            <a:spLocks noGrp="1"/>
          </p:cNvSpPr>
          <p:nvPr>
            <p:ph type="body" sz="quarter" idx="28" hasCustomPrompt="1"/>
          </p:nvPr>
        </p:nvSpPr>
        <p:spPr>
          <a:xfrm>
            <a:off x="7360304" y="3112568"/>
            <a:ext cx="398594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3" name="Text Placeholder 2">
            <a:extLst>
              <a:ext uri="{FF2B5EF4-FFF2-40B4-BE49-F238E27FC236}">
                <a16:creationId xmlns:a16="http://schemas.microsoft.com/office/drawing/2014/main" id="{61B96D09-51F8-E400-53C3-04E0CB41305D}"/>
              </a:ext>
            </a:extLst>
          </p:cNvPr>
          <p:cNvSpPr>
            <a:spLocks noGrp="1"/>
          </p:cNvSpPr>
          <p:nvPr>
            <p:ph type="body" sz="quarter" idx="29" hasCustomPrompt="1"/>
          </p:nvPr>
        </p:nvSpPr>
        <p:spPr>
          <a:xfrm>
            <a:off x="7360304" y="5043187"/>
            <a:ext cx="398594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Tree>
    <p:extLst>
      <p:ext uri="{BB962C8B-B14F-4D97-AF65-F5344CB8AC3E}">
        <p14:creationId xmlns:p14="http://schemas.microsoft.com/office/powerpoint/2010/main" val="8983698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Midnight Lef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C42D79D-196D-79B2-C9D9-9E420F6F7382}"/>
              </a:ext>
            </a:extLst>
          </p:cNvPr>
          <p:cNvSpPr>
            <a:spLocks noGrp="1"/>
          </p:cNvSpPr>
          <p:nvPr>
            <p:ph type="ctrTitle" hasCustomPrompt="1"/>
          </p:nvPr>
        </p:nvSpPr>
        <p:spPr>
          <a:xfrm>
            <a:off x="628011" y="3200817"/>
            <a:ext cx="10962553" cy="1504200"/>
          </a:xfrm>
          <a:prstGeom prst="rect">
            <a:avLst/>
          </a:prstGeom>
          <a:noFill/>
        </p:spPr>
        <p:txBody>
          <a:bodyPr lIns="0" tIns="0" rIns="0" bIns="0" anchor="b" anchorCtr="0"/>
          <a:lstStyle>
            <a:lvl1pPr marL="0" indent="0" algn="l">
              <a:lnSpc>
                <a:spcPct val="90000"/>
              </a:lnSpc>
              <a:buFont typeface="Arial" panose="020B0604020202020204" pitchFamily="34" charset="0"/>
              <a:buNone/>
              <a:defRPr sz="5400" b="0" i="0" spc="0" baseline="0">
                <a:solidFill>
                  <a:schemeClr val="bg1"/>
                </a:solidFill>
                <a:latin typeface="CiscoSansTT ExtraLight" panose="020B0303020201020303" pitchFamily="34" charset="0"/>
                <a:cs typeface="CiscoSansTT ExtraLight"/>
              </a:defRPr>
            </a:lvl1pPr>
          </a:lstStyle>
          <a:p>
            <a:r>
              <a:rPr lang="en-GB" dirty="0"/>
              <a:t>Presentation title </a:t>
            </a:r>
            <a:br>
              <a:rPr lang="en-GB" dirty="0"/>
            </a:br>
            <a:r>
              <a:rPr lang="en-GB" dirty="0"/>
              <a:t>goes here</a:t>
            </a:r>
            <a:endParaRPr lang="en-US" dirty="0"/>
          </a:p>
        </p:txBody>
      </p:sp>
      <p:sp>
        <p:nvSpPr>
          <p:cNvPr id="8" name="Subtitle">
            <a:extLst>
              <a:ext uri="{FF2B5EF4-FFF2-40B4-BE49-F238E27FC236}">
                <a16:creationId xmlns:a16="http://schemas.microsoft.com/office/drawing/2014/main" id="{8D946DB3-26D2-2EE1-728C-7D32C4930F2E}"/>
              </a:ext>
            </a:extLst>
          </p:cNvPr>
          <p:cNvSpPr>
            <a:spLocks noGrp="1"/>
          </p:cNvSpPr>
          <p:nvPr>
            <p:ph type="body" sz="quarter" idx="13" hasCustomPrompt="1"/>
          </p:nvPr>
        </p:nvSpPr>
        <p:spPr>
          <a:xfrm>
            <a:off x="628011" y="4807254"/>
            <a:ext cx="10962553" cy="398668"/>
          </a:xfrm>
          <a:prstGeom prst="rect">
            <a:avLst/>
          </a:prstGeom>
          <a:noFill/>
        </p:spPr>
        <p:txBody>
          <a:bodyPr lIns="0" tIns="0" rIns="0" bIns="0"/>
          <a:lstStyle>
            <a:lvl1pPr marL="0" indent="0" algn="l">
              <a:buFont typeface="Arial" panose="020B0604020202020204" pitchFamily="34" charset="0"/>
              <a:buNone/>
              <a:defRPr sz="20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 goes here</a:t>
            </a:r>
          </a:p>
        </p:txBody>
      </p:sp>
      <p:sp>
        <p:nvSpPr>
          <p:cNvPr id="12" name="Subtitle 2">
            <a:extLst>
              <a:ext uri="{FF2B5EF4-FFF2-40B4-BE49-F238E27FC236}">
                <a16:creationId xmlns:a16="http://schemas.microsoft.com/office/drawing/2014/main" id="{E07CA8F8-C47B-50F4-9C65-C46111F86B86}"/>
              </a:ext>
            </a:extLst>
          </p:cNvPr>
          <p:cNvSpPr>
            <a:spLocks noGrp="1"/>
          </p:cNvSpPr>
          <p:nvPr>
            <p:ph type="subTitle" idx="1" hasCustomPrompt="1"/>
          </p:nvPr>
        </p:nvSpPr>
        <p:spPr>
          <a:xfrm>
            <a:off x="628011" y="5314225"/>
            <a:ext cx="10962553" cy="807177"/>
          </a:xfrm>
          <a:prstGeom prst="rect">
            <a:avLst/>
          </a:prstGeom>
          <a:noFill/>
        </p:spPr>
        <p:txBody>
          <a:bodyPr lIns="0" tIns="0" rIns="0" bIns="0" anchor="t" anchorCtr="0">
            <a:noAutofit/>
          </a:bodyPr>
          <a:lstStyle>
            <a:lvl1pPr marL="0" indent="0" algn="l">
              <a:lnSpc>
                <a:spcPct val="100000"/>
              </a:lnSpc>
              <a:spcBef>
                <a:spcPts val="0"/>
              </a:spcBef>
              <a:spcAft>
                <a:spcPts val="1600"/>
              </a:spcAft>
              <a:buNone/>
              <a:defRPr sz="1300" b="0" i="0">
                <a:solidFill>
                  <a:schemeClr val="tx1"/>
                </a:solidFill>
                <a:latin typeface="CiscoSansTT Light" panose="020B0503020201020303" pitchFamily="34" charset="0"/>
                <a:cs typeface="CiscoSansTT Light" panose="020B0503020201020303" pitchFamily="34" charset="0"/>
              </a:defRPr>
            </a:lvl1pPr>
            <a:lvl2pPr marL="457138" indent="0" algn="ctr">
              <a:buNone/>
              <a:defRPr>
                <a:solidFill>
                  <a:schemeClr val="tx1">
                    <a:tint val="75000"/>
                  </a:schemeClr>
                </a:solidFill>
              </a:defRPr>
            </a:lvl2pPr>
            <a:lvl3pPr marL="914286" indent="0" algn="ctr">
              <a:buNone/>
              <a:defRPr>
                <a:solidFill>
                  <a:schemeClr val="tx1">
                    <a:tint val="75000"/>
                  </a:schemeClr>
                </a:solidFill>
              </a:defRPr>
            </a:lvl3pPr>
            <a:lvl4pPr marL="1371427" indent="0" algn="ctr">
              <a:buNone/>
              <a:defRPr>
                <a:solidFill>
                  <a:schemeClr val="tx1">
                    <a:tint val="75000"/>
                  </a:schemeClr>
                </a:solidFill>
              </a:defRPr>
            </a:lvl4pPr>
            <a:lvl5pPr marL="1828573" indent="0" algn="ctr">
              <a:buNone/>
              <a:defRPr>
                <a:solidFill>
                  <a:schemeClr val="tx1">
                    <a:tint val="75000"/>
                  </a:schemeClr>
                </a:solidFill>
              </a:defRPr>
            </a:lvl5pPr>
            <a:lvl6pPr marL="2285711" indent="0" algn="ctr">
              <a:buNone/>
              <a:defRPr>
                <a:solidFill>
                  <a:schemeClr val="tx1">
                    <a:tint val="75000"/>
                  </a:schemeClr>
                </a:solidFill>
              </a:defRPr>
            </a:lvl6pPr>
            <a:lvl7pPr marL="2742858" indent="0" algn="ctr">
              <a:buNone/>
              <a:defRPr>
                <a:solidFill>
                  <a:schemeClr val="tx1">
                    <a:tint val="75000"/>
                  </a:schemeClr>
                </a:solidFill>
              </a:defRPr>
            </a:lvl7pPr>
            <a:lvl8pPr marL="3200000" indent="0" algn="ctr">
              <a:buNone/>
              <a:defRPr>
                <a:solidFill>
                  <a:schemeClr val="tx1">
                    <a:tint val="75000"/>
                  </a:schemeClr>
                </a:solidFill>
              </a:defRPr>
            </a:lvl8pPr>
            <a:lvl9pPr marL="3657146" indent="0" algn="ctr">
              <a:buNone/>
              <a:defRPr>
                <a:solidFill>
                  <a:schemeClr val="tx1">
                    <a:tint val="75000"/>
                  </a:schemeClr>
                </a:solidFill>
              </a:defRPr>
            </a:lvl9pPr>
          </a:lstStyle>
          <a:p>
            <a:r>
              <a:rPr lang="en-GB" dirty="0"/>
              <a:t>Speaker name, Speaker title </a:t>
            </a:r>
            <a:br>
              <a:rPr lang="en-GB" dirty="0"/>
            </a:br>
            <a:r>
              <a:rPr lang="en-GB" dirty="0"/>
              <a:t>Department</a:t>
            </a:r>
          </a:p>
          <a:p>
            <a:r>
              <a:rPr lang="en-GB" dirty="0"/>
              <a:t>Date</a:t>
            </a:r>
            <a:endParaRPr lang="en-US" dirty="0"/>
          </a:p>
        </p:txBody>
      </p:sp>
      <p:pic>
        <p:nvPicPr>
          <p:cNvPr id="25" name="Picture 7">
            <a:extLst>
              <a:ext uri="{FF2B5EF4-FFF2-40B4-BE49-F238E27FC236}">
                <a16:creationId xmlns:a16="http://schemas.microsoft.com/office/drawing/2014/main" id="{C5A29C15-48D7-6644-9164-6F819B3D7D84}"/>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609602" y="431800"/>
            <a:ext cx="714359" cy="375341"/>
          </a:xfrm>
          <a:prstGeom prst="rect">
            <a:avLst/>
          </a:prstGeom>
        </p:spPr>
      </p:pic>
    </p:spTree>
    <p:extLst>
      <p:ext uri="{BB962C8B-B14F-4D97-AF65-F5344CB8AC3E}">
        <p14:creationId xmlns:p14="http://schemas.microsoft.com/office/powerpoint/2010/main" val="37366786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alf page text 5">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9F37C714-926C-B64D-A4F5-C938E3E4ED20}"/>
              </a:ext>
            </a:extLst>
          </p:cNvPr>
          <p:cNvSpPr/>
          <p:nvPr userDrawn="1"/>
        </p:nvSpPr>
        <p:spPr>
          <a:xfrm>
            <a:off x="6104471"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0" i="0" dirty="0">
              <a:latin typeface="CiscoSansTT ExtraLight" panose="020B0303020201020303" pitchFamily="34" charset="0"/>
            </a:endParaRPr>
          </a:p>
        </p:txBody>
      </p:sp>
      <p:sp>
        <p:nvSpPr>
          <p:cNvPr id="16" name="Text Placeholder 2">
            <a:extLst>
              <a:ext uri="{FF2B5EF4-FFF2-40B4-BE49-F238E27FC236}">
                <a16:creationId xmlns:a16="http://schemas.microsoft.com/office/drawing/2014/main" id="{C2CBB27D-4ECC-7D57-A8D7-9837ACB4C785}"/>
              </a:ext>
            </a:extLst>
          </p:cNvPr>
          <p:cNvSpPr>
            <a:spLocks noGrp="1"/>
          </p:cNvSpPr>
          <p:nvPr>
            <p:ph type="body" sz="quarter" idx="21" hasCustomPrompt="1"/>
          </p:nvPr>
        </p:nvSpPr>
        <p:spPr>
          <a:xfrm>
            <a:off x="7360304" y="758396"/>
            <a:ext cx="3985947" cy="182881"/>
          </a:xfrm>
          <a:prstGeom prst="rect">
            <a:avLst/>
          </a:prstGeom>
        </p:spPr>
        <p:txBody>
          <a:bodyPr lIns="0" tIns="0" rIns="0" bIns="0"/>
          <a:lstStyle>
            <a:lvl1pPr marL="0" indent="0">
              <a:buFont typeface="Arial" panose="020B0604020202020204" pitchFamily="34" charset="0"/>
              <a:buNone/>
              <a:defRPr sz="16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8" name="Text Placeholder 2">
            <a:extLst>
              <a:ext uri="{FF2B5EF4-FFF2-40B4-BE49-F238E27FC236}">
                <a16:creationId xmlns:a16="http://schemas.microsoft.com/office/drawing/2014/main" id="{4E4DEDCA-B1D8-2700-95AE-F61F2A5A40E4}"/>
              </a:ext>
            </a:extLst>
          </p:cNvPr>
          <p:cNvSpPr>
            <a:spLocks noGrp="1"/>
          </p:cNvSpPr>
          <p:nvPr>
            <p:ph type="body" sz="quarter" idx="24" hasCustomPrompt="1"/>
          </p:nvPr>
        </p:nvSpPr>
        <p:spPr>
          <a:xfrm>
            <a:off x="7360304" y="2689016"/>
            <a:ext cx="3985947" cy="182881"/>
          </a:xfrm>
          <a:prstGeom prst="rect">
            <a:avLst/>
          </a:prstGeom>
        </p:spPr>
        <p:txBody>
          <a:bodyPr lIns="0" tIns="0" rIns="0" bIns="0"/>
          <a:lstStyle>
            <a:lvl1pPr marL="0" indent="0">
              <a:buFont typeface="Arial" panose="020B0604020202020204" pitchFamily="34" charset="0"/>
              <a:buNone/>
              <a:defRPr sz="16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9" name="Text Placeholder 2">
            <a:extLst>
              <a:ext uri="{FF2B5EF4-FFF2-40B4-BE49-F238E27FC236}">
                <a16:creationId xmlns:a16="http://schemas.microsoft.com/office/drawing/2014/main" id="{DCB8C56B-FD0B-ED99-1F78-93E2F9DB6316}"/>
              </a:ext>
            </a:extLst>
          </p:cNvPr>
          <p:cNvSpPr>
            <a:spLocks noGrp="1"/>
          </p:cNvSpPr>
          <p:nvPr>
            <p:ph type="body" sz="quarter" idx="26" hasCustomPrompt="1"/>
          </p:nvPr>
        </p:nvSpPr>
        <p:spPr>
          <a:xfrm>
            <a:off x="7360304" y="4610989"/>
            <a:ext cx="3985947" cy="182881"/>
          </a:xfrm>
          <a:prstGeom prst="rect">
            <a:avLst/>
          </a:prstGeom>
        </p:spPr>
        <p:txBody>
          <a:bodyPr lIns="0" tIns="0" rIns="0" bIns="0"/>
          <a:lstStyle>
            <a:lvl1pPr marL="0" indent="0">
              <a:buFont typeface="Arial" panose="020B0604020202020204" pitchFamily="34" charset="0"/>
              <a:buNone/>
              <a:defRPr sz="16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21" name="Text Placeholder 2">
            <a:extLst>
              <a:ext uri="{FF2B5EF4-FFF2-40B4-BE49-F238E27FC236}">
                <a16:creationId xmlns:a16="http://schemas.microsoft.com/office/drawing/2014/main" id="{4FF4178D-EA14-1DB3-76F5-F17A2F680081}"/>
              </a:ext>
            </a:extLst>
          </p:cNvPr>
          <p:cNvSpPr>
            <a:spLocks noGrp="1"/>
          </p:cNvSpPr>
          <p:nvPr>
            <p:ph type="body" sz="quarter" idx="15" hasCustomPrompt="1"/>
          </p:nvPr>
        </p:nvSpPr>
        <p:spPr>
          <a:xfrm>
            <a:off x="7360304" y="1190595"/>
            <a:ext cx="398594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2" name="Text Placeholder 2">
            <a:extLst>
              <a:ext uri="{FF2B5EF4-FFF2-40B4-BE49-F238E27FC236}">
                <a16:creationId xmlns:a16="http://schemas.microsoft.com/office/drawing/2014/main" id="{C50465A6-124F-F258-49BE-3472BBC000E1}"/>
              </a:ext>
            </a:extLst>
          </p:cNvPr>
          <p:cNvSpPr>
            <a:spLocks noGrp="1"/>
          </p:cNvSpPr>
          <p:nvPr>
            <p:ph type="body" sz="quarter" idx="28" hasCustomPrompt="1"/>
          </p:nvPr>
        </p:nvSpPr>
        <p:spPr>
          <a:xfrm>
            <a:off x="7360304" y="3112568"/>
            <a:ext cx="398594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3" name="Text Placeholder 2">
            <a:extLst>
              <a:ext uri="{FF2B5EF4-FFF2-40B4-BE49-F238E27FC236}">
                <a16:creationId xmlns:a16="http://schemas.microsoft.com/office/drawing/2014/main" id="{88F04DA7-F805-D415-F2BB-79E89146E2C0}"/>
              </a:ext>
            </a:extLst>
          </p:cNvPr>
          <p:cNvSpPr>
            <a:spLocks noGrp="1"/>
          </p:cNvSpPr>
          <p:nvPr>
            <p:ph type="body" sz="quarter" idx="29" hasCustomPrompt="1"/>
          </p:nvPr>
        </p:nvSpPr>
        <p:spPr>
          <a:xfrm>
            <a:off x="7360304" y="5043187"/>
            <a:ext cx="3985947"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4" name="Title 1">
            <a:extLst>
              <a:ext uri="{FF2B5EF4-FFF2-40B4-BE49-F238E27FC236}">
                <a16:creationId xmlns:a16="http://schemas.microsoft.com/office/drawing/2014/main" id="{63195051-635B-6257-E964-771DABF5DF3B}"/>
              </a:ext>
            </a:extLst>
          </p:cNvPr>
          <p:cNvSpPr>
            <a:spLocks noGrp="1"/>
          </p:cNvSpPr>
          <p:nvPr>
            <p:ph type="ctrTitle" hasCustomPrompt="1"/>
          </p:nvPr>
        </p:nvSpPr>
        <p:spPr>
          <a:xfrm>
            <a:off x="632125" y="1771876"/>
            <a:ext cx="3489235" cy="443753"/>
          </a:xfrm>
          <a:prstGeom prst="rect">
            <a:avLst/>
          </a:prstGeom>
        </p:spPr>
        <p:txBody>
          <a:bodyPr lIns="0" tIns="0" rIns="0" bIns="0" anchor="b"/>
          <a:lstStyle>
            <a:lvl1pPr marL="0" indent="0" algn="l">
              <a:lnSpc>
                <a:spcPct val="100000"/>
              </a:lnSpc>
              <a:buFont typeface="Arial" panose="020B0604020202020204" pitchFamily="34" charset="0"/>
              <a:buNone/>
              <a:defRPr sz="3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Heading </a:t>
            </a:r>
            <a:endParaRPr lang="en-US" dirty="0"/>
          </a:p>
        </p:txBody>
      </p:sp>
      <p:sp>
        <p:nvSpPr>
          <p:cNvPr id="25" name="Text Placeholder 2">
            <a:extLst>
              <a:ext uri="{FF2B5EF4-FFF2-40B4-BE49-F238E27FC236}">
                <a16:creationId xmlns:a16="http://schemas.microsoft.com/office/drawing/2014/main" id="{D0A8471E-2BBA-AE3D-CE56-68CCA2519DA0}"/>
              </a:ext>
            </a:extLst>
          </p:cNvPr>
          <p:cNvSpPr>
            <a:spLocks noGrp="1"/>
          </p:cNvSpPr>
          <p:nvPr>
            <p:ph type="body" sz="quarter" idx="16" hasCustomPrompt="1"/>
          </p:nvPr>
        </p:nvSpPr>
        <p:spPr>
          <a:xfrm>
            <a:off x="632125" y="2382521"/>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26" name="Text Placeholder 2">
            <a:extLst>
              <a:ext uri="{FF2B5EF4-FFF2-40B4-BE49-F238E27FC236}">
                <a16:creationId xmlns:a16="http://schemas.microsoft.com/office/drawing/2014/main" id="{748B7AD2-C316-D1F7-99FE-EF6B9A10F889}"/>
              </a:ext>
            </a:extLst>
          </p:cNvPr>
          <p:cNvSpPr>
            <a:spLocks noGrp="1"/>
          </p:cNvSpPr>
          <p:nvPr>
            <p:ph type="body" sz="quarter" idx="30" hasCustomPrompt="1"/>
          </p:nvPr>
        </p:nvSpPr>
        <p:spPr>
          <a:xfrm>
            <a:off x="632125" y="2813068"/>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8" name="Text Placeholder 2">
            <a:extLst>
              <a:ext uri="{FF2B5EF4-FFF2-40B4-BE49-F238E27FC236}">
                <a16:creationId xmlns:a16="http://schemas.microsoft.com/office/drawing/2014/main" id="{B3D1F05A-245C-2C85-24CE-BAD42CCB0C2A}"/>
              </a:ext>
            </a:extLst>
          </p:cNvPr>
          <p:cNvSpPr>
            <a:spLocks noGrp="1"/>
          </p:cNvSpPr>
          <p:nvPr>
            <p:ph type="body" sz="quarter" idx="14" hasCustomPrompt="1"/>
          </p:nvPr>
        </p:nvSpPr>
        <p:spPr>
          <a:xfrm>
            <a:off x="632127" y="431800"/>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950249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4" pos="3584">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mage Large Caption">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A62B9F0-3EE9-0046-B656-7796BE0520F4}"/>
              </a:ext>
            </a:extLst>
          </p:cNvPr>
          <p:cNvSpPr>
            <a:spLocks noGrp="1"/>
          </p:cNvSpPr>
          <p:nvPr>
            <p:ph type="ctrTitle" hasCustomPrompt="1"/>
          </p:nvPr>
        </p:nvSpPr>
        <p:spPr>
          <a:xfrm>
            <a:off x="979707" y="4324906"/>
            <a:ext cx="10232588" cy="1955628"/>
          </a:xfrm>
          <a:prstGeom prst="rect">
            <a:avLst/>
          </a:prstGeom>
        </p:spPr>
        <p:txBody>
          <a:bodyPr anchor="ctr"/>
          <a:lstStyle>
            <a:lvl1pPr marL="0" indent="0" algn="ctr">
              <a:lnSpc>
                <a:spcPct val="100000"/>
              </a:lnSpc>
              <a:buFont typeface="Arial" panose="020B0604020202020204" pitchFamily="34" charset="0"/>
              <a:buNone/>
              <a:defRPr sz="4267"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Slide copy goes here</a:t>
            </a:r>
            <a:endParaRPr lang="en-US" dirty="0"/>
          </a:p>
        </p:txBody>
      </p:sp>
      <p:sp>
        <p:nvSpPr>
          <p:cNvPr id="6" name="Picture Placeholder 2">
            <a:extLst>
              <a:ext uri="{FF2B5EF4-FFF2-40B4-BE49-F238E27FC236}">
                <a16:creationId xmlns:a16="http://schemas.microsoft.com/office/drawing/2014/main" id="{EF1594EA-D397-6C41-A885-CC4BB73C61CA}"/>
              </a:ext>
            </a:extLst>
          </p:cNvPr>
          <p:cNvSpPr>
            <a:spLocks noGrp="1"/>
          </p:cNvSpPr>
          <p:nvPr>
            <p:ph type="pic" sz="quarter" idx="10" hasCustomPrompt="1"/>
          </p:nvPr>
        </p:nvSpPr>
        <p:spPr>
          <a:xfrm>
            <a:off x="1" y="0"/>
            <a:ext cx="12192000" cy="4324904"/>
          </a:xfrm>
          <a:prstGeom prst="rect">
            <a:avLst/>
          </a:prstGeom>
          <a:solidFill>
            <a:schemeClr val="bg2">
              <a:alpha val="13000"/>
            </a:schemeClr>
          </a:solid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picture</a:t>
            </a:r>
          </a:p>
        </p:txBody>
      </p:sp>
    </p:spTree>
    <p:extLst>
      <p:ext uri="{BB962C8B-B14F-4D97-AF65-F5344CB8AC3E}">
        <p14:creationId xmlns:p14="http://schemas.microsoft.com/office/powerpoint/2010/main" val="32043538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ky Image Large Caption">
    <p:bg>
      <p:bgPr>
        <a:solidFill>
          <a:schemeClr val="accent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A62B9F0-3EE9-0046-B656-7796BE0520F4}"/>
              </a:ext>
            </a:extLst>
          </p:cNvPr>
          <p:cNvSpPr>
            <a:spLocks noGrp="1"/>
          </p:cNvSpPr>
          <p:nvPr>
            <p:ph type="ctrTitle" hasCustomPrompt="1"/>
          </p:nvPr>
        </p:nvSpPr>
        <p:spPr>
          <a:xfrm>
            <a:off x="979707" y="4324906"/>
            <a:ext cx="10232588" cy="1955628"/>
          </a:xfrm>
          <a:prstGeom prst="rect">
            <a:avLst/>
          </a:prstGeom>
        </p:spPr>
        <p:txBody>
          <a:bodyPr anchor="ctr"/>
          <a:lstStyle>
            <a:lvl1pPr marL="0" indent="0" algn="ctr">
              <a:lnSpc>
                <a:spcPct val="100000"/>
              </a:lnSpc>
              <a:buFont typeface="Arial" panose="020B0604020202020204" pitchFamily="34" charset="0"/>
              <a:buNone/>
              <a:defRPr sz="4267"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Slide copy goes here</a:t>
            </a:r>
            <a:endParaRPr lang="en-US" dirty="0"/>
          </a:p>
        </p:txBody>
      </p:sp>
      <p:sp>
        <p:nvSpPr>
          <p:cNvPr id="6" name="Picture Placeholder 2">
            <a:extLst>
              <a:ext uri="{FF2B5EF4-FFF2-40B4-BE49-F238E27FC236}">
                <a16:creationId xmlns:a16="http://schemas.microsoft.com/office/drawing/2014/main" id="{EF1594EA-D397-6C41-A885-CC4BB73C61CA}"/>
              </a:ext>
            </a:extLst>
          </p:cNvPr>
          <p:cNvSpPr>
            <a:spLocks noGrp="1"/>
          </p:cNvSpPr>
          <p:nvPr>
            <p:ph type="pic" sz="quarter" idx="10" hasCustomPrompt="1"/>
          </p:nvPr>
        </p:nvSpPr>
        <p:spPr>
          <a:xfrm>
            <a:off x="1" y="0"/>
            <a:ext cx="12192000" cy="4324904"/>
          </a:xfrm>
          <a:prstGeom prst="rect">
            <a:avLst/>
          </a:prstGeom>
          <a:solidFill>
            <a:schemeClr val="bg2">
              <a:alpha val="13000"/>
            </a:schemeClr>
          </a:solid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picture</a:t>
            </a:r>
          </a:p>
        </p:txBody>
      </p:sp>
    </p:spTree>
    <p:extLst>
      <p:ext uri="{BB962C8B-B14F-4D97-AF65-F5344CB8AC3E}">
        <p14:creationId xmlns:p14="http://schemas.microsoft.com/office/powerpoint/2010/main" val="8141966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mage Full">
    <p:spTree>
      <p:nvGrpSpPr>
        <p:cNvPr id="1" name=""/>
        <p:cNvGrpSpPr/>
        <p:nvPr/>
      </p:nvGrpSpPr>
      <p:grpSpPr>
        <a:xfrm>
          <a:off x="0" y="0"/>
          <a:ext cx="0" cy="0"/>
          <a:chOff x="0" y="0"/>
          <a:chExt cx="0" cy="0"/>
        </a:xfrm>
      </p:grpSpPr>
      <p:sp>
        <p:nvSpPr>
          <p:cNvPr id="8" name="Picture Placeholder 2">
            <a:extLst>
              <a:ext uri="{FF2B5EF4-FFF2-40B4-BE49-F238E27FC236}">
                <a16:creationId xmlns:a16="http://schemas.microsoft.com/office/drawing/2014/main" id="{45C13F8A-9C96-BC4F-A27C-6AF68C9B9A84}"/>
              </a:ext>
            </a:extLst>
          </p:cNvPr>
          <p:cNvSpPr>
            <a:spLocks noGrp="1"/>
          </p:cNvSpPr>
          <p:nvPr>
            <p:ph type="pic" sz="quarter" idx="10" hasCustomPrompt="1"/>
          </p:nvPr>
        </p:nvSpPr>
        <p:spPr>
          <a:xfrm>
            <a:off x="1" y="0"/>
            <a:ext cx="12192000" cy="5992432"/>
          </a:xfrm>
          <a:prstGeom prst="rect">
            <a:avLst/>
          </a:prstGeom>
          <a:solidFill>
            <a:schemeClr val="bg2">
              <a:alpha val="13000"/>
            </a:schemeClr>
          </a:solid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picture</a:t>
            </a:r>
          </a:p>
        </p:txBody>
      </p:sp>
    </p:spTree>
    <p:extLst>
      <p:ext uri="{BB962C8B-B14F-4D97-AF65-F5344CB8AC3E}">
        <p14:creationId xmlns:p14="http://schemas.microsoft.com/office/powerpoint/2010/main" val="9936536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ky Image Full">
    <p:bg>
      <p:bgPr>
        <a:solidFill>
          <a:schemeClr val="accent1"/>
        </a:solidFill>
        <a:effectLst/>
      </p:bgPr>
    </p:bg>
    <p:spTree>
      <p:nvGrpSpPr>
        <p:cNvPr id="1" name=""/>
        <p:cNvGrpSpPr/>
        <p:nvPr/>
      </p:nvGrpSpPr>
      <p:grpSpPr>
        <a:xfrm>
          <a:off x="0" y="0"/>
          <a:ext cx="0" cy="0"/>
          <a:chOff x="0" y="0"/>
          <a:chExt cx="0" cy="0"/>
        </a:xfrm>
      </p:grpSpPr>
      <p:sp>
        <p:nvSpPr>
          <p:cNvPr id="8" name="Picture Placeholder 2">
            <a:extLst>
              <a:ext uri="{FF2B5EF4-FFF2-40B4-BE49-F238E27FC236}">
                <a16:creationId xmlns:a16="http://schemas.microsoft.com/office/drawing/2014/main" id="{45C13F8A-9C96-BC4F-A27C-6AF68C9B9A84}"/>
              </a:ext>
            </a:extLst>
          </p:cNvPr>
          <p:cNvSpPr>
            <a:spLocks noGrp="1"/>
          </p:cNvSpPr>
          <p:nvPr>
            <p:ph type="pic" sz="quarter" idx="10" hasCustomPrompt="1"/>
          </p:nvPr>
        </p:nvSpPr>
        <p:spPr>
          <a:xfrm>
            <a:off x="1" y="0"/>
            <a:ext cx="12192000" cy="5992432"/>
          </a:xfrm>
          <a:prstGeom prst="rect">
            <a:avLst/>
          </a:prstGeom>
          <a:solidFill>
            <a:schemeClr val="bg2">
              <a:alpha val="13000"/>
            </a:schemeClr>
          </a:solid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picture</a:t>
            </a:r>
          </a:p>
        </p:txBody>
      </p:sp>
    </p:spTree>
    <p:extLst>
      <p:ext uri="{BB962C8B-B14F-4D97-AF65-F5344CB8AC3E}">
        <p14:creationId xmlns:p14="http://schemas.microsoft.com/office/powerpoint/2010/main" val="14086646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alf page image caption">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6786035" y="431802"/>
            <a:ext cx="5405967" cy="5201356"/>
          </a:xfrm>
          <a:prstGeom prst="rect">
            <a:avLst/>
          </a:prstGeom>
        </p:spPr>
        <p:txBody>
          <a:bodyPr anchor="ctr" anchorCtr="0"/>
          <a:lstStyle>
            <a:lvl1pPr marL="0" indent="0" algn="ctr">
              <a:buNone/>
              <a:defRPr>
                <a:solidFill>
                  <a:schemeClr val="tx1"/>
                </a:solidFill>
              </a:defRPr>
            </a:lvl1pPr>
          </a:lstStyle>
          <a:p>
            <a:endParaRPr lang="en-US" dirty="0"/>
          </a:p>
        </p:txBody>
      </p:sp>
      <p:sp>
        <p:nvSpPr>
          <p:cNvPr id="9" name="Text Placeholder 8"/>
          <p:cNvSpPr>
            <a:spLocks noGrp="1"/>
          </p:cNvSpPr>
          <p:nvPr>
            <p:ph type="body" sz="quarter" idx="11"/>
          </p:nvPr>
        </p:nvSpPr>
        <p:spPr>
          <a:xfrm>
            <a:off x="6786035" y="5893686"/>
            <a:ext cx="4745567" cy="227716"/>
          </a:xfrm>
          <a:prstGeom prst="rect">
            <a:avLst/>
          </a:prstGeom>
        </p:spPr>
        <p:txBody>
          <a:bodyPr lIns="0" tIns="0" rIns="0" bIns="0"/>
          <a:lstStyle>
            <a:lvl1pPr marL="0" indent="0">
              <a:buNone/>
              <a:defRPr sz="1600">
                <a:solidFill>
                  <a:schemeClr val="tx1"/>
                </a:solidFill>
              </a:defRPr>
            </a:lvl1pPr>
          </a:lstStyle>
          <a:p>
            <a:pPr lvl="0"/>
            <a:r>
              <a:rPr lang="en-US" dirty="0"/>
              <a:t>Click to edit Master text styles</a:t>
            </a:r>
          </a:p>
        </p:txBody>
      </p:sp>
      <p:sp>
        <p:nvSpPr>
          <p:cNvPr id="13" name="Title 1">
            <a:extLst>
              <a:ext uri="{FF2B5EF4-FFF2-40B4-BE49-F238E27FC236}">
                <a16:creationId xmlns:a16="http://schemas.microsoft.com/office/drawing/2014/main" id="{ED0CF905-953D-514D-A5C8-5787B32C1E08}"/>
              </a:ext>
            </a:extLst>
          </p:cNvPr>
          <p:cNvSpPr>
            <a:spLocks noGrp="1"/>
          </p:cNvSpPr>
          <p:nvPr>
            <p:ph type="ctrTitle" hasCustomPrompt="1"/>
          </p:nvPr>
        </p:nvSpPr>
        <p:spPr>
          <a:xfrm>
            <a:off x="626048" y="2209802"/>
            <a:ext cx="5451437" cy="1955628"/>
          </a:xfrm>
          <a:prstGeom prst="rect">
            <a:avLst/>
          </a:prstGeom>
        </p:spPr>
        <p:txBody>
          <a:bodyPr lIns="0" tIns="0" rIns="0" bIns="0" anchor="ctr" anchorCtr="0"/>
          <a:lstStyle>
            <a:lvl1pPr marL="0" indent="0" algn="l">
              <a:lnSpc>
                <a:spcPct val="100000"/>
              </a:lnSpc>
              <a:buFont typeface="Arial" panose="020B0604020202020204" pitchFamily="34" charset="0"/>
              <a:buNone/>
              <a:defRPr sz="4267"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Slide copy should</a:t>
            </a:r>
            <a:br>
              <a:rPr lang="en-GB" dirty="0"/>
            </a:br>
            <a:r>
              <a:rPr lang="en-GB" dirty="0"/>
              <a:t>go here</a:t>
            </a:r>
            <a:endParaRPr lang="en-US" dirty="0"/>
          </a:p>
        </p:txBody>
      </p:sp>
      <p:sp>
        <p:nvSpPr>
          <p:cNvPr id="6" name="Text Placeholder 2">
            <a:extLst>
              <a:ext uri="{FF2B5EF4-FFF2-40B4-BE49-F238E27FC236}">
                <a16:creationId xmlns:a16="http://schemas.microsoft.com/office/drawing/2014/main" id="{1590B87F-2616-792A-8A7A-058FE3E9E649}"/>
              </a:ext>
            </a:extLst>
          </p:cNvPr>
          <p:cNvSpPr>
            <a:spLocks noGrp="1"/>
          </p:cNvSpPr>
          <p:nvPr>
            <p:ph type="body" sz="quarter" idx="14" hasCustomPrompt="1"/>
          </p:nvPr>
        </p:nvSpPr>
        <p:spPr>
          <a:xfrm>
            <a:off x="632127" y="431800"/>
            <a:ext cx="3489235" cy="304800"/>
          </a:xfrm>
          <a:prstGeom prst="rect">
            <a:avLst/>
          </a:prstGeom>
        </p:spPr>
        <p:txBody>
          <a:bodyPr lIns="0" tIns="0" rIns="0" bIns="0"/>
          <a:lstStyle>
            <a:lvl1pPr marL="0" indent="0">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9161134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7" pos="4275">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ky Half page image caption">
    <p:bg>
      <p:bgPr>
        <a:solidFill>
          <a:schemeClr val="accent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6786035" y="431802"/>
            <a:ext cx="5405967" cy="5201356"/>
          </a:xfrm>
          <a:prstGeom prst="rect">
            <a:avLst/>
          </a:prstGeom>
        </p:spPr>
        <p:txBody>
          <a:bodyPr anchor="ctr" anchorCtr="0"/>
          <a:lstStyle>
            <a:lvl1pPr marL="0" indent="0" algn="ctr">
              <a:buNone/>
              <a:defRPr>
                <a:solidFill>
                  <a:schemeClr val="tx1"/>
                </a:solidFill>
              </a:defRPr>
            </a:lvl1pPr>
          </a:lstStyle>
          <a:p>
            <a:endParaRPr lang="en-US" dirty="0"/>
          </a:p>
        </p:txBody>
      </p:sp>
      <p:sp>
        <p:nvSpPr>
          <p:cNvPr id="9" name="Text Placeholder 8"/>
          <p:cNvSpPr>
            <a:spLocks noGrp="1"/>
          </p:cNvSpPr>
          <p:nvPr>
            <p:ph type="body" sz="quarter" idx="11"/>
          </p:nvPr>
        </p:nvSpPr>
        <p:spPr>
          <a:xfrm>
            <a:off x="6786035" y="5893686"/>
            <a:ext cx="4745567" cy="227716"/>
          </a:xfrm>
          <a:prstGeom prst="rect">
            <a:avLst/>
          </a:prstGeom>
        </p:spPr>
        <p:txBody>
          <a:bodyPr lIns="0" tIns="0" rIns="0" bIns="0"/>
          <a:lstStyle>
            <a:lvl1pPr marL="0" indent="0">
              <a:buNone/>
              <a:defRPr sz="1600">
                <a:solidFill>
                  <a:schemeClr val="bg1"/>
                </a:solidFill>
              </a:defRPr>
            </a:lvl1pPr>
          </a:lstStyle>
          <a:p>
            <a:pPr lvl="0"/>
            <a:r>
              <a:rPr lang="en-US" dirty="0"/>
              <a:t>Click to edit Master text styles</a:t>
            </a:r>
          </a:p>
        </p:txBody>
      </p:sp>
      <p:sp>
        <p:nvSpPr>
          <p:cNvPr id="13" name="Title 1">
            <a:extLst>
              <a:ext uri="{FF2B5EF4-FFF2-40B4-BE49-F238E27FC236}">
                <a16:creationId xmlns:a16="http://schemas.microsoft.com/office/drawing/2014/main" id="{ED0CF905-953D-514D-A5C8-5787B32C1E08}"/>
              </a:ext>
            </a:extLst>
          </p:cNvPr>
          <p:cNvSpPr>
            <a:spLocks noGrp="1"/>
          </p:cNvSpPr>
          <p:nvPr>
            <p:ph type="ctrTitle" hasCustomPrompt="1"/>
          </p:nvPr>
        </p:nvSpPr>
        <p:spPr>
          <a:xfrm>
            <a:off x="626048" y="2209802"/>
            <a:ext cx="5451437" cy="1955628"/>
          </a:xfrm>
          <a:prstGeom prst="rect">
            <a:avLst/>
          </a:prstGeom>
        </p:spPr>
        <p:txBody>
          <a:bodyPr lIns="0" tIns="0" rIns="0" bIns="0" anchor="ctr" anchorCtr="0"/>
          <a:lstStyle>
            <a:lvl1pPr marL="0" indent="0" algn="l">
              <a:lnSpc>
                <a:spcPct val="100000"/>
              </a:lnSpc>
              <a:buFont typeface="Arial" panose="020B0604020202020204" pitchFamily="34" charset="0"/>
              <a:buNone/>
              <a:defRPr sz="4267"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Slide copy should</a:t>
            </a:r>
            <a:br>
              <a:rPr lang="en-GB" dirty="0"/>
            </a:br>
            <a:r>
              <a:rPr lang="en-GB" dirty="0"/>
              <a:t>go here</a:t>
            </a:r>
            <a:endParaRPr lang="en-US" dirty="0"/>
          </a:p>
        </p:txBody>
      </p:sp>
      <p:sp>
        <p:nvSpPr>
          <p:cNvPr id="6" name="Text Placeholder 2">
            <a:extLst>
              <a:ext uri="{FF2B5EF4-FFF2-40B4-BE49-F238E27FC236}">
                <a16:creationId xmlns:a16="http://schemas.microsoft.com/office/drawing/2014/main" id="{1590B87F-2616-792A-8A7A-058FE3E9E649}"/>
              </a:ext>
            </a:extLst>
          </p:cNvPr>
          <p:cNvSpPr>
            <a:spLocks noGrp="1"/>
          </p:cNvSpPr>
          <p:nvPr>
            <p:ph type="body" sz="quarter" idx="14" hasCustomPrompt="1"/>
          </p:nvPr>
        </p:nvSpPr>
        <p:spPr>
          <a:xfrm>
            <a:off x="632127" y="431800"/>
            <a:ext cx="3489235" cy="304800"/>
          </a:xfrm>
          <a:prstGeom prst="rect">
            <a:avLst/>
          </a:prstGeom>
        </p:spPr>
        <p:txBody>
          <a:bodyPr lIns="0" tIns="0" rIns="0" bIns="0"/>
          <a:lstStyle>
            <a:lvl1pPr marL="0" indent="0">
              <a:buFont typeface="Arial" panose="020B0604020202020204" pitchFamily="34" charset="0"/>
              <a:buNone/>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35746040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7" pos="4275">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alf page imag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64A223E-4FAB-424A-BE75-6FA1B39C4DB5}"/>
              </a:ext>
            </a:extLst>
          </p:cNvPr>
          <p:cNvSpPr>
            <a:spLocks noGrp="1"/>
          </p:cNvSpPr>
          <p:nvPr>
            <p:ph type="ctrTitle" hasCustomPrompt="1"/>
          </p:nvPr>
        </p:nvSpPr>
        <p:spPr>
          <a:xfrm>
            <a:off x="626050" y="2209802"/>
            <a:ext cx="5025988" cy="1955628"/>
          </a:xfrm>
          <a:prstGeom prst="rect">
            <a:avLst/>
          </a:prstGeom>
        </p:spPr>
        <p:txBody>
          <a:bodyPr lIns="0" tIns="0" rIns="0" bIns="0" anchor="ctr" anchorCtr="0"/>
          <a:lstStyle>
            <a:lvl1pPr marL="0" indent="0" algn="l">
              <a:lnSpc>
                <a:spcPct val="100000"/>
              </a:lnSpc>
              <a:buFont typeface="Arial" panose="020B0604020202020204" pitchFamily="34" charset="0"/>
              <a:buNone/>
              <a:defRPr sz="4267"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Slide copy should</a:t>
            </a:r>
            <a:br>
              <a:rPr lang="en-GB" dirty="0"/>
            </a:br>
            <a:r>
              <a:rPr lang="en-GB" dirty="0"/>
              <a:t>go here</a:t>
            </a:r>
            <a:endParaRPr lang="en-US" dirty="0"/>
          </a:p>
        </p:txBody>
      </p:sp>
      <p:sp>
        <p:nvSpPr>
          <p:cNvPr id="10" name="Picture Placeholder 6">
            <a:extLst>
              <a:ext uri="{FF2B5EF4-FFF2-40B4-BE49-F238E27FC236}">
                <a16:creationId xmlns:a16="http://schemas.microsoft.com/office/drawing/2014/main" id="{2C94DA5F-CCF7-A048-8A5D-EE8276E9014F}"/>
              </a:ext>
            </a:extLst>
          </p:cNvPr>
          <p:cNvSpPr>
            <a:spLocks noGrp="1"/>
          </p:cNvSpPr>
          <p:nvPr>
            <p:ph type="pic" sz="quarter" idx="10"/>
          </p:nvPr>
        </p:nvSpPr>
        <p:spPr>
          <a:xfrm>
            <a:off x="6096003" y="431800"/>
            <a:ext cx="6096000" cy="6045200"/>
          </a:xfrm>
          <a:prstGeom prst="rect">
            <a:avLst/>
          </a:prstGeom>
        </p:spPr>
        <p:txBody>
          <a:bodyPr anchor="ctr" anchorCtr="0"/>
          <a:lstStyle>
            <a:lvl1pPr marL="0" indent="0" algn="ctr">
              <a:buNone/>
              <a:defRPr>
                <a:solidFill>
                  <a:schemeClr val="tx1"/>
                </a:solidFill>
              </a:defRPr>
            </a:lvl1pPr>
          </a:lstStyle>
          <a:p>
            <a:endParaRPr lang="en-US" dirty="0"/>
          </a:p>
        </p:txBody>
      </p:sp>
      <p:sp>
        <p:nvSpPr>
          <p:cNvPr id="6" name="Text Placeholder 2">
            <a:extLst>
              <a:ext uri="{FF2B5EF4-FFF2-40B4-BE49-F238E27FC236}">
                <a16:creationId xmlns:a16="http://schemas.microsoft.com/office/drawing/2014/main" id="{9160C303-0E0A-0956-D717-7DF1839453EA}"/>
              </a:ext>
            </a:extLst>
          </p:cNvPr>
          <p:cNvSpPr>
            <a:spLocks noGrp="1"/>
          </p:cNvSpPr>
          <p:nvPr>
            <p:ph type="body" sz="quarter" idx="14" hasCustomPrompt="1"/>
          </p:nvPr>
        </p:nvSpPr>
        <p:spPr>
          <a:xfrm>
            <a:off x="632127" y="431800"/>
            <a:ext cx="3489235" cy="304800"/>
          </a:xfrm>
          <a:prstGeom prst="rect">
            <a:avLst/>
          </a:prstGeom>
        </p:spPr>
        <p:txBody>
          <a:bodyPr lIns="0" tIns="0" rIns="0" bIns="0"/>
          <a:lstStyle>
            <a:lvl1pPr marL="0" indent="0">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30602034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4" pos="3567">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ky Half page image">
    <p:bg>
      <p:bgPr>
        <a:solidFill>
          <a:schemeClr val="accent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64A223E-4FAB-424A-BE75-6FA1B39C4DB5}"/>
              </a:ext>
            </a:extLst>
          </p:cNvPr>
          <p:cNvSpPr>
            <a:spLocks noGrp="1"/>
          </p:cNvSpPr>
          <p:nvPr>
            <p:ph type="ctrTitle" hasCustomPrompt="1"/>
          </p:nvPr>
        </p:nvSpPr>
        <p:spPr>
          <a:xfrm>
            <a:off x="626050" y="2209802"/>
            <a:ext cx="5025988" cy="1955628"/>
          </a:xfrm>
          <a:prstGeom prst="rect">
            <a:avLst/>
          </a:prstGeom>
        </p:spPr>
        <p:txBody>
          <a:bodyPr lIns="0" tIns="0" rIns="0" bIns="0" anchor="ctr" anchorCtr="0"/>
          <a:lstStyle>
            <a:lvl1pPr marL="0" indent="0" algn="l">
              <a:lnSpc>
                <a:spcPct val="100000"/>
              </a:lnSpc>
              <a:buFont typeface="Arial" panose="020B0604020202020204" pitchFamily="34" charset="0"/>
              <a:buNone/>
              <a:defRPr sz="4267"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Slide copy should</a:t>
            </a:r>
            <a:br>
              <a:rPr lang="en-GB" dirty="0"/>
            </a:br>
            <a:r>
              <a:rPr lang="en-GB" dirty="0"/>
              <a:t>go here</a:t>
            </a:r>
            <a:endParaRPr lang="en-US" dirty="0"/>
          </a:p>
        </p:txBody>
      </p:sp>
      <p:sp>
        <p:nvSpPr>
          <p:cNvPr id="10" name="Picture Placeholder 6">
            <a:extLst>
              <a:ext uri="{FF2B5EF4-FFF2-40B4-BE49-F238E27FC236}">
                <a16:creationId xmlns:a16="http://schemas.microsoft.com/office/drawing/2014/main" id="{2C94DA5F-CCF7-A048-8A5D-EE8276E9014F}"/>
              </a:ext>
            </a:extLst>
          </p:cNvPr>
          <p:cNvSpPr>
            <a:spLocks noGrp="1"/>
          </p:cNvSpPr>
          <p:nvPr>
            <p:ph type="pic" sz="quarter" idx="10"/>
          </p:nvPr>
        </p:nvSpPr>
        <p:spPr>
          <a:xfrm>
            <a:off x="6096003" y="431800"/>
            <a:ext cx="6096000" cy="6045200"/>
          </a:xfrm>
          <a:prstGeom prst="rect">
            <a:avLst/>
          </a:prstGeom>
        </p:spPr>
        <p:txBody>
          <a:bodyPr anchor="ctr" anchorCtr="0"/>
          <a:lstStyle>
            <a:lvl1pPr marL="0" indent="0" algn="ctr">
              <a:buNone/>
              <a:defRPr>
                <a:solidFill>
                  <a:schemeClr val="bg1"/>
                </a:solidFill>
              </a:defRPr>
            </a:lvl1pPr>
          </a:lstStyle>
          <a:p>
            <a:endParaRPr lang="en-US" dirty="0"/>
          </a:p>
        </p:txBody>
      </p:sp>
      <p:sp>
        <p:nvSpPr>
          <p:cNvPr id="6" name="Text Placeholder 2">
            <a:extLst>
              <a:ext uri="{FF2B5EF4-FFF2-40B4-BE49-F238E27FC236}">
                <a16:creationId xmlns:a16="http://schemas.microsoft.com/office/drawing/2014/main" id="{9160C303-0E0A-0956-D717-7DF1839453EA}"/>
              </a:ext>
            </a:extLst>
          </p:cNvPr>
          <p:cNvSpPr>
            <a:spLocks noGrp="1"/>
          </p:cNvSpPr>
          <p:nvPr>
            <p:ph type="body" sz="quarter" idx="14" hasCustomPrompt="1"/>
          </p:nvPr>
        </p:nvSpPr>
        <p:spPr>
          <a:xfrm>
            <a:off x="632127" y="431800"/>
            <a:ext cx="3489235" cy="304800"/>
          </a:xfrm>
          <a:prstGeom prst="rect">
            <a:avLst/>
          </a:prstGeom>
        </p:spPr>
        <p:txBody>
          <a:bodyPr lIns="0" tIns="0" rIns="0" bIns="0"/>
          <a:lstStyle>
            <a:lvl1pPr marL="0" indent="0">
              <a:buFont typeface="Arial" panose="020B0604020202020204" pitchFamily="34" charset="0"/>
              <a:buNone/>
              <a:defRPr sz="13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7182524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4" pos="3567">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alf page image text">
    <p:spTree>
      <p:nvGrpSpPr>
        <p:cNvPr id="1" name=""/>
        <p:cNvGrpSpPr/>
        <p:nvPr/>
      </p:nvGrpSpPr>
      <p:grpSpPr>
        <a:xfrm>
          <a:off x="0" y="0"/>
          <a:ext cx="0" cy="0"/>
          <a:chOff x="0" y="0"/>
          <a:chExt cx="0" cy="0"/>
        </a:xfrm>
      </p:grpSpPr>
      <p:sp>
        <p:nvSpPr>
          <p:cNvPr id="10" name="Picture Placeholder 6">
            <a:extLst>
              <a:ext uri="{FF2B5EF4-FFF2-40B4-BE49-F238E27FC236}">
                <a16:creationId xmlns:a16="http://schemas.microsoft.com/office/drawing/2014/main" id="{2C94DA5F-CCF7-A048-8A5D-EE8276E9014F}"/>
              </a:ext>
            </a:extLst>
          </p:cNvPr>
          <p:cNvSpPr>
            <a:spLocks noGrp="1"/>
          </p:cNvSpPr>
          <p:nvPr>
            <p:ph type="pic" sz="quarter" idx="10"/>
          </p:nvPr>
        </p:nvSpPr>
        <p:spPr>
          <a:xfrm>
            <a:off x="6087535" y="431800"/>
            <a:ext cx="6104467" cy="6045200"/>
          </a:xfrm>
          <a:prstGeom prst="rect">
            <a:avLst/>
          </a:prstGeom>
        </p:spPr>
        <p:txBody>
          <a:bodyPr anchor="ctr" anchorCtr="0"/>
          <a:lstStyle>
            <a:lvl1pPr marL="0" indent="0" algn="ctr">
              <a:buNone/>
              <a:defRPr>
                <a:solidFill>
                  <a:schemeClr val="tx1"/>
                </a:solidFill>
              </a:defRPr>
            </a:lvl1pPr>
          </a:lstStyle>
          <a:p>
            <a:endParaRPr lang="en-US" dirty="0"/>
          </a:p>
        </p:txBody>
      </p:sp>
      <p:sp>
        <p:nvSpPr>
          <p:cNvPr id="11" name="Title 1">
            <a:extLst>
              <a:ext uri="{FF2B5EF4-FFF2-40B4-BE49-F238E27FC236}">
                <a16:creationId xmlns:a16="http://schemas.microsoft.com/office/drawing/2014/main" id="{421E50EE-B08A-1619-635E-A2F7D64943D1}"/>
              </a:ext>
            </a:extLst>
          </p:cNvPr>
          <p:cNvSpPr>
            <a:spLocks noGrp="1"/>
          </p:cNvSpPr>
          <p:nvPr>
            <p:ph type="ctrTitle" hasCustomPrompt="1"/>
          </p:nvPr>
        </p:nvSpPr>
        <p:spPr>
          <a:xfrm>
            <a:off x="632125" y="1760885"/>
            <a:ext cx="3489235" cy="443753"/>
          </a:xfrm>
          <a:prstGeom prst="rect">
            <a:avLst/>
          </a:prstGeom>
        </p:spPr>
        <p:txBody>
          <a:bodyPr lIns="0" tIns="0" rIns="0" bIns="0" anchor="b"/>
          <a:lstStyle>
            <a:lvl1pPr marL="0" indent="0" algn="l">
              <a:lnSpc>
                <a:spcPct val="100000"/>
              </a:lnSpc>
              <a:buFont typeface="Arial" panose="020B0604020202020204" pitchFamily="34" charset="0"/>
              <a:buNone/>
              <a:defRPr sz="3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Heading </a:t>
            </a:r>
            <a:endParaRPr lang="en-US" dirty="0"/>
          </a:p>
        </p:txBody>
      </p:sp>
      <p:sp>
        <p:nvSpPr>
          <p:cNvPr id="12" name="Text Placeholder 2">
            <a:extLst>
              <a:ext uri="{FF2B5EF4-FFF2-40B4-BE49-F238E27FC236}">
                <a16:creationId xmlns:a16="http://schemas.microsoft.com/office/drawing/2014/main" id="{A9C9E047-3B79-01FB-2668-552BA3E030C5}"/>
              </a:ext>
            </a:extLst>
          </p:cNvPr>
          <p:cNvSpPr>
            <a:spLocks noGrp="1"/>
          </p:cNvSpPr>
          <p:nvPr>
            <p:ph type="body" sz="quarter" idx="16" hasCustomPrompt="1"/>
          </p:nvPr>
        </p:nvSpPr>
        <p:spPr>
          <a:xfrm>
            <a:off x="632125" y="2372473"/>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3" name="Text Placeholder 2">
            <a:extLst>
              <a:ext uri="{FF2B5EF4-FFF2-40B4-BE49-F238E27FC236}">
                <a16:creationId xmlns:a16="http://schemas.microsoft.com/office/drawing/2014/main" id="{59B16207-AF3E-950B-D412-7CB2B8BB687D}"/>
              </a:ext>
            </a:extLst>
          </p:cNvPr>
          <p:cNvSpPr>
            <a:spLocks noGrp="1"/>
          </p:cNvSpPr>
          <p:nvPr>
            <p:ph type="body" sz="quarter" idx="30" hasCustomPrompt="1"/>
          </p:nvPr>
        </p:nvSpPr>
        <p:spPr>
          <a:xfrm>
            <a:off x="632125" y="2803020"/>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14" name="Text Placeholder 2">
            <a:extLst>
              <a:ext uri="{FF2B5EF4-FFF2-40B4-BE49-F238E27FC236}">
                <a16:creationId xmlns:a16="http://schemas.microsoft.com/office/drawing/2014/main" id="{39E0DAAB-B12B-D73A-BFD5-E3645B1EFF04}"/>
              </a:ext>
            </a:extLst>
          </p:cNvPr>
          <p:cNvSpPr>
            <a:spLocks noGrp="1"/>
          </p:cNvSpPr>
          <p:nvPr>
            <p:ph type="body" sz="quarter" idx="14" hasCustomPrompt="1"/>
          </p:nvPr>
        </p:nvSpPr>
        <p:spPr>
          <a:xfrm>
            <a:off x="632127" y="431800"/>
            <a:ext cx="3489235" cy="304800"/>
          </a:xfrm>
          <a:prstGeom prst="rect">
            <a:avLst/>
          </a:prstGeom>
        </p:spPr>
        <p:txBody>
          <a:bodyPr lIns="0" tIns="0" rIns="0" bIns="0"/>
          <a:lstStyle>
            <a:lvl1pPr marL="0" indent="0">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21" name="Text Placeholder 2">
            <a:extLst>
              <a:ext uri="{FF2B5EF4-FFF2-40B4-BE49-F238E27FC236}">
                <a16:creationId xmlns:a16="http://schemas.microsoft.com/office/drawing/2014/main" id="{D575CD87-CAFE-A05B-6B97-0E87969006E4}"/>
              </a:ext>
            </a:extLst>
          </p:cNvPr>
          <p:cNvSpPr>
            <a:spLocks noGrp="1"/>
          </p:cNvSpPr>
          <p:nvPr>
            <p:ph type="body" sz="quarter" idx="33" hasCustomPrompt="1"/>
          </p:nvPr>
        </p:nvSpPr>
        <p:spPr>
          <a:xfrm>
            <a:off x="632125" y="4216904"/>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22" name="Text Placeholder 2">
            <a:extLst>
              <a:ext uri="{FF2B5EF4-FFF2-40B4-BE49-F238E27FC236}">
                <a16:creationId xmlns:a16="http://schemas.microsoft.com/office/drawing/2014/main" id="{A9674B6B-6A39-1F78-81F7-17B4220675D4}"/>
              </a:ext>
            </a:extLst>
          </p:cNvPr>
          <p:cNvSpPr>
            <a:spLocks noGrp="1"/>
          </p:cNvSpPr>
          <p:nvPr>
            <p:ph type="body" sz="quarter" idx="34" hasCustomPrompt="1"/>
          </p:nvPr>
        </p:nvSpPr>
        <p:spPr>
          <a:xfrm>
            <a:off x="632125" y="4647451"/>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Tree>
    <p:extLst>
      <p:ext uri="{BB962C8B-B14F-4D97-AF65-F5344CB8AC3E}">
        <p14:creationId xmlns:p14="http://schemas.microsoft.com/office/powerpoint/2010/main" val="31911285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4" pos="3567">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Midnight Left Image">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8B79449B-D8FD-934A-BDBF-CDDC969F0C21}"/>
              </a:ext>
            </a:extLst>
          </p:cNvPr>
          <p:cNvSpPr>
            <a:spLocks noGrp="1"/>
          </p:cNvSpPr>
          <p:nvPr>
            <p:ph type="pic" sz="quarter" idx="10" hasCustomPrompt="1"/>
          </p:nvPr>
        </p:nvSpPr>
        <p:spPr>
          <a:xfrm>
            <a:off x="8186059" y="0"/>
            <a:ext cx="4005943" cy="6858000"/>
          </a:xfrm>
          <a:prstGeom prst="rect">
            <a:avLst/>
          </a:prstGeom>
          <a:solidFill>
            <a:schemeClr val="bg2">
              <a:alpha val="13000"/>
            </a:schemeClr>
          </a:solid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picture</a:t>
            </a:r>
          </a:p>
        </p:txBody>
      </p:sp>
      <p:sp>
        <p:nvSpPr>
          <p:cNvPr id="16" name="Title 1">
            <a:extLst>
              <a:ext uri="{FF2B5EF4-FFF2-40B4-BE49-F238E27FC236}">
                <a16:creationId xmlns:a16="http://schemas.microsoft.com/office/drawing/2014/main" id="{295FAFAD-F810-39BD-3A75-77D90AC7B4C4}"/>
              </a:ext>
            </a:extLst>
          </p:cNvPr>
          <p:cNvSpPr>
            <a:spLocks noGrp="1"/>
          </p:cNvSpPr>
          <p:nvPr>
            <p:ph type="ctrTitle" hasCustomPrompt="1"/>
          </p:nvPr>
        </p:nvSpPr>
        <p:spPr>
          <a:xfrm>
            <a:off x="628011" y="3200817"/>
            <a:ext cx="10962553" cy="1504200"/>
          </a:xfrm>
          <a:prstGeom prst="rect">
            <a:avLst/>
          </a:prstGeom>
          <a:noFill/>
        </p:spPr>
        <p:txBody>
          <a:bodyPr lIns="0" tIns="0" rIns="0" bIns="0" anchor="b" anchorCtr="0"/>
          <a:lstStyle>
            <a:lvl1pPr marL="0" indent="0" algn="l">
              <a:lnSpc>
                <a:spcPct val="90000"/>
              </a:lnSpc>
              <a:buFont typeface="Arial" panose="020B0604020202020204" pitchFamily="34" charset="0"/>
              <a:buNone/>
              <a:defRPr sz="5400" b="0" i="0" spc="0" baseline="0">
                <a:solidFill>
                  <a:schemeClr val="bg1"/>
                </a:solidFill>
                <a:latin typeface="CiscoSansTT ExtraLight" panose="020B0303020201020303" pitchFamily="34" charset="0"/>
                <a:cs typeface="CiscoSansTT ExtraLight"/>
              </a:defRPr>
            </a:lvl1pPr>
          </a:lstStyle>
          <a:p>
            <a:r>
              <a:rPr lang="en-GB" dirty="0"/>
              <a:t>Presentation title </a:t>
            </a:r>
            <a:br>
              <a:rPr lang="en-GB" dirty="0"/>
            </a:br>
            <a:r>
              <a:rPr lang="en-GB" dirty="0"/>
              <a:t>goes here</a:t>
            </a:r>
            <a:endParaRPr lang="en-US" dirty="0"/>
          </a:p>
        </p:txBody>
      </p:sp>
      <p:sp>
        <p:nvSpPr>
          <p:cNvPr id="17" name="Subtitle">
            <a:extLst>
              <a:ext uri="{FF2B5EF4-FFF2-40B4-BE49-F238E27FC236}">
                <a16:creationId xmlns:a16="http://schemas.microsoft.com/office/drawing/2014/main" id="{8C37E0F8-C5E2-7BED-8AAC-897D792BB038}"/>
              </a:ext>
            </a:extLst>
          </p:cNvPr>
          <p:cNvSpPr>
            <a:spLocks noGrp="1"/>
          </p:cNvSpPr>
          <p:nvPr>
            <p:ph type="body" sz="quarter" idx="13" hasCustomPrompt="1"/>
          </p:nvPr>
        </p:nvSpPr>
        <p:spPr>
          <a:xfrm>
            <a:off x="628011" y="4807254"/>
            <a:ext cx="10962553" cy="398668"/>
          </a:xfrm>
          <a:prstGeom prst="rect">
            <a:avLst/>
          </a:prstGeom>
          <a:noFill/>
        </p:spPr>
        <p:txBody>
          <a:bodyPr lIns="0" tIns="0" rIns="0" bIns="0"/>
          <a:lstStyle>
            <a:lvl1pPr marL="0" indent="0" algn="l">
              <a:buFont typeface="Arial" panose="020B0604020202020204" pitchFamily="34" charset="0"/>
              <a:buNone/>
              <a:defRPr sz="20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 goes here</a:t>
            </a:r>
          </a:p>
        </p:txBody>
      </p:sp>
      <p:sp>
        <p:nvSpPr>
          <p:cNvPr id="18" name="Subtitle 2">
            <a:extLst>
              <a:ext uri="{FF2B5EF4-FFF2-40B4-BE49-F238E27FC236}">
                <a16:creationId xmlns:a16="http://schemas.microsoft.com/office/drawing/2014/main" id="{CD577481-303C-6B3D-080C-D901A9CC28E2}"/>
              </a:ext>
            </a:extLst>
          </p:cNvPr>
          <p:cNvSpPr>
            <a:spLocks noGrp="1"/>
          </p:cNvSpPr>
          <p:nvPr>
            <p:ph type="subTitle" idx="1" hasCustomPrompt="1"/>
          </p:nvPr>
        </p:nvSpPr>
        <p:spPr>
          <a:xfrm>
            <a:off x="628011" y="5314225"/>
            <a:ext cx="10962553" cy="807177"/>
          </a:xfrm>
          <a:prstGeom prst="rect">
            <a:avLst/>
          </a:prstGeom>
          <a:noFill/>
        </p:spPr>
        <p:txBody>
          <a:bodyPr lIns="0" tIns="0" rIns="0" bIns="0" anchor="t" anchorCtr="0">
            <a:noAutofit/>
          </a:bodyPr>
          <a:lstStyle>
            <a:lvl1pPr marL="0" indent="0" algn="l">
              <a:lnSpc>
                <a:spcPct val="100000"/>
              </a:lnSpc>
              <a:spcBef>
                <a:spcPts val="0"/>
              </a:spcBef>
              <a:spcAft>
                <a:spcPts val="1600"/>
              </a:spcAft>
              <a:buNone/>
              <a:defRPr sz="1300" b="0" i="0">
                <a:solidFill>
                  <a:schemeClr val="tx1"/>
                </a:solidFill>
                <a:latin typeface="CiscoSansTT Light" panose="020B0503020201020303" pitchFamily="34" charset="0"/>
                <a:cs typeface="CiscoSansTT Light" panose="020B0503020201020303" pitchFamily="34" charset="0"/>
              </a:defRPr>
            </a:lvl1pPr>
            <a:lvl2pPr marL="457138" indent="0" algn="ctr">
              <a:buNone/>
              <a:defRPr>
                <a:solidFill>
                  <a:schemeClr val="tx1">
                    <a:tint val="75000"/>
                  </a:schemeClr>
                </a:solidFill>
              </a:defRPr>
            </a:lvl2pPr>
            <a:lvl3pPr marL="914286" indent="0" algn="ctr">
              <a:buNone/>
              <a:defRPr>
                <a:solidFill>
                  <a:schemeClr val="tx1">
                    <a:tint val="75000"/>
                  </a:schemeClr>
                </a:solidFill>
              </a:defRPr>
            </a:lvl3pPr>
            <a:lvl4pPr marL="1371427" indent="0" algn="ctr">
              <a:buNone/>
              <a:defRPr>
                <a:solidFill>
                  <a:schemeClr val="tx1">
                    <a:tint val="75000"/>
                  </a:schemeClr>
                </a:solidFill>
              </a:defRPr>
            </a:lvl4pPr>
            <a:lvl5pPr marL="1828573" indent="0" algn="ctr">
              <a:buNone/>
              <a:defRPr>
                <a:solidFill>
                  <a:schemeClr val="tx1">
                    <a:tint val="75000"/>
                  </a:schemeClr>
                </a:solidFill>
              </a:defRPr>
            </a:lvl5pPr>
            <a:lvl6pPr marL="2285711" indent="0" algn="ctr">
              <a:buNone/>
              <a:defRPr>
                <a:solidFill>
                  <a:schemeClr val="tx1">
                    <a:tint val="75000"/>
                  </a:schemeClr>
                </a:solidFill>
              </a:defRPr>
            </a:lvl6pPr>
            <a:lvl7pPr marL="2742858" indent="0" algn="ctr">
              <a:buNone/>
              <a:defRPr>
                <a:solidFill>
                  <a:schemeClr val="tx1">
                    <a:tint val="75000"/>
                  </a:schemeClr>
                </a:solidFill>
              </a:defRPr>
            </a:lvl7pPr>
            <a:lvl8pPr marL="3200000" indent="0" algn="ctr">
              <a:buNone/>
              <a:defRPr>
                <a:solidFill>
                  <a:schemeClr val="tx1">
                    <a:tint val="75000"/>
                  </a:schemeClr>
                </a:solidFill>
              </a:defRPr>
            </a:lvl8pPr>
            <a:lvl9pPr marL="3657146" indent="0" algn="ctr">
              <a:buNone/>
              <a:defRPr>
                <a:solidFill>
                  <a:schemeClr val="tx1">
                    <a:tint val="75000"/>
                  </a:schemeClr>
                </a:solidFill>
              </a:defRPr>
            </a:lvl9pPr>
          </a:lstStyle>
          <a:p>
            <a:r>
              <a:rPr lang="en-GB" dirty="0"/>
              <a:t>Speaker name, Speaker title </a:t>
            </a:r>
            <a:br>
              <a:rPr lang="en-GB" dirty="0"/>
            </a:br>
            <a:r>
              <a:rPr lang="en-GB" dirty="0"/>
              <a:t>Department</a:t>
            </a:r>
          </a:p>
          <a:p>
            <a:r>
              <a:rPr lang="en-GB" dirty="0"/>
              <a:t>Date</a:t>
            </a:r>
            <a:endParaRPr lang="en-US" dirty="0"/>
          </a:p>
        </p:txBody>
      </p:sp>
      <p:pic>
        <p:nvPicPr>
          <p:cNvPr id="9" name="Picture 7">
            <a:extLst>
              <a:ext uri="{FF2B5EF4-FFF2-40B4-BE49-F238E27FC236}">
                <a16:creationId xmlns:a16="http://schemas.microsoft.com/office/drawing/2014/main" id="{9A662275-595C-A76D-2950-1CAEF022FA89}"/>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609602" y="431800"/>
            <a:ext cx="714359" cy="375341"/>
          </a:xfrm>
          <a:prstGeom prst="rect">
            <a:avLst/>
          </a:prstGeom>
        </p:spPr>
      </p:pic>
    </p:spTree>
    <p:extLst>
      <p:ext uri="{BB962C8B-B14F-4D97-AF65-F5344CB8AC3E}">
        <p14:creationId xmlns:p14="http://schemas.microsoft.com/office/powerpoint/2010/main" val="31666458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Half page image text icons">
    <p:spTree>
      <p:nvGrpSpPr>
        <p:cNvPr id="1" name=""/>
        <p:cNvGrpSpPr/>
        <p:nvPr/>
      </p:nvGrpSpPr>
      <p:grpSpPr>
        <a:xfrm>
          <a:off x="0" y="0"/>
          <a:ext cx="0" cy="0"/>
          <a:chOff x="0" y="0"/>
          <a:chExt cx="0" cy="0"/>
        </a:xfrm>
      </p:grpSpPr>
      <p:sp>
        <p:nvSpPr>
          <p:cNvPr id="10" name="Picture Placeholder 6">
            <a:extLst>
              <a:ext uri="{FF2B5EF4-FFF2-40B4-BE49-F238E27FC236}">
                <a16:creationId xmlns:a16="http://schemas.microsoft.com/office/drawing/2014/main" id="{2C94DA5F-CCF7-A048-8A5D-EE8276E9014F}"/>
              </a:ext>
            </a:extLst>
          </p:cNvPr>
          <p:cNvSpPr>
            <a:spLocks noGrp="1"/>
          </p:cNvSpPr>
          <p:nvPr>
            <p:ph type="pic" sz="quarter" idx="10"/>
          </p:nvPr>
        </p:nvSpPr>
        <p:spPr>
          <a:xfrm>
            <a:off x="6087535" y="431800"/>
            <a:ext cx="6104467" cy="6045200"/>
          </a:xfrm>
          <a:prstGeom prst="rect">
            <a:avLst/>
          </a:prstGeom>
        </p:spPr>
        <p:txBody>
          <a:bodyPr anchor="ctr" anchorCtr="0"/>
          <a:lstStyle>
            <a:lvl1pPr marL="0" indent="0" algn="ctr">
              <a:buNone/>
              <a:defRPr>
                <a:solidFill>
                  <a:schemeClr val="tx1"/>
                </a:solidFill>
              </a:defRPr>
            </a:lvl1pPr>
          </a:lstStyle>
          <a:p>
            <a:endParaRPr lang="en-US" dirty="0"/>
          </a:p>
        </p:txBody>
      </p:sp>
      <p:sp>
        <p:nvSpPr>
          <p:cNvPr id="9" name="Title 1">
            <a:extLst>
              <a:ext uri="{FF2B5EF4-FFF2-40B4-BE49-F238E27FC236}">
                <a16:creationId xmlns:a16="http://schemas.microsoft.com/office/drawing/2014/main" id="{453354D0-16E5-6249-964F-2F9A7EBF7C36}"/>
              </a:ext>
            </a:extLst>
          </p:cNvPr>
          <p:cNvSpPr>
            <a:spLocks noGrp="1"/>
          </p:cNvSpPr>
          <p:nvPr>
            <p:ph type="ctrTitle" hasCustomPrompt="1"/>
          </p:nvPr>
        </p:nvSpPr>
        <p:spPr>
          <a:xfrm>
            <a:off x="1727148" y="1766048"/>
            <a:ext cx="3489235" cy="443753"/>
          </a:xfrm>
          <a:prstGeom prst="rect">
            <a:avLst/>
          </a:prstGeom>
        </p:spPr>
        <p:txBody>
          <a:bodyPr lIns="0" tIns="0" rIns="0" bIns="0" anchor="b"/>
          <a:lstStyle>
            <a:lvl1pPr marL="0" indent="0" algn="l">
              <a:lnSpc>
                <a:spcPct val="100000"/>
              </a:lnSpc>
              <a:buFont typeface="Arial" panose="020B0604020202020204" pitchFamily="34" charset="0"/>
              <a:buNone/>
              <a:defRPr sz="3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Heading </a:t>
            </a:r>
            <a:endParaRPr lang="en-US" dirty="0"/>
          </a:p>
        </p:txBody>
      </p:sp>
      <p:sp>
        <p:nvSpPr>
          <p:cNvPr id="13" name="Picture Placeholder 2">
            <a:extLst>
              <a:ext uri="{FF2B5EF4-FFF2-40B4-BE49-F238E27FC236}">
                <a16:creationId xmlns:a16="http://schemas.microsoft.com/office/drawing/2014/main" id="{DB316346-3BC8-EF4A-BBC3-4B56BAC5B9A5}"/>
              </a:ext>
            </a:extLst>
          </p:cNvPr>
          <p:cNvSpPr>
            <a:spLocks noGrp="1"/>
          </p:cNvSpPr>
          <p:nvPr>
            <p:ph type="pic" sz="quarter" idx="24" hasCustomPrompt="1"/>
          </p:nvPr>
        </p:nvSpPr>
        <p:spPr>
          <a:xfrm>
            <a:off x="632127" y="2362201"/>
            <a:ext cx="722541" cy="675271"/>
          </a:xfrm>
          <a:prstGeom prst="rect">
            <a:avLst/>
          </a:prstGeom>
          <a:solidFill>
            <a:schemeClr val="bg2">
              <a:alpha val="0"/>
            </a:schemeClr>
          </a:solid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marketing icon</a:t>
            </a:r>
          </a:p>
        </p:txBody>
      </p:sp>
      <p:sp>
        <p:nvSpPr>
          <p:cNvPr id="14" name="Picture Placeholder 2">
            <a:extLst>
              <a:ext uri="{FF2B5EF4-FFF2-40B4-BE49-F238E27FC236}">
                <a16:creationId xmlns:a16="http://schemas.microsoft.com/office/drawing/2014/main" id="{3FD419D2-A5E0-5441-8593-FDCDFEAFC54B}"/>
              </a:ext>
            </a:extLst>
          </p:cNvPr>
          <p:cNvSpPr>
            <a:spLocks noGrp="1"/>
          </p:cNvSpPr>
          <p:nvPr>
            <p:ph type="pic" sz="quarter" idx="25" hasCustomPrompt="1"/>
          </p:nvPr>
        </p:nvSpPr>
        <p:spPr>
          <a:xfrm>
            <a:off x="632127" y="4206631"/>
            <a:ext cx="722541" cy="675271"/>
          </a:xfrm>
          <a:prstGeom prst="rect">
            <a:avLst/>
          </a:prstGeom>
          <a:solidFill>
            <a:schemeClr val="bg2">
              <a:alpha val="0"/>
            </a:schemeClr>
          </a:solidFill>
        </p:spPr>
        <p:txBody>
          <a:bodyPr vert="horz" lIns="91420" tIns="45710" rIns="91420" bIns="45710" anchor="ctr"/>
          <a:lstStyle>
            <a:lvl1pPr marL="0" indent="0" algn="ctr">
              <a:buNone/>
              <a:defRPr sz="1333" b="0" i="0" baseline="0">
                <a:solidFill>
                  <a:schemeClr val="tx1"/>
                </a:solidFill>
                <a:latin typeface="CiscoSansTT ExtraLight" panose="020B0303020201020303" pitchFamily="34" charset="0"/>
                <a:cs typeface="CiscoSans ExtraLight"/>
              </a:defRPr>
            </a:lvl1pPr>
          </a:lstStyle>
          <a:p>
            <a:pPr lvl="0"/>
            <a:r>
              <a:rPr lang="en-US" noProof="0" dirty="0"/>
              <a:t>Click to add marketing icon</a:t>
            </a:r>
          </a:p>
        </p:txBody>
      </p:sp>
      <p:sp>
        <p:nvSpPr>
          <p:cNvPr id="15" name="Text Placeholder 2">
            <a:extLst>
              <a:ext uri="{FF2B5EF4-FFF2-40B4-BE49-F238E27FC236}">
                <a16:creationId xmlns:a16="http://schemas.microsoft.com/office/drawing/2014/main" id="{B5E5EDE7-AAAF-8C40-8D1E-D24E33A2ADF4}"/>
              </a:ext>
            </a:extLst>
          </p:cNvPr>
          <p:cNvSpPr>
            <a:spLocks noGrp="1"/>
          </p:cNvSpPr>
          <p:nvPr>
            <p:ph type="body" sz="quarter" idx="16" hasCustomPrompt="1"/>
          </p:nvPr>
        </p:nvSpPr>
        <p:spPr>
          <a:xfrm>
            <a:off x="1727148" y="2362201"/>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7" name="Text Placeholder 2">
            <a:extLst>
              <a:ext uri="{FF2B5EF4-FFF2-40B4-BE49-F238E27FC236}">
                <a16:creationId xmlns:a16="http://schemas.microsoft.com/office/drawing/2014/main" id="{458D6C5F-0B29-8A4E-A858-26BECF27D154}"/>
              </a:ext>
            </a:extLst>
          </p:cNvPr>
          <p:cNvSpPr>
            <a:spLocks noGrp="1"/>
          </p:cNvSpPr>
          <p:nvPr>
            <p:ph type="body" sz="quarter" idx="20" hasCustomPrompt="1"/>
          </p:nvPr>
        </p:nvSpPr>
        <p:spPr>
          <a:xfrm>
            <a:off x="1727148" y="4206632"/>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9" name="Text Placeholder 2">
            <a:extLst>
              <a:ext uri="{FF2B5EF4-FFF2-40B4-BE49-F238E27FC236}">
                <a16:creationId xmlns:a16="http://schemas.microsoft.com/office/drawing/2014/main" id="{C414CF6E-DEBF-5A4C-8822-AC1C0D5EE905}"/>
              </a:ext>
            </a:extLst>
          </p:cNvPr>
          <p:cNvSpPr>
            <a:spLocks noGrp="1"/>
          </p:cNvSpPr>
          <p:nvPr>
            <p:ph type="body" sz="quarter" idx="32" hasCustomPrompt="1"/>
          </p:nvPr>
        </p:nvSpPr>
        <p:spPr>
          <a:xfrm>
            <a:off x="1727148" y="4625586"/>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20" name="Text Placeholder 2">
            <a:extLst>
              <a:ext uri="{FF2B5EF4-FFF2-40B4-BE49-F238E27FC236}">
                <a16:creationId xmlns:a16="http://schemas.microsoft.com/office/drawing/2014/main" id="{E10C3C35-F284-9842-AF8E-B4C121DB854F}"/>
              </a:ext>
            </a:extLst>
          </p:cNvPr>
          <p:cNvSpPr>
            <a:spLocks noGrp="1"/>
          </p:cNvSpPr>
          <p:nvPr>
            <p:ph type="body" sz="quarter" idx="31" hasCustomPrompt="1"/>
          </p:nvPr>
        </p:nvSpPr>
        <p:spPr>
          <a:xfrm>
            <a:off x="1727148" y="2792747"/>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12" name="Text Placeholder 2">
            <a:extLst>
              <a:ext uri="{FF2B5EF4-FFF2-40B4-BE49-F238E27FC236}">
                <a16:creationId xmlns:a16="http://schemas.microsoft.com/office/drawing/2014/main" id="{530ECFE8-BB22-2C91-22E4-8B647E6289E0}"/>
              </a:ext>
            </a:extLst>
          </p:cNvPr>
          <p:cNvSpPr>
            <a:spLocks noGrp="1"/>
          </p:cNvSpPr>
          <p:nvPr>
            <p:ph type="body" sz="quarter" idx="14" hasCustomPrompt="1"/>
          </p:nvPr>
        </p:nvSpPr>
        <p:spPr>
          <a:xfrm>
            <a:off x="632127" y="431800"/>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40316927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4" pos="3552">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alf page chart">
    <p:spTree>
      <p:nvGrpSpPr>
        <p:cNvPr id="1" name=""/>
        <p:cNvGrpSpPr/>
        <p:nvPr/>
      </p:nvGrpSpPr>
      <p:grpSpPr>
        <a:xfrm>
          <a:off x="0" y="0"/>
          <a:ext cx="0" cy="0"/>
          <a:chOff x="0" y="0"/>
          <a:chExt cx="0" cy="0"/>
        </a:xfrm>
      </p:grpSpPr>
      <p:sp>
        <p:nvSpPr>
          <p:cNvPr id="6" name="Chart Placeholder 5"/>
          <p:cNvSpPr>
            <a:spLocks noGrp="1"/>
          </p:cNvSpPr>
          <p:nvPr>
            <p:ph type="chart" sz="quarter" idx="10"/>
          </p:nvPr>
        </p:nvSpPr>
        <p:spPr>
          <a:xfrm>
            <a:off x="6786035" y="431803"/>
            <a:ext cx="4796367" cy="6045199"/>
          </a:xfrm>
          <a:prstGeom prst="rect">
            <a:avLst/>
          </a:prstGeom>
        </p:spPr>
        <p:txBody>
          <a:bodyPr anchor="ctr" anchorCtr="0"/>
          <a:lstStyle>
            <a:lvl1pPr marL="0" indent="0" algn="ctr">
              <a:buNone/>
              <a:defRPr>
                <a:solidFill>
                  <a:schemeClr val="tx1"/>
                </a:solidFill>
              </a:defRPr>
            </a:lvl1pPr>
          </a:lstStyle>
          <a:p>
            <a:endParaRPr lang="en-US" dirty="0"/>
          </a:p>
        </p:txBody>
      </p:sp>
      <p:sp>
        <p:nvSpPr>
          <p:cNvPr id="4" name="Title 1">
            <a:extLst>
              <a:ext uri="{FF2B5EF4-FFF2-40B4-BE49-F238E27FC236}">
                <a16:creationId xmlns:a16="http://schemas.microsoft.com/office/drawing/2014/main" id="{7C0FB4A9-9785-254F-982E-7E82B77BF549}"/>
              </a:ext>
            </a:extLst>
          </p:cNvPr>
          <p:cNvSpPr>
            <a:spLocks noGrp="1"/>
          </p:cNvSpPr>
          <p:nvPr>
            <p:ph type="ctrTitle" hasCustomPrompt="1"/>
          </p:nvPr>
        </p:nvSpPr>
        <p:spPr>
          <a:xfrm>
            <a:off x="636096" y="2209802"/>
            <a:ext cx="5451437" cy="1955628"/>
          </a:xfrm>
          <a:prstGeom prst="rect">
            <a:avLst/>
          </a:prstGeom>
        </p:spPr>
        <p:txBody>
          <a:bodyPr lIns="0" tIns="0" rIns="0" bIns="0" anchor="ctr" anchorCtr="0"/>
          <a:lstStyle>
            <a:lvl1pPr marL="0" indent="0" algn="l">
              <a:lnSpc>
                <a:spcPct val="100000"/>
              </a:lnSpc>
              <a:buFont typeface="Arial" panose="020B0604020202020204" pitchFamily="34" charset="0"/>
              <a:buNone/>
              <a:defRPr sz="4267"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Slide copy should</a:t>
            </a:r>
            <a:br>
              <a:rPr lang="en-GB" dirty="0"/>
            </a:br>
            <a:r>
              <a:rPr lang="en-GB" dirty="0"/>
              <a:t>go here</a:t>
            </a:r>
            <a:endParaRPr lang="en-US" dirty="0"/>
          </a:p>
        </p:txBody>
      </p:sp>
      <p:sp>
        <p:nvSpPr>
          <p:cNvPr id="7" name="Text Placeholder 2">
            <a:extLst>
              <a:ext uri="{FF2B5EF4-FFF2-40B4-BE49-F238E27FC236}">
                <a16:creationId xmlns:a16="http://schemas.microsoft.com/office/drawing/2014/main" id="{25F9E7A7-281F-24AD-2948-98640334E329}"/>
              </a:ext>
            </a:extLst>
          </p:cNvPr>
          <p:cNvSpPr>
            <a:spLocks noGrp="1"/>
          </p:cNvSpPr>
          <p:nvPr>
            <p:ph type="body" sz="quarter" idx="14" hasCustomPrompt="1"/>
          </p:nvPr>
        </p:nvSpPr>
        <p:spPr>
          <a:xfrm>
            <a:off x="632127" y="431800"/>
            <a:ext cx="3489235" cy="304800"/>
          </a:xfrm>
          <a:prstGeom prst="rect">
            <a:avLst/>
          </a:prstGeom>
        </p:spPr>
        <p:txBody>
          <a:bodyPr lIns="0" tIns="0" rIns="0" bIns="0"/>
          <a:lstStyle>
            <a:lvl1pPr marL="0" indent="0">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13030502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4" pos="3567">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Map">
    <p:spTree>
      <p:nvGrpSpPr>
        <p:cNvPr id="1" name=""/>
        <p:cNvGrpSpPr/>
        <p:nvPr/>
      </p:nvGrpSpPr>
      <p:grpSpPr>
        <a:xfrm>
          <a:off x="0" y="0"/>
          <a:ext cx="0" cy="0"/>
          <a:chOff x="0" y="0"/>
          <a:chExt cx="0" cy="0"/>
        </a:xfrm>
      </p:grpSpPr>
      <p:sp>
        <p:nvSpPr>
          <p:cNvPr id="239" name="Text Placeholder 2">
            <a:extLst>
              <a:ext uri="{FF2B5EF4-FFF2-40B4-BE49-F238E27FC236}">
                <a16:creationId xmlns:a16="http://schemas.microsoft.com/office/drawing/2014/main" id="{0432F0B5-AA18-A142-8000-0B8E86D9192F}"/>
              </a:ext>
            </a:extLst>
          </p:cNvPr>
          <p:cNvSpPr>
            <a:spLocks noGrp="1"/>
          </p:cNvSpPr>
          <p:nvPr>
            <p:ph type="body" sz="quarter" idx="15" hasCustomPrompt="1"/>
          </p:nvPr>
        </p:nvSpPr>
        <p:spPr>
          <a:xfrm>
            <a:off x="632125" y="4261989"/>
            <a:ext cx="2587813" cy="1859411"/>
          </a:xfrm>
          <a:prstGeom prst="rect">
            <a:avLst/>
          </a:prstGeom>
        </p:spPr>
        <p:txBody>
          <a:bodyPr lIns="0" tIns="0" rIns="0" bIns="0"/>
          <a:lstStyle>
            <a:lvl1pPr marL="0" marR="0" indent="0" algn="l" defTabSz="912276" rtl="0" eaLnBrk="1" fontAlgn="base" latinLnBrk="0" hangingPunct="1">
              <a:lnSpc>
                <a:spcPts val="1467"/>
              </a:lnSpc>
              <a:spcBef>
                <a:spcPts val="0"/>
              </a:spcBef>
              <a:spcAft>
                <a:spcPts val="800"/>
              </a:spcAft>
              <a:buClr>
                <a:schemeClr val="tx2"/>
              </a:buClr>
              <a:buSzPct val="90000"/>
              <a:buFont typeface="Arial" panose="020B0604020202020204" pitchFamily="34" charset="0"/>
              <a:buNone/>
              <a:tabLst/>
              <a:defRPr sz="1067" b="0" i="1"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This map is fully editable. Double-click </a:t>
            </a:r>
            <a:br>
              <a:rPr lang="en-GB" dirty="0"/>
            </a:br>
            <a:r>
              <a:rPr lang="en-GB" dirty="0"/>
              <a:t>or ungroup to edit individual countries. </a:t>
            </a:r>
            <a:br>
              <a:rPr lang="en-GB" dirty="0"/>
            </a:br>
            <a:br>
              <a:rPr lang="en-GB" dirty="0"/>
            </a:br>
            <a:r>
              <a:rPr lang="en-GB" dirty="0"/>
              <a:t>Disclaimer: This map is sourced from the current UN map. It represents only the approximate relative location of boundaries and is not authoritative. This is for informational purposes and is not prepared or suitable for legal, engineering or survey purposes.  </a:t>
            </a:r>
          </a:p>
          <a:p>
            <a:pPr lvl="0"/>
            <a:endParaRPr lang="en-GB" dirty="0"/>
          </a:p>
        </p:txBody>
      </p:sp>
      <p:sp>
        <p:nvSpPr>
          <p:cNvPr id="8" name="Text Placeholder 2">
            <a:extLst>
              <a:ext uri="{FF2B5EF4-FFF2-40B4-BE49-F238E27FC236}">
                <a16:creationId xmlns:a16="http://schemas.microsoft.com/office/drawing/2014/main" id="{576862AE-BE49-A3A1-99AF-D0AA4CE6D2B5}"/>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9" name="Text Placeholder 6">
            <a:extLst>
              <a:ext uri="{FF2B5EF4-FFF2-40B4-BE49-F238E27FC236}">
                <a16:creationId xmlns:a16="http://schemas.microsoft.com/office/drawing/2014/main" id="{3713D604-C1AF-0CA2-1F7D-888141F34C5D}"/>
              </a:ext>
            </a:extLst>
          </p:cNvPr>
          <p:cNvSpPr>
            <a:spLocks noGrp="1"/>
          </p:cNvSpPr>
          <p:nvPr>
            <p:ph type="body" sz="quarter" idx="23" hasCustomPrompt="1"/>
          </p:nvPr>
        </p:nvSpPr>
        <p:spPr>
          <a:xfrm>
            <a:off x="625928" y="739630"/>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18683121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Org chart 3">
    <p:bg>
      <p:bgPr>
        <a:solidFill>
          <a:schemeClr val="bg2"/>
        </a:solidFill>
        <a:effectLst/>
      </p:bgPr>
    </p:bg>
    <p:spTree>
      <p:nvGrpSpPr>
        <p:cNvPr id="1" name=""/>
        <p:cNvGrpSpPr/>
        <p:nvPr/>
      </p:nvGrpSpPr>
      <p:grpSpPr>
        <a:xfrm>
          <a:off x="0" y="0"/>
          <a:ext cx="0" cy="0"/>
          <a:chOff x="0" y="0"/>
          <a:chExt cx="0" cy="0"/>
        </a:xfrm>
      </p:grpSpPr>
      <p:sp>
        <p:nvSpPr>
          <p:cNvPr id="76" name="Text Placeholder 7">
            <a:extLst>
              <a:ext uri="{FF2B5EF4-FFF2-40B4-BE49-F238E27FC236}">
                <a16:creationId xmlns:a16="http://schemas.microsoft.com/office/drawing/2014/main" id="{E17737D0-FC6B-7145-AB20-DD008328E7AF}"/>
              </a:ext>
            </a:extLst>
          </p:cNvPr>
          <p:cNvSpPr>
            <a:spLocks noGrp="1"/>
          </p:cNvSpPr>
          <p:nvPr>
            <p:ph type="body" sz="quarter" idx="21" hasCustomPrompt="1"/>
          </p:nvPr>
        </p:nvSpPr>
        <p:spPr>
          <a:xfrm>
            <a:off x="632126" y="1029572"/>
            <a:ext cx="2517617"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78" name="Picture Placeholder 3">
            <a:extLst>
              <a:ext uri="{FF2B5EF4-FFF2-40B4-BE49-F238E27FC236}">
                <a16:creationId xmlns:a16="http://schemas.microsoft.com/office/drawing/2014/main" id="{A7181BD4-D32F-9345-AF80-E1B50A790230}"/>
              </a:ext>
            </a:extLst>
          </p:cNvPr>
          <p:cNvSpPr>
            <a:spLocks noGrp="1"/>
          </p:cNvSpPr>
          <p:nvPr>
            <p:ph type="pic" sz="quarter" idx="23"/>
          </p:nvPr>
        </p:nvSpPr>
        <p:spPr>
          <a:xfrm>
            <a:off x="711691" y="1479553"/>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79" name="Picture Placeholder 3">
            <a:extLst>
              <a:ext uri="{FF2B5EF4-FFF2-40B4-BE49-F238E27FC236}">
                <a16:creationId xmlns:a16="http://schemas.microsoft.com/office/drawing/2014/main" id="{8B41B35C-4335-694B-BF5C-EFF21B146926}"/>
              </a:ext>
            </a:extLst>
          </p:cNvPr>
          <p:cNvSpPr>
            <a:spLocks noGrp="1"/>
          </p:cNvSpPr>
          <p:nvPr>
            <p:ph type="pic" sz="quarter" idx="24"/>
          </p:nvPr>
        </p:nvSpPr>
        <p:spPr>
          <a:xfrm>
            <a:off x="711691" y="2004320"/>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80" name="Picture Placeholder 3">
            <a:extLst>
              <a:ext uri="{FF2B5EF4-FFF2-40B4-BE49-F238E27FC236}">
                <a16:creationId xmlns:a16="http://schemas.microsoft.com/office/drawing/2014/main" id="{866CFDD6-B03C-D145-9DE2-DE5127549723}"/>
              </a:ext>
            </a:extLst>
          </p:cNvPr>
          <p:cNvSpPr>
            <a:spLocks noGrp="1"/>
          </p:cNvSpPr>
          <p:nvPr>
            <p:ph type="pic" sz="quarter" idx="25"/>
          </p:nvPr>
        </p:nvSpPr>
        <p:spPr>
          <a:xfrm>
            <a:off x="711691" y="2529085"/>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81" name="Picture Placeholder 3">
            <a:extLst>
              <a:ext uri="{FF2B5EF4-FFF2-40B4-BE49-F238E27FC236}">
                <a16:creationId xmlns:a16="http://schemas.microsoft.com/office/drawing/2014/main" id="{7E9D6FF4-058B-8046-ABE9-38E11FFC6001}"/>
              </a:ext>
            </a:extLst>
          </p:cNvPr>
          <p:cNvSpPr>
            <a:spLocks noGrp="1"/>
          </p:cNvSpPr>
          <p:nvPr>
            <p:ph type="pic" sz="quarter" idx="26"/>
          </p:nvPr>
        </p:nvSpPr>
        <p:spPr>
          <a:xfrm>
            <a:off x="711691" y="3053849"/>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82" name="Picture Placeholder 3">
            <a:extLst>
              <a:ext uri="{FF2B5EF4-FFF2-40B4-BE49-F238E27FC236}">
                <a16:creationId xmlns:a16="http://schemas.microsoft.com/office/drawing/2014/main" id="{7D143D2C-F993-FD4D-A334-8C81C2918C4C}"/>
              </a:ext>
            </a:extLst>
          </p:cNvPr>
          <p:cNvSpPr>
            <a:spLocks noGrp="1"/>
          </p:cNvSpPr>
          <p:nvPr>
            <p:ph type="pic" sz="quarter" idx="27"/>
          </p:nvPr>
        </p:nvSpPr>
        <p:spPr>
          <a:xfrm>
            <a:off x="711691" y="3578614"/>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83" name="Picture Placeholder 3">
            <a:extLst>
              <a:ext uri="{FF2B5EF4-FFF2-40B4-BE49-F238E27FC236}">
                <a16:creationId xmlns:a16="http://schemas.microsoft.com/office/drawing/2014/main" id="{989569BD-3B1E-2F43-AD8E-12EEFDBDB542}"/>
              </a:ext>
            </a:extLst>
          </p:cNvPr>
          <p:cNvSpPr>
            <a:spLocks noGrp="1"/>
          </p:cNvSpPr>
          <p:nvPr>
            <p:ph type="pic" sz="quarter" idx="28"/>
          </p:nvPr>
        </p:nvSpPr>
        <p:spPr>
          <a:xfrm>
            <a:off x="711691" y="4103380"/>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84" name="Picture Placeholder 3">
            <a:extLst>
              <a:ext uri="{FF2B5EF4-FFF2-40B4-BE49-F238E27FC236}">
                <a16:creationId xmlns:a16="http://schemas.microsoft.com/office/drawing/2014/main" id="{BEB04B58-EE83-374A-AB3A-FD4D12C64DD5}"/>
              </a:ext>
            </a:extLst>
          </p:cNvPr>
          <p:cNvSpPr>
            <a:spLocks noGrp="1"/>
          </p:cNvSpPr>
          <p:nvPr>
            <p:ph type="pic" sz="quarter" idx="29"/>
          </p:nvPr>
        </p:nvSpPr>
        <p:spPr>
          <a:xfrm>
            <a:off x="711690" y="4628145"/>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85" name="Text Placeholder 7">
            <a:extLst>
              <a:ext uri="{FF2B5EF4-FFF2-40B4-BE49-F238E27FC236}">
                <a16:creationId xmlns:a16="http://schemas.microsoft.com/office/drawing/2014/main" id="{8AAC0B54-C96C-C441-8863-1932E37ACBAD}"/>
              </a:ext>
            </a:extLst>
          </p:cNvPr>
          <p:cNvSpPr>
            <a:spLocks noGrp="1"/>
          </p:cNvSpPr>
          <p:nvPr>
            <p:ph type="body" sz="quarter" idx="30" hasCustomPrompt="1"/>
          </p:nvPr>
        </p:nvSpPr>
        <p:spPr>
          <a:xfrm>
            <a:off x="1108119" y="1458813"/>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86" name="Text Placeholder 7">
            <a:extLst>
              <a:ext uri="{FF2B5EF4-FFF2-40B4-BE49-F238E27FC236}">
                <a16:creationId xmlns:a16="http://schemas.microsoft.com/office/drawing/2014/main" id="{0F089C13-C00D-1746-A5D0-6C1948F1A73E}"/>
              </a:ext>
            </a:extLst>
          </p:cNvPr>
          <p:cNvSpPr>
            <a:spLocks noGrp="1"/>
          </p:cNvSpPr>
          <p:nvPr>
            <p:ph type="body" sz="quarter" idx="31" hasCustomPrompt="1"/>
          </p:nvPr>
        </p:nvSpPr>
        <p:spPr>
          <a:xfrm>
            <a:off x="1108119" y="1983005"/>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87" name="Text Placeholder 7">
            <a:extLst>
              <a:ext uri="{FF2B5EF4-FFF2-40B4-BE49-F238E27FC236}">
                <a16:creationId xmlns:a16="http://schemas.microsoft.com/office/drawing/2014/main" id="{3AB30254-5518-6C40-BF50-3E9FAE4EDF85}"/>
              </a:ext>
            </a:extLst>
          </p:cNvPr>
          <p:cNvSpPr>
            <a:spLocks noGrp="1"/>
          </p:cNvSpPr>
          <p:nvPr>
            <p:ph type="body" sz="quarter" idx="32" hasCustomPrompt="1"/>
          </p:nvPr>
        </p:nvSpPr>
        <p:spPr>
          <a:xfrm>
            <a:off x="1108119" y="2507197"/>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88" name="Text Placeholder 7">
            <a:extLst>
              <a:ext uri="{FF2B5EF4-FFF2-40B4-BE49-F238E27FC236}">
                <a16:creationId xmlns:a16="http://schemas.microsoft.com/office/drawing/2014/main" id="{0811A6CF-DD21-8D4C-9C08-8AF894110913}"/>
              </a:ext>
            </a:extLst>
          </p:cNvPr>
          <p:cNvSpPr>
            <a:spLocks noGrp="1"/>
          </p:cNvSpPr>
          <p:nvPr>
            <p:ph type="body" sz="quarter" idx="33" hasCustomPrompt="1"/>
          </p:nvPr>
        </p:nvSpPr>
        <p:spPr>
          <a:xfrm>
            <a:off x="1108119" y="3031389"/>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89" name="Text Placeholder 7">
            <a:extLst>
              <a:ext uri="{FF2B5EF4-FFF2-40B4-BE49-F238E27FC236}">
                <a16:creationId xmlns:a16="http://schemas.microsoft.com/office/drawing/2014/main" id="{D21AD92C-4C78-7443-BE76-29C48973EDB2}"/>
              </a:ext>
            </a:extLst>
          </p:cNvPr>
          <p:cNvSpPr>
            <a:spLocks noGrp="1"/>
          </p:cNvSpPr>
          <p:nvPr>
            <p:ph type="body" sz="quarter" idx="34" hasCustomPrompt="1"/>
          </p:nvPr>
        </p:nvSpPr>
        <p:spPr>
          <a:xfrm>
            <a:off x="1108119" y="3555581"/>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90" name="Text Placeholder 7">
            <a:extLst>
              <a:ext uri="{FF2B5EF4-FFF2-40B4-BE49-F238E27FC236}">
                <a16:creationId xmlns:a16="http://schemas.microsoft.com/office/drawing/2014/main" id="{C2B48CD5-A321-6E4E-A37C-2F205EF929FB}"/>
              </a:ext>
            </a:extLst>
          </p:cNvPr>
          <p:cNvSpPr>
            <a:spLocks noGrp="1"/>
          </p:cNvSpPr>
          <p:nvPr>
            <p:ph type="body" sz="quarter" idx="35" hasCustomPrompt="1"/>
          </p:nvPr>
        </p:nvSpPr>
        <p:spPr>
          <a:xfrm>
            <a:off x="1108119" y="4079773"/>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91" name="Text Placeholder 7">
            <a:extLst>
              <a:ext uri="{FF2B5EF4-FFF2-40B4-BE49-F238E27FC236}">
                <a16:creationId xmlns:a16="http://schemas.microsoft.com/office/drawing/2014/main" id="{D1F05418-8D4D-C748-A3F2-A4480B3CD983}"/>
              </a:ext>
            </a:extLst>
          </p:cNvPr>
          <p:cNvSpPr>
            <a:spLocks noGrp="1"/>
          </p:cNvSpPr>
          <p:nvPr>
            <p:ph type="body" sz="quarter" idx="36" hasCustomPrompt="1"/>
          </p:nvPr>
        </p:nvSpPr>
        <p:spPr>
          <a:xfrm>
            <a:off x="1108119" y="4603965"/>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08" name="Text Placeholder 7">
            <a:extLst>
              <a:ext uri="{FF2B5EF4-FFF2-40B4-BE49-F238E27FC236}">
                <a16:creationId xmlns:a16="http://schemas.microsoft.com/office/drawing/2014/main" id="{F7397E79-89BD-7149-B996-8FADDB83B5EC}"/>
              </a:ext>
            </a:extLst>
          </p:cNvPr>
          <p:cNvSpPr>
            <a:spLocks noGrp="1"/>
          </p:cNvSpPr>
          <p:nvPr>
            <p:ph type="body" sz="quarter" idx="37" hasCustomPrompt="1"/>
          </p:nvPr>
        </p:nvSpPr>
        <p:spPr>
          <a:xfrm>
            <a:off x="9203831" y="1029572"/>
            <a:ext cx="2507711"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09" name="Picture Placeholder 3">
            <a:extLst>
              <a:ext uri="{FF2B5EF4-FFF2-40B4-BE49-F238E27FC236}">
                <a16:creationId xmlns:a16="http://schemas.microsoft.com/office/drawing/2014/main" id="{65977F0B-74CE-E44C-93B2-249490598A1B}"/>
              </a:ext>
            </a:extLst>
          </p:cNvPr>
          <p:cNvSpPr>
            <a:spLocks noGrp="1"/>
          </p:cNvSpPr>
          <p:nvPr>
            <p:ph type="pic" sz="quarter" idx="38"/>
          </p:nvPr>
        </p:nvSpPr>
        <p:spPr>
          <a:xfrm>
            <a:off x="9300887" y="1479553"/>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10" name="Picture Placeholder 3">
            <a:extLst>
              <a:ext uri="{FF2B5EF4-FFF2-40B4-BE49-F238E27FC236}">
                <a16:creationId xmlns:a16="http://schemas.microsoft.com/office/drawing/2014/main" id="{219BB1E5-9F99-5143-A2D1-EABF082DCA12}"/>
              </a:ext>
            </a:extLst>
          </p:cNvPr>
          <p:cNvSpPr>
            <a:spLocks noGrp="1"/>
          </p:cNvSpPr>
          <p:nvPr>
            <p:ph type="pic" sz="quarter" idx="39"/>
          </p:nvPr>
        </p:nvSpPr>
        <p:spPr>
          <a:xfrm>
            <a:off x="9300887" y="2004320"/>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11" name="Picture Placeholder 3">
            <a:extLst>
              <a:ext uri="{FF2B5EF4-FFF2-40B4-BE49-F238E27FC236}">
                <a16:creationId xmlns:a16="http://schemas.microsoft.com/office/drawing/2014/main" id="{916A17DF-2388-4B4F-9CF8-7379304305A8}"/>
              </a:ext>
            </a:extLst>
          </p:cNvPr>
          <p:cNvSpPr>
            <a:spLocks noGrp="1"/>
          </p:cNvSpPr>
          <p:nvPr>
            <p:ph type="pic" sz="quarter" idx="40"/>
          </p:nvPr>
        </p:nvSpPr>
        <p:spPr>
          <a:xfrm>
            <a:off x="9300887" y="2529085"/>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12" name="Picture Placeholder 3">
            <a:extLst>
              <a:ext uri="{FF2B5EF4-FFF2-40B4-BE49-F238E27FC236}">
                <a16:creationId xmlns:a16="http://schemas.microsoft.com/office/drawing/2014/main" id="{DC933AF6-FC67-8444-94EE-A70793FE14EC}"/>
              </a:ext>
            </a:extLst>
          </p:cNvPr>
          <p:cNvSpPr>
            <a:spLocks noGrp="1"/>
          </p:cNvSpPr>
          <p:nvPr>
            <p:ph type="pic" sz="quarter" idx="41"/>
          </p:nvPr>
        </p:nvSpPr>
        <p:spPr>
          <a:xfrm>
            <a:off x="9300887" y="3053849"/>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13" name="Picture Placeholder 3">
            <a:extLst>
              <a:ext uri="{FF2B5EF4-FFF2-40B4-BE49-F238E27FC236}">
                <a16:creationId xmlns:a16="http://schemas.microsoft.com/office/drawing/2014/main" id="{CB399D5E-7F31-A24F-A1DE-A37A559BF962}"/>
              </a:ext>
            </a:extLst>
          </p:cNvPr>
          <p:cNvSpPr>
            <a:spLocks noGrp="1"/>
          </p:cNvSpPr>
          <p:nvPr>
            <p:ph type="pic" sz="quarter" idx="42"/>
          </p:nvPr>
        </p:nvSpPr>
        <p:spPr>
          <a:xfrm>
            <a:off x="9300887" y="3578614"/>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14" name="Picture Placeholder 3">
            <a:extLst>
              <a:ext uri="{FF2B5EF4-FFF2-40B4-BE49-F238E27FC236}">
                <a16:creationId xmlns:a16="http://schemas.microsoft.com/office/drawing/2014/main" id="{B965FBBE-9194-2143-8B08-05E031CD6DBF}"/>
              </a:ext>
            </a:extLst>
          </p:cNvPr>
          <p:cNvSpPr>
            <a:spLocks noGrp="1"/>
          </p:cNvSpPr>
          <p:nvPr>
            <p:ph type="pic" sz="quarter" idx="43"/>
          </p:nvPr>
        </p:nvSpPr>
        <p:spPr>
          <a:xfrm>
            <a:off x="9300887" y="4103380"/>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15" name="Picture Placeholder 3">
            <a:extLst>
              <a:ext uri="{FF2B5EF4-FFF2-40B4-BE49-F238E27FC236}">
                <a16:creationId xmlns:a16="http://schemas.microsoft.com/office/drawing/2014/main" id="{49F35041-77CA-1848-B269-74C604CA7E40}"/>
              </a:ext>
            </a:extLst>
          </p:cNvPr>
          <p:cNvSpPr>
            <a:spLocks noGrp="1"/>
          </p:cNvSpPr>
          <p:nvPr>
            <p:ph type="pic" sz="quarter" idx="44"/>
          </p:nvPr>
        </p:nvSpPr>
        <p:spPr>
          <a:xfrm>
            <a:off x="9300886" y="4628145"/>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16" name="Text Placeholder 7">
            <a:extLst>
              <a:ext uri="{FF2B5EF4-FFF2-40B4-BE49-F238E27FC236}">
                <a16:creationId xmlns:a16="http://schemas.microsoft.com/office/drawing/2014/main" id="{7523ABB3-75D2-EB4B-8C6E-3820D8F4D52B}"/>
              </a:ext>
            </a:extLst>
          </p:cNvPr>
          <p:cNvSpPr>
            <a:spLocks noGrp="1"/>
          </p:cNvSpPr>
          <p:nvPr>
            <p:ph type="body" sz="quarter" idx="45" hasCustomPrompt="1"/>
          </p:nvPr>
        </p:nvSpPr>
        <p:spPr>
          <a:xfrm>
            <a:off x="9697315" y="1458813"/>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17" name="Text Placeholder 7">
            <a:extLst>
              <a:ext uri="{FF2B5EF4-FFF2-40B4-BE49-F238E27FC236}">
                <a16:creationId xmlns:a16="http://schemas.microsoft.com/office/drawing/2014/main" id="{31960E30-9C67-F74E-B253-1DE44672EE81}"/>
              </a:ext>
            </a:extLst>
          </p:cNvPr>
          <p:cNvSpPr>
            <a:spLocks noGrp="1"/>
          </p:cNvSpPr>
          <p:nvPr>
            <p:ph type="body" sz="quarter" idx="46" hasCustomPrompt="1"/>
          </p:nvPr>
        </p:nvSpPr>
        <p:spPr>
          <a:xfrm>
            <a:off x="9697315" y="1983005"/>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18" name="Text Placeholder 7">
            <a:extLst>
              <a:ext uri="{FF2B5EF4-FFF2-40B4-BE49-F238E27FC236}">
                <a16:creationId xmlns:a16="http://schemas.microsoft.com/office/drawing/2014/main" id="{D198513C-EECB-854A-B6A3-42BC9E6FB8C4}"/>
              </a:ext>
            </a:extLst>
          </p:cNvPr>
          <p:cNvSpPr>
            <a:spLocks noGrp="1"/>
          </p:cNvSpPr>
          <p:nvPr>
            <p:ph type="body" sz="quarter" idx="47" hasCustomPrompt="1"/>
          </p:nvPr>
        </p:nvSpPr>
        <p:spPr>
          <a:xfrm>
            <a:off x="9697315" y="2507197"/>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19" name="Text Placeholder 7">
            <a:extLst>
              <a:ext uri="{FF2B5EF4-FFF2-40B4-BE49-F238E27FC236}">
                <a16:creationId xmlns:a16="http://schemas.microsoft.com/office/drawing/2014/main" id="{D7710000-DF90-134E-97A1-21653758D218}"/>
              </a:ext>
            </a:extLst>
          </p:cNvPr>
          <p:cNvSpPr>
            <a:spLocks noGrp="1"/>
          </p:cNvSpPr>
          <p:nvPr>
            <p:ph type="body" sz="quarter" idx="48" hasCustomPrompt="1"/>
          </p:nvPr>
        </p:nvSpPr>
        <p:spPr>
          <a:xfrm>
            <a:off x="9697315" y="3031389"/>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20" name="Text Placeholder 7">
            <a:extLst>
              <a:ext uri="{FF2B5EF4-FFF2-40B4-BE49-F238E27FC236}">
                <a16:creationId xmlns:a16="http://schemas.microsoft.com/office/drawing/2014/main" id="{22BB9ACD-30E4-4842-B8B6-F65E21604C23}"/>
              </a:ext>
            </a:extLst>
          </p:cNvPr>
          <p:cNvSpPr>
            <a:spLocks noGrp="1"/>
          </p:cNvSpPr>
          <p:nvPr>
            <p:ph type="body" sz="quarter" idx="49" hasCustomPrompt="1"/>
          </p:nvPr>
        </p:nvSpPr>
        <p:spPr>
          <a:xfrm>
            <a:off x="9697315" y="3555581"/>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21" name="Text Placeholder 7">
            <a:extLst>
              <a:ext uri="{FF2B5EF4-FFF2-40B4-BE49-F238E27FC236}">
                <a16:creationId xmlns:a16="http://schemas.microsoft.com/office/drawing/2014/main" id="{F1A7767C-FCA9-9742-8B5C-0539AFAAB5B0}"/>
              </a:ext>
            </a:extLst>
          </p:cNvPr>
          <p:cNvSpPr>
            <a:spLocks noGrp="1"/>
          </p:cNvSpPr>
          <p:nvPr>
            <p:ph type="body" sz="quarter" idx="50" hasCustomPrompt="1"/>
          </p:nvPr>
        </p:nvSpPr>
        <p:spPr>
          <a:xfrm>
            <a:off x="9697315" y="4079773"/>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22" name="Text Placeholder 7">
            <a:extLst>
              <a:ext uri="{FF2B5EF4-FFF2-40B4-BE49-F238E27FC236}">
                <a16:creationId xmlns:a16="http://schemas.microsoft.com/office/drawing/2014/main" id="{C3DF1340-33D8-624D-A201-67A4FB45E295}"/>
              </a:ext>
            </a:extLst>
          </p:cNvPr>
          <p:cNvSpPr>
            <a:spLocks noGrp="1"/>
          </p:cNvSpPr>
          <p:nvPr>
            <p:ph type="body" sz="quarter" idx="51" hasCustomPrompt="1"/>
          </p:nvPr>
        </p:nvSpPr>
        <p:spPr>
          <a:xfrm>
            <a:off x="9697315" y="4603965"/>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23" name="Text Placeholder 7">
            <a:extLst>
              <a:ext uri="{FF2B5EF4-FFF2-40B4-BE49-F238E27FC236}">
                <a16:creationId xmlns:a16="http://schemas.microsoft.com/office/drawing/2014/main" id="{9A8C8EBC-B967-3441-9C50-E663A1873548}"/>
              </a:ext>
            </a:extLst>
          </p:cNvPr>
          <p:cNvSpPr>
            <a:spLocks noGrp="1"/>
          </p:cNvSpPr>
          <p:nvPr>
            <p:ph type="body" sz="quarter" idx="52" hasCustomPrompt="1"/>
          </p:nvPr>
        </p:nvSpPr>
        <p:spPr>
          <a:xfrm>
            <a:off x="6340767" y="1029572"/>
            <a:ext cx="2507711"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24" name="Picture Placeholder 3">
            <a:extLst>
              <a:ext uri="{FF2B5EF4-FFF2-40B4-BE49-F238E27FC236}">
                <a16:creationId xmlns:a16="http://schemas.microsoft.com/office/drawing/2014/main" id="{85D84EFE-A9F0-F949-8B06-B05A3CF9FC86}"/>
              </a:ext>
            </a:extLst>
          </p:cNvPr>
          <p:cNvSpPr>
            <a:spLocks noGrp="1"/>
          </p:cNvSpPr>
          <p:nvPr>
            <p:ph type="pic" sz="quarter" idx="53"/>
          </p:nvPr>
        </p:nvSpPr>
        <p:spPr>
          <a:xfrm>
            <a:off x="6437822" y="1479553"/>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25" name="Picture Placeholder 3">
            <a:extLst>
              <a:ext uri="{FF2B5EF4-FFF2-40B4-BE49-F238E27FC236}">
                <a16:creationId xmlns:a16="http://schemas.microsoft.com/office/drawing/2014/main" id="{8EFF426A-2289-1D42-9B4B-084B41BA8E48}"/>
              </a:ext>
            </a:extLst>
          </p:cNvPr>
          <p:cNvSpPr>
            <a:spLocks noGrp="1"/>
          </p:cNvSpPr>
          <p:nvPr>
            <p:ph type="pic" sz="quarter" idx="54"/>
          </p:nvPr>
        </p:nvSpPr>
        <p:spPr>
          <a:xfrm>
            <a:off x="6437822" y="2004320"/>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26" name="Picture Placeholder 3">
            <a:extLst>
              <a:ext uri="{FF2B5EF4-FFF2-40B4-BE49-F238E27FC236}">
                <a16:creationId xmlns:a16="http://schemas.microsoft.com/office/drawing/2014/main" id="{0A50ED24-F3A8-5A4B-9ABA-EE3E81B5D8D3}"/>
              </a:ext>
            </a:extLst>
          </p:cNvPr>
          <p:cNvSpPr>
            <a:spLocks noGrp="1"/>
          </p:cNvSpPr>
          <p:nvPr>
            <p:ph type="pic" sz="quarter" idx="55"/>
          </p:nvPr>
        </p:nvSpPr>
        <p:spPr>
          <a:xfrm>
            <a:off x="6437822" y="2529085"/>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27" name="Picture Placeholder 3">
            <a:extLst>
              <a:ext uri="{FF2B5EF4-FFF2-40B4-BE49-F238E27FC236}">
                <a16:creationId xmlns:a16="http://schemas.microsoft.com/office/drawing/2014/main" id="{86391241-E295-F04A-8D4F-B3CC3531A58C}"/>
              </a:ext>
            </a:extLst>
          </p:cNvPr>
          <p:cNvSpPr>
            <a:spLocks noGrp="1"/>
          </p:cNvSpPr>
          <p:nvPr>
            <p:ph type="pic" sz="quarter" idx="56"/>
          </p:nvPr>
        </p:nvSpPr>
        <p:spPr>
          <a:xfrm>
            <a:off x="6437822" y="3053849"/>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28" name="Picture Placeholder 3">
            <a:extLst>
              <a:ext uri="{FF2B5EF4-FFF2-40B4-BE49-F238E27FC236}">
                <a16:creationId xmlns:a16="http://schemas.microsoft.com/office/drawing/2014/main" id="{5800B324-271D-A144-994E-8EEC38FAD6E2}"/>
              </a:ext>
            </a:extLst>
          </p:cNvPr>
          <p:cNvSpPr>
            <a:spLocks noGrp="1"/>
          </p:cNvSpPr>
          <p:nvPr>
            <p:ph type="pic" sz="quarter" idx="57"/>
          </p:nvPr>
        </p:nvSpPr>
        <p:spPr>
          <a:xfrm>
            <a:off x="6437822" y="3578614"/>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29" name="Picture Placeholder 3">
            <a:extLst>
              <a:ext uri="{FF2B5EF4-FFF2-40B4-BE49-F238E27FC236}">
                <a16:creationId xmlns:a16="http://schemas.microsoft.com/office/drawing/2014/main" id="{2B710327-3253-2A41-8C63-5C40B8CE1260}"/>
              </a:ext>
            </a:extLst>
          </p:cNvPr>
          <p:cNvSpPr>
            <a:spLocks noGrp="1"/>
          </p:cNvSpPr>
          <p:nvPr>
            <p:ph type="pic" sz="quarter" idx="58"/>
          </p:nvPr>
        </p:nvSpPr>
        <p:spPr>
          <a:xfrm>
            <a:off x="6437822" y="4103380"/>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30" name="Picture Placeholder 3">
            <a:extLst>
              <a:ext uri="{FF2B5EF4-FFF2-40B4-BE49-F238E27FC236}">
                <a16:creationId xmlns:a16="http://schemas.microsoft.com/office/drawing/2014/main" id="{73578B84-B907-EE47-BD2B-152CC5042C2F}"/>
              </a:ext>
            </a:extLst>
          </p:cNvPr>
          <p:cNvSpPr>
            <a:spLocks noGrp="1"/>
          </p:cNvSpPr>
          <p:nvPr>
            <p:ph type="pic" sz="quarter" idx="59"/>
          </p:nvPr>
        </p:nvSpPr>
        <p:spPr>
          <a:xfrm>
            <a:off x="6437820" y="4628145"/>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31" name="Text Placeholder 7">
            <a:extLst>
              <a:ext uri="{FF2B5EF4-FFF2-40B4-BE49-F238E27FC236}">
                <a16:creationId xmlns:a16="http://schemas.microsoft.com/office/drawing/2014/main" id="{B19546DA-147A-E247-8549-A1603BB54EA3}"/>
              </a:ext>
            </a:extLst>
          </p:cNvPr>
          <p:cNvSpPr>
            <a:spLocks noGrp="1"/>
          </p:cNvSpPr>
          <p:nvPr>
            <p:ph type="body" sz="quarter" idx="60" hasCustomPrompt="1"/>
          </p:nvPr>
        </p:nvSpPr>
        <p:spPr>
          <a:xfrm>
            <a:off x="6834251" y="1458813"/>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32" name="Text Placeholder 7">
            <a:extLst>
              <a:ext uri="{FF2B5EF4-FFF2-40B4-BE49-F238E27FC236}">
                <a16:creationId xmlns:a16="http://schemas.microsoft.com/office/drawing/2014/main" id="{18BADDE2-0D41-7F49-94A6-68B4FC423185}"/>
              </a:ext>
            </a:extLst>
          </p:cNvPr>
          <p:cNvSpPr>
            <a:spLocks noGrp="1"/>
          </p:cNvSpPr>
          <p:nvPr>
            <p:ph type="body" sz="quarter" idx="61" hasCustomPrompt="1"/>
          </p:nvPr>
        </p:nvSpPr>
        <p:spPr>
          <a:xfrm>
            <a:off x="6834251" y="1983005"/>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33" name="Text Placeholder 7">
            <a:extLst>
              <a:ext uri="{FF2B5EF4-FFF2-40B4-BE49-F238E27FC236}">
                <a16:creationId xmlns:a16="http://schemas.microsoft.com/office/drawing/2014/main" id="{7E6CE366-201D-8B40-BA7D-4A11C575FF36}"/>
              </a:ext>
            </a:extLst>
          </p:cNvPr>
          <p:cNvSpPr>
            <a:spLocks noGrp="1"/>
          </p:cNvSpPr>
          <p:nvPr>
            <p:ph type="body" sz="quarter" idx="62" hasCustomPrompt="1"/>
          </p:nvPr>
        </p:nvSpPr>
        <p:spPr>
          <a:xfrm>
            <a:off x="6834251" y="2507197"/>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34" name="Text Placeholder 7">
            <a:extLst>
              <a:ext uri="{FF2B5EF4-FFF2-40B4-BE49-F238E27FC236}">
                <a16:creationId xmlns:a16="http://schemas.microsoft.com/office/drawing/2014/main" id="{465604B6-8FCF-4B40-8A9B-0F5C655A7EE7}"/>
              </a:ext>
            </a:extLst>
          </p:cNvPr>
          <p:cNvSpPr>
            <a:spLocks noGrp="1"/>
          </p:cNvSpPr>
          <p:nvPr>
            <p:ph type="body" sz="quarter" idx="63" hasCustomPrompt="1"/>
          </p:nvPr>
        </p:nvSpPr>
        <p:spPr>
          <a:xfrm>
            <a:off x="6834251" y="3031389"/>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35" name="Text Placeholder 7">
            <a:extLst>
              <a:ext uri="{FF2B5EF4-FFF2-40B4-BE49-F238E27FC236}">
                <a16:creationId xmlns:a16="http://schemas.microsoft.com/office/drawing/2014/main" id="{D608FA58-EAB0-4D46-9359-1EB2C7A651E9}"/>
              </a:ext>
            </a:extLst>
          </p:cNvPr>
          <p:cNvSpPr>
            <a:spLocks noGrp="1"/>
          </p:cNvSpPr>
          <p:nvPr>
            <p:ph type="body" sz="quarter" idx="64" hasCustomPrompt="1"/>
          </p:nvPr>
        </p:nvSpPr>
        <p:spPr>
          <a:xfrm>
            <a:off x="6834251" y="3555581"/>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36" name="Text Placeholder 7">
            <a:extLst>
              <a:ext uri="{FF2B5EF4-FFF2-40B4-BE49-F238E27FC236}">
                <a16:creationId xmlns:a16="http://schemas.microsoft.com/office/drawing/2014/main" id="{66A1D58A-319D-484B-B270-C19908CCE522}"/>
              </a:ext>
            </a:extLst>
          </p:cNvPr>
          <p:cNvSpPr>
            <a:spLocks noGrp="1"/>
          </p:cNvSpPr>
          <p:nvPr>
            <p:ph type="body" sz="quarter" idx="65" hasCustomPrompt="1"/>
          </p:nvPr>
        </p:nvSpPr>
        <p:spPr>
          <a:xfrm>
            <a:off x="6834251" y="4079773"/>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37" name="Text Placeholder 7">
            <a:extLst>
              <a:ext uri="{FF2B5EF4-FFF2-40B4-BE49-F238E27FC236}">
                <a16:creationId xmlns:a16="http://schemas.microsoft.com/office/drawing/2014/main" id="{445DAC0C-999B-824E-8AA3-C28ED112E896}"/>
              </a:ext>
            </a:extLst>
          </p:cNvPr>
          <p:cNvSpPr>
            <a:spLocks noGrp="1"/>
          </p:cNvSpPr>
          <p:nvPr>
            <p:ph type="body" sz="quarter" idx="66" hasCustomPrompt="1"/>
          </p:nvPr>
        </p:nvSpPr>
        <p:spPr>
          <a:xfrm>
            <a:off x="6834251" y="4603965"/>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38" name="Text Placeholder 7">
            <a:extLst>
              <a:ext uri="{FF2B5EF4-FFF2-40B4-BE49-F238E27FC236}">
                <a16:creationId xmlns:a16="http://schemas.microsoft.com/office/drawing/2014/main" id="{3EE18008-A4F6-524A-9AF5-F1EA61E66A83}"/>
              </a:ext>
            </a:extLst>
          </p:cNvPr>
          <p:cNvSpPr>
            <a:spLocks noGrp="1"/>
          </p:cNvSpPr>
          <p:nvPr>
            <p:ph type="body" sz="quarter" idx="67" hasCustomPrompt="1"/>
          </p:nvPr>
        </p:nvSpPr>
        <p:spPr>
          <a:xfrm>
            <a:off x="3491401" y="1029572"/>
            <a:ext cx="2507711"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39" name="Picture Placeholder 3">
            <a:extLst>
              <a:ext uri="{FF2B5EF4-FFF2-40B4-BE49-F238E27FC236}">
                <a16:creationId xmlns:a16="http://schemas.microsoft.com/office/drawing/2014/main" id="{C606DDCF-1093-3C40-9DA4-C8FA9DDF68A6}"/>
              </a:ext>
            </a:extLst>
          </p:cNvPr>
          <p:cNvSpPr>
            <a:spLocks noGrp="1"/>
          </p:cNvSpPr>
          <p:nvPr>
            <p:ph type="pic" sz="quarter" idx="68"/>
          </p:nvPr>
        </p:nvSpPr>
        <p:spPr>
          <a:xfrm>
            <a:off x="3588455" y="1479553"/>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40" name="Picture Placeholder 3">
            <a:extLst>
              <a:ext uri="{FF2B5EF4-FFF2-40B4-BE49-F238E27FC236}">
                <a16:creationId xmlns:a16="http://schemas.microsoft.com/office/drawing/2014/main" id="{7D435CA4-D726-254B-8C0D-14AABA90391A}"/>
              </a:ext>
            </a:extLst>
          </p:cNvPr>
          <p:cNvSpPr>
            <a:spLocks noGrp="1"/>
          </p:cNvSpPr>
          <p:nvPr>
            <p:ph type="pic" sz="quarter" idx="69"/>
          </p:nvPr>
        </p:nvSpPr>
        <p:spPr>
          <a:xfrm>
            <a:off x="3588455" y="2004320"/>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41" name="Picture Placeholder 3">
            <a:extLst>
              <a:ext uri="{FF2B5EF4-FFF2-40B4-BE49-F238E27FC236}">
                <a16:creationId xmlns:a16="http://schemas.microsoft.com/office/drawing/2014/main" id="{0BD6C709-0DC1-2C44-B6B5-6FF36E6A3BE5}"/>
              </a:ext>
            </a:extLst>
          </p:cNvPr>
          <p:cNvSpPr>
            <a:spLocks noGrp="1"/>
          </p:cNvSpPr>
          <p:nvPr>
            <p:ph type="pic" sz="quarter" idx="70"/>
          </p:nvPr>
        </p:nvSpPr>
        <p:spPr>
          <a:xfrm>
            <a:off x="3588455" y="2529085"/>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42" name="Picture Placeholder 3">
            <a:extLst>
              <a:ext uri="{FF2B5EF4-FFF2-40B4-BE49-F238E27FC236}">
                <a16:creationId xmlns:a16="http://schemas.microsoft.com/office/drawing/2014/main" id="{DC8D87A0-3C79-C546-A435-B78B1F5D3A4F}"/>
              </a:ext>
            </a:extLst>
          </p:cNvPr>
          <p:cNvSpPr>
            <a:spLocks noGrp="1"/>
          </p:cNvSpPr>
          <p:nvPr>
            <p:ph type="pic" sz="quarter" idx="71"/>
          </p:nvPr>
        </p:nvSpPr>
        <p:spPr>
          <a:xfrm>
            <a:off x="3588455" y="3053849"/>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43" name="Picture Placeholder 3">
            <a:extLst>
              <a:ext uri="{FF2B5EF4-FFF2-40B4-BE49-F238E27FC236}">
                <a16:creationId xmlns:a16="http://schemas.microsoft.com/office/drawing/2014/main" id="{A02C95F8-AB0D-6943-BE11-975298CD5587}"/>
              </a:ext>
            </a:extLst>
          </p:cNvPr>
          <p:cNvSpPr>
            <a:spLocks noGrp="1"/>
          </p:cNvSpPr>
          <p:nvPr>
            <p:ph type="pic" sz="quarter" idx="72"/>
          </p:nvPr>
        </p:nvSpPr>
        <p:spPr>
          <a:xfrm>
            <a:off x="3588455" y="3578614"/>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44" name="Picture Placeholder 3">
            <a:extLst>
              <a:ext uri="{FF2B5EF4-FFF2-40B4-BE49-F238E27FC236}">
                <a16:creationId xmlns:a16="http://schemas.microsoft.com/office/drawing/2014/main" id="{7F865E1B-0FE7-0D46-BDD2-A9C595992E87}"/>
              </a:ext>
            </a:extLst>
          </p:cNvPr>
          <p:cNvSpPr>
            <a:spLocks noGrp="1"/>
          </p:cNvSpPr>
          <p:nvPr>
            <p:ph type="pic" sz="quarter" idx="73"/>
          </p:nvPr>
        </p:nvSpPr>
        <p:spPr>
          <a:xfrm>
            <a:off x="3588455" y="4103380"/>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45" name="Picture Placeholder 3">
            <a:extLst>
              <a:ext uri="{FF2B5EF4-FFF2-40B4-BE49-F238E27FC236}">
                <a16:creationId xmlns:a16="http://schemas.microsoft.com/office/drawing/2014/main" id="{445B5578-E099-1041-967A-4DC54DB24B51}"/>
              </a:ext>
            </a:extLst>
          </p:cNvPr>
          <p:cNvSpPr>
            <a:spLocks noGrp="1"/>
          </p:cNvSpPr>
          <p:nvPr>
            <p:ph type="pic" sz="quarter" idx="74"/>
          </p:nvPr>
        </p:nvSpPr>
        <p:spPr>
          <a:xfrm>
            <a:off x="3588454" y="4628145"/>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46" name="Text Placeholder 7">
            <a:extLst>
              <a:ext uri="{FF2B5EF4-FFF2-40B4-BE49-F238E27FC236}">
                <a16:creationId xmlns:a16="http://schemas.microsoft.com/office/drawing/2014/main" id="{211687FD-DB71-0342-A587-F03CA82E1912}"/>
              </a:ext>
            </a:extLst>
          </p:cNvPr>
          <p:cNvSpPr>
            <a:spLocks noGrp="1"/>
          </p:cNvSpPr>
          <p:nvPr>
            <p:ph type="body" sz="quarter" idx="75" hasCustomPrompt="1"/>
          </p:nvPr>
        </p:nvSpPr>
        <p:spPr>
          <a:xfrm>
            <a:off x="3984883" y="1458813"/>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47" name="Text Placeholder 7">
            <a:extLst>
              <a:ext uri="{FF2B5EF4-FFF2-40B4-BE49-F238E27FC236}">
                <a16:creationId xmlns:a16="http://schemas.microsoft.com/office/drawing/2014/main" id="{C6266F2D-D76E-4B44-93DD-A34796AC023B}"/>
              </a:ext>
            </a:extLst>
          </p:cNvPr>
          <p:cNvSpPr>
            <a:spLocks noGrp="1"/>
          </p:cNvSpPr>
          <p:nvPr>
            <p:ph type="body" sz="quarter" idx="76" hasCustomPrompt="1"/>
          </p:nvPr>
        </p:nvSpPr>
        <p:spPr>
          <a:xfrm>
            <a:off x="3984883" y="1983005"/>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48" name="Text Placeholder 7">
            <a:extLst>
              <a:ext uri="{FF2B5EF4-FFF2-40B4-BE49-F238E27FC236}">
                <a16:creationId xmlns:a16="http://schemas.microsoft.com/office/drawing/2014/main" id="{EED47149-409B-B14D-8718-6D51AE3D3AB5}"/>
              </a:ext>
            </a:extLst>
          </p:cNvPr>
          <p:cNvSpPr>
            <a:spLocks noGrp="1"/>
          </p:cNvSpPr>
          <p:nvPr>
            <p:ph type="body" sz="quarter" idx="77" hasCustomPrompt="1"/>
          </p:nvPr>
        </p:nvSpPr>
        <p:spPr>
          <a:xfrm>
            <a:off x="3984883" y="2507197"/>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49" name="Text Placeholder 7">
            <a:extLst>
              <a:ext uri="{FF2B5EF4-FFF2-40B4-BE49-F238E27FC236}">
                <a16:creationId xmlns:a16="http://schemas.microsoft.com/office/drawing/2014/main" id="{4E84D3C7-B3A4-CC48-9855-4938E4E118AD}"/>
              </a:ext>
            </a:extLst>
          </p:cNvPr>
          <p:cNvSpPr>
            <a:spLocks noGrp="1"/>
          </p:cNvSpPr>
          <p:nvPr>
            <p:ph type="body" sz="quarter" idx="78" hasCustomPrompt="1"/>
          </p:nvPr>
        </p:nvSpPr>
        <p:spPr>
          <a:xfrm>
            <a:off x="3984883" y="3031389"/>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50" name="Text Placeholder 7">
            <a:extLst>
              <a:ext uri="{FF2B5EF4-FFF2-40B4-BE49-F238E27FC236}">
                <a16:creationId xmlns:a16="http://schemas.microsoft.com/office/drawing/2014/main" id="{DC0C48EA-7A34-944B-8132-DF37F09318AE}"/>
              </a:ext>
            </a:extLst>
          </p:cNvPr>
          <p:cNvSpPr>
            <a:spLocks noGrp="1"/>
          </p:cNvSpPr>
          <p:nvPr>
            <p:ph type="body" sz="quarter" idx="79" hasCustomPrompt="1"/>
          </p:nvPr>
        </p:nvSpPr>
        <p:spPr>
          <a:xfrm>
            <a:off x="3984883" y="3555581"/>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51" name="Text Placeholder 7">
            <a:extLst>
              <a:ext uri="{FF2B5EF4-FFF2-40B4-BE49-F238E27FC236}">
                <a16:creationId xmlns:a16="http://schemas.microsoft.com/office/drawing/2014/main" id="{7ACADDD2-9A10-6942-8259-473273FBB069}"/>
              </a:ext>
            </a:extLst>
          </p:cNvPr>
          <p:cNvSpPr>
            <a:spLocks noGrp="1"/>
          </p:cNvSpPr>
          <p:nvPr>
            <p:ph type="body" sz="quarter" idx="80" hasCustomPrompt="1"/>
          </p:nvPr>
        </p:nvSpPr>
        <p:spPr>
          <a:xfrm>
            <a:off x="3984883" y="4079773"/>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52" name="Text Placeholder 7">
            <a:extLst>
              <a:ext uri="{FF2B5EF4-FFF2-40B4-BE49-F238E27FC236}">
                <a16:creationId xmlns:a16="http://schemas.microsoft.com/office/drawing/2014/main" id="{B7475A50-9DE6-6F44-B7FA-C3C7928FF283}"/>
              </a:ext>
            </a:extLst>
          </p:cNvPr>
          <p:cNvSpPr>
            <a:spLocks noGrp="1"/>
          </p:cNvSpPr>
          <p:nvPr>
            <p:ph type="body" sz="quarter" idx="81" hasCustomPrompt="1"/>
          </p:nvPr>
        </p:nvSpPr>
        <p:spPr>
          <a:xfrm>
            <a:off x="3984883" y="4603965"/>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64" name="Picture Placeholder 3">
            <a:extLst>
              <a:ext uri="{FF2B5EF4-FFF2-40B4-BE49-F238E27FC236}">
                <a16:creationId xmlns:a16="http://schemas.microsoft.com/office/drawing/2014/main" id="{12FBBD29-DE96-1B40-80B4-0F0231B1AC5D}"/>
              </a:ext>
            </a:extLst>
          </p:cNvPr>
          <p:cNvSpPr>
            <a:spLocks noGrp="1"/>
          </p:cNvSpPr>
          <p:nvPr>
            <p:ph type="pic" sz="quarter" idx="82"/>
          </p:nvPr>
        </p:nvSpPr>
        <p:spPr>
          <a:xfrm>
            <a:off x="711690" y="5152912"/>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65" name="Text Placeholder 7">
            <a:extLst>
              <a:ext uri="{FF2B5EF4-FFF2-40B4-BE49-F238E27FC236}">
                <a16:creationId xmlns:a16="http://schemas.microsoft.com/office/drawing/2014/main" id="{39F508A9-3E93-DC43-B332-68A35B7D24FA}"/>
              </a:ext>
            </a:extLst>
          </p:cNvPr>
          <p:cNvSpPr>
            <a:spLocks noGrp="1"/>
          </p:cNvSpPr>
          <p:nvPr>
            <p:ph type="body" sz="quarter" idx="83" hasCustomPrompt="1"/>
          </p:nvPr>
        </p:nvSpPr>
        <p:spPr>
          <a:xfrm>
            <a:off x="1108119" y="5128157"/>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66" name="Picture Placeholder 3">
            <a:extLst>
              <a:ext uri="{FF2B5EF4-FFF2-40B4-BE49-F238E27FC236}">
                <a16:creationId xmlns:a16="http://schemas.microsoft.com/office/drawing/2014/main" id="{6840C14B-D589-C94B-B8F9-28CFE94FABCE}"/>
              </a:ext>
            </a:extLst>
          </p:cNvPr>
          <p:cNvSpPr>
            <a:spLocks noGrp="1"/>
          </p:cNvSpPr>
          <p:nvPr>
            <p:ph type="pic" sz="quarter" idx="84"/>
          </p:nvPr>
        </p:nvSpPr>
        <p:spPr>
          <a:xfrm>
            <a:off x="9300886" y="5152912"/>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67" name="Text Placeholder 7">
            <a:extLst>
              <a:ext uri="{FF2B5EF4-FFF2-40B4-BE49-F238E27FC236}">
                <a16:creationId xmlns:a16="http://schemas.microsoft.com/office/drawing/2014/main" id="{6F63A7A9-9CFA-0F4D-8695-447FE1CB25B8}"/>
              </a:ext>
            </a:extLst>
          </p:cNvPr>
          <p:cNvSpPr>
            <a:spLocks noGrp="1"/>
          </p:cNvSpPr>
          <p:nvPr>
            <p:ph type="body" sz="quarter" idx="85" hasCustomPrompt="1"/>
          </p:nvPr>
        </p:nvSpPr>
        <p:spPr>
          <a:xfrm>
            <a:off x="9697315" y="5128157"/>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68" name="Picture Placeholder 3">
            <a:extLst>
              <a:ext uri="{FF2B5EF4-FFF2-40B4-BE49-F238E27FC236}">
                <a16:creationId xmlns:a16="http://schemas.microsoft.com/office/drawing/2014/main" id="{39551C59-03A2-B642-967F-11FFE636352F}"/>
              </a:ext>
            </a:extLst>
          </p:cNvPr>
          <p:cNvSpPr>
            <a:spLocks noGrp="1"/>
          </p:cNvSpPr>
          <p:nvPr>
            <p:ph type="pic" sz="quarter" idx="86"/>
          </p:nvPr>
        </p:nvSpPr>
        <p:spPr>
          <a:xfrm>
            <a:off x="6437820" y="5152912"/>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69" name="Text Placeholder 7">
            <a:extLst>
              <a:ext uri="{FF2B5EF4-FFF2-40B4-BE49-F238E27FC236}">
                <a16:creationId xmlns:a16="http://schemas.microsoft.com/office/drawing/2014/main" id="{C02837D7-FC31-B34E-9191-971D6AEF1BA0}"/>
              </a:ext>
            </a:extLst>
          </p:cNvPr>
          <p:cNvSpPr>
            <a:spLocks noGrp="1"/>
          </p:cNvSpPr>
          <p:nvPr>
            <p:ph type="body" sz="quarter" idx="87" hasCustomPrompt="1"/>
          </p:nvPr>
        </p:nvSpPr>
        <p:spPr>
          <a:xfrm>
            <a:off x="6834251" y="5128157"/>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70" name="Picture Placeholder 3">
            <a:extLst>
              <a:ext uri="{FF2B5EF4-FFF2-40B4-BE49-F238E27FC236}">
                <a16:creationId xmlns:a16="http://schemas.microsoft.com/office/drawing/2014/main" id="{0A9A16C4-5950-FE46-8970-C4FE824F08F2}"/>
              </a:ext>
            </a:extLst>
          </p:cNvPr>
          <p:cNvSpPr>
            <a:spLocks noGrp="1"/>
          </p:cNvSpPr>
          <p:nvPr>
            <p:ph type="pic" sz="quarter" idx="88"/>
          </p:nvPr>
        </p:nvSpPr>
        <p:spPr>
          <a:xfrm>
            <a:off x="3588454" y="5152912"/>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71" name="Text Placeholder 7">
            <a:extLst>
              <a:ext uri="{FF2B5EF4-FFF2-40B4-BE49-F238E27FC236}">
                <a16:creationId xmlns:a16="http://schemas.microsoft.com/office/drawing/2014/main" id="{F0A4E703-0CB6-8D41-8B11-CDC79E494EEE}"/>
              </a:ext>
            </a:extLst>
          </p:cNvPr>
          <p:cNvSpPr>
            <a:spLocks noGrp="1"/>
          </p:cNvSpPr>
          <p:nvPr>
            <p:ph type="body" sz="quarter" idx="89" hasCustomPrompt="1"/>
          </p:nvPr>
        </p:nvSpPr>
        <p:spPr>
          <a:xfrm>
            <a:off x="3984883" y="5128157"/>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95" name="Picture Placeholder 3">
            <a:extLst>
              <a:ext uri="{FF2B5EF4-FFF2-40B4-BE49-F238E27FC236}">
                <a16:creationId xmlns:a16="http://schemas.microsoft.com/office/drawing/2014/main" id="{1DCBBC5A-83E1-534A-A729-2AAE15A559D1}"/>
              </a:ext>
            </a:extLst>
          </p:cNvPr>
          <p:cNvSpPr>
            <a:spLocks noGrp="1"/>
          </p:cNvSpPr>
          <p:nvPr>
            <p:ph type="pic" sz="quarter" idx="90"/>
          </p:nvPr>
        </p:nvSpPr>
        <p:spPr>
          <a:xfrm>
            <a:off x="711690" y="5677676"/>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96" name="Text Placeholder 7">
            <a:extLst>
              <a:ext uri="{FF2B5EF4-FFF2-40B4-BE49-F238E27FC236}">
                <a16:creationId xmlns:a16="http://schemas.microsoft.com/office/drawing/2014/main" id="{D7A1E629-C759-8A43-BBEE-5E84A4D978CA}"/>
              </a:ext>
            </a:extLst>
          </p:cNvPr>
          <p:cNvSpPr>
            <a:spLocks noGrp="1"/>
          </p:cNvSpPr>
          <p:nvPr>
            <p:ph type="body" sz="quarter" idx="91" hasCustomPrompt="1"/>
          </p:nvPr>
        </p:nvSpPr>
        <p:spPr>
          <a:xfrm>
            <a:off x="1108119" y="5652351"/>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97" name="Picture Placeholder 3">
            <a:extLst>
              <a:ext uri="{FF2B5EF4-FFF2-40B4-BE49-F238E27FC236}">
                <a16:creationId xmlns:a16="http://schemas.microsoft.com/office/drawing/2014/main" id="{32560AF2-6EDC-E545-AC85-CD3E6C2E8432}"/>
              </a:ext>
            </a:extLst>
          </p:cNvPr>
          <p:cNvSpPr>
            <a:spLocks noGrp="1"/>
          </p:cNvSpPr>
          <p:nvPr>
            <p:ph type="pic" sz="quarter" idx="92"/>
          </p:nvPr>
        </p:nvSpPr>
        <p:spPr>
          <a:xfrm>
            <a:off x="9300886" y="5677676"/>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98" name="Text Placeholder 7">
            <a:extLst>
              <a:ext uri="{FF2B5EF4-FFF2-40B4-BE49-F238E27FC236}">
                <a16:creationId xmlns:a16="http://schemas.microsoft.com/office/drawing/2014/main" id="{0BF57D0D-FFC1-8745-91E3-01339FD39DB6}"/>
              </a:ext>
            </a:extLst>
          </p:cNvPr>
          <p:cNvSpPr>
            <a:spLocks noGrp="1"/>
          </p:cNvSpPr>
          <p:nvPr>
            <p:ph type="body" sz="quarter" idx="93" hasCustomPrompt="1"/>
          </p:nvPr>
        </p:nvSpPr>
        <p:spPr>
          <a:xfrm>
            <a:off x="9697315" y="5652351"/>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99" name="Picture Placeholder 3">
            <a:extLst>
              <a:ext uri="{FF2B5EF4-FFF2-40B4-BE49-F238E27FC236}">
                <a16:creationId xmlns:a16="http://schemas.microsoft.com/office/drawing/2014/main" id="{98DE4193-D11C-344E-B5AB-974997CACEED}"/>
              </a:ext>
            </a:extLst>
          </p:cNvPr>
          <p:cNvSpPr>
            <a:spLocks noGrp="1"/>
          </p:cNvSpPr>
          <p:nvPr>
            <p:ph type="pic" sz="quarter" idx="94"/>
          </p:nvPr>
        </p:nvSpPr>
        <p:spPr>
          <a:xfrm>
            <a:off x="6437820" y="5677676"/>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00" name="Text Placeholder 7">
            <a:extLst>
              <a:ext uri="{FF2B5EF4-FFF2-40B4-BE49-F238E27FC236}">
                <a16:creationId xmlns:a16="http://schemas.microsoft.com/office/drawing/2014/main" id="{3765874A-1593-9045-B59A-2202C9F499A1}"/>
              </a:ext>
            </a:extLst>
          </p:cNvPr>
          <p:cNvSpPr>
            <a:spLocks noGrp="1"/>
          </p:cNvSpPr>
          <p:nvPr>
            <p:ph type="body" sz="quarter" idx="95" hasCustomPrompt="1"/>
          </p:nvPr>
        </p:nvSpPr>
        <p:spPr>
          <a:xfrm>
            <a:off x="6834251" y="5652351"/>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101" name="Picture Placeholder 3">
            <a:extLst>
              <a:ext uri="{FF2B5EF4-FFF2-40B4-BE49-F238E27FC236}">
                <a16:creationId xmlns:a16="http://schemas.microsoft.com/office/drawing/2014/main" id="{9EAEB5CC-1475-8842-A12E-5F1190B1EACB}"/>
              </a:ext>
            </a:extLst>
          </p:cNvPr>
          <p:cNvSpPr>
            <a:spLocks noGrp="1"/>
          </p:cNvSpPr>
          <p:nvPr>
            <p:ph type="pic" sz="quarter" idx="96"/>
          </p:nvPr>
        </p:nvSpPr>
        <p:spPr>
          <a:xfrm>
            <a:off x="3588454" y="5677676"/>
            <a:ext cx="396429" cy="396427"/>
          </a:xfrm>
          <a:prstGeom prst="ellipse">
            <a:avLst/>
          </a:prstGeom>
          <a:ln>
            <a:noFill/>
          </a:ln>
        </p:spPr>
        <p:txBody>
          <a:bodyPr anchor="ctr" anchorCtr="0"/>
          <a:lstStyle>
            <a:lvl1pPr marL="0" indent="0" algn="ctr">
              <a:buNone/>
              <a:defRPr sz="267">
                <a:solidFill>
                  <a:schemeClr val="tx1"/>
                </a:solidFill>
              </a:defRPr>
            </a:lvl1pPr>
          </a:lstStyle>
          <a:p>
            <a:endParaRPr lang="en-US"/>
          </a:p>
        </p:txBody>
      </p:sp>
      <p:sp>
        <p:nvSpPr>
          <p:cNvPr id="102" name="Text Placeholder 7">
            <a:extLst>
              <a:ext uri="{FF2B5EF4-FFF2-40B4-BE49-F238E27FC236}">
                <a16:creationId xmlns:a16="http://schemas.microsoft.com/office/drawing/2014/main" id="{6203C484-A713-F14B-94DA-4C6D5A4958CC}"/>
              </a:ext>
            </a:extLst>
          </p:cNvPr>
          <p:cNvSpPr>
            <a:spLocks noGrp="1"/>
          </p:cNvSpPr>
          <p:nvPr>
            <p:ph type="body" sz="quarter" idx="97" hasCustomPrompt="1"/>
          </p:nvPr>
        </p:nvSpPr>
        <p:spPr>
          <a:xfrm>
            <a:off x="3984883" y="5652351"/>
            <a:ext cx="2028765" cy="436376"/>
          </a:xfrm>
          <a:prstGeom prst="rect">
            <a:avLst/>
          </a:prstGeom>
        </p:spPr>
        <p:txBody>
          <a:bodyPr anchor="ctr"/>
          <a:lstStyle>
            <a:lvl1pPr marL="0" indent="0">
              <a:lnSpc>
                <a:spcPct val="100000"/>
              </a:lnSpc>
              <a:spcBef>
                <a:spcPts val="0"/>
              </a:spcBef>
              <a:buNone/>
              <a:defRPr sz="933" b="0" i="0" baseline="0">
                <a:solidFill>
                  <a:schemeClr val="tx1"/>
                </a:solidFill>
                <a:latin typeface="CiscoSansTT Light" panose="020B0503020201020303" pitchFamily="34" charset="0"/>
                <a:cs typeface="CiscoSansTT Light" panose="020B0503020201020303" pitchFamily="34" charset="0"/>
              </a:defRPr>
            </a:lvl1pPr>
          </a:lstStyle>
          <a:p>
            <a:pPr lvl="0"/>
            <a:r>
              <a:rPr lang="en-US" dirty="0"/>
              <a:t>Place text here</a:t>
            </a:r>
          </a:p>
        </p:txBody>
      </p:sp>
      <p:sp>
        <p:nvSpPr>
          <p:cNvPr id="94" name="Text Placeholder 6">
            <a:extLst>
              <a:ext uri="{FF2B5EF4-FFF2-40B4-BE49-F238E27FC236}">
                <a16:creationId xmlns:a16="http://schemas.microsoft.com/office/drawing/2014/main" id="{125F027B-F432-97D0-4000-2DD17AFB9473}"/>
              </a:ext>
            </a:extLst>
          </p:cNvPr>
          <p:cNvSpPr>
            <a:spLocks noGrp="1"/>
          </p:cNvSpPr>
          <p:nvPr>
            <p:ph type="body" sz="quarter" idx="98" hasCustomPrompt="1"/>
          </p:nvPr>
        </p:nvSpPr>
        <p:spPr>
          <a:xfrm>
            <a:off x="625928" y="450012"/>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236328938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hoto grid 1">
    <p:bg>
      <p:bgPr>
        <a:solidFill>
          <a:schemeClr val="bg2"/>
        </a:solidFill>
        <a:effectLst/>
      </p:bgPr>
    </p:bg>
    <p:spTree>
      <p:nvGrpSpPr>
        <p:cNvPr id="1" name=""/>
        <p:cNvGrpSpPr/>
        <p:nvPr/>
      </p:nvGrpSpPr>
      <p:grpSpPr>
        <a:xfrm>
          <a:off x="0" y="0"/>
          <a:ext cx="0" cy="0"/>
          <a:chOff x="0" y="0"/>
          <a:chExt cx="0" cy="0"/>
        </a:xfrm>
      </p:grpSpPr>
      <p:sp>
        <p:nvSpPr>
          <p:cNvPr id="2" name="Picture Placeholder 3"/>
          <p:cNvSpPr>
            <a:spLocks noGrp="1"/>
          </p:cNvSpPr>
          <p:nvPr>
            <p:ph type="pic" sz="quarter" idx="10"/>
          </p:nvPr>
        </p:nvSpPr>
        <p:spPr>
          <a:xfrm>
            <a:off x="711200" y="1650808"/>
            <a:ext cx="1828800" cy="1828800"/>
          </a:xfrm>
          <a:prstGeom prst="ellipse">
            <a:avLst/>
          </a:prstGeom>
          <a:ln>
            <a:noFill/>
          </a:ln>
        </p:spPr>
        <p:txBody>
          <a:bodyPr anchor="ctr" anchorCtr="0"/>
          <a:lstStyle>
            <a:lvl1pPr marL="0" indent="0" algn="ctr">
              <a:buNone/>
              <a:defRPr sz="1467">
                <a:solidFill>
                  <a:schemeClr val="tx1"/>
                </a:solidFill>
              </a:defRPr>
            </a:lvl1pPr>
          </a:lstStyle>
          <a:p>
            <a:endParaRPr lang="en-US"/>
          </a:p>
        </p:txBody>
      </p:sp>
      <p:sp>
        <p:nvSpPr>
          <p:cNvPr id="3" name="Picture Placeholder 3"/>
          <p:cNvSpPr>
            <a:spLocks noGrp="1"/>
          </p:cNvSpPr>
          <p:nvPr>
            <p:ph type="pic" sz="quarter" idx="11"/>
          </p:nvPr>
        </p:nvSpPr>
        <p:spPr>
          <a:xfrm>
            <a:off x="711200" y="3946044"/>
            <a:ext cx="1828800" cy="1828800"/>
          </a:xfrm>
          <a:prstGeom prst="ellipse">
            <a:avLst/>
          </a:prstGeom>
          <a:ln>
            <a:noFill/>
          </a:ln>
        </p:spPr>
        <p:txBody>
          <a:bodyPr anchor="ctr" anchorCtr="0"/>
          <a:lstStyle>
            <a:lvl1pPr marL="0" indent="0" algn="ctr">
              <a:buNone/>
              <a:defRPr sz="1467">
                <a:solidFill>
                  <a:schemeClr val="tx1"/>
                </a:solidFill>
              </a:defRPr>
            </a:lvl1pPr>
          </a:lstStyle>
          <a:p>
            <a:endParaRPr lang="en-US"/>
          </a:p>
        </p:txBody>
      </p:sp>
      <p:sp>
        <p:nvSpPr>
          <p:cNvPr id="4" name="Picture Placeholder 3"/>
          <p:cNvSpPr>
            <a:spLocks noGrp="1"/>
          </p:cNvSpPr>
          <p:nvPr>
            <p:ph type="pic" sz="quarter" idx="12"/>
          </p:nvPr>
        </p:nvSpPr>
        <p:spPr>
          <a:xfrm>
            <a:off x="6087533" y="1650808"/>
            <a:ext cx="1828800" cy="1828800"/>
          </a:xfrm>
          <a:prstGeom prst="ellipse">
            <a:avLst/>
          </a:prstGeom>
          <a:ln>
            <a:noFill/>
          </a:ln>
        </p:spPr>
        <p:txBody>
          <a:bodyPr anchor="ctr" anchorCtr="0"/>
          <a:lstStyle>
            <a:lvl1pPr marL="0" indent="0" algn="ctr">
              <a:buNone/>
              <a:defRPr sz="1467">
                <a:solidFill>
                  <a:schemeClr val="tx1"/>
                </a:solidFill>
              </a:defRPr>
            </a:lvl1pPr>
          </a:lstStyle>
          <a:p>
            <a:endParaRPr lang="en-US"/>
          </a:p>
        </p:txBody>
      </p:sp>
      <p:sp>
        <p:nvSpPr>
          <p:cNvPr id="5" name="Picture Placeholder 3"/>
          <p:cNvSpPr>
            <a:spLocks noGrp="1"/>
          </p:cNvSpPr>
          <p:nvPr>
            <p:ph type="pic" sz="quarter" idx="13"/>
          </p:nvPr>
        </p:nvSpPr>
        <p:spPr>
          <a:xfrm>
            <a:off x="6087533" y="3946044"/>
            <a:ext cx="1828800" cy="1828800"/>
          </a:xfrm>
          <a:prstGeom prst="ellipse">
            <a:avLst/>
          </a:prstGeom>
          <a:ln>
            <a:noFill/>
          </a:ln>
        </p:spPr>
        <p:txBody>
          <a:bodyPr anchor="ctr" anchorCtr="0"/>
          <a:lstStyle>
            <a:lvl1pPr marL="0" indent="0" algn="ctr">
              <a:buNone/>
              <a:defRPr sz="1467">
                <a:solidFill>
                  <a:schemeClr val="tx1"/>
                </a:solidFill>
              </a:defRPr>
            </a:lvl1pPr>
          </a:lstStyle>
          <a:p>
            <a:endParaRPr lang="en-US"/>
          </a:p>
        </p:txBody>
      </p:sp>
      <p:sp>
        <p:nvSpPr>
          <p:cNvPr id="8" name="Text Placeholder 7"/>
          <p:cNvSpPr>
            <a:spLocks noGrp="1"/>
          </p:cNvSpPr>
          <p:nvPr>
            <p:ph type="body" sz="quarter" idx="14" hasCustomPrompt="1"/>
          </p:nvPr>
        </p:nvSpPr>
        <p:spPr>
          <a:xfrm>
            <a:off x="2708570" y="2158809"/>
            <a:ext cx="2997201" cy="406401"/>
          </a:xfrm>
          <a:prstGeom prst="rect">
            <a:avLst/>
          </a:prstGeom>
        </p:spPr>
        <p:txBody>
          <a:bodyPr/>
          <a:lstStyle>
            <a:lvl1pPr marL="0" indent="0">
              <a:buNone/>
              <a:defRPr sz="2400" b="0" i="0">
                <a:solidFill>
                  <a:schemeClr val="tx1"/>
                </a:solidFill>
                <a:latin typeface="CiscoSansTT ExtraLight" panose="020B0303020201020303" pitchFamily="34" charset="0"/>
                <a:cs typeface="CiscoSansTT ExtraLight" panose="020B0303020201020303" pitchFamily="34" charset="0"/>
              </a:defRPr>
            </a:lvl1pPr>
          </a:lstStyle>
          <a:p>
            <a:pPr lvl="0"/>
            <a:r>
              <a:rPr lang="en-US" dirty="0"/>
              <a:t>Place title here</a:t>
            </a:r>
          </a:p>
        </p:txBody>
      </p:sp>
      <p:sp>
        <p:nvSpPr>
          <p:cNvPr id="9" name="Text Placeholder 7"/>
          <p:cNvSpPr>
            <a:spLocks noGrp="1"/>
          </p:cNvSpPr>
          <p:nvPr>
            <p:ph type="body" sz="quarter" idx="15" hasCustomPrompt="1"/>
          </p:nvPr>
        </p:nvSpPr>
        <p:spPr>
          <a:xfrm>
            <a:off x="2708570" y="2565210"/>
            <a:ext cx="2997201" cy="406401"/>
          </a:xfrm>
          <a:prstGeom prst="rect">
            <a:avLst/>
          </a:prstGeom>
        </p:spPr>
        <p:txBody>
          <a:bodyPr/>
          <a:lstStyle>
            <a:lvl1pPr marL="0" indent="0">
              <a:buNone/>
              <a:defRPr sz="1300" baseline="0">
                <a:solidFill>
                  <a:schemeClr val="tx1"/>
                </a:solidFill>
              </a:defRPr>
            </a:lvl1pPr>
          </a:lstStyle>
          <a:p>
            <a:pPr lvl="0"/>
            <a:r>
              <a:rPr lang="en-US" dirty="0"/>
              <a:t>Place text here</a:t>
            </a:r>
          </a:p>
        </p:txBody>
      </p:sp>
      <p:sp>
        <p:nvSpPr>
          <p:cNvPr id="10" name="Text Placeholder 7"/>
          <p:cNvSpPr>
            <a:spLocks noGrp="1"/>
          </p:cNvSpPr>
          <p:nvPr>
            <p:ph type="body" sz="quarter" idx="16" hasCustomPrompt="1"/>
          </p:nvPr>
        </p:nvSpPr>
        <p:spPr>
          <a:xfrm>
            <a:off x="2708570" y="4491569"/>
            <a:ext cx="2997201" cy="406401"/>
          </a:xfrm>
          <a:prstGeom prst="rect">
            <a:avLst/>
          </a:prstGeom>
        </p:spPr>
        <p:txBody>
          <a:bodyPr/>
          <a:lstStyle>
            <a:lvl1pPr marL="0" indent="0">
              <a:buNone/>
              <a:defRPr sz="2400" b="0" i="0">
                <a:solidFill>
                  <a:schemeClr val="tx1"/>
                </a:solidFill>
                <a:latin typeface="CiscoSansTT ExtraLight" panose="020B0303020201020303" pitchFamily="34" charset="0"/>
                <a:cs typeface="CiscoSansTT ExtraLight" panose="020B0303020201020303" pitchFamily="34" charset="0"/>
              </a:defRPr>
            </a:lvl1pPr>
          </a:lstStyle>
          <a:p>
            <a:pPr lvl="0"/>
            <a:r>
              <a:rPr lang="en-US" dirty="0"/>
              <a:t>Place title here</a:t>
            </a:r>
          </a:p>
        </p:txBody>
      </p:sp>
      <p:sp>
        <p:nvSpPr>
          <p:cNvPr id="11" name="Text Placeholder 7"/>
          <p:cNvSpPr>
            <a:spLocks noGrp="1"/>
          </p:cNvSpPr>
          <p:nvPr>
            <p:ph type="body" sz="quarter" idx="17" hasCustomPrompt="1"/>
          </p:nvPr>
        </p:nvSpPr>
        <p:spPr>
          <a:xfrm>
            <a:off x="2708570" y="4897970"/>
            <a:ext cx="2997201" cy="406401"/>
          </a:xfrm>
          <a:prstGeom prst="rect">
            <a:avLst/>
          </a:prstGeom>
        </p:spPr>
        <p:txBody>
          <a:bodyPr/>
          <a:lstStyle>
            <a:lvl1pPr marL="0" indent="0">
              <a:buNone/>
              <a:defRPr sz="1300" baseline="0">
                <a:solidFill>
                  <a:schemeClr val="tx1"/>
                </a:solidFill>
              </a:defRPr>
            </a:lvl1pPr>
          </a:lstStyle>
          <a:p>
            <a:pPr lvl="0"/>
            <a:r>
              <a:rPr lang="en-US" dirty="0"/>
              <a:t>Place text here</a:t>
            </a:r>
          </a:p>
        </p:txBody>
      </p:sp>
      <p:sp>
        <p:nvSpPr>
          <p:cNvPr id="12" name="Text Placeholder 7"/>
          <p:cNvSpPr>
            <a:spLocks noGrp="1"/>
          </p:cNvSpPr>
          <p:nvPr>
            <p:ph type="body" sz="quarter" idx="18" hasCustomPrompt="1"/>
          </p:nvPr>
        </p:nvSpPr>
        <p:spPr>
          <a:xfrm>
            <a:off x="8079516" y="2158809"/>
            <a:ext cx="2997201" cy="406401"/>
          </a:xfrm>
          <a:prstGeom prst="rect">
            <a:avLst/>
          </a:prstGeom>
        </p:spPr>
        <p:txBody>
          <a:bodyPr/>
          <a:lstStyle>
            <a:lvl1pPr marL="0" indent="0">
              <a:buNone/>
              <a:defRPr sz="2400" b="0" i="0">
                <a:solidFill>
                  <a:schemeClr val="tx1"/>
                </a:solidFill>
                <a:latin typeface="CiscoSansTT ExtraLight" panose="020B0303020201020303" pitchFamily="34" charset="0"/>
                <a:cs typeface="CiscoSansTT ExtraLight" panose="020B0303020201020303" pitchFamily="34" charset="0"/>
              </a:defRPr>
            </a:lvl1pPr>
          </a:lstStyle>
          <a:p>
            <a:pPr lvl="0"/>
            <a:r>
              <a:rPr lang="en-US" dirty="0"/>
              <a:t>Place title here</a:t>
            </a:r>
          </a:p>
        </p:txBody>
      </p:sp>
      <p:sp>
        <p:nvSpPr>
          <p:cNvPr id="13" name="Text Placeholder 7"/>
          <p:cNvSpPr>
            <a:spLocks noGrp="1"/>
          </p:cNvSpPr>
          <p:nvPr>
            <p:ph type="body" sz="quarter" idx="19" hasCustomPrompt="1"/>
          </p:nvPr>
        </p:nvSpPr>
        <p:spPr>
          <a:xfrm>
            <a:off x="8079516" y="2565210"/>
            <a:ext cx="2997201" cy="406401"/>
          </a:xfrm>
          <a:prstGeom prst="rect">
            <a:avLst/>
          </a:prstGeom>
        </p:spPr>
        <p:txBody>
          <a:bodyPr/>
          <a:lstStyle>
            <a:lvl1pPr marL="0" indent="0">
              <a:buNone/>
              <a:defRPr sz="1300" baseline="0">
                <a:solidFill>
                  <a:schemeClr val="tx1"/>
                </a:solidFill>
              </a:defRPr>
            </a:lvl1pPr>
          </a:lstStyle>
          <a:p>
            <a:pPr lvl="0"/>
            <a:r>
              <a:rPr lang="en-US" dirty="0"/>
              <a:t>Place text here</a:t>
            </a:r>
          </a:p>
        </p:txBody>
      </p:sp>
      <p:sp>
        <p:nvSpPr>
          <p:cNvPr id="14" name="Text Placeholder 7"/>
          <p:cNvSpPr>
            <a:spLocks noGrp="1"/>
          </p:cNvSpPr>
          <p:nvPr>
            <p:ph type="body" sz="quarter" idx="20" hasCustomPrompt="1"/>
          </p:nvPr>
        </p:nvSpPr>
        <p:spPr>
          <a:xfrm>
            <a:off x="8079516" y="4491569"/>
            <a:ext cx="2997201" cy="406401"/>
          </a:xfrm>
          <a:prstGeom prst="rect">
            <a:avLst/>
          </a:prstGeom>
        </p:spPr>
        <p:txBody>
          <a:bodyPr/>
          <a:lstStyle>
            <a:lvl1pPr marL="0" indent="0">
              <a:buNone/>
              <a:defRPr sz="2400" b="0" i="0">
                <a:solidFill>
                  <a:schemeClr val="tx1"/>
                </a:solidFill>
                <a:latin typeface="CiscoSansTT ExtraLight" panose="020B0303020201020303" pitchFamily="34" charset="0"/>
                <a:cs typeface="CiscoSansTT ExtraLight" panose="020B0303020201020303" pitchFamily="34" charset="0"/>
              </a:defRPr>
            </a:lvl1pPr>
          </a:lstStyle>
          <a:p>
            <a:pPr lvl="0"/>
            <a:r>
              <a:rPr lang="en-US" dirty="0"/>
              <a:t>Place title here</a:t>
            </a:r>
          </a:p>
        </p:txBody>
      </p:sp>
      <p:sp>
        <p:nvSpPr>
          <p:cNvPr id="15" name="Text Placeholder 7"/>
          <p:cNvSpPr>
            <a:spLocks noGrp="1"/>
          </p:cNvSpPr>
          <p:nvPr>
            <p:ph type="body" sz="quarter" idx="21" hasCustomPrompt="1"/>
          </p:nvPr>
        </p:nvSpPr>
        <p:spPr>
          <a:xfrm>
            <a:off x="8079516" y="4897970"/>
            <a:ext cx="2997201" cy="406401"/>
          </a:xfrm>
          <a:prstGeom prst="rect">
            <a:avLst/>
          </a:prstGeom>
        </p:spPr>
        <p:txBody>
          <a:bodyPr/>
          <a:lstStyle>
            <a:lvl1pPr marL="0" indent="0">
              <a:buNone/>
              <a:defRPr sz="1300" baseline="0">
                <a:solidFill>
                  <a:schemeClr val="tx1"/>
                </a:solidFill>
              </a:defRPr>
            </a:lvl1pPr>
          </a:lstStyle>
          <a:p>
            <a:pPr lvl="0"/>
            <a:r>
              <a:rPr lang="en-US" dirty="0"/>
              <a:t>Place text here</a:t>
            </a:r>
          </a:p>
        </p:txBody>
      </p:sp>
      <p:sp>
        <p:nvSpPr>
          <p:cNvPr id="19" name="Text Placeholder 2">
            <a:extLst>
              <a:ext uri="{FF2B5EF4-FFF2-40B4-BE49-F238E27FC236}">
                <a16:creationId xmlns:a16="http://schemas.microsoft.com/office/drawing/2014/main" id="{F87F9493-2336-13D2-9712-6F5EA4B97F3E}"/>
              </a:ext>
            </a:extLst>
          </p:cNvPr>
          <p:cNvSpPr>
            <a:spLocks noGrp="1"/>
          </p:cNvSpPr>
          <p:nvPr>
            <p:ph type="body" sz="quarter" idx="22"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20" name="Text Placeholder 6">
            <a:extLst>
              <a:ext uri="{FF2B5EF4-FFF2-40B4-BE49-F238E27FC236}">
                <a16:creationId xmlns:a16="http://schemas.microsoft.com/office/drawing/2014/main" id="{2716B8B4-F834-CE39-CB59-C3AC0E3E34DE}"/>
              </a:ext>
            </a:extLst>
          </p:cNvPr>
          <p:cNvSpPr>
            <a:spLocks noGrp="1"/>
          </p:cNvSpPr>
          <p:nvPr>
            <p:ph type="body" sz="quarter" idx="23" hasCustomPrompt="1"/>
          </p:nvPr>
        </p:nvSpPr>
        <p:spPr>
          <a:xfrm>
            <a:off x="625928" y="739630"/>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178699003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hoto grid 2">
    <p:bg>
      <p:bgPr>
        <a:solidFill>
          <a:schemeClr val="bg2"/>
        </a:solidFill>
        <a:effectLst/>
      </p:bgPr>
    </p:bg>
    <p:spTree>
      <p:nvGrpSpPr>
        <p:cNvPr id="1" name=""/>
        <p:cNvGrpSpPr/>
        <p:nvPr/>
      </p:nvGrpSpPr>
      <p:grpSpPr>
        <a:xfrm>
          <a:off x="0" y="0"/>
          <a:ext cx="0" cy="0"/>
          <a:chOff x="0" y="0"/>
          <a:chExt cx="0" cy="0"/>
        </a:xfrm>
      </p:grpSpPr>
      <p:sp>
        <p:nvSpPr>
          <p:cNvPr id="2" name="Picture Placeholder 3"/>
          <p:cNvSpPr>
            <a:spLocks noGrp="1"/>
          </p:cNvSpPr>
          <p:nvPr>
            <p:ph type="pic" sz="quarter" idx="10"/>
          </p:nvPr>
        </p:nvSpPr>
        <p:spPr>
          <a:xfrm>
            <a:off x="995219" y="2413195"/>
            <a:ext cx="1828800" cy="1828800"/>
          </a:xfrm>
          <a:prstGeom prst="ellipse">
            <a:avLst/>
          </a:prstGeom>
          <a:ln>
            <a:noFill/>
          </a:ln>
        </p:spPr>
        <p:txBody>
          <a:bodyPr anchor="ctr" anchorCtr="0"/>
          <a:lstStyle>
            <a:lvl1pPr marL="0" indent="0" algn="ctr">
              <a:buNone/>
              <a:defRPr sz="1467">
                <a:solidFill>
                  <a:schemeClr val="tx1"/>
                </a:solidFill>
              </a:defRPr>
            </a:lvl1pPr>
          </a:lstStyle>
          <a:p>
            <a:endParaRPr lang="en-US"/>
          </a:p>
        </p:txBody>
      </p:sp>
      <p:sp>
        <p:nvSpPr>
          <p:cNvPr id="3" name="Picture Placeholder 3"/>
          <p:cNvSpPr>
            <a:spLocks noGrp="1"/>
          </p:cNvSpPr>
          <p:nvPr>
            <p:ph type="pic" sz="quarter" idx="11"/>
          </p:nvPr>
        </p:nvSpPr>
        <p:spPr>
          <a:xfrm>
            <a:off x="3770748" y="2413195"/>
            <a:ext cx="1828800" cy="1828800"/>
          </a:xfrm>
          <a:prstGeom prst="ellipse">
            <a:avLst/>
          </a:prstGeom>
          <a:ln>
            <a:noFill/>
          </a:ln>
        </p:spPr>
        <p:txBody>
          <a:bodyPr anchor="ctr" anchorCtr="0"/>
          <a:lstStyle>
            <a:lvl1pPr marL="0" indent="0" algn="ctr">
              <a:buNone/>
              <a:defRPr sz="1467">
                <a:solidFill>
                  <a:schemeClr val="tx1"/>
                </a:solidFill>
              </a:defRPr>
            </a:lvl1pPr>
          </a:lstStyle>
          <a:p>
            <a:endParaRPr lang="en-US"/>
          </a:p>
        </p:txBody>
      </p:sp>
      <p:sp>
        <p:nvSpPr>
          <p:cNvPr id="9" name="Text Placeholder 7"/>
          <p:cNvSpPr>
            <a:spLocks noGrp="1"/>
          </p:cNvSpPr>
          <p:nvPr>
            <p:ph type="body" sz="quarter" idx="15" hasCustomPrompt="1"/>
          </p:nvPr>
        </p:nvSpPr>
        <p:spPr>
          <a:xfrm>
            <a:off x="660399" y="4449429"/>
            <a:ext cx="2498440" cy="406401"/>
          </a:xfrm>
          <a:prstGeom prst="rect">
            <a:avLst/>
          </a:prstGeom>
        </p:spPr>
        <p:txBody>
          <a:bodyPr/>
          <a:lstStyle>
            <a:lvl1pPr marL="0" indent="0" algn="ctr">
              <a:buNone/>
              <a:defRPr sz="1600" baseline="0">
                <a:solidFill>
                  <a:schemeClr val="tx1"/>
                </a:solidFill>
              </a:defRPr>
            </a:lvl1pPr>
          </a:lstStyle>
          <a:p>
            <a:pPr lvl="0"/>
            <a:r>
              <a:rPr lang="en-US" dirty="0"/>
              <a:t>Place text here</a:t>
            </a:r>
          </a:p>
        </p:txBody>
      </p:sp>
      <p:sp>
        <p:nvSpPr>
          <p:cNvPr id="16" name="Picture Placeholder 3"/>
          <p:cNvSpPr>
            <a:spLocks noGrp="1"/>
          </p:cNvSpPr>
          <p:nvPr>
            <p:ph type="pic" sz="quarter" idx="16"/>
          </p:nvPr>
        </p:nvSpPr>
        <p:spPr>
          <a:xfrm>
            <a:off x="6546277" y="2413195"/>
            <a:ext cx="1828800" cy="1828800"/>
          </a:xfrm>
          <a:prstGeom prst="ellipse">
            <a:avLst/>
          </a:prstGeom>
          <a:ln>
            <a:noFill/>
          </a:ln>
        </p:spPr>
        <p:txBody>
          <a:bodyPr anchor="ctr" anchorCtr="0"/>
          <a:lstStyle>
            <a:lvl1pPr marL="0" indent="0" algn="ctr">
              <a:buNone/>
              <a:defRPr sz="1467">
                <a:solidFill>
                  <a:schemeClr val="tx1"/>
                </a:solidFill>
              </a:defRPr>
            </a:lvl1pPr>
          </a:lstStyle>
          <a:p>
            <a:endParaRPr lang="en-US"/>
          </a:p>
        </p:txBody>
      </p:sp>
      <p:sp>
        <p:nvSpPr>
          <p:cNvPr id="17" name="Picture Placeholder 3"/>
          <p:cNvSpPr>
            <a:spLocks noGrp="1"/>
          </p:cNvSpPr>
          <p:nvPr>
            <p:ph type="pic" sz="quarter" idx="17"/>
          </p:nvPr>
        </p:nvSpPr>
        <p:spPr>
          <a:xfrm>
            <a:off x="9321807" y="2413195"/>
            <a:ext cx="1828800" cy="1828800"/>
          </a:xfrm>
          <a:prstGeom prst="ellipse">
            <a:avLst/>
          </a:prstGeom>
          <a:ln>
            <a:noFill/>
          </a:ln>
        </p:spPr>
        <p:txBody>
          <a:bodyPr anchor="ctr" anchorCtr="0"/>
          <a:lstStyle>
            <a:lvl1pPr marL="0" indent="0" algn="ctr">
              <a:buNone/>
              <a:defRPr sz="1467">
                <a:solidFill>
                  <a:schemeClr val="tx1"/>
                </a:solidFill>
              </a:defRPr>
            </a:lvl1pPr>
          </a:lstStyle>
          <a:p>
            <a:endParaRPr lang="en-US"/>
          </a:p>
        </p:txBody>
      </p:sp>
      <p:sp>
        <p:nvSpPr>
          <p:cNvPr id="18" name="Text Placeholder 7"/>
          <p:cNvSpPr>
            <a:spLocks noGrp="1"/>
          </p:cNvSpPr>
          <p:nvPr>
            <p:ph type="body" sz="quarter" idx="18" hasCustomPrompt="1"/>
          </p:nvPr>
        </p:nvSpPr>
        <p:spPr>
          <a:xfrm>
            <a:off x="3435928" y="4449429"/>
            <a:ext cx="2498440" cy="406401"/>
          </a:xfrm>
          <a:prstGeom prst="rect">
            <a:avLst/>
          </a:prstGeom>
        </p:spPr>
        <p:txBody>
          <a:bodyPr/>
          <a:lstStyle>
            <a:lvl1pPr marL="0" indent="0" algn="ctr">
              <a:buNone/>
              <a:defRPr sz="1600" baseline="0">
                <a:solidFill>
                  <a:schemeClr val="tx1"/>
                </a:solidFill>
              </a:defRPr>
            </a:lvl1pPr>
          </a:lstStyle>
          <a:p>
            <a:pPr lvl="0"/>
            <a:r>
              <a:rPr lang="en-US" dirty="0"/>
              <a:t>Place text here</a:t>
            </a:r>
          </a:p>
        </p:txBody>
      </p:sp>
      <p:sp>
        <p:nvSpPr>
          <p:cNvPr id="19" name="Text Placeholder 7"/>
          <p:cNvSpPr>
            <a:spLocks noGrp="1"/>
          </p:cNvSpPr>
          <p:nvPr>
            <p:ph type="body" sz="quarter" idx="19" hasCustomPrompt="1"/>
          </p:nvPr>
        </p:nvSpPr>
        <p:spPr>
          <a:xfrm>
            <a:off x="6211457" y="4449428"/>
            <a:ext cx="2498440" cy="406401"/>
          </a:xfrm>
          <a:prstGeom prst="rect">
            <a:avLst/>
          </a:prstGeom>
        </p:spPr>
        <p:txBody>
          <a:bodyPr/>
          <a:lstStyle>
            <a:lvl1pPr marL="0" indent="0" algn="ctr">
              <a:buNone/>
              <a:defRPr sz="1600" baseline="0">
                <a:solidFill>
                  <a:schemeClr val="tx1"/>
                </a:solidFill>
              </a:defRPr>
            </a:lvl1pPr>
          </a:lstStyle>
          <a:p>
            <a:pPr lvl="0"/>
            <a:r>
              <a:rPr lang="en-US" dirty="0"/>
              <a:t>Place text here</a:t>
            </a:r>
          </a:p>
        </p:txBody>
      </p:sp>
      <p:sp>
        <p:nvSpPr>
          <p:cNvPr id="20" name="Text Placeholder 7"/>
          <p:cNvSpPr>
            <a:spLocks noGrp="1"/>
          </p:cNvSpPr>
          <p:nvPr>
            <p:ph type="body" sz="quarter" idx="20" hasCustomPrompt="1"/>
          </p:nvPr>
        </p:nvSpPr>
        <p:spPr>
          <a:xfrm>
            <a:off x="8986987" y="4449428"/>
            <a:ext cx="2498440" cy="406401"/>
          </a:xfrm>
          <a:prstGeom prst="rect">
            <a:avLst/>
          </a:prstGeom>
        </p:spPr>
        <p:txBody>
          <a:bodyPr/>
          <a:lstStyle>
            <a:lvl1pPr marL="0" indent="0" algn="ctr">
              <a:buNone/>
              <a:defRPr sz="1600" baseline="0">
                <a:solidFill>
                  <a:schemeClr val="tx1"/>
                </a:solidFill>
              </a:defRPr>
            </a:lvl1pPr>
          </a:lstStyle>
          <a:p>
            <a:pPr lvl="0"/>
            <a:r>
              <a:rPr lang="en-US" dirty="0"/>
              <a:t>Place text here</a:t>
            </a:r>
          </a:p>
        </p:txBody>
      </p:sp>
      <p:sp>
        <p:nvSpPr>
          <p:cNvPr id="15" name="Text Placeholder 2">
            <a:extLst>
              <a:ext uri="{FF2B5EF4-FFF2-40B4-BE49-F238E27FC236}">
                <a16:creationId xmlns:a16="http://schemas.microsoft.com/office/drawing/2014/main" id="{B035310E-70A6-F6E8-67E1-671ABC060C9E}"/>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21" name="Text Placeholder 6">
            <a:extLst>
              <a:ext uri="{FF2B5EF4-FFF2-40B4-BE49-F238E27FC236}">
                <a16:creationId xmlns:a16="http://schemas.microsoft.com/office/drawing/2014/main" id="{5FB15CF3-F0DA-E5D9-9601-83FCD98CD28F}"/>
              </a:ext>
            </a:extLst>
          </p:cNvPr>
          <p:cNvSpPr>
            <a:spLocks noGrp="1"/>
          </p:cNvSpPr>
          <p:nvPr>
            <p:ph type="body" sz="quarter" idx="23" hasCustomPrompt="1"/>
          </p:nvPr>
        </p:nvSpPr>
        <p:spPr>
          <a:xfrm>
            <a:off x="625928" y="739630"/>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344122572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Photo grid 3">
    <p:bg>
      <p:bgPr>
        <a:solidFill>
          <a:schemeClr val="bg2"/>
        </a:solidFill>
        <a:effectLst/>
      </p:bgPr>
    </p:bg>
    <p:spTree>
      <p:nvGrpSpPr>
        <p:cNvPr id="1" name=""/>
        <p:cNvGrpSpPr/>
        <p:nvPr/>
      </p:nvGrpSpPr>
      <p:grpSpPr>
        <a:xfrm>
          <a:off x="0" y="0"/>
          <a:ext cx="0" cy="0"/>
          <a:chOff x="0" y="0"/>
          <a:chExt cx="0" cy="0"/>
        </a:xfrm>
      </p:grpSpPr>
      <p:sp>
        <p:nvSpPr>
          <p:cNvPr id="2" name="Picture Placeholder 3"/>
          <p:cNvSpPr>
            <a:spLocks noGrp="1"/>
          </p:cNvSpPr>
          <p:nvPr>
            <p:ph type="pic" sz="quarter" idx="10"/>
          </p:nvPr>
        </p:nvSpPr>
        <p:spPr>
          <a:xfrm>
            <a:off x="1471039" y="2143624"/>
            <a:ext cx="2367941" cy="2367941"/>
          </a:xfrm>
          <a:prstGeom prst="ellipse">
            <a:avLst/>
          </a:prstGeom>
          <a:ln>
            <a:noFill/>
          </a:ln>
        </p:spPr>
        <p:txBody>
          <a:bodyPr anchor="ctr" anchorCtr="0"/>
          <a:lstStyle>
            <a:lvl1pPr marL="0" indent="0" algn="ctr">
              <a:buNone/>
              <a:defRPr sz="1467">
                <a:solidFill>
                  <a:schemeClr val="tx1"/>
                </a:solidFill>
              </a:defRPr>
            </a:lvl1pPr>
          </a:lstStyle>
          <a:p>
            <a:endParaRPr lang="en-US"/>
          </a:p>
        </p:txBody>
      </p:sp>
      <p:sp>
        <p:nvSpPr>
          <p:cNvPr id="3" name="Picture Placeholder 3"/>
          <p:cNvSpPr>
            <a:spLocks noGrp="1"/>
          </p:cNvSpPr>
          <p:nvPr>
            <p:ph type="pic" sz="quarter" idx="11"/>
          </p:nvPr>
        </p:nvSpPr>
        <p:spPr>
          <a:xfrm>
            <a:off x="4849684" y="2143624"/>
            <a:ext cx="2367941" cy="2367941"/>
          </a:xfrm>
          <a:prstGeom prst="ellipse">
            <a:avLst/>
          </a:prstGeom>
          <a:ln>
            <a:noFill/>
          </a:ln>
        </p:spPr>
        <p:txBody>
          <a:bodyPr anchor="ctr" anchorCtr="0"/>
          <a:lstStyle>
            <a:lvl1pPr marL="0" indent="0" algn="ctr">
              <a:buNone/>
              <a:defRPr sz="1467">
                <a:solidFill>
                  <a:schemeClr val="tx1"/>
                </a:solidFill>
              </a:defRPr>
            </a:lvl1pPr>
          </a:lstStyle>
          <a:p>
            <a:endParaRPr lang="en-US"/>
          </a:p>
        </p:txBody>
      </p:sp>
      <p:sp>
        <p:nvSpPr>
          <p:cNvPr id="9" name="Text Placeholder 7"/>
          <p:cNvSpPr>
            <a:spLocks noGrp="1"/>
          </p:cNvSpPr>
          <p:nvPr>
            <p:ph type="body" sz="quarter" idx="15" hasCustomPrompt="1"/>
          </p:nvPr>
        </p:nvSpPr>
        <p:spPr>
          <a:xfrm>
            <a:off x="1405788" y="4817925"/>
            <a:ext cx="2498440" cy="406401"/>
          </a:xfrm>
          <a:prstGeom prst="rect">
            <a:avLst/>
          </a:prstGeom>
        </p:spPr>
        <p:txBody>
          <a:bodyPr/>
          <a:lstStyle>
            <a:lvl1pPr marL="0" indent="0" algn="ctr">
              <a:buNone/>
              <a:defRPr sz="1800" baseline="0">
                <a:solidFill>
                  <a:schemeClr val="tx1"/>
                </a:solidFill>
              </a:defRPr>
            </a:lvl1pPr>
          </a:lstStyle>
          <a:p>
            <a:pPr lvl="0"/>
            <a:r>
              <a:rPr lang="en-US" dirty="0"/>
              <a:t>Place text here</a:t>
            </a:r>
          </a:p>
        </p:txBody>
      </p:sp>
      <p:sp>
        <p:nvSpPr>
          <p:cNvPr id="16" name="Picture Placeholder 3"/>
          <p:cNvSpPr>
            <a:spLocks noGrp="1"/>
          </p:cNvSpPr>
          <p:nvPr>
            <p:ph type="pic" sz="quarter" idx="16"/>
          </p:nvPr>
        </p:nvSpPr>
        <p:spPr>
          <a:xfrm>
            <a:off x="8228328" y="2143624"/>
            <a:ext cx="2367941" cy="2367941"/>
          </a:xfrm>
          <a:prstGeom prst="ellipse">
            <a:avLst/>
          </a:prstGeom>
          <a:ln>
            <a:noFill/>
          </a:ln>
        </p:spPr>
        <p:txBody>
          <a:bodyPr anchor="ctr" anchorCtr="0"/>
          <a:lstStyle>
            <a:lvl1pPr marL="0" indent="0" algn="ctr">
              <a:buNone/>
              <a:defRPr sz="1467">
                <a:solidFill>
                  <a:schemeClr val="tx1"/>
                </a:solidFill>
              </a:defRPr>
            </a:lvl1pPr>
          </a:lstStyle>
          <a:p>
            <a:endParaRPr lang="en-US"/>
          </a:p>
        </p:txBody>
      </p:sp>
      <p:sp>
        <p:nvSpPr>
          <p:cNvPr id="18" name="Text Placeholder 7"/>
          <p:cNvSpPr>
            <a:spLocks noGrp="1"/>
          </p:cNvSpPr>
          <p:nvPr>
            <p:ph type="body" sz="quarter" idx="18" hasCustomPrompt="1"/>
          </p:nvPr>
        </p:nvSpPr>
        <p:spPr>
          <a:xfrm>
            <a:off x="4784435" y="4817925"/>
            <a:ext cx="2498440" cy="406401"/>
          </a:xfrm>
          <a:prstGeom prst="rect">
            <a:avLst/>
          </a:prstGeom>
        </p:spPr>
        <p:txBody>
          <a:bodyPr/>
          <a:lstStyle>
            <a:lvl1pPr marL="0" indent="0" algn="ctr">
              <a:buNone/>
              <a:defRPr sz="1800" baseline="0">
                <a:solidFill>
                  <a:schemeClr val="tx1"/>
                </a:solidFill>
              </a:defRPr>
            </a:lvl1pPr>
          </a:lstStyle>
          <a:p>
            <a:pPr lvl="0"/>
            <a:r>
              <a:rPr lang="en-US" dirty="0"/>
              <a:t>Place text here</a:t>
            </a:r>
          </a:p>
        </p:txBody>
      </p:sp>
      <p:sp>
        <p:nvSpPr>
          <p:cNvPr id="19" name="Text Placeholder 7"/>
          <p:cNvSpPr>
            <a:spLocks noGrp="1"/>
          </p:cNvSpPr>
          <p:nvPr>
            <p:ph type="body" sz="quarter" idx="19" hasCustomPrompt="1"/>
          </p:nvPr>
        </p:nvSpPr>
        <p:spPr>
          <a:xfrm>
            <a:off x="8163079" y="4817924"/>
            <a:ext cx="2498440" cy="406401"/>
          </a:xfrm>
          <a:prstGeom prst="rect">
            <a:avLst/>
          </a:prstGeom>
        </p:spPr>
        <p:txBody>
          <a:bodyPr/>
          <a:lstStyle>
            <a:lvl1pPr marL="0" indent="0" algn="ctr">
              <a:buNone/>
              <a:defRPr sz="1800" baseline="0">
                <a:solidFill>
                  <a:schemeClr val="tx1"/>
                </a:solidFill>
              </a:defRPr>
            </a:lvl1pPr>
          </a:lstStyle>
          <a:p>
            <a:pPr lvl="0"/>
            <a:r>
              <a:rPr lang="en-US" dirty="0"/>
              <a:t>Place text here</a:t>
            </a:r>
          </a:p>
        </p:txBody>
      </p:sp>
      <p:sp>
        <p:nvSpPr>
          <p:cNvPr id="13" name="Text Placeholder 2">
            <a:extLst>
              <a:ext uri="{FF2B5EF4-FFF2-40B4-BE49-F238E27FC236}">
                <a16:creationId xmlns:a16="http://schemas.microsoft.com/office/drawing/2014/main" id="{2F5B399E-36DD-6F0D-6B04-A750EB76CE52}"/>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14" name="Text Placeholder 6">
            <a:extLst>
              <a:ext uri="{FF2B5EF4-FFF2-40B4-BE49-F238E27FC236}">
                <a16:creationId xmlns:a16="http://schemas.microsoft.com/office/drawing/2014/main" id="{A97A841C-443E-0CC6-7A13-3E9ED2666260}"/>
              </a:ext>
            </a:extLst>
          </p:cNvPr>
          <p:cNvSpPr>
            <a:spLocks noGrp="1"/>
          </p:cNvSpPr>
          <p:nvPr>
            <p:ph type="body" sz="quarter" idx="23" hasCustomPrompt="1"/>
          </p:nvPr>
        </p:nvSpPr>
        <p:spPr>
          <a:xfrm>
            <a:off x="625928" y="739630"/>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428054315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Photo grid 4">
    <p:spTree>
      <p:nvGrpSpPr>
        <p:cNvPr id="1" name=""/>
        <p:cNvGrpSpPr/>
        <p:nvPr/>
      </p:nvGrpSpPr>
      <p:grpSpPr>
        <a:xfrm>
          <a:off x="0" y="0"/>
          <a:ext cx="0" cy="0"/>
          <a:chOff x="0" y="0"/>
          <a:chExt cx="0" cy="0"/>
        </a:xfrm>
      </p:grpSpPr>
      <p:sp>
        <p:nvSpPr>
          <p:cNvPr id="2" name="Picture Placeholder 3"/>
          <p:cNvSpPr>
            <a:spLocks noGrp="1"/>
          </p:cNvSpPr>
          <p:nvPr>
            <p:ph type="pic" sz="quarter" idx="10"/>
          </p:nvPr>
        </p:nvSpPr>
        <p:spPr>
          <a:xfrm>
            <a:off x="1471039" y="2143624"/>
            <a:ext cx="2367941" cy="2367941"/>
          </a:xfrm>
          <a:prstGeom prst="rect">
            <a:avLst/>
          </a:prstGeom>
          <a:ln>
            <a:noFill/>
          </a:ln>
        </p:spPr>
        <p:txBody>
          <a:bodyPr anchor="ctr" anchorCtr="0"/>
          <a:lstStyle>
            <a:lvl1pPr marL="0" indent="0" algn="ctr">
              <a:buNone/>
              <a:defRPr sz="1467">
                <a:solidFill>
                  <a:schemeClr val="tx1"/>
                </a:solidFill>
              </a:defRPr>
            </a:lvl1pPr>
          </a:lstStyle>
          <a:p>
            <a:endParaRPr lang="en-US"/>
          </a:p>
        </p:txBody>
      </p:sp>
      <p:sp>
        <p:nvSpPr>
          <p:cNvPr id="3" name="Picture Placeholder 3"/>
          <p:cNvSpPr>
            <a:spLocks noGrp="1"/>
          </p:cNvSpPr>
          <p:nvPr>
            <p:ph type="pic" sz="quarter" idx="11"/>
          </p:nvPr>
        </p:nvSpPr>
        <p:spPr>
          <a:xfrm>
            <a:off x="4849684" y="2143624"/>
            <a:ext cx="2367941" cy="2367941"/>
          </a:xfrm>
          <a:prstGeom prst="rect">
            <a:avLst/>
          </a:prstGeom>
          <a:ln>
            <a:noFill/>
          </a:ln>
        </p:spPr>
        <p:txBody>
          <a:bodyPr anchor="ctr" anchorCtr="0"/>
          <a:lstStyle>
            <a:lvl1pPr marL="0" indent="0" algn="ctr">
              <a:buNone/>
              <a:defRPr sz="1467">
                <a:solidFill>
                  <a:schemeClr val="tx1"/>
                </a:solidFill>
              </a:defRPr>
            </a:lvl1pPr>
          </a:lstStyle>
          <a:p>
            <a:endParaRPr lang="en-US"/>
          </a:p>
        </p:txBody>
      </p:sp>
      <p:sp>
        <p:nvSpPr>
          <p:cNvPr id="9" name="Text Placeholder 7"/>
          <p:cNvSpPr>
            <a:spLocks noGrp="1"/>
          </p:cNvSpPr>
          <p:nvPr>
            <p:ph type="body" sz="quarter" idx="15" hasCustomPrompt="1"/>
          </p:nvPr>
        </p:nvSpPr>
        <p:spPr>
          <a:xfrm>
            <a:off x="1405788" y="4817925"/>
            <a:ext cx="2498440" cy="406401"/>
          </a:xfrm>
          <a:prstGeom prst="rect">
            <a:avLst/>
          </a:prstGeom>
        </p:spPr>
        <p:txBody>
          <a:bodyPr/>
          <a:lstStyle>
            <a:lvl1pPr marL="0" indent="0" algn="ctr">
              <a:buNone/>
              <a:defRPr sz="1800" baseline="0">
                <a:solidFill>
                  <a:schemeClr val="tx1"/>
                </a:solidFill>
              </a:defRPr>
            </a:lvl1pPr>
          </a:lstStyle>
          <a:p>
            <a:pPr lvl="0"/>
            <a:r>
              <a:rPr lang="en-US" dirty="0"/>
              <a:t>Place text here</a:t>
            </a:r>
          </a:p>
        </p:txBody>
      </p:sp>
      <p:sp>
        <p:nvSpPr>
          <p:cNvPr id="16" name="Picture Placeholder 3"/>
          <p:cNvSpPr>
            <a:spLocks noGrp="1"/>
          </p:cNvSpPr>
          <p:nvPr>
            <p:ph type="pic" sz="quarter" idx="16"/>
          </p:nvPr>
        </p:nvSpPr>
        <p:spPr>
          <a:xfrm>
            <a:off x="8228328" y="2143624"/>
            <a:ext cx="2367941" cy="2367941"/>
          </a:xfrm>
          <a:prstGeom prst="rect">
            <a:avLst/>
          </a:prstGeom>
          <a:ln>
            <a:noFill/>
          </a:ln>
        </p:spPr>
        <p:txBody>
          <a:bodyPr anchor="ctr" anchorCtr="0"/>
          <a:lstStyle>
            <a:lvl1pPr marL="0" indent="0" algn="ctr">
              <a:buNone/>
              <a:defRPr sz="1467">
                <a:solidFill>
                  <a:schemeClr val="tx1"/>
                </a:solidFill>
              </a:defRPr>
            </a:lvl1pPr>
          </a:lstStyle>
          <a:p>
            <a:endParaRPr lang="en-US"/>
          </a:p>
        </p:txBody>
      </p:sp>
      <p:sp>
        <p:nvSpPr>
          <p:cNvPr id="18" name="Text Placeholder 7"/>
          <p:cNvSpPr>
            <a:spLocks noGrp="1"/>
          </p:cNvSpPr>
          <p:nvPr>
            <p:ph type="body" sz="quarter" idx="18" hasCustomPrompt="1"/>
          </p:nvPr>
        </p:nvSpPr>
        <p:spPr>
          <a:xfrm>
            <a:off x="4784435" y="4817925"/>
            <a:ext cx="2498440" cy="406401"/>
          </a:xfrm>
          <a:prstGeom prst="rect">
            <a:avLst/>
          </a:prstGeom>
        </p:spPr>
        <p:txBody>
          <a:bodyPr/>
          <a:lstStyle>
            <a:lvl1pPr marL="0" indent="0" algn="ctr">
              <a:buNone/>
              <a:defRPr sz="1800" baseline="0">
                <a:solidFill>
                  <a:schemeClr val="tx1"/>
                </a:solidFill>
              </a:defRPr>
            </a:lvl1pPr>
          </a:lstStyle>
          <a:p>
            <a:pPr lvl="0"/>
            <a:r>
              <a:rPr lang="en-US" dirty="0"/>
              <a:t>Place text here</a:t>
            </a:r>
          </a:p>
        </p:txBody>
      </p:sp>
      <p:sp>
        <p:nvSpPr>
          <p:cNvPr id="19" name="Text Placeholder 7"/>
          <p:cNvSpPr>
            <a:spLocks noGrp="1"/>
          </p:cNvSpPr>
          <p:nvPr>
            <p:ph type="body" sz="quarter" idx="19" hasCustomPrompt="1"/>
          </p:nvPr>
        </p:nvSpPr>
        <p:spPr>
          <a:xfrm>
            <a:off x="8163079" y="4817924"/>
            <a:ext cx="2498440" cy="406401"/>
          </a:xfrm>
          <a:prstGeom prst="rect">
            <a:avLst/>
          </a:prstGeom>
        </p:spPr>
        <p:txBody>
          <a:bodyPr/>
          <a:lstStyle>
            <a:lvl1pPr marL="0" indent="0" algn="ctr">
              <a:buNone/>
              <a:defRPr sz="1800" baseline="0">
                <a:solidFill>
                  <a:schemeClr val="tx1"/>
                </a:solidFill>
              </a:defRPr>
            </a:lvl1pPr>
          </a:lstStyle>
          <a:p>
            <a:pPr lvl="0"/>
            <a:r>
              <a:rPr lang="en-US" dirty="0"/>
              <a:t>Place text here</a:t>
            </a:r>
          </a:p>
        </p:txBody>
      </p:sp>
      <p:sp>
        <p:nvSpPr>
          <p:cNvPr id="13" name="Text Placeholder 2">
            <a:extLst>
              <a:ext uri="{FF2B5EF4-FFF2-40B4-BE49-F238E27FC236}">
                <a16:creationId xmlns:a16="http://schemas.microsoft.com/office/drawing/2014/main" id="{ADA58A85-C978-55C3-15E0-51498AE1539C}"/>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14" name="Text Placeholder 6">
            <a:extLst>
              <a:ext uri="{FF2B5EF4-FFF2-40B4-BE49-F238E27FC236}">
                <a16:creationId xmlns:a16="http://schemas.microsoft.com/office/drawing/2014/main" id="{3DEFF1E5-698B-29EC-2DA0-8434BF346EC2}"/>
              </a:ext>
            </a:extLst>
          </p:cNvPr>
          <p:cNvSpPr>
            <a:spLocks noGrp="1"/>
          </p:cNvSpPr>
          <p:nvPr>
            <p:ph type="body" sz="quarter" idx="23" hasCustomPrompt="1"/>
          </p:nvPr>
        </p:nvSpPr>
        <p:spPr>
          <a:xfrm>
            <a:off x="625928" y="739630"/>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3546435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Photo grid 5">
    <p:spTree>
      <p:nvGrpSpPr>
        <p:cNvPr id="1" name=""/>
        <p:cNvGrpSpPr/>
        <p:nvPr/>
      </p:nvGrpSpPr>
      <p:grpSpPr>
        <a:xfrm>
          <a:off x="0" y="0"/>
          <a:ext cx="0" cy="0"/>
          <a:chOff x="0" y="0"/>
          <a:chExt cx="0" cy="0"/>
        </a:xfrm>
      </p:grpSpPr>
      <p:sp>
        <p:nvSpPr>
          <p:cNvPr id="2" name="Picture Placeholder 3"/>
          <p:cNvSpPr>
            <a:spLocks noGrp="1"/>
          </p:cNvSpPr>
          <p:nvPr>
            <p:ph type="pic" sz="quarter" idx="10"/>
          </p:nvPr>
        </p:nvSpPr>
        <p:spPr>
          <a:xfrm>
            <a:off x="1277249" y="1430868"/>
            <a:ext cx="2755521" cy="3742549"/>
          </a:xfrm>
          <a:prstGeom prst="rect">
            <a:avLst/>
          </a:prstGeom>
          <a:ln>
            <a:noFill/>
          </a:ln>
        </p:spPr>
        <p:txBody>
          <a:bodyPr anchor="ctr" anchorCtr="0"/>
          <a:lstStyle>
            <a:lvl1pPr marL="0" indent="0" algn="ctr">
              <a:buNone/>
              <a:defRPr sz="1467">
                <a:solidFill>
                  <a:schemeClr val="tx1"/>
                </a:solidFill>
              </a:defRPr>
            </a:lvl1pPr>
          </a:lstStyle>
          <a:p>
            <a:endParaRPr lang="en-US"/>
          </a:p>
        </p:txBody>
      </p:sp>
      <p:sp>
        <p:nvSpPr>
          <p:cNvPr id="9" name="Text Placeholder 7"/>
          <p:cNvSpPr>
            <a:spLocks noGrp="1"/>
          </p:cNvSpPr>
          <p:nvPr>
            <p:ph type="body" sz="quarter" idx="15" hasCustomPrompt="1"/>
          </p:nvPr>
        </p:nvSpPr>
        <p:spPr>
          <a:xfrm>
            <a:off x="1405788" y="5479776"/>
            <a:ext cx="2498440" cy="406401"/>
          </a:xfrm>
          <a:prstGeom prst="rect">
            <a:avLst/>
          </a:prstGeom>
        </p:spPr>
        <p:txBody>
          <a:bodyPr/>
          <a:lstStyle>
            <a:lvl1pPr marL="0" indent="0" algn="ctr">
              <a:buNone/>
              <a:defRPr sz="1600" baseline="0">
                <a:solidFill>
                  <a:schemeClr val="tx1"/>
                </a:solidFill>
              </a:defRPr>
            </a:lvl1pPr>
          </a:lstStyle>
          <a:p>
            <a:pPr lvl="0"/>
            <a:r>
              <a:rPr lang="en-US" dirty="0"/>
              <a:t>Place text here</a:t>
            </a:r>
          </a:p>
        </p:txBody>
      </p:sp>
      <p:sp>
        <p:nvSpPr>
          <p:cNvPr id="18" name="Text Placeholder 7"/>
          <p:cNvSpPr>
            <a:spLocks noGrp="1"/>
          </p:cNvSpPr>
          <p:nvPr>
            <p:ph type="body" sz="quarter" idx="18" hasCustomPrompt="1"/>
          </p:nvPr>
        </p:nvSpPr>
        <p:spPr>
          <a:xfrm>
            <a:off x="4784435" y="5479776"/>
            <a:ext cx="2498440" cy="406401"/>
          </a:xfrm>
          <a:prstGeom prst="rect">
            <a:avLst/>
          </a:prstGeom>
        </p:spPr>
        <p:txBody>
          <a:bodyPr/>
          <a:lstStyle>
            <a:lvl1pPr marL="0" indent="0" algn="ctr">
              <a:buNone/>
              <a:defRPr sz="1600" baseline="0">
                <a:solidFill>
                  <a:schemeClr val="tx1"/>
                </a:solidFill>
              </a:defRPr>
            </a:lvl1pPr>
          </a:lstStyle>
          <a:p>
            <a:pPr lvl="0"/>
            <a:r>
              <a:rPr lang="en-US" dirty="0"/>
              <a:t>Place text here</a:t>
            </a:r>
          </a:p>
        </p:txBody>
      </p:sp>
      <p:sp>
        <p:nvSpPr>
          <p:cNvPr id="19" name="Text Placeholder 7"/>
          <p:cNvSpPr>
            <a:spLocks noGrp="1"/>
          </p:cNvSpPr>
          <p:nvPr>
            <p:ph type="body" sz="quarter" idx="19" hasCustomPrompt="1"/>
          </p:nvPr>
        </p:nvSpPr>
        <p:spPr>
          <a:xfrm>
            <a:off x="8163079" y="5479774"/>
            <a:ext cx="2498440" cy="406401"/>
          </a:xfrm>
          <a:prstGeom prst="rect">
            <a:avLst/>
          </a:prstGeom>
        </p:spPr>
        <p:txBody>
          <a:bodyPr/>
          <a:lstStyle>
            <a:lvl1pPr marL="0" indent="0" algn="ctr">
              <a:buNone/>
              <a:defRPr sz="1867" baseline="0">
                <a:solidFill>
                  <a:schemeClr val="tx1"/>
                </a:solidFill>
              </a:defRPr>
            </a:lvl1pPr>
          </a:lstStyle>
          <a:p>
            <a:pPr lvl="0"/>
            <a:r>
              <a:rPr lang="en-US" dirty="0"/>
              <a:t>Place text here</a:t>
            </a:r>
          </a:p>
        </p:txBody>
      </p:sp>
      <p:sp>
        <p:nvSpPr>
          <p:cNvPr id="10" name="Picture Placeholder 3">
            <a:extLst>
              <a:ext uri="{FF2B5EF4-FFF2-40B4-BE49-F238E27FC236}">
                <a16:creationId xmlns:a16="http://schemas.microsoft.com/office/drawing/2014/main" id="{5912C578-2CFA-2609-B2B9-3A660B33A60F}"/>
              </a:ext>
            </a:extLst>
          </p:cNvPr>
          <p:cNvSpPr>
            <a:spLocks noGrp="1"/>
          </p:cNvSpPr>
          <p:nvPr>
            <p:ph type="pic" sz="quarter" idx="20"/>
          </p:nvPr>
        </p:nvSpPr>
        <p:spPr>
          <a:xfrm>
            <a:off x="4709773" y="1430868"/>
            <a:ext cx="2755521" cy="3742549"/>
          </a:xfrm>
          <a:prstGeom prst="rect">
            <a:avLst/>
          </a:prstGeom>
          <a:ln>
            <a:noFill/>
          </a:ln>
        </p:spPr>
        <p:txBody>
          <a:bodyPr anchor="ctr" anchorCtr="0"/>
          <a:lstStyle>
            <a:lvl1pPr marL="0" indent="0" algn="ctr">
              <a:buNone/>
              <a:defRPr sz="1467">
                <a:solidFill>
                  <a:schemeClr val="tx1"/>
                </a:solidFill>
              </a:defRPr>
            </a:lvl1pPr>
          </a:lstStyle>
          <a:p>
            <a:endParaRPr lang="en-US"/>
          </a:p>
        </p:txBody>
      </p:sp>
      <p:sp>
        <p:nvSpPr>
          <p:cNvPr id="11" name="Picture Placeholder 3">
            <a:extLst>
              <a:ext uri="{FF2B5EF4-FFF2-40B4-BE49-F238E27FC236}">
                <a16:creationId xmlns:a16="http://schemas.microsoft.com/office/drawing/2014/main" id="{75019E6F-7EDE-0A1E-A05A-9C903808C1F4}"/>
              </a:ext>
            </a:extLst>
          </p:cNvPr>
          <p:cNvSpPr>
            <a:spLocks noGrp="1"/>
          </p:cNvSpPr>
          <p:nvPr>
            <p:ph type="pic" sz="quarter" idx="21"/>
          </p:nvPr>
        </p:nvSpPr>
        <p:spPr>
          <a:xfrm>
            <a:off x="8034540" y="1430868"/>
            <a:ext cx="2755521" cy="3742549"/>
          </a:xfrm>
          <a:prstGeom prst="rect">
            <a:avLst/>
          </a:prstGeom>
          <a:ln>
            <a:noFill/>
          </a:ln>
        </p:spPr>
        <p:txBody>
          <a:bodyPr anchor="ctr" anchorCtr="0"/>
          <a:lstStyle>
            <a:lvl1pPr marL="0" indent="0" algn="ctr">
              <a:buNone/>
              <a:defRPr sz="1467">
                <a:solidFill>
                  <a:schemeClr val="tx1"/>
                </a:solidFill>
              </a:defRPr>
            </a:lvl1pPr>
          </a:lstStyle>
          <a:p>
            <a:endParaRPr lang="en-US"/>
          </a:p>
        </p:txBody>
      </p:sp>
      <p:sp>
        <p:nvSpPr>
          <p:cNvPr id="12" name="Text Placeholder 6">
            <a:extLst>
              <a:ext uri="{FF2B5EF4-FFF2-40B4-BE49-F238E27FC236}">
                <a16:creationId xmlns:a16="http://schemas.microsoft.com/office/drawing/2014/main" id="{F1968240-A2D7-3AFB-E139-4C8B1C67EA55}"/>
              </a:ext>
            </a:extLst>
          </p:cNvPr>
          <p:cNvSpPr>
            <a:spLocks noGrp="1"/>
          </p:cNvSpPr>
          <p:nvPr>
            <p:ph type="body" sz="quarter" idx="90" hasCustomPrompt="1"/>
          </p:nvPr>
        </p:nvSpPr>
        <p:spPr>
          <a:xfrm>
            <a:off x="625928" y="450012"/>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2175324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Photo grid 6">
    <p:spTree>
      <p:nvGrpSpPr>
        <p:cNvPr id="1" name=""/>
        <p:cNvGrpSpPr/>
        <p:nvPr/>
      </p:nvGrpSpPr>
      <p:grpSpPr>
        <a:xfrm>
          <a:off x="0" y="0"/>
          <a:ext cx="0" cy="0"/>
          <a:chOff x="0" y="0"/>
          <a:chExt cx="0" cy="0"/>
        </a:xfrm>
      </p:grpSpPr>
      <p:sp>
        <p:nvSpPr>
          <p:cNvPr id="10" name="Picture Placeholder 6">
            <a:extLst>
              <a:ext uri="{FF2B5EF4-FFF2-40B4-BE49-F238E27FC236}">
                <a16:creationId xmlns:a16="http://schemas.microsoft.com/office/drawing/2014/main" id="{2C94DA5F-CCF7-A048-8A5D-EE8276E9014F}"/>
              </a:ext>
            </a:extLst>
          </p:cNvPr>
          <p:cNvSpPr>
            <a:spLocks noGrp="1"/>
          </p:cNvSpPr>
          <p:nvPr>
            <p:ph type="pic" sz="quarter" idx="10"/>
          </p:nvPr>
        </p:nvSpPr>
        <p:spPr>
          <a:xfrm>
            <a:off x="6087533" y="2"/>
            <a:ext cx="2737152" cy="4409831"/>
          </a:xfrm>
          <a:prstGeom prst="rect">
            <a:avLst/>
          </a:prstGeom>
        </p:spPr>
        <p:txBody>
          <a:bodyPr anchor="ctr" anchorCtr="0"/>
          <a:lstStyle>
            <a:lvl1pPr marL="0" indent="0" algn="ctr">
              <a:buNone/>
              <a:defRPr>
                <a:solidFill>
                  <a:schemeClr val="tx1"/>
                </a:solidFill>
              </a:defRPr>
            </a:lvl1pPr>
          </a:lstStyle>
          <a:p>
            <a:endParaRPr lang="en-US" dirty="0"/>
          </a:p>
        </p:txBody>
      </p:sp>
      <p:sp>
        <p:nvSpPr>
          <p:cNvPr id="13" name="Picture Placeholder 6">
            <a:extLst>
              <a:ext uri="{FF2B5EF4-FFF2-40B4-BE49-F238E27FC236}">
                <a16:creationId xmlns:a16="http://schemas.microsoft.com/office/drawing/2014/main" id="{4C8B1DB1-55C6-E44A-9630-610A391F3189}"/>
              </a:ext>
            </a:extLst>
          </p:cNvPr>
          <p:cNvSpPr>
            <a:spLocks noGrp="1"/>
          </p:cNvSpPr>
          <p:nvPr>
            <p:ph type="pic" sz="quarter" idx="33"/>
          </p:nvPr>
        </p:nvSpPr>
        <p:spPr>
          <a:xfrm>
            <a:off x="6087533" y="4645904"/>
            <a:ext cx="2737152" cy="2212096"/>
          </a:xfrm>
          <a:prstGeom prst="rect">
            <a:avLst/>
          </a:prstGeom>
        </p:spPr>
        <p:txBody>
          <a:bodyPr anchor="ctr" anchorCtr="0"/>
          <a:lstStyle>
            <a:lvl1pPr marL="0" indent="0" algn="ctr">
              <a:buNone/>
              <a:defRPr>
                <a:solidFill>
                  <a:schemeClr val="tx1"/>
                </a:solidFill>
              </a:defRPr>
            </a:lvl1pPr>
          </a:lstStyle>
          <a:p>
            <a:endParaRPr lang="en-US" dirty="0"/>
          </a:p>
        </p:txBody>
      </p:sp>
      <p:sp>
        <p:nvSpPr>
          <p:cNvPr id="14" name="Picture Placeholder 6">
            <a:extLst>
              <a:ext uri="{FF2B5EF4-FFF2-40B4-BE49-F238E27FC236}">
                <a16:creationId xmlns:a16="http://schemas.microsoft.com/office/drawing/2014/main" id="{00000B7C-B9C2-3692-DA0C-7CD43971473C}"/>
              </a:ext>
            </a:extLst>
          </p:cNvPr>
          <p:cNvSpPr>
            <a:spLocks noGrp="1"/>
          </p:cNvSpPr>
          <p:nvPr>
            <p:ph type="pic" sz="quarter" idx="34"/>
          </p:nvPr>
        </p:nvSpPr>
        <p:spPr>
          <a:xfrm>
            <a:off x="9106505" y="2448171"/>
            <a:ext cx="2737152" cy="4409831"/>
          </a:xfrm>
          <a:prstGeom prst="rect">
            <a:avLst/>
          </a:prstGeom>
        </p:spPr>
        <p:txBody>
          <a:bodyPr anchor="ctr" anchorCtr="0"/>
          <a:lstStyle>
            <a:lvl1pPr marL="0" indent="0" algn="ctr">
              <a:buNone/>
              <a:defRPr>
                <a:solidFill>
                  <a:schemeClr val="tx1"/>
                </a:solidFill>
              </a:defRPr>
            </a:lvl1pPr>
          </a:lstStyle>
          <a:p>
            <a:endParaRPr lang="en-US" dirty="0"/>
          </a:p>
        </p:txBody>
      </p:sp>
      <p:sp>
        <p:nvSpPr>
          <p:cNvPr id="16" name="Picture Placeholder 6">
            <a:extLst>
              <a:ext uri="{FF2B5EF4-FFF2-40B4-BE49-F238E27FC236}">
                <a16:creationId xmlns:a16="http://schemas.microsoft.com/office/drawing/2014/main" id="{66766FEE-7FB9-ABDC-C0E5-6CCEACB6769D}"/>
              </a:ext>
            </a:extLst>
          </p:cNvPr>
          <p:cNvSpPr>
            <a:spLocks noGrp="1"/>
          </p:cNvSpPr>
          <p:nvPr>
            <p:ph type="pic" sz="quarter" idx="35"/>
          </p:nvPr>
        </p:nvSpPr>
        <p:spPr>
          <a:xfrm>
            <a:off x="9106505" y="-7181"/>
            <a:ext cx="2737152" cy="2212096"/>
          </a:xfrm>
          <a:prstGeom prst="rect">
            <a:avLst/>
          </a:prstGeom>
        </p:spPr>
        <p:txBody>
          <a:bodyPr anchor="ctr" anchorCtr="0"/>
          <a:lstStyle>
            <a:lvl1pPr marL="0" indent="0" algn="ctr">
              <a:buNone/>
              <a:defRPr>
                <a:solidFill>
                  <a:schemeClr val="tx1"/>
                </a:solidFill>
              </a:defRPr>
            </a:lvl1pPr>
          </a:lstStyle>
          <a:p>
            <a:endParaRPr lang="en-US" dirty="0"/>
          </a:p>
        </p:txBody>
      </p:sp>
      <p:sp>
        <p:nvSpPr>
          <p:cNvPr id="11" name="Title 1">
            <a:extLst>
              <a:ext uri="{FF2B5EF4-FFF2-40B4-BE49-F238E27FC236}">
                <a16:creationId xmlns:a16="http://schemas.microsoft.com/office/drawing/2014/main" id="{A089A6F4-712F-CDCA-8B9E-9557816C62EB}"/>
              </a:ext>
            </a:extLst>
          </p:cNvPr>
          <p:cNvSpPr>
            <a:spLocks noGrp="1"/>
          </p:cNvSpPr>
          <p:nvPr>
            <p:ph type="ctrTitle" hasCustomPrompt="1"/>
          </p:nvPr>
        </p:nvSpPr>
        <p:spPr>
          <a:xfrm>
            <a:off x="632125" y="1761828"/>
            <a:ext cx="3489235" cy="443753"/>
          </a:xfrm>
          <a:prstGeom prst="rect">
            <a:avLst/>
          </a:prstGeom>
        </p:spPr>
        <p:txBody>
          <a:bodyPr lIns="0" tIns="0" rIns="0" bIns="0" anchor="b"/>
          <a:lstStyle>
            <a:lvl1pPr marL="0" indent="0" algn="l">
              <a:lnSpc>
                <a:spcPct val="100000"/>
              </a:lnSpc>
              <a:buFont typeface="Arial" panose="020B0604020202020204" pitchFamily="34" charset="0"/>
              <a:buNone/>
              <a:defRPr sz="3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Heading </a:t>
            </a:r>
            <a:endParaRPr lang="en-US" dirty="0"/>
          </a:p>
        </p:txBody>
      </p:sp>
      <p:sp>
        <p:nvSpPr>
          <p:cNvPr id="17" name="Text Placeholder 2">
            <a:extLst>
              <a:ext uri="{FF2B5EF4-FFF2-40B4-BE49-F238E27FC236}">
                <a16:creationId xmlns:a16="http://schemas.microsoft.com/office/drawing/2014/main" id="{972BF7ED-AC89-B066-6405-86D841A4EB03}"/>
              </a:ext>
            </a:extLst>
          </p:cNvPr>
          <p:cNvSpPr>
            <a:spLocks noGrp="1"/>
          </p:cNvSpPr>
          <p:nvPr>
            <p:ph type="body" sz="quarter" idx="16" hasCustomPrompt="1"/>
          </p:nvPr>
        </p:nvSpPr>
        <p:spPr>
          <a:xfrm>
            <a:off x="632125" y="2372473"/>
            <a:ext cx="3489235" cy="182881"/>
          </a:xfrm>
          <a:prstGeom prst="rect">
            <a:avLst/>
          </a:prstGeom>
        </p:spPr>
        <p:txBody>
          <a:bodyPr lIns="0" tIns="0" rIns="0" bIns="0"/>
          <a:lstStyle>
            <a:lvl1pPr marL="0" indent="0">
              <a:buFont typeface="Arial" panose="020B0604020202020204" pitchFamily="34" charset="0"/>
              <a:buNone/>
              <a:defRPr sz="16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a:t>
            </a:r>
          </a:p>
        </p:txBody>
      </p:sp>
      <p:sp>
        <p:nvSpPr>
          <p:cNvPr id="18" name="Text Placeholder 2">
            <a:extLst>
              <a:ext uri="{FF2B5EF4-FFF2-40B4-BE49-F238E27FC236}">
                <a16:creationId xmlns:a16="http://schemas.microsoft.com/office/drawing/2014/main" id="{0A9F1691-DBBD-8959-76B0-C07758051C17}"/>
              </a:ext>
            </a:extLst>
          </p:cNvPr>
          <p:cNvSpPr>
            <a:spLocks noGrp="1"/>
          </p:cNvSpPr>
          <p:nvPr>
            <p:ph type="body" sz="quarter" idx="30" hasCustomPrompt="1"/>
          </p:nvPr>
        </p:nvSpPr>
        <p:spPr>
          <a:xfrm>
            <a:off x="632125" y="2803020"/>
            <a:ext cx="3489235" cy="1078213"/>
          </a:xfrm>
          <a:prstGeom prst="rect">
            <a:avLst/>
          </a:prstGeom>
        </p:spPr>
        <p:txBody>
          <a:bodyPr lIns="0" tIns="0" rIns="0" bIns="0"/>
          <a:lstStyle>
            <a:lvl1pPr marL="0" marR="0" indent="0" algn="l" defTabSz="912276" rtl="0" eaLnBrk="1" fontAlgn="base" latinLnBrk="0" hangingPunct="1">
              <a:lnSpc>
                <a:spcPts val="1733"/>
              </a:lnSpc>
              <a:spcBef>
                <a:spcPts val="0"/>
              </a:spcBef>
              <a:spcAft>
                <a:spcPts val="800"/>
              </a:spcAft>
              <a:buClr>
                <a:schemeClr val="tx2"/>
              </a:buClr>
              <a:buSzPct val="90000"/>
              <a:buFont typeface="Arial" panose="020B0604020202020204" pitchFamily="34" charset="0"/>
              <a:buNone/>
              <a:tabLst/>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a:t>
            </a:r>
          </a:p>
          <a:p>
            <a:pPr lvl="0"/>
            <a:endParaRPr lang="en-GB" dirty="0"/>
          </a:p>
        </p:txBody>
      </p:sp>
      <p:sp>
        <p:nvSpPr>
          <p:cNvPr id="12" name="Text Placeholder 2">
            <a:extLst>
              <a:ext uri="{FF2B5EF4-FFF2-40B4-BE49-F238E27FC236}">
                <a16:creationId xmlns:a16="http://schemas.microsoft.com/office/drawing/2014/main" id="{C9340E82-B158-1238-2658-3BE2D616C842}"/>
              </a:ext>
            </a:extLst>
          </p:cNvPr>
          <p:cNvSpPr>
            <a:spLocks noGrp="1"/>
          </p:cNvSpPr>
          <p:nvPr>
            <p:ph type="body" sz="quarter" idx="14" hasCustomPrompt="1"/>
          </p:nvPr>
        </p:nvSpPr>
        <p:spPr>
          <a:xfrm>
            <a:off x="632127" y="431800"/>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Tree>
    <p:extLst>
      <p:ext uri="{BB962C8B-B14F-4D97-AF65-F5344CB8AC3E}">
        <p14:creationId xmlns:p14="http://schemas.microsoft.com/office/powerpoint/2010/main" val="11040611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4" pos="356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ansition Righ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4A31272-7678-5F4F-BF05-F087FA2FC8E9}"/>
              </a:ext>
            </a:extLst>
          </p:cNvPr>
          <p:cNvSpPr>
            <a:spLocks noGrp="1"/>
          </p:cNvSpPr>
          <p:nvPr>
            <p:ph type="ctrTitle" hasCustomPrompt="1"/>
          </p:nvPr>
        </p:nvSpPr>
        <p:spPr>
          <a:xfrm>
            <a:off x="609601" y="3101870"/>
            <a:ext cx="10972801" cy="1262529"/>
          </a:xfrm>
          <a:prstGeom prst="rect">
            <a:avLst/>
          </a:prstGeom>
        </p:spPr>
        <p:txBody>
          <a:bodyPr anchor="ctr"/>
          <a:lstStyle>
            <a:lvl1pPr marL="0" indent="0" algn="r">
              <a:lnSpc>
                <a:spcPts val="4800"/>
              </a:lnSpc>
              <a:buFont typeface="Arial" panose="020B0604020202020204" pitchFamily="34" charset="0"/>
              <a:buNone/>
              <a:defRPr sz="4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Transition slide goes here</a:t>
            </a:r>
            <a:endParaRPr lang="en-US" dirty="0"/>
          </a:p>
        </p:txBody>
      </p:sp>
      <p:sp>
        <p:nvSpPr>
          <p:cNvPr id="9" name="Text Placeholder 2">
            <a:extLst>
              <a:ext uri="{FF2B5EF4-FFF2-40B4-BE49-F238E27FC236}">
                <a16:creationId xmlns:a16="http://schemas.microsoft.com/office/drawing/2014/main" id="{DECC8AF0-3BE8-4648-B8CF-BE366F78ABFC}"/>
              </a:ext>
            </a:extLst>
          </p:cNvPr>
          <p:cNvSpPr>
            <a:spLocks noGrp="1"/>
          </p:cNvSpPr>
          <p:nvPr>
            <p:ph type="body" sz="quarter" idx="14" hasCustomPrompt="1"/>
          </p:nvPr>
        </p:nvSpPr>
        <p:spPr>
          <a:xfrm>
            <a:off x="609603" y="431802"/>
            <a:ext cx="10972800" cy="398668"/>
          </a:xfrm>
          <a:prstGeom prst="rect">
            <a:avLst/>
          </a:prstGeom>
        </p:spPr>
        <p:txBody>
          <a:bodyPr lIns="0" tIns="0" rIns="0" bIns="0"/>
          <a:lstStyle>
            <a:lvl1pPr marL="0" indent="0" algn="r">
              <a:buFont typeface="Arial" panose="020B0604020202020204" pitchFamily="34" charset="0"/>
              <a:buNone/>
              <a:defRPr sz="1333"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13" name="TextBox 12">
            <a:extLst>
              <a:ext uri="{FF2B5EF4-FFF2-40B4-BE49-F238E27FC236}">
                <a16:creationId xmlns:a16="http://schemas.microsoft.com/office/drawing/2014/main" id="{C4D79563-9547-9B5C-F7F4-A016B119A7E7}"/>
              </a:ext>
            </a:extLst>
          </p:cNvPr>
          <p:cNvSpPr txBox="1"/>
          <p:nvPr userDrawn="1"/>
        </p:nvSpPr>
        <p:spPr>
          <a:xfrm>
            <a:off x="4358642" y="-548640"/>
            <a:ext cx="184731" cy="369332"/>
          </a:xfrm>
          <a:prstGeom prst="rect">
            <a:avLst/>
          </a:prstGeom>
          <a:noFill/>
        </p:spPr>
        <p:txBody>
          <a:bodyPr wrap="none" rtlCol="0">
            <a:spAutoFit/>
          </a:bodyPr>
          <a:lstStyle/>
          <a:p>
            <a:endParaRPr lang="en-US" dirty="0">
              <a:latin typeface="+mn-lt"/>
            </a:endParaRPr>
          </a:p>
        </p:txBody>
      </p:sp>
    </p:spTree>
    <p:extLst>
      <p:ext uri="{BB962C8B-B14F-4D97-AF65-F5344CB8AC3E}">
        <p14:creationId xmlns:p14="http://schemas.microsoft.com/office/powerpoint/2010/main" val="11264039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Closing">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26AD5A65-A7EB-424E-8ADF-62E6668815B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038770" y="2921000"/>
            <a:ext cx="2114461" cy="874949"/>
          </a:xfrm>
          <a:prstGeom prst="rect">
            <a:avLst/>
          </a:prstGeom>
        </p:spPr>
      </p:pic>
    </p:spTree>
    <p:extLst>
      <p:ext uri="{BB962C8B-B14F-4D97-AF65-F5344CB8AC3E}">
        <p14:creationId xmlns:p14="http://schemas.microsoft.com/office/powerpoint/2010/main" val="10180606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Sky Closing">
    <p:bg>
      <p:bgPr>
        <a:solidFill>
          <a:schemeClr val="accent1"/>
        </a:solidFill>
        <a:effectLst/>
      </p:bgPr>
    </p:bg>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26AD5A65-A7EB-424E-8ADF-62E6668815B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038770" y="2921000"/>
            <a:ext cx="2114461" cy="874949"/>
          </a:xfrm>
          <a:prstGeom prst="rect">
            <a:avLst/>
          </a:prstGeom>
        </p:spPr>
      </p:pic>
    </p:spTree>
    <p:extLst>
      <p:ext uri="{BB962C8B-B14F-4D97-AF65-F5344CB8AC3E}">
        <p14:creationId xmlns:p14="http://schemas.microsoft.com/office/powerpoint/2010/main" val="4375656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p:cSld name="Title Slide">
    <p:bg>
      <p:bgPr>
        <a:solidFill>
          <a:schemeClr val="accent1"/>
        </a:solidFill>
        <a:effectLst/>
      </p:bgPr>
    </p:bg>
    <p:spTree>
      <p:nvGrpSpPr>
        <p:cNvPr id="1" name=""/>
        <p:cNvGrpSpPr/>
        <p:nvPr/>
      </p:nvGrpSpPr>
      <p:grpSpPr>
        <a:xfrm>
          <a:off x="0" y="0"/>
          <a:ext cx="0" cy="0"/>
          <a:chOff x="0" y="0"/>
          <a:chExt cx="0" cy="0"/>
        </a:xfrm>
      </p:grpSpPr>
      <p:sp>
        <p:nvSpPr>
          <p:cNvPr id="16" name="Subtitle 2"/>
          <p:cNvSpPr>
            <a:spLocks noGrp="1"/>
          </p:cNvSpPr>
          <p:nvPr>
            <p:ph type="subTitle" idx="1" hasCustomPrompt="1"/>
          </p:nvPr>
        </p:nvSpPr>
        <p:spPr>
          <a:xfrm>
            <a:off x="625995" y="5142315"/>
            <a:ext cx="11061895" cy="384175"/>
          </a:xfrm>
          <a:prstGeom prst="rect">
            <a:avLst/>
          </a:prstGeom>
        </p:spPr>
        <p:txBody>
          <a:bodyPr lIns="91420" tIns="45710" rIns="91420" bIns="45710" anchor="b" anchorCtr="0">
            <a:noAutofit/>
          </a:bodyPr>
          <a:lstStyle>
            <a:lvl1pPr marL="0" indent="0" algn="l">
              <a:buNone/>
              <a:defRPr sz="2400" b="0" i="0">
                <a:solidFill>
                  <a:schemeClr val="bg1"/>
                </a:solidFill>
                <a:latin typeface="+mn-lt"/>
                <a:cs typeface="CiscoSansTT ExtraLight"/>
              </a:defRPr>
            </a:lvl1pPr>
            <a:lvl2pPr marL="457130" indent="0" algn="ctr">
              <a:buNone/>
              <a:defRPr>
                <a:solidFill>
                  <a:schemeClr val="tx1">
                    <a:tint val="75000"/>
                  </a:schemeClr>
                </a:solidFill>
              </a:defRPr>
            </a:lvl2pPr>
            <a:lvl3pPr marL="914270" indent="0" algn="ctr">
              <a:buNone/>
              <a:defRPr>
                <a:solidFill>
                  <a:schemeClr val="tx1">
                    <a:tint val="75000"/>
                  </a:schemeClr>
                </a:solidFill>
              </a:defRPr>
            </a:lvl3pPr>
            <a:lvl4pPr marL="1371404" indent="0" algn="ctr">
              <a:buNone/>
              <a:defRPr>
                <a:solidFill>
                  <a:schemeClr val="tx1">
                    <a:tint val="75000"/>
                  </a:schemeClr>
                </a:solidFill>
              </a:defRPr>
            </a:lvl4pPr>
            <a:lvl5pPr marL="1828542" indent="0" algn="ctr">
              <a:buNone/>
              <a:defRPr>
                <a:solidFill>
                  <a:schemeClr val="tx1">
                    <a:tint val="75000"/>
                  </a:schemeClr>
                </a:solidFill>
              </a:defRPr>
            </a:lvl5pPr>
            <a:lvl6pPr marL="2285672" indent="0" algn="ctr">
              <a:buNone/>
              <a:defRPr>
                <a:solidFill>
                  <a:schemeClr val="tx1">
                    <a:tint val="75000"/>
                  </a:schemeClr>
                </a:solidFill>
              </a:defRPr>
            </a:lvl6pPr>
            <a:lvl7pPr marL="2742813" indent="0" algn="ctr">
              <a:buNone/>
              <a:defRPr>
                <a:solidFill>
                  <a:schemeClr val="tx1">
                    <a:tint val="75000"/>
                  </a:schemeClr>
                </a:solidFill>
              </a:defRPr>
            </a:lvl7pPr>
            <a:lvl8pPr marL="3199947" indent="0" algn="ctr">
              <a:buNone/>
              <a:defRPr>
                <a:solidFill>
                  <a:schemeClr val="tx1">
                    <a:tint val="75000"/>
                  </a:schemeClr>
                </a:solidFill>
              </a:defRPr>
            </a:lvl8pPr>
            <a:lvl9pPr marL="3657085" indent="0" algn="ctr">
              <a:buNone/>
              <a:defRPr>
                <a:solidFill>
                  <a:schemeClr val="tx1">
                    <a:tint val="75000"/>
                  </a:schemeClr>
                </a:solidFill>
              </a:defRPr>
            </a:lvl9pPr>
          </a:lstStyle>
          <a:p>
            <a:r>
              <a:rPr lang="en-GB" dirty="0"/>
              <a:t>Speaker Name</a:t>
            </a:r>
            <a:endParaRPr lang="en-US" dirty="0"/>
          </a:p>
        </p:txBody>
      </p:sp>
      <p:sp>
        <p:nvSpPr>
          <p:cNvPr id="17" name="Text Placeholder 38"/>
          <p:cNvSpPr>
            <a:spLocks noGrp="1"/>
          </p:cNvSpPr>
          <p:nvPr>
            <p:ph type="body" sz="quarter" idx="11" hasCustomPrompt="1"/>
          </p:nvPr>
        </p:nvSpPr>
        <p:spPr>
          <a:xfrm>
            <a:off x="625995" y="5430226"/>
            <a:ext cx="11061895" cy="384175"/>
          </a:xfrm>
          <a:prstGeom prst="rect">
            <a:avLst/>
          </a:prstGeom>
        </p:spPr>
        <p:txBody>
          <a:bodyPr lIns="91420" tIns="45710" rIns="91420" bIns="45710"/>
          <a:lstStyle>
            <a:lvl1pPr marL="0" indent="0" algn="l">
              <a:buFontTx/>
              <a:buNone/>
              <a:defRPr lang="en-US" sz="2400" b="0" i="0" kern="1200" dirty="0" smtClean="0">
                <a:solidFill>
                  <a:schemeClr val="bg1"/>
                </a:solidFill>
                <a:latin typeface="+mn-lt"/>
                <a:ea typeface="+mn-ea"/>
                <a:cs typeface="CiscoSansTT ExtraLight"/>
              </a:defRPr>
            </a:lvl1pPr>
            <a:lvl2pPr>
              <a:buFontTx/>
              <a:buNone/>
              <a:defRPr lang="en-US" sz="2000" kern="1200" dirty="0" smtClean="0">
                <a:solidFill>
                  <a:schemeClr val="bg1"/>
                </a:solidFill>
                <a:latin typeface="+mj-lt"/>
                <a:ea typeface="+mn-ea"/>
                <a:cs typeface="+mn-cs"/>
              </a:defRPr>
            </a:lvl2pPr>
            <a:lvl3pPr>
              <a:buFontTx/>
              <a:buNone/>
              <a:defRPr lang="en-US" sz="2000" kern="1200" dirty="0" smtClean="0">
                <a:solidFill>
                  <a:schemeClr val="bg1"/>
                </a:solidFill>
                <a:latin typeface="+mj-lt"/>
                <a:ea typeface="+mn-ea"/>
                <a:cs typeface="+mn-cs"/>
              </a:defRPr>
            </a:lvl3pPr>
            <a:lvl4pPr>
              <a:buFontTx/>
              <a:buNone/>
              <a:defRPr lang="en-US" sz="2000" kern="1200" dirty="0" smtClean="0">
                <a:solidFill>
                  <a:schemeClr val="bg1"/>
                </a:solidFill>
                <a:latin typeface="+mj-lt"/>
                <a:ea typeface="+mn-ea"/>
                <a:cs typeface="+mn-cs"/>
              </a:defRPr>
            </a:lvl4pPr>
            <a:lvl5pPr>
              <a:buFontTx/>
              <a:buNone/>
              <a:defRPr lang="en-US" sz="2000" kern="1200" dirty="0" smtClean="0">
                <a:solidFill>
                  <a:schemeClr val="bg1"/>
                </a:solidFill>
                <a:latin typeface="+mj-lt"/>
                <a:ea typeface="+mn-ea"/>
                <a:cs typeface="+mn-cs"/>
              </a:defRPr>
            </a:lvl5pPr>
          </a:lstStyle>
          <a:p>
            <a:pPr lvl="0"/>
            <a:r>
              <a:rPr lang="en-GB" dirty="0"/>
              <a:t>Speaker Title</a:t>
            </a:r>
          </a:p>
        </p:txBody>
      </p:sp>
      <p:sp>
        <p:nvSpPr>
          <p:cNvPr id="18" name="Text Placeholder 40"/>
          <p:cNvSpPr>
            <a:spLocks noGrp="1"/>
          </p:cNvSpPr>
          <p:nvPr>
            <p:ph type="body" sz="quarter" idx="12" hasCustomPrompt="1"/>
          </p:nvPr>
        </p:nvSpPr>
        <p:spPr>
          <a:xfrm>
            <a:off x="625995" y="5798350"/>
            <a:ext cx="11061895" cy="384175"/>
          </a:xfrm>
          <a:prstGeom prst="rect">
            <a:avLst/>
          </a:prstGeom>
        </p:spPr>
        <p:txBody>
          <a:bodyPr lIns="91420" tIns="45710" rIns="91420" bIns="45710"/>
          <a:lstStyle>
            <a:lvl1pPr marL="0" indent="0" algn="l">
              <a:buFontTx/>
              <a:buNone/>
              <a:defRPr lang="en-US" sz="2400" b="0" i="0" kern="1200" dirty="0" smtClean="0">
                <a:solidFill>
                  <a:schemeClr val="bg1"/>
                </a:solidFill>
                <a:latin typeface="+mn-lt"/>
                <a:ea typeface="+mn-ea"/>
                <a:cs typeface="CiscoSansTT ExtraLight"/>
              </a:defRPr>
            </a:lvl1pPr>
            <a:lvl2pPr>
              <a:buFontTx/>
              <a:buNone/>
              <a:defRPr lang="en-US" sz="2000" kern="1200" dirty="0" smtClean="0">
                <a:solidFill>
                  <a:schemeClr val="bg1"/>
                </a:solidFill>
                <a:latin typeface="+mj-lt"/>
                <a:ea typeface="+mn-ea"/>
                <a:cs typeface="+mn-cs"/>
              </a:defRPr>
            </a:lvl2pPr>
            <a:lvl3pPr>
              <a:buFontTx/>
              <a:buNone/>
              <a:defRPr lang="en-US" sz="2000" kern="1200" dirty="0" smtClean="0">
                <a:solidFill>
                  <a:schemeClr val="bg1"/>
                </a:solidFill>
                <a:latin typeface="+mj-lt"/>
                <a:ea typeface="+mn-ea"/>
                <a:cs typeface="+mn-cs"/>
              </a:defRPr>
            </a:lvl3pPr>
            <a:lvl4pPr>
              <a:buFontTx/>
              <a:buNone/>
              <a:defRPr lang="en-US" sz="2000" kern="1200" dirty="0" smtClean="0">
                <a:solidFill>
                  <a:schemeClr val="bg1"/>
                </a:solidFill>
                <a:latin typeface="+mj-lt"/>
                <a:ea typeface="+mn-ea"/>
                <a:cs typeface="+mn-cs"/>
              </a:defRPr>
            </a:lvl4pPr>
            <a:lvl5pPr>
              <a:buFontTx/>
              <a:buNone/>
              <a:defRPr lang="en-US" sz="2000" kern="1200" dirty="0" smtClean="0">
                <a:solidFill>
                  <a:schemeClr val="bg1"/>
                </a:solidFill>
                <a:latin typeface="+mj-lt"/>
                <a:ea typeface="+mn-ea"/>
                <a:cs typeface="+mn-cs"/>
              </a:defRPr>
            </a:lvl5pPr>
          </a:lstStyle>
          <a:p>
            <a:pPr lvl="0"/>
            <a:r>
              <a:rPr lang="en-GB" dirty="0"/>
              <a:t>Date</a:t>
            </a:r>
          </a:p>
        </p:txBody>
      </p:sp>
      <p:sp>
        <p:nvSpPr>
          <p:cNvPr id="19" name="Text Placeholder 2"/>
          <p:cNvSpPr>
            <a:spLocks noGrp="1"/>
          </p:cNvSpPr>
          <p:nvPr>
            <p:ph type="body" sz="quarter" idx="13" hasCustomPrompt="1"/>
          </p:nvPr>
        </p:nvSpPr>
        <p:spPr>
          <a:xfrm>
            <a:off x="617723" y="4058205"/>
            <a:ext cx="11070167" cy="398668"/>
          </a:xfrm>
          <a:prstGeom prst="rect">
            <a:avLst/>
          </a:prstGeom>
        </p:spPr>
        <p:txBody>
          <a:bodyPr lIns="91420" tIns="45710" rIns="91420" bIns="45710"/>
          <a:lstStyle>
            <a:lvl1pPr marL="0" indent="0">
              <a:buFont typeface="Arial" panose="020B0604020202020204" pitchFamily="34" charset="0"/>
              <a:buNone/>
              <a:defRPr sz="2933" b="0" i="0" baseline="0">
                <a:solidFill>
                  <a:schemeClr val="bg1"/>
                </a:solidFill>
                <a:latin typeface="+mj-lt"/>
                <a:cs typeface="CiscoSansTT ExtraLight"/>
              </a:defRPr>
            </a:lvl1pPr>
            <a:lvl2pPr marL="406365" indent="0">
              <a:buNone/>
              <a:defRPr/>
            </a:lvl2pPr>
            <a:lvl3pPr marL="569854" indent="0">
              <a:buNone/>
              <a:defRPr/>
            </a:lvl3pPr>
            <a:lvl4pPr marL="688908" indent="0">
              <a:buNone/>
              <a:defRPr/>
            </a:lvl4pPr>
            <a:lvl5pPr marL="801608" indent="0">
              <a:buNone/>
              <a:defRPr/>
            </a:lvl5pPr>
          </a:lstStyle>
          <a:p>
            <a:pPr lvl="0"/>
            <a:r>
              <a:rPr lang="en-GB" dirty="0"/>
              <a:t>Subtitle Goes Here</a:t>
            </a:r>
          </a:p>
        </p:txBody>
      </p:sp>
      <p:sp>
        <p:nvSpPr>
          <p:cNvPr id="20" name="Title 1"/>
          <p:cNvSpPr>
            <a:spLocks noGrp="1"/>
          </p:cNvSpPr>
          <p:nvPr>
            <p:ph type="ctrTitle" hasCustomPrompt="1"/>
          </p:nvPr>
        </p:nvSpPr>
        <p:spPr>
          <a:xfrm>
            <a:off x="567687" y="3296223"/>
            <a:ext cx="11120203" cy="859640"/>
          </a:xfrm>
          <a:prstGeom prst="rect">
            <a:avLst/>
          </a:prstGeom>
        </p:spPr>
        <p:txBody>
          <a:bodyPr anchor="b"/>
          <a:lstStyle>
            <a:lvl1pPr marL="0" indent="0" algn="l">
              <a:lnSpc>
                <a:spcPct val="90000"/>
              </a:lnSpc>
              <a:buFont typeface="Arial" panose="020B0604020202020204" pitchFamily="34" charset="0"/>
              <a:buNone/>
              <a:defRPr sz="5333" b="0" i="0" spc="0" baseline="0">
                <a:solidFill>
                  <a:schemeClr val="bg1"/>
                </a:solidFill>
                <a:latin typeface="+mj-lt"/>
                <a:cs typeface="CiscoSansTT ExtraLight"/>
              </a:defRPr>
            </a:lvl1pPr>
          </a:lstStyle>
          <a:p>
            <a:r>
              <a:rPr lang="en-GB" dirty="0"/>
              <a:t>Presentation Title Goes Here</a:t>
            </a:r>
            <a:endParaRPr lang="en-US" dirty="0"/>
          </a:p>
        </p:txBody>
      </p:sp>
      <p:sp>
        <p:nvSpPr>
          <p:cNvPr id="6" name="Freeform 6"/>
          <p:cNvSpPr>
            <a:spLocks noChangeAspect="1" noEditPoints="1"/>
          </p:cNvSpPr>
          <p:nvPr/>
        </p:nvSpPr>
        <p:spPr bwMode="auto">
          <a:xfrm>
            <a:off x="625995" y="521745"/>
            <a:ext cx="1060704" cy="563500"/>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Tree>
    <p:extLst>
      <p:ext uri="{BB962C8B-B14F-4D97-AF65-F5344CB8AC3E}">
        <p14:creationId xmlns:p14="http://schemas.microsoft.com/office/powerpoint/2010/main" val="276138069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7" name="Title 1"/>
          <p:cNvSpPr>
            <a:spLocks noGrp="1"/>
          </p:cNvSpPr>
          <p:nvPr>
            <p:ph type="ctrTitle" hasCustomPrompt="1"/>
          </p:nvPr>
        </p:nvSpPr>
        <p:spPr>
          <a:xfrm>
            <a:off x="555233" y="1220545"/>
            <a:ext cx="10130723" cy="3426595"/>
          </a:xfrm>
          <a:prstGeom prst="rect">
            <a:avLst/>
          </a:prstGeom>
          <a:noFill/>
        </p:spPr>
        <p:txBody>
          <a:bodyPr anchor="b">
            <a:noAutofit/>
          </a:bodyPr>
          <a:lstStyle>
            <a:lvl1pPr marL="0" indent="0" algn="l">
              <a:lnSpc>
                <a:spcPct val="90000"/>
              </a:lnSpc>
              <a:buFont typeface="Arial" panose="020B0604020202020204" pitchFamily="34" charset="0"/>
              <a:buNone/>
              <a:defRPr sz="6133" b="0" i="0" spc="0" baseline="0">
                <a:solidFill>
                  <a:schemeClr val="tx2"/>
                </a:solidFill>
                <a:latin typeface="+mj-lt"/>
                <a:ea typeface="CiscoSansTT Thin" charset="0"/>
                <a:cs typeface="CiscoSansTT Thin" charset="0"/>
              </a:defRPr>
            </a:lvl1pPr>
          </a:lstStyle>
          <a:p>
            <a:r>
              <a:rPr lang="en-GB" dirty="0"/>
              <a:t>Section Title Goes Here</a:t>
            </a:r>
            <a:endParaRPr lang="en-US" dirty="0"/>
          </a:p>
        </p:txBody>
      </p:sp>
    </p:spTree>
    <p:extLst>
      <p:ext uri="{BB962C8B-B14F-4D97-AF65-F5344CB8AC3E}">
        <p14:creationId xmlns:p14="http://schemas.microsoft.com/office/powerpoint/2010/main" val="253987606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1_Segue_White">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solidFill>
            </a:endParaRPr>
          </a:p>
        </p:txBody>
      </p:sp>
      <p:sp>
        <p:nvSpPr>
          <p:cNvPr id="7" name="Title 1"/>
          <p:cNvSpPr>
            <a:spLocks noGrp="1"/>
          </p:cNvSpPr>
          <p:nvPr>
            <p:ph type="ctrTitle" hasCustomPrompt="1"/>
          </p:nvPr>
        </p:nvSpPr>
        <p:spPr>
          <a:xfrm>
            <a:off x="555233" y="1220545"/>
            <a:ext cx="10130723" cy="3426595"/>
          </a:xfrm>
          <a:prstGeom prst="rect">
            <a:avLst/>
          </a:prstGeom>
          <a:noFill/>
        </p:spPr>
        <p:txBody>
          <a:bodyPr anchor="b">
            <a:noAutofit/>
          </a:bodyPr>
          <a:lstStyle>
            <a:lvl1pPr marL="0" indent="0" algn="l">
              <a:lnSpc>
                <a:spcPct val="90000"/>
              </a:lnSpc>
              <a:buFont typeface="Arial" panose="020B0604020202020204" pitchFamily="34" charset="0"/>
              <a:buNone/>
              <a:defRPr sz="6133" b="0" i="0" spc="0" baseline="0">
                <a:solidFill>
                  <a:schemeClr val="tx2"/>
                </a:solidFill>
                <a:latin typeface="+mj-lt"/>
                <a:ea typeface="CiscoSansTT Thin" charset="0"/>
                <a:cs typeface="CiscoSansTT Thin" charset="0"/>
              </a:defRPr>
            </a:lvl1pPr>
          </a:lstStyle>
          <a:p>
            <a:r>
              <a:rPr lang="en-GB" dirty="0"/>
              <a:t>Section Title Goes Here</a:t>
            </a:r>
            <a:endParaRPr lang="en-US" dirty="0"/>
          </a:p>
        </p:txBody>
      </p:sp>
    </p:spTree>
    <p:extLst>
      <p:ext uri="{BB962C8B-B14F-4D97-AF65-F5344CB8AC3E}">
        <p14:creationId xmlns:p14="http://schemas.microsoft.com/office/powerpoint/2010/main" val="83829455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Quote Slide">
    <p:bg>
      <p:bgPr>
        <a:solidFill>
          <a:schemeClr val="accent5"/>
        </a:solidFill>
        <a:effectLst/>
      </p:bgPr>
    </p:bg>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 name="Text Placeholder 9"/>
          <p:cNvSpPr>
            <a:spLocks noGrp="1"/>
          </p:cNvSpPr>
          <p:nvPr>
            <p:ph type="body" sz="quarter" idx="11"/>
          </p:nvPr>
        </p:nvSpPr>
        <p:spPr>
          <a:xfrm>
            <a:off x="624417" y="5221411"/>
            <a:ext cx="10389144" cy="465808"/>
          </a:xfrm>
          <a:prstGeom prst="rect">
            <a:avLst/>
          </a:prstGeom>
        </p:spPr>
        <p:txBody>
          <a:bodyPr wrap="square" lIns="91420" tIns="45710" rIns="91420" bIns="45710" anchor="b" anchorCtr="0">
            <a:noAutofit/>
          </a:bodyPr>
          <a:lstStyle>
            <a:lvl1pPr marL="0" indent="0" algn="l" defTabSz="804747">
              <a:lnSpc>
                <a:spcPct val="100000"/>
              </a:lnSpc>
              <a:spcBef>
                <a:spcPct val="50000"/>
              </a:spcBef>
              <a:buNone/>
              <a:defRPr sz="2933" b="0" i="0">
                <a:solidFill>
                  <a:schemeClr val="tx2"/>
                </a:solidFill>
                <a:latin typeface="+mn-lt"/>
                <a:cs typeface="CiscoSans ExtraLight"/>
              </a:defRPr>
            </a:lvl1pPr>
            <a:lvl2pPr>
              <a:buFont typeface="Arial" pitchFamily="34" charset="0"/>
              <a:buNone/>
              <a:defRPr sz="1467"/>
            </a:lvl2pPr>
            <a:lvl3pPr>
              <a:buFont typeface="Arial" pitchFamily="34" charset="0"/>
              <a:buNone/>
              <a:defRPr sz="1467"/>
            </a:lvl3pPr>
            <a:lvl4pPr>
              <a:buFont typeface="Arial" pitchFamily="34" charset="0"/>
              <a:buNone/>
              <a:defRPr sz="1467"/>
            </a:lvl4pPr>
            <a:lvl5pPr>
              <a:buFont typeface="Arial" pitchFamily="34" charset="0"/>
              <a:buNone/>
              <a:defRPr sz="1467"/>
            </a:lvl5pPr>
          </a:lstStyle>
          <a:p>
            <a:pPr lvl="0"/>
            <a:r>
              <a:rPr lang="en-US"/>
              <a:t>Edit Master text styles</a:t>
            </a:r>
          </a:p>
        </p:txBody>
      </p:sp>
      <p:sp>
        <p:nvSpPr>
          <p:cNvPr id="4" name="Title 1"/>
          <p:cNvSpPr>
            <a:spLocks noGrp="1"/>
          </p:cNvSpPr>
          <p:nvPr>
            <p:ph type="ctrTitle"/>
          </p:nvPr>
        </p:nvSpPr>
        <p:spPr>
          <a:xfrm>
            <a:off x="383897" y="2054069"/>
            <a:ext cx="10629664" cy="3038449"/>
          </a:xfrm>
          <a:prstGeom prst="rect">
            <a:avLst/>
          </a:prstGeom>
        </p:spPr>
        <p:txBody>
          <a:bodyPr>
            <a:noAutofit/>
          </a:bodyPr>
          <a:lstStyle>
            <a:lvl1pPr marL="244794" indent="-533277" algn="l">
              <a:lnSpc>
                <a:spcPct val="90000"/>
              </a:lnSpc>
              <a:defRPr sz="5333" b="0" i="1" spc="0" baseline="0">
                <a:solidFill>
                  <a:schemeClr val="tx2"/>
                </a:solidFill>
                <a:latin typeface="+mj-lt"/>
                <a:cs typeface="CiscoSans Thin"/>
              </a:defRPr>
            </a:lvl1pPr>
          </a:lstStyle>
          <a:p>
            <a:r>
              <a:rPr lang="en-US"/>
              <a:t>Click to edit Master title style</a:t>
            </a:r>
            <a:endParaRPr lang="en-US" dirty="0"/>
          </a:p>
        </p:txBody>
      </p:sp>
    </p:spTree>
    <p:extLst>
      <p:ext uri="{BB962C8B-B14F-4D97-AF65-F5344CB8AC3E}">
        <p14:creationId xmlns:p14="http://schemas.microsoft.com/office/powerpoint/2010/main" val="260661022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1_Quote Slide">
    <p:bg>
      <p:bgPr>
        <a:solidFill>
          <a:schemeClr val="accent5"/>
        </a:solidFill>
        <a:effectLst/>
      </p:bgPr>
    </p:bg>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solidFill>
            </a:endParaRPr>
          </a:p>
        </p:txBody>
      </p:sp>
      <p:sp>
        <p:nvSpPr>
          <p:cNvPr id="3" name="Text Placeholder 9"/>
          <p:cNvSpPr>
            <a:spLocks noGrp="1"/>
          </p:cNvSpPr>
          <p:nvPr>
            <p:ph type="body" sz="quarter" idx="11"/>
          </p:nvPr>
        </p:nvSpPr>
        <p:spPr>
          <a:xfrm>
            <a:off x="624417" y="5221411"/>
            <a:ext cx="10389144" cy="465808"/>
          </a:xfrm>
          <a:prstGeom prst="rect">
            <a:avLst/>
          </a:prstGeom>
        </p:spPr>
        <p:txBody>
          <a:bodyPr wrap="square" lIns="91420" tIns="45710" rIns="91420" bIns="45710" anchor="b" anchorCtr="0">
            <a:noAutofit/>
          </a:bodyPr>
          <a:lstStyle>
            <a:lvl1pPr marL="0" indent="0" algn="l" defTabSz="804747">
              <a:lnSpc>
                <a:spcPct val="100000"/>
              </a:lnSpc>
              <a:spcBef>
                <a:spcPct val="50000"/>
              </a:spcBef>
              <a:buNone/>
              <a:defRPr sz="2933" b="0" i="0">
                <a:solidFill>
                  <a:schemeClr val="tx2"/>
                </a:solidFill>
                <a:latin typeface="+mn-lt"/>
                <a:cs typeface="CiscoSans ExtraLight"/>
              </a:defRPr>
            </a:lvl1pPr>
            <a:lvl2pPr>
              <a:buFont typeface="Arial" pitchFamily="34" charset="0"/>
              <a:buNone/>
              <a:defRPr sz="1467"/>
            </a:lvl2pPr>
            <a:lvl3pPr>
              <a:buFont typeface="Arial" pitchFamily="34" charset="0"/>
              <a:buNone/>
              <a:defRPr sz="1467"/>
            </a:lvl3pPr>
            <a:lvl4pPr>
              <a:buFont typeface="Arial" pitchFamily="34" charset="0"/>
              <a:buNone/>
              <a:defRPr sz="1467"/>
            </a:lvl4pPr>
            <a:lvl5pPr>
              <a:buFont typeface="Arial" pitchFamily="34" charset="0"/>
              <a:buNone/>
              <a:defRPr sz="1467"/>
            </a:lvl5pPr>
          </a:lstStyle>
          <a:p>
            <a:pPr lvl="0"/>
            <a:r>
              <a:rPr lang="en-US"/>
              <a:t>Edit Master text styles</a:t>
            </a:r>
          </a:p>
        </p:txBody>
      </p:sp>
      <p:sp>
        <p:nvSpPr>
          <p:cNvPr id="4" name="Title 1"/>
          <p:cNvSpPr>
            <a:spLocks noGrp="1"/>
          </p:cNvSpPr>
          <p:nvPr>
            <p:ph type="ctrTitle"/>
          </p:nvPr>
        </p:nvSpPr>
        <p:spPr>
          <a:xfrm>
            <a:off x="383897" y="2054069"/>
            <a:ext cx="10629664" cy="3038449"/>
          </a:xfrm>
          <a:prstGeom prst="rect">
            <a:avLst/>
          </a:prstGeom>
        </p:spPr>
        <p:txBody>
          <a:bodyPr>
            <a:noAutofit/>
          </a:bodyPr>
          <a:lstStyle>
            <a:lvl1pPr marL="244794" indent="-533277" algn="l">
              <a:lnSpc>
                <a:spcPct val="90000"/>
              </a:lnSpc>
              <a:defRPr sz="5333" b="0" i="1" spc="0" baseline="0">
                <a:solidFill>
                  <a:schemeClr val="tx2"/>
                </a:solidFill>
                <a:latin typeface="+mj-lt"/>
                <a:cs typeface="CiscoSans Thin"/>
              </a:defRPr>
            </a:lvl1pPr>
          </a:lstStyle>
          <a:p>
            <a:r>
              <a:rPr lang="en-US"/>
              <a:t>Click to edit Master title style</a:t>
            </a:r>
            <a:endParaRPr lang="en-US" dirty="0"/>
          </a:p>
        </p:txBody>
      </p:sp>
    </p:spTree>
    <p:extLst>
      <p:ext uri="{BB962C8B-B14F-4D97-AF65-F5344CB8AC3E}">
        <p14:creationId xmlns:p14="http://schemas.microsoft.com/office/powerpoint/2010/main" val="43091435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p:cSld name="Full Bleed Photo With Text">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a:prstGeom prst="rect">
            <a:avLst/>
          </a:prstGeom>
        </p:spPr>
        <p:txBody>
          <a:bodyPr vert="horz" lIns="91420" tIns="45710" rIns="91420" bIns="45710"/>
          <a:lstStyle>
            <a:lvl1pPr marL="0" indent="0" algn="ctr">
              <a:buNone/>
              <a:defRPr sz="2933" baseline="0">
                <a:solidFill>
                  <a:schemeClr val="tx2"/>
                </a:solidFill>
                <a:latin typeface="+mj-lt"/>
                <a:cs typeface="CiscoSans ExtraLight"/>
              </a:defRPr>
            </a:lvl1pPr>
          </a:lstStyle>
          <a:p>
            <a:pPr lvl="0"/>
            <a:r>
              <a:rPr lang="en-US" noProof="0"/>
              <a:t>Click icon to add picture</a:t>
            </a:r>
            <a:endParaRPr lang="en-US" noProof="0" dirty="0"/>
          </a:p>
        </p:txBody>
      </p:sp>
      <p:sp>
        <p:nvSpPr>
          <p:cNvPr id="6" name="Text Placeholder 2"/>
          <p:cNvSpPr>
            <a:spLocks noGrp="1"/>
          </p:cNvSpPr>
          <p:nvPr>
            <p:ph type="body" sz="quarter" idx="11"/>
          </p:nvPr>
        </p:nvSpPr>
        <p:spPr bwMode="auto">
          <a:xfrm>
            <a:off x="666751" y="5244400"/>
            <a:ext cx="10852149" cy="641714"/>
          </a:xfrm>
          <a:prstGeom prst="rect">
            <a:avLst/>
          </a:prstGeom>
          <a:noFill/>
        </p:spPr>
        <p:txBody>
          <a:bodyPr wrap="square" lIns="182880" tIns="91440" rIns="182880" bIns="91440" numCol="1" anchor="ctr" anchorCtr="0" compatLnSpc="1">
            <a:prstTxWarp prst="textNoShape">
              <a:avLst/>
            </a:prstTxWarp>
            <a:spAutoFit/>
          </a:bodyPr>
          <a:lstStyle>
            <a:lvl1pPr marL="0" indent="0" algn="ctr">
              <a:lnSpc>
                <a:spcPts val="3867"/>
              </a:lnSpc>
              <a:spcBef>
                <a:spcPts val="0"/>
              </a:spcBef>
              <a:buNone/>
              <a:defRPr sz="3200" i="0">
                <a:solidFill>
                  <a:schemeClr val="tx2"/>
                </a:solidFill>
              </a:defRPr>
            </a:lvl1pPr>
          </a:lstStyle>
          <a:p>
            <a:pPr lvl="0"/>
            <a:r>
              <a:rPr lang="en-US"/>
              <a:t>Edit Master text styles</a:t>
            </a:r>
          </a:p>
        </p:txBody>
      </p:sp>
    </p:spTree>
    <p:extLst>
      <p:ext uri="{BB962C8B-B14F-4D97-AF65-F5344CB8AC3E}">
        <p14:creationId xmlns:p14="http://schemas.microsoft.com/office/powerpoint/2010/main" val="318537025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Half Page Photo With Text">
    <p:bg>
      <p:bgPr>
        <a:solidFill>
          <a:schemeClr val="bg2"/>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 y="2"/>
            <a:ext cx="12401551" cy="3790949"/>
          </a:xfrm>
          <a:prstGeom prst="rect">
            <a:avLst/>
          </a:prstGeom>
          <a:solidFill>
            <a:schemeClr val="bg2"/>
          </a:solidFill>
        </p:spPr>
        <p:txBody>
          <a:bodyPr vert="horz" lIns="91420" tIns="45710" rIns="91420" bIns="45710"/>
          <a:lstStyle>
            <a:lvl1pPr marL="0" indent="0" algn="ctr">
              <a:buNone/>
              <a:defRPr sz="2933" baseline="0">
                <a:solidFill>
                  <a:schemeClr val="tx2"/>
                </a:solidFill>
                <a:latin typeface="+mj-lt"/>
                <a:cs typeface="CiscoSans ExtraLight"/>
              </a:defRPr>
            </a:lvl1pPr>
          </a:lstStyle>
          <a:p>
            <a:pPr lvl="0"/>
            <a:r>
              <a:rPr lang="en-US" noProof="0"/>
              <a:t>Click icon to add picture</a:t>
            </a:r>
            <a:endParaRPr lang="en-US" noProof="0" dirty="0"/>
          </a:p>
        </p:txBody>
      </p:sp>
      <p:sp>
        <p:nvSpPr>
          <p:cNvPr id="4" name="Text Placeholder 3"/>
          <p:cNvSpPr>
            <a:spLocks noGrp="1"/>
          </p:cNvSpPr>
          <p:nvPr>
            <p:ph type="body" sz="quarter" idx="11"/>
          </p:nvPr>
        </p:nvSpPr>
        <p:spPr>
          <a:xfrm>
            <a:off x="598380" y="4072691"/>
            <a:ext cx="11152315" cy="716158"/>
          </a:xfrm>
          <a:prstGeom prst="rect">
            <a:avLst/>
          </a:prstGeom>
        </p:spPr>
        <p:txBody>
          <a:bodyPr vert="horz" wrap="square">
            <a:spAutoFit/>
          </a:bodyPr>
          <a:lstStyle>
            <a:lvl1pPr marL="0" indent="0">
              <a:buNone/>
              <a:defRPr sz="4267" baseline="0">
                <a:solidFill>
                  <a:schemeClr val="tx2"/>
                </a:solidFill>
                <a:latin typeface="+mj-lt"/>
              </a:defRPr>
            </a:lvl1pPr>
          </a:lstStyle>
          <a:p>
            <a:pPr lvl="0"/>
            <a:r>
              <a:rPr lang="en-US"/>
              <a:t>Edit Master text styles</a:t>
            </a:r>
          </a:p>
        </p:txBody>
      </p:sp>
    </p:spTree>
    <p:extLst>
      <p:ext uri="{BB962C8B-B14F-4D97-AF65-F5344CB8AC3E}">
        <p14:creationId xmlns:p14="http://schemas.microsoft.com/office/powerpoint/2010/main" val="60880774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6464" cy="6858000"/>
          </a:xfrm>
          <a:prstGeom prst="rect">
            <a:avLst/>
          </a:prstGeom>
        </p:spPr>
        <p:txBody>
          <a:bodyPr vert="horz" lIns="91420" tIns="45710" rIns="91420" bIns="45710"/>
          <a:lstStyle>
            <a:lvl1pPr marL="0" indent="0" algn="ctr">
              <a:buNone/>
              <a:defRPr sz="2933" baseline="0">
                <a:solidFill>
                  <a:schemeClr val="tx2"/>
                </a:solidFill>
                <a:latin typeface="+mj-lt"/>
                <a:cs typeface="CiscoSans ExtraLight"/>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121096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ky Transition Right">
    <p:bg>
      <p:bgPr>
        <a:solidFill>
          <a:schemeClr val="accent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4A31272-7678-5F4F-BF05-F087FA2FC8E9}"/>
              </a:ext>
            </a:extLst>
          </p:cNvPr>
          <p:cNvSpPr>
            <a:spLocks noGrp="1"/>
          </p:cNvSpPr>
          <p:nvPr>
            <p:ph type="ctrTitle" hasCustomPrompt="1"/>
          </p:nvPr>
        </p:nvSpPr>
        <p:spPr>
          <a:xfrm>
            <a:off x="609601" y="3101870"/>
            <a:ext cx="10972801" cy="1262529"/>
          </a:xfrm>
          <a:prstGeom prst="rect">
            <a:avLst/>
          </a:prstGeom>
        </p:spPr>
        <p:txBody>
          <a:bodyPr anchor="ctr"/>
          <a:lstStyle>
            <a:lvl1pPr marL="0" indent="0" algn="r">
              <a:lnSpc>
                <a:spcPts val="4800"/>
              </a:lnSpc>
              <a:buFont typeface="Arial" panose="020B0604020202020204" pitchFamily="34" charset="0"/>
              <a:buNone/>
              <a:defRPr sz="4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Transition slide goes here</a:t>
            </a:r>
            <a:endParaRPr lang="en-US" dirty="0"/>
          </a:p>
        </p:txBody>
      </p:sp>
      <p:sp>
        <p:nvSpPr>
          <p:cNvPr id="9" name="Text Placeholder 2">
            <a:extLst>
              <a:ext uri="{FF2B5EF4-FFF2-40B4-BE49-F238E27FC236}">
                <a16:creationId xmlns:a16="http://schemas.microsoft.com/office/drawing/2014/main" id="{DECC8AF0-3BE8-4648-B8CF-BE366F78ABFC}"/>
              </a:ext>
            </a:extLst>
          </p:cNvPr>
          <p:cNvSpPr>
            <a:spLocks noGrp="1"/>
          </p:cNvSpPr>
          <p:nvPr>
            <p:ph type="body" sz="quarter" idx="14" hasCustomPrompt="1"/>
          </p:nvPr>
        </p:nvSpPr>
        <p:spPr>
          <a:xfrm>
            <a:off x="609603" y="431802"/>
            <a:ext cx="10972800" cy="398668"/>
          </a:xfrm>
          <a:prstGeom prst="rect">
            <a:avLst/>
          </a:prstGeom>
        </p:spPr>
        <p:txBody>
          <a:bodyPr lIns="0" tIns="0" rIns="0" bIns="0"/>
          <a:lstStyle>
            <a:lvl1pPr marL="0" indent="0" algn="r">
              <a:buFont typeface="Arial" panose="020B0604020202020204" pitchFamily="34" charset="0"/>
              <a:buNone/>
              <a:defRPr sz="1333"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13" name="TextBox 12">
            <a:extLst>
              <a:ext uri="{FF2B5EF4-FFF2-40B4-BE49-F238E27FC236}">
                <a16:creationId xmlns:a16="http://schemas.microsoft.com/office/drawing/2014/main" id="{C4D79563-9547-9B5C-F7F4-A016B119A7E7}"/>
              </a:ext>
            </a:extLst>
          </p:cNvPr>
          <p:cNvSpPr txBox="1"/>
          <p:nvPr userDrawn="1"/>
        </p:nvSpPr>
        <p:spPr>
          <a:xfrm>
            <a:off x="4358642" y="-548640"/>
            <a:ext cx="184731" cy="369332"/>
          </a:xfrm>
          <a:prstGeom prst="rect">
            <a:avLst/>
          </a:prstGeom>
          <a:noFill/>
        </p:spPr>
        <p:txBody>
          <a:bodyPr wrap="none" rtlCol="0">
            <a:spAutoFit/>
          </a:bodyPr>
          <a:lstStyle/>
          <a:p>
            <a:endParaRPr lang="en-US" dirty="0">
              <a:latin typeface="+mn-lt"/>
            </a:endParaRPr>
          </a:p>
        </p:txBody>
      </p:sp>
    </p:spTree>
    <p:extLst>
      <p:ext uri="{BB962C8B-B14F-4D97-AF65-F5344CB8AC3E}">
        <p14:creationId xmlns:p14="http://schemas.microsoft.com/office/powerpoint/2010/main" val="4543459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1_Full bleed phot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24267"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latin typeface="+mj-lt"/>
            </a:endParaRPr>
          </a:p>
        </p:txBody>
      </p:sp>
      <p:sp>
        <p:nvSpPr>
          <p:cNvPr id="5" name="Rectangle 4"/>
          <p:cNvSpPr>
            <a:spLocks noChangeArrowheads="1"/>
          </p:cNvSpPr>
          <p:nvPr/>
        </p:nvSpPr>
        <p:spPr bwMode="ltGray">
          <a:xfrm>
            <a:off x="636906" y="6322205"/>
            <a:ext cx="4622389" cy="206025"/>
          </a:xfrm>
          <a:prstGeom prst="rect">
            <a:avLst/>
          </a:prstGeom>
          <a:noFill/>
          <a:ln w="9525">
            <a:noFill/>
            <a:miter lim="800000"/>
            <a:headEnd/>
            <a:tailEnd/>
          </a:ln>
          <a:effectLst/>
        </p:spPr>
        <p:txBody>
          <a:bodyPr wrap="square" lIns="82115" tIns="41056" rIns="82115" bIns="41056" anchor="b">
            <a:spAutoFit/>
          </a:bodyPr>
          <a:lstStyle/>
          <a:p>
            <a:pPr algn="l" defTabSz="814305" rtl="0" fontAlgn="auto">
              <a:spcBef>
                <a:spcPts val="0"/>
              </a:spcBef>
              <a:spcAft>
                <a:spcPts val="0"/>
              </a:spcAft>
              <a:defRPr/>
            </a:pPr>
            <a:r>
              <a:rPr lang="en-US" sz="800" kern="1200" spc="27" baseline="0" dirty="0">
                <a:solidFill>
                  <a:schemeClr val="accent1">
                    <a:lumMod val="75000"/>
                  </a:schemeClr>
                </a:solidFill>
                <a:latin typeface="+mn-lt"/>
                <a:ea typeface="+mn-ea"/>
                <a:cs typeface="CiscoSans Thin"/>
              </a:rPr>
              <a:t>© 2019  Cisco and/or its affiliates. All rights reserved.   Cisco Confidential</a:t>
            </a:r>
          </a:p>
        </p:txBody>
      </p:sp>
      <p:sp>
        <p:nvSpPr>
          <p:cNvPr id="3" name="Picture Placeholder 2"/>
          <p:cNvSpPr>
            <a:spLocks noGrp="1"/>
          </p:cNvSpPr>
          <p:nvPr>
            <p:ph type="pic" sz="quarter" idx="10"/>
          </p:nvPr>
        </p:nvSpPr>
        <p:spPr>
          <a:xfrm>
            <a:off x="410683" y="320842"/>
            <a:ext cx="11307184" cy="5688861"/>
          </a:xfrm>
          <a:prstGeom prst="rect">
            <a:avLst/>
          </a:prstGeom>
          <a:solidFill>
            <a:schemeClr val="bg2"/>
          </a:solidFill>
        </p:spPr>
        <p:txBody>
          <a:bodyPr vert="horz" lIns="91424" tIns="45712" rIns="91424" bIns="45712"/>
          <a:lstStyle>
            <a:lvl1pPr marL="0" indent="0" algn="ctr">
              <a:buNone/>
              <a:defRPr sz="2000" baseline="0">
                <a:solidFill>
                  <a:schemeClr val="tx1"/>
                </a:solidFill>
                <a:latin typeface="+mj-lt"/>
                <a:cs typeface="CiscoSans ExtraLight"/>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53508167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16401" y="1602317"/>
            <a:ext cx="11036459" cy="4519083"/>
          </a:xfrm>
          <a:prstGeom prst="rect">
            <a:avLst/>
          </a:prstGeom>
        </p:spPr>
        <p:txBody>
          <a:bodyPr lIns="91420" tIns="45710" rIns="91420" bIns="45710">
            <a:noAutofit/>
          </a:bodyPr>
          <a:lstStyle>
            <a:lvl1pPr marL="304792" indent="-228594">
              <a:lnSpc>
                <a:spcPct val="95000"/>
              </a:lnSpc>
              <a:spcBef>
                <a:spcPts val="1480"/>
              </a:spcBef>
              <a:buClr>
                <a:schemeClr val="tx1"/>
              </a:buClr>
              <a:buSzPct val="80000"/>
              <a:buFont typeface="Arial"/>
              <a:buChar char="•"/>
              <a:defRPr sz="2667" b="0" i="0">
                <a:solidFill>
                  <a:schemeClr val="tx1"/>
                </a:solidFill>
                <a:latin typeface="+mn-lt"/>
                <a:ea typeface="CiscoSansTT Thin" charset="0"/>
                <a:cs typeface="CiscoSansTT Thin" charset="0"/>
              </a:defRPr>
            </a:lvl1pPr>
            <a:lvl2pPr marL="609585" indent="-220128">
              <a:lnSpc>
                <a:spcPct val="95000"/>
              </a:lnSpc>
              <a:spcBef>
                <a:spcPts val="600"/>
              </a:spcBef>
              <a:buClr>
                <a:schemeClr val="tx1"/>
              </a:buClr>
              <a:buSzPct val="80000"/>
              <a:buFont typeface="Arial"/>
              <a:buChar char="•"/>
              <a:defRPr sz="2400" b="0" i="0">
                <a:solidFill>
                  <a:schemeClr val="tx1"/>
                </a:solidFill>
                <a:latin typeface="+mn-lt"/>
                <a:ea typeface="CiscoSansTT Thin" charset="0"/>
                <a:cs typeface="CiscoSansTT Thin" charset="0"/>
              </a:defRPr>
            </a:lvl2pPr>
            <a:lvl3pPr marL="914377" indent="-146047">
              <a:buClr>
                <a:schemeClr val="tx1"/>
              </a:buClr>
              <a:buSzPct val="80000"/>
              <a:buFont typeface="Arial"/>
              <a:buChar char="•"/>
              <a:defRPr sz="2133" b="0" i="0">
                <a:solidFill>
                  <a:schemeClr val="tx1"/>
                </a:solidFill>
                <a:latin typeface="+mn-lt"/>
                <a:ea typeface="CiscoSansTT Thin" charset="0"/>
                <a:cs typeface="CiscoSansTT Thin" charset="0"/>
              </a:defRPr>
            </a:lvl3pPr>
            <a:lvl4pPr marL="1214683" indent="-228548">
              <a:buClr>
                <a:schemeClr val="tx1"/>
              </a:buClr>
              <a:buSzPct val="80000"/>
              <a:buFont typeface="Arial"/>
              <a:buChar char="•"/>
              <a:defRPr sz="1867" b="0" i="0">
                <a:solidFill>
                  <a:schemeClr val="tx1"/>
                </a:solidFill>
                <a:latin typeface="+mn-lt"/>
                <a:ea typeface="CiscoSansTT Thin" charset="0"/>
                <a:cs typeface="CiscoSansTT Thin" charset="0"/>
              </a:defRPr>
            </a:lvl4pPr>
            <a:lvl5pPr marL="1443231" indent="-224314">
              <a:buClr>
                <a:schemeClr val="tx1"/>
              </a:buClr>
              <a:buSzPct val="80000"/>
              <a:buFont typeface="Arial"/>
              <a:buChar char="•"/>
              <a:defRPr sz="1600" b="0" i="0">
                <a:solidFill>
                  <a:schemeClr val="tx1"/>
                </a:solidFill>
                <a:latin typeface="+mn-lt"/>
                <a:ea typeface="CiscoSansTT Thin" charset="0"/>
                <a:cs typeface="CiscoSansTT Thin" charset="0"/>
              </a:defRPr>
            </a:lvl5pPr>
          </a:lstStyle>
          <a:p>
            <a:pPr lvl="0"/>
            <a:r>
              <a:rPr lang="en-GB" dirty="0"/>
              <a:t>First level</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Title Placeholder 5"/>
          <p:cNvSpPr>
            <a:spLocks noGrp="1"/>
          </p:cNvSpPr>
          <p:nvPr>
            <p:ph type="title"/>
          </p:nvPr>
        </p:nvSpPr>
        <p:spPr bwMode="auto">
          <a:xfrm>
            <a:off x="583688" y="455085"/>
            <a:ext cx="11127317" cy="975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lvl1pPr>
              <a:defRPr sz="3733">
                <a:solidFill>
                  <a:schemeClr val="tx2"/>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294103681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7" name="Text Placeholder 3"/>
          <p:cNvSpPr>
            <a:spLocks noGrp="1"/>
          </p:cNvSpPr>
          <p:nvPr>
            <p:ph type="body" sz="quarter" idx="10"/>
          </p:nvPr>
        </p:nvSpPr>
        <p:spPr>
          <a:xfrm>
            <a:off x="711199" y="1607864"/>
            <a:ext cx="5181600" cy="4110792"/>
          </a:xfrm>
          <a:prstGeom prst="rect">
            <a:avLst/>
          </a:prstGeom>
        </p:spPr>
        <p:txBody>
          <a:bodyPr lIns="0" tIns="45710" rIns="0" bIns="45710">
            <a:noAutofit/>
          </a:bodyPr>
          <a:lstStyle>
            <a:lvl1pPr marL="232828" indent="-156629">
              <a:lnSpc>
                <a:spcPct val="95000"/>
              </a:lnSpc>
              <a:spcBef>
                <a:spcPts val="1480"/>
              </a:spcBef>
              <a:buClr>
                <a:schemeClr val="tx1"/>
              </a:buClr>
              <a:buSzPct val="60000"/>
              <a:buFont typeface="Arial"/>
              <a:buChar char="•"/>
              <a:defRPr sz="2667" b="0" i="0">
                <a:solidFill>
                  <a:schemeClr val="tx1"/>
                </a:solidFill>
                <a:latin typeface="+mn-lt"/>
                <a:cs typeface="CiscoSans ExtraLight"/>
              </a:defRPr>
            </a:lvl1pPr>
            <a:lvl2pPr marL="385224" indent="-152396">
              <a:lnSpc>
                <a:spcPct val="95000"/>
              </a:lnSpc>
              <a:spcBef>
                <a:spcPts val="600"/>
              </a:spcBef>
              <a:buClr>
                <a:schemeClr val="tx1"/>
              </a:buClr>
              <a:buSzPct val="60000"/>
              <a:buFont typeface="Arial"/>
              <a:buChar char="•"/>
              <a:defRPr sz="2400" b="0" i="0">
                <a:solidFill>
                  <a:schemeClr val="tx1"/>
                </a:solidFill>
                <a:latin typeface="+mn-lt"/>
                <a:cs typeface="CiscoSans ExtraLight"/>
              </a:defRPr>
            </a:lvl2pPr>
            <a:lvl3pPr marL="537620" indent="-152396">
              <a:buClr>
                <a:schemeClr val="tx1"/>
              </a:buClr>
              <a:buSzPct val="60000"/>
              <a:buFont typeface="Arial"/>
              <a:buChar char="•"/>
              <a:defRPr sz="2133" b="0" i="0">
                <a:solidFill>
                  <a:schemeClr val="tx1"/>
                </a:solidFill>
                <a:latin typeface="+mn-lt"/>
                <a:cs typeface="CiscoSans ExtraLight"/>
              </a:defRPr>
            </a:lvl3pPr>
            <a:lvl4pPr marL="690016" indent="-152396">
              <a:buClr>
                <a:schemeClr val="tx1"/>
              </a:buClr>
              <a:buSzPct val="60000"/>
              <a:buFont typeface="Arial"/>
              <a:buChar char="•"/>
              <a:defRPr sz="1867" b="0" i="0">
                <a:solidFill>
                  <a:schemeClr val="tx1"/>
                </a:solidFill>
                <a:latin typeface="+mn-lt"/>
                <a:cs typeface="CiscoSans ExtraLight"/>
              </a:defRPr>
            </a:lvl4pPr>
            <a:lvl5pPr marL="842412" indent="-152396">
              <a:buClr>
                <a:schemeClr val="tx1"/>
              </a:buClr>
              <a:buSzPct val="60000"/>
              <a:buFont typeface="Arial"/>
              <a:buChar char="•"/>
              <a:defRPr sz="1600" b="0" i="0">
                <a:solidFill>
                  <a:schemeClr val="tx1"/>
                </a:solidFill>
                <a:latin typeface="+mn-lt"/>
                <a:cs typeface="CiscoSans ExtraLigh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3"/>
          <p:cNvSpPr>
            <a:spLocks noGrp="1"/>
          </p:cNvSpPr>
          <p:nvPr>
            <p:ph type="body" sz="quarter" idx="11"/>
          </p:nvPr>
        </p:nvSpPr>
        <p:spPr>
          <a:xfrm>
            <a:off x="6341155" y="1607864"/>
            <a:ext cx="5181600" cy="4110792"/>
          </a:xfrm>
          <a:prstGeom prst="rect">
            <a:avLst/>
          </a:prstGeom>
        </p:spPr>
        <p:txBody>
          <a:bodyPr lIns="0" tIns="45710" rIns="0" bIns="45710">
            <a:noAutofit/>
          </a:bodyPr>
          <a:lstStyle>
            <a:lvl1pPr marL="232828" indent="-156629">
              <a:lnSpc>
                <a:spcPct val="95000"/>
              </a:lnSpc>
              <a:spcBef>
                <a:spcPts val="1480"/>
              </a:spcBef>
              <a:buClr>
                <a:schemeClr val="tx1"/>
              </a:buClr>
              <a:buSzPct val="60000"/>
              <a:buFont typeface="Arial"/>
              <a:buChar char="•"/>
              <a:defRPr sz="2667" b="0" i="0" baseline="0">
                <a:solidFill>
                  <a:schemeClr val="tx1"/>
                </a:solidFill>
                <a:latin typeface="+mn-lt"/>
                <a:cs typeface="CiscoSans ExtraLight"/>
              </a:defRPr>
            </a:lvl1pPr>
            <a:lvl2pPr marL="385224" indent="-152396">
              <a:lnSpc>
                <a:spcPct val="95000"/>
              </a:lnSpc>
              <a:spcBef>
                <a:spcPts val="600"/>
              </a:spcBef>
              <a:buClr>
                <a:schemeClr val="tx1"/>
              </a:buClr>
              <a:buSzPct val="60000"/>
              <a:buFont typeface="Arial"/>
              <a:buChar char="•"/>
              <a:defRPr sz="2400" b="0" i="0">
                <a:solidFill>
                  <a:schemeClr val="tx1"/>
                </a:solidFill>
                <a:latin typeface="+mn-lt"/>
                <a:cs typeface="CiscoSans ExtraLight"/>
              </a:defRPr>
            </a:lvl2pPr>
            <a:lvl3pPr marL="537620" indent="-152396">
              <a:buClr>
                <a:schemeClr val="tx1"/>
              </a:buClr>
              <a:buSzPct val="60000"/>
              <a:buFont typeface="Arial"/>
              <a:buChar char="•"/>
              <a:defRPr sz="2133" b="0" i="0">
                <a:solidFill>
                  <a:schemeClr val="tx1"/>
                </a:solidFill>
                <a:latin typeface="+mn-lt"/>
                <a:cs typeface="CiscoSans ExtraLight"/>
              </a:defRPr>
            </a:lvl3pPr>
            <a:lvl4pPr marL="690016" indent="-152396">
              <a:buClr>
                <a:schemeClr val="tx1"/>
              </a:buClr>
              <a:buSzPct val="60000"/>
              <a:buFont typeface="Arial"/>
              <a:buChar char="•"/>
              <a:defRPr sz="1867" b="0" i="0">
                <a:solidFill>
                  <a:schemeClr val="tx1"/>
                </a:solidFill>
                <a:latin typeface="+mn-lt"/>
                <a:cs typeface="CiscoSans ExtraLight"/>
              </a:defRPr>
            </a:lvl4pPr>
            <a:lvl5pPr marL="842412" indent="-152396">
              <a:buClr>
                <a:schemeClr val="tx1"/>
              </a:buClr>
              <a:buSzPct val="60000"/>
              <a:buFont typeface="Arial"/>
              <a:buChar char="•"/>
              <a:defRPr sz="1600" b="0" i="0">
                <a:solidFill>
                  <a:schemeClr val="tx1"/>
                </a:solidFill>
                <a:latin typeface="+mn-lt"/>
                <a:cs typeface="CiscoSans ExtraLigh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Placeholder 5"/>
          <p:cNvSpPr>
            <a:spLocks noGrp="1"/>
          </p:cNvSpPr>
          <p:nvPr>
            <p:ph type="title"/>
          </p:nvPr>
        </p:nvSpPr>
        <p:spPr bwMode="auto">
          <a:xfrm>
            <a:off x="583688" y="455085"/>
            <a:ext cx="11127317" cy="9757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733">
                <a:solidFill>
                  <a:schemeClr val="tx2"/>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299248364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3" name="Title Placeholder 5"/>
          <p:cNvSpPr>
            <a:spLocks noGrp="1"/>
          </p:cNvSpPr>
          <p:nvPr>
            <p:ph type="title"/>
          </p:nvPr>
        </p:nvSpPr>
        <p:spPr bwMode="auto">
          <a:xfrm>
            <a:off x="583688" y="455085"/>
            <a:ext cx="11127317" cy="975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lvl1pPr>
              <a:defRPr sz="3733">
                <a:solidFill>
                  <a:schemeClr val="tx2"/>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23199564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12476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1_Title and Table">
    <p:spTree>
      <p:nvGrpSpPr>
        <p:cNvPr id="1" name=""/>
        <p:cNvGrpSpPr/>
        <p:nvPr/>
      </p:nvGrpSpPr>
      <p:grpSpPr>
        <a:xfrm>
          <a:off x="0" y="0"/>
          <a:ext cx="0" cy="0"/>
          <a:chOff x="0" y="0"/>
          <a:chExt cx="0" cy="0"/>
        </a:xfrm>
      </p:grpSpPr>
      <p:sp>
        <p:nvSpPr>
          <p:cNvPr id="12" name="Table Placeholder 11"/>
          <p:cNvSpPr>
            <a:spLocks noGrp="1"/>
          </p:cNvSpPr>
          <p:nvPr>
            <p:ph type="tbl" sz="quarter" idx="12"/>
          </p:nvPr>
        </p:nvSpPr>
        <p:spPr>
          <a:xfrm>
            <a:off x="711200" y="1797051"/>
            <a:ext cx="10820400" cy="3544971"/>
          </a:xfrm>
          <a:prstGeom prst="rect">
            <a:avLst/>
          </a:prstGeom>
        </p:spPr>
        <p:txBody>
          <a:bodyPr lIns="91420" tIns="45710" rIns="91420" bIns="45710">
            <a:noAutofit/>
          </a:bodyPr>
          <a:lstStyle>
            <a:lvl1pPr marL="0" indent="0" algn="ctr">
              <a:buNone/>
              <a:defRPr sz="2667" baseline="0">
                <a:solidFill>
                  <a:schemeClr val="tx1"/>
                </a:solidFill>
                <a:latin typeface="+mn-lt"/>
              </a:defRPr>
            </a:lvl1pPr>
          </a:lstStyle>
          <a:p>
            <a:pPr lvl="0"/>
            <a:r>
              <a:rPr lang="en-US" noProof="0"/>
              <a:t>Click icon to add table</a:t>
            </a:r>
            <a:endParaRPr lang="en-GB" noProof="0" dirty="0"/>
          </a:p>
        </p:txBody>
      </p:sp>
      <p:sp>
        <p:nvSpPr>
          <p:cNvPr id="6" name="Text Placeholder 9"/>
          <p:cNvSpPr>
            <a:spLocks noGrp="1"/>
          </p:cNvSpPr>
          <p:nvPr>
            <p:ph type="body" sz="quarter" idx="11"/>
          </p:nvPr>
        </p:nvSpPr>
        <p:spPr>
          <a:xfrm>
            <a:off x="583690" y="5530961"/>
            <a:ext cx="9573749" cy="434977"/>
          </a:xfrm>
          <a:prstGeom prst="rect">
            <a:avLst/>
          </a:prstGeom>
        </p:spPr>
        <p:txBody>
          <a:bodyPr wrap="square" lIns="91420" tIns="45710" rIns="91420" bIns="45710" anchor="b" anchorCtr="0">
            <a:noAutofit/>
          </a:bodyPr>
          <a:lstStyle>
            <a:lvl1pPr algn="l" defTabSz="804747">
              <a:lnSpc>
                <a:spcPct val="100000"/>
              </a:lnSpc>
              <a:spcBef>
                <a:spcPct val="50000"/>
              </a:spcBef>
              <a:buNone/>
              <a:defRPr sz="1867" b="0" i="0">
                <a:solidFill>
                  <a:schemeClr val="tx1"/>
                </a:solidFill>
                <a:latin typeface="+mn-lt"/>
                <a:cs typeface="CiscoSans ExtraLight"/>
              </a:defRPr>
            </a:lvl1pPr>
            <a:lvl2pPr>
              <a:buFont typeface="Arial" pitchFamily="34" charset="0"/>
              <a:buNone/>
              <a:defRPr sz="1467"/>
            </a:lvl2pPr>
            <a:lvl3pPr>
              <a:buFont typeface="Arial" pitchFamily="34" charset="0"/>
              <a:buNone/>
              <a:defRPr sz="1467"/>
            </a:lvl3pPr>
            <a:lvl4pPr>
              <a:buFont typeface="Arial" pitchFamily="34" charset="0"/>
              <a:buNone/>
              <a:defRPr sz="1467"/>
            </a:lvl4pPr>
            <a:lvl5pPr>
              <a:buFont typeface="Arial" pitchFamily="34" charset="0"/>
              <a:buNone/>
              <a:defRPr sz="1467"/>
            </a:lvl5pPr>
          </a:lstStyle>
          <a:p>
            <a:pPr lvl="0"/>
            <a:r>
              <a:rPr lang="en-US"/>
              <a:t>Edit Master text styles</a:t>
            </a:r>
          </a:p>
        </p:txBody>
      </p:sp>
      <p:sp>
        <p:nvSpPr>
          <p:cNvPr id="5" name="Title Placeholder 5"/>
          <p:cNvSpPr>
            <a:spLocks noGrp="1"/>
          </p:cNvSpPr>
          <p:nvPr>
            <p:ph type="title"/>
          </p:nvPr>
        </p:nvSpPr>
        <p:spPr bwMode="auto">
          <a:xfrm>
            <a:off x="583688" y="455085"/>
            <a:ext cx="11127317" cy="9757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733">
                <a:solidFill>
                  <a:schemeClr val="tx2"/>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246390462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6" name="Chart Placeholder 2"/>
          <p:cNvSpPr>
            <a:spLocks noGrp="1"/>
          </p:cNvSpPr>
          <p:nvPr>
            <p:ph type="chart" sz="quarter" idx="10"/>
          </p:nvPr>
        </p:nvSpPr>
        <p:spPr>
          <a:xfrm>
            <a:off x="711200" y="1602318"/>
            <a:ext cx="10820400" cy="3744383"/>
          </a:xfrm>
          <a:prstGeom prst="rect">
            <a:avLst/>
          </a:prstGeom>
        </p:spPr>
        <p:txBody>
          <a:bodyPr vert="horz" lIns="91420" tIns="45710" rIns="91420" bIns="45710">
            <a:noAutofit/>
          </a:bodyPr>
          <a:lstStyle>
            <a:lvl1pPr marL="0" indent="0" algn="ctr">
              <a:buNone/>
              <a:defRPr sz="2667" b="0" i="0">
                <a:solidFill>
                  <a:schemeClr val="tx1"/>
                </a:solidFill>
                <a:latin typeface="+mn-lt"/>
                <a:cs typeface="CiscoSans ExtraLight"/>
              </a:defRPr>
            </a:lvl1pPr>
          </a:lstStyle>
          <a:p>
            <a:pPr lvl="0"/>
            <a:r>
              <a:rPr lang="en-US" noProof="0"/>
              <a:t>Click icon to add chart</a:t>
            </a:r>
            <a:endParaRPr lang="en-US" noProof="0" dirty="0"/>
          </a:p>
        </p:txBody>
      </p:sp>
      <p:sp>
        <p:nvSpPr>
          <p:cNvPr id="7" name="Text Placeholder 9"/>
          <p:cNvSpPr>
            <a:spLocks noGrp="1"/>
          </p:cNvSpPr>
          <p:nvPr>
            <p:ph type="body" sz="quarter" idx="11"/>
          </p:nvPr>
        </p:nvSpPr>
        <p:spPr>
          <a:xfrm>
            <a:off x="583690" y="5530961"/>
            <a:ext cx="9573749" cy="434977"/>
          </a:xfrm>
          <a:prstGeom prst="rect">
            <a:avLst/>
          </a:prstGeom>
        </p:spPr>
        <p:txBody>
          <a:bodyPr wrap="square" lIns="91420" tIns="45710" rIns="91420" bIns="45710" anchor="b" anchorCtr="0">
            <a:noAutofit/>
          </a:bodyPr>
          <a:lstStyle>
            <a:lvl1pPr algn="l" defTabSz="804747">
              <a:lnSpc>
                <a:spcPct val="100000"/>
              </a:lnSpc>
              <a:spcBef>
                <a:spcPct val="50000"/>
              </a:spcBef>
              <a:buNone/>
              <a:defRPr sz="1867" b="0" i="0">
                <a:solidFill>
                  <a:schemeClr val="tx1"/>
                </a:solidFill>
                <a:latin typeface="+mn-lt"/>
                <a:cs typeface="CiscoSans ExtraLight"/>
              </a:defRPr>
            </a:lvl1pPr>
            <a:lvl2pPr>
              <a:buFont typeface="Arial" pitchFamily="34" charset="0"/>
              <a:buNone/>
              <a:defRPr sz="1467"/>
            </a:lvl2pPr>
            <a:lvl3pPr>
              <a:buFont typeface="Arial" pitchFamily="34" charset="0"/>
              <a:buNone/>
              <a:defRPr sz="1467"/>
            </a:lvl3pPr>
            <a:lvl4pPr>
              <a:buFont typeface="Arial" pitchFamily="34" charset="0"/>
              <a:buNone/>
              <a:defRPr sz="1467"/>
            </a:lvl4pPr>
            <a:lvl5pPr>
              <a:buFont typeface="Arial" pitchFamily="34" charset="0"/>
              <a:buNone/>
              <a:defRPr sz="1467"/>
            </a:lvl5pPr>
          </a:lstStyle>
          <a:p>
            <a:pPr lvl="0"/>
            <a:r>
              <a:rPr lang="en-US"/>
              <a:t>Edit Master text styles</a:t>
            </a:r>
          </a:p>
        </p:txBody>
      </p:sp>
      <p:sp>
        <p:nvSpPr>
          <p:cNvPr id="5" name="Title Placeholder 5"/>
          <p:cNvSpPr>
            <a:spLocks noGrp="1"/>
          </p:cNvSpPr>
          <p:nvPr>
            <p:ph type="title"/>
          </p:nvPr>
        </p:nvSpPr>
        <p:spPr bwMode="auto">
          <a:xfrm>
            <a:off x="583688" y="455085"/>
            <a:ext cx="11127317" cy="9757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2"/>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395679846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cSld name="Multi_Slide">
    <p:spTree>
      <p:nvGrpSpPr>
        <p:cNvPr id="1" name=""/>
        <p:cNvGrpSpPr/>
        <p:nvPr/>
      </p:nvGrpSpPr>
      <p:grpSpPr>
        <a:xfrm>
          <a:off x="0" y="0"/>
          <a:ext cx="0" cy="0"/>
          <a:chOff x="0" y="0"/>
          <a:chExt cx="0" cy="0"/>
        </a:xfrm>
      </p:grpSpPr>
      <p:sp>
        <p:nvSpPr>
          <p:cNvPr id="5" name="Content Placeholder 2"/>
          <p:cNvSpPr>
            <a:spLocks noGrp="1"/>
          </p:cNvSpPr>
          <p:nvPr>
            <p:ph idx="1"/>
          </p:nvPr>
        </p:nvSpPr>
        <p:spPr>
          <a:xfrm>
            <a:off x="632883" y="1797051"/>
            <a:ext cx="11040076" cy="4098595"/>
          </a:xfrm>
          <a:prstGeom prst="rect">
            <a:avLst/>
          </a:prstGeom>
        </p:spPr>
        <p:txBody>
          <a:bodyPr lIns="91420" tIns="45710" rIns="91420" bIns="45710">
            <a:noAutofit/>
          </a:bodyPr>
          <a:lstStyle>
            <a:lvl1pPr marL="380910" marR="0" indent="-380910" algn="ctr" defTabSz="609458" rtl="0" eaLnBrk="1" fontAlgn="auto" latinLnBrk="0" hangingPunct="1">
              <a:lnSpc>
                <a:spcPct val="100000"/>
              </a:lnSpc>
              <a:spcBef>
                <a:spcPct val="20000"/>
              </a:spcBef>
              <a:spcAft>
                <a:spcPts val="0"/>
              </a:spcAft>
              <a:buClrTx/>
              <a:buSzTx/>
              <a:buFont typeface="Arial"/>
              <a:buNone/>
              <a:tabLst/>
              <a:defRPr sz="2667" b="0" i="0" baseline="0">
                <a:solidFill>
                  <a:schemeClr val="tx1"/>
                </a:solidFill>
                <a:latin typeface="+mn-lt"/>
                <a:cs typeface="CiscoSans ExtraLight"/>
              </a:defRPr>
            </a:lvl1pPr>
          </a:lstStyle>
          <a:p>
            <a:pPr lvl="0"/>
            <a:r>
              <a:rPr lang="en-US"/>
              <a:t>Edit Master text styles</a:t>
            </a:r>
          </a:p>
        </p:txBody>
      </p:sp>
      <p:sp>
        <p:nvSpPr>
          <p:cNvPr id="4" name="Title Placeholder 5"/>
          <p:cNvSpPr>
            <a:spLocks noGrp="1"/>
          </p:cNvSpPr>
          <p:nvPr>
            <p:ph type="title"/>
          </p:nvPr>
        </p:nvSpPr>
        <p:spPr bwMode="auto">
          <a:xfrm>
            <a:off x="583688" y="455085"/>
            <a:ext cx="11127317" cy="9757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2"/>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168613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1_Half_Page_Blank">
    <p:spTree>
      <p:nvGrpSpPr>
        <p:cNvPr id="1" name=""/>
        <p:cNvGrpSpPr/>
        <p:nvPr/>
      </p:nvGrpSpPr>
      <p:grpSpPr>
        <a:xfrm>
          <a:off x="0" y="0"/>
          <a:ext cx="0" cy="0"/>
          <a:chOff x="0" y="0"/>
          <a:chExt cx="0" cy="0"/>
        </a:xfrm>
      </p:grpSpPr>
      <p:sp>
        <p:nvSpPr>
          <p:cNvPr id="5" name="Rectangle 4"/>
          <p:cNvSpPr/>
          <p:nvPr/>
        </p:nvSpPr>
        <p:spPr>
          <a:xfrm>
            <a:off x="-10789"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solidFill>
                <a:schemeClr val="bg1"/>
              </a:solidFill>
            </a:endParaRPr>
          </a:p>
        </p:txBody>
      </p:sp>
      <p:sp>
        <p:nvSpPr>
          <p:cNvPr id="4" name="Text Placeholder 3"/>
          <p:cNvSpPr>
            <a:spLocks noGrp="1"/>
          </p:cNvSpPr>
          <p:nvPr>
            <p:ph type="body" sz="quarter" idx="10" hasCustomPrompt="1"/>
          </p:nvPr>
        </p:nvSpPr>
        <p:spPr>
          <a:xfrm>
            <a:off x="616401" y="2220243"/>
            <a:ext cx="4882699" cy="3901157"/>
          </a:xfrm>
          <a:prstGeom prst="rect">
            <a:avLst/>
          </a:prstGeom>
        </p:spPr>
        <p:txBody>
          <a:bodyPr lIns="91420" tIns="45710" rIns="91420" bIns="45710">
            <a:noAutofit/>
          </a:bodyPr>
          <a:lstStyle>
            <a:lvl1pPr marL="232828" indent="-156629">
              <a:lnSpc>
                <a:spcPct val="95000"/>
              </a:lnSpc>
              <a:spcBef>
                <a:spcPts val="1480"/>
              </a:spcBef>
              <a:buClr>
                <a:schemeClr val="tx2"/>
              </a:buClr>
              <a:buSzPct val="60000"/>
              <a:buFont typeface="Arial"/>
              <a:buChar char="•"/>
              <a:defRPr sz="2667" b="0" i="0">
                <a:solidFill>
                  <a:schemeClr val="tx2"/>
                </a:solidFill>
                <a:latin typeface="+mn-lt"/>
                <a:ea typeface="CiscoSansTT Thin" charset="0"/>
                <a:cs typeface="CiscoSansTT Thin" charset="0"/>
              </a:defRPr>
            </a:lvl1pPr>
            <a:lvl2pPr marL="385224" indent="-152396">
              <a:lnSpc>
                <a:spcPct val="95000"/>
              </a:lnSpc>
              <a:spcBef>
                <a:spcPts val="600"/>
              </a:spcBef>
              <a:buClr>
                <a:schemeClr val="tx2"/>
              </a:buClr>
              <a:buSzPct val="60000"/>
              <a:buFont typeface="Arial"/>
              <a:buChar char="•"/>
              <a:defRPr sz="2400" b="0" i="0">
                <a:solidFill>
                  <a:schemeClr val="tx2"/>
                </a:solidFill>
                <a:latin typeface="+mn-lt"/>
                <a:ea typeface="CiscoSansTT Thin" charset="0"/>
                <a:cs typeface="CiscoSansTT Thin" charset="0"/>
              </a:defRPr>
            </a:lvl2pPr>
            <a:lvl3pPr marL="537620" indent="-152396">
              <a:buClr>
                <a:schemeClr val="tx2"/>
              </a:buClr>
              <a:buSzPct val="60000"/>
              <a:buFont typeface="Arial"/>
              <a:buChar char="•"/>
              <a:defRPr sz="2133" b="0" i="0">
                <a:solidFill>
                  <a:schemeClr val="tx2"/>
                </a:solidFill>
                <a:latin typeface="+mn-lt"/>
                <a:ea typeface="CiscoSansTT Thin" charset="0"/>
                <a:cs typeface="CiscoSansTT Thin" charset="0"/>
              </a:defRPr>
            </a:lvl3pPr>
            <a:lvl4pPr marL="690016" indent="-152396">
              <a:buClr>
                <a:schemeClr val="tx2"/>
              </a:buClr>
              <a:buSzPct val="60000"/>
              <a:buFont typeface="Arial"/>
              <a:buChar char="•"/>
              <a:defRPr sz="1867" b="0" i="0">
                <a:solidFill>
                  <a:schemeClr val="tx2"/>
                </a:solidFill>
                <a:latin typeface="+mn-lt"/>
                <a:ea typeface="CiscoSansTT Thin" charset="0"/>
                <a:cs typeface="CiscoSansTT Thin" charset="0"/>
              </a:defRPr>
            </a:lvl4pPr>
            <a:lvl5pPr marL="842412" indent="-152396">
              <a:buClr>
                <a:schemeClr val="tx2"/>
              </a:buClr>
              <a:buSzPct val="60000"/>
              <a:buFont typeface="Arial"/>
              <a:buChar char="•"/>
              <a:defRPr sz="1600" b="0" i="0">
                <a:solidFill>
                  <a:schemeClr val="tx2"/>
                </a:solidFill>
                <a:latin typeface="+mn-lt"/>
                <a:ea typeface="CiscoSansTT Thin" charset="0"/>
                <a:cs typeface="CiscoSansTT Thin" charset="0"/>
              </a:defRPr>
            </a:lvl5pPr>
          </a:lstStyle>
          <a:p>
            <a:pPr lvl="0"/>
            <a:r>
              <a:rPr lang="en-GB" dirty="0"/>
              <a:t>First level</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Title Placeholder 5"/>
          <p:cNvSpPr>
            <a:spLocks noGrp="1"/>
          </p:cNvSpPr>
          <p:nvPr>
            <p:ph type="title"/>
          </p:nvPr>
        </p:nvSpPr>
        <p:spPr bwMode="auto">
          <a:xfrm>
            <a:off x="583689" y="455085"/>
            <a:ext cx="4915412" cy="975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lvl1pPr>
              <a:defRPr sz="4267">
                <a:solidFill>
                  <a:schemeClr val="tx2"/>
                </a:solidFill>
              </a:defRPr>
            </a:lvl1pPr>
          </a:lstStyle>
          <a:p>
            <a:pPr lvl="0"/>
            <a:r>
              <a:rPr lang="en-US"/>
              <a:t>Click to edit Master title style</a:t>
            </a:r>
            <a:endParaRPr lang="en-GB" dirty="0"/>
          </a:p>
        </p:txBody>
      </p:sp>
      <p:sp>
        <p:nvSpPr>
          <p:cNvPr id="8" name="Rectangle 4"/>
          <p:cNvSpPr>
            <a:spLocks noChangeArrowheads="1"/>
          </p:cNvSpPr>
          <p:nvPr/>
        </p:nvSpPr>
        <p:spPr bwMode="ltGray">
          <a:xfrm>
            <a:off x="636905" y="6322205"/>
            <a:ext cx="4757856" cy="206025"/>
          </a:xfrm>
          <a:prstGeom prst="rect">
            <a:avLst/>
          </a:prstGeom>
          <a:noFill/>
          <a:ln w="9525">
            <a:noFill/>
            <a:miter lim="800000"/>
            <a:headEnd/>
            <a:tailEnd/>
          </a:ln>
          <a:effectLst/>
        </p:spPr>
        <p:txBody>
          <a:bodyPr wrap="square" lIns="82115" tIns="41056" rIns="82115" bIns="41056" anchor="b">
            <a:spAutoFit/>
          </a:bodyPr>
          <a:lstStyle/>
          <a:p>
            <a:pPr algn="l" defTabSz="814305" rtl="0" fontAlgn="auto">
              <a:spcBef>
                <a:spcPts val="0"/>
              </a:spcBef>
              <a:spcAft>
                <a:spcPts val="0"/>
              </a:spcAft>
              <a:defRPr/>
            </a:pPr>
            <a:r>
              <a:rPr lang="en-US" sz="800" kern="1200" spc="27" baseline="0" dirty="0">
                <a:solidFill>
                  <a:schemeClr val="bg1"/>
                </a:solidFill>
                <a:latin typeface="+mn-lt"/>
                <a:ea typeface="+mn-ea"/>
                <a:cs typeface="CiscoSans Thin"/>
              </a:rPr>
              <a:t>© 2019  Cisco and/or its affiliates. All rights reserved.   Cisco Confidential</a:t>
            </a:r>
          </a:p>
        </p:txBody>
      </p:sp>
    </p:spTree>
    <p:extLst>
      <p:ext uri="{BB962C8B-B14F-4D97-AF65-F5344CB8AC3E}">
        <p14:creationId xmlns:p14="http://schemas.microsoft.com/office/powerpoint/2010/main" val="3781820421"/>
      </p:ext>
    </p:extLst>
  </p:cSld>
  <p:clrMapOvr>
    <a:masterClrMapping/>
  </p:clrMapOvr>
  <p:extLst>
    <p:ext uri="{DCECCB84-F9BA-43D5-87BE-67443E8EF086}">
      <p15:sldGuideLst xmlns:p15="http://schemas.microsoft.com/office/powerpoint/2012/main">
        <p15:guide id="2" pos="288">
          <p15:clr>
            <a:srgbClr val="FBAE40"/>
          </p15:clr>
        </p15:guide>
        <p15:guide id="3" pos="2598">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2_Half_Page_Text">
    <p:spTree>
      <p:nvGrpSpPr>
        <p:cNvPr id="1" name=""/>
        <p:cNvGrpSpPr/>
        <p:nvPr/>
      </p:nvGrpSpPr>
      <p:grpSpPr>
        <a:xfrm>
          <a:off x="0" y="0"/>
          <a:ext cx="0" cy="0"/>
          <a:chOff x="0" y="0"/>
          <a:chExt cx="0" cy="0"/>
        </a:xfrm>
      </p:grpSpPr>
      <p:sp>
        <p:nvSpPr>
          <p:cNvPr id="4" name="Rectangle 3"/>
          <p:cNvSpPr/>
          <p:nvPr/>
        </p:nvSpPr>
        <p:spPr>
          <a:xfrm>
            <a:off x="0"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latin typeface="+mj-lt"/>
            </a:endParaRPr>
          </a:p>
        </p:txBody>
      </p:sp>
      <p:sp>
        <p:nvSpPr>
          <p:cNvPr id="3" name="Title Placeholder 5"/>
          <p:cNvSpPr>
            <a:spLocks noGrp="1"/>
          </p:cNvSpPr>
          <p:nvPr>
            <p:ph type="title"/>
          </p:nvPr>
        </p:nvSpPr>
        <p:spPr bwMode="auto">
          <a:xfrm>
            <a:off x="558801" y="2209800"/>
            <a:ext cx="5103284" cy="2438400"/>
          </a:xfrm>
          <a:prstGeom prst="rect">
            <a:avLst/>
          </a:prstGeom>
          <a:noFill/>
          <a:ln>
            <a:noFill/>
          </a:ln>
          <a:extLs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lvl1pPr algn="l" defTabSz="912261" rtl="0" eaLnBrk="1" fontAlgn="base" hangingPunct="1">
              <a:lnSpc>
                <a:spcPct val="85000"/>
              </a:lnSpc>
              <a:spcBef>
                <a:spcPct val="0"/>
              </a:spcBef>
              <a:spcAft>
                <a:spcPct val="0"/>
              </a:spcAft>
              <a:defRPr lang="en-GB" sz="4267" kern="1200" dirty="0">
                <a:solidFill>
                  <a:schemeClr val="tx2"/>
                </a:solidFill>
                <a:latin typeface="+mj-lt"/>
                <a:ea typeface="ＭＳ Ｐゴシック" charset="0"/>
                <a:cs typeface="Tipo de letra del sistema Fina" charset="0"/>
              </a:defRPr>
            </a:lvl1pPr>
          </a:lstStyle>
          <a:p>
            <a:pPr lvl="0"/>
            <a:r>
              <a:rPr lang="en-US"/>
              <a:t>Click to edit Master title style</a:t>
            </a:r>
            <a:endParaRPr lang="en-GB" dirty="0"/>
          </a:p>
        </p:txBody>
      </p:sp>
      <p:sp>
        <p:nvSpPr>
          <p:cNvPr id="6" name="Text Placeholder 5"/>
          <p:cNvSpPr>
            <a:spLocks noGrp="1"/>
          </p:cNvSpPr>
          <p:nvPr>
            <p:ph type="body" sz="quarter" idx="10"/>
          </p:nvPr>
        </p:nvSpPr>
        <p:spPr>
          <a:xfrm>
            <a:off x="6796618" y="709083"/>
            <a:ext cx="4734983" cy="5412316"/>
          </a:xfrm>
          <a:prstGeom prst="rect">
            <a:avLst/>
          </a:prstGeom>
        </p:spPr>
        <p:txBody>
          <a:bodyPr lIns="0" rIns="0" anchor="ctr" anchorCtr="0"/>
          <a:lstStyle>
            <a:lvl1pPr marL="226478" indent="-226478">
              <a:lnSpc>
                <a:spcPct val="100000"/>
              </a:lnSpc>
              <a:buClr>
                <a:schemeClr val="tx1"/>
              </a:buClr>
              <a:buSzPct val="60000"/>
              <a:buFont typeface="Arial" panose="020B0604020202020204" pitchFamily="34" charset="0"/>
              <a:buChar char="•"/>
              <a:tabLst>
                <a:tab pos="304792" algn="l"/>
              </a:tabLst>
              <a:defRPr sz="3200"/>
            </a:lvl1pPr>
            <a:lvl2pPr marL="461422" indent="-228594">
              <a:lnSpc>
                <a:spcPct val="100000"/>
              </a:lnSpc>
              <a:buClr>
                <a:schemeClr val="tx1"/>
              </a:buClr>
              <a:buSzPct val="60000"/>
              <a:buFont typeface="Arial" panose="020B0604020202020204" pitchFamily="34" charset="0"/>
              <a:buChar char="•"/>
              <a:defRPr sz="3200"/>
            </a:lvl2pPr>
            <a:lvl3pPr marL="609585" indent="-156629">
              <a:lnSpc>
                <a:spcPct val="100000"/>
              </a:lnSpc>
              <a:buClr>
                <a:schemeClr val="tx1"/>
              </a:buClr>
              <a:buSzPct val="60000"/>
              <a:buFont typeface="Arial" panose="020B0604020202020204" pitchFamily="34" charset="0"/>
              <a:buChar char="•"/>
              <a:defRPr sz="2667"/>
            </a:lvl3pPr>
            <a:lvl4pPr marL="766214" indent="-156629">
              <a:lnSpc>
                <a:spcPct val="100000"/>
              </a:lnSpc>
              <a:buClr>
                <a:schemeClr val="tx1"/>
              </a:buClr>
              <a:buSzPct val="60000"/>
              <a:buFont typeface="Arial" panose="020B0604020202020204" pitchFamily="34" charset="0"/>
              <a:buChar char="•"/>
              <a:tabLst/>
              <a:defRPr sz="2400"/>
            </a:lvl4pPr>
            <a:lvl5pPr marL="992693" indent="-150280">
              <a:lnSpc>
                <a:spcPct val="100000"/>
              </a:lnSpc>
              <a:buClr>
                <a:schemeClr val="tx1"/>
              </a:buClr>
              <a:buSzPct val="60000"/>
              <a:buFont typeface="Arial" panose="020B0604020202020204" pitchFamily="34" charset="0"/>
              <a:buChar cha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4"/>
          <p:cNvSpPr>
            <a:spLocks noChangeArrowheads="1"/>
          </p:cNvSpPr>
          <p:nvPr/>
        </p:nvSpPr>
        <p:spPr bwMode="ltGray">
          <a:xfrm>
            <a:off x="636906" y="6322205"/>
            <a:ext cx="4622389" cy="206025"/>
          </a:xfrm>
          <a:prstGeom prst="rect">
            <a:avLst/>
          </a:prstGeom>
          <a:noFill/>
          <a:ln w="9525">
            <a:noFill/>
            <a:miter lim="800000"/>
            <a:headEnd/>
            <a:tailEnd/>
          </a:ln>
          <a:effectLst/>
        </p:spPr>
        <p:txBody>
          <a:bodyPr wrap="square" lIns="82115" tIns="41056" rIns="82115" bIns="41056" anchor="b">
            <a:spAutoFit/>
          </a:bodyPr>
          <a:lstStyle/>
          <a:p>
            <a:pPr algn="l" defTabSz="814305" rtl="0" fontAlgn="auto">
              <a:spcBef>
                <a:spcPts val="0"/>
              </a:spcBef>
              <a:spcAft>
                <a:spcPts val="0"/>
              </a:spcAft>
              <a:defRPr/>
            </a:pPr>
            <a:r>
              <a:rPr lang="en-US" sz="800" kern="1200" spc="27" baseline="0" dirty="0">
                <a:solidFill>
                  <a:schemeClr val="bg1"/>
                </a:solidFill>
                <a:latin typeface="+mn-lt"/>
                <a:ea typeface="+mn-ea"/>
                <a:cs typeface="CiscoSans Thin"/>
              </a:rPr>
              <a:t>© 2019  Cisco and/or its affiliates. All rights reserved.   Cisco Confidential</a:t>
            </a:r>
          </a:p>
        </p:txBody>
      </p:sp>
    </p:spTree>
    <p:extLst>
      <p:ext uri="{BB962C8B-B14F-4D97-AF65-F5344CB8AC3E}">
        <p14:creationId xmlns:p14="http://schemas.microsoft.com/office/powerpoint/2010/main" val="3709754602"/>
      </p:ext>
    </p:extLst>
  </p:cSld>
  <p:clrMapOvr>
    <a:masterClrMapping/>
  </p:clrMapOvr>
  <p:extLst>
    <p:ext uri="{DCECCB84-F9BA-43D5-87BE-67443E8EF086}">
      <p15:sldGuideLst xmlns:p15="http://schemas.microsoft.com/office/powerpoint/2012/main">
        <p15:guide id="1" orient="horz" pos="1044">
          <p15:clr>
            <a:srgbClr val="FBAE40"/>
          </p15:clr>
        </p15:guide>
        <p15:guide id="2" pos="264">
          <p15:clr>
            <a:srgbClr val="FBAE40"/>
          </p15:clr>
        </p15:guide>
        <p15:guide id="3" orient="horz" pos="2196">
          <p15:clr>
            <a:srgbClr val="FBAE40"/>
          </p15:clr>
        </p15:guide>
        <p15:guide id="4" pos="2675">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4" name="Subtitle 2">
            <a:extLst>
              <a:ext uri="{FF2B5EF4-FFF2-40B4-BE49-F238E27FC236}">
                <a16:creationId xmlns:a16="http://schemas.microsoft.com/office/drawing/2014/main" id="{055E4C37-FAD6-B449-9189-A035C0C9E88B}"/>
              </a:ext>
            </a:extLst>
          </p:cNvPr>
          <p:cNvSpPr>
            <a:spLocks noGrp="1"/>
          </p:cNvSpPr>
          <p:nvPr>
            <p:ph type="subTitle" idx="1" hasCustomPrompt="1"/>
          </p:nvPr>
        </p:nvSpPr>
        <p:spPr>
          <a:xfrm>
            <a:off x="609601" y="5658220"/>
            <a:ext cx="10972800" cy="465891"/>
          </a:xfrm>
          <a:prstGeom prst="rect">
            <a:avLst/>
          </a:prstGeom>
        </p:spPr>
        <p:txBody>
          <a:bodyPr lIns="91420" tIns="45710" rIns="91420" bIns="45710" anchor="t" anchorCtr="0">
            <a:noAutofit/>
          </a:bodyPr>
          <a:lstStyle>
            <a:lvl1pPr marL="0" indent="0" algn="ctr">
              <a:lnSpc>
                <a:spcPct val="150000"/>
              </a:lnSpc>
              <a:spcBef>
                <a:spcPts val="0"/>
              </a:spcBef>
              <a:spcAft>
                <a:spcPts val="0"/>
              </a:spcAft>
              <a:buNone/>
              <a:defRPr sz="1500" b="0" i="0">
                <a:solidFill>
                  <a:schemeClr val="tx1"/>
                </a:solidFill>
                <a:latin typeface="CiscoSansTT" panose="020B0503020201020303" pitchFamily="34" charset="0"/>
                <a:cs typeface="CiscoSansTT" panose="020B0503020201020303" pitchFamily="34" charset="0"/>
              </a:defRPr>
            </a:lvl1pPr>
            <a:lvl2pPr marL="457138" indent="0" algn="ctr">
              <a:buNone/>
              <a:defRPr>
                <a:solidFill>
                  <a:schemeClr val="tx1">
                    <a:tint val="75000"/>
                  </a:schemeClr>
                </a:solidFill>
              </a:defRPr>
            </a:lvl2pPr>
            <a:lvl3pPr marL="914286" indent="0" algn="ctr">
              <a:buNone/>
              <a:defRPr>
                <a:solidFill>
                  <a:schemeClr val="tx1">
                    <a:tint val="75000"/>
                  </a:schemeClr>
                </a:solidFill>
              </a:defRPr>
            </a:lvl3pPr>
            <a:lvl4pPr marL="1371427" indent="0" algn="ctr">
              <a:buNone/>
              <a:defRPr>
                <a:solidFill>
                  <a:schemeClr val="tx1">
                    <a:tint val="75000"/>
                  </a:schemeClr>
                </a:solidFill>
              </a:defRPr>
            </a:lvl4pPr>
            <a:lvl5pPr marL="1828573" indent="0" algn="ctr">
              <a:buNone/>
              <a:defRPr>
                <a:solidFill>
                  <a:schemeClr val="tx1">
                    <a:tint val="75000"/>
                  </a:schemeClr>
                </a:solidFill>
              </a:defRPr>
            </a:lvl5pPr>
            <a:lvl6pPr marL="2285711" indent="0" algn="ctr">
              <a:buNone/>
              <a:defRPr>
                <a:solidFill>
                  <a:schemeClr val="tx1">
                    <a:tint val="75000"/>
                  </a:schemeClr>
                </a:solidFill>
              </a:defRPr>
            </a:lvl6pPr>
            <a:lvl7pPr marL="2742858" indent="0" algn="ctr">
              <a:buNone/>
              <a:defRPr>
                <a:solidFill>
                  <a:schemeClr val="tx1">
                    <a:tint val="75000"/>
                  </a:schemeClr>
                </a:solidFill>
              </a:defRPr>
            </a:lvl7pPr>
            <a:lvl8pPr marL="3200000" indent="0" algn="ctr">
              <a:buNone/>
              <a:defRPr>
                <a:solidFill>
                  <a:schemeClr val="tx1">
                    <a:tint val="75000"/>
                  </a:schemeClr>
                </a:solidFill>
              </a:defRPr>
            </a:lvl8pPr>
            <a:lvl9pPr marL="3657146" indent="0" algn="ctr">
              <a:buNone/>
              <a:defRPr>
                <a:solidFill>
                  <a:schemeClr val="tx1">
                    <a:tint val="75000"/>
                  </a:schemeClr>
                </a:solidFill>
              </a:defRPr>
            </a:lvl9pPr>
          </a:lstStyle>
          <a:p>
            <a:r>
              <a:rPr lang="en-GB" dirty="0"/>
              <a:t>Speaker role</a:t>
            </a:r>
            <a:endParaRPr lang="en-US" dirty="0"/>
          </a:p>
        </p:txBody>
      </p:sp>
      <p:sp>
        <p:nvSpPr>
          <p:cNvPr id="15" name="Text Placeholder 2">
            <a:extLst>
              <a:ext uri="{FF2B5EF4-FFF2-40B4-BE49-F238E27FC236}">
                <a16:creationId xmlns:a16="http://schemas.microsoft.com/office/drawing/2014/main" id="{FEADEB85-EFB9-A048-BE6B-F1473C49995D}"/>
              </a:ext>
            </a:extLst>
          </p:cNvPr>
          <p:cNvSpPr>
            <a:spLocks noGrp="1"/>
          </p:cNvSpPr>
          <p:nvPr>
            <p:ph type="body" sz="quarter" idx="13" hasCustomPrompt="1"/>
          </p:nvPr>
        </p:nvSpPr>
        <p:spPr>
          <a:xfrm>
            <a:off x="609600" y="5233078"/>
            <a:ext cx="10972800" cy="398668"/>
          </a:xfrm>
          <a:prstGeom prst="rect">
            <a:avLst/>
          </a:prstGeom>
        </p:spPr>
        <p:txBody>
          <a:bodyPr lIns="91420" tIns="45710" rIns="91420" bIns="45710"/>
          <a:lstStyle>
            <a:lvl1pPr marL="0" indent="0" algn="ctr">
              <a:buFont typeface="Arial" panose="020B0604020202020204" pitchFamily="34" charset="0"/>
              <a:buNone/>
              <a:defRPr sz="24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Speaker name</a:t>
            </a:r>
          </a:p>
        </p:txBody>
      </p:sp>
      <p:sp>
        <p:nvSpPr>
          <p:cNvPr id="17" name="Title 1">
            <a:extLst>
              <a:ext uri="{FF2B5EF4-FFF2-40B4-BE49-F238E27FC236}">
                <a16:creationId xmlns:a16="http://schemas.microsoft.com/office/drawing/2014/main" id="{86E3EA5B-6C70-8F4D-9385-EC53B25066C1}"/>
              </a:ext>
            </a:extLst>
          </p:cNvPr>
          <p:cNvSpPr>
            <a:spLocks noGrp="1"/>
          </p:cNvSpPr>
          <p:nvPr>
            <p:ph type="ctrTitle" hasCustomPrompt="1"/>
          </p:nvPr>
        </p:nvSpPr>
        <p:spPr>
          <a:xfrm>
            <a:off x="899521" y="1398874"/>
            <a:ext cx="10376024" cy="3311089"/>
          </a:xfrm>
          <a:prstGeom prst="rect">
            <a:avLst/>
          </a:prstGeom>
        </p:spPr>
        <p:txBody>
          <a:bodyPr anchor="ctr"/>
          <a:lstStyle>
            <a:lvl1pPr marL="0" indent="0" algn="ctr">
              <a:lnSpc>
                <a:spcPts val="4800"/>
              </a:lnSpc>
              <a:buFont typeface="Arial" panose="020B0604020202020204" pitchFamily="34" charset="0"/>
              <a:buNone/>
              <a:defRPr sz="4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As the adoption of multi-cloud strategy grows, Ulla </a:t>
            </a:r>
            <a:r>
              <a:rPr lang="en-GB" dirty="0" err="1"/>
              <a:t>sitiora</a:t>
            </a:r>
            <a:r>
              <a:rPr lang="en-GB" dirty="0"/>
              <a:t> </a:t>
            </a:r>
            <a:r>
              <a:rPr lang="en-GB" dirty="0" err="1"/>
              <a:t>turest</a:t>
            </a:r>
            <a:r>
              <a:rPr lang="en-GB" dirty="0"/>
              <a:t> </a:t>
            </a:r>
            <a:r>
              <a:rPr lang="en-GB" dirty="0" err="1"/>
              <a:t>experibus</a:t>
            </a:r>
            <a:r>
              <a:rPr lang="en-GB" dirty="0"/>
              <a:t> </a:t>
            </a:r>
            <a:r>
              <a:rPr lang="en-GB" dirty="0" err="1"/>
              <a:t>ut</a:t>
            </a:r>
            <a:r>
              <a:rPr lang="en-GB" dirty="0"/>
              <a:t> pa </a:t>
            </a:r>
            <a:r>
              <a:rPr lang="en-GB" dirty="0" err="1"/>
              <a:t>dolor</a:t>
            </a:r>
            <a:r>
              <a:rPr lang="en-GB" dirty="0"/>
              <a:t> a </a:t>
            </a:r>
            <a:r>
              <a:rPr lang="en-GB" dirty="0" err="1"/>
              <a:t>conestia</a:t>
            </a:r>
            <a:r>
              <a:rPr lang="en-GB" dirty="0"/>
              <a:t> vent </a:t>
            </a:r>
            <a:r>
              <a:rPr lang="en-GB" dirty="0" err="1"/>
              <a:t>eosse</a:t>
            </a:r>
            <a:r>
              <a:rPr lang="en-GB" dirty="0"/>
              <a:t> non </a:t>
            </a:r>
            <a:r>
              <a:rPr lang="en-GB" dirty="0" err="1"/>
              <a:t>consequ</a:t>
            </a:r>
            <a:r>
              <a:rPr lang="en-GB" dirty="0"/>
              <a:t> </a:t>
            </a:r>
            <a:r>
              <a:rPr lang="en-GB" dirty="0" err="1"/>
              <a:t>aturit</a:t>
            </a:r>
            <a:r>
              <a:rPr lang="en-GB" dirty="0"/>
              <a:t> </a:t>
            </a:r>
            <a:r>
              <a:rPr lang="en-GB" dirty="0" err="1"/>
              <a:t>faccum</a:t>
            </a:r>
            <a:r>
              <a:rPr lang="en-GB" dirty="0"/>
              <a:t> qui </a:t>
            </a:r>
            <a:r>
              <a:rPr lang="en-GB" dirty="0" err="1"/>
              <a:t>dolor</a:t>
            </a:r>
            <a:r>
              <a:rPr lang="en-GB" dirty="0"/>
              <a:t> a </a:t>
            </a:r>
            <a:r>
              <a:rPr lang="en-GB" dirty="0" err="1"/>
              <a:t>num</a:t>
            </a:r>
            <a:endParaRPr lang="en-GB" dirty="0"/>
          </a:p>
        </p:txBody>
      </p:sp>
      <p:pic>
        <p:nvPicPr>
          <p:cNvPr id="8" name="Graphic 7">
            <a:extLst>
              <a:ext uri="{FF2B5EF4-FFF2-40B4-BE49-F238E27FC236}">
                <a16:creationId xmlns:a16="http://schemas.microsoft.com/office/drawing/2014/main" id="{8E18B2BC-5B8F-6442-A3B3-AB5D063112D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341976" y="733891"/>
            <a:ext cx="1508048" cy="836396"/>
          </a:xfrm>
          <a:prstGeom prst="rect">
            <a:avLst/>
          </a:prstGeom>
        </p:spPr>
      </p:pic>
      <p:cxnSp>
        <p:nvCxnSpPr>
          <p:cNvPr id="3" name="Straight Connector 2">
            <a:extLst>
              <a:ext uri="{FF2B5EF4-FFF2-40B4-BE49-F238E27FC236}">
                <a16:creationId xmlns:a16="http://schemas.microsoft.com/office/drawing/2014/main" id="{7191B82D-853E-F074-193C-5B7F13F89D29}"/>
              </a:ext>
            </a:extLst>
          </p:cNvPr>
          <p:cNvCxnSpPr>
            <a:cxnSpLocks/>
          </p:cNvCxnSpPr>
          <p:nvPr userDrawn="1"/>
        </p:nvCxnSpPr>
        <p:spPr>
          <a:xfrm>
            <a:off x="4545877" y="4934857"/>
            <a:ext cx="310025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98039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3_Half_Page_Text_2 column">
    <p:spTree>
      <p:nvGrpSpPr>
        <p:cNvPr id="1" name=""/>
        <p:cNvGrpSpPr/>
        <p:nvPr/>
      </p:nvGrpSpPr>
      <p:grpSpPr>
        <a:xfrm>
          <a:off x="0" y="0"/>
          <a:ext cx="0" cy="0"/>
          <a:chOff x="0" y="0"/>
          <a:chExt cx="0" cy="0"/>
        </a:xfrm>
      </p:grpSpPr>
      <p:sp>
        <p:nvSpPr>
          <p:cNvPr id="4" name="Rectangle 3"/>
          <p:cNvSpPr/>
          <p:nvPr/>
        </p:nvSpPr>
        <p:spPr>
          <a:xfrm>
            <a:off x="0"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solidFill>
                <a:schemeClr val="bg1"/>
              </a:solidFill>
              <a:latin typeface="+mj-lt"/>
            </a:endParaRPr>
          </a:p>
        </p:txBody>
      </p:sp>
      <p:sp>
        <p:nvSpPr>
          <p:cNvPr id="3" name="Title Placeholder 5"/>
          <p:cNvSpPr>
            <a:spLocks noGrp="1"/>
          </p:cNvSpPr>
          <p:nvPr>
            <p:ph type="title"/>
          </p:nvPr>
        </p:nvSpPr>
        <p:spPr bwMode="auto">
          <a:xfrm>
            <a:off x="583689" y="680720"/>
            <a:ext cx="5078396" cy="873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4" tIns="45712" rIns="91424" bIns="45712" numCol="1" anchor="t" anchorCtr="0" compatLnSpc="1">
            <a:prstTxWarp prst="textNoShape">
              <a:avLst/>
            </a:prstTxWarp>
          </a:bodyPr>
          <a:lstStyle>
            <a:lvl1pPr algn="l" defTabSz="912261" rtl="0" eaLnBrk="1" fontAlgn="base" hangingPunct="1">
              <a:lnSpc>
                <a:spcPct val="85000"/>
              </a:lnSpc>
              <a:spcBef>
                <a:spcPct val="0"/>
              </a:spcBef>
              <a:spcAft>
                <a:spcPct val="0"/>
              </a:spcAft>
              <a:defRPr lang="en-GB" sz="4267" kern="1200" dirty="0">
                <a:solidFill>
                  <a:schemeClr val="tx2"/>
                </a:solidFill>
                <a:latin typeface="+mj-lt"/>
                <a:ea typeface="ＭＳ Ｐゴシック" charset="0"/>
                <a:cs typeface="Tipo de letra del sistema Fina" charset="0"/>
              </a:defRPr>
            </a:lvl1pPr>
          </a:lstStyle>
          <a:p>
            <a:pPr lvl="0"/>
            <a:r>
              <a:rPr lang="en-US"/>
              <a:t>Click to edit Master title style</a:t>
            </a:r>
            <a:endParaRPr lang="en-GB" dirty="0"/>
          </a:p>
        </p:txBody>
      </p:sp>
      <p:sp>
        <p:nvSpPr>
          <p:cNvPr id="6" name="Text Placeholder 5"/>
          <p:cNvSpPr>
            <a:spLocks noGrp="1"/>
          </p:cNvSpPr>
          <p:nvPr>
            <p:ph type="body" sz="quarter" idx="10"/>
          </p:nvPr>
        </p:nvSpPr>
        <p:spPr>
          <a:xfrm>
            <a:off x="6796618" y="680720"/>
            <a:ext cx="4734983" cy="5440680"/>
          </a:xfrm>
          <a:prstGeom prst="rect">
            <a:avLst/>
          </a:prstGeom>
        </p:spPr>
        <p:txBody>
          <a:bodyPr lIns="0" rIns="0"/>
          <a:lstStyle>
            <a:lvl1pPr marL="152396" indent="-152396">
              <a:lnSpc>
                <a:spcPct val="100000"/>
              </a:lnSpc>
              <a:buClr>
                <a:schemeClr val="tx1"/>
              </a:buClr>
              <a:buSzPct val="60000"/>
              <a:defRPr sz="2667"/>
            </a:lvl1pPr>
            <a:lvl2pPr marL="304792" indent="-152396">
              <a:lnSpc>
                <a:spcPct val="100000"/>
              </a:lnSpc>
              <a:buClr>
                <a:schemeClr val="tx1"/>
              </a:buClr>
              <a:buSzPct val="60000"/>
              <a:defRPr sz="2667"/>
            </a:lvl2pPr>
            <a:lvl3pPr marL="457189" indent="-152396">
              <a:lnSpc>
                <a:spcPct val="100000"/>
              </a:lnSpc>
              <a:buClr>
                <a:schemeClr val="tx1"/>
              </a:buClr>
              <a:buSzPct val="60000"/>
              <a:defRPr sz="2400"/>
            </a:lvl3pPr>
            <a:lvl4pPr marL="609585" indent="-165096">
              <a:lnSpc>
                <a:spcPct val="100000"/>
              </a:lnSpc>
              <a:buClr>
                <a:schemeClr val="tx1"/>
              </a:buClr>
              <a:buSzPct val="60000"/>
              <a:defRPr sz="2133"/>
            </a:lvl4pPr>
            <a:lvl5pPr marL="766214" indent="-156629">
              <a:lnSpc>
                <a:spcPct val="100000"/>
              </a:lnSpc>
              <a:buClr>
                <a:schemeClr val="tx1"/>
              </a:buClr>
              <a:buSzPct val="60000"/>
              <a:defRPr sz="2133"/>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6"/>
          <p:cNvSpPr>
            <a:spLocks noGrp="1"/>
          </p:cNvSpPr>
          <p:nvPr>
            <p:ph type="body" sz="quarter" idx="11"/>
          </p:nvPr>
        </p:nvSpPr>
        <p:spPr>
          <a:xfrm>
            <a:off x="583689" y="2213123"/>
            <a:ext cx="5078396" cy="3908277"/>
          </a:xfrm>
          <a:prstGeom prst="rect">
            <a:avLst/>
          </a:prstGeom>
        </p:spPr>
        <p:txBody>
          <a:bodyPr/>
          <a:lstStyle>
            <a:lvl1pPr marL="152396" indent="-152396">
              <a:buClr>
                <a:schemeClr val="tx2"/>
              </a:buClr>
              <a:buSzPct val="60000"/>
              <a:defRPr lang="en-US" sz="2667" kern="1200" dirty="0" smtClean="0">
                <a:solidFill>
                  <a:schemeClr val="tx2"/>
                </a:solidFill>
                <a:latin typeface="+mn-lt"/>
                <a:ea typeface="ＭＳ Ｐゴシック" charset="0"/>
                <a:cs typeface="CiscoSans"/>
              </a:defRPr>
            </a:lvl1pPr>
            <a:lvl2pPr marL="304792" indent="-152396">
              <a:buClr>
                <a:schemeClr val="tx2"/>
              </a:buClr>
              <a:buSzPct val="60000"/>
              <a:defRPr sz="2667">
                <a:solidFill>
                  <a:schemeClr val="tx2"/>
                </a:solidFill>
              </a:defRPr>
            </a:lvl2pPr>
            <a:lvl3pPr marL="457189" indent="-152396">
              <a:buClr>
                <a:schemeClr val="tx2"/>
              </a:buClr>
              <a:buSzPct val="60000"/>
              <a:defRPr sz="2400">
                <a:solidFill>
                  <a:schemeClr val="tx2"/>
                </a:solidFill>
              </a:defRPr>
            </a:lvl3pPr>
            <a:lvl4pPr marL="609585" indent="-165096">
              <a:buClr>
                <a:schemeClr val="tx2"/>
              </a:buClr>
              <a:buSzPct val="60000"/>
              <a:defRPr sz="2133">
                <a:solidFill>
                  <a:schemeClr val="tx2"/>
                </a:solidFill>
              </a:defRPr>
            </a:lvl4pPr>
            <a:lvl5pPr marL="766214" indent="-156629">
              <a:buClr>
                <a:schemeClr val="tx2"/>
              </a:buClr>
              <a:buSzPct val="60000"/>
              <a:defRPr sz="2133">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4"/>
          <p:cNvSpPr>
            <a:spLocks noChangeArrowheads="1"/>
          </p:cNvSpPr>
          <p:nvPr/>
        </p:nvSpPr>
        <p:spPr bwMode="ltGray">
          <a:xfrm>
            <a:off x="636905" y="6322205"/>
            <a:ext cx="4478953" cy="206025"/>
          </a:xfrm>
          <a:prstGeom prst="rect">
            <a:avLst/>
          </a:prstGeom>
          <a:noFill/>
          <a:ln w="9525">
            <a:noFill/>
            <a:miter lim="800000"/>
            <a:headEnd/>
            <a:tailEnd/>
          </a:ln>
          <a:effectLst/>
        </p:spPr>
        <p:txBody>
          <a:bodyPr wrap="square" lIns="82115" tIns="41056" rIns="82115" bIns="41056" anchor="b">
            <a:spAutoFit/>
          </a:bodyPr>
          <a:lstStyle/>
          <a:p>
            <a:pPr algn="l" defTabSz="814305" rtl="0" fontAlgn="auto">
              <a:spcBef>
                <a:spcPts val="0"/>
              </a:spcBef>
              <a:spcAft>
                <a:spcPts val="0"/>
              </a:spcAft>
              <a:defRPr/>
            </a:pPr>
            <a:r>
              <a:rPr lang="en-US" sz="800" kern="1200" spc="27" baseline="0" dirty="0">
                <a:solidFill>
                  <a:schemeClr val="bg1"/>
                </a:solidFill>
                <a:latin typeface="+mn-lt"/>
                <a:ea typeface="+mn-ea"/>
                <a:cs typeface="CiscoSans Thin"/>
              </a:rPr>
              <a:t>© 2019  Cisco and/or its affiliates. All rights reserved.   Cisco Confidential</a:t>
            </a:r>
          </a:p>
        </p:txBody>
      </p:sp>
    </p:spTree>
    <p:extLst>
      <p:ext uri="{BB962C8B-B14F-4D97-AF65-F5344CB8AC3E}">
        <p14:creationId xmlns:p14="http://schemas.microsoft.com/office/powerpoint/2010/main" val="2863858661"/>
      </p:ext>
    </p:extLst>
  </p:cSld>
  <p:clrMapOvr>
    <a:masterClrMapping/>
  </p:clrMapOvr>
  <p:extLst>
    <p:ext uri="{DCECCB84-F9BA-43D5-87BE-67443E8EF086}">
      <p15:sldGuideLst xmlns:p15="http://schemas.microsoft.com/office/powerpoint/2012/main">
        <p15:guide id="4" pos="2675">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4_Half_Page_Picture_Caption">
    <p:spTree>
      <p:nvGrpSpPr>
        <p:cNvPr id="1" name=""/>
        <p:cNvGrpSpPr/>
        <p:nvPr/>
      </p:nvGrpSpPr>
      <p:grpSpPr>
        <a:xfrm>
          <a:off x="0" y="0"/>
          <a:ext cx="0" cy="0"/>
          <a:chOff x="0" y="0"/>
          <a:chExt cx="0" cy="0"/>
        </a:xfrm>
      </p:grpSpPr>
      <p:sp>
        <p:nvSpPr>
          <p:cNvPr id="4" name="Rectangle 3"/>
          <p:cNvSpPr/>
          <p:nvPr/>
        </p:nvSpPr>
        <p:spPr>
          <a:xfrm>
            <a:off x="17774"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p>
        </p:txBody>
      </p:sp>
      <p:sp>
        <p:nvSpPr>
          <p:cNvPr id="3" name="Title Placeholder 5"/>
          <p:cNvSpPr>
            <a:spLocks noGrp="1"/>
          </p:cNvSpPr>
          <p:nvPr>
            <p:ph type="title"/>
          </p:nvPr>
        </p:nvSpPr>
        <p:spPr bwMode="auto">
          <a:xfrm>
            <a:off x="583689" y="2212975"/>
            <a:ext cx="5078396" cy="2432051"/>
          </a:xfrm>
          <a:prstGeom prst="rect">
            <a:avLst/>
          </a:prstGeom>
          <a:noFill/>
          <a:ln>
            <a:noFill/>
          </a:ln>
          <a:extLs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lvl1pPr algn="l" defTabSz="912261" rtl="0" eaLnBrk="1" fontAlgn="base" hangingPunct="1">
              <a:lnSpc>
                <a:spcPct val="85000"/>
              </a:lnSpc>
              <a:spcBef>
                <a:spcPct val="0"/>
              </a:spcBef>
              <a:spcAft>
                <a:spcPct val="0"/>
              </a:spcAft>
              <a:defRPr lang="en-GB" sz="4267" kern="1200" dirty="0">
                <a:solidFill>
                  <a:schemeClr val="tx2"/>
                </a:solidFill>
                <a:latin typeface="+mj-lt"/>
                <a:ea typeface="ＭＳ Ｐゴシック" charset="0"/>
                <a:cs typeface="Tipo de letra del sistema Fina" charset="0"/>
              </a:defRPr>
            </a:lvl1pPr>
          </a:lstStyle>
          <a:p>
            <a:pPr lvl="0"/>
            <a:r>
              <a:rPr lang="en-US"/>
              <a:t>Click to edit Master title style</a:t>
            </a:r>
            <a:endParaRPr lang="en-GB" dirty="0"/>
          </a:p>
        </p:txBody>
      </p:sp>
      <p:sp>
        <p:nvSpPr>
          <p:cNvPr id="7" name="Picture Placeholder 6"/>
          <p:cNvSpPr>
            <a:spLocks noGrp="1"/>
          </p:cNvSpPr>
          <p:nvPr>
            <p:ph type="pic" sz="quarter" idx="10"/>
          </p:nvPr>
        </p:nvSpPr>
        <p:spPr>
          <a:xfrm>
            <a:off x="6786034" y="709084"/>
            <a:ext cx="4745567" cy="4486461"/>
          </a:xfrm>
          <a:prstGeom prst="rect">
            <a:avLst/>
          </a:prstGeom>
        </p:spPr>
        <p:txBody>
          <a:bodyPr anchor="ctr" anchorCtr="0"/>
          <a:lstStyle>
            <a:lvl1pPr marL="0" indent="0" algn="ctr">
              <a:buNone/>
              <a:defRPr/>
            </a:lvl1pPr>
          </a:lstStyle>
          <a:p>
            <a:r>
              <a:rPr lang="en-US"/>
              <a:t>Click icon to add picture</a:t>
            </a:r>
            <a:endParaRPr lang="en-US" dirty="0"/>
          </a:p>
        </p:txBody>
      </p:sp>
      <p:sp>
        <p:nvSpPr>
          <p:cNvPr id="9" name="Text Placeholder 8"/>
          <p:cNvSpPr>
            <a:spLocks noGrp="1"/>
          </p:cNvSpPr>
          <p:nvPr>
            <p:ph type="body" sz="quarter" idx="11"/>
          </p:nvPr>
        </p:nvSpPr>
        <p:spPr>
          <a:xfrm>
            <a:off x="6786034" y="5416468"/>
            <a:ext cx="4745567" cy="700193"/>
          </a:xfrm>
          <a:prstGeom prst="rect">
            <a:avLst/>
          </a:prstGeom>
        </p:spPr>
        <p:txBody>
          <a:bodyPr lIns="0" tIns="0" rIns="0" bIns="0"/>
          <a:lstStyle>
            <a:lvl1pPr marL="0" indent="0">
              <a:buNone/>
              <a:defRPr sz="1867"/>
            </a:lvl1pPr>
          </a:lstStyle>
          <a:p>
            <a:pPr lvl="0"/>
            <a:r>
              <a:rPr lang="en-US"/>
              <a:t>Edit Master text styles</a:t>
            </a:r>
          </a:p>
        </p:txBody>
      </p:sp>
      <p:sp>
        <p:nvSpPr>
          <p:cNvPr id="10" name="Rectangle 4"/>
          <p:cNvSpPr>
            <a:spLocks noChangeArrowheads="1"/>
          </p:cNvSpPr>
          <p:nvPr/>
        </p:nvSpPr>
        <p:spPr bwMode="ltGray">
          <a:xfrm>
            <a:off x="636906" y="6322205"/>
            <a:ext cx="3817557" cy="206025"/>
          </a:xfrm>
          <a:prstGeom prst="rect">
            <a:avLst/>
          </a:prstGeom>
          <a:noFill/>
          <a:ln w="9525">
            <a:noFill/>
            <a:miter lim="800000"/>
            <a:headEnd/>
            <a:tailEnd/>
          </a:ln>
          <a:effectLst/>
        </p:spPr>
        <p:txBody>
          <a:bodyPr wrap="square" lIns="82115" tIns="41056" rIns="82115" bIns="41056" anchor="b">
            <a:spAutoFit/>
          </a:bodyPr>
          <a:lstStyle/>
          <a:p>
            <a:pPr algn="l" defTabSz="814305" rtl="0" fontAlgn="auto">
              <a:spcBef>
                <a:spcPts val="0"/>
              </a:spcBef>
              <a:spcAft>
                <a:spcPts val="0"/>
              </a:spcAft>
              <a:defRPr/>
            </a:pPr>
            <a:r>
              <a:rPr lang="en-US" sz="800" kern="1200" spc="27" baseline="0" dirty="0">
                <a:solidFill>
                  <a:schemeClr val="bg1"/>
                </a:solidFill>
                <a:latin typeface="+mn-lt"/>
                <a:ea typeface="+mn-ea"/>
                <a:cs typeface="CiscoSans Thin"/>
              </a:rPr>
              <a:t>© 2019  Cisco and/or its affiliates. All rights reserved.   Cisco Confidential</a:t>
            </a:r>
          </a:p>
        </p:txBody>
      </p:sp>
    </p:spTree>
    <p:extLst>
      <p:ext uri="{BB962C8B-B14F-4D97-AF65-F5344CB8AC3E}">
        <p14:creationId xmlns:p14="http://schemas.microsoft.com/office/powerpoint/2010/main" val="2116873388"/>
      </p:ext>
    </p:extLst>
  </p:cSld>
  <p:clrMapOvr>
    <a:masterClrMapping/>
  </p:clrMapOvr>
  <p:extLst>
    <p:ext uri="{DCECCB84-F9BA-43D5-87BE-67443E8EF086}">
      <p15:sldGuideLst xmlns:p15="http://schemas.microsoft.com/office/powerpoint/2012/main">
        <p15:guide id="1" orient="horz" pos="1044">
          <p15:clr>
            <a:srgbClr val="FBAE40"/>
          </p15:clr>
        </p15:guide>
        <p15:guide id="2" pos="264">
          <p15:clr>
            <a:srgbClr val="FBAE40"/>
          </p15:clr>
        </p15:guide>
        <p15:guide id="3" orient="horz" pos="2193">
          <p15:clr>
            <a:srgbClr val="FBAE40"/>
          </p15:clr>
        </p15:guide>
        <p15:guide id="4" pos="2675">
          <p15:clr>
            <a:srgbClr val="FBAE40"/>
          </p15:clr>
        </p15:guide>
        <p15:guide id="7" pos="3206">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5_Half_Page_Picture">
    <p:spTree>
      <p:nvGrpSpPr>
        <p:cNvPr id="1" name=""/>
        <p:cNvGrpSpPr/>
        <p:nvPr/>
      </p:nvGrpSpPr>
      <p:grpSpPr>
        <a:xfrm>
          <a:off x="0" y="0"/>
          <a:ext cx="0" cy="0"/>
          <a:chOff x="0" y="0"/>
          <a:chExt cx="0" cy="0"/>
        </a:xfrm>
      </p:grpSpPr>
      <p:sp>
        <p:nvSpPr>
          <p:cNvPr id="4" name="Rectangle 3"/>
          <p:cNvSpPr/>
          <p:nvPr/>
        </p:nvSpPr>
        <p:spPr>
          <a:xfrm>
            <a:off x="0"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solidFill>
                <a:schemeClr val="bg1"/>
              </a:solidFill>
            </a:endParaRPr>
          </a:p>
        </p:txBody>
      </p:sp>
      <p:sp>
        <p:nvSpPr>
          <p:cNvPr id="3" name="Title Placeholder 5"/>
          <p:cNvSpPr>
            <a:spLocks noGrp="1"/>
          </p:cNvSpPr>
          <p:nvPr>
            <p:ph type="title"/>
          </p:nvPr>
        </p:nvSpPr>
        <p:spPr bwMode="auto">
          <a:xfrm>
            <a:off x="583689" y="2207684"/>
            <a:ext cx="5078396" cy="2432051"/>
          </a:xfrm>
          <a:prstGeom prst="rect">
            <a:avLst/>
          </a:prstGeom>
          <a:noFill/>
          <a:ln>
            <a:noFill/>
          </a:ln>
          <a:extLs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lvl1pPr algn="l" defTabSz="912261" rtl="0" eaLnBrk="1" fontAlgn="base" hangingPunct="1">
              <a:lnSpc>
                <a:spcPct val="85000"/>
              </a:lnSpc>
              <a:spcBef>
                <a:spcPct val="0"/>
              </a:spcBef>
              <a:spcAft>
                <a:spcPct val="0"/>
              </a:spcAft>
              <a:defRPr lang="en-GB" sz="4267" kern="1200" dirty="0">
                <a:solidFill>
                  <a:schemeClr val="tx2"/>
                </a:solidFill>
                <a:latin typeface="+mj-lt"/>
                <a:ea typeface="ＭＳ Ｐゴシック" charset="0"/>
                <a:cs typeface="Tipo de letra del sistema Fina" charset="0"/>
              </a:defRPr>
            </a:lvl1pPr>
          </a:lstStyle>
          <a:p>
            <a:pPr lvl="0"/>
            <a:r>
              <a:rPr lang="en-US"/>
              <a:t>Click to edit Master title style</a:t>
            </a:r>
            <a:endParaRPr lang="en-GB" dirty="0"/>
          </a:p>
        </p:txBody>
      </p:sp>
      <p:sp>
        <p:nvSpPr>
          <p:cNvPr id="7" name="Picture Placeholder 6"/>
          <p:cNvSpPr>
            <a:spLocks noGrp="1"/>
          </p:cNvSpPr>
          <p:nvPr>
            <p:ph type="pic" sz="quarter" idx="10"/>
          </p:nvPr>
        </p:nvSpPr>
        <p:spPr>
          <a:xfrm>
            <a:off x="6786034" y="709084"/>
            <a:ext cx="4745567" cy="5412315"/>
          </a:xfrm>
          <a:prstGeom prst="rect">
            <a:avLst/>
          </a:prstGeom>
        </p:spPr>
        <p:txBody>
          <a:bodyPr anchor="ctr" anchorCtr="0"/>
          <a:lstStyle>
            <a:lvl1pPr marL="0" indent="0" algn="ctr">
              <a:buNone/>
              <a:defRPr/>
            </a:lvl1pPr>
          </a:lstStyle>
          <a:p>
            <a:r>
              <a:rPr lang="en-US"/>
              <a:t>Click icon to add picture</a:t>
            </a:r>
            <a:endParaRPr lang="en-US" dirty="0"/>
          </a:p>
        </p:txBody>
      </p:sp>
      <p:sp>
        <p:nvSpPr>
          <p:cNvPr id="8" name="Rectangle 4"/>
          <p:cNvSpPr>
            <a:spLocks noChangeArrowheads="1"/>
          </p:cNvSpPr>
          <p:nvPr/>
        </p:nvSpPr>
        <p:spPr bwMode="ltGray">
          <a:xfrm>
            <a:off x="636905" y="6322205"/>
            <a:ext cx="4351456" cy="206025"/>
          </a:xfrm>
          <a:prstGeom prst="rect">
            <a:avLst/>
          </a:prstGeom>
          <a:noFill/>
          <a:ln w="9525">
            <a:noFill/>
            <a:miter lim="800000"/>
            <a:headEnd/>
            <a:tailEnd/>
          </a:ln>
          <a:effectLst/>
        </p:spPr>
        <p:txBody>
          <a:bodyPr wrap="square" lIns="82115" tIns="41056" rIns="82115" bIns="41056" anchor="b">
            <a:spAutoFit/>
          </a:bodyPr>
          <a:lstStyle/>
          <a:p>
            <a:pPr algn="l" defTabSz="814305" rtl="0" fontAlgn="auto">
              <a:spcBef>
                <a:spcPts val="0"/>
              </a:spcBef>
              <a:spcAft>
                <a:spcPts val="0"/>
              </a:spcAft>
              <a:defRPr/>
            </a:pPr>
            <a:r>
              <a:rPr lang="en-US" sz="800" kern="1200" spc="27" baseline="0" dirty="0">
                <a:solidFill>
                  <a:schemeClr val="bg1"/>
                </a:solidFill>
                <a:latin typeface="+mn-lt"/>
                <a:ea typeface="+mn-ea"/>
                <a:cs typeface="CiscoSans Thin"/>
              </a:rPr>
              <a:t>© 2019  Cisco and/or its affiliates. All rights reserved.   Cisco Confidential</a:t>
            </a:r>
          </a:p>
        </p:txBody>
      </p:sp>
    </p:spTree>
    <p:extLst>
      <p:ext uri="{BB962C8B-B14F-4D97-AF65-F5344CB8AC3E}">
        <p14:creationId xmlns:p14="http://schemas.microsoft.com/office/powerpoint/2010/main" val="2221565649"/>
      </p:ext>
    </p:extLst>
  </p:cSld>
  <p:clrMapOvr>
    <a:masterClrMapping/>
  </p:clrMapOvr>
  <p:extLst>
    <p:ext uri="{DCECCB84-F9BA-43D5-87BE-67443E8EF086}">
      <p15:sldGuideLst xmlns:p15="http://schemas.microsoft.com/office/powerpoint/2012/main">
        <p15:guide id="1" orient="horz" pos="1044">
          <p15:clr>
            <a:srgbClr val="FBAE40"/>
          </p15:clr>
        </p15:guide>
        <p15:guide id="2" pos="264">
          <p15:clr>
            <a:srgbClr val="FBAE40"/>
          </p15:clr>
        </p15:guide>
        <p15:guide id="3" orient="horz" pos="2193">
          <p15:clr>
            <a:srgbClr val="FBAE40"/>
          </p15:clr>
        </p15:guide>
        <p15:guide id="4" pos="2675">
          <p15:clr>
            <a:srgbClr val="FBAE40"/>
          </p15:clr>
        </p15:guide>
        <p15:guide id="7" pos="3206">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6_Half_Page_Headline Only">
    <p:spTree>
      <p:nvGrpSpPr>
        <p:cNvPr id="1" name=""/>
        <p:cNvGrpSpPr/>
        <p:nvPr/>
      </p:nvGrpSpPr>
      <p:grpSpPr>
        <a:xfrm>
          <a:off x="0" y="0"/>
          <a:ext cx="0" cy="0"/>
          <a:chOff x="0" y="0"/>
          <a:chExt cx="0" cy="0"/>
        </a:xfrm>
      </p:grpSpPr>
      <p:sp>
        <p:nvSpPr>
          <p:cNvPr id="4" name="Rectangle 3"/>
          <p:cNvSpPr/>
          <p:nvPr/>
        </p:nvSpPr>
        <p:spPr>
          <a:xfrm>
            <a:off x="0"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solidFill>
                <a:schemeClr val="bg1"/>
              </a:solidFill>
            </a:endParaRPr>
          </a:p>
        </p:txBody>
      </p:sp>
      <p:sp>
        <p:nvSpPr>
          <p:cNvPr id="3" name="Title Placeholder 5"/>
          <p:cNvSpPr>
            <a:spLocks noGrp="1"/>
          </p:cNvSpPr>
          <p:nvPr>
            <p:ph type="title"/>
          </p:nvPr>
        </p:nvSpPr>
        <p:spPr bwMode="auto">
          <a:xfrm>
            <a:off x="583689" y="2212975"/>
            <a:ext cx="5078396" cy="2432051"/>
          </a:xfrm>
          <a:prstGeom prst="rect">
            <a:avLst/>
          </a:prstGeom>
          <a:noFill/>
          <a:ln>
            <a:noFill/>
          </a:ln>
          <a:extLs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lvl1pPr algn="l" defTabSz="912261" rtl="0" eaLnBrk="1" fontAlgn="base" hangingPunct="1">
              <a:lnSpc>
                <a:spcPct val="85000"/>
              </a:lnSpc>
              <a:spcBef>
                <a:spcPct val="0"/>
              </a:spcBef>
              <a:spcAft>
                <a:spcPct val="0"/>
              </a:spcAft>
              <a:defRPr lang="en-GB" sz="4267" kern="1200" dirty="0">
                <a:solidFill>
                  <a:schemeClr val="tx2"/>
                </a:solidFill>
                <a:latin typeface="+mj-lt"/>
                <a:ea typeface="ＭＳ Ｐゴシック" charset="0"/>
                <a:cs typeface="Tipo de letra del sistema Fina" charset="0"/>
              </a:defRPr>
            </a:lvl1pPr>
          </a:lstStyle>
          <a:p>
            <a:pPr lvl="0"/>
            <a:r>
              <a:rPr lang="en-US"/>
              <a:t>Click to edit Master title style</a:t>
            </a:r>
            <a:endParaRPr lang="en-GB" dirty="0"/>
          </a:p>
        </p:txBody>
      </p:sp>
      <p:sp>
        <p:nvSpPr>
          <p:cNvPr id="8" name="Rectangle 4"/>
          <p:cNvSpPr>
            <a:spLocks noChangeArrowheads="1"/>
          </p:cNvSpPr>
          <p:nvPr/>
        </p:nvSpPr>
        <p:spPr bwMode="ltGray">
          <a:xfrm>
            <a:off x="636905" y="6322205"/>
            <a:ext cx="3929119" cy="206025"/>
          </a:xfrm>
          <a:prstGeom prst="rect">
            <a:avLst/>
          </a:prstGeom>
          <a:noFill/>
          <a:ln w="9525">
            <a:noFill/>
            <a:miter lim="800000"/>
            <a:headEnd/>
            <a:tailEnd/>
          </a:ln>
          <a:effectLst/>
        </p:spPr>
        <p:txBody>
          <a:bodyPr wrap="square" lIns="82115" tIns="41056" rIns="82115" bIns="41056" anchor="b">
            <a:spAutoFit/>
          </a:bodyPr>
          <a:lstStyle/>
          <a:p>
            <a:pPr algn="l" defTabSz="814305" rtl="0" fontAlgn="auto">
              <a:spcBef>
                <a:spcPts val="0"/>
              </a:spcBef>
              <a:spcAft>
                <a:spcPts val="0"/>
              </a:spcAft>
              <a:defRPr/>
            </a:pPr>
            <a:r>
              <a:rPr lang="en-US" sz="800" kern="1200" spc="27" baseline="0" dirty="0">
                <a:solidFill>
                  <a:schemeClr val="bg1"/>
                </a:solidFill>
                <a:latin typeface="+mn-lt"/>
                <a:ea typeface="+mn-ea"/>
                <a:cs typeface="CiscoSans Thin"/>
              </a:rPr>
              <a:t>© 2019  Cisco and/or its affiliates. All rights reserved.   Cisco Confidential</a:t>
            </a:r>
          </a:p>
        </p:txBody>
      </p:sp>
    </p:spTree>
    <p:extLst>
      <p:ext uri="{BB962C8B-B14F-4D97-AF65-F5344CB8AC3E}">
        <p14:creationId xmlns:p14="http://schemas.microsoft.com/office/powerpoint/2010/main" val="20554685"/>
      </p:ext>
    </p:extLst>
  </p:cSld>
  <p:clrMapOvr>
    <a:masterClrMapping/>
  </p:clrMapOvr>
  <p:extLst>
    <p:ext uri="{DCECCB84-F9BA-43D5-87BE-67443E8EF086}">
      <p15:sldGuideLst xmlns:p15="http://schemas.microsoft.com/office/powerpoint/2012/main">
        <p15:guide id="1" orient="horz" pos="1044">
          <p15:clr>
            <a:srgbClr val="FBAE40"/>
          </p15:clr>
        </p15:guide>
        <p15:guide id="3" orient="horz" pos="2193">
          <p15:clr>
            <a:srgbClr val="FBAE40"/>
          </p15:clr>
        </p15:guide>
        <p15:guide id="4" pos="2675">
          <p15:clr>
            <a:srgbClr val="FBAE40"/>
          </p15:clr>
        </p15:guide>
        <p15:guide id="7" pos="3206">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7_Half_Page_Picture_Full">
    <p:spTree>
      <p:nvGrpSpPr>
        <p:cNvPr id="1" name=""/>
        <p:cNvGrpSpPr/>
        <p:nvPr/>
      </p:nvGrpSpPr>
      <p:grpSpPr>
        <a:xfrm>
          <a:off x="0" y="0"/>
          <a:ext cx="0" cy="0"/>
          <a:chOff x="0" y="0"/>
          <a:chExt cx="0" cy="0"/>
        </a:xfrm>
      </p:grpSpPr>
      <p:sp>
        <p:nvSpPr>
          <p:cNvPr id="4" name="Rectangle 3"/>
          <p:cNvSpPr/>
          <p:nvPr/>
        </p:nvSpPr>
        <p:spPr>
          <a:xfrm>
            <a:off x="0"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p>
        </p:txBody>
      </p:sp>
      <p:sp>
        <p:nvSpPr>
          <p:cNvPr id="3" name="Title Placeholder 5"/>
          <p:cNvSpPr>
            <a:spLocks noGrp="1"/>
          </p:cNvSpPr>
          <p:nvPr>
            <p:ph type="title"/>
          </p:nvPr>
        </p:nvSpPr>
        <p:spPr bwMode="auto">
          <a:xfrm>
            <a:off x="583689" y="2212975"/>
            <a:ext cx="5078396" cy="24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lvl1pPr algn="l" defTabSz="912261" rtl="0" eaLnBrk="1" fontAlgn="base" hangingPunct="1">
              <a:lnSpc>
                <a:spcPct val="85000"/>
              </a:lnSpc>
              <a:spcBef>
                <a:spcPct val="0"/>
              </a:spcBef>
              <a:spcAft>
                <a:spcPct val="0"/>
              </a:spcAft>
              <a:defRPr lang="en-GB" sz="4267" kern="1200" dirty="0">
                <a:solidFill>
                  <a:schemeClr val="tx2"/>
                </a:solidFill>
                <a:latin typeface="+mj-lt"/>
                <a:ea typeface="ＭＳ Ｐゴシック" charset="0"/>
                <a:cs typeface="Tipo de letra del sistema Fina" charset="0"/>
              </a:defRPr>
            </a:lvl1pPr>
          </a:lstStyle>
          <a:p>
            <a:pPr lvl="0"/>
            <a:r>
              <a:rPr lang="en-US"/>
              <a:t>Click to edit Master title style</a:t>
            </a:r>
            <a:endParaRPr lang="en-GB" dirty="0"/>
          </a:p>
        </p:txBody>
      </p:sp>
      <p:sp>
        <p:nvSpPr>
          <p:cNvPr id="7" name="Picture Placeholder 6"/>
          <p:cNvSpPr>
            <a:spLocks noGrp="1"/>
          </p:cNvSpPr>
          <p:nvPr>
            <p:ph type="pic" sz="quarter" idx="10"/>
          </p:nvPr>
        </p:nvSpPr>
        <p:spPr>
          <a:xfrm>
            <a:off x="6106790" y="0"/>
            <a:ext cx="6085209" cy="6858000"/>
          </a:xfrm>
          <a:prstGeom prst="rect">
            <a:avLst/>
          </a:prstGeom>
        </p:spPr>
        <p:txBody>
          <a:bodyPr anchor="ctr" anchorCtr="0"/>
          <a:lstStyle>
            <a:lvl1pPr marL="0" indent="0" algn="ctr">
              <a:buNone/>
              <a:defRPr/>
            </a:lvl1pPr>
          </a:lstStyle>
          <a:p>
            <a:r>
              <a:rPr lang="en-US"/>
              <a:t>Click icon to add picture</a:t>
            </a:r>
            <a:endParaRPr lang="en-US" dirty="0"/>
          </a:p>
        </p:txBody>
      </p:sp>
      <p:sp>
        <p:nvSpPr>
          <p:cNvPr id="8" name="Rectangle 4"/>
          <p:cNvSpPr>
            <a:spLocks noChangeArrowheads="1"/>
          </p:cNvSpPr>
          <p:nvPr/>
        </p:nvSpPr>
        <p:spPr bwMode="ltGray">
          <a:xfrm>
            <a:off x="636905" y="6322205"/>
            <a:ext cx="4399267" cy="206025"/>
          </a:xfrm>
          <a:prstGeom prst="rect">
            <a:avLst/>
          </a:prstGeom>
          <a:noFill/>
          <a:ln w="9525">
            <a:noFill/>
            <a:miter lim="800000"/>
            <a:headEnd/>
            <a:tailEnd/>
          </a:ln>
          <a:effectLst/>
        </p:spPr>
        <p:txBody>
          <a:bodyPr wrap="square" lIns="82115" tIns="41056" rIns="82115" bIns="41056" anchor="b">
            <a:spAutoFit/>
          </a:bodyPr>
          <a:lstStyle/>
          <a:p>
            <a:pPr algn="l" defTabSz="814305" rtl="0" fontAlgn="auto">
              <a:spcBef>
                <a:spcPts val="0"/>
              </a:spcBef>
              <a:spcAft>
                <a:spcPts val="0"/>
              </a:spcAft>
              <a:defRPr/>
            </a:pPr>
            <a:r>
              <a:rPr lang="en-US" sz="800" kern="1200" spc="27" baseline="0" dirty="0">
                <a:solidFill>
                  <a:schemeClr val="bg1"/>
                </a:solidFill>
                <a:latin typeface="+mn-lt"/>
                <a:ea typeface="+mn-ea"/>
                <a:cs typeface="CiscoSans Thin"/>
              </a:rPr>
              <a:t>© 2019  Cisco and/or its affiliates. All rights reserved.   Cisco Confidential</a:t>
            </a:r>
          </a:p>
        </p:txBody>
      </p:sp>
    </p:spTree>
    <p:extLst>
      <p:ext uri="{BB962C8B-B14F-4D97-AF65-F5344CB8AC3E}">
        <p14:creationId xmlns:p14="http://schemas.microsoft.com/office/powerpoint/2010/main" val="2985871172"/>
      </p:ext>
    </p:extLst>
  </p:cSld>
  <p:clrMapOvr>
    <a:masterClrMapping/>
  </p:clrMapOvr>
  <p:extLst>
    <p:ext uri="{DCECCB84-F9BA-43D5-87BE-67443E8EF086}">
      <p15:sldGuideLst xmlns:p15="http://schemas.microsoft.com/office/powerpoint/2012/main">
        <p15:guide id="1" orient="horz" pos="1044">
          <p15:clr>
            <a:srgbClr val="FBAE40"/>
          </p15:clr>
        </p15:guide>
        <p15:guide id="3" orient="horz" pos="2193">
          <p15:clr>
            <a:srgbClr val="FBAE40"/>
          </p15:clr>
        </p15:guide>
        <p15:guide id="4" pos="2675">
          <p15:clr>
            <a:srgbClr val="FBAE40"/>
          </p15:clr>
        </p15:guide>
        <p15:guide id="7" pos="3206">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8_Half_Page_Chart">
    <p:spTree>
      <p:nvGrpSpPr>
        <p:cNvPr id="1" name=""/>
        <p:cNvGrpSpPr/>
        <p:nvPr/>
      </p:nvGrpSpPr>
      <p:grpSpPr>
        <a:xfrm>
          <a:off x="0" y="0"/>
          <a:ext cx="0" cy="0"/>
          <a:chOff x="0" y="0"/>
          <a:chExt cx="0" cy="0"/>
        </a:xfrm>
      </p:grpSpPr>
      <p:sp>
        <p:nvSpPr>
          <p:cNvPr id="4" name="Rectangle 3"/>
          <p:cNvSpPr/>
          <p:nvPr/>
        </p:nvSpPr>
        <p:spPr>
          <a:xfrm>
            <a:off x="0"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p>
        </p:txBody>
      </p:sp>
      <p:sp>
        <p:nvSpPr>
          <p:cNvPr id="3" name="Title Placeholder 5"/>
          <p:cNvSpPr>
            <a:spLocks noGrp="1"/>
          </p:cNvSpPr>
          <p:nvPr>
            <p:ph type="title"/>
          </p:nvPr>
        </p:nvSpPr>
        <p:spPr bwMode="auto">
          <a:xfrm>
            <a:off x="583689" y="2212975"/>
            <a:ext cx="5078396" cy="24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lvl1pPr algn="l" defTabSz="912261" rtl="0" eaLnBrk="1" fontAlgn="base" hangingPunct="1">
              <a:lnSpc>
                <a:spcPct val="85000"/>
              </a:lnSpc>
              <a:spcBef>
                <a:spcPct val="0"/>
              </a:spcBef>
              <a:spcAft>
                <a:spcPct val="0"/>
              </a:spcAft>
              <a:defRPr lang="en-GB" sz="4267" kern="1200" dirty="0">
                <a:solidFill>
                  <a:schemeClr val="tx2"/>
                </a:solidFill>
                <a:latin typeface="+mj-lt"/>
                <a:ea typeface="ＭＳ Ｐゴシック" charset="0"/>
                <a:cs typeface="Tipo de letra del sistema Fina" charset="0"/>
              </a:defRPr>
            </a:lvl1pPr>
          </a:lstStyle>
          <a:p>
            <a:pPr lvl="0"/>
            <a:r>
              <a:rPr lang="en-US"/>
              <a:t>Click to edit Master title style</a:t>
            </a:r>
            <a:endParaRPr lang="en-GB" dirty="0"/>
          </a:p>
        </p:txBody>
      </p:sp>
      <p:sp>
        <p:nvSpPr>
          <p:cNvPr id="6" name="Chart Placeholder 5"/>
          <p:cNvSpPr>
            <a:spLocks noGrp="1"/>
          </p:cNvSpPr>
          <p:nvPr>
            <p:ph type="chart" sz="quarter" idx="10"/>
          </p:nvPr>
        </p:nvSpPr>
        <p:spPr>
          <a:xfrm>
            <a:off x="6786034" y="670984"/>
            <a:ext cx="4745567" cy="5450416"/>
          </a:xfrm>
          <a:prstGeom prst="rect">
            <a:avLst/>
          </a:prstGeom>
        </p:spPr>
        <p:txBody>
          <a:bodyPr anchor="ctr" anchorCtr="0"/>
          <a:lstStyle>
            <a:lvl1pPr marL="0" indent="0" algn="ctr">
              <a:buNone/>
              <a:defRPr/>
            </a:lvl1pPr>
          </a:lstStyle>
          <a:p>
            <a:r>
              <a:rPr lang="en-US"/>
              <a:t>Click icon to add chart</a:t>
            </a:r>
          </a:p>
        </p:txBody>
      </p:sp>
      <p:sp>
        <p:nvSpPr>
          <p:cNvPr id="8" name="Rectangle 4"/>
          <p:cNvSpPr>
            <a:spLocks noChangeArrowheads="1"/>
          </p:cNvSpPr>
          <p:nvPr/>
        </p:nvSpPr>
        <p:spPr bwMode="ltGray">
          <a:xfrm>
            <a:off x="636905" y="6322205"/>
            <a:ext cx="4239895" cy="206025"/>
          </a:xfrm>
          <a:prstGeom prst="rect">
            <a:avLst/>
          </a:prstGeom>
          <a:noFill/>
          <a:ln w="9525">
            <a:noFill/>
            <a:miter lim="800000"/>
            <a:headEnd/>
            <a:tailEnd/>
          </a:ln>
          <a:effectLst/>
        </p:spPr>
        <p:txBody>
          <a:bodyPr wrap="square" lIns="82115" tIns="41056" rIns="82115" bIns="41056" anchor="b">
            <a:spAutoFit/>
          </a:bodyPr>
          <a:lstStyle/>
          <a:p>
            <a:pPr algn="l" defTabSz="814305" rtl="0" fontAlgn="auto">
              <a:spcBef>
                <a:spcPts val="0"/>
              </a:spcBef>
              <a:spcAft>
                <a:spcPts val="0"/>
              </a:spcAft>
              <a:defRPr/>
            </a:pPr>
            <a:r>
              <a:rPr lang="en-US" sz="800" kern="1200" spc="27" baseline="0" dirty="0">
                <a:solidFill>
                  <a:schemeClr val="accent1">
                    <a:lumMod val="75000"/>
                  </a:schemeClr>
                </a:solidFill>
                <a:latin typeface="+mn-lt"/>
                <a:ea typeface="+mn-ea"/>
                <a:cs typeface="CiscoSans Thin"/>
              </a:rPr>
              <a:t>© 2019  Cisco and/or its affiliates. All rights reserved.   Cisco Confidential</a:t>
            </a:r>
          </a:p>
        </p:txBody>
      </p:sp>
    </p:spTree>
    <p:extLst>
      <p:ext uri="{BB962C8B-B14F-4D97-AF65-F5344CB8AC3E}">
        <p14:creationId xmlns:p14="http://schemas.microsoft.com/office/powerpoint/2010/main" val="3860735246"/>
      </p:ext>
    </p:extLst>
  </p:cSld>
  <p:clrMapOvr>
    <a:masterClrMapping/>
  </p:clrMapOvr>
  <p:extLst>
    <p:ext uri="{DCECCB84-F9BA-43D5-87BE-67443E8EF086}">
      <p15:sldGuideLst xmlns:p15="http://schemas.microsoft.com/office/powerpoint/2012/main">
        <p15:guide id="3" orient="horz" pos="2196">
          <p15:clr>
            <a:srgbClr val="FBAE40"/>
          </p15:clr>
        </p15:guide>
        <p15:guide id="4" pos="2675">
          <p15:clr>
            <a:srgbClr val="FBAE40"/>
          </p15:clr>
        </p15:guide>
        <p15:guide id="7" pos="3206">
          <p15:clr>
            <a:srgbClr val="FBAE40"/>
          </p15:clr>
        </p15:guide>
      </p15:sldGuideLst>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9_Half_Page_Table">
    <p:spTree>
      <p:nvGrpSpPr>
        <p:cNvPr id="1" name=""/>
        <p:cNvGrpSpPr/>
        <p:nvPr/>
      </p:nvGrpSpPr>
      <p:grpSpPr>
        <a:xfrm>
          <a:off x="0" y="0"/>
          <a:ext cx="0" cy="0"/>
          <a:chOff x="0" y="0"/>
          <a:chExt cx="0" cy="0"/>
        </a:xfrm>
      </p:grpSpPr>
      <p:sp>
        <p:nvSpPr>
          <p:cNvPr id="4" name="Rectangle 3"/>
          <p:cNvSpPr/>
          <p:nvPr/>
        </p:nvSpPr>
        <p:spPr>
          <a:xfrm>
            <a:off x="0" y="0"/>
            <a:ext cx="6106789"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dirty="0"/>
          </a:p>
        </p:txBody>
      </p:sp>
      <p:sp>
        <p:nvSpPr>
          <p:cNvPr id="3" name="Title Placeholder 5"/>
          <p:cNvSpPr>
            <a:spLocks noGrp="1"/>
          </p:cNvSpPr>
          <p:nvPr>
            <p:ph type="title"/>
          </p:nvPr>
        </p:nvSpPr>
        <p:spPr bwMode="auto">
          <a:xfrm>
            <a:off x="583689" y="2212975"/>
            <a:ext cx="5078396" cy="24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lvl1pPr algn="l" defTabSz="912261" rtl="0" eaLnBrk="1" fontAlgn="base" hangingPunct="1">
              <a:lnSpc>
                <a:spcPct val="85000"/>
              </a:lnSpc>
              <a:spcBef>
                <a:spcPct val="0"/>
              </a:spcBef>
              <a:spcAft>
                <a:spcPct val="0"/>
              </a:spcAft>
              <a:defRPr lang="en-GB" sz="4267" kern="1200" dirty="0">
                <a:solidFill>
                  <a:schemeClr val="tx2"/>
                </a:solidFill>
                <a:latin typeface="+mj-lt"/>
                <a:ea typeface="ＭＳ Ｐゴシック" charset="0"/>
                <a:cs typeface="Tipo de letra del sistema Fina" charset="0"/>
              </a:defRPr>
            </a:lvl1pPr>
          </a:lstStyle>
          <a:p>
            <a:pPr lvl="0"/>
            <a:r>
              <a:rPr lang="en-US"/>
              <a:t>Click to edit Master title style</a:t>
            </a:r>
            <a:endParaRPr lang="en-GB" dirty="0"/>
          </a:p>
        </p:txBody>
      </p:sp>
      <p:sp>
        <p:nvSpPr>
          <p:cNvPr id="7" name="Table Placeholder 6"/>
          <p:cNvSpPr>
            <a:spLocks noGrp="1"/>
          </p:cNvSpPr>
          <p:nvPr>
            <p:ph type="tbl" sz="quarter" idx="10"/>
          </p:nvPr>
        </p:nvSpPr>
        <p:spPr>
          <a:xfrm>
            <a:off x="6786034" y="670984"/>
            <a:ext cx="4745567" cy="5450416"/>
          </a:xfrm>
          <a:prstGeom prst="rect">
            <a:avLst/>
          </a:prstGeom>
        </p:spPr>
        <p:txBody>
          <a:bodyPr anchor="ctr" anchorCtr="0"/>
          <a:lstStyle>
            <a:lvl1pPr marL="0" indent="0" algn="ctr">
              <a:buNone/>
              <a:defRPr/>
            </a:lvl1pPr>
          </a:lstStyle>
          <a:p>
            <a:r>
              <a:rPr lang="en-US"/>
              <a:t>Click icon to add table</a:t>
            </a:r>
          </a:p>
        </p:txBody>
      </p:sp>
      <p:sp>
        <p:nvSpPr>
          <p:cNvPr id="8" name="Rectangle 4"/>
          <p:cNvSpPr>
            <a:spLocks noChangeArrowheads="1"/>
          </p:cNvSpPr>
          <p:nvPr/>
        </p:nvSpPr>
        <p:spPr bwMode="ltGray">
          <a:xfrm>
            <a:off x="636905" y="6322205"/>
            <a:ext cx="4542703" cy="206025"/>
          </a:xfrm>
          <a:prstGeom prst="rect">
            <a:avLst/>
          </a:prstGeom>
          <a:noFill/>
          <a:ln w="9525">
            <a:noFill/>
            <a:miter lim="800000"/>
            <a:headEnd/>
            <a:tailEnd/>
          </a:ln>
          <a:effectLst/>
        </p:spPr>
        <p:txBody>
          <a:bodyPr wrap="square" lIns="82115" tIns="41056" rIns="82115" bIns="41056" anchor="b">
            <a:spAutoFit/>
          </a:bodyPr>
          <a:lstStyle/>
          <a:p>
            <a:pPr algn="l" defTabSz="814305" rtl="0" fontAlgn="auto">
              <a:spcBef>
                <a:spcPts val="0"/>
              </a:spcBef>
              <a:spcAft>
                <a:spcPts val="0"/>
              </a:spcAft>
              <a:defRPr/>
            </a:pPr>
            <a:r>
              <a:rPr lang="en-US" sz="800" kern="1200" spc="27" baseline="0" dirty="0">
                <a:solidFill>
                  <a:schemeClr val="bg1"/>
                </a:solidFill>
                <a:latin typeface="+mn-lt"/>
                <a:ea typeface="+mn-ea"/>
                <a:cs typeface="CiscoSans Thin"/>
              </a:rPr>
              <a:t>© 2019  Cisco and/or its affiliates. All rights reserved.   Cisco Confidential</a:t>
            </a:r>
          </a:p>
        </p:txBody>
      </p:sp>
    </p:spTree>
    <p:extLst>
      <p:ext uri="{BB962C8B-B14F-4D97-AF65-F5344CB8AC3E}">
        <p14:creationId xmlns:p14="http://schemas.microsoft.com/office/powerpoint/2010/main" val="1530778500"/>
      </p:ext>
    </p:extLst>
  </p:cSld>
  <p:clrMapOvr>
    <a:masterClrMapping/>
  </p:clrMapOvr>
  <p:extLst>
    <p:ext uri="{DCECCB84-F9BA-43D5-87BE-67443E8EF086}">
      <p15:sldGuideLst xmlns:p15="http://schemas.microsoft.com/office/powerpoint/2012/main">
        <p15:guide id="1" orient="horz" pos="1044">
          <p15:clr>
            <a:srgbClr val="FBAE40"/>
          </p15:clr>
        </p15:guide>
        <p15:guide id="3" orient="horz" pos="2196">
          <p15:clr>
            <a:srgbClr val="FBAE40"/>
          </p15:clr>
        </p15:guide>
        <p15:guide id="4" pos="2675">
          <p15:clr>
            <a:srgbClr val="FBAE40"/>
          </p15:clr>
        </p15:guide>
        <p15:guide id="7" pos="3206">
          <p15:clr>
            <a:srgbClr val="FBAE40"/>
          </p15:clr>
        </p15:guide>
      </p15:sldGuideLst>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p:cSld name="Closing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 name="Freeform 6"/>
          <p:cNvSpPr>
            <a:spLocks noChangeAspect="1" noEditPoints="1"/>
          </p:cNvSpPr>
          <p:nvPr/>
        </p:nvSpPr>
        <p:spPr bwMode="auto">
          <a:xfrm>
            <a:off x="5017326" y="2838769"/>
            <a:ext cx="2157349" cy="1146095"/>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en-US" sz="2400">
              <a:solidFill>
                <a:schemeClr val="tx2"/>
              </a:solidFill>
            </a:endParaRPr>
          </a:p>
        </p:txBody>
      </p:sp>
    </p:spTree>
    <p:extLst>
      <p:ext uri="{BB962C8B-B14F-4D97-AF65-F5344CB8AC3E}">
        <p14:creationId xmlns:p14="http://schemas.microsoft.com/office/powerpoint/2010/main" val="258831476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40388419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DD9C8446-696E-6942-B6C8-CC9CAD0B34E0}" type="datetime1">
              <a:rPr lang="en-US" smtClean="0"/>
              <a:pPr/>
              <a:t>9/19/2023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159548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ky Quote">
    <p:bg>
      <p:bgPr>
        <a:solidFill>
          <a:schemeClr val="accent1"/>
        </a:solidFill>
        <a:effectLst/>
      </p:bgPr>
    </p:bg>
    <p:spTree>
      <p:nvGrpSpPr>
        <p:cNvPr id="1" name=""/>
        <p:cNvGrpSpPr/>
        <p:nvPr/>
      </p:nvGrpSpPr>
      <p:grpSpPr>
        <a:xfrm>
          <a:off x="0" y="0"/>
          <a:ext cx="0" cy="0"/>
          <a:chOff x="0" y="0"/>
          <a:chExt cx="0" cy="0"/>
        </a:xfrm>
      </p:grpSpPr>
      <p:sp>
        <p:nvSpPr>
          <p:cNvPr id="14" name="Subtitle 2">
            <a:extLst>
              <a:ext uri="{FF2B5EF4-FFF2-40B4-BE49-F238E27FC236}">
                <a16:creationId xmlns:a16="http://schemas.microsoft.com/office/drawing/2014/main" id="{055E4C37-FAD6-B449-9189-A035C0C9E88B}"/>
              </a:ext>
            </a:extLst>
          </p:cNvPr>
          <p:cNvSpPr>
            <a:spLocks noGrp="1"/>
          </p:cNvSpPr>
          <p:nvPr>
            <p:ph type="subTitle" idx="1" hasCustomPrompt="1"/>
          </p:nvPr>
        </p:nvSpPr>
        <p:spPr>
          <a:xfrm>
            <a:off x="609601" y="5658220"/>
            <a:ext cx="10972800" cy="465891"/>
          </a:xfrm>
          <a:prstGeom prst="rect">
            <a:avLst/>
          </a:prstGeom>
        </p:spPr>
        <p:txBody>
          <a:bodyPr lIns="91420" tIns="45710" rIns="91420" bIns="45710" anchor="t" anchorCtr="0">
            <a:noAutofit/>
          </a:bodyPr>
          <a:lstStyle>
            <a:lvl1pPr marL="0" indent="0" algn="ctr">
              <a:lnSpc>
                <a:spcPct val="150000"/>
              </a:lnSpc>
              <a:spcBef>
                <a:spcPts val="0"/>
              </a:spcBef>
              <a:spcAft>
                <a:spcPts val="0"/>
              </a:spcAft>
              <a:buNone/>
              <a:defRPr sz="1500" b="0" i="0">
                <a:solidFill>
                  <a:schemeClr val="bg1"/>
                </a:solidFill>
                <a:latin typeface="CiscoSansTT" panose="020B0503020201020303" pitchFamily="34" charset="0"/>
                <a:cs typeface="CiscoSansTT" panose="020B0503020201020303" pitchFamily="34" charset="0"/>
              </a:defRPr>
            </a:lvl1pPr>
            <a:lvl2pPr marL="457138" indent="0" algn="ctr">
              <a:buNone/>
              <a:defRPr>
                <a:solidFill>
                  <a:schemeClr val="tx1">
                    <a:tint val="75000"/>
                  </a:schemeClr>
                </a:solidFill>
              </a:defRPr>
            </a:lvl2pPr>
            <a:lvl3pPr marL="914286" indent="0" algn="ctr">
              <a:buNone/>
              <a:defRPr>
                <a:solidFill>
                  <a:schemeClr val="tx1">
                    <a:tint val="75000"/>
                  </a:schemeClr>
                </a:solidFill>
              </a:defRPr>
            </a:lvl3pPr>
            <a:lvl4pPr marL="1371427" indent="0" algn="ctr">
              <a:buNone/>
              <a:defRPr>
                <a:solidFill>
                  <a:schemeClr val="tx1">
                    <a:tint val="75000"/>
                  </a:schemeClr>
                </a:solidFill>
              </a:defRPr>
            </a:lvl4pPr>
            <a:lvl5pPr marL="1828573" indent="0" algn="ctr">
              <a:buNone/>
              <a:defRPr>
                <a:solidFill>
                  <a:schemeClr val="tx1">
                    <a:tint val="75000"/>
                  </a:schemeClr>
                </a:solidFill>
              </a:defRPr>
            </a:lvl5pPr>
            <a:lvl6pPr marL="2285711" indent="0" algn="ctr">
              <a:buNone/>
              <a:defRPr>
                <a:solidFill>
                  <a:schemeClr val="tx1">
                    <a:tint val="75000"/>
                  </a:schemeClr>
                </a:solidFill>
              </a:defRPr>
            </a:lvl6pPr>
            <a:lvl7pPr marL="2742858" indent="0" algn="ctr">
              <a:buNone/>
              <a:defRPr>
                <a:solidFill>
                  <a:schemeClr val="tx1">
                    <a:tint val="75000"/>
                  </a:schemeClr>
                </a:solidFill>
              </a:defRPr>
            </a:lvl7pPr>
            <a:lvl8pPr marL="3200000" indent="0" algn="ctr">
              <a:buNone/>
              <a:defRPr>
                <a:solidFill>
                  <a:schemeClr val="tx1">
                    <a:tint val="75000"/>
                  </a:schemeClr>
                </a:solidFill>
              </a:defRPr>
            </a:lvl8pPr>
            <a:lvl9pPr marL="3657146" indent="0" algn="ctr">
              <a:buNone/>
              <a:defRPr>
                <a:solidFill>
                  <a:schemeClr val="tx1">
                    <a:tint val="75000"/>
                  </a:schemeClr>
                </a:solidFill>
              </a:defRPr>
            </a:lvl9pPr>
          </a:lstStyle>
          <a:p>
            <a:r>
              <a:rPr lang="en-GB" dirty="0"/>
              <a:t>Speaker role</a:t>
            </a:r>
            <a:endParaRPr lang="en-US" dirty="0"/>
          </a:p>
        </p:txBody>
      </p:sp>
      <p:sp>
        <p:nvSpPr>
          <p:cNvPr id="15" name="Text Placeholder 2">
            <a:extLst>
              <a:ext uri="{FF2B5EF4-FFF2-40B4-BE49-F238E27FC236}">
                <a16:creationId xmlns:a16="http://schemas.microsoft.com/office/drawing/2014/main" id="{FEADEB85-EFB9-A048-BE6B-F1473C49995D}"/>
              </a:ext>
            </a:extLst>
          </p:cNvPr>
          <p:cNvSpPr>
            <a:spLocks noGrp="1"/>
          </p:cNvSpPr>
          <p:nvPr>
            <p:ph type="body" sz="quarter" idx="13" hasCustomPrompt="1"/>
          </p:nvPr>
        </p:nvSpPr>
        <p:spPr>
          <a:xfrm>
            <a:off x="609600" y="5233078"/>
            <a:ext cx="10972800" cy="398668"/>
          </a:xfrm>
          <a:prstGeom prst="rect">
            <a:avLst/>
          </a:prstGeom>
        </p:spPr>
        <p:txBody>
          <a:bodyPr lIns="91420" tIns="45710" rIns="91420" bIns="45710"/>
          <a:lstStyle>
            <a:lvl1pPr marL="0" indent="0" algn="ctr">
              <a:buFont typeface="Arial" panose="020B0604020202020204" pitchFamily="34" charset="0"/>
              <a:buNone/>
              <a:defRPr sz="24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Speaker role</a:t>
            </a:r>
          </a:p>
        </p:txBody>
      </p:sp>
      <p:sp>
        <p:nvSpPr>
          <p:cNvPr id="17" name="Title 1">
            <a:extLst>
              <a:ext uri="{FF2B5EF4-FFF2-40B4-BE49-F238E27FC236}">
                <a16:creationId xmlns:a16="http://schemas.microsoft.com/office/drawing/2014/main" id="{86E3EA5B-6C70-8F4D-9385-EC53B25066C1}"/>
              </a:ext>
            </a:extLst>
          </p:cNvPr>
          <p:cNvSpPr>
            <a:spLocks noGrp="1"/>
          </p:cNvSpPr>
          <p:nvPr>
            <p:ph type="ctrTitle" hasCustomPrompt="1"/>
          </p:nvPr>
        </p:nvSpPr>
        <p:spPr>
          <a:xfrm>
            <a:off x="899521" y="1398874"/>
            <a:ext cx="10376024" cy="3311089"/>
          </a:xfrm>
          <a:prstGeom prst="rect">
            <a:avLst/>
          </a:prstGeom>
        </p:spPr>
        <p:txBody>
          <a:bodyPr anchor="ctr"/>
          <a:lstStyle>
            <a:lvl1pPr marL="0" indent="0" algn="ctr">
              <a:lnSpc>
                <a:spcPts val="4800"/>
              </a:lnSpc>
              <a:buFont typeface="Arial" panose="020B0604020202020204" pitchFamily="34" charset="0"/>
              <a:buNone/>
              <a:defRPr sz="4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As the adoption of multi-cloud strategy grows, Ulla </a:t>
            </a:r>
            <a:r>
              <a:rPr lang="en-GB" dirty="0" err="1"/>
              <a:t>sitiora</a:t>
            </a:r>
            <a:r>
              <a:rPr lang="en-GB" dirty="0"/>
              <a:t> </a:t>
            </a:r>
            <a:r>
              <a:rPr lang="en-GB" dirty="0" err="1"/>
              <a:t>turest</a:t>
            </a:r>
            <a:r>
              <a:rPr lang="en-GB" dirty="0"/>
              <a:t> </a:t>
            </a:r>
            <a:r>
              <a:rPr lang="en-GB" dirty="0" err="1"/>
              <a:t>experibus</a:t>
            </a:r>
            <a:r>
              <a:rPr lang="en-GB" dirty="0"/>
              <a:t> </a:t>
            </a:r>
            <a:r>
              <a:rPr lang="en-GB" dirty="0" err="1"/>
              <a:t>ut</a:t>
            </a:r>
            <a:r>
              <a:rPr lang="en-GB" dirty="0"/>
              <a:t> pa </a:t>
            </a:r>
            <a:r>
              <a:rPr lang="en-GB" dirty="0" err="1"/>
              <a:t>dolor</a:t>
            </a:r>
            <a:r>
              <a:rPr lang="en-GB" dirty="0"/>
              <a:t> a </a:t>
            </a:r>
            <a:r>
              <a:rPr lang="en-GB" dirty="0" err="1"/>
              <a:t>conestia</a:t>
            </a:r>
            <a:r>
              <a:rPr lang="en-GB" dirty="0"/>
              <a:t> vent </a:t>
            </a:r>
            <a:r>
              <a:rPr lang="en-GB" dirty="0" err="1"/>
              <a:t>eosse</a:t>
            </a:r>
            <a:r>
              <a:rPr lang="en-GB" dirty="0"/>
              <a:t> non </a:t>
            </a:r>
            <a:r>
              <a:rPr lang="en-GB" dirty="0" err="1"/>
              <a:t>consequ</a:t>
            </a:r>
            <a:r>
              <a:rPr lang="en-GB" dirty="0"/>
              <a:t> </a:t>
            </a:r>
            <a:r>
              <a:rPr lang="en-GB" dirty="0" err="1"/>
              <a:t>aturit</a:t>
            </a:r>
            <a:r>
              <a:rPr lang="en-GB" dirty="0"/>
              <a:t> </a:t>
            </a:r>
            <a:r>
              <a:rPr lang="en-GB" dirty="0" err="1"/>
              <a:t>faccum</a:t>
            </a:r>
            <a:r>
              <a:rPr lang="en-GB" dirty="0"/>
              <a:t> qui </a:t>
            </a:r>
            <a:r>
              <a:rPr lang="en-GB" dirty="0" err="1"/>
              <a:t>dolor</a:t>
            </a:r>
            <a:r>
              <a:rPr lang="en-GB" dirty="0"/>
              <a:t> a </a:t>
            </a:r>
            <a:r>
              <a:rPr lang="en-GB" dirty="0" err="1"/>
              <a:t>num</a:t>
            </a:r>
            <a:endParaRPr lang="en-GB" dirty="0"/>
          </a:p>
        </p:txBody>
      </p:sp>
      <p:pic>
        <p:nvPicPr>
          <p:cNvPr id="8" name="Graphic 7">
            <a:extLst>
              <a:ext uri="{FF2B5EF4-FFF2-40B4-BE49-F238E27FC236}">
                <a16:creationId xmlns:a16="http://schemas.microsoft.com/office/drawing/2014/main" id="{8E18B2BC-5B8F-6442-A3B3-AB5D063112D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341976" y="733891"/>
            <a:ext cx="1508048" cy="836396"/>
          </a:xfrm>
          <a:prstGeom prst="rect">
            <a:avLst/>
          </a:prstGeom>
        </p:spPr>
      </p:pic>
      <p:cxnSp>
        <p:nvCxnSpPr>
          <p:cNvPr id="3" name="Straight Connector 2">
            <a:extLst>
              <a:ext uri="{FF2B5EF4-FFF2-40B4-BE49-F238E27FC236}">
                <a16:creationId xmlns:a16="http://schemas.microsoft.com/office/drawing/2014/main" id="{7191B82D-853E-F074-193C-5B7F13F89D29}"/>
              </a:ext>
            </a:extLst>
          </p:cNvPr>
          <p:cNvCxnSpPr>
            <a:cxnSpLocks/>
          </p:cNvCxnSpPr>
          <p:nvPr userDrawn="1"/>
        </p:nvCxnSpPr>
        <p:spPr>
          <a:xfrm>
            <a:off x="4545877" y="4934857"/>
            <a:ext cx="3100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1889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F5592931-05C6-8543-8B6E-A8BD29BD5C2B}" type="datetime1">
              <a:rPr lang="en-US" smtClean="0"/>
              <a:pPr/>
              <a:t>9/19/2023</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27125653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04423745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7E7AB22C-8B7E-9B4A-8C65-396C3C874D86}" type="datetime1">
              <a:rPr lang="en-US" smtClean="0"/>
              <a:pPr/>
              <a:t>9/19/2023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01821655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8CE9AC2A-20AD-8C48-B5EB-B5322BDBCDEE}" type="datetime1">
              <a:rPr lang="en-US" smtClean="0"/>
              <a:pPr/>
              <a:t>9/19/2023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37696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4CF75428-5BE0-934D-BB71-675F8E23A386}" type="datetime1">
              <a:rPr lang="en-US" smtClean="0"/>
              <a:pPr/>
              <a:t>9/19/2023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18754602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9A85C5CA-AE29-AB4C-8F85-0373C72001D8}" type="datetime1">
              <a:rPr lang="en-US" smtClean="0"/>
              <a:pPr/>
              <a:t>9/19/2023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24358197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75594855-01E8-5A4B-B2B8-E2ECEF879100}" type="datetime1">
              <a:rPr lang="en-US" smtClean="0"/>
              <a:pPr/>
              <a:t>9/19/2023</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7265102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5F02DCD1-2C6B-F948-9F72-3BB0CF3D512E}" type="datetime1">
              <a:rPr lang="en-US" smtClean="0"/>
              <a:pPr/>
              <a:t>9/19/2023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9819875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C1583C39-01BF-7F43-854C-FBB4E9AB6B0C}" type="datetime1">
              <a:rPr lang="en-US" smtClean="0"/>
              <a:pPr/>
              <a:t>9/19/2023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9547037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4B103E64-1627-9140-8127-1849FED275E1}" type="datetime1">
              <a:rPr lang="en-US" smtClean="0"/>
              <a:pPr/>
              <a:t>9/19/2023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627932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que Lef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BA1FD7D-7C93-E645-B2E9-AD2B9329C1E8}"/>
              </a:ext>
            </a:extLst>
          </p:cNvPr>
          <p:cNvSpPr>
            <a:spLocks noGrp="1"/>
          </p:cNvSpPr>
          <p:nvPr>
            <p:ph type="ctrTitle" hasCustomPrompt="1"/>
          </p:nvPr>
        </p:nvSpPr>
        <p:spPr>
          <a:xfrm>
            <a:off x="625930" y="2565402"/>
            <a:ext cx="10232589" cy="637377"/>
          </a:xfrm>
          <a:prstGeom prst="rect">
            <a:avLst/>
          </a:prstGeom>
        </p:spPr>
        <p:txBody>
          <a:bodyPr lIns="0" tIns="0" rIns="0" bIns="0" anchor="ctr"/>
          <a:lstStyle>
            <a:lvl1pPr marL="0" indent="0" algn="l">
              <a:lnSpc>
                <a:spcPts val="4800"/>
              </a:lnSpc>
              <a:buFont typeface="Arial" panose="020B0604020202020204" pitchFamily="34" charset="0"/>
              <a:buNone/>
              <a:defRPr sz="4200" b="0" i="0" spc="0" baseline="0">
                <a:solidFill>
                  <a:schemeClr val="bg1"/>
                </a:solidFill>
                <a:latin typeface="CiscoSansTT ExtraLight" panose="020B0303020201020303" pitchFamily="34" charset="0"/>
                <a:cs typeface="CiscoSansTT ExtraLight" panose="020B0303020201020303" pitchFamily="34" charset="0"/>
              </a:defRPr>
            </a:lvl1pPr>
          </a:lstStyle>
          <a:p>
            <a:r>
              <a:rPr lang="en-GB" dirty="0"/>
              <a:t>Segue slide copy goes here</a:t>
            </a:r>
            <a:endParaRPr lang="en-US" dirty="0"/>
          </a:p>
        </p:txBody>
      </p:sp>
    </p:spTree>
    <p:extLst>
      <p:ext uri="{BB962C8B-B14F-4D97-AF65-F5344CB8AC3E}">
        <p14:creationId xmlns:p14="http://schemas.microsoft.com/office/powerpoint/2010/main" val="17309016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0213627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userDrawn="1">
  <p:cSld name="Sky Title Midnight Left">
    <p:bg>
      <p:bgPr>
        <a:solidFill>
          <a:schemeClr val="accent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C42D79D-196D-79B2-C9D9-9E420F6F7382}"/>
              </a:ext>
            </a:extLst>
          </p:cNvPr>
          <p:cNvSpPr>
            <a:spLocks noGrp="1"/>
          </p:cNvSpPr>
          <p:nvPr>
            <p:ph type="ctrTitle" hasCustomPrompt="1"/>
          </p:nvPr>
        </p:nvSpPr>
        <p:spPr>
          <a:xfrm>
            <a:off x="628011" y="3200817"/>
            <a:ext cx="10962553" cy="1504200"/>
          </a:xfrm>
          <a:prstGeom prst="rect">
            <a:avLst/>
          </a:prstGeom>
          <a:noFill/>
        </p:spPr>
        <p:txBody>
          <a:bodyPr lIns="0" tIns="0" rIns="0" bIns="0" anchor="b" anchorCtr="0"/>
          <a:lstStyle>
            <a:lvl1pPr marL="0" indent="0" algn="l">
              <a:lnSpc>
                <a:spcPct val="90000"/>
              </a:lnSpc>
              <a:buFont typeface="Arial" panose="020B0604020202020204" pitchFamily="34" charset="0"/>
              <a:buNone/>
              <a:defRPr sz="5400" b="0" i="0" spc="0" baseline="0">
                <a:solidFill>
                  <a:schemeClr val="bg1"/>
                </a:solidFill>
                <a:latin typeface="CiscoSansTT ExtraLight" panose="020B0303020201020303" pitchFamily="34" charset="0"/>
                <a:cs typeface="CiscoSansTT ExtraLight"/>
              </a:defRPr>
            </a:lvl1pPr>
          </a:lstStyle>
          <a:p>
            <a:r>
              <a:rPr lang="en-GB" dirty="0"/>
              <a:t>Presentation title </a:t>
            </a:r>
            <a:br>
              <a:rPr lang="en-GB" dirty="0"/>
            </a:br>
            <a:r>
              <a:rPr lang="en-GB" dirty="0"/>
              <a:t>goes here</a:t>
            </a:r>
            <a:endParaRPr lang="en-US" dirty="0"/>
          </a:p>
        </p:txBody>
      </p:sp>
      <p:sp>
        <p:nvSpPr>
          <p:cNvPr id="8" name="Subtitle">
            <a:extLst>
              <a:ext uri="{FF2B5EF4-FFF2-40B4-BE49-F238E27FC236}">
                <a16:creationId xmlns:a16="http://schemas.microsoft.com/office/drawing/2014/main" id="{8D946DB3-26D2-2EE1-728C-7D32C4930F2E}"/>
              </a:ext>
            </a:extLst>
          </p:cNvPr>
          <p:cNvSpPr>
            <a:spLocks noGrp="1"/>
          </p:cNvSpPr>
          <p:nvPr>
            <p:ph type="body" sz="quarter" idx="13" hasCustomPrompt="1"/>
          </p:nvPr>
        </p:nvSpPr>
        <p:spPr>
          <a:xfrm>
            <a:off x="628011" y="4807254"/>
            <a:ext cx="10962553" cy="398668"/>
          </a:xfrm>
          <a:prstGeom prst="rect">
            <a:avLst/>
          </a:prstGeom>
          <a:noFill/>
        </p:spPr>
        <p:txBody>
          <a:bodyPr lIns="0" tIns="0" rIns="0" bIns="0"/>
          <a:lstStyle>
            <a:lvl1pPr marL="0" indent="0" algn="l">
              <a:buFont typeface="Arial" panose="020B0604020202020204" pitchFamily="34" charset="0"/>
              <a:buNone/>
              <a:defRPr sz="2000" b="0" i="0" baseline="0">
                <a:solidFill>
                  <a:schemeClr val="bg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Subtitle goes here</a:t>
            </a:r>
          </a:p>
        </p:txBody>
      </p:sp>
      <p:sp>
        <p:nvSpPr>
          <p:cNvPr id="12" name="Subtitle 2">
            <a:extLst>
              <a:ext uri="{FF2B5EF4-FFF2-40B4-BE49-F238E27FC236}">
                <a16:creationId xmlns:a16="http://schemas.microsoft.com/office/drawing/2014/main" id="{E07CA8F8-C47B-50F4-9C65-C46111F86B86}"/>
              </a:ext>
            </a:extLst>
          </p:cNvPr>
          <p:cNvSpPr>
            <a:spLocks noGrp="1"/>
          </p:cNvSpPr>
          <p:nvPr>
            <p:ph type="subTitle" idx="1" hasCustomPrompt="1"/>
          </p:nvPr>
        </p:nvSpPr>
        <p:spPr>
          <a:xfrm>
            <a:off x="628011" y="5314225"/>
            <a:ext cx="10962553" cy="807177"/>
          </a:xfrm>
          <a:prstGeom prst="rect">
            <a:avLst/>
          </a:prstGeom>
          <a:noFill/>
        </p:spPr>
        <p:txBody>
          <a:bodyPr lIns="0" tIns="0" rIns="0" bIns="0" anchor="t" anchorCtr="0">
            <a:noAutofit/>
          </a:bodyPr>
          <a:lstStyle>
            <a:lvl1pPr marL="0" indent="0" algn="l">
              <a:lnSpc>
                <a:spcPct val="100000"/>
              </a:lnSpc>
              <a:spcBef>
                <a:spcPts val="0"/>
              </a:spcBef>
              <a:spcAft>
                <a:spcPts val="1600"/>
              </a:spcAft>
              <a:buNone/>
              <a:defRPr sz="1300" b="0" i="0">
                <a:solidFill>
                  <a:schemeClr val="bg1"/>
                </a:solidFill>
                <a:latin typeface="CiscoSansTT Light" panose="020B0503020201020303" pitchFamily="34" charset="0"/>
                <a:cs typeface="CiscoSansTT Light" panose="020B0503020201020303" pitchFamily="34" charset="0"/>
              </a:defRPr>
            </a:lvl1pPr>
            <a:lvl2pPr marL="457138" indent="0" algn="ctr">
              <a:buNone/>
              <a:defRPr>
                <a:solidFill>
                  <a:schemeClr val="tx1">
                    <a:tint val="75000"/>
                  </a:schemeClr>
                </a:solidFill>
              </a:defRPr>
            </a:lvl2pPr>
            <a:lvl3pPr marL="914286" indent="0" algn="ctr">
              <a:buNone/>
              <a:defRPr>
                <a:solidFill>
                  <a:schemeClr val="tx1">
                    <a:tint val="75000"/>
                  </a:schemeClr>
                </a:solidFill>
              </a:defRPr>
            </a:lvl3pPr>
            <a:lvl4pPr marL="1371427" indent="0" algn="ctr">
              <a:buNone/>
              <a:defRPr>
                <a:solidFill>
                  <a:schemeClr val="tx1">
                    <a:tint val="75000"/>
                  </a:schemeClr>
                </a:solidFill>
              </a:defRPr>
            </a:lvl4pPr>
            <a:lvl5pPr marL="1828573" indent="0" algn="ctr">
              <a:buNone/>
              <a:defRPr>
                <a:solidFill>
                  <a:schemeClr val="tx1">
                    <a:tint val="75000"/>
                  </a:schemeClr>
                </a:solidFill>
              </a:defRPr>
            </a:lvl5pPr>
            <a:lvl6pPr marL="2285711" indent="0" algn="ctr">
              <a:buNone/>
              <a:defRPr>
                <a:solidFill>
                  <a:schemeClr val="tx1">
                    <a:tint val="75000"/>
                  </a:schemeClr>
                </a:solidFill>
              </a:defRPr>
            </a:lvl6pPr>
            <a:lvl7pPr marL="2742858" indent="0" algn="ctr">
              <a:buNone/>
              <a:defRPr>
                <a:solidFill>
                  <a:schemeClr val="tx1">
                    <a:tint val="75000"/>
                  </a:schemeClr>
                </a:solidFill>
              </a:defRPr>
            </a:lvl7pPr>
            <a:lvl8pPr marL="3200000" indent="0" algn="ctr">
              <a:buNone/>
              <a:defRPr>
                <a:solidFill>
                  <a:schemeClr val="tx1">
                    <a:tint val="75000"/>
                  </a:schemeClr>
                </a:solidFill>
              </a:defRPr>
            </a:lvl8pPr>
            <a:lvl9pPr marL="3657146" indent="0" algn="ctr">
              <a:buNone/>
              <a:defRPr>
                <a:solidFill>
                  <a:schemeClr val="tx1">
                    <a:tint val="75000"/>
                  </a:schemeClr>
                </a:solidFill>
              </a:defRPr>
            </a:lvl9pPr>
          </a:lstStyle>
          <a:p>
            <a:r>
              <a:rPr lang="en-GB" dirty="0"/>
              <a:t>Speaker name, Speaker title </a:t>
            </a:r>
            <a:br>
              <a:rPr lang="en-GB" dirty="0"/>
            </a:br>
            <a:r>
              <a:rPr lang="en-GB" dirty="0"/>
              <a:t>Department</a:t>
            </a:r>
          </a:p>
          <a:p>
            <a:r>
              <a:rPr lang="en-GB" dirty="0"/>
              <a:t>Date</a:t>
            </a:r>
            <a:endParaRPr lang="en-US" dirty="0"/>
          </a:p>
        </p:txBody>
      </p:sp>
      <p:pic>
        <p:nvPicPr>
          <p:cNvPr id="25" name="Picture 7">
            <a:extLst>
              <a:ext uri="{FF2B5EF4-FFF2-40B4-BE49-F238E27FC236}">
                <a16:creationId xmlns:a16="http://schemas.microsoft.com/office/drawing/2014/main" id="{C5A29C15-48D7-6644-9164-6F819B3D7D84}"/>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609602" y="431800"/>
            <a:ext cx="714359" cy="375341"/>
          </a:xfrm>
          <a:prstGeom prst="rect">
            <a:avLst/>
          </a:prstGeom>
        </p:spPr>
      </p:pic>
    </p:spTree>
    <p:extLst>
      <p:ext uri="{BB962C8B-B14F-4D97-AF65-F5344CB8AC3E}">
        <p14:creationId xmlns:p14="http://schemas.microsoft.com/office/powerpoint/2010/main" val="34063596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16401" y="1602317"/>
            <a:ext cx="11036459" cy="4519083"/>
          </a:xfrm>
          <a:prstGeom prst="rect">
            <a:avLst/>
          </a:prstGeom>
        </p:spPr>
        <p:txBody>
          <a:bodyPr lIns="91420" tIns="45710" rIns="91420" bIns="45710">
            <a:noAutofit/>
          </a:bodyPr>
          <a:lstStyle>
            <a:lvl1pPr marL="304792" indent="-228594">
              <a:lnSpc>
                <a:spcPct val="95000"/>
              </a:lnSpc>
              <a:spcBef>
                <a:spcPts val="1480"/>
              </a:spcBef>
              <a:buClr>
                <a:schemeClr val="tx1"/>
              </a:buClr>
              <a:buSzPct val="80000"/>
              <a:buFont typeface="Arial"/>
              <a:buChar char="•"/>
              <a:defRPr sz="2667" b="0" i="0">
                <a:solidFill>
                  <a:schemeClr val="tx1"/>
                </a:solidFill>
                <a:latin typeface="+mn-lt"/>
                <a:ea typeface="CiscoSansTT Thin" charset="0"/>
                <a:cs typeface="CiscoSansTT Thin" charset="0"/>
              </a:defRPr>
            </a:lvl1pPr>
            <a:lvl2pPr marL="609585" indent="-220128">
              <a:lnSpc>
                <a:spcPct val="95000"/>
              </a:lnSpc>
              <a:spcBef>
                <a:spcPts val="600"/>
              </a:spcBef>
              <a:buClr>
                <a:schemeClr val="tx1"/>
              </a:buClr>
              <a:buSzPct val="80000"/>
              <a:buFont typeface="Arial"/>
              <a:buChar char="•"/>
              <a:defRPr sz="2400" b="0" i="0">
                <a:solidFill>
                  <a:schemeClr val="tx1"/>
                </a:solidFill>
                <a:latin typeface="+mn-lt"/>
                <a:ea typeface="CiscoSansTT Thin" charset="0"/>
                <a:cs typeface="CiscoSansTT Thin" charset="0"/>
              </a:defRPr>
            </a:lvl2pPr>
            <a:lvl3pPr marL="914377" indent="-146047">
              <a:buClr>
                <a:schemeClr val="tx1"/>
              </a:buClr>
              <a:buSzPct val="80000"/>
              <a:buFont typeface="Arial"/>
              <a:buChar char="•"/>
              <a:defRPr sz="2133" b="0" i="0">
                <a:solidFill>
                  <a:schemeClr val="tx1"/>
                </a:solidFill>
                <a:latin typeface="+mn-lt"/>
                <a:ea typeface="CiscoSansTT Thin" charset="0"/>
                <a:cs typeface="CiscoSansTT Thin" charset="0"/>
              </a:defRPr>
            </a:lvl3pPr>
            <a:lvl4pPr marL="1214683" indent="-228548">
              <a:buClr>
                <a:schemeClr val="tx1"/>
              </a:buClr>
              <a:buSzPct val="80000"/>
              <a:buFont typeface="Arial"/>
              <a:buChar char="•"/>
              <a:defRPr sz="1867" b="0" i="0">
                <a:solidFill>
                  <a:schemeClr val="tx1"/>
                </a:solidFill>
                <a:latin typeface="+mn-lt"/>
                <a:ea typeface="CiscoSansTT Thin" charset="0"/>
                <a:cs typeface="CiscoSansTT Thin" charset="0"/>
              </a:defRPr>
            </a:lvl4pPr>
            <a:lvl5pPr marL="1443231" indent="-224314">
              <a:buClr>
                <a:schemeClr val="tx1"/>
              </a:buClr>
              <a:buSzPct val="80000"/>
              <a:buFont typeface="Arial"/>
              <a:buChar char="•"/>
              <a:defRPr sz="1600" b="0" i="0">
                <a:solidFill>
                  <a:schemeClr val="tx1"/>
                </a:solidFill>
                <a:latin typeface="+mn-lt"/>
                <a:ea typeface="CiscoSansTT Thin" charset="0"/>
                <a:cs typeface="CiscoSansTT Thin" charset="0"/>
              </a:defRPr>
            </a:lvl5pPr>
          </a:lstStyle>
          <a:p>
            <a:pPr lvl="0"/>
            <a:r>
              <a:rPr lang="en-GB" dirty="0"/>
              <a:t>First level</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Title Placeholder 5"/>
          <p:cNvSpPr>
            <a:spLocks noGrp="1"/>
          </p:cNvSpPr>
          <p:nvPr>
            <p:ph type="title"/>
          </p:nvPr>
        </p:nvSpPr>
        <p:spPr bwMode="auto">
          <a:xfrm>
            <a:off x="583688" y="455085"/>
            <a:ext cx="11127317" cy="975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lvl1pPr>
              <a:defRPr sz="3733">
                <a:solidFill>
                  <a:schemeClr val="tx2"/>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290232653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userDrawn="1">
  <p:cSld name="Bullet List">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7E84602F-A2F5-0AB3-EDDA-2F6FBCDFA885}"/>
              </a:ext>
            </a:extLst>
          </p:cNvPr>
          <p:cNvSpPr>
            <a:spLocks noGrp="1"/>
          </p:cNvSpPr>
          <p:nvPr>
            <p:ph type="body" sz="quarter" idx="10" hasCustomPrompt="1"/>
          </p:nvPr>
        </p:nvSpPr>
        <p:spPr>
          <a:xfrm>
            <a:off x="632818" y="1602317"/>
            <a:ext cx="11088236" cy="4519083"/>
          </a:xfrm>
          <a:prstGeom prst="rect">
            <a:avLst/>
          </a:prstGeom>
        </p:spPr>
        <p:txBody>
          <a:bodyPr lIns="91420" tIns="45710" rIns="91420" bIns="45710">
            <a:noAutofit/>
          </a:bodyPr>
          <a:lstStyle>
            <a:lvl1pPr marL="304798" indent="-228598">
              <a:lnSpc>
                <a:spcPct val="95000"/>
              </a:lnSpc>
              <a:spcBef>
                <a:spcPts val="1480"/>
              </a:spcBef>
              <a:buClr>
                <a:schemeClr val="bg1"/>
              </a:buClr>
              <a:buSzPct val="80000"/>
              <a:buFont typeface="Arial"/>
              <a:buChar char="•"/>
              <a:defRPr sz="2400" b="0" i="0">
                <a:solidFill>
                  <a:schemeClr val="tx1"/>
                </a:solidFill>
                <a:latin typeface="+mn-lt"/>
                <a:ea typeface="CiscoSansTT Thin" charset="0"/>
                <a:cs typeface="CiscoSansTT Thin" charset="0"/>
              </a:defRPr>
            </a:lvl1pPr>
            <a:lvl2pPr marL="609595" indent="-220132">
              <a:lnSpc>
                <a:spcPct val="95000"/>
              </a:lnSpc>
              <a:spcBef>
                <a:spcPts val="600"/>
              </a:spcBef>
              <a:buClr>
                <a:schemeClr val="bg1"/>
              </a:buClr>
              <a:buSzPct val="80000"/>
              <a:buFont typeface="Arial"/>
              <a:buChar char="•"/>
              <a:defRPr sz="1867" b="0" i="0">
                <a:solidFill>
                  <a:schemeClr val="tx1"/>
                </a:solidFill>
                <a:latin typeface="+mn-lt"/>
                <a:ea typeface="CiscoSansTT Thin" charset="0"/>
                <a:cs typeface="CiscoSansTT Thin" charset="0"/>
              </a:defRPr>
            </a:lvl2pPr>
            <a:lvl3pPr marL="914392" indent="-146050">
              <a:buClr>
                <a:schemeClr val="bg1"/>
              </a:buClr>
              <a:buSzPct val="80000"/>
              <a:buFont typeface="Arial"/>
              <a:buChar char="•"/>
              <a:defRPr sz="1600" b="0" i="0">
                <a:solidFill>
                  <a:schemeClr val="tx1"/>
                </a:solidFill>
                <a:latin typeface="CiscoSansTT" panose="020B0503020201020303" pitchFamily="34" charset="0"/>
                <a:ea typeface="CiscoSansTT" panose="020B0503020201020303" pitchFamily="34" charset="0"/>
                <a:cs typeface="CiscoSansTT" panose="020B0503020201020303" pitchFamily="34" charset="0"/>
              </a:defRPr>
            </a:lvl3pPr>
            <a:lvl4pPr marL="1214703" indent="-228552">
              <a:buClr>
                <a:schemeClr val="bg1"/>
              </a:buClr>
              <a:buSzPct val="80000"/>
              <a:buFont typeface="Arial"/>
              <a:buChar char="•"/>
              <a:defRPr sz="1333" b="0" i="0">
                <a:solidFill>
                  <a:schemeClr val="tx1"/>
                </a:solidFill>
                <a:latin typeface="CiscoSansTT Medium" panose="020B0503020201020303" pitchFamily="34" charset="0"/>
                <a:ea typeface="CiscoSansTT Medium" panose="020B0503020201020303" pitchFamily="34" charset="0"/>
                <a:cs typeface="CiscoSansTT Medium" panose="020B0503020201020303" pitchFamily="34" charset="0"/>
              </a:defRPr>
            </a:lvl4pPr>
            <a:lvl5pPr marL="1443255" indent="-224318">
              <a:buClr>
                <a:schemeClr val="bg2"/>
              </a:buClr>
              <a:buSzPct val="80000"/>
              <a:buFont typeface="Arial"/>
              <a:buChar char="•"/>
              <a:defRPr sz="1333" b="0" i="0">
                <a:solidFill>
                  <a:schemeClr val="bg2"/>
                </a:solidFill>
                <a:latin typeface="+mn-lt"/>
                <a:ea typeface="CiscoSansTT Thin" charset="0"/>
                <a:cs typeface="CiscoSansTT Thin" charset="0"/>
              </a:defRPr>
            </a:lvl5pPr>
          </a:lstStyle>
          <a:p>
            <a:pPr lvl="0"/>
            <a:r>
              <a:rPr lang="en-GB" dirty="0"/>
              <a:t>First level</a:t>
            </a:r>
          </a:p>
          <a:p>
            <a:pPr lvl="1"/>
            <a:r>
              <a:rPr lang="en-GB" dirty="0"/>
              <a:t>Second level</a:t>
            </a:r>
          </a:p>
          <a:p>
            <a:pPr lvl="2"/>
            <a:r>
              <a:rPr lang="en-GB" dirty="0"/>
              <a:t>Third level</a:t>
            </a:r>
          </a:p>
          <a:p>
            <a:pPr lvl="3"/>
            <a:r>
              <a:rPr lang="en-GB" dirty="0"/>
              <a:t>Fourth level</a:t>
            </a:r>
          </a:p>
        </p:txBody>
      </p:sp>
      <p:sp>
        <p:nvSpPr>
          <p:cNvPr id="8" name="Text Placeholder 2">
            <a:extLst>
              <a:ext uri="{FF2B5EF4-FFF2-40B4-BE49-F238E27FC236}">
                <a16:creationId xmlns:a16="http://schemas.microsoft.com/office/drawing/2014/main" id="{59A4C47A-6966-3B09-BD1C-38665845F9B1}"/>
              </a:ext>
            </a:extLst>
          </p:cNvPr>
          <p:cNvSpPr>
            <a:spLocks noGrp="1"/>
          </p:cNvSpPr>
          <p:nvPr>
            <p:ph type="body" sz="quarter" idx="14" hasCustomPrompt="1"/>
          </p:nvPr>
        </p:nvSpPr>
        <p:spPr>
          <a:xfrm>
            <a:off x="625928" y="431801"/>
            <a:ext cx="3489235" cy="304800"/>
          </a:xfrm>
          <a:prstGeom prst="rect">
            <a:avLst/>
          </a:prstGeom>
        </p:spPr>
        <p:txBody>
          <a:bodyPr lIns="0" tIns="0" rIns="0" bIns="0"/>
          <a:lstStyle>
            <a:lvl1pPr marL="0" indent="0">
              <a:spcBef>
                <a:spcPts val="0"/>
              </a:spcBef>
              <a:buFont typeface="Arial" panose="020B0604020202020204" pitchFamily="34" charset="0"/>
              <a:buNone/>
              <a:defRPr sz="1300" b="0" i="0" baseline="0">
                <a:solidFill>
                  <a:schemeClr val="tx1"/>
                </a:solidFill>
                <a:latin typeface="CiscoSansTT Light" panose="020B0503020201020303" pitchFamily="34" charset="0"/>
                <a:cs typeface="CiscoSansTT Light" panose="020B0503020201020303" pitchFamily="34" charset="0"/>
              </a:defRPr>
            </a:lvl1pPr>
            <a:lvl2pPr marL="406371" indent="0">
              <a:buNone/>
              <a:defRPr/>
            </a:lvl2pPr>
            <a:lvl3pPr marL="569863" indent="0">
              <a:buNone/>
              <a:defRPr/>
            </a:lvl3pPr>
            <a:lvl4pPr marL="688920" indent="0">
              <a:buNone/>
              <a:defRPr/>
            </a:lvl4pPr>
            <a:lvl5pPr marL="801621" indent="0">
              <a:buNone/>
              <a:defRPr/>
            </a:lvl5pPr>
          </a:lstStyle>
          <a:p>
            <a:pPr lvl="0"/>
            <a:r>
              <a:rPr lang="en-GB" dirty="0"/>
              <a:t>Section title</a:t>
            </a:r>
          </a:p>
        </p:txBody>
      </p:sp>
      <p:sp>
        <p:nvSpPr>
          <p:cNvPr id="10" name="Text Placeholder 6">
            <a:extLst>
              <a:ext uri="{FF2B5EF4-FFF2-40B4-BE49-F238E27FC236}">
                <a16:creationId xmlns:a16="http://schemas.microsoft.com/office/drawing/2014/main" id="{1FCB4DFA-B41D-91DA-5108-E390AFFDD535}"/>
              </a:ext>
            </a:extLst>
          </p:cNvPr>
          <p:cNvSpPr>
            <a:spLocks noGrp="1"/>
          </p:cNvSpPr>
          <p:nvPr>
            <p:ph type="body" sz="quarter" idx="23" hasCustomPrompt="1"/>
          </p:nvPr>
        </p:nvSpPr>
        <p:spPr>
          <a:xfrm>
            <a:off x="625928" y="739630"/>
            <a:ext cx="7460073" cy="482748"/>
          </a:xfrm>
          <a:prstGeom prst="rect">
            <a:avLst/>
          </a:prstGeom>
        </p:spPr>
        <p:txBody>
          <a:bodyPr lIns="0" tIns="0" rIns="0" bIns="0" anchor="t" anchorCtr="0"/>
          <a:lstStyle>
            <a:lvl1pPr marL="0" indent="0">
              <a:lnSpc>
                <a:spcPct val="100000"/>
              </a:lnSpc>
              <a:spcBef>
                <a:spcPts val="0"/>
              </a:spcBef>
              <a:buNone/>
              <a:defRPr sz="3200" b="0" i="0">
                <a:solidFill>
                  <a:schemeClr val="bg1"/>
                </a:solidFill>
                <a:latin typeface="CiscoSansTT ExtraLight" panose="020B0303020201020303" pitchFamily="34" charset="0"/>
                <a:cs typeface="CiscoSansTT ExtraLight" panose="020B0303020201020303" pitchFamily="34" charset="0"/>
              </a:defRPr>
            </a:lvl1pPr>
          </a:lstStyle>
          <a:p>
            <a:r>
              <a:rPr lang="en-GB" dirty="0"/>
              <a:t>Heading goes here</a:t>
            </a:r>
          </a:p>
        </p:txBody>
      </p:sp>
    </p:spTree>
    <p:extLst>
      <p:ext uri="{BB962C8B-B14F-4D97-AF65-F5344CB8AC3E}">
        <p14:creationId xmlns:p14="http://schemas.microsoft.com/office/powerpoint/2010/main" val="6333979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slideLayout" Target="../slideLayouts/slideLayout69.xml"/><Relationship Id="rId26" Type="http://schemas.openxmlformats.org/officeDocument/2006/relationships/slideLayout" Target="../slideLayouts/slideLayout77.xml"/><Relationship Id="rId3" Type="http://schemas.openxmlformats.org/officeDocument/2006/relationships/slideLayout" Target="../slideLayouts/slideLayout54.xml"/><Relationship Id="rId21" Type="http://schemas.openxmlformats.org/officeDocument/2006/relationships/slideLayout" Target="../slideLayouts/slideLayout72.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5" Type="http://schemas.openxmlformats.org/officeDocument/2006/relationships/slideLayout" Target="../slideLayouts/slideLayout76.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20" Type="http://schemas.openxmlformats.org/officeDocument/2006/relationships/slideLayout" Target="../slideLayouts/slideLayout71.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24" Type="http://schemas.openxmlformats.org/officeDocument/2006/relationships/slideLayout" Target="../slideLayouts/slideLayout75.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23" Type="http://schemas.openxmlformats.org/officeDocument/2006/relationships/slideLayout" Target="../slideLayouts/slideLayout74.xml"/><Relationship Id="rId10" Type="http://schemas.openxmlformats.org/officeDocument/2006/relationships/slideLayout" Target="../slideLayouts/slideLayout61.xml"/><Relationship Id="rId19" Type="http://schemas.openxmlformats.org/officeDocument/2006/relationships/slideLayout" Target="../slideLayouts/slideLayout70.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 Id="rId22" Type="http://schemas.openxmlformats.org/officeDocument/2006/relationships/slideLayout" Target="../slideLayouts/slideLayout73.xml"/><Relationship Id="rId27"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slideLayout" Target="../slideLayouts/slideLayout90.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slideLayout" Target="../slideLayouts/slideLayout89.xml"/><Relationship Id="rId17" Type="http://schemas.openxmlformats.org/officeDocument/2006/relationships/theme" Target="../theme/theme3.xml"/><Relationship Id="rId2" Type="http://schemas.openxmlformats.org/officeDocument/2006/relationships/slideLayout" Target="../slideLayouts/slideLayout79.xml"/><Relationship Id="rId16" Type="http://schemas.openxmlformats.org/officeDocument/2006/relationships/slideLayout" Target="../slideLayouts/slideLayout93.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5" Type="http://schemas.openxmlformats.org/officeDocument/2006/relationships/slideLayout" Target="../slideLayouts/slideLayout9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 Id="rId14" Type="http://schemas.openxmlformats.org/officeDocument/2006/relationships/slideLayout" Target="../slideLayouts/slideLayout9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43E5826-E261-5240-BCCC-F517FDB6EBB5}"/>
              </a:ext>
            </a:extLst>
          </p:cNvPr>
          <p:cNvSpPr>
            <a:spLocks noChangeArrowheads="1"/>
          </p:cNvSpPr>
          <p:nvPr userDrawn="1"/>
        </p:nvSpPr>
        <p:spPr bwMode="ltGray">
          <a:xfrm>
            <a:off x="1142755" y="6383796"/>
            <a:ext cx="4534733" cy="164924"/>
          </a:xfrm>
          <a:prstGeom prst="rect">
            <a:avLst/>
          </a:prstGeom>
          <a:noFill/>
          <a:ln w="9525">
            <a:noFill/>
            <a:miter lim="800000"/>
            <a:headEnd/>
            <a:tailEnd/>
          </a:ln>
          <a:effectLst/>
        </p:spPr>
        <p:txBody>
          <a:bodyPr wrap="square" lIns="82115" tIns="41056" rIns="82115" bIns="41056" anchor="b">
            <a:spAutoFit/>
          </a:bodyPr>
          <a:lstStyle/>
          <a:p>
            <a:pPr defTabSz="814318" fontAlgn="auto">
              <a:spcBef>
                <a:spcPts val="0"/>
              </a:spcBef>
              <a:spcAft>
                <a:spcPts val="0"/>
              </a:spcAft>
              <a:defRPr/>
            </a:pPr>
            <a:r>
              <a:rPr lang="en-US" sz="533" b="0" i="0" spc="27" baseline="0" dirty="0">
                <a:solidFill>
                  <a:schemeClr val="tx1"/>
                </a:solidFill>
                <a:latin typeface="CiscoSansTT Light" panose="020B0503020201020303" pitchFamily="34" charset="0"/>
                <a:ea typeface="+mn-ea"/>
                <a:cs typeface="CiscoSansTT Light" panose="020B0503020201020303" pitchFamily="34" charset="0"/>
              </a:rPr>
              <a:t>© 2022  Cisco and/or its affiliates. All rights reserved.   Cisco Confidential</a:t>
            </a:r>
          </a:p>
        </p:txBody>
      </p:sp>
      <p:pic>
        <p:nvPicPr>
          <p:cNvPr id="6" name="Picture 7">
            <a:extLst>
              <a:ext uri="{FF2B5EF4-FFF2-40B4-BE49-F238E27FC236}">
                <a16:creationId xmlns:a16="http://schemas.microsoft.com/office/drawing/2014/main" id="{563804D0-1B5B-924C-8995-DA787F4942D5}"/>
              </a:ext>
            </a:extLst>
          </p:cNvPr>
          <p:cNvPicPr>
            <a:picLocks noChangeAspect="1"/>
          </p:cNvPicPr>
          <p:nvPr userDrawn="1"/>
        </p:nvPicPr>
        <p:blipFill>
          <a:blip r:embed="rId53" cstate="screen">
            <a:extLst>
              <a:ext uri="{28A0092B-C50C-407E-A947-70E740481C1C}">
                <a14:useLocalDpi xmlns:a14="http://schemas.microsoft.com/office/drawing/2010/main"/>
              </a:ext>
              <a:ext uri="{96DAC541-7B7A-43D3-8B79-37D633B846F1}">
                <asvg:svgBlip xmlns:asvg="http://schemas.microsoft.com/office/drawing/2016/SVG/main" r:embed="rId54"/>
              </a:ext>
            </a:extLst>
          </a:blip>
          <a:srcRect/>
          <a:stretch/>
        </p:blipFill>
        <p:spPr>
          <a:xfrm>
            <a:off x="609602" y="6342698"/>
            <a:ext cx="396305" cy="208228"/>
          </a:xfrm>
          <a:prstGeom prst="rect">
            <a:avLst/>
          </a:prstGeom>
        </p:spPr>
      </p:pic>
      <p:sp>
        <p:nvSpPr>
          <p:cNvPr id="3" name="TextBox 2">
            <a:extLst>
              <a:ext uri="{FF2B5EF4-FFF2-40B4-BE49-F238E27FC236}">
                <a16:creationId xmlns:a16="http://schemas.microsoft.com/office/drawing/2014/main" id="{D6077FB8-5C0B-9707-A4DC-267A691EFA98}"/>
              </a:ext>
            </a:extLst>
          </p:cNvPr>
          <p:cNvSpPr txBox="1"/>
          <p:nvPr>
            <p:extLst>
              <p:ext uri="{1162E1C5-73C7-4A58-AE30-91384D911F3F}">
                <p184:classification xmlns:p184="http://schemas.microsoft.com/office/powerpoint/2018/4/main" val="ftr"/>
              </p:ext>
            </p:extLst>
          </p:nvPr>
        </p:nvSpPr>
        <p:spPr>
          <a:xfrm>
            <a:off x="5852287" y="6672580"/>
            <a:ext cx="509588" cy="121920"/>
          </a:xfrm>
          <a:prstGeom prst="rect">
            <a:avLst/>
          </a:prstGeom>
        </p:spPr>
        <p:txBody>
          <a:bodyPr horzOverflow="overflow" lIns="0" tIns="0" rIns="0" bIns="0">
            <a:spAutoFit/>
          </a:bodyPr>
          <a:lstStyle/>
          <a:p>
            <a:pPr algn="l"/>
            <a:r>
              <a:rPr lang="en-US" sz="800">
                <a:solidFill>
                  <a:srgbClr val="000000"/>
                </a:solidFill>
                <a:latin typeface="Calibri" panose="020F0502020204030204" pitchFamily="34" charset="0"/>
                <a:ea typeface="Calibri" panose="020F0502020204030204" pitchFamily="34" charset="0"/>
                <a:cs typeface="Calibri" panose="020F0502020204030204" pitchFamily="34" charset="0"/>
              </a:rPr>
              <a:t>Cisco Public</a:t>
            </a:r>
          </a:p>
        </p:txBody>
      </p:sp>
    </p:spTree>
    <p:extLst>
      <p:ext uri="{BB962C8B-B14F-4D97-AF65-F5344CB8AC3E}">
        <p14:creationId xmlns:p14="http://schemas.microsoft.com/office/powerpoint/2010/main" val="14109198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 id="2147483711" r:id="rId5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2276" rtl="0" eaLnBrk="1" fontAlgn="base" hangingPunct="1">
        <a:lnSpc>
          <a:spcPct val="80000"/>
        </a:lnSpc>
        <a:spcBef>
          <a:spcPct val="0"/>
        </a:spcBef>
        <a:spcAft>
          <a:spcPct val="0"/>
        </a:spcAft>
        <a:defRPr lang="en-US" sz="3733" b="0" i="0" u="none" kern="1200" dirty="0">
          <a:solidFill>
            <a:schemeClr val="tx2"/>
          </a:solidFill>
          <a:latin typeface="+mj-lt"/>
          <a:ea typeface="CiscoSansTT Thin" charset="0"/>
          <a:cs typeface="CiscoSansTT Thin" charset="0"/>
        </a:defRPr>
      </a:lvl1pPr>
      <a:lvl2pPr algn="l" defTabSz="912276" rtl="0" eaLnBrk="1" fontAlgn="base" hangingPunct="1">
        <a:lnSpc>
          <a:spcPct val="80000"/>
        </a:lnSpc>
        <a:spcBef>
          <a:spcPct val="0"/>
        </a:spcBef>
        <a:spcAft>
          <a:spcPct val="0"/>
        </a:spcAft>
        <a:defRPr sz="4267">
          <a:solidFill>
            <a:srgbClr val="676767"/>
          </a:solidFill>
          <a:latin typeface="Arial" charset="0"/>
          <a:ea typeface="ＭＳ Ｐゴシック" charset="0"/>
        </a:defRPr>
      </a:lvl2pPr>
      <a:lvl3pPr algn="l" defTabSz="912276" rtl="0" eaLnBrk="1" fontAlgn="base" hangingPunct="1">
        <a:lnSpc>
          <a:spcPct val="80000"/>
        </a:lnSpc>
        <a:spcBef>
          <a:spcPct val="0"/>
        </a:spcBef>
        <a:spcAft>
          <a:spcPct val="0"/>
        </a:spcAft>
        <a:defRPr sz="4267">
          <a:solidFill>
            <a:srgbClr val="676767"/>
          </a:solidFill>
          <a:latin typeface="Arial" charset="0"/>
          <a:ea typeface="ＭＳ Ｐゴシック" charset="0"/>
        </a:defRPr>
      </a:lvl3pPr>
      <a:lvl4pPr algn="l" defTabSz="912276" rtl="0" eaLnBrk="1" fontAlgn="base" hangingPunct="1">
        <a:lnSpc>
          <a:spcPct val="80000"/>
        </a:lnSpc>
        <a:spcBef>
          <a:spcPct val="0"/>
        </a:spcBef>
        <a:spcAft>
          <a:spcPct val="0"/>
        </a:spcAft>
        <a:defRPr sz="4267">
          <a:solidFill>
            <a:srgbClr val="676767"/>
          </a:solidFill>
          <a:latin typeface="Arial" charset="0"/>
          <a:ea typeface="ＭＳ Ｐゴシック" charset="0"/>
        </a:defRPr>
      </a:lvl4pPr>
      <a:lvl5pPr algn="l" defTabSz="912276" rtl="0" eaLnBrk="1" fontAlgn="base" hangingPunct="1">
        <a:lnSpc>
          <a:spcPct val="80000"/>
        </a:lnSpc>
        <a:spcBef>
          <a:spcPct val="0"/>
        </a:spcBef>
        <a:spcAft>
          <a:spcPct val="0"/>
        </a:spcAft>
        <a:defRPr sz="4267">
          <a:solidFill>
            <a:srgbClr val="676767"/>
          </a:solidFill>
          <a:latin typeface="Arial" charset="0"/>
          <a:ea typeface="ＭＳ Ｐゴシック" charset="0"/>
        </a:defRPr>
      </a:lvl5pPr>
      <a:lvl6pPr marL="609595" algn="l" defTabSz="912276" rtl="0" eaLnBrk="1" fontAlgn="base" hangingPunct="1">
        <a:lnSpc>
          <a:spcPct val="80000"/>
        </a:lnSpc>
        <a:spcBef>
          <a:spcPct val="0"/>
        </a:spcBef>
        <a:spcAft>
          <a:spcPct val="0"/>
        </a:spcAft>
        <a:defRPr sz="4267">
          <a:solidFill>
            <a:srgbClr val="676767"/>
          </a:solidFill>
          <a:latin typeface="Arial" charset="0"/>
          <a:ea typeface="ＭＳ Ｐゴシック" charset="0"/>
        </a:defRPr>
      </a:lvl6pPr>
      <a:lvl7pPr marL="1219190" algn="l" defTabSz="912276" rtl="0" eaLnBrk="1" fontAlgn="base" hangingPunct="1">
        <a:lnSpc>
          <a:spcPct val="80000"/>
        </a:lnSpc>
        <a:spcBef>
          <a:spcPct val="0"/>
        </a:spcBef>
        <a:spcAft>
          <a:spcPct val="0"/>
        </a:spcAft>
        <a:defRPr sz="4267">
          <a:solidFill>
            <a:srgbClr val="676767"/>
          </a:solidFill>
          <a:latin typeface="Arial" charset="0"/>
          <a:ea typeface="ＭＳ Ｐゴシック" charset="0"/>
        </a:defRPr>
      </a:lvl7pPr>
      <a:lvl8pPr marL="1828785" algn="l" defTabSz="912276" rtl="0" eaLnBrk="1" fontAlgn="base" hangingPunct="1">
        <a:lnSpc>
          <a:spcPct val="80000"/>
        </a:lnSpc>
        <a:spcBef>
          <a:spcPct val="0"/>
        </a:spcBef>
        <a:spcAft>
          <a:spcPct val="0"/>
        </a:spcAft>
        <a:defRPr sz="4267">
          <a:solidFill>
            <a:srgbClr val="676767"/>
          </a:solidFill>
          <a:latin typeface="Arial" charset="0"/>
          <a:ea typeface="ＭＳ Ｐゴシック" charset="0"/>
        </a:defRPr>
      </a:lvl8pPr>
      <a:lvl9pPr marL="2438379" algn="l" defTabSz="912276" rtl="0" eaLnBrk="1" fontAlgn="base" hangingPunct="1">
        <a:lnSpc>
          <a:spcPct val="80000"/>
        </a:lnSpc>
        <a:spcBef>
          <a:spcPct val="0"/>
        </a:spcBef>
        <a:spcAft>
          <a:spcPct val="0"/>
        </a:spcAft>
        <a:defRPr sz="4267">
          <a:solidFill>
            <a:srgbClr val="676767"/>
          </a:solidFill>
          <a:latin typeface="Arial" charset="0"/>
          <a:ea typeface="ＭＳ Ｐゴシック" charset="0"/>
        </a:defRPr>
      </a:lvl9pPr>
    </p:titleStyle>
    <p:bodyStyle>
      <a:lvl1pPr marL="226482" indent="-226482" algn="l" defTabSz="912276" rtl="0" eaLnBrk="1" fontAlgn="base" hangingPunct="1">
        <a:lnSpc>
          <a:spcPct val="95000"/>
        </a:lnSpc>
        <a:spcBef>
          <a:spcPts val="1433"/>
        </a:spcBef>
        <a:spcAft>
          <a:spcPct val="0"/>
        </a:spcAft>
        <a:buClr>
          <a:schemeClr val="tx2"/>
        </a:buClr>
        <a:buSzPct val="90000"/>
        <a:buFont typeface="Arial" charset="0"/>
        <a:buChar char="•"/>
        <a:defRPr lang="en-US" sz="2000" kern="1200" dirty="0">
          <a:solidFill>
            <a:schemeClr val="tx1"/>
          </a:solidFill>
          <a:latin typeface="+mn-lt"/>
          <a:ea typeface="ＭＳ Ｐゴシック" charset="0"/>
          <a:cs typeface="CiscoSans"/>
        </a:defRPr>
      </a:lvl1pPr>
      <a:lvl2pPr marL="478363" indent="-287865" algn="l" defTabSz="912276" rtl="0" eaLnBrk="1" fontAlgn="base" hangingPunct="1">
        <a:lnSpc>
          <a:spcPct val="95000"/>
        </a:lnSpc>
        <a:spcBef>
          <a:spcPts val="800"/>
        </a:spcBef>
        <a:spcAft>
          <a:spcPct val="0"/>
        </a:spcAft>
        <a:buClr>
          <a:schemeClr val="tx2"/>
        </a:buClr>
        <a:buFont typeface="Arial" charset="0"/>
        <a:buChar char="•"/>
        <a:defRPr lang="en-US" sz="1867" kern="1200" dirty="0">
          <a:solidFill>
            <a:schemeClr val="tx1"/>
          </a:solidFill>
          <a:latin typeface="+mn-lt"/>
          <a:ea typeface="ＭＳ Ｐゴシック" charset="0"/>
          <a:cs typeface="CiscoSans"/>
        </a:defRPr>
      </a:lvl2pPr>
      <a:lvl3pPr marL="575728" indent="-226482" algn="l" defTabSz="912276" rtl="0" eaLnBrk="1" fontAlgn="base" hangingPunct="1">
        <a:lnSpc>
          <a:spcPct val="95000"/>
        </a:lnSpc>
        <a:spcBef>
          <a:spcPts val="833"/>
        </a:spcBef>
        <a:spcAft>
          <a:spcPct val="0"/>
        </a:spcAft>
        <a:buFont typeface="Arial" charset="0"/>
        <a:buChar char="•"/>
        <a:defRPr lang="en-US" sz="1600" kern="1200" dirty="0">
          <a:solidFill>
            <a:schemeClr val="tx1"/>
          </a:solidFill>
          <a:latin typeface="+mn-lt"/>
          <a:ea typeface="ＭＳ Ｐゴシック" charset="0"/>
          <a:cs typeface="CiscoSans"/>
        </a:defRPr>
      </a:lvl3pPr>
      <a:lvl4pPr marL="670978" indent="-226482" algn="l" defTabSz="912276" rtl="0" eaLnBrk="1" fontAlgn="base" hangingPunct="1">
        <a:lnSpc>
          <a:spcPct val="95000"/>
        </a:lnSpc>
        <a:spcBef>
          <a:spcPts val="833"/>
        </a:spcBef>
        <a:spcAft>
          <a:spcPct val="0"/>
        </a:spcAft>
        <a:buFont typeface="Arial" charset="0"/>
        <a:buChar char="•"/>
        <a:defRPr lang="en-US" sz="1467" kern="1200" dirty="0">
          <a:solidFill>
            <a:schemeClr val="tx1"/>
          </a:solidFill>
          <a:latin typeface="+mn-lt"/>
          <a:ea typeface="ＭＳ Ｐゴシック" charset="0"/>
          <a:cs typeface="CiscoSans"/>
        </a:defRPr>
      </a:lvl4pPr>
      <a:lvl5pPr marL="766228" indent="-226482" algn="l" defTabSz="912276" rtl="0" eaLnBrk="1" fontAlgn="base" hangingPunct="1">
        <a:lnSpc>
          <a:spcPct val="95000"/>
        </a:lnSpc>
        <a:spcBef>
          <a:spcPts val="833"/>
        </a:spcBef>
        <a:spcAft>
          <a:spcPct val="0"/>
        </a:spcAft>
        <a:buFont typeface="Arial" charset="0"/>
        <a:buChar char="•"/>
        <a:defRPr lang="en-US" sz="1467" kern="1200" dirty="0">
          <a:solidFill>
            <a:schemeClr val="tx1"/>
          </a:solidFill>
          <a:latin typeface="+mn-lt"/>
          <a:ea typeface="ＭＳ Ｐゴシック" charset="0"/>
          <a:cs typeface="CiscoSans"/>
        </a:defRPr>
      </a:lvl5pPr>
      <a:lvl6pPr marL="1151798" indent="-228592" algn="l" defTabSz="914362" rtl="0" eaLnBrk="1" latinLnBrk="0" hangingPunct="1">
        <a:spcBef>
          <a:spcPts val="800"/>
        </a:spcBef>
        <a:buFont typeface="Arial" pitchFamily="34" charset="0"/>
        <a:buChar char="•"/>
        <a:defRPr sz="1200" kern="1200" baseline="0">
          <a:solidFill>
            <a:schemeClr val="tx1"/>
          </a:solidFill>
          <a:latin typeface="+mn-lt"/>
          <a:ea typeface="+mn-ea"/>
          <a:cs typeface="+mn-cs"/>
        </a:defRPr>
      </a:lvl6pPr>
      <a:lvl7pPr marL="1247781" indent="-228561" algn="l" defTabSz="914362" rtl="0" eaLnBrk="1" latinLnBrk="0" hangingPunct="1">
        <a:spcBef>
          <a:spcPts val="800"/>
        </a:spcBef>
        <a:buFont typeface="Arial" pitchFamily="34" charset="0"/>
        <a:buChar char="•"/>
        <a:defRPr sz="1067" kern="1200" baseline="0">
          <a:solidFill>
            <a:schemeClr val="tx1"/>
          </a:solidFill>
          <a:latin typeface="+mn-lt"/>
          <a:ea typeface="+mn-ea"/>
          <a:cs typeface="+mn-cs"/>
        </a:defRPr>
      </a:lvl7pPr>
      <a:lvl8pPr marL="3200267" indent="0" algn="l" defTabSz="914362" rtl="0" eaLnBrk="1" latinLnBrk="0" hangingPunct="1">
        <a:spcBef>
          <a:spcPct val="20000"/>
        </a:spcBef>
        <a:buFont typeface="Arial" pitchFamily="34" charset="0"/>
        <a:buNone/>
        <a:defRPr sz="2000" kern="1200">
          <a:solidFill>
            <a:schemeClr val="tx1"/>
          </a:solidFill>
          <a:latin typeface="+mn-lt"/>
          <a:ea typeface="+mn-ea"/>
          <a:cs typeface="+mn-cs"/>
        </a:defRPr>
      </a:lvl8pPr>
      <a:lvl9pPr marL="3886038" indent="-228592" algn="l" defTabSz="91436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2" rtl="0" eaLnBrk="1" latinLnBrk="0" hangingPunct="1">
        <a:defRPr sz="1867" kern="1200">
          <a:solidFill>
            <a:schemeClr val="tx1"/>
          </a:solidFill>
          <a:latin typeface="+mn-lt"/>
          <a:ea typeface="+mn-ea"/>
          <a:cs typeface="+mn-cs"/>
        </a:defRPr>
      </a:lvl1pPr>
      <a:lvl2pPr marL="457178" algn="l" defTabSz="914362" rtl="0" eaLnBrk="1" latinLnBrk="0" hangingPunct="1">
        <a:defRPr sz="1867" kern="1200">
          <a:solidFill>
            <a:schemeClr val="tx1"/>
          </a:solidFill>
          <a:latin typeface="+mn-lt"/>
          <a:ea typeface="+mn-ea"/>
          <a:cs typeface="+mn-cs"/>
        </a:defRPr>
      </a:lvl2pPr>
      <a:lvl3pPr marL="914362" algn="l" defTabSz="914362" rtl="0" eaLnBrk="1" latinLnBrk="0" hangingPunct="1">
        <a:defRPr sz="1867" kern="1200">
          <a:solidFill>
            <a:schemeClr val="tx1"/>
          </a:solidFill>
          <a:latin typeface="+mn-lt"/>
          <a:ea typeface="+mn-ea"/>
          <a:cs typeface="+mn-cs"/>
        </a:defRPr>
      </a:lvl3pPr>
      <a:lvl4pPr marL="1371542" algn="l" defTabSz="914362" rtl="0" eaLnBrk="1" latinLnBrk="0" hangingPunct="1">
        <a:defRPr sz="1867" kern="1200">
          <a:solidFill>
            <a:schemeClr val="tx1"/>
          </a:solidFill>
          <a:latin typeface="+mn-lt"/>
          <a:ea typeface="+mn-ea"/>
          <a:cs typeface="+mn-cs"/>
        </a:defRPr>
      </a:lvl4pPr>
      <a:lvl5pPr marL="1828725" algn="l" defTabSz="914362" rtl="0" eaLnBrk="1" latinLnBrk="0" hangingPunct="1">
        <a:defRPr sz="1867" kern="1200">
          <a:solidFill>
            <a:schemeClr val="tx1"/>
          </a:solidFill>
          <a:latin typeface="+mn-lt"/>
          <a:ea typeface="+mn-ea"/>
          <a:cs typeface="+mn-cs"/>
        </a:defRPr>
      </a:lvl5pPr>
      <a:lvl6pPr marL="2285903" algn="l" defTabSz="914362" rtl="0" eaLnBrk="1" latinLnBrk="0" hangingPunct="1">
        <a:defRPr sz="1867" kern="1200">
          <a:solidFill>
            <a:schemeClr val="tx1"/>
          </a:solidFill>
          <a:latin typeface="+mn-lt"/>
          <a:ea typeface="+mn-ea"/>
          <a:cs typeface="+mn-cs"/>
        </a:defRPr>
      </a:lvl6pPr>
      <a:lvl7pPr marL="2743086" algn="l" defTabSz="914362" rtl="0" eaLnBrk="1" latinLnBrk="0" hangingPunct="1">
        <a:defRPr sz="1867" kern="1200">
          <a:solidFill>
            <a:schemeClr val="tx1"/>
          </a:solidFill>
          <a:latin typeface="+mn-lt"/>
          <a:ea typeface="+mn-ea"/>
          <a:cs typeface="+mn-cs"/>
        </a:defRPr>
      </a:lvl7pPr>
      <a:lvl8pPr marL="3200267" algn="l" defTabSz="914362" rtl="0" eaLnBrk="1" latinLnBrk="0" hangingPunct="1">
        <a:defRPr sz="1867" kern="1200">
          <a:solidFill>
            <a:schemeClr val="tx1"/>
          </a:solidFill>
          <a:latin typeface="+mn-lt"/>
          <a:ea typeface="+mn-ea"/>
          <a:cs typeface="+mn-cs"/>
        </a:defRPr>
      </a:lvl8pPr>
      <a:lvl9pPr marL="3657450" algn="l" defTabSz="914362" rtl="0" eaLnBrk="1" latinLnBrk="0" hangingPunct="1">
        <a:defRPr sz="186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80">
          <p15:clr>
            <a:srgbClr val="F26B43"/>
          </p15:clr>
        </p15:guide>
        <p15:guide id="2" pos="384">
          <p15:clr>
            <a:srgbClr val="F26B43"/>
          </p15:clr>
        </p15:guide>
        <p15:guide id="3" pos="7296">
          <p15:clr>
            <a:srgbClr val="F26B43"/>
          </p15:clr>
        </p15:guide>
        <p15:guide id="4" orient="horz" pos="1392">
          <p15:clr>
            <a:srgbClr val="F26B43"/>
          </p15:clr>
        </p15:guide>
        <p15:guide id="5" orient="horz" pos="272">
          <p15:clr>
            <a:srgbClr val="F26B43"/>
          </p15:clr>
        </p15:guide>
        <p15:guide id="6" pos="3835">
          <p15:clr>
            <a:srgbClr val="F26B43"/>
          </p15:clr>
        </p15:guide>
        <p15:guide id="7" orient="horz" pos="1616">
          <p15:clr>
            <a:srgbClr val="F26B43"/>
          </p15:clr>
        </p15:guide>
        <p15:guide id="9" orient="horz" pos="3856">
          <p15:clr>
            <a:srgbClr val="F26B43"/>
          </p15:clr>
        </p15:guide>
        <p15:guide id="10" orient="horz" pos="464">
          <p15:clr>
            <a:srgbClr val="F26B43"/>
          </p15:clr>
        </p15:guide>
        <p15:guide id="11" orient="horz" pos="1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6" name="Title Placeholder 5"/>
          <p:cNvSpPr>
            <a:spLocks noGrp="1"/>
          </p:cNvSpPr>
          <p:nvPr>
            <p:ph type="title"/>
          </p:nvPr>
        </p:nvSpPr>
        <p:spPr bwMode="auto">
          <a:xfrm>
            <a:off x="583688" y="455085"/>
            <a:ext cx="11127317" cy="975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4" tIns="45712" rIns="91424" bIns="45712" numCol="1" anchor="ctr" anchorCtr="0" compatLnSpc="1">
            <a:prstTxWarp prst="textNoShape">
              <a:avLst/>
            </a:prstTxWarp>
          </a:bodyPr>
          <a:lstStyle/>
          <a:p>
            <a:pPr lvl="0"/>
            <a:r>
              <a:rPr lang="en-GB" dirty="0"/>
              <a:t>Title Goes Here</a:t>
            </a:r>
          </a:p>
        </p:txBody>
      </p:sp>
      <p:sp>
        <p:nvSpPr>
          <p:cNvPr id="13" name="Rectangle 4"/>
          <p:cNvSpPr>
            <a:spLocks noChangeArrowheads="1"/>
          </p:cNvSpPr>
          <p:nvPr/>
        </p:nvSpPr>
        <p:spPr bwMode="ltGray">
          <a:xfrm>
            <a:off x="636906" y="6322205"/>
            <a:ext cx="4534733" cy="206025"/>
          </a:xfrm>
          <a:prstGeom prst="rect">
            <a:avLst/>
          </a:prstGeom>
          <a:noFill/>
          <a:ln w="9525">
            <a:noFill/>
            <a:miter lim="800000"/>
            <a:headEnd/>
            <a:tailEnd/>
          </a:ln>
          <a:effectLst/>
        </p:spPr>
        <p:txBody>
          <a:bodyPr wrap="square" lIns="82115" tIns="41056" rIns="82115" bIns="41056" anchor="b">
            <a:spAutoFit/>
          </a:bodyPr>
          <a:lstStyle/>
          <a:p>
            <a:pPr defTabSz="814305" fontAlgn="auto">
              <a:spcBef>
                <a:spcPts val="0"/>
              </a:spcBef>
              <a:spcAft>
                <a:spcPts val="0"/>
              </a:spcAft>
              <a:defRPr/>
            </a:pPr>
            <a:r>
              <a:rPr lang="en-US" sz="800" spc="27" baseline="0" dirty="0">
                <a:solidFill>
                  <a:schemeClr val="bg2">
                    <a:lumMod val="65000"/>
                  </a:schemeClr>
                </a:solidFill>
                <a:latin typeface="+mn-lt"/>
                <a:ea typeface="+mn-ea"/>
                <a:cs typeface="CiscoSans Thin"/>
              </a:rPr>
              <a:t>© 2019  Cisco and/or its affiliates. All rights reserved.   Cisco Confidential</a:t>
            </a:r>
          </a:p>
        </p:txBody>
      </p:sp>
    </p:spTree>
    <p:extLst>
      <p:ext uri="{BB962C8B-B14F-4D97-AF65-F5344CB8AC3E}">
        <p14:creationId xmlns:p14="http://schemas.microsoft.com/office/powerpoint/2010/main" val="1742742628"/>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 id="2147483728" r:id="rId16"/>
    <p:sldLayoutId id="2147483729" r:id="rId17"/>
    <p:sldLayoutId id="2147483730" r:id="rId18"/>
    <p:sldLayoutId id="2147483731" r:id="rId19"/>
    <p:sldLayoutId id="2147483732" r:id="rId20"/>
    <p:sldLayoutId id="2147483733" r:id="rId21"/>
    <p:sldLayoutId id="2147483734" r:id="rId22"/>
    <p:sldLayoutId id="2147483735" r:id="rId23"/>
    <p:sldLayoutId id="2147483736" r:id="rId24"/>
    <p:sldLayoutId id="2147483737" r:id="rId25"/>
    <p:sldLayoutId id="2147483738" r:id="rId26"/>
  </p:sldLayoutIdLst>
  <p:txStyles>
    <p:titleStyle>
      <a:lvl1pPr algn="l" defTabSz="912261" rtl="0" eaLnBrk="1" fontAlgn="base" hangingPunct="1">
        <a:lnSpc>
          <a:spcPct val="80000"/>
        </a:lnSpc>
        <a:spcBef>
          <a:spcPct val="0"/>
        </a:spcBef>
        <a:spcAft>
          <a:spcPct val="0"/>
        </a:spcAft>
        <a:defRPr lang="en-US" sz="3733" b="0" i="0" u="none" kern="1200" dirty="0">
          <a:solidFill>
            <a:schemeClr val="tx2"/>
          </a:solidFill>
          <a:latin typeface="+mj-lt"/>
          <a:ea typeface="CiscoSansTT Thin" charset="0"/>
          <a:cs typeface="CiscoSansTT Thin" charset="0"/>
        </a:defRPr>
      </a:lvl1pPr>
      <a:lvl2pPr algn="l" defTabSz="912261" rtl="0" eaLnBrk="1" fontAlgn="base" hangingPunct="1">
        <a:lnSpc>
          <a:spcPct val="80000"/>
        </a:lnSpc>
        <a:spcBef>
          <a:spcPct val="0"/>
        </a:spcBef>
        <a:spcAft>
          <a:spcPct val="0"/>
        </a:spcAft>
        <a:defRPr sz="4267">
          <a:solidFill>
            <a:srgbClr val="676767"/>
          </a:solidFill>
          <a:latin typeface="Arial" charset="0"/>
          <a:ea typeface="ＭＳ Ｐゴシック" charset="0"/>
        </a:defRPr>
      </a:lvl2pPr>
      <a:lvl3pPr algn="l" defTabSz="912261" rtl="0" eaLnBrk="1" fontAlgn="base" hangingPunct="1">
        <a:lnSpc>
          <a:spcPct val="80000"/>
        </a:lnSpc>
        <a:spcBef>
          <a:spcPct val="0"/>
        </a:spcBef>
        <a:spcAft>
          <a:spcPct val="0"/>
        </a:spcAft>
        <a:defRPr sz="4267">
          <a:solidFill>
            <a:srgbClr val="676767"/>
          </a:solidFill>
          <a:latin typeface="Arial" charset="0"/>
          <a:ea typeface="ＭＳ Ｐゴシック" charset="0"/>
        </a:defRPr>
      </a:lvl3pPr>
      <a:lvl4pPr algn="l" defTabSz="912261" rtl="0" eaLnBrk="1" fontAlgn="base" hangingPunct="1">
        <a:lnSpc>
          <a:spcPct val="80000"/>
        </a:lnSpc>
        <a:spcBef>
          <a:spcPct val="0"/>
        </a:spcBef>
        <a:spcAft>
          <a:spcPct val="0"/>
        </a:spcAft>
        <a:defRPr sz="4267">
          <a:solidFill>
            <a:srgbClr val="676767"/>
          </a:solidFill>
          <a:latin typeface="Arial" charset="0"/>
          <a:ea typeface="ＭＳ Ｐゴシック" charset="0"/>
        </a:defRPr>
      </a:lvl4pPr>
      <a:lvl5pPr algn="l" defTabSz="912261" rtl="0" eaLnBrk="1" fontAlgn="base" hangingPunct="1">
        <a:lnSpc>
          <a:spcPct val="80000"/>
        </a:lnSpc>
        <a:spcBef>
          <a:spcPct val="0"/>
        </a:spcBef>
        <a:spcAft>
          <a:spcPct val="0"/>
        </a:spcAft>
        <a:defRPr sz="4267">
          <a:solidFill>
            <a:srgbClr val="676767"/>
          </a:solidFill>
          <a:latin typeface="Arial" charset="0"/>
          <a:ea typeface="ＭＳ Ｐゴシック" charset="0"/>
        </a:defRPr>
      </a:lvl5pPr>
      <a:lvl6pPr marL="609585" algn="l" defTabSz="912261" rtl="0" eaLnBrk="1" fontAlgn="base" hangingPunct="1">
        <a:lnSpc>
          <a:spcPct val="80000"/>
        </a:lnSpc>
        <a:spcBef>
          <a:spcPct val="0"/>
        </a:spcBef>
        <a:spcAft>
          <a:spcPct val="0"/>
        </a:spcAft>
        <a:defRPr sz="4267">
          <a:solidFill>
            <a:srgbClr val="676767"/>
          </a:solidFill>
          <a:latin typeface="Arial" charset="0"/>
          <a:ea typeface="ＭＳ Ｐゴシック" charset="0"/>
        </a:defRPr>
      </a:lvl6pPr>
      <a:lvl7pPr marL="1219170" algn="l" defTabSz="912261" rtl="0" eaLnBrk="1" fontAlgn="base" hangingPunct="1">
        <a:lnSpc>
          <a:spcPct val="80000"/>
        </a:lnSpc>
        <a:spcBef>
          <a:spcPct val="0"/>
        </a:spcBef>
        <a:spcAft>
          <a:spcPct val="0"/>
        </a:spcAft>
        <a:defRPr sz="4267">
          <a:solidFill>
            <a:srgbClr val="676767"/>
          </a:solidFill>
          <a:latin typeface="Arial" charset="0"/>
          <a:ea typeface="ＭＳ Ｐゴシック" charset="0"/>
        </a:defRPr>
      </a:lvl7pPr>
      <a:lvl8pPr marL="1828754" algn="l" defTabSz="912261" rtl="0" eaLnBrk="1" fontAlgn="base" hangingPunct="1">
        <a:lnSpc>
          <a:spcPct val="80000"/>
        </a:lnSpc>
        <a:spcBef>
          <a:spcPct val="0"/>
        </a:spcBef>
        <a:spcAft>
          <a:spcPct val="0"/>
        </a:spcAft>
        <a:defRPr sz="4267">
          <a:solidFill>
            <a:srgbClr val="676767"/>
          </a:solidFill>
          <a:latin typeface="Arial" charset="0"/>
          <a:ea typeface="ＭＳ Ｐゴシック" charset="0"/>
        </a:defRPr>
      </a:lvl8pPr>
      <a:lvl9pPr marL="2438339" algn="l" defTabSz="912261" rtl="0" eaLnBrk="1" fontAlgn="base" hangingPunct="1">
        <a:lnSpc>
          <a:spcPct val="80000"/>
        </a:lnSpc>
        <a:spcBef>
          <a:spcPct val="0"/>
        </a:spcBef>
        <a:spcAft>
          <a:spcPct val="0"/>
        </a:spcAft>
        <a:defRPr sz="4267">
          <a:solidFill>
            <a:srgbClr val="676767"/>
          </a:solidFill>
          <a:latin typeface="Arial" charset="0"/>
          <a:ea typeface="ＭＳ Ｐゴシック" charset="0"/>
        </a:defRPr>
      </a:lvl9pPr>
    </p:titleStyle>
    <p:bodyStyle>
      <a:lvl1pPr marL="226478" indent="-226478" algn="l" defTabSz="912261" rtl="0" eaLnBrk="1" fontAlgn="base" hangingPunct="1">
        <a:lnSpc>
          <a:spcPct val="95000"/>
        </a:lnSpc>
        <a:spcBef>
          <a:spcPts val="1433"/>
        </a:spcBef>
        <a:spcAft>
          <a:spcPct val="0"/>
        </a:spcAft>
        <a:buClr>
          <a:schemeClr val="tx2"/>
        </a:buClr>
        <a:buSzPct val="90000"/>
        <a:buFont typeface="Arial" charset="0"/>
        <a:buChar char="•"/>
        <a:defRPr lang="en-US" sz="2000" kern="1200" dirty="0">
          <a:solidFill>
            <a:schemeClr val="tx1"/>
          </a:solidFill>
          <a:latin typeface="+mn-lt"/>
          <a:ea typeface="ＭＳ Ｐゴシック" charset="0"/>
          <a:cs typeface="CiscoSans"/>
        </a:defRPr>
      </a:lvl1pPr>
      <a:lvl2pPr marL="478355" indent="-287859" algn="l" defTabSz="912261" rtl="0" eaLnBrk="1" fontAlgn="base" hangingPunct="1">
        <a:lnSpc>
          <a:spcPct val="95000"/>
        </a:lnSpc>
        <a:spcBef>
          <a:spcPts val="800"/>
        </a:spcBef>
        <a:spcAft>
          <a:spcPct val="0"/>
        </a:spcAft>
        <a:buClr>
          <a:schemeClr val="tx2"/>
        </a:buClr>
        <a:buFont typeface="Arial" charset="0"/>
        <a:buChar char="•"/>
        <a:defRPr lang="en-US" sz="1867" kern="1200" dirty="0">
          <a:solidFill>
            <a:schemeClr val="tx1"/>
          </a:solidFill>
          <a:latin typeface="+mn-lt"/>
          <a:ea typeface="ＭＳ Ｐゴシック" charset="0"/>
          <a:cs typeface="CiscoSans"/>
        </a:defRPr>
      </a:lvl2pPr>
      <a:lvl3pPr marL="575719" indent="-226478" algn="l" defTabSz="912261" rtl="0" eaLnBrk="1" fontAlgn="base" hangingPunct="1">
        <a:lnSpc>
          <a:spcPct val="95000"/>
        </a:lnSpc>
        <a:spcBef>
          <a:spcPts val="833"/>
        </a:spcBef>
        <a:spcAft>
          <a:spcPct val="0"/>
        </a:spcAft>
        <a:buFont typeface="Arial" charset="0"/>
        <a:buChar char="•"/>
        <a:defRPr lang="en-US" sz="1600" kern="1200" dirty="0">
          <a:solidFill>
            <a:schemeClr val="tx1"/>
          </a:solidFill>
          <a:latin typeface="+mn-lt"/>
          <a:ea typeface="ＭＳ Ｐゴシック" charset="0"/>
          <a:cs typeface="CiscoSans"/>
        </a:defRPr>
      </a:lvl3pPr>
      <a:lvl4pPr marL="670967" indent="-226478" algn="l" defTabSz="912261" rtl="0" eaLnBrk="1" fontAlgn="base" hangingPunct="1">
        <a:lnSpc>
          <a:spcPct val="95000"/>
        </a:lnSpc>
        <a:spcBef>
          <a:spcPts val="833"/>
        </a:spcBef>
        <a:spcAft>
          <a:spcPct val="0"/>
        </a:spcAft>
        <a:buFont typeface="Arial" charset="0"/>
        <a:buChar char="•"/>
        <a:defRPr lang="en-US" sz="1467" kern="1200" dirty="0">
          <a:solidFill>
            <a:schemeClr val="tx1"/>
          </a:solidFill>
          <a:latin typeface="+mn-lt"/>
          <a:ea typeface="ＭＳ Ｐゴシック" charset="0"/>
          <a:cs typeface="CiscoSans"/>
        </a:defRPr>
      </a:lvl4pPr>
      <a:lvl5pPr marL="766214" indent="-226478" algn="l" defTabSz="912261" rtl="0" eaLnBrk="1" fontAlgn="base" hangingPunct="1">
        <a:lnSpc>
          <a:spcPct val="95000"/>
        </a:lnSpc>
        <a:spcBef>
          <a:spcPts val="833"/>
        </a:spcBef>
        <a:spcAft>
          <a:spcPct val="0"/>
        </a:spcAft>
        <a:buFont typeface="Arial" charset="0"/>
        <a:buChar char="•"/>
        <a:defRPr lang="en-US" sz="1467" kern="1200" dirty="0">
          <a:solidFill>
            <a:schemeClr val="tx1"/>
          </a:solidFill>
          <a:latin typeface="+mn-lt"/>
          <a:ea typeface="ＭＳ Ｐゴシック" charset="0"/>
          <a:cs typeface="CiscoSans"/>
        </a:defRPr>
      </a:lvl5pPr>
      <a:lvl6pPr marL="1151779" indent="-228588" algn="l" defTabSz="914346" rtl="0" eaLnBrk="1" latinLnBrk="0" hangingPunct="1">
        <a:spcBef>
          <a:spcPts val="800"/>
        </a:spcBef>
        <a:buFont typeface="Arial" pitchFamily="34" charset="0"/>
        <a:buChar char="•"/>
        <a:defRPr sz="1200" kern="1200" baseline="0">
          <a:solidFill>
            <a:schemeClr val="tx1"/>
          </a:solidFill>
          <a:latin typeface="+mn-lt"/>
          <a:ea typeface="+mn-ea"/>
          <a:cs typeface="+mn-cs"/>
        </a:defRPr>
      </a:lvl6pPr>
      <a:lvl7pPr marL="1247761" indent="-228557" algn="l" defTabSz="914346" rtl="0" eaLnBrk="1" latinLnBrk="0" hangingPunct="1">
        <a:spcBef>
          <a:spcPts val="800"/>
        </a:spcBef>
        <a:buFont typeface="Arial" pitchFamily="34" charset="0"/>
        <a:buChar char="•"/>
        <a:defRPr sz="1067" kern="1200" baseline="0">
          <a:solidFill>
            <a:schemeClr val="tx1"/>
          </a:solidFill>
          <a:latin typeface="+mn-lt"/>
          <a:ea typeface="+mn-ea"/>
          <a:cs typeface="+mn-cs"/>
        </a:defRPr>
      </a:lvl7pPr>
      <a:lvl8pPr marL="3200213" indent="0" algn="l" defTabSz="914346" rtl="0" eaLnBrk="1" latinLnBrk="0" hangingPunct="1">
        <a:spcBef>
          <a:spcPct val="20000"/>
        </a:spcBef>
        <a:buFont typeface="Arial" pitchFamily="34" charset="0"/>
        <a:buNone/>
        <a:defRPr sz="2000" kern="1200">
          <a:solidFill>
            <a:schemeClr val="tx1"/>
          </a:solidFill>
          <a:latin typeface="+mn-lt"/>
          <a:ea typeface="+mn-ea"/>
          <a:cs typeface="+mn-cs"/>
        </a:defRPr>
      </a:lvl8pPr>
      <a:lvl9pPr marL="3885974" indent="-228588" algn="l" defTabSz="91434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6" rtl="0" eaLnBrk="1" latinLnBrk="0" hangingPunct="1">
        <a:defRPr sz="1867" kern="1200">
          <a:solidFill>
            <a:schemeClr val="tx1"/>
          </a:solidFill>
          <a:latin typeface="+mn-lt"/>
          <a:ea typeface="+mn-ea"/>
          <a:cs typeface="+mn-cs"/>
        </a:defRPr>
      </a:lvl1pPr>
      <a:lvl2pPr marL="457170" algn="l" defTabSz="914346" rtl="0" eaLnBrk="1" latinLnBrk="0" hangingPunct="1">
        <a:defRPr sz="1867" kern="1200">
          <a:solidFill>
            <a:schemeClr val="tx1"/>
          </a:solidFill>
          <a:latin typeface="+mn-lt"/>
          <a:ea typeface="+mn-ea"/>
          <a:cs typeface="+mn-cs"/>
        </a:defRPr>
      </a:lvl2pPr>
      <a:lvl3pPr marL="914346" algn="l" defTabSz="914346" rtl="0" eaLnBrk="1" latinLnBrk="0" hangingPunct="1">
        <a:defRPr sz="1867" kern="1200">
          <a:solidFill>
            <a:schemeClr val="tx1"/>
          </a:solidFill>
          <a:latin typeface="+mn-lt"/>
          <a:ea typeface="+mn-ea"/>
          <a:cs typeface="+mn-cs"/>
        </a:defRPr>
      </a:lvl3pPr>
      <a:lvl4pPr marL="1371519" algn="l" defTabSz="914346" rtl="0" eaLnBrk="1" latinLnBrk="0" hangingPunct="1">
        <a:defRPr sz="1867" kern="1200">
          <a:solidFill>
            <a:schemeClr val="tx1"/>
          </a:solidFill>
          <a:latin typeface="+mn-lt"/>
          <a:ea typeface="+mn-ea"/>
          <a:cs typeface="+mn-cs"/>
        </a:defRPr>
      </a:lvl4pPr>
      <a:lvl5pPr marL="1828694" algn="l" defTabSz="914346" rtl="0" eaLnBrk="1" latinLnBrk="0" hangingPunct="1">
        <a:defRPr sz="1867" kern="1200">
          <a:solidFill>
            <a:schemeClr val="tx1"/>
          </a:solidFill>
          <a:latin typeface="+mn-lt"/>
          <a:ea typeface="+mn-ea"/>
          <a:cs typeface="+mn-cs"/>
        </a:defRPr>
      </a:lvl5pPr>
      <a:lvl6pPr marL="2285864" algn="l" defTabSz="914346" rtl="0" eaLnBrk="1" latinLnBrk="0" hangingPunct="1">
        <a:defRPr sz="1867" kern="1200">
          <a:solidFill>
            <a:schemeClr val="tx1"/>
          </a:solidFill>
          <a:latin typeface="+mn-lt"/>
          <a:ea typeface="+mn-ea"/>
          <a:cs typeface="+mn-cs"/>
        </a:defRPr>
      </a:lvl6pPr>
      <a:lvl7pPr marL="2743041" algn="l" defTabSz="914346" rtl="0" eaLnBrk="1" latinLnBrk="0" hangingPunct="1">
        <a:defRPr sz="1867" kern="1200">
          <a:solidFill>
            <a:schemeClr val="tx1"/>
          </a:solidFill>
          <a:latin typeface="+mn-lt"/>
          <a:ea typeface="+mn-ea"/>
          <a:cs typeface="+mn-cs"/>
        </a:defRPr>
      </a:lvl7pPr>
      <a:lvl8pPr marL="3200213" algn="l" defTabSz="914346" rtl="0" eaLnBrk="1" latinLnBrk="0" hangingPunct="1">
        <a:defRPr sz="1867" kern="1200">
          <a:solidFill>
            <a:schemeClr val="tx1"/>
          </a:solidFill>
          <a:latin typeface="+mn-lt"/>
          <a:ea typeface="+mn-ea"/>
          <a:cs typeface="+mn-cs"/>
        </a:defRPr>
      </a:lvl8pPr>
      <a:lvl9pPr marL="3657389" algn="l" defTabSz="914346" rtl="0" eaLnBrk="1" latinLnBrk="0" hangingPunct="1">
        <a:defRPr sz="186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92">
          <p15:clr>
            <a:srgbClr val="F26B43"/>
          </p15:clr>
        </p15:guide>
        <p15:guide id="2" pos="336">
          <p15:clr>
            <a:srgbClr val="F26B43"/>
          </p15:clr>
        </p15:guide>
        <p15:guide id="3" pos="5448">
          <p15:clr>
            <a:srgbClr val="F26B43"/>
          </p15:clr>
        </p15:guide>
        <p15:guide id="4" orient="horz" pos="757">
          <p15:clr>
            <a:srgbClr val="F26B43"/>
          </p15:clr>
        </p15:guide>
        <p15:guide id="5" orient="horz" pos="335">
          <p15:clr>
            <a:srgbClr val="F26B43"/>
          </p15:clr>
        </p15:guide>
        <p15:guide id="6" pos="2876">
          <p15:clr>
            <a:srgbClr val="F26B43"/>
          </p15:clr>
        </p15:guide>
        <p15:guide id="7" orient="horz" pos="1043">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B562DF68-3089-814D-8A14-C651FE91885E}" type="datetime1">
              <a:rPr lang="en-US" smtClean="0"/>
              <a:pPr/>
              <a:t>9/19/2023</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967033615"/>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 id="2147483753" r:id="rId14"/>
    <p:sldLayoutId id="2147483754" r:id="rId15"/>
    <p:sldLayoutId id="2147483756" r:id="rId16"/>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396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23.xml.rels><?xml version="1.0" encoding="UTF-8" standalone="yes"?>
<Relationships xmlns="http://schemas.openxmlformats.org/package/2006/relationships"><Relationship Id="rId2" Type="http://schemas.openxmlformats.org/officeDocument/2006/relationships/hyperlink" Target="mailto:cvss@first.org" TargetMode="External"/><Relationship Id="rId1" Type="http://schemas.openxmlformats.org/officeDocument/2006/relationships/slideLayout" Target="../slideLayouts/slideLayout8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25.xml.rels><?xml version="1.0" encoding="UTF-8" standalone="yes"?>
<Relationships xmlns="http://schemas.openxmlformats.org/package/2006/relationships"><Relationship Id="rId3" Type="http://schemas.openxmlformats.org/officeDocument/2006/relationships/hyperlink" Target="https://www.first.org/cvss/v4-0/" TargetMode="External"/><Relationship Id="rId7" Type="http://schemas.openxmlformats.org/officeDocument/2006/relationships/hyperlink" Target="https://www.first.org/cvss/v4.0/examples" TargetMode="External"/><Relationship Id="rId2" Type="http://schemas.openxmlformats.org/officeDocument/2006/relationships/notesSlide" Target="../notesSlides/notesSlide11.xml"/><Relationship Id="rId1" Type="http://schemas.openxmlformats.org/officeDocument/2006/relationships/slideLayout" Target="../slideLayouts/slideLayout93.xml"/><Relationship Id="rId6" Type="http://schemas.openxmlformats.org/officeDocument/2006/relationships/hyperlink" Target="https://learn.first.org/catalog/info/id:126,cms_featured_course:1" TargetMode="External"/><Relationship Id="rId5" Type="http://schemas.openxmlformats.org/officeDocument/2006/relationships/hyperlink" Target="https://www.first.org/cvss/v4-0/cvss-v40-presentation.pdf" TargetMode="External"/><Relationship Id="rId4" Type="http://schemas.openxmlformats.org/officeDocument/2006/relationships/hyperlink" Target="mailto:cvss@first.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8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3.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8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5EF884-DE8A-D642-A9E0-7D973D8226F3}"/>
              </a:ext>
            </a:extLst>
          </p:cNvPr>
          <p:cNvSpPr>
            <a:spLocks noGrp="1"/>
          </p:cNvSpPr>
          <p:nvPr>
            <p:ph type="ctrTitle"/>
          </p:nvPr>
        </p:nvSpPr>
        <p:spPr>
          <a:xfrm>
            <a:off x="1167493" y="1122363"/>
            <a:ext cx="8281307" cy="2387600"/>
          </a:xfrm>
        </p:spPr>
        <p:txBody>
          <a:bodyPr/>
          <a:lstStyle/>
          <a:p>
            <a:r>
              <a:rPr lang="en-US" dirty="0"/>
              <a:t>CVSS v4.0:</a:t>
            </a:r>
            <a:br>
              <a:rPr lang="en-US" dirty="0"/>
            </a:br>
            <a:r>
              <a:rPr lang="en-US" dirty="0"/>
              <a:t>Where the Rubber Meets the Road</a:t>
            </a:r>
          </a:p>
        </p:txBody>
      </p:sp>
      <p:sp>
        <p:nvSpPr>
          <p:cNvPr id="7" name="Name">
            <a:extLst>
              <a:ext uri="{FF2B5EF4-FFF2-40B4-BE49-F238E27FC236}">
                <a16:creationId xmlns:a16="http://schemas.microsoft.com/office/drawing/2014/main" id="{39115C40-A78C-864E-BF4C-E15427A3A6E2}"/>
              </a:ext>
            </a:extLst>
          </p:cNvPr>
          <p:cNvSpPr>
            <a:spLocks noGrp="1"/>
          </p:cNvSpPr>
          <p:nvPr>
            <p:ph type="subTitle" idx="1"/>
          </p:nvPr>
        </p:nvSpPr>
        <p:spPr>
          <a:xfrm>
            <a:off x="2193653" y="4722336"/>
            <a:ext cx="9500507" cy="2026602"/>
          </a:xfrm>
        </p:spPr>
        <p:txBody>
          <a:bodyPr/>
          <a:lstStyle/>
          <a:p>
            <a:r>
              <a:rPr lang="en-GB" dirty="0"/>
              <a:t>Nick Leali and Dave Dugal</a:t>
            </a:r>
            <a:br>
              <a:rPr lang="en-GB" dirty="0"/>
            </a:br>
            <a:endParaRPr lang="en-GB" dirty="0"/>
          </a:p>
          <a:p>
            <a:r>
              <a:rPr lang="en-GB" sz="2400" dirty="0"/>
              <a:t>September 21, 2023</a:t>
            </a:r>
            <a:endParaRPr lang="en-US" sz="2400" dirty="0"/>
          </a:p>
        </p:txBody>
      </p:sp>
      <p:sp>
        <p:nvSpPr>
          <p:cNvPr id="12" name="Subtitle">
            <a:extLst>
              <a:ext uri="{FF2B5EF4-FFF2-40B4-BE49-F238E27FC236}">
                <a16:creationId xmlns:a16="http://schemas.microsoft.com/office/drawing/2014/main" id="{AA1487AC-D7F3-FF43-8A3E-3344D8222104}"/>
              </a:ext>
            </a:extLst>
          </p:cNvPr>
          <p:cNvSpPr>
            <a:spLocks noGrp="1"/>
          </p:cNvSpPr>
          <p:nvPr>
            <p:ph type="body" sz="quarter" idx="4294967295"/>
          </p:nvPr>
        </p:nvSpPr>
        <p:spPr>
          <a:xfrm>
            <a:off x="1382713" y="3402806"/>
            <a:ext cx="10961687" cy="398463"/>
          </a:xfrm>
        </p:spPr>
        <p:txBody>
          <a:bodyPr/>
          <a:lstStyle/>
          <a:p>
            <a:pPr marL="0" indent="0">
              <a:buNone/>
            </a:pPr>
            <a:r>
              <a:rPr lang="en-US" i="1" dirty="0"/>
              <a:t>Practical guidance for scoring the new standard.</a:t>
            </a:r>
          </a:p>
        </p:txBody>
      </p:sp>
    </p:spTree>
    <p:extLst>
      <p:ext uri="{BB962C8B-B14F-4D97-AF65-F5344CB8AC3E}">
        <p14:creationId xmlns:p14="http://schemas.microsoft.com/office/powerpoint/2010/main" val="4020478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D5E95B1-6ED5-A882-6645-9115316FD5B7}"/>
              </a:ext>
            </a:extLst>
          </p:cNvPr>
          <p:cNvSpPr>
            <a:spLocks noGrp="1"/>
          </p:cNvSpPr>
          <p:nvPr>
            <p:ph type="body" sz="quarter" idx="23"/>
          </p:nvPr>
        </p:nvSpPr>
        <p:spPr>
          <a:xfrm>
            <a:off x="625928" y="569362"/>
            <a:ext cx="8278436" cy="482748"/>
          </a:xfrm>
        </p:spPr>
        <p:txBody>
          <a:bodyPr/>
          <a:lstStyle/>
          <a:p>
            <a:r>
              <a:rPr lang="en-US" sz="4400" dirty="0">
                <a:solidFill>
                  <a:schemeClr val="tx1"/>
                </a:solidFill>
                <a:latin typeface="+mj-lt"/>
              </a:rPr>
              <a:t>Examples of v3 to v4.0 Transitions</a:t>
            </a:r>
          </a:p>
        </p:txBody>
      </p:sp>
      <p:graphicFrame>
        <p:nvGraphicFramePr>
          <p:cNvPr id="5" name="Table 5">
            <a:extLst>
              <a:ext uri="{FF2B5EF4-FFF2-40B4-BE49-F238E27FC236}">
                <a16:creationId xmlns:a16="http://schemas.microsoft.com/office/drawing/2014/main" id="{05FE93D7-F608-FC05-A2C2-A4EA0D109282}"/>
              </a:ext>
            </a:extLst>
          </p:cNvPr>
          <p:cNvGraphicFramePr>
            <a:graphicFrameLocks noGrp="1"/>
          </p:cNvGraphicFramePr>
          <p:nvPr>
            <p:extLst>
              <p:ext uri="{D42A27DB-BD31-4B8C-83A1-F6EECF244321}">
                <p14:modId xmlns:p14="http://schemas.microsoft.com/office/powerpoint/2010/main" val="1354382520"/>
              </p:ext>
            </p:extLst>
          </p:nvPr>
        </p:nvGraphicFramePr>
        <p:xfrm>
          <a:off x="625928" y="1412240"/>
          <a:ext cx="11200310" cy="4663440"/>
        </p:xfrm>
        <a:graphic>
          <a:graphicData uri="http://schemas.openxmlformats.org/drawingml/2006/table">
            <a:tbl>
              <a:tblPr firstRow="1" bandRow="1">
                <a:tableStyleId>{5C22544A-7EE6-4342-B048-85BDC9FD1C3A}</a:tableStyleId>
              </a:tblPr>
              <a:tblGrid>
                <a:gridCol w="2240062">
                  <a:extLst>
                    <a:ext uri="{9D8B030D-6E8A-4147-A177-3AD203B41FA5}">
                      <a16:colId xmlns:a16="http://schemas.microsoft.com/office/drawing/2014/main" val="3607619684"/>
                    </a:ext>
                  </a:extLst>
                </a:gridCol>
                <a:gridCol w="987248">
                  <a:extLst>
                    <a:ext uri="{9D8B030D-6E8A-4147-A177-3AD203B41FA5}">
                      <a16:colId xmlns:a16="http://schemas.microsoft.com/office/drawing/2014/main" val="25663477"/>
                    </a:ext>
                  </a:extLst>
                </a:gridCol>
                <a:gridCol w="3492876">
                  <a:extLst>
                    <a:ext uri="{9D8B030D-6E8A-4147-A177-3AD203B41FA5}">
                      <a16:colId xmlns:a16="http://schemas.microsoft.com/office/drawing/2014/main" val="2501419771"/>
                    </a:ext>
                  </a:extLst>
                </a:gridCol>
                <a:gridCol w="1274471">
                  <a:extLst>
                    <a:ext uri="{9D8B030D-6E8A-4147-A177-3AD203B41FA5}">
                      <a16:colId xmlns:a16="http://schemas.microsoft.com/office/drawing/2014/main" val="3202375618"/>
                    </a:ext>
                  </a:extLst>
                </a:gridCol>
                <a:gridCol w="3205653">
                  <a:extLst>
                    <a:ext uri="{9D8B030D-6E8A-4147-A177-3AD203B41FA5}">
                      <a16:colId xmlns:a16="http://schemas.microsoft.com/office/drawing/2014/main" val="2667088489"/>
                    </a:ext>
                  </a:extLst>
                </a:gridCol>
              </a:tblGrid>
              <a:tr h="741680">
                <a:tc>
                  <a:txBody>
                    <a:bodyPr/>
                    <a:lstStyle/>
                    <a:p>
                      <a:r>
                        <a:rPr lang="en-US" dirty="0"/>
                        <a:t>Vulnerability Class</a:t>
                      </a:r>
                    </a:p>
                  </a:txBody>
                  <a:tcPr/>
                </a:tc>
                <a:tc>
                  <a:txBody>
                    <a:bodyPr/>
                    <a:lstStyle/>
                    <a:p>
                      <a:r>
                        <a:rPr lang="en-US" dirty="0"/>
                        <a:t>v3 Score</a:t>
                      </a:r>
                    </a:p>
                  </a:txBody>
                  <a:tcPr/>
                </a:tc>
                <a:tc>
                  <a:txBody>
                    <a:bodyPr/>
                    <a:lstStyle/>
                    <a:p>
                      <a:r>
                        <a:rPr lang="en-US" dirty="0"/>
                        <a:t>v3 Metric</a:t>
                      </a:r>
                    </a:p>
                  </a:txBody>
                  <a:tcPr/>
                </a:tc>
                <a:tc>
                  <a:txBody>
                    <a:bodyPr/>
                    <a:lstStyle/>
                    <a:p>
                      <a:r>
                        <a:rPr lang="en-US" dirty="0"/>
                        <a:t>v4.0 Score</a:t>
                      </a:r>
                    </a:p>
                  </a:txBody>
                  <a:tcPr/>
                </a:tc>
                <a:tc>
                  <a:txBody>
                    <a:bodyPr/>
                    <a:lstStyle/>
                    <a:p>
                      <a:r>
                        <a:rPr lang="en-US" dirty="0"/>
                        <a:t>v4.0 Metric</a:t>
                      </a:r>
                    </a:p>
                  </a:txBody>
                  <a:tcPr/>
                </a:tc>
                <a:extLst>
                  <a:ext uri="{0D108BD9-81ED-4DB2-BD59-A6C34878D82A}">
                    <a16:rowId xmlns:a16="http://schemas.microsoft.com/office/drawing/2014/main" val="966957841"/>
                  </a:ext>
                </a:extLst>
              </a:tr>
              <a:tr h="680720">
                <a:tc>
                  <a:txBody>
                    <a:bodyPr/>
                    <a:lstStyle/>
                    <a:p>
                      <a:r>
                        <a:rPr lang="en-US" dirty="0"/>
                        <a:t>Privilege escalation (</a:t>
                      </a:r>
                      <a:r>
                        <a:rPr lang="en-US" dirty="0" err="1"/>
                        <a:t>AV:Netwk</a:t>
                      </a:r>
                      <a:r>
                        <a:rPr lang="en-US" dirty="0"/>
                        <a:t>, </a:t>
                      </a:r>
                      <a:r>
                        <a:rPr lang="en-US" dirty="0" err="1"/>
                        <a:t>PR:Low</a:t>
                      </a:r>
                      <a:r>
                        <a:rPr lang="en-US" dirty="0"/>
                        <a:t>)</a:t>
                      </a:r>
                    </a:p>
                  </a:txBody>
                  <a:tcPr/>
                </a:tc>
                <a:tc>
                  <a:txBody>
                    <a:bodyPr/>
                    <a:lstStyle/>
                    <a:p>
                      <a:r>
                        <a:rPr lang="en-US" dirty="0"/>
                        <a:t>8.8</a:t>
                      </a:r>
                    </a:p>
                  </a:txBody>
                  <a:tcPr/>
                </a:tc>
                <a:tc>
                  <a:txBody>
                    <a:bodyPr/>
                    <a:lstStyle/>
                    <a:p>
                      <a:pPr algn="l" fontAlgn="t"/>
                      <a:r>
                        <a:rPr lang="pt-BR" dirty="0">
                          <a:effectLst/>
                        </a:rPr>
                        <a:t>CVSS:3.1/AV:N/AC:L/PR:L/UI:N/S:U/C:H/I:H/A:H</a:t>
                      </a:r>
                    </a:p>
                  </a:txBody>
                  <a:tcPr/>
                </a:tc>
                <a:tc>
                  <a:txBody>
                    <a:bodyPr/>
                    <a:lstStyle/>
                    <a:p>
                      <a:r>
                        <a:rPr lang="en-US" dirty="0"/>
                        <a:t>8.7</a:t>
                      </a:r>
                    </a:p>
                  </a:txBody>
                  <a:tcPr/>
                </a:tc>
                <a:tc>
                  <a:txBody>
                    <a:bodyPr/>
                    <a:lstStyle/>
                    <a:p>
                      <a:pPr marL="0" marR="0" lvl="0" indent="0" algn="l" defTabSz="914362" rtl="0" eaLnBrk="1" fontAlgn="auto" latinLnBrk="0" hangingPunct="1">
                        <a:lnSpc>
                          <a:spcPct val="100000"/>
                        </a:lnSpc>
                        <a:spcBef>
                          <a:spcPts val="0"/>
                        </a:spcBef>
                        <a:spcAft>
                          <a:spcPts val="0"/>
                        </a:spcAft>
                        <a:buClrTx/>
                        <a:buSzTx/>
                        <a:buFontTx/>
                        <a:buNone/>
                        <a:tabLst/>
                        <a:defRPr/>
                      </a:pPr>
                      <a:r>
                        <a:rPr lang="pt-BR" sz="1400" dirty="0"/>
                        <a:t>CVSS:4.0/AV:N/AC:L/AT:N/PR:L/UI:N/VC:H/VI:H/VA:H/SC:N/SI:N/SA:N</a:t>
                      </a:r>
                      <a:endParaRPr lang="en-US" sz="1400" dirty="0"/>
                    </a:p>
                  </a:txBody>
                  <a:tcPr/>
                </a:tc>
                <a:extLst>
                  <a:ext uri="{0D108BD9-81ED-4DB2-BD59-A6C34878D82A}">
                    <a16:rowId xmlns:a16="http://schemas.microsoft.com/office/drawing/2014/main" val="271379333"/>
                  </a:ext>
                </a:extLst>
              </a:tr>
              <a:tr h="680720">
                <a:tc>
                  <a:txBody>
                    <a:bodyPr/>
                    <a:lstStyle/>
                    <a:p>
                      <a:r>
                        <a:rPr lang="en-US" dirty="0"/>
                        <a:t>Privilege escalation</a:t>
                      </a:r>
                    </a:p>
                    <a:p>
                      <a:r>
                        <a:rPr lang="en-US" dirty="0"/>
                        <a:t>(</a:t>
                      </a:r>
                      <a:r>
                        <a:rPr lang="en-US" dirty="0" err="1"/>
                        <a:t>AV:Local</a:t>
                      </a:r>
                      <a:r>
                        <a:rPr lang="en-US" dirty="0"/>
                        <a:t>, </a:t>
                      </a:r>
                      <a:r>
                        <a:rPr lang="en-US" dirty="0" err="1"/>
                        <a:t>PR:High</a:t>
                      </a:r>
                      <a:r>
                        <a:rPr lang="en-US" dirty="0"/>
                        <a:t>)</a:t>
                      </a:r>
                    </a:p>
                  </a:txBody>
                  <a:tcPr/>
                </a:tc>
                <a:tc>
                  <a:txBody>
                    <a:bodyPr/>
                    <a:lstStyle/>
                    <a:p>
                      <a:r>
                        <a:rPr lang="en-US" dirty="0"/>
                        <a:t>6.7</a:t>
                      </a:r>
                    </a:p>
                  </a:txBody>
                  <a:tcPr/>
                </a:tc>
                <a:tc>
                  <a:txBody>
                    <a:bodyPr/>
                    <a:lstStyle/>
                    <a:p>
                      <a:r>
                        <a:rPr lang="pt-BR" dirty="0"/>
                        <a:t>CVSS:3.1/AV:L/AC:L/PR:H/UI:N/S:U/C:H/I:H/A:H</a:t>
                      </a:r>
                      <a:endParaRPr lang="en-US" dirty="0"/>
                    </a:p>
                  </a:txBody>
                  <a:tcPr/>
                </a:tc>
                <a:tc>
                  <a:txBody>
                    <a:bodyPr/>
                    <a:lstStyle/>
                    <a:p>
                      <a:r>
                        <a:rPr lang="en-US" dirty="0"/>
                        <a:t>8.4</a:t>
                      </a:r>
                    </a:p>
                  </a:txBody>
                  <a:tcPr/>
                </a:tc>
                <a:tc>
                  <a:txBody>
                    <a:bodyPr/>
                    <a:lstStyle/>
                    <a:p>
                      <a:pPr marL="0" marR="0" lvl="0" indent="0" algn="l" defTabSz="914362" rtl="0" eaLnBrk="1" fontAlgn="auto" latinLnBrk="0" hangingPunct="1">
                        <a:lnSpc>
                          <a:spcPct val="100000"/>
                        </a:lnSpc>
                        <a:spcBef>
                          <a:spcPts val="0"/>
                        </a:spcBef>
                        <a:spcAft>
                          <a:spcPts val="0"/>
                        </a:spcAft>
                        <a:buClrTx/>
                        <a:buSzTx/>
                        <a:buFontTx/>
                        <a:buNone/>
                        <a:tabLst/>
                        <a:defRPr/>
                      </a:pPr>
                      <a:r>
                        <a:rPr lang="pt-BR" sz="1400" dirty="0"/>
                        <a:t>CVSS:4.0/AV:L/AC:L/AT:N/PR:H/UI:N/VC:H/VI:H/VA:H/SC:N/SI:N/SA:N</a:t>
                      </a:r>
                      <a:endParaRPr lang="en-US" sz="1400" dirty="0"/>
                    </a:p>
                  </a:txBody>
                  <a:tcPr/>
                </a:tc>
                <a:extLst>
                  <a:ext uri="{0D108BD9-81ED-4DB2-BD59-A6C34878D82A}">
                    <a16:rowId xmlns:a16="http://schemas.microsoft.com/office/drawing/2014/main" val="3579847180"/>
                  </a:ext>
                </a:extLst>
              </a:tr>
              <a:tr h="471347">
                <a:tc>
                  <a:txBody>
                    <a:bodyPr/>
                    <a:lstStyle/>
                    <a:p>
                      <a:r>
                        <a:rPr lang="en-US" dirty="0"/>
                        <a:t>Denial of Service</a:t>
                      </a:r>
                    </a:p>
                  </a:txBody>
                  <a:tcPr/>
                </a:tc>
                <a:tc>
                  <a:txBody>
                    <a:bodyPr/>
                    <a:lstStyle/>
                    <a:p>
                      <a:r>
                        <a:rPr lang="en-US" dirty="0"/>
                        <a:t>7.5</a:t>
                      </a:r>
                    </a:p>
                  </a:txBody>
                  <a:tcPr/>
                </a:tc>
                <a:tc>
                  <a:txBody>
                    <a:bodyPr/>
                    <a:lstStyle/>
                    <a:p>
                      <a:r>
                        <a:rPr lang="pt-BR" dirty="0"/>
                        <a:t>CVSS:3.1/AV:N/AC:L/PR:N/UI:N/S:U/C:N/I:N/A:H</a:t>
                      </a:r>
                      <a:endParaRPr lang="en-US" dirty="0"/>
                    </a:p>
                  </a:txBody>
                  <a:tcPr/>
                </a:tc>
                <a:tc>
                  <a:txBody>
                    <a:bodyPr/>
                    <a:lstStyle/>
                    <a:p>
                      <a:r>
                        <a:rPr lang="en-US" dirty="0"/>
                        <a:t>8.7</a:t>
                      </a:r>
                    </a:p>
                  </a:txBody>
                  <a:tcPr/>
                </a:tc>
                <a:tc>
                  <a:txBody>
                    <a:bodyPr/>
                    <a:lstStyle/>
                    <a:p>
                      <a:r>
                        <a:rPr lang="pt-BR" sz="1400" dirty="0"/>
                        <a:t>CVSS:4.0/AV:N/AC:L/AT:N/PR:N/UI:N/VC:N/VI:N/VA:H/SC:N/SI:N/SA:N</a:t>
                      </a:r>
                      <a:endParaRPr lang="en-US" sz="1400" dirty="0"/>
                    </a:p>
                  </a:txBody>
                  <a:tcPr/>
                </a:tc>
                <a:extLst>
                  <a:ext uri="{0D108BD9-81ED-4DB2-BD59-A6C34878D82A}">
                    <a16:rowId xmlns:a16="http://schemas.microsoft.com/office/drawing/2014/main" val="2057572926"/>
                  </a:ext>
                </a:extLst>
              </a:tr>
              <a:tr h="471347">
                <a:tc>
                  <a:txBody>
                    <a:bodyPr/>
                    <a:lstStyle/>
                    <a:p>
                      <a:r>
                        <a:rPr lang="en-US" dirty="0"/>
                        <a:t>Shellshock</a:t>
                      </a:r>
                    </a:p>
                  </a:txBody>
                  <a:tcPr/>
                </a:tc>
                <a:tc>
                  <a:txBody>
                    <a:bodyPr/>
                    <a:lstStyle/>
                    <a:p>
                      <a:r>
                        <a:rPr lang="en-US" dirty="0"/>
                        <a:t>9.8</a:t>
                      </a:r>
                    </a:p>
                  </a:txBody>
                  <a:tcPr/>
                </a:tc>
                <a:tc>
                  <a:txBody>
                    <a:bodyPr/>
                    <a:lstStyle/>
                    <a:p>
                      <a:r>
                        <a:rPr lang="pt-BR" dirty="0"/>
                        <a:t>CVSS:3.1/AV:N/AC:L/PR:N/UI:N/S:U/C:H/I:H/A:H</a:t>
                      </a:r>
                      <a:endParaRPr lang="en-US" dirty="0"/>
                    </a:p>
                  </a:txBody>
                  <a:tcPr/>
                </a:tc>
                <a:tc>
                  <a:txBody>
                    <a:bodyPr/>
                    <a:lstStyle/>
                    <a:p>
                      <a:r>
                        <a:rPr lang="en-US" dirty="0"/>
                        <a:t>9.3</a:t>
                      </a:r>
                    </a:p>
                  </a:txBody>
                  <a:tcPr/>
                </a:tc>
                <a:tc>
                  <a:txBody>
                    <a:bodyPr/>
                    <a:lstStyle/>
                    <a:p>
                      <a:r>
                        <a:rPr lang="pt-BR" sz="1400" dirty="0"/>
                        <a:t>CVSS:4.0/AV:N/AC:L/AT:N/PR:N/UI:N/VC:H/VI:H/VA:H/SC:N/SI:N/SA:N/E:A</a:t>
                      </a:r>
                      <a:endParaRPr lang="en-US" sz="1400" dirty="0"/>
                    </a:p>
                  </a:txBody>
                  <a:tcPr/>
                </a:tc>
                <a:extLst>
                  <a:ext uri="{0D108BD9-81ED-4DB2-BD59-A6C34878D82A}">
                    <a16:rowId xmlns:a16="http://schemas.microsoft.com/office/drawing/2014/main" val="3487904274"/>
                  </a:ext>
                </a:extLst>
              </a:tr>
              <a:tr h="471347">
                <a:tc>
                  <a:txBody>
                    <a:bodyPr/>
                    <a:lstStyle/>
                    <a:p>
                      <a:r>
                        <a:rPr lang="en-US" dirty="0"/>
                        <a:t>Stored XSS</a:t>
                      </a:r>
                    </a:p>
                  </a:txBody>
                  <a:tcPr/>
                </a:tc>
                <a:tc>
                  <a:txBody>
                    <a:bodyPr/>
                    <a:lstStyle/>
                    <a:p>
                      <a:r>
                        <a:rPr lang="en-US" dirty="0"/>
                        <a:t>5.4</a:t>
                      </a:r>
                    </a:p>
                  </a:txBody>
                  <a:tcPr/>
                </a:tc>
                <a:tc>
                  <a:txBody>
                    <a:bodyPr/>
                    <a:lstStyle/>
                    <a:p>
                      <a:pPr algn="l" fontAlgn="t"/>
                      <a:r>
                        <a:rPr lang="pt-BR" dirty="0">
                          <a:effectLst/>
                        </a:rPr>
                        <a:t>CVSS:3.1/AV:N/AC:L/PR:L/UI:R/S:C/C:L/I:L/A:N</a:t>
                      </a:r>
                    </a:p>
                  </a:txBody>
                  <a:tcPr/>
                </a:tc>
                <a:tc>
                  <a:txBody>
                    <a:bodyPr/>
                    <a:lstStyle/>
                    <a:p>
                      <a:r>
                        <a:rPr lang="en-US" dirty="0"/>
                        <a:t>5.1</a:t>
                      </a:r>
                    </a:p>
                  </a:txBody>
                  <a:tcPr/>
                </a:tc>
                <a:tc>
                  <a:txBody>
                    <a:bodyPr/>
                    <a:lstStyle/>
                    <a:p>
                      <a:r>
                        <a:rPr lang="en-US" sz="1400" dirty="0"/>
                        <a:t>CVSS:4.0/AV:N/AC:L/AT:N/PR:L/UI:P/VC:N/VI:L/VA:N/SC:L/SI:L/SA:N</a:t>
                      </a:r>
                    </a:p>
                  </a:txBody>
                  <a:tcPr/>
                </a:tc>
                <a:extLst>
                  <a:ext uri="{0D108BD9-81ED-4DB2-BD59-A6C34878D82A}">
                    <a16:rowId xmlns:a16="http://schemas.microsoft.com/office/drawing/2014/main" val="1175651207"/>
                  </a:ext>
                </a:extLst>
              </a:tr>
              <a:tr h="471347">
                <a:tc>
                  <a:txBody>
                    <a:bodyPr/>
                    <a:lstStyle/>
                    <a:p>
                      <a:r>
                        <a:rPr lang="en-US" dirty="0"/>
                        <a:t>Heartbleed</a:t>
                      </a:r>
                    </a:p>
                  </a:txBody>
                  <a:tcPr/>
                </a:tc>
                <a:tc>
                  <a:txBody>
                    <a:bodyPr/>
                    <a:lstStyle/>
                    <a:p>
                      <a:r>
                        <a:rPr lang="en-US" dirty="0"/>
                        <a:t>7.5</a:t>
                      </a:r>
                    </a:p>
                  </a:txBody>
                  <a:tcPr/>
                </a:tc>
                <a:tc>
                  <a:txBody>
                    <a:bodyPr/>
                    <a:lstStyle/>
                    <a:p>
                      <a:pPr algn="l" fontAlgn="t"/>
                      <a:r>
                        <a:rPr lang="pt-BR" dirty="0">
                          <a:effectLst/>
                        </a:rPr>
                        <a:t>CVSS:3.1/AV:N/AC:L/PR:L/UI:N/S:U/C:H/I:N/A:N</a:t>
                      </a:r>
                    </a:p>
                  </a:txBody>
                  <a:tcPr/>
                </a:tc>
                <a:tc>
                  <a:txBody>
                    <a:bodyPr/>
                    <a:lstStyle/>
                    <a:p>
                      <a:r>
                        <a:rPr lang="en-US" dirty="0"/>
                        <a:t>8.7</a:t>
                      </a:r>
                    </a:p>
                  </a:txBody>
                  <a:tcPr/>
                </a:tc>
                <a:tc>
                  <a:txBody>
                    <a:bodyPr/>
                    <a:lstStyle/>
                    <a:p>
                      <a:r>
                        <a:rPr lang="pt-BR" sz="1400" dirty="0"/>
                        <a:t>CVSS:4.0/AV:N/AC:L/AT:N/PR:N/UI:N/VC:H/VI:N/VA:N/SC:N/SI:N/SA:N/E:A</a:t>
                      </a:r>
                      <a:endParaRPr lang="en-US" sz="1400" dirty="0"/>
                    </a:p>
                  </a:txBody>
                  <a:tcPr/>
                </a:tc>
                <a:extLst>
                  <a:ext uri="{0D108BD9-81ED-4DB2-BD59-A6C34878D82A}">
                    <a16:rowId xmlns:a16="http://schemas.microsoft.com/office/drawing/2014/main" val="2728972203"/>
                  </a:ext>
                </a:extLst>
              </a:tr>
            </a:tbl>
          </a:graphicData>
        </a:graphic>
      </p:graphicFrame>
    </p:spTree>
    <p:extLst>
      <p:ext uri="{BB962C8B-B14F-4D97-AF65-F5344CB8AC3E}">
        <p14:creationId xmlns:p14="http://schemas.microsoft.com/office/powerpoint/2010/main" val="11412445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F61E4-4CC6-E840-9B03-0CBB9B37A139}"/>
              </a:ext>
            </a:extLst>
          </p:cNvPr>
          <p:cNvSpPr>
            <a:spLocks noGrp="1"/>
          </p:cNvSpPr>
          <p:nvPr>
            <p:ph type="title"/>
          </p:nvPr>
        </p:nvSpPr>
        <p:spPr>
          <a:xfrm>
            <a:off x="853440" y="1684338"/>
            <a:ext cx="10292080" cy="2810460"/>
          </a:xfrm>
        </p:spPr>
        <p:txBody>
          <a:bodyPr anchor="b">
            <a:normAutofit/>
          </a:bodyPr>
          <a:lstStyle/>
          <a:p>
            <a:r>
              <a:rPr lang="en-US" sz="8000" dirty="0">
                <a:solidFill>
                  <a:schemeClr val="tx2"/>
                </a:solidFill>
              </a:rPr>
              <a:t>Practical Scoring Guidance</a:t>
            </a:r>
          </a:p>
        </p:txBody>
      </p:sp>
    </p:spTree>
    <p:extLst>
      <p:ext uri="{BB962C8B-B14F-4D97-AF65-F5344CB8AC3E}">
        <p14:creationId xmlns:p14="http://schemas.microsoft.com/office/powerpoint/2010/main" val="2203132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a:xfrm>
            <a:off x="1167492" y="381000"/>
            <a:ext cx="9779183" cy="1325563"/>
          </a:xfrm>
        </p:spPr>
        <p:txBody>
          <a:bodyPr/>
          <a:lstStyle/>
          <a:p>
            <a:r>
              <a:rPr lang="en-US" dirty="0"/>
              <a:t>User Interaction: Passive or Active?</a:t>
            </a:r>
          </a:p>
        </p:txBody>
      </p:sp>
      <p:sp>
        <p:nvSpPr>
          <p:cNvPr id="3" name="Text Placeholder 2">
            <a:extLst>
              <a:ext uri="{FF2B5EF4-FFF2-40B4-BE49-F238E27FC236}">
                <a16:creationId xmlns:a16="http://schemas.microsoft.com/office/drawing/2014/main" id="{EFB90AB4-D228-4548-B072-726498212362}"/>
              </a:ext>
            </a:extLst>
          </p:cNvPr>
          <p:cNvSpPr>
            <a:spLocks noGrp="1"/>
          </p:cNvSpPr>
          <p:nvPr>
            <p:ph idx="11"/>
          </p:nvPr>
        </p:nvSpPr>
        <p:spPr>
          <a:xfrm>
            <a:off x="1167493" y="2005689"/>
            <a:ext cx="4663440" cy="522514"/>
          </a:xfrm>
        </p:spPr>
        <p:txBody>
          <a:bodyPr/>
          <a:lstStyle/>
          <a:p>
            <a:r>
              <a:rPr lang="en-US" dirty="0"/>
              <a:t>User Action</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idx="1"/>
          </p:nvPr>
        </p:nvSpPr>
        <p:spPr>
          <a:xfrm>
            <a:off x="1167493" y="2528203"/>
            <a:ext cx="4663440" cy="2828613"/>
          </a:xfrm>
        </p:spPr>
        <p:txBody>
          <a:bodyPr vert="horz" lIns="91440" tIns="45720" rIns="91440" bIns="45720" rtlCol="0" anchor="t">
            <a:normAutofit/>
          </a:bodyPr>
          <a:lstStyle/>
          <a:p>
            <a:r>
              <a:rPr lang="en-US" dirty="0"/>
              <a:t>Browse an internal SharePoint site</a:t>
            </a:r>
          </a:p>
          <a:p>
            <a:r>
              <a:rPr lang="en-US" dirty="0"/>
              <a:t>Click a link </a:t>
            </a:r>
          </a:p>
          <a:p>
            <a:r>
              <a:rPr lang="en-US" dirty="0"/>
              <a:t>Run a program</a:t>
            </a:r>
          </a:p>
          <a:p>
            <a:r>
              <a:rPr lang="en-US" dirty="0"/>
              <a:t>View a document in email</a:t>
            </a:r>
          </a:p>
          <a:p>
            <a:r>
              <a:rPr lang="en-US" dirty="0"/>
              <a:t>Connect to an access point</a:t>
            </a:r>
          </a:p>
          <a:p>
            <a:r>
              <a:rPr lang="en-US" dirty="0"/>
              <a:t>Copy a file into a directory</a:t>
            </a:r>
          </a:p>
          <a:p>
            <a:r>
              <a:rPr lang="en-US" dirty="0"/>
              <a:t>Dismiss a security warning</a:t>
            </a:r>
          </a:p>
          <a:p>
            <a:endParaRPr lang="en-US" dirty="0"/>
          </a:p>
          <a:p>
            <a:endParaRPr lang="en-US" dirty="0"/>
          </a:p>
          <a:p>
            <a:endParaRPr lang="en-US" dirty="0"/>
          </a:p>
        </p:txBody>
      </p:sp>
      <p:sp>
        <p:nvSpPr>
          <p:cNvPr id="6" name="Text Placeholder 5">
            <a:extLst>
              <a:ext uri="{FF2B5EF4-FFF2-40B4-BE49-F238E27FC236}">
                <a16:creationId xmlns:a16="http://schemas.microsoft.com/office/drawing/2014/main" id="{F5018B6D-E395-49AD-92AD-AD69E3AB40C3}"/>
              </a:ext>
            </a:extLst>
          </p:cNvPr>
          <p:cNvSpPr>
            <a:spLocks noGrp="1"/>
          </p:cNvSpPr>
          <p:nvPr>
            <p:ph idx="12"/>
          </p:nvPr>
        </p:nvSpPr>
        <p:spPr>
          <a:xfrm>
            <a:off x="6283235" y="2005689"/>
            <a:ext cx="4663440" cy="522514"/>
          </a:xfrm>
        </p:spPr>
        <p:txBody>
          <a:bodyPr/>
          <a:lstStyle/>
          <a:p>
            <a:r>
              <a:rPr lang="en-US" dirty="0"/>
              <a:t>Passive or Active?</a:t>
            </a:r>
          </a:p>
        </p:txBody>
      </p:sp>
      <p:sp>
        <p:nvSpPr>
          <p:cNvPr id="5" name="Content Placeholder 4">
            <a:extLst>
              <a:ext uri="{FF2B5EF4-FFF2-40B4-BE49-F238E27FC236}">
                <a16:creationId xmlns:a16="http://schemas.microsoft.com/office/drawing/2014/main" id="{BDB9D020-1E25-453D-83DF-1420ACD3968D}"/>
              </a:ext>
            </a:extLst>
          </p:cNvPr>
          <p:cNvSpPr>
            <a:spLocks noGrp="1"/>
          </p:cNvSpPr>
          <p:nvPr>
            <p:ph idx="10"/>
          </p:nvPr>
        </p:nvSpPr>
        <p:spPr>
          <a:xfrm>
            <a:off x="6283235" y="2528203"/>
            <a:ext cx="4663440" cy="2828613"/>
          </a:xfrm>
        </p:spPr>
        <p:txBody>
          <a:bodyPr vert="horz" lIns="91440" tIns="45720" rIns="91440" bIns="45720" rtlCol="0" anchor="t">
            <a:normAutofit/>
          </a:bodyPr>
          <a:lstStyle/>
          <a:p>
            <a:r>
              <a:rPr lang="en-US" dirty="0"/>
              <a:t>Passive</a:t>
            </a:r>
          </a:p>
          <a:p>
            <a:r>
              <a:rPr lang="en-US" dirty="0"/>
              <a:t>Active</a:t>
            </a:r>
          </a:p>
          <a:p>
            <a:r>
              <a:rPr lang="en-US" dirty="0"/>
              <a:t>It Depends!</a:t>
            </a:r>
          </a:p>
          <a:p>
            <a:r>
              <a:rPr lang="en-US" dirty="0"/>
              <a:t>Passive</a:t>
            </a:r>
          </a:p>
          <a:p>
            <a:r>
              <a:rPr lang="en-US" dirty="0"/>
              <a:t>Passive</a:t>
            </a:r>
          </a:p>
          <a:p>
            <a:r>
              <a:rPr lang="en-US" dirty="0"/>
              <a:t>Active</a:t>
            </a:r>
          </a:p>
          <a:p>
            <a:r>
              <a:rPr lang="en-US" dirty="0"/>
              <a:t>Active</a:t>
            </a:r>
          </a:p>
        </p:txBody>
      </p:sp>
      <p:sp>
        <p:nvSpPr>
          <p:cNvPr id="7" name="Date Placeholder 6">
            <a:extLst>
              <a:ext uri="{FF2B5EF4-FFF2-40B4-BE49-F238E27FC236}">
                <a16:creationId xmlns:a16="http://schemas.microsoft.com/office/drawing/2014/main" id="{1EB64BEF-8367-144A-9F53-7A1282A32569}"/>
              </a:ext>
            </a:extLst>
          </p:cNvPr>
          <p:cNvSpPr>
            <a:spLocks noGrp="1"/>
          </p:cNvSpPr>
          <p:nvPr>
            <p:ph type="dt" sz="half" idx="2"/>
          </p:nvPr>
        </p:nvSpPr>
        <p:spPr>
          <a:xfrm>
            <a:off x="381000" y="6356350"/>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B931EDA-BCF8-BB4B-B4D1-2CFE062FA080}" type="datetime1">
              <a:rPr kumimoji="0" lang="en-US" sz="1200" b="0" i="0" u="none" strike="noStrike" kern="1200" cap="none" spc="0" normalizeH="0" baseline="0" noProof="0" smtClean="0">
                <a:ln>
                  <a:noFill/>
                </a:ln>
                <a:solidFill>
                  <a:srgbClr val="637183"/>
                </a:solidFill>
                <a:effectLst/>
                <a:uLnTx/>
                <a:uFillTx/>
                <a:latin typeface="Tenorite"/>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dirty="0">
              <a:ln>
                <a:noFill/>
              </a:ln>
              <a:solidFill>
                <a:srgbClr val="637183"/>
              </a:solidFill>
              <a:effectLst/>
              <a:uLnTx/>
              <a:uFillTx/>
              <a:latin typeface="Tenorite"/>
              <a:ea typeface="+mn-ea"/>
              <a:cs typeface="+mn-cs"/>
            </a:endParaRPr>
          </a:p>
        </p:txBody>
      </p:sp>
      <p:sp>
        <p:nvSpPr>
          <p:cNvPr id="8" name="Footer Placeholder 7">
            <a:extLst>
              <a:ext uri="{FF2B5EF4-FFF2-40B4-BE49-F238E27FC236}">
                <a16:creationId xmlns:a16="http://schemas.microsoft.com/office/drawing/2014/main" id="{0DD1986A-9AF9-5C45-BE85-20D5AA267AE1}"/>
              </a:ext>
            </a:extLst>
          </p:cNvPr>
          <p:cNvSpPr>
            <a:spLocks noGrp="1"/>
          </p:cNvSpPr>
          <p:nvPr>
            <p:ph type="ftr" sz="quarter" idx="3"/>
          </p:nvPr>
        </p:nvSpPr>
        <p:spPr>
          <a:xfrm>
            <a:off x="4038600" y="6356350"/>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637183"/>
                </a:solidFill>
                <a:effectLst/>
                <a:uLnTx/>
                <a:uFillTx/>
                <a:latin typeface="Tenorite"/>
                <a:ea typeface="+mn-ea"/>
                <a:cs typeface="+mn-cs"/>
              </a:rPr>
              <a:t>CVSS v4: Where the Rubber Meets the Road</a:t>
            </a:r>
          </a:p>
        </p:txBody>
      </p:sp>
      <p:sp>
        <p:nvSpPr>
          <p:cNvPr id="9" name="Slide Number Placeholder 8">
            <a:extLst>
              <a:ext uri="{FF2B5EF4-FFF2-40B4-BE49-F238E27FC236}">
                <a16:creationId xmlns:a16="http://schemas.microsoft.com/office/drawing/2014/main" id="{6FD448B0-743E-0045-8131-69B4EEC58365}"/>
              </a:ext>
            </a:extLst>
          </p:cNvPr>
          <p:cNvSpPr>
            <a:spLocks noGrp="1"/>
          </p:cNvSpPr>
          <p:nvPr>
            <p:ph type="sldNum" sz="quarter" idx="4"/>
          </p:nvPr>
        </p:nvSpPr>
        <p:spPr>
          <a:xfrm>
            <a:off x="10153276" y="6356350"/>
            <a:ext cx="1657723"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DAE5EF"/>
                </a:solidFill>
                <a:effectLst/>
                <a:uLnTx/>
                <a:uFillTx/>
                <a:latin typeface="Tenorit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srgbClr val="DAE5EF"/>
              </a:solidFill>
              <a:effectLst/>
              <a:uLnTx/>
              <a:uFillTx/>
              <a:latin typeface="Tenorite"/>
              <a:ea typeface="+mn-ea"/>
              <a:cs typeface="+mn-cs"/>
            </a:endParaRPr>
          </a:p>
        </p:txBody>
      </p:sp>
    </p:spTree>
    <p:extLst>
      <p:ext uri="{BB962C8B-B14F-4D97-AF65-F5344CB8AC3E}">
        <p14:creationId xmlns:p14="http://schemas.microsoft.com/office/powerpoint/2010/main" val="65642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0B61EBB-9263-4C94-8BD3-CC07478DB925}"/>
              </a:ext>
            </a:extLst>
          </p:cNvPr>
          <p:cNvSpPr>
            <a:spLocks noGrp="1"/>
          </p:cNvSpPr>
          <p:nvPr>
            <p:ph type="body" sz="quarter" idx="10"/>
          </p:nvPr>
        </p:nvSpPr>
        <p:spPr/>
        <p:txBody>
          <a:bodyPr/>
          <a:lstStyle/>
          <a:p>
            <a:pPr marL="84664" indent="0">
              <a:buNone/>
            </a:pPr>
            <a:r>
              <a:rPr lang="en-US" sz="2000" dirty="0"/>
              <a:t>Passive: </a:t>
            </a:r>
            <a:r>
              <a:rPr lang="en-US" sz="2000" i="1" dirty="0"/>
              <a:t>…limited interaction by the targeted user with the vulnerable system and the attacker’s payload...</a:t>
            </a:r>
          </a:p>
          <a:p>
            <a:pPr marL="84664" indent="0">
              <a:buNone/>
            </a:pPr>
            <a:r>
              <a:rPr lang="en-US" sz="2000" dirty="0"/>
              <a:t>Active: </a:t>
            </a:r>
            <a:r>
              <a:rPr lang="en-US" sz="2000" i="1" dirty="0"/>
              <a:t>…perform specific, conscious interactions with the vulnerable system and the attacker’s payload…</a:t>
            </a:r>
          </a:p>
          <a:p>
            <a:pPr marL="84664" indent="0">
              <a:buNone/>
            </a:pPr>
            <a:r>
              <a:rPr lang="en-US" dirty="0"/>
              <a:t>Two XSS examples, Stored vs. Reflected</a:t>
            </a:r>
          </a:p>
          <a:p>
            <a:pPr marL="84664" indent="0">
              <a:buSzPct val="75000"/>
              <a:buNone/>
            </a:pPr>
            <a:r>
              <a:rPr lang="en-US" sz="2000" dirty="0"/>
              <a:t>CVE-2020-0926: A user must browse within a web application </a:t>
            </a:r>
            <a:br>
              <a:rPr lang="en-US" sz="2000" dirty="0"/>
            </a:br>
            <a:r>
              <a:rPr lang="en-US" sz="2000" dirty="0"/>
              <a:t>CVE-2022-24682: A user must click a link</a:t>
            </a:r>
          </a:p>
        </p:txBody>
      </p:sp>
      <p:sp>
        <p:nvSpPr>
          <p:cNvPr id="3" name="Title 2">
            <a:extLst>
              <a:ext uri="{FF2B5EF4-FFF2-40B4-BE49-F238E27FC236}">
                <a16:creationId xmlns:a16="http://schemas.microsoft.com/office/drawing/2014/main" id="{28E3562E-F009-48AC-B507-E0A2DC7B9733}"/>
              </a:ext>
            </a:extLst>
          </p:cNvPr>
          <p:cNvSpPr>
            <a:spLocks noGrp="1"/>
          </p:cNvSpPr>
          <p:nvPr>
            <p:ph type="title"/>
          </p:nvPr>
        </p:nvSpPr>
        <p:spPr/>
        <p:txBody>
          <a:bodyPr/>
          <a:lstStyle/>
          <a:p>
            <a:r>
              <a:rPr lang="en-US" sz="4400" dirty="0"/>
              <a:t>Focus on: User Interaction</a:t>
            </a:r>
          </a:p>
        </p:txBody>
      </p:sp>
      <p:graphicFrame>
        <p:nvGraphicFramePr>
          <p:cNvPr id="5" name="Table 4">
            <a:extLst>
              <a:ext uri="{FF2B5EF4-FFF2-40B4-BE49-F238E27FC236}">
                <a16:creationId xmlns:a16="http://schemas.microsoft.com/office/drawing/2014/main" id="{1CDE91E6-1165-EE26-C09E-EA85FC8AE3D6}"/>
              </a:ext>
            </a:extLst>
          </p:cNvPr>
          <p:cNvGraphicFramePr>
            <a:graphicFrameLocks noGrp="1"/>
          </p:cNvGraphicFramePr>
          <p:nvPr>
            <p:extLst>
              <p:ext uri="{D42A27DB-BD31-4B8C-83A1-F6EECF244321}">
                <p14:modId xmlns:p14="http://schemas.microsoft.com/office/powerpoint/2010/main" val="3193167885"/>
              </p:ext>
            </p:extLst>
          </p:nvPr>
        </p:nvGraphicFramePr>
        <p:xfrm>
          <a:off x="699219" y="4572000"/>
          <a:ext cx="10569201" cy="1112520"/>
        </p:xfrm>
        <a:graphic>
          <a:graphicData uri="http://schemas.openxmlformats.org/drawingml/2006/table">
            <a:tbl>
              <a:tblPr firstRow="1" bandRow="1"/>
              <a:tblGrid>
                <a:gridCol w="1925448">
                  <a:extLst>
                    <a:ext uri="{9D8B030D-6E8A-4147-A177-3AD203B41FA5}">
                      <a16:colId xmlns:a16="http://schemas.microsoft.com/office/drawing/2014/main" val="435473556"/>
                    </a:ext>
                  </a:extLst>
                </a:gridCol>
                <a:gridCol w="1622638">
                  <a:extLst>
                    <a:ext uri="{9D8B030D-6E8A-4147-A177-3AD203B41FA5}">
                      <a16:colId xmlns:a16="http://schemas.microsoft.com/office/drawing/2014/main" val="1266254359"/>
                    </a:ext>
                  </a:extLst>
                </a:gridCol>
                <a:gridCol w="7021115">
                  <a:extLst>
                    <a:ext uri="{9D8B030D-6E8A-4147-A177-3AD203B41FA5}">
                      <a16:colId xmlns:a16="http://schemas.microsoft.com/office/drawing/2014/main" val="3205820693"/>
                    </a:ext>
                  </a:extLst>
                </a:gridCol>
              </a:tblGrid>
              <a:tr h="370840">
                <a:tc>
                  <a:txBody>
                    <a:bodyPr/>
                    <a:lstStyle/>
                    <a:p>
                      <a:endParaRPr lang="en-US" sz="1800" dirty="0">
                        <a:latin typeface="+mj-lt"/>
                      </a:endParaRPr>
                    </a:p>
                  </a:txBody>
                  <a:tcPr>
                    <a:lnL w="12700" cmpd="sng">
                      <a:solidFill>
                        <a:srgbClr val="414244"/>
                      </a:solidFill>
                    </a:lnL>
                    <a:lnR w="12700" cmpd="sng">
                      <a:solidFill>
                        <a:srgbClr val="414244"/>
                      </a:solidFill>
                    </a:lnR>
                    <a:lnT w="12700" cmpd="sng">
                      <a:solidFill>
                        <a:srgbClr val="414244"/>
                      </a:solidFill>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solidFill>
                  </a:tcPr>
                </a:tc>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Numeric Score</a:t>
                      </a:r>
                    </a:p>
                  </a:txBody>
                  <a:tcPr>
                    <a:lnL w="12700" cap="flat" cmpd="sng" algn="ctr">
                      <a:solidFill>
                        <a:srgbClr val="414244"/>
                      </a:solidFill>
                      <a:prstDash val="solid"/>
                      <a:round/>
                      <a:headEnd type="none" w="med" len="med"/>
                      <a:tailEnd type="none" w="med" len="med"/>
                    </a:lnL>
                    <a:lnR w="12700" cmpd="sng">
                      <a:solidFill>
                        <a:srgbClr val="414244"/>
                      </a:solidFill>
                    </a:lnR>
                    <a:lnT w="12700" cmpd="sng">
                      <a:solidFill>
                        <a:srgbClr val="414244"/>
                      </a:solidFill>
                    </a:lnT>
                    <a:lnB w="38100" cmpd="sng">
                      <a:solidFill>
                        <a:srgbClr val="414244"/>
                      </a:solidFill>
                    </a:lnB>
                    <a:lnTlToBr w="12700" cmpd="sng">
                      <a:noFill/>
                      <a:prstDash val="solid"/>
                    </a:lnTlToBr>
                    <a:lnBlToTr w="12700" cmpd="sng">
                      <a:noFill/>
                      <a:prstDash val="solid"/>
                    </a:lnBlToTr>
                    <a:solidFill>
                      <a:srgbClr val="00BCEB"/>
                    </a:solidFill>
                  </a:tcPr>
                </a:tc>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Vector String</a:t>
                      </a:r>
                    </a:p>
                  </a:txBody>
                  <a:tcPr>
                    <a:lnL w="12700" cmpd="sng">
                      <a:solidFill>
                        <a:srgbClr val="414244"/>
                      </a:solidFill>
                    </a:lnL>
                    <a:lnR w="12700" cmpd="sng">
                      <a:solidFill>
                        <a:srgbClr val="414244"/>
                      </a:solidFill>
                    </a:lnR>
                    <a:lnT w="12700" cmpd="sng">
                      <a:solidFill>
                        <a:srgbClr val="414244"/>
                      </a:solidFill>
                    </a:lnT>
                    <a:lnB w="38100" cmpd="sng">
                      <a:solidFill>
                        <a:srgbClr val="414244"/>
                      </a:solidFill>
                    </a:lnB>
                    <a:lnTlToBr w="12700" cmpd="sng">
                      <a:noFill/>
                      <a:prstDash val="solid"/>
                    </a:lnTlToBr>
                    <a:lnBlToTr w="12700" cmpd="sng">
                      <a:noFill/>
                      <a:prstDash val="solid"/>
                    </a:lnBlToTr>
                    <a:solidFill>
                      <a:srgbClr val="00BCEB"/>
                    </a:solidFill>
                  </a:tcPr>
                </a:tc>
                <a:extLst>
                  <a:ext uri="{0D108BD9-81ED-4DB2-BD59-A6C34878D82A}">
                    <a16:rowId xmlns:a16="http://schemas.microsoft.com/office/drawing/2014/main" val="4172165610"/>
                  </a:ext>
                </a:extLst>
              </a:tr>
              <a:tr h="370840">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sz="1800" dirty="0">
                          <a:latin typeface="+mj-lt"/>
                        </a:rPr>
                        <a:t>CVE-2020-0926  </a:t>
                      </a:r>
                    </a:p>
                  </a:txBody>
                  <a:tcPr>
                    <a:lnL w="12700" cmpd="sng">
                      <a:solidFill>
                        <a:srgbClr val="414244"/>
                      </a:solidFill>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127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sz="1800" dirty="0">
                          <a:latin typeface="+mj-lt"/>
                        </a:rPr>
                        <a:t>(v4.0 Base) 5.1</a:t>
                      </a:r>
                    </a:p>
                  </a:txBody>
                  <a:tcPr>
                    <a:lnL w="12700" cap="flat" cmpd="sng" algn="ctr">
                      <a:solidFill>
                        <a:srgbClr val="414244"/>
                      </a:solidFill>
                      <a:prstDash val="solid"/>
                      <a:round/>
                      <a:headEnd type="none" w="med" len="med"/>
                      <a:tailEnd type="none" w="med" len="med"/>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12700" cmpd="sng">
                      <a:solidFill>
                        <a:srgbClr val="414244"/>
                      </a:solidFill>
                    </a:lnB>
                    <a:lnTlToBr w="12700" cmpd="sng">
                      <a:noFill/>
                      <a:prstDash val="solid"/>
                    </a:lnTlToBr>
                    <a:lnBlToTr w="12700" cmpd="sng">
                      <a:noFill/>
                      <a:prstDash val="solid"/>
                    </a:lnBlToTr>
                    <a:solidFill>
                      <a:srgbClr val="00BCEB">
                        <a:tint val="2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nb-NO" sz="1800" dirty="0">
                          <a:latin typeface="+mj-lt"/>
                        </a:rPr>
                        <a:t>CVSS:4.0/AV:N/AC:L/AT:N/</a:t>
                      </a:r>
                      <a:r>
                        <a:rPr lang="nb-NO" sz="1800" b="1" dirty="0">
                          <a:solidFill>
                            <a:srgbClr val="FF0000"/>
                          </a:solidFill>
                          <a:latin typeface="+mj-lt"/>
                        </a:rPr>
                        <a:t>PR:L/UI:P</a:t>
                      </a:r>
                      <a:r>
                        <a:rPr lang="nb-NO" sz="1800" dirty="0">
                          <a:latin typeface="+mj-lt"/>
                        </a:rPr>
                        <a:t>/VC:N/VI:L/VA:N/SC:L/SI:L/SA:N</a:t>
                      </a:r>
                      <a:endParaRPr lang="en-US" sz="1800" dirty="0">
                        <a:latin typeface="+mj-lt"/>
                      </a:endParaRPr>
                    </a:p>
                  </a:txBody>
                  <a:tcPr>
                    <a:lnL w="12700" cap="flat" cmpd="sng" algn="ctr">
                      <a:solidFill>
                        <a:srgbClr val="414244"/>
                      </a:solidFill>
                      <a:prstDash val="solid"/>
                      <a:round/>
                      <a:headEnd type="none" w="med" len="med"/>
                      <a:tailEnd type="none" w="med" len="med"/>
                    </a:lnL>
                    <a:lnR w="12700" cmpd="sng">
                      <a:solidFill>
                        <a:srgbClr val="414244"/>
                      </a:solidFill>
                    </a:lnR>
                    <a:lnT w="38100" cap="flat" cmpd="sng" algn="ctr">
                      <a:solidFill>
                        <a:srgbClr val="414244"/>
                      </a:solidFill>
                      <a:prstDash val="solid"/>
                      <a:round/>
                      <a:headEnd type="none" w="med" len="med"/>
                      <a:tailEnd type="none" w="med" len="med"/>
                    </a:lnT>
                    <a:lnB w="12700" cmpd="sng">
                      <a:solidFill>
                        <a:srgbClr val="414244"/>
                      </a:solidFill>
                    </a:lnB>
                    <a:lnTlToBr w="12700" cmpd="sng">
                      <a:noFill/>
                      <a:prstDash val="solid"/>
                    </a:lnTlToBr>
                    <a:lnBlToTr w="12700" cmpd="sng">
                      <a:noFill/>
                      <a:prstDash val="solid"/>
                    </a:lnBlToTr>
                    <a:solidFill>
                      <a:srgbClr val="00BCEB">
                        <a:tint val="20000"/>
                      </a:srgbClr>
                    </a:solidFill>
                  </a:tcPr>
                </a:tc>
                <a:extLst>
                  <a:ext uri="{0D108BD9-81ED-4DB2-BD59-A6C34878D82A}">
                    <a16:rowId xmlns:a16="http://schemas.microsoft.com/office/drawing/2014/main" val="1742685911"/>
                  </a:ext>
                </a:extLst>
              </a:tr>
              <a:tr h="370840">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sz="1800" dirty="0">
                          <a:latin typeface="+mj-lt"/>
                        </a:rPr>
                        <a:t>CVE-2022-24682</a:t>
                      </a:r>
                    </a:p>
                  </a:txBody>
                  <a:tcPr>
                    <a:lnL w="12700" cmpd="sng">
                      <a:solidFill>
                        <a:srgbClr val="414244"/>
                      </a:solidFill>
                    </a:lnL>
                    <a:lnR w="12700" cmpd="sng">
                      <a:solidFill>
                        <a:srgbClr val="414244"/>
                      </a:solidFill>
                    </a:lnR>
                    <a:lnT w="12700" cap="flat" cmpd="sng" algn="ctr">
                      <a:solidFill>
                        <a:srgbClr val="414244"/>
                      </a:solidFill>
                      <a:prstDash val="solid"/>
                      <a:round/>
                      <a:headEnd type="none" w="med" len="med"/>
                      <a:tailEnd type="none" w="med" len="med"/>
                    </a:lnT>
                    <a:lnB w="127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4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sz="1800" dirty="0">
                          <a:latin typeface="+mj-lt"/>
                        </a:rPr>
                        <a:t>(v4.0 Base) 5.1</a:t>
                      </a:r>
                    </a:p>
                  </a:txBody>
                  <a:tcPr>
                    <a:lnL w="12700" cap="flat" cmpd="sng" algn="ctr">
                      <a:solidFill>
                        <a:srgbClr val="414244"/>
                      </a:solidFill>
                      <a:prstDash val="solid"/>
                      <a:round/>
                      <a:headEnd type="none" w="med" len="med"/>
                      <a:tailEnd type="none" w="med" len="med"/>
                    </a:lnL>
                    <a:lnR w="12700" cmpd="sng">
                      <a:solidFill>
                        <a:srgbClr val="414244"/>
                      </a:solidFill>
                    </a:lnR>
                    <a:lnT w="12700" cmpd="sng">
                      <a:solidFill>
                        <a:srgbClr val="414244"/>
                      </a:solidFill>
                    </a:lnT>
                    <a:lnB w="12700" cmpd="sng">
                      <a:solidFill>
                        <a:srgbClr val="414244"/>
                      </a:solidFill>
                    </a:lnB>
                    <a:lnTlToBr w="12700" cmpd="sng">
                      <a:noFill/>
                      <a:prstDash val="solid"/>
                    </a:lnTlToBr>
                    <a:lnBlToTr w="12700" cmpd="sng">
                      <a:noFill/>
                      <a:prstDash val="solid"/>
                    </a:lnBlToTr>
                    <a:solidFill>
                      <a:srgbClr val="00BCEB">
                        <a:tint val="4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pt-BR" sz="1800" dirty="0">
                          <a:latin typeface="+mj-lt"/>
                        </a:rPr>
                        <a:t>CVSS:4.0/AV:N/AC:L/AT:N/</a:t>
                      </a:r>
                      <a:r>
                        <a:rPr lang="pt-BR" sz="1800" b="1" dirty="0">
                          <a:solidFill>
                            <a:srgbClr val="FF0000"/>
                          </a:solidFill>
                          <a:latin typeface="+mj-lt"/>
                        </a:rPr>
                        <a:t>PR:N/UI:A</a:t>
                      </a:r>
                      <a:r>
                        <a:rPr lang="pt-BR" sz="1800" dirty="0">
                          <a:latin typeface="+mj-lt"/>
                        </a:rPr>
                        <a:t>/VC:N/VI:N/VA:N/SC:L/SI:L/SA:N</a:t>
                      </a:r>
                      <a:endParaRPr lang="en-US" sz="1800" dirty="0">
                        <a:latin typeface="+mj-lt"/>
                      </a:endParaRPr>
                    </a:p>
                  </a:txBody>
                  <a:tcPr>
                    <a:lnL w="12700" cmpd="sng">
                      <a:solidFill>
                        <a:srgbClr val="414244"/>
                      </a:solidFill>
                    </a:lnL>
                    <a:lnR w="12700" cmpd="sng">
                      <a:solidFill>
                        <a:srgbClr val="414244"/>
                      </a:solidFill>
                    </a:lnR>
                    <a:lnT w="12700" cmpd="sng">
                      <a:solidFill>
                        <a:srgbClr val="414244"/>
                      </a:solidFill>
                    </a:lnT>
                    <a:lnB w="12700" cmpd="sng">
                      <a:solidFill>
                        <a:srgbClr val="414244"/>
                      </a:solidFill>
                    </a:lnB>
                    <a:lnTlToBr w="12700" cmpd="sng">
                      <a:noFill/>
                      <a:prstDash val="solid"/>
                    </a:lnTlToBr>
                    <a:lnBlToTr w="12700" cmpd="sng">
                      <a:noFill/>
                      <a:prstDash val="solid"/>
                    </a:lnBlToTr>
                    <a:solidFill>
                      <a:srgbClr val="00BCEB">
                        <a:tint val="40000"/>
                      </a:srgbClr>
                    </a:solidFill>
                  </a:tcPr>
                </a:tc>
                <a:extLst>
                  <a:ext uri="{0D108BD9-81ED-4DB2-BD59-A6C34878D82A}">
                    <a16:rowId xmlns:a16="http://schemas.microsoft.com/office/drawing/2014/main" val="569396950"/>
                  </a:ext>
                </a:extLst>
              </a:tr>
            </a:tbl>
          </a:graphicData>
        </a:graphic>
      </p:graphicFrame>
    </p:spTree>
    <p:extLst>
      <p:ext uri="{BB962C8B-B14F-4D97-AF65-F5344CB8AC3E}">
        <p14:creationId xmlns:p14="http://schemas.microsoft.com/office/powerpoint/2010/main" val="2717418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0B61EBB-9263-4C94-8BD3-CC07478DB925}"/>
              </a:ext>
            </a:extLst>
          </p:cNvPr>
          <p:cNvSpPr>
            <a:spLocks noGrp="1"/>
          </p:cNvSpPr>
          <p:nvPr>
            <p:ph type="body" sz="quarter" idx="10"/>
          </p:nvPr>
        </p:nvSpPr>
        <p:spPr/>
        <p:txBody>
          <a:bodyPr/>
          <a:lstStyle/>
          <a:p>
            <a:pPr marL="84664" indent="0">
              <a:buNone/>
            </a:pPr>
            <a:r>
              <a:rPr lang="en-US" dirty="0"/>
              <a:t>Attack Requirements: </a:t>
            </a:r>
            <a:r>
              <a:rPr lang="en-US" i="1" dirty="0"/>
              <a:t>…the prerequisite deployment and execution conditions or variables of the vulnerable system that enable the attack…</a:t>
            </a:r>
          </a:p>
          <a:p>
            <a:pPr marL="84664" indent="0">
              <a:buNone/>
            </a:pPr>
            <a:r>
              <a:rPr lang="en-US" sz="1800" dirty="0"/>
              <a:t>The metric is related to external challenges: Deployment and execution conditions or variables of the vulnerable system must be overcome.  Examples include: race condition or network injection (MITM).</a:t>
            </a:r>
          </a:p>
          <a:p>
            <a:pPr marL="84664" indent="0">
              <a:buNone/>
            </a:pPr>
            <a:r>
              <a:rPr lang="en-US" dirty="0"/>
              <a:t>CVE-2020-3549: Cisco FMC and FTD Hash Theft</a:t>
            </a:r>
          </a:p>
          <a:p>
            <a:pPr marL="84664" indent="0">
              <a:buNone/>
            </a:pPr>
            <a:r>
              <a:rPr lang="en-US" sz="2000" dirty="0"/>
              <a:t>An attacker must be able to observe traffic between hosts, an on-path attack.</a:t>
            </a:r>
          </a:p>
        </p:txBody>
      </p:sp>
      <p:sp>
        <p:nvSpPr>
          <p:cNvPr id="3" name="Title 2">
            <a:extLst>
              <a:ext uri="{FF2B5EF4-FFF2-40B4-BE49-F238E27FC236}">
                <a16:creationId xmlns:a16="http://schemas.microsoft.com/office/drawing/2014/main" id="{28E3562E-F009-48AC-B507-E0A2DC7B9733}"/>
              </a:ext>
            </a:extLst>
          </p:cNvPr>
          <p:cNvSpPr>
            <a:spLocks noGrp="1"/>
          </p:cNvSpPr>
          <p:nvPr>
            <p:ph type="title"/>
          </p:nvPr>
        </p:nvSpPr>
        <p:spPr/>
        <p:txBody>
          <a:bodyPr/>
          <a:lstStyle/>
          <a:p>
            <a:r>
              <a:rPr lang="en-US" sz="4400" dirty="0"/>
              <a:t>Focus on: Attack Requirements</a:t>
            </a:r>
          </a:p>
        </p:txBody>
      </p:sp>
      <p:graphicFrame>
        <p:nvGraphicFramePr>
          <p:cNvPr id="5" name="Table 4">
            <a:extLst>
              <a:ext uri="{FF2B5EF4-FFF2-40B4-BE49-F238E27FC236}">
                <a16:creationId xmlns:a16="http://schemas.microsoft.com/office/drawing/2014/main" id="{1CDE91E6-1165-EE26-C09E-EA85FC8AE3D6}"/>
              </a:ext>
            </a:extLst>
          </p:cNvPr>
          <p:cNvGraphicFramePr>
            <a:graphicFrameLocks noGrp="1"/>
          </p:cNvGraphicFramePr>
          <p:nvPr>
            <p:extLst>
              <p:ext uri="{D42A27DB-BD31-4B8C-83A1-F6EECF244321}">
                <p14:modId xmlns:p14="http://schemas.microsoft.com/office/powerpoint/2010/main" val="3871670866"/>
              </p:ext>
            </p:extLst>
          </p:nvPr>
        </p:nvGraphicFramePr>
        <p:xfrm>
          <a:off x="699219" y="4682066"/>
          <a:ext cx="10070381" cy="741680"/>
        </p:xfrm>
        <a:graphic>
          <a:graphicData uri="http://schemas.openxmlformats.org/drawingml/2006/table">
            <a:tbl>
              <a:tblPr firstRow="1" bandRow="1"/>
              <a:tblGrid>
                <a:gridCol w="1890450">
                  <a:extLst>
                    <a:ext uri="{9D8B030D-6E8A-4147-A177-3AD203B41FA5}">
                      <a16:colId xmlns:a16="http://schemas.microsoft.com/office/drawing/2014/main" val="1266254359"/>
                    </a:ext>
                  </a:extLst>
                </a:gridCol>
                <a:gridCol w="8179931">
                  <a:extLst>
                    <a:ext uri="{9D8B030D-6E8A-4147-A177-3AD203B41FA5}">
                      <a16:colId xmlns:a16="http://schemas.microsoft.com/office/drawing/2014/main" val="3205820693"/>
                    </a:ext>
                  </a:extLst>
                </a:gridCol>
              </a:tblGrid>
              <a:tr h="370840">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Numeric Score</a:t>
                      </a:r>
                    </a:p>
                  </a:txBody>
                  <a:tcPr>
                    <a:lnL w="12700" cap="flat" cmpd="sng" algn="ctr">
                      <a:solidFill>
                        <a:srgbClr val="414244"/>
                      </a:solidFill>
                      <a:prstDash val="solid"/>
                      <a:round/>
                      <a:headEnd type="none" w="med" len="med"/>
                      <a:tailEnd type="none" w="med" len="med"/>
                    </a:lnL>
                    <a:lnR w="12700" cmpd="sng">
                      <a:solidFill>
                        <a:srgbClr val="414244"/>
                      </a:solidFill>
                    </a:lnR>
                    <a:lnT w="12700" cmpd="sng">
                      <a:solidFill>
                        <a:srgbClr val="414244"/>
                      </a:solidFill>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solidFill>
                  </a:tcPr>
                </a:tc>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Vector String</a:t>
                      </a:r>
                    </a:p>
                  </a:txBody>
                  <a:tcPr>
                    <a:lnL w="12700" cmpd="sng">
                      <a:solidFill>
                        <a:srgbClr val="414244"/>
                      </a:solidFill>
                    </a:lnL>
                    <a:lnR w="12700" cmpd="sng">
                      <a:solidFill>
                        <a:srgbClr val="414244"/>
                      </a:solidFill>
                    </a:lnR>
                    <a:lnT w="12700" cmpd="sng">
                      <a:solidFill>
                        <a:srgbClr val="414244"/>
                      </a:solidFill>
                    </a:lnT>
                    <a:lnB w="38100" cmpd="sng">
                      <a:solidFill>
                        <a:srgbClr val="414244"/>
                      </a:solidFill>
                    </a:lnB>
                    <a:lnTlToBr w="12700" cmpd="sng">
                      <a:noFill/>
                      <a:prstDash val="solid"/>
                    </a:lnTlToBr>
                    <a:lnBlToTr w="12700" cmpd="sng">
                      <a:noFill/>
                      <a:prstDash val="solid"/>
                    </a:lnBlToTr>
                    <a:solidFill>
                      <a:srgbClr val="00BCEB"/>
                    </a:solidFill>
                  </a:tcPr>
                </a:tc>
                <a:extLst>
                  <a:ext uri="{0D108BD9-81ED-4DB2-BD59-A6C34878D82A}">
                    <a16:rowId xmlns:a16="http://schemas.microsoft.com/office/drawing/2014/main" val="4172165610"/>
                  </a:ext>
                </a:extLst>
              </a:tr>
              <a:tr h="370840">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sz="1800" dirty="0">
                          <a:latin typeface="+mj-lt"/>
                        </a:rPr>
                        <a:t>(v4.0 Base) 9.2</a:t>
                      </a:r>
                    </a:p>
                  </a:txBody>
                  <a:tcPr>
                    <a:lnL w="12700" cap="flat" cmpd="sng" algn="ctr">
                      <a:solidFill>
                        <a:srgbClr val="414244"/>
                      </a:solidFill>
                      <a:prstDash val="solid"/>
                      <a:round/>
                      <a:headEnd type="none" w="med" len="med"/>
                      <a:tailEnd type="none" w="med" len="med"/>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127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pt-BR" sz="1800" dirty="0">
                          <a:latin typeface="+mj-lt"/>
                        </a:rPr>
                        <a:t>CVSS:4.0/AV:N/AC:L/</a:t>
                      </a:r>
                      <a:r>
                        <a:rPr lang="pt-BR" sz="1800" b="1" dirty="0">
                          <a:solidFill>
                            <a:srgbClr val="FF0000"/>
                          </a:solidFill>
                          <a:latin typeface="+mj-lt"/>
                        </a:rPr>
                        <a:t>AT:P</a:t>
                      </a:r>
                      <a:r>
                        <a:rPr lang="pt-BR" sz="1800" dirty="0">
                          <a:latin typeface="+mj-lt"/>
                        </a:rPr>
                        <a:t>/PR:N/UI:N/VC:H/VI:H/VA:H/SC:N/SI:N/SA:N</a:t>
                      </a:r>
                      <a:endParaRPr lang="en-US" sz="1800" b="1" dirty="0">
                        <a:solidFill>
                          <a:srgbClr val="FF0000"/>
                        </a:solidFill>
                        <a:latin typeface="+mj-lt"/>
                      </a:endParaRPr>
                    </a:p>
                  </a:txBody>
                  <a:tcPr>
                    <a:lnL w="12700" cap="flat" cmpd="sng" algn="ctr">
                      <a:solidFill>
                        <a:srgbClr val="414244"/>
                      </a:solidFill>
                      <a:prstDash val="solid"/>
                      <a:round/>
                      <a:headEnd type="none" w="med" len="med"/>
                      <a:tailEnd type="none" w="med" len="med"/>
                    </a:lnL>
                    <a:lnR w="12700" cmpd="sng">
                      <a:solidFill>
                        <a:srgbClr val="414244"/>
                      </a:solidFill>
                    </a:lnR>
                    <a:lnT w="38100" cap="flat" cmpd="sng" algn="ctr">
                      <a:solidFill>
                        <a:srgbClr val="414244"/>
                      </a:solidFill>
                      <a:prstDash val="solid"/>
                      <a:round/>
                      <a:headEnd type="none" w="med" len="med"/>
                      <a:tailEnd type="none" w="med" len="med"/>
                    </a:lnT>
                    <a:lnB w="12700" cmpd="sng">
                      <a:solidFill>
                        <a:srgbClr val="414244"/>
                      </a:solidFill>
                    </a:lnB>
                    <a:lnTlToBr w="12700" cmpd="sng">
                      <a:noFill/>
                      <a:prstDash val="solid"/>
                    </a:lnTlToBr>
                    <a:lnBlToTr w="12700" cmpd="sng">
                      <a:noFill/>
                      <a:prstDash val="solid"/>
                    </a:lnBlToTr>
                    <a:solidFill>
                      <a:srgbClr val="00BCEB">
                        <a:tint val="20000"/>
                      </a:srgbClr>
                    </a:solidFill>
                  </a:tcPr>
                </a:tc>
                <a:extLst>
                  <a:ext uri="{0D108BD9-81ED-4DB2-BD59-A6C34878D82A}">
                    <a16:rowId xmlns:a16="http://schemas.microsoft.com/office/drawing/2014/main" val="1742685911"/>
                  </a:ext>
                </a:extLst>
              </a:tr>
            </a:tbl>
          </a:graphicData>
        </a:graphic>
      </p:graphicFrame>
    </p:spTree>
    <p:extLst>
      <p:ext uri="{BB962C8B-B14F-4D97-AF65-F5344CB8AC3E}">
        <p14:creationId xmlns:p14="http://schemas.microsoft.com/office/powerpoint/2010/main" val="3307584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0B61EBB-9263-4C94-8BD3-CC07478DB925}"/>
              </a:ext>
            </a:extLst>
          </p:cNvPr>
          <p:cNvSpPr>
            <a:spLocks noGrp="1"/>
          </p:cNvSpPr>
          <p:nvPr>
            <p:ph type="body" sz="quarter" idx="10"/>
          </p:nvPr>
        </p:nvSpPr>
        <p:spPr/>
        <p:txBody>
          <a:bodyPr/>
          <a:lstStyle/>
          <a:p>
            <a:pPr marL="84664" indent="0">
              <a:buNone/>
            </a:pPr>
            <a:r>
              <a:rPr lang="en-US" dirty="0"/>
              <a:t>Subsequent System Confidentiality, Integrity, and Availability: </a:t>
            </a:r>
            <a:r>
              <a:rPr lang="en-US" i="1" dirty="0"/>
              <a:t>…assessment providers need to account for impacts both to the Vulnerable System and impacts outside of the Vulnerable System…</a:t>
            </a:r>
          </a:p>
          <a:p>
            <a:pPr marL="84664" indent="0">
              <a:buNone/>
            </a:pPr>
            <a:r>
              <a:rPr lang="en-US" dirty="0"/>
              <a:t>CVE-2023-22394: Junos OS Memory Leak DoS</a:t>
            </a:r>
          </a:p>
          <a:p>
            <a:pPr marL="84664" indent="0">
              <a:buNone/>
            </a:pPr>
            <a:r>
              <a:rPr lang="en-US" sz="2000" dirty="0"/>
              <a:t>Subsequent systems, i.e. other hosts using the vulnerable device as a gateway, are impacted, and the SA:L metric is selected. </a:t>
            </a:r>
          </a:p>
        </p:txBody>
      </p:sp>
      <p:sp>
        <p:nvSpPr>
          <p:cNvPr id="3" name="Title 2">
            <a:extLst>
              <a:ext uri="{FF2B5EF4-FFF2-40B4-BE49-F238E27FC236}">
                <a16:creationId xmlns:a16="http://schemas.microsoft.com/office/drawing/2014/main" id="{28E3562E-F009-48AC-B507-E0A2DC7B9733}"/>
              </a:ext>
            </a:extLst>
          </p:cNvPr>
          <p:cNvSpPr>
            <a:spLocks noGrp="1"/>
          </p:cNvSpPr>
          <p:nvPr>
            <p:ph type="title"/>
          </p:nvPr>
        </p:nvSpPr>
        <p:spPr/>
        <p:txBody>
          <a:bodyPr/>
          <a:lstStyle/>
          <a:p>
            <a:r>
              <a:rPr lang="en-US" sz="4400" dirty="0"/>
              <a:t>Focus on: Subsequent System Impact</a:t>
            </a:r>
          </a:p>
        </p:txBody>
      </p:sp>
      <p:graphicFrame>
        <p:nvGraphicFramePr>
          <p:cNvPr id="5" name="Table 4">
            <a:extLst>
              <a:ext uri="{FF2B5EF4-FFF2-40B4-BE49-F238E27FC236}">
                <a16:creationId xmlns:a16="http://schemas.microsoft.com/office/drawing/2014/main" id="{1CDE91E6-1165-EE26-C09E-EA85FC8AE3D6}"/>
              </a:ext>
            </a:extLst>
          </p:cNvPr>
          <p:cNvGraphicFramePr>
            <a:graphicFrameLocks noGrp="1"/>
          </p:cNvGraphicFramePr>
          <p:nvPr>
            <p:extLst>
              <p:ext uri="{D42A27DB-BD31-4B8C-83A1-F6EECF244321}">
                <p14:modId xmlns:p14="http://schemas.microsoft.com/office/powerpoint/2010/main" val="1800934343"/>
              </p:ext>
            </p:extLst>
          </p:nvPr>
        </p:nvGraphicFramePr>
        <p:xfrm>
          <a:off x="699219" y="4572000"/>
          <a:ext cx="10070381" cy="1112520"/>
        </p:xfrm>
        <a:graphic>
          <a:graphicData uri="http://schemas.openxmlformats.org/drawingml/2006/table">
            <a:tbl>
              <a:tblPr firstRow="1" bandRow="1"/>
              <a:tblGrid>
                <a:gridCol w="1890450">
                  <a:extLst>
                    <a:ext uri="{9D8B030D-6E8A-4147-A177-3AD203B41FA5}">
                      <a16:colId xmlns:a16="http://schemas.microsoft.com/office/drawing/2014/main" val="1266254359"/>
                    </a:ext>
                  </a:extLst>
                </a:gridCol>
                <a:gridCol w="8179931">
                  <a:extLst>
                    <a:ext uri="{9D8B030D-6E8A-4147-A177-3AD203B41FA5}">
                      <a16:colId xmlns:a16="http://schemas.microsoft.com/office/drawing/2014/main" val="3205820693"/>
                    </a:ext>
                  </a:extLst>
                </a:gridCol>
              </a:tblGrid>
              <a:tr h="370840">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Numeric Score</a:t>
                      </a:r>
                    </a:p>
                  </a:txBody>
                  <a:tcPr>
                    <a:lnL w="12700" cap="flat" cmpd="sng" algn="ctr">
                      <a:solidFill>
                        <a:srgbClr val="414244"/>
                      </a:solidFill>
                      <a:prstDash val="solid"/>
                      <a:round/>
                      <a:headEnd type="none" w="med" len="med"/>
                      <a:tailEnd type="none" w="med" len="med"/>
                    </a:lnL>
                    <a:lnR w="12700" cmpd="sng">
                      <a:solidFill>
                        <a:srgbClr val="414244"/>
                      </a:solidFill>
                    </a:lnR>
                    <a:lnT w="12700" cmpd="sng">
                      <a:solidFill>
                        <a:srgbClr val="414244"/>
                      </a:solidFill>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solidFill>
                  </a:tcPr>
                </a:tc>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Vector String</a:t>
                      </a:r>
                    </a:p>
                  </a:txBody>
                  <a:tcPr>
                    <a:lnL w="12700" cmpd="sng">
                      <a:solidFill>
                        <a:srgbClr val="414244"/>
                      </a:solidFill>
                    </a:lnL>
                    <a:lnR w="12700" cmpd="sng">
                      <a:solidFill>
                        <a:srgbClr val="414244"/>
                      </a:solidFill>
                    </a:lnR>
                    <a:lnT w="12700" cmpd="sng">
                      <a:solidFill>
                        <a:srgbClr val="414244"/>
                      </a:solidFill>
                    </a:lnT>
                    <a:lnB w="38100" cmpd="sng">
                      <a:solidFill>
                        <a:srgbClr val="414244"/>
                      </a:solidFill>
                    </a:lnB>
                    <a:lnTlToBr w="12700" cmpd="sng">
                      <a:noFill/>
                      <a:prstDash val="solid"/>
                    </a:lnTlToBr>
                    <a:lnBlToTr w="12700" cmpd="sng">
                      <a:noFill/>
                      <a:prstDash val="solid"/>
                    </a:lnBlToTr>
                    <a:solidFill>
                      <a:srgbClr val="00BCEB"/>
                    </a:solidFill>
                  </a:tcPr>
                </a:tc>
                <a:extLst>
                  <a:ext uri="{0D108BD9-81ED-4DB2-BD59-A6C34878D82A}">
                    <a16:rowId xmlns:a16="http://schemas.microsoft.com/office/drawing/2014/main" val="4172165610"/>
                  </a:ext>
                </a:extLst>
              </a:tr>
              <a:tr h="370840">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sz="1800" dirty="0">
                          <a:latin typeface="+mj-lt"/>
                        </a:rPr>
                        <a:t>(v4.0 Base) 8.7</a:t>
                      </a:r>
                    </a:p>
                  </a:txBody>
                  <a:tcPr>
                    <a:lnL w="12700" cap="flat" cmpd="sng" algn="ctr">
                      <a:solidFill>
                        <a:srgbClr val="414244"/>
                      </a:solidFill>
                      <a:prstDash val="solid"/>
                      <a:round/>
                      <a:headEnd type="none" w="med" len="med"/>
                      <a:tailEnd type="none" w="med" len="med"/>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127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pt-BR" sz="1800" dirty="0">
                          <a:latin typeface="+mj-lt"/>
                        </a:rPr>
                        <a:t>CVSS:4.0/AV:N/AC:L/AT:N/PR:N/UI:N/VC:N/VI:N/</a:t>
                      </a:r>
                      <a:r>
                        <a:rPr lang="pt-BR" sz="1800" b="1" dirty="0">
                          <a:solidFill>
                            <a:srgbClr val="FF0000"/>
                          </a:solidFill>
                          <a:latin typeface="+mj-lt"/>
                        </a:rPr>
                        <a:t>VA:H</a:t>
                      </a:r>
                      <a:r>
                        <a:rPr lang="pt-BR" sz="1800" dirty="0">
                          <a:latin typeface="+mj-lt"/>
                        </a:rPr>
                        <a:t>/SC:N/SI:N/</a:t>
                      </a:r>
                      <a:r>
                        <a:rPr lang="pt-BR" sz="1800" b="1" dirty="0">
                          <a:solidFill>
                            <a:srgbClr val="FF0000"/>
                          </a:solidFill>
                          <a:latin typeface="+mj-lt"/>
                        </a:rPr>
                        <a:t>SA:L</a:t>
                      </a:r>
                      <a:endParaRPr lang="en-US" sz="1800" b="1" dirty="0">
                        <a:solidFill>
                          <a:srgbClr val="FF0000"/>
                        </a:solidFill>
                        <a:latin typeface="+mj-lt"/>
                      </a:endParaRPr>
                    </a:p>
                  </a:txBody>
                  <a:tcPr>
                    <a:lnL w="12700" cap="flat" cmpd="sng" algn="ctr">
                      <a:solidFill>
                        <a:srgbClr val="414244"/>
                      </a:solidFill>
                      <a:prstDash val="solid"/>
                      <a:round/>
                      <a:headEnd type="none" w="med" len="med"/>
                      <a:tailEnd type="none" w="med" len="med"/>
                    </a:lnL>
                    <a:lnR w="12700" cmpd="sng">
                      <a:solidFill>
                        <a:srgbClr val="414244"/>
                      </a:solidFill>
                    </a:lnR>
                    <a:lnT w="38100" cap="flat" cmpd="sng" algn="ctr">
                      <a:solidFill>
                        <a:srgbClr val="414244"/>
                      </a:solidFill>
                      <a:prstDash val="solid"/>
                      <a:round/>
                      <a:headEnd type="none" w="med" len="med"/>
                      <a:tailEnd type="none" w="med" len="med"/>
                    </a:lnT>
                    <a:lnB w="12700" cmpd="sng">
                      <a:solidFill>
                        <a:srgbClr val="414244"/>
                      </a:solidFill>
                    </a:lnB>
                    <a:lnTlToBr w="12700" cmpd="sng">
                      <a:noFill/>
                      <a:prstDash val="solid"/>
                    </a:lnTlToBr>
                    <a:lnBlToTr w="12700" cmpd="sng">
                      <a:noFill/>
                      <a:prstDash val="solid"/>
                    </a:lnBlToTr>
                    <a:solidFill>
                      <a:srgbClr val="00BCEB">
                        <a:tint val="20000"/>
                      </a:srgbClr>
                    </a:solidFill>
                  </a:tcPr>
                </a:tc>
                <a:extLst>
                  <a:ext uri="{0D108BD9-81ED-4DB2-BD59-A6C34878D82A}">
                    <a16:rowId xmlns:a16="http://schemas.microsoft.com/office/drawing/2014/main" val="1742685911"/>
                  </a:ext>
                </a:extLst>
              </a:tr>
              <a:tr h="370840">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sz="1800" dirty="0">
                          <a:latin typeface="+mj-lt"/>
                        </a:rPr>
                        <a:t>(v4.0 B+T) 6.6</a:t>
                      </a:r>
                    </a:p>
                  </a:txBody>
                  <a:tcPr>
                    <a:lnL w="12700" cap="flat" cmpd="sng" algn="ctr">
                      <a:solidFill>
                        <a:srgbClr val="414244"/>
                      </a:solidFill>
                      <a:prstDash val="solid"/>
                      <a:round/>
                      <a:headEnd type="none" w="med" len="med"/>
                      <a:tailEnd type="none" w="med" len="med"/>
                    </a:lnL>
                    <a:lnR w="12700" cmpd="sng">
                      <a:solidFill>
                        <a:srgbClr val="414244"/>
                      </a:solidFill>
                    </a:lnR>
                    <a:lnT w="12700" cap="flat" cmpd="sng" algn="ctr">
                      <a:solidFill>
                        <a:srgbClr val="414244"/>
                      </a:solidFill>
                      <a:prstDash val="solid"/>
                      <a:round/>
                      <a:headEnd type="none" w="med" len="med"/>
                      <a:tailEnd type="none" w="med" len="med"/>
                    </a:lnT>
                    <a:lnB w="12700" cmpd="sng">
                      <a:solidFill>
                        <a:srgbClr val="414244"/>
                      </a:solidFill>
                    </a:lnB>
                    <a:lnTlToBr w="12700" cmpd="sng">
                      <a:noFill/>
                      <a:prstDash val="solid"/>
                    </a:lnTlToBr>
                    <a:lnBlToTr w="12700" cmpd="sng">
                      <a:noFill/>
                      <a:prstDash val="solid"/>
                    </a:lnBlToTr>
                    <a:solidFill>
                      <a:srgbClr val="00BCEB">
                        <a:tint val="4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pt-BR" sz="1800" dirty="0">
                          <a:latin typeface="+mj-lt"/>
                        </a:rPr>
                        <a:t>CVSS:4.0/AV:N/AC:L/AT:N/PR:N/UI:N/VC:N/VI:N/</a:t>
                      </a:r>
                      <a:r>
                        <a:rPr lang="pt-BR" sz="1800" b="1" dirty="0">
                          <a:solidFill>
                            <a:srgbClr val="FF0000"/>
                          </a:solidFill>
                          <a:latin typeface="+mj-lt"/>
                        </a:rPr>
                        <a:t>VA:H</a:t>
                      </a:r>
                      <a:r>
                        <a:rPr lang="pt-BR" sz="1800" dirty="0">
                          <a:latin typeface="+mj-lt"/>
                        </a:rPr>
                        <a:t>/SC:N/SI:N/</a:t>
                      </a:r>
                      <a:r>
                        <a:rPr lang="pt-BR" sz="1800" b="1" dirty="0">
                          <a:solidFill>
                            <a:srgbClr val="FF0000"/>
                          </a:solidFill>
                          <a:latin typeface="+mj-lt"/>
                        </a:rPr>
                        <a:t>SA:L</a:t>
                      </a:r>
                      <a:r>
                        <a:rPr lang="pt-BR" sz="1800" dirty="0">
                          <a:latin typeface="+mj-lt"/>
                        </a:rPr>
                        <a:t>/E:U</a:t>
                      </a:r>
                      <a:endParaRPr lang="en-US" sz="1800" dirty="0">
                        <a:latin typeface="+mj-lt"/>
                      </a:endParaRPr>
                    </a:p>
                  </a:txBody>
                  <a:tcPr>
                    <a:lnL w="12700" cmpd="sng">
                      <a:solidFill>
                        <a:srgbClr val="414244"/>
                      </a:solidFill>
                    </a:lnL>
                    <a:lnR w="12700" cmpd="sng">
                      <a:solidFill>
                        <a:srgbClr val="414244"/>
                      </a:solidFill>
                    </a:lnR>
                    <a:lnT w="12700" cmpd="sng">
                      <a:solidFill>
                        <a:srgbClr val="414244"/>
                      </a:solidFill>
                    </a:lnT>
                    <a:lnB w="12700" cmpd="sng">
                      <a:solidFill>
                        <a:srgbClr val="414244"/>
                      </a:solidFill>
                    </a:lnB>
                    <a:lnTlToBr w="12700" cmpd="sng">
                      <a:noFill/>
                      <a:prstDash val="solid"/>
                    </a:lnTlToBr>
                    <a:lnBlToTr w="12700" cmpd="sng">
                      <a:noFill/>
                      <a:prstDash val="solid"/>
                    </a:lnBlToTr>
                    <a:solidFill>
                      <a:srgbClr val="00BCEB">
                        <a:tint val="40000"/>
                      </a:srgbClr>
                    </a:solidFill>
                  </a:tcPr>
                </a:tc>
                <a:extLst>
                  <a:ext uri="{0D108BD9-81ED-4DB2-BD59-A6C34878D82A}">
                    <a16:rowId xmlns:a16="http://schemas.microsoft.com/office/drawing/2014/main" val="569396950"/>
                  </a:ext>
                </a:extLst>
              </a:tr>
            </a:tbl>
          </a:graphicData>
        </a:graphic>
      </p:graphicFrame>
    </p:spTree>
    <p:extLst>
      <p:ext uri="{BB962C8B-B14F-4D97-AF65-F5344CB8AC3E}">
        <p14:creationId xmlns:p14="http://schemas.microsoft.com/office/powerpoint/2010/main" val="2726121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0B61EBB-9263-4C94-8BD3-CC07478DB925}"/>
              </a:ext>
            </a:extLst>
          </p:cNvPr>
          <p:cNvSpPr>
            <a:spLocks noGrp="1"/>
          </p:cNvSpPr>
          <p:nvPr>
            <p:ph type="body" sz="quarter" idx="10"/>
          </p:nvPr>
        </p:nvSpPr>
        <p:spPr/>
        <p:txBody>
          <a:bodyPr/>
          <a:lstStyle/>
          <a:p>
            <a:pPr marL="84664" indent="0">
              <a:buNone/>
            </a:pPr>
            <a:r>
              <a:rPr lang="en-US" dirty="0"/>
              <a:t>Subsequent System Confidentiality, Integrity, and Availability: </a:t>
            </a:r>
            <a:r>
              <a:rPr lang="en-US" i="1" dirty="0"/>
              <a:t>…assessment providers need to account for impacts both to the Vulnerable System and impacts outside of the Vulnerable System…</a:t>
            </a:r>
          </a:p>
          <a:p>
            <a:pPr marL="84664" indent="0">
              <a:buNone/>
            </a:pPr>
            <a:r>
              <a:rPr lang="en-US" dirty="0"/>
              <a:t>CVE-2020-3947: VMware Use-After-Free</a:t>
            </a:r>
          </a:p>
          <a:p>
            <a:pPr marL="84664" indent="0">
              <a:buNone/>
            </a:pPr>
            <a:r>
              <a:rPr lang="en-US" sz="2000" dirty="0"/>
              <a:t>A user within the guest operating system could execute arbitrary code on the host. A successful exploit could allow the attacker to impact the host and other virtual machines as a result.</a:t>
            </a:r>
          </a:p>
        </p:txBody>
      </p:sp>
      <p:sp>
        <p:nvSpPr>
          <p:cNvPr id="3" name="Title 2">
            <a:extLst>
              <a:ext uri="{FF2B5EF4-FFF2-40B4-BE49-F238E27FC236}">
                <a16:creationId xmlns:a16="http://schemas.microsoft.com/office/drawing/2014/main" id="{28E3562E-F009-48AC-B507-E0A2DC7B9733}"/>
              </a:ext>
            </a:extLst>
          </p:cNvPr>
          <p:cNvSpPr>
            <a:spLocks noGrp="1"/>
          </p:cNvSpPr>
          <p:nvPr>
            <p:ph type="title"/>
          </p:nvPr>
        </p:nvSpPr>
        <p:spPr>
          <a:xfrm>
            <a:off x="583688" y="455085"/>
            <a:ext cx="10893609" cy="975783"/>
          </a:xfrm>
        </p:spPr>
        <p:txBody>
          <a:bodyPr/>
          <a:lstStyle/>
          <a:p>
            <a:r>
              <a:rPr lang="en-US" sz="4000" dirty="0"/>
              <a:t>Additional Subsequent System Impact Example</a:t>
            </a:r>
          </a:p>
        </p:txBody>
      </p:sp>
      <p:graphicFrame>
        <p:nvGraphicFramePr>
          <p:cNvPr id="5" name="Table 4">
            <a:extLst>
              <a:ext uri="{FF2B5EF4-FFF2-40B4-BE49-F238E27FC236}">
                <a16:creationId xmlns:a16="http://schemas.microsoft.com/office/drawing/2014/main" id="{1CDE91E6-1165-EE26-C09E-EA85FC8AE3D6}"/>
              </a:ext>
            </a:extLst>
          </p:cNvPr>
          <p:cNvGraphicFramePr>
            <a:graphicFrameLocks noGrp="1"/>
          </p:cNvGraphicFramePr>
          <p:nvPr>
            <p:extLst>
              <p:ext uri="{D42A27DB-BD31-4B8C-83A1-F6EECF244321}">
                <p14:modId xmlns:p14="http://schemas.microsoft.com/office/powerpoint/2010/main" val="3210877279"/>
              </p:ext>
            </p:extLst>
          </p:nvPr>
        </p:nvGraphicFramePr>
        <p:xfrm>
          <a:off x="699219" y="4572000"/>
          <a:ext cx="10070381" cy="741680"/>
        </p:xfrm>
        <a:graphic>
          <a:graphicData uri="http://schemas.openxmlformats.org/drawingml/2006/table">
            <a:tbl>
              <a:tblPr firstRow="1" bandRow="1"/>
              <a:tblGrid>
                <a:gridCol w="1890450">
                  <a:extLst>
                    <a:ext uri="{9D8B030D-6E8A-4147-A177-3AD203B41FA5}">
                      <a16:colId xmlns:a16="http://schemas.microsoft.com/office/drawing/2014/main" val="1266254359"/>
                    </a:ext>
                  </a:extLst>
                </a:gridCol>
                <a:gridCol w="8179931">
                  <a:extLst>
                    <a:ext uri="{9D8B030D-6E8A-4147-A177-3AD203B41FA5}">
                      <a16:colId xmlns:a16="http://schemas.microsoft.com/office/drawing/2014/main" val="3205820693"/>
                    </a:ext>
                  </a:extLst>
                </a:gridCol>
              </a:tblGrid>
              <a:tr h="370840">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Numeric Score</a:t>
                      </a:r>
                    </a:p>
                  </a:txBody>
                  <a:tcPr>
                    <a:lnL w="12700" cap="flat" cmpd="sng" algn="ctr">
                      <a:solidFill>
                        <a:srgbClr val="414244"/>
                      </a:solidFill>
                      <a:prstDash val="solid"/>
                      <a:round/>
                      <a:headEnd type="none" w="med" len="med"/>
                      <a:tailEnd type="none" w="med" len="med"/>
                    </a:lnL>
                    <a:lnR w="12700" cmpd="sng">
                      <a:solidFill>
                        <a:srgbClr val="414244"/>
                      </a:solidFill>
                    </a:lnR>
                    <a:lnT w="12700" cmpd="sng">
                      <a:solidFill>
                        <a:srgbClr val="414244"/>
                      </a:solidFill>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solidFill>
                  </a:tcPr>
                </a:tc>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Vector String</a:t>
                      </a:r>
                    </a:p>
                  </a:txBody>
                  <a:tcPr>
                    <a:lnL w="12700" cmpd="sng">
                      <a:solidFill>
                        <a:srgbClr val="414244"/>
                      </a:solidFill>
                    </a:lnL>
                    <a:lnR w="12700" cmpd="sng">
                      <a:solidFill>
                        <a:srgbClr val="414244"/>
                      </a:solidFill>
                    </a:lnR>
                    <a:lnT w="12700" cmpd="sng">
                      <a:solidFill>
                        <a:srgbClr val="414244"/>
                      </a:solidFill>
                    </a:lnT>
                    <a:lnB w="38100" cmpd="sng">
                      <a:solidFill>
                        <a:srgbClr val="414244"/>
                      </a:solidFill>
                    </a:lnB>
                    <a:lnTlToBr w="12700" cmpd="sng">
                      <a:noFill/>
                      <a:prstDash val="solid"/>
                    </a:lnTlToBr>
                    <a:lnBlToTr w="12700" cmpd="sng">
                      <a:noFill/>
                      <a:prstDash val="solid"/>
                    </a:lnBlToTr>
                    <a:solidFill>
                      <a:srgbClr val="00BCEB"/>
                    </a:solidFill>
                  </a:tcPr>
                </a:tc>
                <a:extLst>
                  <a:ext uri="{0D108BD9-81ED-4DB2-BD59-A6C34878D82A}">
                    <a16:rowId xmlns:a16="http://schemas.microsoft.com/office/drawing/2014/main" val="4172165610"/>
                  </a:ext>
                </a:extLst>
              </a:tr>
              <a:tr h="370840">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sz="1800" dirty="0">
                          <a:latin typeface="+mj-lt"/>
                        </a:rPr>
                        <a:t>(v4.0 Base) 9.4</a:t>
                      </a:r>
                    </a:p>
                  </a:txBody>
                  <a:tcPr>
                    <a:lnL w="12700" cap="flat" cmpd="sng" algn="ctr">
                      <a:solidFill>
                        <a:srgbClr val="414244"/>
                      </a:solidFill>
                      <a:prstDash val="solid"/>
                      <a:round/>
                      <a:headEnd type="none" w="med" len="med"/>
                      <a:tailEnd type="none" w="med" len="med"/>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127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pt-BR" sz="1800" dirty="0">
                          <a:latin typeface="+mj-lt"/>
                        </a:rPr>
                        <a:t>CVSS:4.0/AV:L/AC:L/AT:N/PR:N/UI:N/VC:H/VI:H/VA:H/</a:t>
                      </a:r>
                      <a:r>
                        <a:rPr lang="pt-BR" sz="1800" dirty="0">
                          <a:solidFill>
                            <a:srgbClr val="FF0000"/>
                          </a:solidFill>
                          <a:latin typeface="+mj-lt"/>
                        </a:rPr>
                        <a:t>SC:H/SI:H/SA:H</a:t>
                      </a:r>
                      <a:endParaRPr lang="en-US" sz="1800" b="1" dirty="0">
                        <a:solidFill>
                          <a:srgbClr val="FF0000"/>
                        </a:solidFill>
                        <a:latin typeface="+mj-lt"/>
                      </a:endParaRPr>
                    </a:p>
                  </a:txBody>
                  <a:tcPr>
                    <a:lnL w="12700" cap="flat" cmpd="sng" algn="ctr">
                      <a:solidFill>
                        <a:srgbClr val="414244"/>
                      </a:solidFill>
                      <a:prstDash val="solid"/>
                      <a:round/>
                      <a:headEnd type="none" w="med" len="med"/>
                      <a:tailEnd type="none" w="med" len="med"/>
                    </a:lnL>
                    <a:lnR w="12700" cmpd="sng">
                      <a:solidFill>
                        <a:srgbClr val="414244"/>
                      </a:solidFill>
                    </a:lnR>
                    <a:lnT w="38100" cap="flat" cmpd="sng" algn="ctr">
                      <a:solidFill>
                        <a:srgbClr val="414244"/>
                      </a:solidFill>
                      <a:prstDash val="solid"/>
                      <a:round/>
                      <a:headEnd type="none" w="med" len="med"/>
                      <a:tailEnd type="none" w="med" len="med"/>
                    </a:lnT>
                    <a:lnB w="12700" cmpd="sng">
                      <a:solidFill>
                        <a:srgbClr val="414244"/>
                      </a:solidFill>
                    </a:lnB>
                    <a:lnTlToBr w="12700" cmpd="sng">
                      <a:noFill/>
                      <a:prstDash val="solid"/>
                    </a:lnTlToBr>
                    <a:lnBlToTr w="12700" cmpd="sng">
                      <a:noFill/>
                      <a:prstDash val="solid"/>
                    </a:lnBlToTr>
                    <a:solidFill>
                      <a:srgbClr val="00BCEB">
                        <a:tint val="20000"/>
                      </a:srgbClr>
                    </a:solidFill>
                  </a:tcPr>
                </a:tc>
                <a:extLst>
                  <a:ext uri="{0D108BD9-81ED-4DB2-BD59-A6C34878D82A}">
                    <a16:rowId xmlns:a16="http://schemas.microsoft.com/office/drawing/2014/main" val="1742685911"/>
                  </a:ext>
                </a:extLst>
              </a:tr>
            </a:tbl>
          </a:graphicData>
        </a:graphic>
      </p:graphicFrame>
    </p:spTree>
    <p:extLst>
      <p:ext uri="{BB962C8B-B14F-4D97-AF65-F5344CB8AC3E}">
        <p14:creationId xmlns:p14="http://schemas.microsoft.com/office/powerpoint/2010/main" val="1194029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a:lstStyle/>
          <a:p>
            <a:r>
              <a:rPr lang="en-US" dirty="0"/>
              <a:t>Subsequent System Guidance</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2017467"/>
            <a:ext cx="9779182" cy="3366815"/>
          </a:xfrm>
        </p:spPr>
        <p:txBody>
          <a:bodyPr vert="horz" lIns="91440" tIns="45720" rIns="91440" bIns="45720" rtlCol="0" anchor="t">
            <a:normAutofit/>
          </a:bodyPr>
          <a:lstStyle/>
          <a:p>
            <a:r>
              <a:rPr lang="en-US" sz="4000" u="sng" dirty="0"/>
              <a:t>What IS a Subsequent System?</a:t>
            </a:r>
          </a:p>
          <a:p>
            <a:pPr marL="457200" indent="-457200">
              <a:buFont typeface="Arial" panose="020B0604020202020204" pitchFamily="34" charset="0"/>
              <a:buChar char="•"/>
            </a:pPr>
            <a:r>
              <a:rPr lang="en-US" dirty="0"/>
              <a:t>Guest host in a VM</a:t>
            </a:r>
          </a:p>
          <a:p>
            <a:pPr marL="457200" indent="-457200">
              <a:buFont typeface="Arial" panose="020B0604020202020204" pitchFamily="34" charset="0"/>
              <a:buChar char="•"/>
            </a:pPr>
            <a:r>
              <a:rPr lang="en-US" dirty="0"/>
              <a:t>Device attached to a network gateway</a:t>
            </a:r>
          </a:p>
          <a:p>
            <a:pPr marL="457200" indent="-457200">
              <a:buFont typeface="Arial" panose="020B0604020202020204" pitchFamily="34" charset="0"/>
              <a:buChar char="•"/>
            </a:pPr>
            <a:r>
              <a:rPr lang="en-US" dirty="0"/>
              <a:t>A managed Device</a:t>
            </a:r>
          </a:p>
          <a:p>
            <a:pPr marL="914400" lvl="1" indent="-457200">
              <a:buFont typeface="Arial" panose="020B0604020202020204" pitchFamily="34" charset="0"/>
              <a:buChar char="•"/>
            </a:pPr>
            <a:r>
              <a:rPr lang="en-US" dirty="0"/>
              <a:t>Including OT / ICS / SCADA equipment</a:t>
            </a:r>
          </a:p>
          <a:p>
            <a:endParaRPr lang="en-US" dirty="0"/>
          </a:p>
          <a:p>
            <a:endParaRPr lang="en-US" dirty="0"/>
          </a:p>
        </p:txBody>
      </p:sp>
      <p:sp>
        <p:nvSpPr>
          <p:cNvPr id="4" name="Date Placeholder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5D8227-9DE4-4D42-8C1B-E10C828BC634}" type="datetime1">
              <a:rPr kumimoji="0" lang="en-US" sz="1200" b="0" i="0" u="none" strike="noStrike" kern="1200" cap="none" spc="0" normalizeH="0" baseline="0" noProof="0" smtClean="0">
                <a:ln>
                  <a:noFill/>
                </a:ln>
                <a:solidFill>
                  <a:srgbClr val="637183"/>
                </a:solidFill>
                <a:effectLst/>
                <a:uLnTx/>
                <a:uFillTx/>
                <a:latin typeface="Tenorite"/>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dirty="0">
              <a:ln>
                <a:noFill/>
              </a:ln>
              <a:solidFill>
                <a:srgbClr val="637183"/>
              </a:solidFill>
              <a:effectLst/>
              <a:uLnTx/>
              <a:uFillTx/>
              <a:latin typeface="Tenorite"/>
              <a:ea typeface="+mn-ea"/>
              <a:cs typeface="+mn-cs"/>
            </a:endParaRP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DAE5EF"/>
                </a:solidFill>
                <a:effectLst/>
                <a:uLnTx/>
                <a:uFillTx/>
                <a:latin typeface="Tenorit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srgbClr val="DAE5EF"/>
              </a:solidFill>
              <a:effectLst/>
              <a:uLnTx/>
              <a:uFillTx/>
              <a:latin typeface="Tenorite"/>
              <a:ea typeface="+mn-ea"/>
              <a:cs typeface="+mn-cs"/>
            </a:endParaRPr>
          </a:p>
        </p:txBody>
      </p:sp>
    </p:spTree>
    <p:extLst>
      <p:ext uri="{BB962C8B-B14F-4D97-AF65-F5344CB8AC3E}">
        <p14:creationId xmlns:p14="http://schemas.microsoft.com/office/powerpoint/2010/main" val="1339638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F61E4-4CC6-E840-9B03-0CBB9B37A139}"/>
              </a:ext>
            </a:extLst>
          </p:cNvPr>
          <p:cNvSpPr>
            <a:spLocks noGrp="1"/>
          </p:cNvSpPr>
          <p:nvPr>
            <p:ph type="title"/>
          </p:nvPr>
        </p:nvSpPr>
        <p:spPr>
          <a:xfrm>
            <a:off x="853440" y="1684338"/>
            <a:ext cx="10292080" cy="2810460"/>
          </a:xfrm>
        </p:spPr>
        <p:txBody>
          <a:bodyPr anchor="b">
            <a:normAutofit/>
          </a:bodyPr>
          <a:lstStyle/>
          <a:p>
            <a:r>
              <a:rPr lang="en-US" sz="8000" dirty="0">
                <a:solidFill>
                  <a:schemeClr val="tx2"/>
                </a:solidFill>
              </a:rPr>
              <a:t>Context Clues: Supplemental Metrics</a:t>
            </a:r>
          </a:p>
        </p:txBody>
      </p:sp>
    </p:spTree>
    <p:extLst>
      <p:ext uri="{BB962C8B-B14F-4D97-AF65-F5344CB8AC3E}">
        <p14:creationId xmlns:p14="http://schemas.microsoft.com/office/powerpoint/2010/main" val="83348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0B61EBB-9263-4C94-8BD3-CC07478DB925}"/>
              </a:ext>
            </a:extLst>
          </p:cNvPr>
          <p:cNvSpPr>
            <a:spLocks noGrp="1"/>
          </p:cNvSpPr>
          <p:nvPr>
            <p:ph type="body" sz="quarter" idx="10"/>
          </p:nvPr>
        </p:nvSpPr>
        <p:spPr/>
        <p:txBody>
          <a:bodyPr/>
          <a:lstStyle/>
          <a:p>
            <a:pPr marL="84664" indent="0">
              <a:buNone/>
            </a:pPr>
            <a:r>
              <a:rPr lang="en-US" dirty="0"/>
              <a:t>Safety: </a:t>
            </a:r>
            <a:r>
              <a:rPr lang="en-US" i="1" dirty="0"/>
              <a:t>…indicates the degree of impact to the Safety of a human actor or participant that can be predictably injured as a result of the vulnerability being exploited…</a:t>
            </a:r>
          </a:p>
          <a:p>
            <a:pPr marL="84664" indent="0">
              <a:buNone/>
            </a:pPr>
            <a:r>
              <a:rPr lang="en-US" dirty="0"/>
              <a:t>CVE-2023-28728: Panasonic Control FPWIN ICS Buffer Overflow</a:t>
            </a:r>
          </a:p>
          <a:p>
            <a:pPr marL="84664" indent="0">
              <a:buNone/>
            </a:pPr>
            <a:r>
              <a:rPr lang="en-US" sz="1800" dirty="0"/>
              <a:t>The impact from an attacker gaining full control of software that is running on a programmable logic controller (PLC) may meet the definition of IEC 61508 consequence category marginal, critical or catastrophic.</a:t>
            </a:r>
          </a:p>
        </p:txBody>
      </p:sp>
      <p:sp>
        <p:nvSpPr>
          <p:cNvPr id="3" name="Title 2">
            <a:extLst>
              <a:ext uri="{FF2B5EF4-FFF2-40B4-BE49-F238E27FC236}">
                <a16:creationId xmlns:a16="http://schemas.microsoft.com/office/drawing/2014/main" id="{28E3562E-F009-48AC-B507-E0A2DC7B9733}"/>
              </a:ext>
            </a:extLst>
          </p:cNvPr>
          <p:cNvSpPr>
            <a:spLocks noGrp="1"/>
          </p:cNvSpPr>
          <p:nvPr>
            <p:ph type="title"/>
          </p:nvPr>
        </p:nvSpPr>
        <p:spPr/>
        <p:txBody>
          <a:bodyPr/>
          <a:lstStyle/>
          <a:p>
            <a:r>
              <a:rPr lang="en-US" sz="5400" dirty="0"/>
              <a:t>Focus on: Safety</a:t>
            </a:r>
          </a:p>
        </p:txBody>
      </p:sp>
      <p:graphicFrame>
        <p:nvGraphicFramePr>
          <p:cNvPr id="5" name="Table 4">
            <a:extLst>
              <a:ext uri="{FF2B5EF4-FFF2-40B4-BE49-F238E27FC236}">
                <a16:creationId xmlns:a16="http://schemas.microsoft.com/office/drawing/2014/main" id="{1CDE91E6-1165-EE26-C09E-EA85FC8AE3D6}"/>
              </a:ext>
            </a:extLst>
          </p:cNvPr>
          <p:cNvGraphicFramePr>
            <a:graphicFrameLocks noGrp="1"/>
          </p:cNvGraphicFramePr>
          <p:nvPr>
            <p:extLst>
              <p:ext uri="{D42A27DB-BD31-4B8C-83A1-F6EECF244321}">
                <p14:modId xmlns:p14="http://schemas.microsoft.com/office/powerpoint/2010/main" val="1609226131"/>
              </p:ext>
            </p:extLst>
          </p:nvPr>
        </p:nvGraphicFramePr>
        <p:xfrm>
          <a:off x="709852" y="4682066"/>
          <a:ext cx="10070381" cy="1112520"/>
        </p:xfrm>
        <a:graphic>
          <a:graphicData uri="http://schemas.openxmlformats.org/drawingml/2006/table">
            <a:tbl>
              <a:tblPr firstRow="1" bandRow="1"/>
              <a:tblGrid>
                <a:gridCol w="1890450">
                  <a:extLst>
                    <a:ext uri="{9D8B030D-6E8A-4147-A177-3AD203B41FA5}">
                      <a16:colId xmlns:a16="http://schemas.microsoft.com/office/drawing/2014/main" val="1266254359"/>
                    </a:ext>
                  </a:extLst>
                </a:gridCol>
                <a:gridCol w="8179931">
                  <a:extLst>
                    <a:ext uri="{9D8B030D-6E8A-4147-A177-3AD203B41FA5}">
                      <a16:colId xmlns:a16="http://schemas.microsoft.com/office/drawing/2014/main" val="3205820693"/>
                    </a:ext>
                  </a:extLst>
                </a:gridCol>
              </a:tblGrid>
              <a:tr h="370840">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Numeric Score</a:t>
                      </a:r>
                    </a:p>
                  </a:txBody>
                  <a:tcPr>
                    <a:lnL w="12700" cap="flat" cmpd="sng" algn="ctr">
                      <a:solidFill>
                        <a:srgbClr val="414244"/>
                      </a:solidFill>
                      <a:prstDash val="solid"/>
                      <a:round/>
                      <a:headEnd type="none" w="med" len="med"/>
                      <a:tailEnd type="none" w="med" len="med"/>
                    </a:lnL>
                    <a:lnR w="12700" cmpd="sng">
                      <a:solidFill>
                        <a:srgbClr val="414244"/>
                      </a:solidFill>
                    </a:lnR>
                    <a:lnT w="12700" cmpd="sng">
                      <a:solidFill>
                        <a:srgbClr val="414244"/>
                      </a:solidFill>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solidFill>
                  </a:tcPr>
                </a:tc>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Vector String</a:t>
                      </a:r>
                    </a:p>
                  </a:txBody>
                  <a:tcPr>
                    <a:lnL w="12700" cmpd="sng">
                      <a:solidFill>
                        <a:srgbClr val="414244"/>
                      </a:solidFill>
                    </a:lnL>
                    <a:lnR w="12700" cmpd="sng">
                      <a:solidFill>
                        <a:srgbClr val="414244"/>
                      </a:solidFill>
                    </a:lnR>
                    <a:lnT w="12700" cmpd="sng">
                      <a:solidFill>
                        <a:srgbClr val="414244"/>
                      </a:solidFill>
                    </a:lnT>
                    <a:lnB w="38100" cmpd="sng">
                      <a:solidFill>
                        <a:srgbClr val="414244"/>
                      </a:solidFill>
                    </a:lnB>
                    <a:lnTlToBr w="12700" cmpd="sng">
                      <a:noFill/>
                      <a:prstDash val="solid"/>
                    </a:lnTlToBr>
                    <a:lnBlToTr w="12700" cmpd="sng">
                      <a:noFill/>
                      <a:prstDash val="solid"/>
                    </a:lnBlToTr>
                    <a:solidFill>
                      <a:srgbClr val="00BCEB"/>
                    </a:solidFill>
                  </a:tcPr>
                </a:tc>
                <a:extLst>
                  <a:ext uri="{0D108BD9-81ED-4DB2-BD59-A6C34878D82A}">
                    <a16:rowId xmlns:a16="http://schemas.microsoft.com/office/drawing/2014/main" val="4172165610"/>
                  </a:ext>
                </a:extLst>
              </a:tr>
              <a:tr h="370840">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sz="1800" dirty="0">
                          <a:latin typeface="+mj-lt"/>
                        </a:rPr>
                        <a:t>(v4.0 Base) 8.5</a:t>
                      </a:r>
                    </a:p>
                  </a:txBody>
                  <a:tcPr>
                    <a:lnL w="12700" cap="flat" cmpd="sng" algn="ctr">
                      <a:solidFill>
                        <a:srgbClr val="414244"/>
                      </a:solidFill>
                      <a:prstDash val="solid"/>
                      <a:round/>
                      <a:headEnd type="none" w="med" len="med"/>
                      <a:tailEnd type="none" w="med" len="med"/>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pt-BR" sz="1800" dirty="0">
                          <a:latin typeface="+mj-lt"/>
                        </a:rPr>
                        <a:t>CVSS:4.0/AV:L/AC:L/AT:N/PR:N/UI:P/VC:H/VI:H/VA:H/SC:N/SI:N/SA:N</a:t>
                      </a:r>
                      <a:endParaRPr lang="en-US" sz="1800" b="1" dirty="0">
                        <a:solidFill>
                          <a:srgbClr val="FF0000"/>
                        </a:solidFill>
                        <a:latin typeface="+mj-lt"/>
                      </a:endParaRPr>
                    </a:p>
                  </a:txBody>
                  <a:tcPr>
                    <a:lnL w="12700" cap="flat" cmpd="sng" algn="ctr">
                      <a:solidFill>
                        <a:srgbClr val="414244"/>
                      </a:solidFill>
                      <a:prstDash val="solid"/>
                      <a:round/>
                      <a:headEnd type="none" w="med" len="med"/>
                      <a:tailEnd type="none" w="med" len="med"/>
                    </a:lnL>
                    <a:lnR w="12700" cmpd="sng">
                      <a:solidFill>
                        <a:srgbClr val="414244"/>
                      </a:solidFill>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extLst>
                  <a:ext uri="{0D108BD9-81ED-4DB2-BD59-A6C34878D82A}">
                    <a16:rowId xmlns:a16="http://schemas.microsoft.com/office/drawing/2014/main" val="1742685911"/>
                  </a:ext>
                </a:extLst>
              </a:tr>
              <a:tr h="370840">
                <a:tc>
                  <a:txBody>
                    <a:bodyPr/>
                    <a:lstStyle/>
                    <a:p>
                      <a:pPr marL="0" marR="0" lvl="0" indent="0" algn="l" defTabSz="914346"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282828"/>
                          </a:solidFill>
                          <a:effectLst/>
                          <a:uLnTx/>
                          <a:uFillTx/>
                          <a:latin typeface="+mj-lt"/>
                          <a:ea typeface="+mn-ea"/>
                          <a:cs typeface="+mn-cs"/>
                        </a:rPr>
                        <a:t>(v4.0 </a:t>
                      </a:r>
                      <a:r>
                        <a:rPr kumimoji="0" lang="en-US" sz="1800" b="0" i="0" u="none" strike="noStrike" kern="1200" cap="none" spc="0" normalizeH="0" baseline="0" noProof="0" dirty="0" err="1">
                          <a:ln>
                            <a:noFill/>
                          </a:ln>
                          <a:solidFill>
                            <a:srgbClr val="282828"/>
                          </a:solidFill>
                          <a:effectLst/>
                          <a:uLnTx/>
                          <a:uFillTx/>
                          <a:latin typeface="+mj-lt"/>
                          <a:ea typeface="+mn-ea"/>
                          <a:cs typeface="+mn-cs"/>
                        </a:rPr>
                        <a:t>Base+S</a:t>
                      </a:r>
                      <a:r>
                        <a:rPr kumimoji="0" lang="en-US" sz="1800" b="0" i="0" u="none" strike="noStrike" kern="1200" cap="none" spc="0" normalizeH="0" baseline="0" noProof="0" dirty="0">
                          <a:ln>
                            <a:noFill/>
                          </a:ln>
                          <a:solidFill>
                            <a:srgbClr val="282828"/>
                          </a:solidFill>
                          <a:effectLst/>
                          <a:uLnTx/>
                          <a:uFillTx/>
                          <a:latin typeface="+mj-lt"/>
                          <a:ea typeface="+mn-ea"/>
                          <a:cs typeface="+mn-cs"/>
                        </a:rPr>
                        <a:t>) 8.5</a:t>
                      </a:r>
                    </a:p>
                  </a:txBody>
                  <a:tcPr>
                    <a:lnL w="12700" cap="flat" cmpd="sng" algn="ctr">
                      <a:solidFill>
                        <a:srgbClr val="414244"/>
                      </a:solidFill>
                      <a:prstDash val="solid"/>
                      <a:round/>
                      <a:headEnd type="none" w="med" len="med"/>
                      <a:tailEnd type="none" w="med" len="med"/>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127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tc>
                  <a:txBody>
                    <a:bodyPr/>
                    <a:lstStyle/>
                    <a:p>
                      <a:r>
                        <a:rPr lang="pt-BR" sz="1800" b="0" dirty="0">
                          <a:solidFill>
                            <a:schemeClr val="tx1"/>
                          </a:solidFill>
                          <a:latin typeface="+mj-lt"/>
                        </a:rPr>
                        <a:t>CVSS:4.0/AV:L/AC:L/AT:N/PR:N/UI:P/VC:H/VI:H/VA:H/SC:N/SI:N/SA:N/</a:t>
                      </a:r>
                      <a:r>
                        <a:rPr lang="pt-BR" sz="1800" b="1" dirty="0">
                          <a:solidFill>
                            <a:schemeClr val="accent6"/>
                          </a:solidFill>
                          <a:latin typeface="+mj-lt"/>
                        </a:rPr>
                        <a:t>S:P</a:t>
                      </a:r>
                      <a:endParaRPr lang="en-US" sz="1800" b="1" dirty="0">
                        <a:solidFill>
                          <a:schemeClr val="accent6"/>
                        </a:solidFill>
                        <a:latin typeface="+mj-lt"/>
                      </a:endParaRPr>
                    </a:p>
                  </a:txBody>
                  <a:tcPr>
                    <a:lnL w="12700" cap="flat" cmpd="sng" algn="ctr">
                      <a:solidFill>
                        <a:srgbClr val="414244"/>
                      </a:solidFill>
                      <a:prstDash val="solid"/>
                      <a:round/>
                      <a:headEnd type="none" w="med" len="med"/>
                      <a:tailEnd type="none" w="med" len="med"/>
                    </a:lnL>
                    <a:lnR w="12700" cmpd="sng">
                      <a:solidFill>
                        <a:srgbClr val="414244"/>
                      </a:solidFill>
                    </a:lnR>
                    <a:lnT w="38100" cap="flat" cmpd="sng" algn="ctr">
                      <a:solidFill>
                        <a:srgbClr val="414244"/>
                      </a:solidFill>
                      <a:prstDash val="solid"/>
                      <a:round/>
                      <a:headEnd type="none" w="med" len="med"/>
                      <a:tailEnd type="none" w="med" len="med"/>
                    </a:lnT>
                    <a:lnB w="12700" cmpd="sng">
                      <a:solidFill>
                        <a:srgbClr val="414244"/>
                      </a:solidFill>
                    </a:lnB>
                    <a:lnTlToBr w="12700" cmpd="sng">
                      <a:noFill/>
                      <a:prstDash val="solid"/>
                    </a:lnTlToBr>
                    <a:lnBlToTr w="12700" cmpd="sng">
                      <a:noFill/>
                      <a:prstDash val="solid"/>
                    </a:lnBlToTr>
                    <a:solidFill>
                      <a:srgbClr val="00BCEB">
                        <a:tint val="20000"/>
                      </a:srgbClr>
                    </a:solidFill>
                  </a:tcPr>
                </a:tc>
                <a:extLst>
                  <a:ext uri="{0D108BD9-81ED-4DB2-BD59-A6C34878D82A}">
                    <a16:rowId xmlns:a16="http://schemas.microsoft.com/office/drawing/2014/main" val="502167397"/>
                  </a:ext>
                </a:extLst>
              </a:tr>
            </a:tbl>
          </a:graphicData>
        </a:graphic>
      </p:graphicFrame>
    </p:spTree>
    <p:extLst>
      <p:ext uri="{BB962C8B-B14F-4D97-AF65-F5344CB8AC3E}">
        <p14:creationId xmlns:p14="http://schemas.microsoft.com/office/powerpoint/2010/main" val="3141568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345EF672-0C02-F44F-DE09-39171A6365D9}"/>
              </a:ext>
            </a:extLst>
          </p:cNvPr>
          <p:cNvSpPr>
            <a:spLocks noChangeAspect="1"/>
          </p:cNvSpPr>
          <p:nvPr/>
        </p:nvSpPr>
        <p:spPr>
          <a:xfrm>
            <a:off x="681038" y="1489075"/>
            <a:ext cx="605414" cy="605416"/>
          </a:xfrm>
          <a:prstGeom prst="ellipse">
            <a:avLst/>
          </a:pr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51AF"/>
                </a:solidFill>
                <a:effectLst/>
                <a:uLnTx/>
                <a:uFillTx/>
                <a:latin typeface="Tenorite"/>
                <a:ea typeface="+mn-ea"/>
                <a:cs typeface="CiscoSansTT" panose="020B0503020201020303" pitchFamily="34" charset="0"/>
              </a:rPr>
              <a:t>1</a:t>
            </a:r>
          </a:p>
        </p:txBody>
      </p:sp>
      <p:sp>
        <p:nvSpPr>
          <p:cNvPr id="6" name="Oval 5">
            <a:extLst>
              <a:ext uri="{FF2B5EF4-FFF2-40B4-BE49-F238E27FC236}">
                <a16:creationId xmlns:a16="http://schemas.microsoft.com/office/drawing/2014/main" id="{31F1D6B7-1D0E-C664-CAD7-C7866CBF6BC0}"/>
              </a:ext>
            </a:extLst>
          </p:cNvPr>
          <p:cNvSpPr>
            <a:spLocks noChangeAspect="1"/>
          </p:cNvSpPr>
          <p:nvPr/>
        </p:nvSpPr>
        <p:spPr>
          <a:xfrm>
            <a:off x="681038" y="2431507"/>
            <a:ext cx="605414" cy="605416"/>
          </a:xfrm>
          <a:prstGeom prst="ellipse">
            <a:avLst/>
          </a:pr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51AF"/>
                </a:solidFill>
                <a:effectLst/>
                <a:uLnTx/>
                <a:uFillTx/>
                <a:latin typeface="Tenorite"/>
                <a:ea typeface="+mn-ea"/>
                <a:cs typeface="CiscoSansTT" panose="020B0503020201020303" pitchFamily="34" charset="0"/>
              </a:rPr>
              <a:t>2</a:t>
            </a:r>
          </a:p>
        </p:txBody>
      </p:sp>
      <p:sp>
        <p:nvSpPr>
          <p:cNvPr id="7" name="Oval 6">
            <a:extLst>
              <a:ext uri="{FF2B5EF4-FFF2-40B4-BE49-F238E27FC236}">
                <a16:creationId xmlns:a16="http://schemas.microsoft.com/office/drawing/2014/main" id="{AE76CB14-3ABC-69DD-4674-5992D2EDFA48}"/>
              </a:ext>
            </a:extLst>
          </p:cNvPr>
          <p:cNvSpPr>
            <a:spLocks noChangeAspect="1"/>
          </p:cNvSpPr>
          <p:nvPr/>
        </p:nvSpPr>
        <p:spPr>
          <a:xfrm>
            <a:off x="681038" y="3373939"/>
            <a:ext cx="605414" cy="605416"/>
          </a:xfrm>
          <a:prstGeom prst="ellipse">
            <a:avLst/>
          </a:pr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51AF"/>
                </a:solidFill>
                <a:effectLst/>
                <a:uLnTx/>
                <a:uFillTx/>
                <a:latin typeface="Tenorite"/>
                <a:ea typeface="+mn-ea"/>
                <a:cs typeface="CiscoSansTT" panose="020B0503020201020303" pitchFamily="34" charset="0"/>
              </a:rPr>
              <a:t>3</a:t>
            </a:r>
          </a:p>
        </p:txBody>
      </p:sp>
      <p:sp>
        <p:nvSpPr>
          <p:cNvPr id="10" name="TextBox 9">
            <a:extLst>
              <a:ext uri="{FF2B5EF4-FFF2-40B4-BE49-F238E27FC236}">
                <a16:creationId xmlns:a16="http://schemas.microsoft.com/office/drawing/2014/main" id="{4E25CCF6-3096-1C87-DC72-5FEF6B6D4462}"/>
              </a:ext>
            </a:extLst>
          </p:cNvPr>
          <p:cNvSpPr txBox="1"/>
          <p:nvPr/>
        </p:nvSpPr>
        <p:spPr>
          <a:xfrm>
            <a:off x="1367860" y="3384259"/>
            <a:ext cx="3498780" cy="584775"/>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14244"/>
                </a:solidFill>
                <a:effectLst/>
                <a:uLnTx/>
                <a:uFillTx/>
                <a:latin typeface="Tenorite"/>
                <a:ea typeface="+mn-ea"/>
                <a:cs typeface="+mn-cs"/>
              </a:rPr>
              <a:t>Score Transitions</a:t>
            </a:r>
            <a:endParaRPr kumimoji="0" lang="pl-PL" sz="3200" b="0" i="0" u="none" strike="noStrike" kern="1200" cap="none" spc="0" normalizeH="0" baseline="0" noProof="0" dirty="0">
              <a:ln>
                <a:noFill/>
              </a:ln>
              <a:solidFill>
                <a:srgbClr val="414244"/>
              </a:solidFill>
              <a:effectLst/>
              <a:uLnTx/>
              <a:uFillTx/>
              <a:latin typeface="Tenorite"/>
              <a:ea typeface="+mn-ea"/>
              <a:cs typeface="+mn-cs"/>
            </a:endParaRPr>
          </a:p>
        </p:txBody>
      </p:sp>
      <p:sp>
        <p:nvSpPr>
          <p:cNvPr id="11" name="Oval 10">
            <a:extLst>
              <a:ext uri="{FF2B5EF4-FFF2-40B4-BE49-F238E27FC236}">
                <a16:creationId xmlns:a16="http://schemas.microsoft.com/office/drawing/2014/main" id="{3062C95C-A556-308B-E1D5-3102EEF012D5}"/>
              </a:ext>
            </a:extLst>
          </p:cNvPr>
          <p:cNvSpPr>
            <a:spLocks noChangeAspect="1"/>
          </p:cNvSpPr>
          <p:nvPr/>
        </p:nvSpPr>
        <p:spPr>
          <a:xfrm>
            <a:off x="6091237" y="1489075"/>
            <a:ext cx="605414" cy="605416"/>
          </a:xfrm>
          <a:prstGeom prst="ellipse">
            <a:avLst/>
          </a:pr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51AF"/>
                </a:solidFill>
                <a:effectLst/>
                <a:uLnTx/>
                <a:uFillTx/>
                <a:latin typeface="Tenorite"/>
                <a:ea typeface="+mn-ea"/>
                <a:cs typeface="CiscoSansTT" panose="020B0503020201020303" pitchFamily="34" charset="0"/>
              </a:rPr>
              <a:t>4</a:t>
            </a:r>
          </a:p>
        </p:txBody>
      </p:sp>
      <p:sp>
        <p:nvSpPr>
          <p:cNvPr id="12" name="Oval 11">
            <a:extLst>
              <a:ext uri="{FF2B5EF4-FFF2-40B4-BE49-F238E27FC236}">
                <a16:creationId xmlns:a16="http://schemas.microsoft.com/office/drawing/2014/main" id="{5704B8ED-8502-E6F9-82FE-A930CD9CDEBC}"/>
              </a:ext>
            </a:extLst>
          </p:cNvPr>
          <p:cNvSpPr>
            <a:spLocks noChangeAspect="1"/>
          </p:cNvSpPr>
          <p:nvPr/>
        </p:nvSpPr>
        <p:spPr>
          <a:xfrm>
            <a:off x="6091237" y="2431507"/>
            <a:ext cx="605414" cy="605416"/>
          </a:xfrm>
          <a:prstGeom prst="ellipse">
            <a:avLst/>
          </a:pr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51AF"/>
                </a:solidFill>
                <a:effectLst/>
                <a:uLnTx/>
                <a:uFillTx/>
                <a:latin typeface="Tenorite"/>
                <a:ea typeface="+mn-ea"/>
                <a:cs typeface="CiscoSansTT" panose="020B0503020201020303" pitchFamily="34" charset="0"/>
              </a:rPr>
              <a:t>5</a:t>
            </a:r>
          </a:p>
        </p:txBody>
      </p:sp>
      <p:sp>
        <p:nvSpPr>
          <p:cNvPr id="14" name="TextBox 13">
            <a:extLst>
              <a:ext uri="{FF2B5EF4-FFF2-40B4-BE49-F238E27FC236}">
                <a16:creationId xmlns:a16="http://schemas.microsoft.com/office/drawing/2014/main" id="{7932450D-ED37-A5A1-4846-6468485D2FB2}"/>
              </a:ext>
            </a:extLst>
          </p:cNvPr>
          <p:cNvSpPr txBox="1"/>
          <p:nvPr/>
        </p:nvSpPr>
        <p:spPr>
          <a:xfrm>
            <a:off x="6778058" y="1499395"/>
            <a:ext cx="3300662" cy="584775"/>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14244"/>
                </a:solidFill>
                <a:effectLst/>
                <a:uLnTx/>
                <a:uFillTx/>
                <a:latin typeface="Tenorite"/>
                <a:ea typeface="+mn-ea"/>
                <a:cs typeface="+mn-cs"/>
              </a:rPr>
              <a:t>Metric Guidance</a:t>
            </a:r>
            <a:endParaRPr kumimoji="0" lang="pl-PL" sz="3200" b="0" i="0" u="none" strike="noStrike" kern="1200" cap="none" spc="0" normalizeH="0" baseline="0" noProof="0" dirty="0">
              <a:ln>
                <a:noFill/>
              </a:ln>
              <a:solidFill>
                <a:srgbClr val="414244"/>
              </a:solidFill>
              <a:effectLst/>
              <a:uLnTx/>
              <a:uFillTx/>
              <a:latin typeface="Tenorite"/>
              <a:ea typeface="+mn-ea"/>
              <a:cs typeface="+mn-cs"/>
            </a:endParaRPr>
          </a:p>
        </p:txBody>
      </p:sp>
      <p:sp>
        <p:nvSpPr>
          <p:cNvPr id="15" name="TextBox 14">
            <a:extLst>
              <a:ext uri="{FF2B5EF4-FFF2-40B4-BE49-F238E27FC236}">
                <a16:creationId xmlns:a16="http://schemas.microsoft.com/office/drawing/2014/main" id="{7E6DFD94-8F49-1DA4-92A0-80CB6D52CE4E}"/>
              </a:ext>
            </a:extLst>
          </p:cNvPr>
          <p:cNvSpPr txBox="1"/>
          <p:nvPr/>
        </p:nvSpPr>
        <p:spPr>
          <a:xfrm>
            <a:off x="6778058" y="2441827"/>
            <a:ext cx="4046082" cy="584775"/>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14244"/>
                </a:solidFill>
                <a:effectLst/>
                <a:uLnTx/>
                <a:uFillTx/>
                <a:latin typeface="Tenorite"/>
                <a:ea typeface="+mn-ea"/>
                <a:cs typeface="+mn-cs"/>
              </a:rPr>
              <a:t>Supplemental Metrics</a:t>
            </a:r>
          </a:p>
        </p:txBody>
      </p:sp>
      <p:sp>
        <p:nvSpPr>
          <p:cNvPr id="17" name="TextBox 16">
            <a:extLst>
              <a:ext uri="{FF2B5EF4-FFF2-40B4-BE49-F238E27FC236}">
                <a16:creationId xmlns:a16="http://schemas.microsoft.com/office/drawing/2014/main" id="{43290C75-2A55-D123-951F-6A54B178E835}"/>
              </a:ext>
            </a:extLst>
          </p:cNvPr>
          <p:cNvSpPr txBox="1"/>
          <p:nvPr/>
        </p:nvSpPr>
        <p:spPr>
          <a:xfrm>
            <a:off x="686013" y="325454"/>
            <a:ext cx="321259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D274D"/>
                </a:solidFill>
                <a:effectLst/>
                <a:uLnTx/>
                <a:uFillTx/>
                <a:latin typeface="Tenorite"/>
                <a:ea typeface="+mn-ea"/>
                <a:cs typeface="+mn-cs"/>
              </a:rPr>
              <a:t>Agenda</a:t>
            </a:r>
          </a:p>
        </p:txBody>
      </p:sp>
      <p:sp>
        <p:nvSpPr>
          <p:cNvPr id="21" name="TextBox 20">
            <a:extLst>
              <a:ext uri="{FF2B5EF4-FFF2-40B4-BE49-F238E27FC236}">
                <a16:creationId xmlns:a16="http://schemas.microsoft.com/office/drawing/2014/main" id="{58DC659D-17EE-345A-F827-49EBA2F0EFA5}"/>
              </a:ext>
            </a:extLst>
          </p:cNvPr>
          <p:cNvSpPr txBox="1"/>
          <p:nvPr/>
        </p:nvSpPr>
        <p:spPr>
          <a:xfrm>
            <a:off x="1367860" y="2482741"/>
            <a:ext cx="3622354"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14244"/>
                </a:solidFill>
                <a:effectLst/>
                <a:uLnTx/>
                <a:uFillTx/>
                <a:latin typeface="Tenorite"/>
                <a:ea typeface="+mn-ea"/>
                <a:cs typeface="+mn-cs"/>
              </a:rPr>
              <a:t>What is CVSS v4.0</a:t>
            </a:r>
          </a:p>
        </p:txBody>
      </p:sp>
      <p:sp>
        <p:nvSpPr>
          <p:cNvPr id="23" name="TextBox 22">
            <a:extLst>
              <a:ext uri="{FF2B5EF4-FFF2-40B4-BE49-F238E27FC236}">
                <a16:creationId xmlns:a16="http://schemas.microsoft.com/office/drawing/2014/main" id="{EAB77E9A-03D2-7A01-2C89-38CE4B12BB97}"/>
              </a:ext>
            </a:extLst>
          </p:cNvPr>
          <p:cNvSpPr txBox="1"/>
          <p:nvPr/>
        </p:nvSpPr>
        <p:spPr>
          <a:xfrm>
            <a:off x="1367859" y="1503786"/>
            <a:ext cx="2530746"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14244"/>
                </a:solidFill>
                <a:effectLst/>
                <a:uLnTx/>
                <a:uFillTx/>
                <a:latin typeface="Tenorite"/>
                <a:ea typeface="+mn-ea"/>
                <a:cs typeface="+mn-cs"/>
              </a:rPr>
              <a:t>Introduction</a:t>
            </a:r>
          </a:p>
        </p:txBody>
      </p:sp>
      <p:sp>
        <p:nvSpPr>
          <p:cNvPr id="2" name="Oval 1">
            <a:extLst>
              <a:ext uri="{FF2B5EF4-FFF2-40B4-BE49-F238E27FC236}">
                <a16:creationId xmlns:a16="http://schemas.microsoft.com/office/drawing/2014/main" id="{3E613324-623C-C46C-3717-F218BC4ED144}"/>
              </a:ext>
            </a:extLst>
          </p:cNvPr>
          <p:cNvSpPr>
            <a:spLocks noChangeAspect="1"/>
          </p:cNvSpPr>
          <p:nvPr/>
        </p:nvSpPr>
        <p:spPr>
          <a:xfrm>
            <a:off x="6091236" y="3332841"/>
            <a:ext cx="605414" cy="605416"/>
          </a:xfrm>
          <a:prstGeom prst="ellipse">
            <a:avLst/>
          </a:pr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51AF"/>
                </a:solidFill>
                <a:effectLst/>
                <a:uLnTx/>
                <a:uFillTx/>
                <a:latin typeface="Tenorite"/>
                <a:ea typeface="+mn-ea"/>
                <a:cs typeface="CiscoSansTT" panose="020B0503020201020303" pitchFamily="34" charset="0"/>
              </a:rPr>
              <a:t>6</a:t>
            </a:r>
          </a:p>
        </p:txBody>
      </p:sp>
      <p:sp>
        <p:nvSpPr>
          <p:cNvPr id="3" name="TextBox 2">
            <a:extLst>
              <a:ext uri="{FF2B5EF4-FFF2-40B4-BE49-F238E27FC236}">
                <a16:creationId xmlns:a16="http://schemas.microsoft.com/office/drawing/2014/main" id="{4861795A-94B0-8B61-4088-53AC99BCDB58}"/>
              </a:ext>
            </a:extLst>
          </p:cNvPr>
          <p:cNvSpPr txBox="1"/>
          <p:nvPr/>
        </p:nvSpPr>
        <p:spPr>
          <a:xfrm>
            <a:off x="6778058" y="3343162"/>
            <a:ext cx="3222468" cy="584775"/>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14244"/>
                </a:solidFill>
                <a:effectLst/>
                <a:uLnTx/>
                <a:uFillTx/>
                <a:latin typeface="Tenorite"/>
                <a:ea typeface="+mn-ea"/>
                <a:cs typeface="+mn-cs"/>
              </a:rPr>
              <a:t>Resources</a:t>
            </a:r>
          </a:p>
        </p:txBody>
      </p:sp>
    </p:spTree>
    <p:extLst>
      <p:ext uri="{BB962C8B-B14F-4D97-AF65-F5344CB8AC3E}">
        <p14:creationId xmlns:p14="http://schemas.microsoft.com/office/powerpoint/2010/main" val="2591441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0B61EBB-9263-4C94-8BD3-CC07478DB925}"/>
              </a:ext>
            </a:extLst>
          </p:cNvPr>
          <p:cNvSpPr>
            <a:spLocks noGrp="1"/>
          </p:cNvSpPr>
          <p:nvPr>
            <p:ph type="body" sz="quarter" idx="10"/>
          </p:nvPr>
        </p:nvSpPr>
        <p:spPr/>
        <p:txBody>
          <a:bodyPr/>
          <a:lstStyle/>
          <a:p>
            <a:pPr marL="84664" indent="0">
              <a:buNone/>
            </a:pPr>
            <a:r>
              <a:rPr lang="en-US" dirty="0"/>
              <a:t>Recovery: </a:t>
            </a:r>
            <a:r>
              <a:rPr lang="en-US" i="1" dirty="0"/>
              <a:t>…describes the resilience of a system to recover services, in terms of performance and availability, after an attack has been performed…</a:t>
            </a:r>
          </a:p>
          <a:p>
            <a:pPr marL="84664" indent="0">
              <a:buNone/>
            </a:pPr>
            <a:r>
              <a:rPr lang="en-US" dirty="0"/>
              <a:t>CVE-2016-5729: Lenovo </a:t>
            </a:r>
            <a:r>
              <a:rPr lang="en-US" dirty="0" err="1"/>
              <a:t>Thinkpwn</a:t>
            </a:r>
            <a:r>
              <a:rPr lang="en-US" dirty="0"/>
              <a:t> Exploit</a:t>
            </a:r>
          </a:p>
          <a:p>
            <a:pPr marL="84664" indent="0">
              <a:buNone/>
            </a:pPr>
            <a:r>
              <a:rPr lang="en-US" sz="2000" dirty="0"/>
              <a:t>The attacker could ... prevent recovery of the system ... and locking down the system.</a:t>
            </a:r>
          </a:p>
        </p:txBody>
      </p:sp>
      <p:sp>
        <p:nvSpPr>
          <p:cNvPr id="3" name="Title 2">
            <a:extLst>
              <a:ext uri="{FF2B5EF4-FFF2-40B4-BE49-F238E27FC236}">
                <a16:creationId xmlns:a16="http://schemas.microsoft.com/office/drawing/2014/main" id="{28E3562E-F009-48AC-B507-E0A2DC7B9733}"/>
              </a:ext>
            </a:extLst>
          </p:cNvPr>
          <p:cNvSpPr>
            <a:spLocks noGrp="1"/>
          </p:cNvSpPr>
          <p:nvPr>
            <p:ph type="title"/>
          </p:nvPr>
        </p:nvSpPr>
        <p:spPr/>
        <p:txBody>
          <a:bodyPr/>
          <a:lstStyle/>
          <a:p>
            <a:r>
              <a:rPr lang="en-US" sz="5400" dirty="0"/>
              <a:t>Focus on: Recovery</a:t>
            </a:r>
          </a:p>
        </p:txBody>
      </p:sp>
      <p:graphicFrame>
        <p:nvGraphicFramePr>
          <p:cNvPr id="5" name="Table 4">
            <a:extLst>
              <a:ext uri="{FF2B5EF4-FFF2-40B4-BE49-F238E27FC236}">
                <a16:creationId xmlns:a16="http://schemas.microsoft.com/office/drawing/2014/main" id="{1CDE91E6-1165-EE26-C09E-EA85FC8AE3D6}"/>
              </a:ext>
            </a:extLst>
          </p:cNvPr>
          <p:cNvGraphicFramePr>
            <a:graphicFrameLocks noGrp="1"/>
          </p:cNvGraphicFramePr>
          <p:nvPr>
            <p:extLst>
              <p:ext uri="{D42A27DB-BD31-4B8C-83A1-F6EECF244321}">
                <p14:modId xmlns:p14="http://schemas.microsoft.com/office/powerpoint/2010/main" val="2616432972"/>
              </p:ext>
            </p:extLst>
          </p:nvPr>
        </p:nvGraphicFramePr>
        <p:xfrm>
          <a:off x="709852" y="4682066"/>
          <a:ext cx="10070381" cy="1112520"/>
        </p:xfrm>
        <a:graphic>
          <a:graphicData uri="http://schemas.openxmlformats.org/drawingml/2006/table">
            <a:tbl>
              <a:tblPr firstRow="1" bandRow="1"/>
              <a:tblGrid>
                <a:gridCol w="1890450">
                  <a:extLst>
                    <a:ext uri="{9D8B030D-6E8A-4147-A177-3AD203B41FA5}">
                      <a16:colId xmlns:a16="http://schemas.microsoft.com/office/drawing/2014/main" val="1266254359"/>
                    </a:ext>
                  </a:extLst>
                </a:gridCol>
                <a:gridCol w="8179931">
                  <a:extLst>
                    <a:ext uri="{9D8B030D-6E8A-4147-A177-3AD203B41FA5}">
                      <a16:colId xmlns:a16="http://schemas.microsoft.com/office/drawing/2014/main" val="3205820693"/>
                    </a:ext>
                  </a:extLst>
                </a:gridCol>
              </a:tblGrid>
              <a:tr h="370840">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Numeric Score</a:t>
                      </a:r>
                    </a:p>
                  </a:txBody>
                  <a:tcPr>
                    <a:lnL w="12700" cap="flat" cmpd="sng" algn="ctr">
                      <a:solidFill>
                        <a:srgbClr val="414244"/>
                      </a:solidFill>
                      <a:prstDash val="solid"/>
                      <a:round/>
                      <a:headEnd type="none" w="med" len="med"/>
                      <a:tailEnd type="none" w="med" len="med"/>
                    </a:lnL>
                    <a:lnR w="12700" cmpd="sng">
                      <a:solidFill>
                        <a:srgbClr val="414244"/>
                      </a:solidFill>
                    </a:lnR>
                    <a:lnT w="12700" cmpd="sng">
                      <a:solidFill>
                        <a:srgbClr val="414244"/>
                      </a:solidFill>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solidFill>
                  </a:tcPr>
                </a:tc>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j-lt"/>
                        </a:rPr>
                        <a:t>Vector String</a:t>
                      </a:r>
                    </a:p>
                  </a:txBody>
                  <a:tcPr>
                    <a:lnL w="12700" cmpd="sng">
                      <a:solidFill>
                        <a:srgbClr val="414244"/>
                      </a:solidFill>
                    </a:lnL>
                    <a:lnR w="12700" cmpd="sng">
                      <a:solidFill>
                        <a:srgbClr val="414244"/>
                      </a:solidFill>
                    </a:lnR>
                    <a:lnT w="12700" cmpd="sng">
                      <a:solidFill>
                        <a:srgbClr val="414244"/>
                      </a:solidFill>
                    </a:lnT>
                    <a:lnB w="38100" cmpd="sng">
                      <a:solidFill>
                        <a:srgbClr val="414244"/>
                      </a:solidFill>
                    </a:lnB>
                    <a:lnTlToBr w="12700" cmpd="sng">
                      <a:noFill/>
                      <a:prstDash val="solid"/>
                    </a:lnTlToBr>
                    <a:lnBlToTr w="12700" cmpd="sng">
                      <a:noFill/>
                      <a:prstDash val="solid"/>
                    </a:lnBlToTr>
                    <a:solidFill>
                      <a:srgbClr val="00BCEB"/>
                    </a:solidFill>
                  </a:tcPr>
                </a:tc>
                <a:extLst>
                  <a:ext uri="{0D108BD9-81ED-4DB2-BD59-A6C34878D82A}">
                    <a16:rowId xmlns:a16="http://schemas.microsoft.com/office/drawing/2014/main" val="4172165610"/>
                  </a:ext>
                </a:extLst>
              </a:tr>
              <a:tr h="370840">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sz="1800" dirty="0">
                          <a:latin typeface="+mj-lt"/>
                        </a:rPr>
                        <a:t>(v4.0 Base) 9.3</a:t>
                      </a:r>
                    </a:p>
                  </a:txBody>
                  <a:tcPr>
                    <a:lnL w="12700" cap="flat" cmpd="sng" algn="ctr">
                      <a:solidFill>
                        <a:srgbClr val="414244"/>
                      </a:solidFill>
                      <a:prstDash val="solid"/>
                      <a:round/>
                      <a:headEnd type="none" w="med" len="med"/>
                      <a:tailEnd type="none" w="med" len="med"/>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pt-BR" sz="1800" dirty="0">
                          <a:latin typeface="+mj-lt"/>
                        </a:rPr>
                        <a:t>CVSS:4.0/AV:L/AC:L/AT:N/PR:H/UI:N/VC:H/VI:H/VA:H/SC:H/SI:H/SA:H</a:t>
                      </a:r>
                      <a:endParaRPr lang="en-US" sz="1800" b="1" dirty="0">
                        <a:solidFill>
                          <a:schemeClr val="accent6"/>
                        </a:solidFill>
                        <a:latin typeface="+mj-lt"/>
                      </a:endParaRPr>
                    </a:p>
                  </a:txBody>
                  <a:tcPr>
                    <a:lnL w="12700" cap="flat" cmpd="sng" algn="ctr">
                      <a:solidFill>
                        <a:srgbClr val="414244"/>
                      </a:solidFill>
                      <a:prstDash val="solid"/>
                      <a:round/>
                      <a:headEnd type="none" w="med" len="med"/>
                      <a:tailEnd type="none" w="med" len="med"/>
                    </a:lnL>
                    <a:lnR w="12700" cmpd="sng">
                      <a:solidFill>
                        <a:srgbClr val="414244"/>
                      </a:solidFill>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extLst>
                  <a:ext uri="{0D108BD9-81ED-4DB2-BD59-A6C34878D82A}">
                    <a16:rowId xmlns:a16="http://schemas.microsoft.com/office/drawing/2014/main" val="1742685911"/>
                  </a:ext>
                </a:extLst>
              </a:tr>
              <a:tr h="370840">
                <a:tc>
                  <a:txBody>
                    <a:bodyPr/>
                    <a:lstStyle/>
                    <a:p>
                      <a:r>
                        <a:rPr lang="en-US" sz="1800" dirty="0">
                          <a:latin typeface="+mj-lt"/>
                        </a:rPr>
                        <a:t>(v4.0 </a:t>
                      </a:r>
                      <a:r>
                        <a:rPr lang="en-US" sz="1800" dirty="0" err="1">
                          <a:latin typeface="+mj-lt"/>
                        </a:rPr>
                        <a:t>Base+S</a:t>
                      </a:r>
                      <a:r>
                        <a:rPr lang="en-US" sz="1800" dirty="0">
                          <a:latin typeface="+mj-lt"/>
                        </a:rPr>
                        <a:t>) 9.3</a:t>
                      </a:r>
                    </a:p>
                  </a:txBody>
                  <a:tcPr>
                    <a:lnL w="12700" cap="flat" cmpd="sng" algn="ctr">
                      <a:solidFill>
                        <a:srgbClr val="414244"/>
                      </a:solidFill>
                      <a:prstDash val="solid"/>
                      <a:round/>
                      <a:headEnd type="none" w="med" len="med"/>
                      <a:tailEnd type="none" w="med" len="med"/>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tc>
                  <a:txBody>
                    <a:bodyPr/>
                    <a:lstStyle/>
                    <a:p>
                      <a:r>
                        <a:rPr lang="pt-BR" sz="1800" dirty="0">
                          <a:latin typeface="+mj-lt"/>
                        </a:rPr>
                        <a:t>CVSS:4.0/AV:L/AC:L/AT:N/PR:H/UI:N/VC:H/VI:H/VA:H/SC:H/SI:H/SA:H/</a:t>
                      </a:r>
                      <a:r>
                        <a:rPr lang="pt-BR" sz="1800" b="1" dirty="0">
                          <a:solidFill>
                            <a:schemeClr val="accent6"/>
                          </a:solidFill>
                          <a:latin typeface="+mj-lt"/>
                        </a:rPr>
                        <a:t>R:I</a:t>
                      </a:r>
                      <a:endParaRPr lang="en-US" sz="1800" b="1" dirty="0">
                        <a:solidFill>
                          <a:schemeClr val="accent6"/>
                        </a:solidFill>
                        <a:latin typeface="+mj-lt"/>
                      </a:endParaRPr>
                    </a:p>
                  </a:txBody>
                  <a:tcPr>
                    <a:lnL w="12700" cap="flat" cmpd="sng" algn="ctr">
                      <a:solidFill>
                        <a:srgbClr val="414244"/>
                      </a:solidFill>
                      <a:prstDash val="solid"/>
                      <a:round/>
                      <a:headEnd type="none" w="med" len="med"/>
                      <a:tailEnd type="none" w="med" len="med"/>
                    </a:lnL>
                    <a:lnR w="12700" cmpd="sng">
                      <a:solidFill>
                        <a:srgbClr val="414244"/>
                      </a:solidFill>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extLst>
                  <a:ext uri="{0D108BD9-81ED-4DB2-BD59-A6C34878D82A}">
                    <a16:rowId xmlns:a16="http://schemas.microsoft.com/office/drawing/2014/main" val="1799381578"/>
                  </a:ext>
                </a:extLst>
              </a:tr>
            </a:tbl>
          </a:graphicData>
        </a:graphic>
      </p:graphicFrame>
    </p:spTree>
    <p:extLst>
      <p:ext uri="{BB962C8B-B14F-4D97-AF65-F5344CB8AC3E}">
        <p14:creationId xmlns:p14="http://schemas.microsoft.com/office/powerpoint/2010/main" val="3170540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0B61EBB-9263-4C94-8BD3-CC07478DB925}"/>
              </a:ext>
            </a:extLst>
          </p:cNvPr>
          <p:cNvSpPr>
            <a:spLocks noGrp="1"/>
          </p:cNvSpPr>
          <p:nvPr>
            <p:ph type="body" sz="quarter" idx="10"/>
          </p:nvPr>
        </p:nvSpPr>
        <p:spPr/>
        <p:txBody>
          <a:bodyPr/>
          <a:lstStyle/>
          <a:p>
            <a:pPr marL="84664" indent="0">
              <a:buNone/>
            </a:pPr>
            <a:r>
              <a:rPr lang="en-US" dirty="0"/>
              <a:t>To facilitate a standardized method to incorporate additional provider-supplied assessment, an optional “pass-through” Supplemental Metric called Provider Urgency is available.</a:t>
            </a:r>
          </a:p>
          <a:p>
            <a:pPr marL="84664" indent="0">
              <a:buNone/>
            </a:pPr>
            <a:r>
              <a:rPr lang="en-US" dirty="0"/>
              <a:t>CVE-2099-10001: 2099-01 Security Bulletin: Junos: RPD core due to receipt of BGP UPDATE with malformed optional transitive attributes </a:t>
            </a:r>
          </a:p>
          <a:p>
            <a:pPr marL="84664" indent="0">
              <a:buNone/>
            </a:pPr>
            <a:r>
              <a:rPr lang="en-US" sz="1800" dirty="0"/>
              <a:t>A BGP UPDATE containing a specifically crafted set of transitive attributes can cause the RPD routing process to crash and restart. The RPD process crashes immediately upon receipt of the BGP UPDATE, resulting in a Denial of Service (DoS) of the router.</a:t>
            </a:r>
          </a:p>
          <a:p>
            <a:pPr marL="84664" indent="0">
              <a:buNone/>
            </a:pPr>
            <a:endParaRPr lang="en-US" sz="2000" dirty="0"/>
          </a:p>
        </p:txBody>
      </p:sp>
      <p:sp>
        <p:nvSpPr>
          <p:cNvPr id="3" name="Title 2">
            <a:extLst>
              <a:ext uri="{FF2B5EF4-FFF2-40B4-BE49-F238E27FC236}">
                <a16:creationId xmlns:a16="http://schemas.microsoft.com/office/drawing/2014/main" id="{28E3562E-F009-48AC-B507-E0A2DC7B9733}"/>
              </a:ext>
            </a:extLst>
          </p:cNvPr>
          <p:cNvSpPr>
            <a:spLocks noGrp="1"/>
          </p:cNvSpPr>
          <p:nvPr>
            <p:ph type="title"/>
          </p:nvPr>
        </p:nvSpPr>
        <p:spPr/>
        <p:txBody>
          <a:bodyPr/>
          <a:lstStyle/>
          <a:p>
            <a:r>
              <a:rPr lang="en-US" sz="4800" dirty="0"/>
              <a:t>Focus on: Provider Urgency</a:t>
            </a:r>
          </a:p>
        </p:txBody>
      </p:sp>
      <p:graphicFrame>
        <p:nvGraphicFramePr>
          <p:cNvPr id="5" name="Table 4">
            <a:extLst>
              <a:ext uri="{FF2B5EF4-FFF2-40B4-BE49-F238E27FC236}">
                <a16:creationId xmlns:a16="http://schemas.microsoft.com/office/drawing/2014/main" id="{1CDE91E6-1165-EE26-C09E-EA85FC8AE3D6}"/>
              </a:ext>
            </a:extLst>
          </p:cNvPr>
          <p:cNvGraphicFramePr>
            <a:graphicFrameLocks noGrp="1"/>
          </p:cNvGraphicFramePr>
          <p:nvPr>
            <p:extLst>
              <p:ext uri="{D42A27DB-BD31-4B8C-83A1-F6EECF244321}">
                <p14:modId xmlns:p14="http://schemas.microsoft.com/office/powerpoint/2010/main" val="1088712259"/>
              </p:ext>
            </p:extLst>
          </p:nvPr>
        </p:nvGraphicFramePr>
        <p:xfrm>
          <a:off x="709852" y="5049967"/>
          <a:ext cx="10609789" cy="1112520"/>
        </p:xfrm>
        <a:graphic>
          <a:graphicData uri="http://schemas.openxmlformats.org/drawingml/2006/table">
            <a:tbl>
              <a:tblPr firstRow="1" bandRow="1"/>
              <a:tblGrid>
                <a:gridCol w="1991710">
                  <a:extLst>
                    <a:ext uri="{9D8B030D-6E8A-4147-A177-3AD203B41FA5}">
                      <a16:colId xmlns:a16="http://schemas.microsoft.com/office/drawing/2014/main" val="1266254359"/>
                    </a:ext>
                  </a:extLst>
                </a:gridCol>
                <a:gridCol w="8618079">
                  <a:extLst>
                    <a:ext uri="{9D8B030D-6E8A-4147-A177-3AD203B41FA5}">
                      <a16:colId xmlns:a16="http://schemas.microsoft.com/office/drawing/2014/main" val="3205820693"/>
                    </a:ext>
                  </a:extLst>
                </a:gridCol>
              </a:tblGrid>
              <a:tr h="370840">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n-lt"/>
                        </a:rPr>
                        <a:t>Numeric Score</a:t>
                      </a:r>
                    </a:p>
                  </a:txBody>
                  <a:tcPr>
                    <a:lnL w="12700" cap="flat" cmpd="sng" algn="ctr">
                      <a:solidFill>
                        <a:srgbClr val="414244"/>
                      </a:solidFill>
                      <a:prstDash val="solid"/>
                      <a:round/>
                      <a:headEnd type="none" w="med" len="med"/>
                      <a:tailEnd type="none" w="med" len="med"/>
                    </a:lnL>
                    <a:lnR w="12700" cmpd="sng">
                      <a:solidFill>
                        <a:srgbClr val="414244"/>
                      </a:solidFill>
                    </a:lnR>
                    <a:lnT w="12700" cmpd="sng">
                      <a:solidFill>
                        <a:srgbClr val="414244"/>
                      </a:solidFill>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solidFill>
                  </a:tcPr>
                </a:tc>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sz="1800" dirty="0">
                          <a:latin typeface="+mn-lt"/>
                        </a:rPr>
                        <a:t>Vector String</a:t>
                      </a:r>
                    </a:p>
                  </a:txBody>
                  <a:tcPr>
                    <a:lnL w="12700" cmpd="sng">
                      <a:solidFill>
                        <a:srgbClr val="414244"/>
                      </a:solidFill>
                    </a:lnL>
                    <a:lnR w="12700" cmpd="sng">
                      <a:solidFill>
                        <a:srgbClr val="414244"/>
                      </a:solidFill>
                    </a:lnR>
                    <a:lnT w="12700" cmpd="sng">
                      <a:solidFill>
                        <a:srgbClr val="414244"/>
                      </a:solidFill>
                    </a:lnT>
                    <a:lnB w="38100" cmpd="sng">
                      <a:solidFill>
                        <a:srgbClr val="414244"/>
                      </a:solidFill>
                    </a:lnB>
                    <a:lnTlToBr w="12700" cmpd="sng">
                      <a:noFill/>
                      <a:prstDash val="solid"/>
                    </a:lnTlToBr>
                    <a:lnBlToTr w="12700" cmpd="sng">
                      <a:noFill/>
                      <a:prstDash val="solid"/>
                    </a:lnBlToTr>
                    <a:solidFill>
                      <a:srgbClr val="00BCEB"/>
                    </a:solidFill>
                  </a:tcPr>
                </a:tc>
                <a:extLst>
                  <a:ext uri="{0D108BD9-81ED-4DB2-BD59-A6C34878D82A}">
                    <a16:rowId xmlns:a16="http://schemas.microsoft.com/office/drawing/2014/main" val="41721656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mn-lt"/>
                        </a:rPr>
                        <a:t>(v4.0 Base) 8.7</a:t>
                      </a:r>
                    </a:p>
                  </a:txBody>
                  <a:tcPr>
                    <a:lnL w="12700" cap="flat" cmpd="sng" algn="ctr">
                      <a:solidFill>
                        <a:srgbClr val="414244"/>
                      </a:solidFill>
                      <a:prstDash val="solid"/>
                      <a:round/>
                      <a:headEnd type="none" w="med" len="med"/>
                      <a:tailEnd type="none" w="med" len="med"/>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dirty="0">
                          <a:latin typeface="+mn-lt"/>
                        </a:rPr>
                        <a:t>CVSS:4.0/AV:N/AC:L/AT:N/PR:N/UI:N/VC:N/VI:N/VA:H/SC:N/SI:N/SA:L</a:t>
                      </a:r>
                      <a:endParaRPr lang="en-US" sz="1800" b="1" dirty="0">
                        <a:solidFill>
                          <a:srgbClr val="FF0000"/>
                        </a:solidFill>
                        <a:latin typeface="+mn-lt"/>
                      </a:endParaRPr>
                    </a:p>
                  </a:txBody>
                  <a:tcPr>
                    <a:lnL w="12700" cap="flat" cmpd="sng" algn="ctr">
                      <a:solidFill>
                        <a:srgbClr val="414244"/>
                      </a:solidFill>
                      <a:prstDash val="solid"/>
                      <a:round/>
                      <a:headEnd type="none" w="med" len="med"/>
                      <a:tailEnd type="none" w="med" len="med"/>
                    </a:lnL>
                    <a:lnR w="12700" cmpd="sng">
                      <a:solidFill>
                        <a:srgbClr val="414244"/>
                      </a:solidFill>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extLst>
                  <a:ext uri="{0D108BD9-81ED-4DB2-BD59-A6C34878D82A}">
                    <a16:rowId xmlns:a16="http://schemas.microsoft.com/office/drawing/2014/main" val="1871681575"/>
                  </a:ext>
                </a:extLst>
              </a:tr>
              <a:tr h="370840">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sz="1800" dirty="0">
                          <a:latin typeface="+mn-lt"/>
                        </a:rPr>
                        <a:t>(v4.0 </a:t>
                      </a:r>
                      <a:r>
                        <a:rPr lang="en-US" sz="1800" dirty="0" err="1">
                          <a:latin typeface="+mn-lt"/>
                        </a:rPr>
                        <a:t>Base+S</a:t>
                      </a:r>
                      <a:r>
                        <a:rPr lang="en-US" sz="1800" dirty="0">
                          <a:latin typeface="+mn-lt"/>
                        </a:rPr>
                        <a:t>) 8.7</a:t>
                      </a:r>
                    </a:p>
                  </a:txBody>
                  <a:tcPr>
                    <a:lnL w="12700" cap="flat" cmpd="sng" algn="ctr">
                      <a:solidFill>
                        <a:srgbClr val="414244"/>
                      </a:solidFill>
                      <a:prstDash val="solid"/>
                      <a:round/>
                      <a:headEnd type="none" w="med" len="med"/>
                      <a:tailEnd type="none" w="med" len="med"/>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pt-BR" sz="1800" dirty="0">
                          <a:latin typeface="+mn-lt"/>
                        </a:rPr>
                        <a:t>CVSS:4.0/AV:N/AC:L/AT:N/PR:N/UI:N/VC:N/VI:N/VA:H/SC:N/SI:N/SA:L/</a:t>
                      </a:r>
                      <a:r>
                        <a:rPr lang="pt-BR" sz="1800" dirty="0">
                          <a:solidFill>
                            <a:srgbClr val="FF0000"/>
                          </a:solidFill>
                          <a:latin typeface="+mn-lt"/>
                        </a:rPr>
                        <a:t>AU:N/U:Amber</a:t>
                      </a:r>
                      <a:endParaRPr lang="en-US" sz="1800" b="1" dirty="0">
                        <a:solidFill>
                          <a:srgbClr val="FF0000"/>
                        </a:solidFill>
                        <a:latin typeface="+mn-lt"/>
                      </a:endParaRPr>
                    </a:p>
                  </a:txBody>
                  <a:tcPr>
                    <a:lnL w="12700" cap="flat" cmpd="sng" algn="ctr">
                      <a:solidFill>
                        <a:srgbClr val="414244"/>
                      </a:solidFill>
                      <a:prstDash val="solid"/>
                      <a:round/>
                      <a:headEnd type="none" w="med" len="med"/>
                      <a:tailEnd type="none" w="med" len="med"/>
                    </a:lnL>
                    <a:lnR w="12700" cmpd="sng">
                      <a:solidFill>
                        <a:srgbClr val="414244"/>
                      </a:solidFill>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extLst>
                  <a:ext uri="{0D108BD9-81ED-4DB2-BD59-A6C34878D82A}">
                    <a16:rowId xmlns:a16="http://schemas.microsoft.com/office/drawing/2014/main" val="1742685911"/>
                  </a:ext>
                </a:extLst>
              </a:tr>
            </a:tbl>
          </a:graphicData>
        </a:graphic>
      </p:graphicFrame>
    </p:spTree>
    <p:extLst>
      <p:ext uri="{BB962C8B-B14F-4D97-AF65-F5344CB8AC3E}">
        <p14:creationId xmlns:p14="http://schemas.microsoft.com/office/powerpoint/2010/main" val="1534512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0B61EBB-9263-4C94-8BD3-CC07478DB925}"/>
              </a:ext>
            </a:extLst>
          </p:cNvPr>
          <p:cNvSpPr>
            <a:spLocks noGrp="1"/>
          </p:cNvSpPr>
          <p:nvPr>
            <p:ph type="body" sz="quarter" idx="10"/>
          </p:nvPr>
        </p:nvSpPr>
        <p:spPr/>
        <p:txBody>
          <a:bodyPr/>
          <a:lstStyle/>
          <a:p>
            <a:pPr marL="84664" indent="0">
              <a:buNone/>
            </a:pPr>
            <a:r>
              <a:rPr lang="en-US" dirty="0"/>
              <a:t>CVE-2099-10002: 2099-01 Security Bulletin: Junos: RPD core due to processing and forwarding of BGP UPDATE with malformed optional transitive attributes </a:t>
            </a:r>
          </a:p>
          <a:p>
            <a:pPr marL="84664" indent="0">
              <a:buNone/>
            </a:pPr>
            <a:r>
              <a:rPr lang="en-US" sz="2000" dirty="0"/>
              <a:t>A BGP UPDATE containing a specifically crafted set of transitive attributes can cause the RPD routing process to crash and restart. The RPD process forwards the BGP UPDATE, then crashes and restarts, resulting in a cascade Denial of Service (DoS) of the router, and all downstream routers.</a:t>
            </a:r>
          </a:p>
        </p:txBody>
      </p:sp>
      <p:sp>
        <p:nvSpPr>
          <p:cNvPr id="3" name="Title 2">
            <a:extLst>
              <a:ext uri="{FF2B5EF4-FFF2-40B4-BE49-F238E27FC236}">
                <a16:creationId xmlns:a16="http://schemas.microsoft.com/office/drawing/2014/main" id="{28E3562E-F009-48AC-B507-E0A2DC7B9733}"/>
              </a:ext>
            </a:extLst>
          </p:cNvPr>
          <p:cNvSpPr>
            <a:spLocks noGrp="1"/>
          </p:cNvSpPr>
          <p:nvPr>
            <p:ph type="title"/>
          </p:nvPr>
        </p:nvSpPr>
        <p:spPr/>
        <p:txBody>
          <a:bodyPr/>
          <a:lstStyle/>
          <a:p>
            <a:r>
              <a:rPr lang="en-US" sz="4800" dirty="0"/>
              <a:t>Focus on: Automatable</a:t>
            </a:r>
          </a:p>
        </p:txBody>
      </p:sp>
      <p:graphicFrame>
        <p:nvGraphicFramePr>
          <p:cNvPr id="5" name="Table 4">
            <a:extLst>
              <a:ext uri="{FF2B5EF4-FFF2-40B4-BE49-F238E27FC236}">
                <a16:creationId xmlns:a16="http://schemas.microsoft.com/office/drawing/2014/main" id="{1CDE91E6-1165-EE26-C09E-EA85FC8AE3D6}"/>
              </a:ext>
            </a:extLst>
          </p:cNvPr>
          <p:cNvGraphicFramePr>
            <a:graphicFrameLocks noGrp="1"/>
          </p:cNvGraphicFramePr>
          <p:nvPr>
            <p:extLst>
              <p:ext uri="{D42A27DB-BD31-4B8C-83A1-F6EECF244321}">
                <p14:modId xmlns:p14="http://schemas.microsoft.com/office/powerpoint/2010/main" val="2963082262"/>
              </p:ext>
            </p:extLst>
          </p:nvPr>
        </p:nvGraphicFramePr>
        <p:xfrm>
          <a:off x="703546" y="4972151"/>
          <a:ext cx="10070381" cy="751968"/>
        </p:xfrm>
        <a:graphic>
          <a:graphicData uri="http://schemas.openxmlformats.org/drawingml/2006/table">
            <a:tbl>
              <a:tblPr firstRow="1" bandRow="1"/>
              <a:tblGrid>
                <a:gridCol w="1890450">
                  <a:extLst>
                    <a:ext uri="{9D8B030D-6E8A-4147-A177-3AD203B41FA5}">
                      <a16:colId xmlns:a16="http://schemas.microsoft.com/office/drawing/2014/main" val="1266254359"/>
                    </a:ext>
                  </a:extLst>
                </a:gridCol>
                <a:gridCol w="8179931">
                  <a:extLst>
                    <a:ext uri="{9D8B030D-6E8A-4147-A177-3AD203B41FA5}">
                      <a16:colId xmlns:a16="http://schemas.microsoft.com/office/drawing/2014/main" val="3205820693"/>
                    </a:ext>
                  </a:extLst>
                </a:gridCol>
              </a:tblGrid>
              <a:tr h="370840">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dirty="0"/>
                        <a:t>Numeric Score</a:t>
                      </a:r>
                    </a:p>
                  </a:txBody>
                  <a:tcPr>
                    <a:lnL w="12700" cap="flat" cmpd="sng" algn="ctr">
                      <a:solidFill>
                        <a:srgbClr val="414244"/>
                      </a:solidFill>
                      <a:prstDash val="solid"/>
                      <a:round/>
                      <a:headEnd type="none" w="med" len="med"/>
                      <a:tailEnd type="none" w="med" len="med"/>
                    </a:lnL>
                    <a:lnR w="12700" cmpd="sng">
                      <a:solidFill>
                        <a:srgbClr val="414244"/>
                      </a:solidFill>
                    </a:lnR>
                    <a:lnT w="12700" cmpd="sng">
                      <a:solidFill>
                        <a:srgbClr val="414244"/>
                      </a:solidFill>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solidFill>
                  </a:tcPr>
                </a:tc>
                <a:tc>
                  <a:txBody>
                    <a:bodyPr/>
                    <a:lstStyle>
                      <a:lvl1pPr marL="0" algn="l" defTabSz="914346" rtl="0" eaLnBrk="1" latinLnBrk="0" hangingPunct="1">
                        <a:defRPr sz="1867" b="1" kern="1200">
                          <a:solidFill>
                            <a:schemeClr val="lt1"/>
                          </a:solidFill>
                          <a:latin typeface="CiscoSansTT Light"/>
                        </a:defRPr>
                      </a:lvl1pPr>
                      <a:lvl2pPr marL="457170" algn="l" defTabSz="914346" rtl="0" eaLnBrk="1" latinLnBrk="0" hangingPunct="1">
                        <a:defRPr sz="1867" b="1" kern="1200">
                          <a:solidFill>
                            <a:schemeClr val="lt1"/>
                          </a:solidFill>
                          <a:latin typeface="CiscoSansTT Light"/>
                        </a:defRPr>
                      </a:lvl2pPr>
                      <a:lvl3pPr marL="914346" algn="l" defTabSz="914346" rtl="0" eaLnBrk="1" latinLnBrk="0" hangingPunct="1">
                        <a:defRPr sz="1867" b="1" kern="1200">
                          <a:solidFill>
                            <a:schemeClr val="lt1"/>
                          </a:solidFill>
                          <a:latin typeface="CiscoSansTT Light"/>
                        </a:defRPr>
                      </a:lvl3pPr>
                      <a:lvl4pPr marL="1371519" algn="l" defTabSz="914346" rtl="0" eaLnBrk="1" latinLnBrk="0" hangingPunct="1">
                        <a:defRPr sz="1867" b="1" kern="1200">
                          <a:solidFill>
                            <a:schemeClr val="lt1"/>
                          </a:solidFill>
                          <a:latin typeface="CiscoSansTT Light"/>
                        </a:defRPr>
                      </a:lvl4pPr>
                      <a:lvl5pPr marL="1828694" algn="l" defTabSz="914346" rtl="0" eaLnBrk="1" latinLnBrk="0" hangingPunct="1">
                        <a:defRPr sz="1867" b="1" kern="1200">
                          <a:solidFill>
                            <a:schemeClr val="lt1"/>
                          </a:solidFill>
                          <a:latin typeface="CiscoSansTT Light"/>
                        </a:defRPr>
                      </a:lvl5pPr>
                      <a:lvl6pPr marL="2285864" algn="l" defTabSz="914346" rtl="0" eaLnBrk="1" latinLnBrk="0" hangingPunct="1">
                        <a:defRPr sz="1867" b="1" kern="1200">
                          <a:solidFill>
                            <a:schemeClr val="lt1"/>
                          </a:solidFill>
                          <a:latin typeface="CiscoSansTT Light"/>
                        </a:defRPr>
                      </a:lvl6pPr>
                      <a:lvl7pPr marL="2743041" algn="l" defTabSz="914346" rtl="0" eaLnBrk="1" latinLnBrk="0" hangingPunct="1">
                        <a:defRPr sz="1867" b="1" kern="1200">
                          <a:solidFill>
                            <a:schemeClr val="lt1"/>
                          </a:solidFill>
                          <a:latin typeface="CiscoSansTT Light"/>
                        </a:defRPr>
                      </a:lvl7pPr>
                      <a:lvl8pPr marL="3200213" algn="l" defTabSz="914346" rtl="0" eaLnBrk="1" latinLnBrk="0" hangingPunct="1">
                        <a:defRPr sz="1867" b="1" kern="1200">
                          <a:solidFill>
                            <a:schemeClr val="lt1"/>
                          </a:solidFill>
                          <a:latin typeface="CiscoSansTT Light"/>
                        </a:defRPr>
                      </a:lvl8pPr>
                      <a:lvl9pPr marL="3657389" algn="l" defTabSz="914346" rtl="0" eaLnBrk="1" latinLnBrk="0" hangingPunct="1">
                        <a:defRPr sz="1867" b="1" kern="1200">
                          <a:solidFill>
                            <a:schemeClr val="lt1"/>
                          </a:solidFill>
                          <a:latin typeface="CiscoSansTT Light"/>
                        </a:defRPr>
                      </a:lvl9pPr>
                    </a:lstStyle>
                    <a:p>
                      <a:r>
                        <a:rPr lang="en-US" dirty="0"/>
                        <a:t>Vector String</a:t>
                      </a:r>
                    </a:p>
                  </a:txBody>
                  <a:tcPr>
                    <a:lnL w="12700" cmpd="sng">
                      <a:solidFill>
                        <a:srgbClr val="414244"/>
                      </a:solidFill>
                    </a:lnL>
                    <a:lnR w="12700" cmpd="sng">
                      <a:solidFill>
                        <a:srgbClr val="414244"/>
                      </a:solidFill>
                    </a:lnR>
                    <a:lnT w="12700" cmpd="sng">
                      <a:solidFill>
                        <a:srgbClr val="414244"/>
                      </a:solidFill>
                    </a:lnT>
                    <a:lnB w="38100" cmpd="sng">
                      <a:solidFill>
                        <a:srgbClr val="414244"/>
                      </a:solidFill>
                    </a:lnB>
                    <a:lnTlToBr w="12700" cmpd="sng">
                      <a:noFill/>
                      <a:prstDash val="solid"/>
                    </a:lnTlToBr>
                    <a:lnBlToTr w="12700" cmpd="sng">
                      <a:noFill/>
                      <a:prstDash val="solid"/>
                    </a:lnBlToTr>
                    <a:solidFill>
                      <a:srgbClr val="00BCEB"/>
                    </a:solidFill>
                  </a:tcPr>
                </a:tc>
                <a:extLst>
                  <a:ext uri="{0D108BD9-81ED-4DB2-BD59-A6C34878D82A}">
                    <a16:rowId xmlns:a16="http://schemas.microsoft.com/office/drawing/2014/main" val="4172165610"/>
                  </a:ext>
                </a:extLst>
              </a:tr>
              <a:tr h="370840">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en-US" dirty="0"/>
                        <a:t>(v4.0 Base) 8.7</a:t>
                      </a:r>
                    </a:p>
                  </a:txBody>
                  <a:tcPr>
                    <a:lnL w="12700" cap="flat" cmpd="sng" algn="ctr">
                      <a:solidFill>
                        <a:srgbClr val="414244"/>
                      </a:solidFill>
                      <a:prstDash val="solid"/>
                      <a:round/>
                      <a:headEnd type="none" w="med" len="med"/>
                      <a:tailEnd type="none" w="med" len="med"/>
                    </a:lnL>
                    <a:lnR w="12700" cap="flat" cmpd="sng" algn="ctr">
                      <a:solidFill>
                        <a:srgbClr val="414244"/>
                      </a:solidFill>
                      <a:prstDash val="solid"/>
                      <a:round/>
                      <a:headEnd type="none" w="med" len="med"/>
                      <a:tailEnd type="none" w="med" len="med"/>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tc>
                  <a:txBody>
                    <a:bodyPr/>
                    <a:lstStyle>
                      <a:lvl1pPr marL="0" algn="l" defTabSz="914346" rtl="0" eaLnBrk="1" latinLnBrk="0" hangingPunct="1">
                        <a:defRPr sz="1867" kern="1200">
                          <a:solidFill>
                            <a:schemeClr val="dk1"/>
                          </a:solidFill>
                          <a:latin typeface="CiscoSansTT Light"/>
                        </a:defRPr>
                      </a:lvl1pPr>
                      <a:lvl2pPr marL="457170" algn="l" defTabSz="914346" rtl="0" eaLnBrk="1" latinLnBrk="0" hangingPunct="1">
                        <a:defRPr sz="1867" kern="1200">
                          <a:solidFill>
                            <a:schemeClr val="dk1"/>
                          </a:solidFill>
                          <a:latin typeface="CiscoSansTT Light"/>
                        </a:defRPr>
                      </a:lvl2pPr>
                      <a:lvl3pPr marL="914346" algn="l" defTabSz="914346" rtl="0" eaLnBrk="1" latinLnBrk="0" hangingPunct="1">
                        <a:defRPr sz="1867" kern="1200">
                          <a:solidFill>
                            <a:schemeClr val="dk1"/>
                          </a:solidFill>
                          <a:latin typeface="CiscoSansTT Light"/>
                        </a:defRPr>
                      </a:lvl3pPr>
                      <a:lvl4pPr marL="1371519" algn="l" defTabSz="914346" rtl="0" eaLnBrk="1" latinLnBrk="0" hangingPunct="1">
                        <a:defRPr sz="1867" kern="1200">
                          <a:solidFill>
                            <a:schemeClr val="dk1"/>
                          </a:solidFill>
                          <a:latin typeface="CiscoSansTT Light"/>
                        </a:defRPr>
                      </a:lvl4pPr>
                      <a:lvl5pPr marL="1828694" algn="l" defTabSz="914346" rtl="0" eaLnBrk="1" latinLnBrk="0" hangingPunct="1">
                        <a:defRPr sz="1867" kern="1200">
                          <a:solidFill>
                            <a:schemeClr val="dk1"/>
                          </a:solidFill>
                          <a:latin typeface="CiscoSansTT Light"/>
                        </a:defRPr>
                      </a:lvl5pPr>
                      <a:lvl6pPr marL="2285864" algn="l" defTabSz="914346" rtl="0" eaLnBrk="1" latinLnBrk="0" hangingPunct="1">
                        <a:defRPr sz="1867" kern="1200">
                          <a:solidFill>
                            <a:schemeClr val="dk1"/>
                          </a:solidFill>
                          <a:latin typeface="CiscoSansTT Light"/>
                        </a:defRPr>
                      </a:lvl6pPr>
                      <a:lvl7pPr marL="2743041" algn="l" defTabSz="914346" rtl="0" eaLnBrk="1" latinLnBrk="0" hangingPunct="1">
                        <a:defRPr sz="1867" kern="1200">
                          <a:solidFill>
                            <a:schemeClr val="dk1"/>
                          </a:solidFill>
                          <a:latin typeface="CiscoSansTT Light"/>
                        </a:defRPr>
                      </a:lvl7pPr>
                      <a:lvl8pPr marL="3200213" algn="l" defTabSz="914346" rtl="0" eaLnBrk="1" latinLnBrk="0" hangingPunct="1">
                        <a:defRPr sz="1867" kern="1200">
                          <a:solidFill>
                            <a:schemeClr val="dk1"/>
                          </a:solidFill>
                          <a:latin typeface="CiscoSansTT Light"/>
                        </a:defRPr>
                      </a:lvl8pPr>
                      <a:lvl9pPr marL="3657389" algn="l" defTabSz="914346" rtl="0" eaLnBrk="1" latinLnBrk="0" hangingPunct="1">
                        <a:defRPr sz="1867" kern="1200">
                          <a:solidFill>
                            <a:schemeClr val="dk1"/>
                          </a:solidFill>
                          <a:latin typeface="CiscoSansTT Light"/>
                        </a:defRPr>
                      </a:lvl9pPr>
                    </a:lstStyle>
                    <a:p>
                      <a:r>
                        <a:rPr lang="pt-BR" dirty="0"/>
                        <a:t>CVSS:4.0/AV:N/AC:L/AT:N/PR:N/UI:N/VC:N/VI:N/VA:H/SC:N/SI:N/SA:L/</a:t>
                      </a:r>
                      <a:r>
                        <a:rPr lang="pt-BR" dirty="0">
                          <a:solidFill>
                            <a:srgbClr val="FF0000"/>
                          </a:solidFill>
                        </a:rPr>
                        <a:t>AU:Y</a:t>
                      </a:r>
                      <a:r>
                        <a:rPr lang="pt-BR" dirty="0"/>
                        <a:t>/</a:t>
                      </a:r>
                      <a:r>
                        <a:rPr lang="pt-BR" dirty="0">
                          <a:solidFill>
                            <a:srgbClr val="FF0000"/>
                          </a:solidFill>
                        </a:rPr>
                        <a:t>U:Red</a:t>
                      </a:r>
                      <a:endParaRPr lang="en-US" b="1" dirty="0">
                        <a:solidFill>
                          <a:srgbClr val="FF0000"/>
                        </a:solidFill>
                      </a:endParaRPr>
                    </a:p>
                  </a:txBody>
                  <a:tcPr>
                    <a:lnL w="12700" cap="flat" cmpd="sng" algn="ctr">
                      <a:solidFill>
                        <a:srgbClr val="414244"/>
                      </a:solidFill>
                      <a:prstDash val="solid"/>
                      <a:round/>
                      <a:headEnd type="none" w="med" len="med"/>
                      <a:tailEnd type="none" w="med" len="med"/>
                    </a:lnL>
                    <a:lnR w="12700" cmpd="sng">
                      <a:solidFill>
                        <a:srgbClr val="414244"/>
                      </a:solidFill>
                    </a:lnR>
                    <a:lnT w="38100" cap="flat" cmpd="sng" algn="ctr">
                      <a:solidFill>
                        <a:srgbClr val="414244"/>
                      </a:solidFill>
                      <a:prstDash val="solid"/>
                      <a:round/>
                      <a:headEnd type="none" w="med" len="med"/>
                      <a:tailEnd type="none" w="med" len="med"/>
                    </a:lnT>
                    <a:lnB w="38100" cap="flat" cmpd="sng" algn="ctr">
                      <a:solidFill>
                        <a:srgbClr val="414244"/>
                      </a:solidFill>
                      <a:prstDash val="solid"/>
                      <a:round/>
                      <a:headEnd type="none" w="med" len="med"/>
                      <a:tailEnd type="none" w="med" len="med"/>
                    </a:lnB>
                    <a:lnTlToBr w="12700" cmpd="sng">
                      <a:noFill/>
                      <a:prstDash val="solid"/>
                    </a:lnTlToBr>
                    <a:lnBlToTr w="12700" cmpd="sng">
                      <a:noFill/>
                      <a:prstDash val="solid"/>
                    </a:lnBlToTr>
                    <a:solidFill>
                      <a:srgbClr val="00BCEB">
                        <a:tint val="20000"/>
                      </a:srgbClr>
                    </a:solidFill>
                  </a:tcPr>
                </a:tc>
                <a:extLst>
                  <a:ext uri="{0D108BD9-81ED-4DB2-BD59-A6C34878D82A}">
                    <a16:rowId xmlns:a16="http://schemas.microsoft.com/office/drawing/2014/main" val="1742685911"/>
                  </a:ext>
                </a:extLst>
              </a:tr>
            </a:tbl>
          </a:graphicData>
        </a:graphic>
      </p:graphicFrame>
    </p:spTree>
    <p:extLst>
      <p:ext uri="{BB962C8B-B14F-4D97-AF65-F5344CB8AC3E}">
        <p14:creationId xmlns:p14="http://schemas.microsoft.com/office/powerpoint/2010/main" val="2659095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B1B0-D3F7-B82C-D39F-71B890751802}"/>
              </a:ext>
            </a:extLst>
          </p:cNvPr>
          <p:cNvSpPr>
            <a:spLocks noGrp="1"/>
          </p:cNvSpPr>
          <p:nvPr>
            <p:ph type="title"/>
          </p:nvPr>
        </p:nvSpPr>
        <p:spPr>
          <a:xfrm>
            <a:off x="1167492" y="381000"/>
            <a:ext cx="9779183" cy="1325563"/>
          </a:xfrm>
        </p:spPr>
        <p:txBody>
          <a:bodyPr anchor="b">
            <a:normAutofit/>
          </a:bodyPr>
          <a:lstStyle/>
          <a:p>
            <a:r>
              <a:rPr lang="en-US" sz="4400"/>
              <a:t>CVSS v4.0 Schedule and Timeline 📅</a:t>
            </a:r>
          </a:p>
        </p:txBody>
      </p:sp>
      <p:sp>
        <p:nvSpPr>
          <p:cNvPr id="3" name="Content Placeholder 2">
            <a:extLst>
              <a:ext uri="{FF2B5EF4-FFF2-40B4-BE49-F238E27FC236}">
                <a16:creationId xmlns:a16="http://schemas.microsoft.com/office/drawing/2014/main" id="{6932DAF2-B315-D62D-8E1D-53ABB4CE5601}"/>
              </a:ext>
            </a:extLst>
          </p:cNvPr>
          <p:cNvSpPr>
            <a:spLocks noGrp="1"/>
          </p:cNvSpPr>
          <p:nvPr>
            <p:ph idx="1"/>
          </p:nvPr>
        </p:nvSpPr>
        <p:spPr>
          <a:xfrm>
            <a:off x="1167493" y="2087561"/>
            <a:ext cx="9779182" cy="3366815"/>
          </a:xfrm>
        </p:spPr>
        <p:txBody>
          <a:bodyPr>
            <a:normAutofit lnSpcReduction="10000"/>
          </a:bodyPr>
          <a:lstStyle/>
          <a:p>
            <a:pPr>
              <a:buFont typeface="Wingdings" panose="05000000000000000000" pitchFamily="2" charset="2"/>
              <a:buChar char="Ø"/>
            </a:pPr>
            <a:r>
              <a:rPr lang="en-US" dirty="0"/>
              <a:t> Request for Public Comment:      June 8</a:t>
            </a:r>
            <a:r>
              <a:rPr lang="en-US" baseline="30000" dirty="0"/>
              <a:t>th</a:t>
            </a:r>
            <a:r>
              <a:rPr lang="en-US" dirty="0"/>
              <a:t>, 2023</a:t>
            </a:r>
          </a:p>
          <a:p>
            <a:pPr>
              <a:buFont typeface="Wingdings" panose="05000000000000000000" pitchFamily="2" charset="2"/>
              <a:buChar char="Ø"/>
            </a:pPr>
            <a:r>
              <a:rPr lang="en-US" dirty="0"/>
              <a:t> Closing of Public Comment:         July 31</a:t>
            </a:r>
            <a:r>
              <a:rPr lang="en-US" baseline="30000" dirty="0"/>
              <a:t>st</a:t>
            </a:r>
            <a:r>
              <a:rPr lang="en-US" dirty="0"/>
              <a:t>, 2023</a:t>
            </a:r>
          </a:p>
          <a:p>
            <a:pPr>
              <a:buFont typeface="Wingdings" panose="05000000000000000000" pitchFamily="2" charset="2"/>
              <a:buChar char="Ø"/>
            </a:pPr>
            <a:r>
              <a:rPr lang="en-US" dirty="0"/>
              <a:t> Comment Responses Complete: September 30</a:t>
            </a:r>
            <a:r>
              <a:rPr lang="en-US" baseline="30000" dirty="0"/>
              <a:t>th</a:t>
            </a:r>
            <a:r>
              <a:rPr lang="en-US" dirty="0"/>
              <a:t>, 2023</a:t>
            </a:r>
          </a:p>
          <a:p>
            <a:pPr>
              <a:buFont typeface="Wingdings" panose="05000000000000000000" pitchFamily="2" charset="2"/>
              <a:buChar char="Ø"/>
            </a:pPr>
            <a:r>
              <a:rPr lang="en-US" dirty="0"/>
              <a:t> CVSS v4.0 Official Publication:     Q4/2023 (October 31</a:t>
            </a:r>
            <a:r>
              <a:rPr lang="en-US" baseline="30000" dirty="0"/>
              <a:t>st</a:t>
            </a:r>
            <a:r>
              <a:rPr lang="en-US" dirty="0"/>
              <a:t>, 2023)</a:t>
            </a:r>
          </a:p>
          <a:p>
            <a:pPr>
              <a:buFont typeface="Wingdings" panose="05000000000000000000" pitchFamily="2" charset="2"/>
              <a:buChar char="Ø"/>
            </a:pPr>
            <a:endParaRPr lang="en-US" dirty="0"/>
          </a:p>
          <a:p>
            <a:pPr marL="0" indent="0">
              <a:buNone/>
            </a:pPr>
            <a:r>
              <a:rPr lang="en-US" dirty="0"/>
              <a:t>Public comments, questions, and concerns:  </a:t>
            </a:r>
            <a:r>
              <a:rPr lang="en-US" b="1" dirty="0">
                <a:hlinkClick r:id="rId2"/>
              </a:rPr>
              <a:t>cvss@first.org</a:t>
            </a:r>
            <a:endParaRPr lang="en-US" b="1" dirty="0"/>
          </a:p>
          <a:p>
            <a:pPr marL="0" indent="0">
              <a:buNone/>
            </a:pPr>
            <a:endParaRPr lang="en-US" dirty="0"/>
          </a:p>
        </p:txBody>
      </p:sp>
    </p:spTree>
    <p:extLst>
      <p:ext uri="{BB962C8B-B14F-4D97-AF65-F5344CB8AC3E}">
        <p14:creationId xmlns:p14="http://schemas.microsoft.com/office/powerpoint/2010/main" val="4001681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059400"/>
            <a:ext cx="6245912" cy="2387600"/>
          </a:xfrm>
        </p:spPr>
        <p:txBody>
          <a:bodyPr/>
          <a:lstStyle/>
          <a:p>
            <a:r>
              <a:rPr lang="en-US" dirty="0"/>
              <a:t>Questions?</a:t>
            </a:r>
          </a:p>
        </p:txBody>
      </p:sp>
    </p:spTree>
    <p:extLst>
      <p:ext uri="{BB962C8B-B14F-4D97-AF65-F5344CB8AC3E}">
        <p14:creationId xmlns:p14="http://schemas.microsoft.com/office/powerpoint/2010/main" val="2140791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D5E95B1-6ED5-A882-6645-9115316FD5B7}"/>
              </a:ext>
            </a:extLst>
          </p:cNvPr>
          <p:cNvSpPr>
            <a:spLocks noGrp="1"/>
          </p:cNvSpPr>
          <p:nvPr>
            <p:ph type="body" sz="quarter" idx="23"/>
          </p:nvPr>
        </p:nvSpPr>
        <p:spPr/>
        <p:txBody>
          <a:bodyPr/>
          <a:lstStyle/>
          <a:p>
            <a:r>
              <a:rPr lang="en-US" dirty="0">
                <a:solidFill>
                  <a:schemeClr val="tx2"/>
                </a:solidFill>
              </a:rPr>
              <a:t>Additional Resources</a:t>
            </a:r>
          </a:p>
        </p:txBody>
      </p:sp>
      <p:sp>
        <p:nvSpPr>
          <p:cNvPr id="10" name="Text Placeholder 9">
            <a:extLst>
              <a:ext uri="{FF2B5EF4-FFF2-40B4-BE49-F238E27FC236}">
                <a16:creationId xmlns:a16="http://schemas.microsoft.com/office/drawing/2014/main" id="{26D1E4D4-FA05-D6FD-B3EE-83B4E88FB0D2}"/>
              </a:ext>
            </a:extLst>
          </p:cNvPr>
          <p:cNvSpPr>
            <a:spLocks noGrp="1"/>
          </p:cNvSpPr>
          <p:nvPr>
            <p:ph type="body" sz="quarter" idx="10"/>
          </p:nvPr>
        </p:nvSpPr>
        <p:spPr>
          <a:xfrm>
            <a:off x="632818" y="1602317"/>
            <a:ext cx="4847486" cy="4519083"/>
          </a:xfrm>
        </p:spPr>
        <p:txBody>
          <a:bodyPr/>
          <a:lstStyle/>
          <a:p>
            <a:r>
              <a:rPr lang="en-GB" dirty="0"/>
              <a:t>CVSS v4.0 Site</a:t>
            </a:r>
          </a:p>
          <a:p>
            <a:pPr lvl="1"/>
            <a:r>
              <a:rPr lang="en-GB" sz="1800" dirty="0">
                <a:hlinkClick r:id="rId3"/>
              </a:rPr>
              <a:t>https://www.first.org/cvss/v4/</a:t>
            </a:r>
            <a:endParaRPr lang="en-GB" sz="1800" dirty="0"/>
          </a:p>
          <a:p>
            <a:r>
              <a:rPr lang="en-GB" dirty="0"/>
              <a:t>CVSS Feedback</a:t>
            </a:r>
          </a:p>
          <a:p>
            <a:pPr lvl="1"/>
            <a:r>
              <a:rPr lang="en-GB" dirty="0">
                <a:hlinkClick r:id="rId4"/>
              </a:rPr>
              <a:t>cvss@first.org</a:t>
            </a:r>
            <a:endParaRPr lang="en-GB" dirty="0"/>
          </a:p>
          <a:p>
            <a:r>
              <a:rPr lang="en-GB" dirty="0"/>
              <a:t>CVSS v4.0 Announcement</a:t>
            </a:r>
          </a:p>
          <a:p>
            <a:pPr lvl="1"/>
            <a:r>
              <a:rPr lang="en-GB" dirty="0">
                <a:hlinkClick r:id="rId5"/>
              </a:rPr>
              <a:t>https://www.first.org/cvss/v4/cvss-v4.00-presentation.pdf</a:t>
            </a:r>
            <a:endParaRPr lang="en-GB" dirty="0"/>
          </a:p>
        </p:txBody>
      </p:sp>
      <p:sp>
        <p:nvSpPr>
          <p:cNvPr id="2" name="Text Placeholder 9">
            <a:extLst>
              <a:ext uri="{FF2B5EF4-FFF2-40B4-BE49-F238E27FC236}">
                <a16:creationId xmlns:a16="http://schemas.microsoft.com/office/drawing/2014/main" id="{27BD0D56-8053-7D41-E34F-A05DA3AEF2AB}"/>
              </a:ext>
            </a:extLst>
          </p:cNvPr>
          <p:cNvSpPr txBox="1">
            <a:spLocks/>
          </p:cNvSpPr>
          <p:nvPr/>
        </p:nvSpPr>
        <p:spPr>
          <a:xfrm>
            <a:off x="5662258" y="1599287"/>
            <a:ext cx="4847486" cy="4519083"/>
          </a:xfrm>
          <a:prstGeom prst="rect">
            <a:avLst/>
          </a:prstGeom>
        </p:spPr>
        <p:txBody>
          <a:bodyPr lIns="91420" tIns="45710" rIns="91420" bIns="45710">
            <a:noAutofit/>
          </a:bodyPr>
          <a:lstStyle>
            <a:lvl1pPr marL="304798" indent="-228598" algn="l" defTabSz="912276" rtl="0" eaLnBrk="1" fontAlgn="base" hangingPunct="1">
              <a:lnSpc>
                <a:spcPct val="95000"/>
              </a:lnSpc>
              <a:spcBef>
                <a:spcPts val="1480"/>
              </a:spcBef>
              <a:spcAft>
                <a:spcPct val="0"/>
              </a:spcAft>
              <a:buClr>
                <a:schemeClr val="bg1"/>
              </a:buClr>
              <a:buSzPct val="80000"/>
              <a:buFont typeface="Arial"/>
              <a:buChar char="•"/>
              <a:defRPr lang="en-US" sz="2400" b="0" i="0" kern="1200">
                <a:solidFill>
                  <a:schemeClr val="tx1"/>
                </a:solidFill>
                <a:latin typeface="+mn-lt"/>
                <a:ea typeface="CiscoSansTT Thin" charset="0"/>
                <a:cs typeface="CiscoSansTT Thin" charset="0"/>
              </a:defRPr>
            </a:lvl1pPr>
            <a:lvl2pPr marL="609595" indent="-220132" algn="l" defTabSz="912276" rtl="0" eaLnBrk="1" fontAlgn="base" hangingPunct="1">
              <a:lnSpc>
                <a:spcPct val="95000"/>
              </a:lnSpc>
              <a:spcBef>
                <a:spcPts val="600"/>
              </a:spcBef>
              <a:spcAft>
                <a:spcPct val="0"/>
              </a:spcAft>
              <a:buClr>
                <a:schemeClr val="bg1"/>
              </a:buClr>
              <a:buSzPct val="80000"/>
              <a:buFont typeface="Arial"/>
              <a:buChar char="•"/>
              <a:defRPr lang="en-US" sz="1867" b="0" i="0" kern="1200">
                <a:solidFill>
                  <a:schemeClr val="tx1"/>
                </a:solidFill>
                <a:latin typeface="+mn-lt"/>
                <a:ea typeface="CiscoSansTT Thin" charset="0"/>
                <a:cs typeface="CiscoSansTT Thin" charset="0"/>
              </a:defRPr>
            </a:lvl2pPr>
            <a:lvl3pPr marL="914392" indent="-146050" algn="l" defTabSz="912276" rtl="0" eaLnBrk="1" fontAlgn="base" hangingPunct="1">
              <a:lnSpc>
                <a:spcPct val="95000"/>
              </a:lnSpc>
              <a:spcBef>
                <a:spcPts val="833"/>
              </a:spcBef>
              <a:spcAft>
                <a:spcPct val="0"/>
              </a:spcAft>
              <a:buClr>
                <a:schemeClr val="bg1"/>
              </a:buClr>
              <a:buSzPct val="80000"/>
              <a:buFont typeface="Arial"/>
              <a:buChar char="•"/>
              <a:defRPr lang="en-US" sz="1600" b="0" i="0" kern="1200">
                <a:solidFill>
                  <a:schemeClr val="tx1"/>
                </a:solidFill>
                <a:latin typeface="CiscoSansTT" panose="020B0503020201020303" pitchFamily="34" charset="0"/>
                <a:ea typeface="CiscoSansTT" panose="020B0503020201020303" pitchFamily="34" charset="0"/>
                <a:cs typeface="CiscoSansTT" panose="020B0503020201020303" pitchFamily="34" charset="0"/>
              </a:defRPr>
            </a:lvl3pPr>
            <a:lvl4pPr marL="1214703" indent="-228552" algn="l" defTabSz="912276" rtl="0" eaLnBrk="1" fontAlgn="base" hangingPunct="1">
              <a:lnSpc>
                <a:spcPct val="95000"/>
              </a:lnSpc>
              <a:spcBef>
                <a:spcPts val="833"/>
              </a:spcBef>
              <a:spcAft>
                <a:spcPct val="0"/>
              </a:spcAft>
              <a:buClr>
                <a:schemeClr val="bg1"/>
              </a:buClr>
              <a:buSzPct val="80000"/>
              <a:buFont typeface="Arial"/>
              <a:buChar char="•"/>
              <a:defRPr lang="en-US" sz="1333" b="0" i="0" kern="1200">
                <a:solidFill>
                  <a:schemeClr val="tx1"/>
                </a:solidFill>
                <a:latin typeface="CiscoSansTT Medium" panose="020B0503020201020303" pitchFamily="34" charset="0"/>
                <a:ea typeface="CiscoSansTT Medium" panose="020B0503020201020303" pitchFamily="34" charset="0"/>
                <a:cs typeface="CiscoSansTT Medium" panose="020B0503020201020303" pitchFamily="34" charset="0"/>
              </a:defRPr>
            </a:lvl4pPr>
            <a:lvl5pPr marL="1443255" indent="-224318" algn="l" defTabSz="912276" rtl="0" eaLnBrk="1" fontAlgn="base" hangingPunct="1">
              <a:lnSpc>
                <a:spcPct val="95000"/>
              </a:lnSpc>
              <a:spcBef>
                <a:spcPts val="833"/>
              </a:spcBef>
              <a:spcAft>
                <a:spcPct val="0"/>
              </a:spcAft>
              <a:buClr>
                <a:schemeClr val="bg2"/>
              </a:buClr>
              <a:buSzPct val="80000"/>
              <a:buFont typeface="Arial"/>
              <a:buChar char="•"/>
              <a:defRPr lang="en-US" sz="1333" b="0" i="0" kern="1200">
                <a:solidFill>
                  <a:schemeClr val="bg2"/>
                </a:solidFill>
                <a:latin typeface="+mn-lt"/>
                <a:ea typeface="CiscoSansTT Thin" charset="0"/>
                <a:cs typeface="CiscoSansTT Thin" charset="0"/>
              </a:defRPr>
            </a:lvl5pPr>
            <a:lvl6pPr marL="1151798" indent="-228592" algn="l" defTabSz="914362" rtl="0" eaLnBrk="1" latinLnBrk="0" hangingPunct="1">
              <a:spcBef>
                <a:spcPts val="800"/>
              </a:spcBef>
              <a:buFont typeface="Arial" pitchFamily="34" charset="0"/>
              <a:buChar char="•"/>
              <a:defRPr sz="1200" kern="1200" baseline="0">
                <a:solidFill>
                  <a:schemeClr val="tx1"/>
                </a:solidFill>
                <a:latin typeface="+mn-lt"/>
                <a:ea typeface="+mn-ea"/>
                <a:cs typeface="+mn-cs"/>
              </a:defRPr>
            </a:lvl6pPr>
            <a:lvl7pPr marL="1247781" indent="-228561" algn="l" defTabSz="914362" rtl="0" eaLnBrk="1" latinLnBrk="0" hangingPunct="1">
              <a:spcBef>
                <a:spcPts val="800"/>
              </a:spcBef>
              <a:buFont typeface="Arial" pitchFamily="34" charset="0"/>
              <a:buChar char="•"/>
              <a:defRPr sz="1067" kern="1200" baseline="0">
                <a:solidFill>
                  <a:schemeClr val="tx1"/>
                </a:solidFill>
                <a:latin typeface="+mn-lt"/>
                <a:ea typeface="+mn-ea"/>
                <a:cs typeface="+mn-cs"/>
              </a:defRPr>
            </a:lvl7pPr>
            <a:lvl8pPr marL="3200267" indent="0" algn="l" defTabSz="914362" rtl="0" eaLnBrk="1" latinLnBrk="0" hangingPunct="1">
              <a:spcBef>
                <a:spcPct val="20000"/>
              </a:spcBef>
              <a:buFont typeface="Arial" pitchFamily="34" charset="0"/>
              <a:buNone/>
              <a:defRPr sz="2000" kern="1200">
                <a:solidFill>
                  <a:schemeClr val="tx1"/>
                </a:solidFill>
                <a:latin typeface="+mn-lt"/>
                <a:ea typeface="+mn-ea"/>
                <a:cs typeface="+mn-cs"/>
              </a:defRPr>
            </a:lvl8pPr>
            <a:lvl9pPr marL="3886038" indent="-228592" algn="l" defTabSz="91436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04798" marR="0" lvl="0" indent="-228598" algn="l" defTabSz="912276" rtl="0" eaLnBrk="1" fontAlgn="base" latinLnBrk="0" hangingPunct="1">
              <a:lnSpc>
                <a:spcPct val="95000"/>
              </a:lnSpc>
              <a:spcBef>
                <a:spcPts val="1480"/>
              </a:spcBef>
              <a:spcAft>
                <a:spcPct val="0"/>
              </a:spcAft>
              <a:buClr>
                <a:srgbClr val="0D274D"/>
              </a:buClr>
              <a:buSzPct val="80000"/>
              <a:buFont typeface="Arial"/>
              <a:buChar char="•"/>
              <a:tabLst/>
              <a:defRPr/>
            </a:pPr>
            <a:r>
              <a:rPr kumimoji="0" lang="en-GB" sz="2400" b="0" i="0" u="none" strike="noStrike" kern="1200" cap="none" spc="0" normalizeH="0" baseline="0" noProof="0" dirty="0">
                <a:ln>
                  <a:noFill/>
                </a:ln>
                <a:solidFill>
                  <a:srgbClr val="414244"/>
                </a:solidFill>
                <a:effectLst/>
                <a:uLnTx/>
                <a:uFillTx/>
                <a:latin typeface="CiscoSansTT Light"/>
              </a:rPr>
              <a:t>CVSS v4.0 Training</a:t>
            </a:r>
          </a:p>
          <a:p>
            <a:pPr marL="609595" marR="0" lvl="1" indent="-228598" algn="l" defTabSz="912276" rtl="0" eaLnBrk="1" fontAlgn="base" latinLnBrk="0" hangingPunct="1">
              <a:lnSpc>
                <a:spcPct val="95000"/>
              </a:lnSpc>
              <a:spcBef>
                <a:spcPts val="1480"/>
              </a:spcBef>
              <a:spcAft>
                <a:spcPct val="0"/>
              </a:spcAft>
              <a:buClr>
                <a:srgbClr val="0D274D"/>
              </a:buClr>
              <a:buSzPct val="80000"/>
              <a:buFont typeface="Arial"/>
              <a:buChar char="•"/>
              <a:tabLst/>
              <a:defRPr/>
            </a:pPr>
            <a:r>
              <a:rPr kumimoji="0" lang="en-GB" sz="1867" b="0" i="0" u="none" strike="noStrike" kern="1200" cap="none" spc="0" normalizeH="0" baseline="0" noProof="0" dirty="0">
                <a:ln>
                  <a:noFill/>
                </a:ln>
                <a:solidFill>
                  <a:srgbClr val="414244"/>
                </a:solidFill>
                <a:effectLst/>
                <a:uLnTx/>
                <a:uFillTx/>
                <a:latin typeface="CiscoSansTT Light"/>
                <a:hlinkClick r:id="rId6"/>
              </a:rPr>
              <a:t>https://learn.first.org/catalog/info/id:126,cms_featured_course:1</a:t>
            </a:r>
            <a:endParaRPr kumimoji="0" lang="en-GB" sz="1867" b="0" i="0" u="none" strike="noStrike" kern="1200" cap="none" spc="0" normalizeH="0" baseline="0" noProof="0" dirty="0">
              <a:ln>
                <a:noFill/>
              </a:ln>
              <a:solidFill>
                <a:srgbClr val="414244"/>
              </a:solidFill>
              <a:effectLst/>
              <a:uLnTx/>
              <a:uFillTx/>
              <a:latin typeface="CiscoSansTT Light"/>
            </a:endParaRPr>
          </a:p>
          <a:p>
            <a:pPr marL="304798" marR="0" lvl="0" indent="-228598" algn="l" defTabSz="912276" rtl="0" eaLnBrk="1" fontAlgn="base" latinLnBrk="0" hangingPunct="1">
              <a:lnSpc>
                <a:spcPct val="95000"/>
              </a:lnSpc>
              <a:spcBef>
                <a:spcPts val="1480"/>
              </a:spcBef>
              <a:spcAft>
                <a:spcPct val="0"/>
              </a:spcAft>
              <a:buClr>
                <a:srgbClr val="0D274D"/>
              </a:buClr>
              <a:buSzPct val="80000"/>
              <a:buFont typeface="Arial"/>
              <a:buChar char="•"/>
              <a:tabLst/>
              <a:defRPr/>
            </a:pPr>
            <a:r>
              <a:rPr kumimoji="0" lang="en-GB" sz="2400" b="0" i="0" u="none" strike="noStrike" kern="1200" cap="none" spc="0" normalizeH="0" baseline="0" noProof="0" dirty="0">
                <a:ln>
                  <a:noFill/>
                </a:ln>
                <a:solidFill>
                  <a:srgbClr val="414244"/>
                </a:solidFill>
                <a:effectLst/>
                <a:uLnTx/>
                <a:uFillTx/>
                <a:latin typeface="CiscoSansTT Light"/>
              </a:rPr>
              <a:t>CVSS Examples Draft</a:t>
            </a:r>
          </a:p>
          <a:p>
            <a:pPr marL="609595" marR="0" lvl="1" indent="-228598" algn="l" defTabSz="912276" rtl="0" eaLnBrk="1" fontAlgn="base" latinLnBrk="0" hangingPunct="1">
              <a:lnSpc>
                <a:spcPct val="95000"/>
              </a:lnSpc>
              <a:spcBef>
                <a:spcPts val="1480"/>
              </a:spcBef>
              <a:spcAft>
                <a:spcPct val="0"/>
              </a:spcAft>
              <a:buClr>
                <a:srgbClr val="0D274D"/>
              </a:buClr>
              <a:buSzPct val="80000"/>
              <a:buFont typeface="Arial"/>
              <a:buChar char="•"/>
              <a:tabLst/>
              <a:defRPr/>
            </a:pPr>
            <a:r>
              <a:rPr kumimoji="0" lang="en-GB" sz="1867" b="0" i="0" u="none" strike="noStrike" kern="1200" cap="none" spc="0" normalizeH="0" baseline="0" noProof="0" dirty="0">
                <a:ln>
                  <a:noFill/>
                </a:ln>
                <a:solidFill>
                  <a:srgbClr val="414244"/>
                </a:solidFill>
                <a:effectLst/>
                <a:uLnTx/>
                <a:uFillTx/>
                <a:latin typeface="CiscoSansTT Light"/>
                <a:hlinkClick r:id="rId7"/>
              </a:rPr>
              <a:t>https://www.first.org/cvss/v4/examples</a:t>
            </a:r>
            <a:endParaRPr kumimoji="0" lang="en-GB" sz="1867" b="0" i="0" u="none" strike="noStrike" kern="1200" cap="none" spc="0" normalizeH="0" baseline="0" noProof="0" dirty="0">
              <a:ln>
                <a:noFill/>
              </a:ln>
              <a:solidFill>
                <a:srgbClr val="414244"/>
              </a:solidFill>
              <a:effectLst/>
              <a:uLnTx/>
              <a:uFillTx/>
              <a:latin typeface="CiscoSansTT Light"/>
            </a:endParaRPr>
          </a:p>
        </p:txBody>
      </p:sp>
    </p:spTree>
    <p:extLst>
      <p:ext uri="{BB962C8B-B14F-4D97-AF65-F5344CB8AC3E}">
        <p14:creationId xmlns:p14="http://schemas.microsoft.com/office/powerpoint/2010/main" val="5983049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F61E4-4CC6-E840-9B03-0CBB9B37A139}"/>
              </a:ext>
            </a:extLst>
          </p:cNvPr>
          <p:cNvSpPr>
            <a:spLocks noGrp="1"/>
          </p:cNvSpPr>
          <p:nvPr>
            <p:ph type="title"/>
          </p:nvPr>
        </p:nvSpPr>
        <p:spPr>
          <a:xfrm>
            <a:off x="494129" y="5282717"/>
            <a:ext cx="9779183" cy="1325563"/>
          </a:xfrm>
        </p:spPr>
        <p:txBody>
          <a:bodyPr anchor="b">
            <a:noAutofit/>
          </a:bodyPr>
          <a:lstStyle/>
          <a:p>
            <a:pPr algn="ctr"/>
            <a:r>
              <a:rPr lang="en-US" sz="8000" dirty="0"/>
              <a:t>What is new with </a:t>
            </a:r>
            <a:br>
              <a:rPr lang="en-US" sz="8000" dirty="0"/>
            </a:br>
            <a:br>
              <a:rPr lang="en-US" sz="8000" dirty="0"/>
            </a:br>
            <a:br>
              <a:rPr lang="en-US" sz="8000" dirty="0"/>
            </a:br>
            <a:br>
              <a:rPr lang="en-US" sz="8000" dirty="0"/>
            </a:br>
            <a:r>
              <a:rPr lang="en-US" sz="8000" dirty="0"/>
              <a:t>v4.0?</a:t>
            </a:r>
          </a:p>
        </p:txBody>
      </p:sp>
      <p:pic>
        <p:nvPicPr>
          <p:cNvPr id="4" name="Picture 3" descr="A colorful logo on a black background&#10;&#10;Description automatically generated">
            <a:extLst>
              <a:ext uri="{FF2B5EF4-FFF2-40B4-BE49-F238E27FC236}">
                <a16:creationId xmlns:a16="http://schemas.microsoft.com/office/drawing/2014/main" id="{D8232C23-4CFA-55EF-6B9A-C0999D6994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7493" y="2132956"/>
            <a:ext cx="9779182" cy="3276025"/>
          </a:xfrm>
          <a:prstGeom prst="rect">
            <a:avLst/>
          </a:prstGeom>
          <a:noFill/>
        </p:spPr>
      </p:pic>
      <p:sp>
        <p:nvSpPr>
          <p:cNvPr id="9" name="Date Placeholder 3">
            <a:extLst>
              <a:ext uri="{FF2B5EF4-FFF2-40B4-BE49-F238E27FC236}">
                <a16:creationId xmlns:a16="http://schemas.microsoft.com/office/drawing/2014/main" id="{A86D34C0-9332-224E-C732-D92E9F5667EC}"/>
              </a:ext>
            </a:extLst>
          </p:cNvPr>
          <p:cNvSpPr>
            <a:spLocks noGrp="1"/>
          </p:cNvSpPr>
          <p:nvPr>
            <p:ph type="dt" sz="half" idx="2"/>
          </p:nvPr>
        </p:nvSpPr>
        <p:spPr>
          <a:xfrm>
            <a:off x="381000" y="6356350"/>
            <a:ext cx="1701018" cy="365125"/>
          </a:xfrm>
        </p:spPr>
        <p:txBody>
          <a:bodyPr/>
          <a:lstStyle/>
          <a:p>
            <a:pPr>
              <a:spcAft>
                <a:spcPts val="600"/>
              </a:spcAft>
            </a:pPr>
            <a:fld id="{7E7AB22C-8B7E-9B4A-8C65-396C3C874D86}" type="datetime1">
              <a:rPr lang="en-US" smtClean="0"/>
              <a:pPr>
                <a:spcAft>
                  <a:spcPts val="600"/>
                </a:spcAft>
              </a:pPr>
              <a:t>9/19/2023</a:t>
            </a:fld>
            <a:endParaRPr lang="en-US"/>
          </a:p>
        </p:txBody>
      </p:sp>
      <p:sp>
        <p:nvSpPr>
          <p:cNvPr id="13" name="Slide Number Placeholder 5">
            <a:extLst>
              <a:ext uri="{FF2B5EF4-FFF2-40B4-BE49-F238E27FC236}">
                <a16:creationId xmlns:a16="http://schemas.microsoft.com/office/drawing/2014/main" id="{51690B59-D704-52DF-248C-6C83134CCCFA}"/>
              </a:ext>
            </a:extLst>
          </p:cNvPr>
          <p:cNvSpPr>
            <a:spLocks noGrp="1"/>
          </p:cNvSpPr>
          <p:nvPr>
            <p:ph type="sldNum" sz="quarter" idx="4"/>
          </p:nvPr>
        </p:nvSpPr>
        <p:spPr>
          <a:xfrm>
            <a:off x="10153276" y="6356350"/>
            <a:ext cx="1657723" cy="365125"/>
          </a:xfrm>
        </p:spPr>
        <p:txBody>
          <a:bodyPr/>
          <a:lstStyle/>
          <a:p>
            <a:pPr>
              <a:spcAft>
                <a:spcPts val="600"/>
              </a:spcAft>
            </a:pPr>
            <a:fld id="{294A09A9-5501-47C1-A89A-A340965A2BE2}" type="slidenum">
              <a:rPr lang="en-US" smtClean="0"/>
              <a:pPr>
                <a:spcAft>
                  <a:spcPts val="600"/>
                </a:spcAft>
              </a:pPr>
              <a:t>3</a:t>
            </a:fld>
            <a:endParaRPr lang="en-US"/>
          </a:p>
        </p:txBody>
      </p:sp>
    </p:spTree>
    <p:extLst>
      <p:ext uri="{BB962C8B-B14F-4D97-AF65-F5344CB8AC3E}">
        <p14:creationId xmlns:p14="http://schemas.microsoft.com/office/powerpoint/2010/main" val="3456318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26D1E4D4-FA05-D6FD-B3EE-83B4E88FB0D2}"/>
              </a:ext>
            </a:extLst>
          </p:cNvPr>
          <p:cNvSpPr>
            <a:spLocks noGrp="1"/>
          </p:cNvSpPr>
          <p:nvPr>
            <p:ph idx="1"/>
          </p:nvPr>
        </p:nvSpPr>
        <p:spPr>
          <a:xfrm>
            <a:off x="1123347" y="1681338"/>
            <a:ext cx="3959455" cy="2985255"/>
          </a:xfrm>
        </p:spPr>
        <p:txBody>
          <a:bodyPr/>
          <a:lstStyle/>
          <a:p>
            <a:pPr>
              <a:buClrTx/>
            </a:pPr>
            <a:r>
              <a:rPr lang="en-US" sz="2400" dirty="0"/>
              <a:t>Finer granularity, new Base metrics</a:t>
            </a:r>
          </a:p>
          <a:p>
            <a:pPr marL="285750" indent="-285750">
              <a:buFont typeface="Arial" panose="020B0604020202020204" pitchFamily="34" charset="0"/>
              <a:buChar char="•"/>
            </a:pPr>
            <a:r>
              <a:rPr lang="en-US" sz="2400" dirty="0"/>
              <a:t>New Base metric: Attack Requirements (AT)</a:t>
            </a:r>
          </a:p>
          <a:p>
            <a:pPr marL="285750" indent="-285750">
              <a:buFont typeface="Arial" panose="020B0604020202020204" pitchFamily="34" charset="0"/>
              <a:buChar char="•"/>
            </a:pPr>
            <a:r>
              <a:rPr lang="en-US" sz="2400" dirty="0"/>
              <a:t>New Base metric values: User Interaction (UI): Passive (P) and Active (A)</a:t>
            </a:r>
            <a:endParaRPr lang="en-GB" sz="2400" dirty="0"/>
          </a:p>
        </p:txBody>
      </p:sp>
      <p:sp>
        <p:nvSpPr>
          <p:cNvPr id="2" name="Text Placeholder 9">
            <a:extLst>
              <a:ext uri="{FF2B5EF4-FFF2-40B4-BE49-F238E27FC236}">
                <a16:creationId xmlns:a16="http://schemas.microsoft.com/office/drawing/2014/main" id="{AAE15486-4649-78BC-9837-D053A14F7A57}"/>
              </a:ext>
            </a:extLst>
          </p:cNvPr>
          <p:cNvSpPr txBox="1">
            <a:spLocks/>
          </p:cNvSpPr>
          <p:nvPr/>
        </p:nvSpPr>
        <p:spPr>
          <a:xfrm>
            <a:off x="5480304" y="1599287"/>
            <a:ext cx="4847486" cy="4519083"/>
          </a:xfrm>
          <a:prstGeom prst="rect">
            <a:avLst/>
          </a:prstGeom>
        </p:spPr>
        <p:txBody>
          <a:bodyPr lIns="91420" tIns="45710" rIns="91420" bIns="45710">
            <a:noAutofit/>
          </a:bodyPr>
          <a:lstStyle>
            <a:lvl1pPr marL="304798" indent="-228598" algn="l" defTabSz="912276" rtl="0" eaLnBrk="1" fontAlgn="base" hangingPunct="1">
              <a:lnSpc>
                <a:spcPct val="95000"/>
              </a:lnSpc>
              <a:spcBef>
                <a:spcPts val="1480"/>
              </a:spcBef>
              <a:spcAft>
                <a:spcPct val="0"/>
              </a:spcAft>
              <a:buClr>
                <a:schemeClr val="bg1"/>
              </a:buClr>
              <a:buSzPct val="80000"/>
              <a:buFont typeface="Arial"/>
              <a:buChar char="•"/>
              <a:defRPr lang="en-US" sz="2400" b="0" i="0" kern="1200">
                <a:solidFill>
                  <a:schemeClr val="tx1"/>
                </a:solidFill>
                <a:latin typeface="+mn-lt"/>
                <a:ea typeface="CiscoSansTT Thin" charset="0"/>
                <a:cs typeface="CiscoSansTT Thin" charset="0"/>
              </a:defRPr>
            </a:lvl1pPr>
            <a:lvl2pPr marL="609595" indent="-220132" algn="l" defTabSz="912276" rtl="0" eaLnBrk="1" fontAlgn="base" hangingPunct="1">
              <a:lnSpc>
                <a:spcPct val="95000"/>
              </a:lnSpc>
              <a:spcBef>
                <a:spcPts val="600"/>
              </a:spcBef>
              <a:spcAft>
                <a:spcPct val="0"/>
              </a:spcAft>
              <a:buClr>
                <a:schemeClr val="bg1"/>
              </a:buClr>
              <a:buSzPct val="80000"/>
              <a:buFont typeface="Arial"/>
              <a:buChar char="•"/>
              <a:defRPr lang="en-US" sz="1867" b="0" i="0" kern="1200">
                <a:solidFill>
                  <a:schemeClr val="tx1"/>
                </a:solidFill>
                <a:latin typeface="+mn-lt"/>
                <a:ea typeface="CiscoSansTT Thin" charset="0"/>
                <a:cs typeface="CiscoSansTT Thin" charset="0"/>
              </a:defRPr>
            </a:lvl2pPr>
            <a:lvl3pPr marL="914392" indent="-146050" algn="l" defTabSz="912276" rtl="0" eaLnBrk="1" fontAlgn="base" hangingPunct="1">
              <a:lnSpc>
                <a:spcPct val="95000"/>
              </a:lnSpc>
              <a:spcBef>
                <a:spcPts val="833"/>
              </a:spcBef>
              <a:spcAft>
                <a:spcPct val="0"/>
              </a:spcAft>
              <a:buClr>
                <a:schemeClr val="bg1"/>
              </a:buClr>
              <a:buSzPct val="80000"/>
              <a:buFont typeface="Arial"/>
              <a:buChar char="•"/>
              <a:defRPr lang="en-US" sz="1600" b="0" i="0" kern="1200">
                <a:solidFill>
                  <a:schemeClr val="tx1"/>
                </a:solidFill>
                <a:latin typeface="CiscoSansTT" panose="020B0503020201020303" pitchFamily="34" charset="0"/>
                <a:ea typeface="CiscoSansTT" panose="020B0503020201020303" pitchFamily="34" charset="0"/>
                <a:cs typeface="CiscoSansTT" panose="020B0503020201020303" pitchFamily="34" charset="0"/>
              </a:defRPr>
            </a:lvl3pPr>
            <a:lvl4pPr marL="1214703" indent="-228552" algn="l" defTabSz="912276" rtl="0" eaLnBrk="1" fontAlgn="base" hangingPunct="1">
              <a:lnSpc>
                <a:spcPct val="95000"/>
              </a:lnSpc>
              <a:spcBef>
                <a:spcPts val="833"/>
              </a:spcBef>
              <a:spcAft>
                <a:spcPct val="0"/>
              </a:spcAft>
              <a:buClr>
                <a:schemeClr val="bg1"/>
              </a:buClr>
              <a:buSzPct val="80000"/>
              <a:buFont typeface="Arial"/>
              <a:buChar char="•"/>
              <a:defRPr lang="en-US" sz="1333" b="0" i="0" kern="1200">
                <a:solidFill>
                  <a:schemeClr val="tx1"/>
                </a:solidFill>
                <a:latin typeface="CiscoSansTT Medium" panose="020B0503020201020303" pitchFamily="34" charset="0"/>
                <a:ea typeface="CiscoSansTT Medium" panose="020B0503020201020303" pitchFamily="34" charset="0"/>
                <a:cs typeface="CiscoSansTT Medium" panose="020B0503020201020303" pitchFamily="34" charset="0"/>
              </a:defRPr>
            </a:lvl4pPr>
            <a:lvl5pPr marL="1443255" indent="-224318" algn="l" defTabSz="912276" rtl="0" eaLnBrk="1" fontAlgn="base" hangingPunct="1">
              <a:lnSpc>
                <a:spcPct val="95000"/>
              </a:lnSpc>
              <a:spcBef>
                <a:spcPts val="833"/>
              </a:spcBef>
              <a:spcAft>
                <a:spcPct val="0"/>
              </a:spcAft>
              <a:buClr>
                <a:schemeClr val="bg2"/>
              </a:buClr>
              <a:buSzPct val="80000"/>
              <a:buFont typeface="Arial"/>
              <a:buChar char="•"/>
              <a:defRPr lang="en-US" sz="1333" b="0" i="0" kern="1200">
                <a:solidFill>
                  <a:schemeClr val="bg2"/>
                </a:solidFill>
                <a:latin typeface="+mn-lt"/>
                <a:ea typeface="CiscoSansTT Thin" charset="0"/>
                <a:cs typeface="CiscoSansTT Thin" charset="0"/>
              </a:defRPr>
            </a:lvl5pPr>
            <a:lvl6pPr marL="1151798" indent="-228592" algn="l" defTabSz="914362" rtl="0" eaLnBrk="1" latinLnBrk="0" hangingPunct="1">
              <a:spcBef>
                <a:spcPts val="800"/>
              </a:spcBef>
              <a:buFont typeface="Arial" pitchFamily="34" charset="0"/>
              <a:buChar char="•"/>
              <a:defRPr sz="1200" kern="1200" baseline="0">
                <a:solidFill>
                  <a:schemeClr val="tx1"/>
                </a:solidFill>
                <a:latin typeface="+mn-lt"/>
                <a:ea typeface="+mn-ea"/>
                <a:cs typeface="+mn-cs"/>
              </a:defRPr>
            </a:lvl6pPr>
            <a:lvl7pPr marL="1247781" indent="-228561" algn="l" defTabSz="914362" rtl="0" eaLnBrk="1" latinLnBrk="0" hangingPunct="1">
              <a:spcBef>
                <a:spcPts val="800"/>
              </a:spcBef>
              <a:buFont typeface="Arial" pitchFamily="34" charset="0"/>
              <a:buChar char="•"/>
              <a:defRPr sz="1067" kern="1200" baseline="0">
                <a:solidFill>
                  <a:schemeClr val="tx1"/>
                </a:solidFill>
                <a:latin typeface="+mn-lt"/>
                <a:ea typeface="+mn-ea"/>
                <a:cs typeface="+mn-cs"/>
              </a:defRPr>
            </a:lvl7pPr>
            <a:lvl8pPr marL="3200267" indent="0" algn="l" defTabSz="914362" rtl="0" eaLnBrk="1" latinLnBrk="0" hangingPunct="1">
              <a:spcBef>
                <a:spcPct val="20000"/>
              </a:spcBef>
              <a:buFont typeface="Arial" pitchFamily="34" charset="0"/>
              <a:buNone/>
              <a:defRPr sz="2000" kern="1200">
                <a:solidFill>
                  <a:schemeClr val="tx1"/>
                </a:solidFill>
                <a:latin typeface="+mn-lt"/>
                <a:ea typeface="+mn-ea"/>
                <a:cs typeface="+mn-cs"/>
              </a:defRPr>
            </a:lvl8pPr>
            <a:lvl9pPr marL="3886038" indent="-228592" algn="l" defTabSz="91436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04798" marR="0" lvl="0" indent="-228598" algn="l" defTabSz="912276" rtl="0" eaLnBrk="1" fontAlgn="base" latinLnBrk="0" hangingPunct="1">
              <a:lnSpc>
                <a:spcPct val="95000"/>
              </a:lnSpc>
              <a:spcBef>
                <a:spcPts val="1480"/>
              </a:spcBef>
              <a:spcAft>
                <a:spcPct val="0"/>
              </a:spcAft>
              <a:buClr>
                <a:srgbClr val="0D274D"/>
              </a:buClr>
              <a:buSzPct val="80000"/>
              <a:buFont typeface="Arial"/>
              <a:buChar char="•"/>
              <a:tabLst/>
              <a:defRPr/>
            </a:pPr>
            <a:r>
              <a:rPr kumimoji="0" lang="en-US" b="0" i="0" u="none" strike="noStrike" kern="1200" cap="none" spc="0" normalizeH="0" baseline="0" noProof="0" dirty="0">
                <a:ln>
                  <a:noFill/>
                </a:ln>
                <a:effectLst/>
                <a:uLnTx/>
                <a:uFillTx/>
              </a:rPr>
              <a:t>Temporal renamed to Threat</a:t>
            </a:r>
            <a:endParaRPr kumimoji="0" lang="en-GB" b="0" i="0" u="none" strike="noStrike" kern="1200" cap="none" spc="0" normalizeH="0" baseline="0" noProof="0" dirty="0">
              <a:ln>
                <a:noFill/>
              </a:ln>
              <a:effectLst/>
              <a:uLnTx/>
              <a:uFillTx/>
            </a:endParaRPr>
          </a:p>
          <a:p>
            <a:pPr marL="609595" marR="0" lvl="1" indent="-220132" algn="l" defTabSz="912276" rtl="0" eaLnBrk="1" fontAlgn="base" latinLnBrk="0" hangingPunct="1">
              <a:lnSpc>
                <a:spcPct val="95000"/>
              </a:lnSpc>
              <a:spcBef>
                <a:spcPts val="600"/>
              </a:spcBef>
              <a:spcAft>
                <a:spcPct val="0"/>
              </a:spcAft>
              <a:buClr>
                <a:srgbClr val="0D274D"/>
              </a:buClr>
              <a:buSzPct val="80000"/>
              <a:buFont typeface="Arial"/>
              <a:buChar char="•"/>
              <a:tabLst/>
              <a:defRPr/>
            </a:pPr>
            <a:r>
              <a:rPr kumimoji="0" lang="en-US" sz="2400" b="0" i="0" u="none" strike="noStrike" kern="1200" cap="none" spc="0" normalizeH="0" baseline="0" noProof="0" dirty="0">
                <a:ln>
                  <a:noFill/>
                </a:ln>
                <a:effectLst/>
                <a:uLnTx/>
                <a:uFillTx/>
              </a:rPr>
              <a:t>Metrics simplified and clarified</a:t>
            </a:r>
          </a:p>
          <a:p>
            <a:pPr marL="609595" marR="0" lvl="1" indent="-220132" algn="l" defTabSz="912276" rtl="0" eaLnBrk="1" fontAlgn="base" latinLnBrk="0" hangingPunct="1">
              <a:lnSpc>
                <a:spcPct val="95000"/>
              </a:lnSpc>
              <a:spcBef>
                <a:spcPts val="600"/>
              </a:spcBef>
              <a:spcAft>
                <a:spcPct val="0"/>
              </a:spcAft>
              <a:buClr>
                <a:srgbClr val="0D274D"/>
              </a:buClr>
              <a:buSzPct val="80000"/>
              <a:buFont typeface="Arial"/>
              <a:buChar char="•"/>
              <a:tabLst/>
              <a:defRPr/>
            </a:pPr>
            <a:r>
              <a:rPr kumimoji="0" lang="en-US" sz="2400" b="0" i="0" u="none" strike="noStrike" kern="1200" cap="none" spc="0" normalizeH="0" baseline="0" noProof="0" dirty="0">
                <a:ln>
                  <a:noFill/>
                </a:ln>
                <a:effectLst/>
                <a:uLnTx/>
                <a:uFillTx/>
              </a:rPr>
              <a:t>Remediation Level (RL) and Report Confidence (RC) retired</a:t>
            </a:r>
          </a:p>
          <a:p>
            <a:pPr marL="609595" marR="0" lvl="1" indent="-220132" algn="l" defTabSz="912276" rtl="0" eaLnBrk="1" fontAlgn="base" latinLnBrk="0" hangingPunct="1">
              <a:lnSpc>
                <a:spcPct val="95000"/>
              </a:lnSpc>
              <a:spcBef>
                <a:spcPts val="600"/>
              </a:spcBef>
              <a:spcAft>
                <a:spcPct val="0"/>
              </a:spcAft>
              <a:buClr>
                <a:srgbClr val="0D274D"/>
              </a:buClr>
              <a:buSzPct val="80000"/>
              <a:buFont typeface="Arial"/>
              <a:buChar char="•"/>
              <a:tabLst/>
              <a:defRPr/>
            </a:pPr>
            <a:r>
              <a:rPr kumimoji="0" lang="en-US" sz="2400" b="0" i="0" u="none" strike="noStrike" kern="1200" cap="none" spc="0" normalizeH="0" baseline="0" noProof="0" dirty="0">
                <a:ln>
                  <a:noFill/>
                </a:ln>
                <a:effectLst/>
                <a:uLnTx/>
                <a:uFillTx/>
              </a:rPr>
              <a:t>Exploit "Code" Maturity renamed to Exploit Maturity (E) with clearer values</a:t>
            </a:r>
            <a:endParaRPr kumimoji="0" lang="en-GB" sz="2400" b="0" i="0" u="none" strike="noStrike" kern="1200" cap="none" spc="0" normalizeH="0" baseline="0" noProof="0" dirty="0">
              <a:ln>
                <a:noFill/>
              </a:ln>
              <a:effectLst/>
              <a:uLnTx/>
              <a:uFillTx/>
            </a:endParaRPr>
          </a:p>
          <a:p>
            <a:pPr marL="304798" marR="0" lvl="0" indent="-228598" algn="l" defTabSz="912276" rtl="0" eaLnBrk="1" fontAlgn="base" latinLnBrk="0" hangingPunct="1">
              <a:lnSpc>
                <a:spcPct val="95000"/>
              </a:lnSpc>
              <a:spcBef>
                <a:spcPts val="1480"/>
              </a:spcBef>
              <a:spcAft>
                <a:spcPct val="0"/>
              </a:spcAft>
              <a:buClr>
                <a:srgbClr val="0D274D"/>
              </a:buClr>
              <a:buSzPct val="80000"/>
              <a:buFont typeface="Arial"/>
              <a:buChar char="•"/>
              <a:tabLst/>
              <a:defRPr/>
            </a:pPr>
            <a:endParaRPr kumimoji="0" lang="en-GB" b="0" i="0" u="none" strike="noStrike" kern="1200" cap="none" spc="0" normalizeH="0" baseline="0" noProof="0" dirty="0">
              <a:ln>
                <a:noFill/>
              </a:ln>
              <a:effectLst/>
              <a:uLnTx/>
              <a:uFillTx/>
            </a:endParaRPr>
          </a:p>
        </p:txBody>
      </p:sp>
      <p:sp>
        <p:nvSpPr>
          <p:cNvPr id="5" name="Title 1">
            <a:extLst>
              <a:ext uri="{FF2B5EF4-FFF2-40B4-BE49-F238E27FC236}">
                <a16:creationId xmlns:a16="http://schemas.microsoft.com/office/drawing/2014/main" id="{D53636C5-4E81-BF40-922C-3718C5FA4D8D}"/>
              </a:ext>
            </a:extLst>
          </p:cNvPr>
          <p:cNvSpPr txBox="1">
            <a:spLocks/>
          </p:cNvSpPr>
          <p:nvPr/>
        </p:nvSpPr>
        <p:spPr>
          <a:xfrm>
            <a:off x="833263" y="355775"/>
            <a:ext cx="9779183"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dirty="0"/>
              <a:t>New CVSS Features</a:t>
            </a:r>
          </a:p>
        </p:txBody>
      </p:sp>
    </p:spTree>
    <p:extLst>
      <p:ext uri="{BB962C8B-B14F-4D97-AF65-F5344CB8AC3E}">
        <p14:creationId xmlns:p14="http://schemas.microsoft.com/office/powerpoint/2010/main" val="3549578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0604D91-23CE-E486-03AE-1650ACA5FE89}"/>
              </a:ext>
            </a:extLst>
          </p:cNvPr>
          <p:cNvSpPr>
            <a:spLocks noGrp="1"/>
          </p:cNvSpPr>
          <p:nvPr>
            <p:ph type="body" sz="quarter" idx="10"/>
          </p:nvPr>
        </p:nvSpPr>
        <p:spPr/>
        <p:txBody>
          <a:bodyPr/>
          <a:lstStyle/>
          <a:p>
            <a:r>
              <a:rPr lang="en-US" sz="2800" dirty="0"/>
              <a:t>The CVSS Standard is NOT just the Base Score</a:t>
            </a:r>
          </a:p>
          <a:p>
            <a:r>
              <a:rPr lang="en-US" sz="2800" dirty="0"/>
              <a:t>To stress this concept, new nomenclature has been adopted:</a:t>
            </a:r>
          </a:p>
          <a:p>
            <a:pPr lvl="1">
              <a:buClrTx/>
            </a:pPr>
            <a:r>
              <a:rPr lang="en-US" sz="2000" dirty="0"/>
              <a:t>CVSS-B: CVSS Base Score</a:t>
            </a:r>
          </a:p>
          <a:p>
            <a:pPr lvl="1">
              <a:buClrTx/>
            </a:pPr>
            <a:r>
              <a:rPr lang="en-US" sz="2000" dirty="0"/>
              <a:t>CVSS-BT: CVSS Base + Threat Score</a:t>
            </a:r>
          </a:p>
          <a:p>
            <a:pPr lvl="1">
              <a:buClrTx/>
            </a:pPr>
            <a:r>
              <a:rPr lang="en-US" sz="2000" dirty="0"/>
              <a:t>CVSS-BE: CVSS Base + Environmental Score</a:t>
            </a:r>
          </a:p>
          <a:p>
            <a:pPr lvl="1">
              <a:buClrTx/>
            </a:pPr>
            <a:r>
              <a:rPr lang="en-US" sz="2000" dirty="0"/>
              <a:t>CVSS-BTE: CVSS Base + Threat + Environmental Score</a:t>
            </a:r>
          </a:p>
          <a:p>
            <a:r>
              <a:rPr lang="en-US" sz="2800" dirty="0"/>
              <a:t>The more metrics used to enrich your CVSS scoring, the higher quality your assessment will be.</a:t>
            </a:r>
          </a:p>
        </p:txBody>
      </p:sp>
      <p:sp>
        <p:nvSpPr>
          <p:cNvPr id="2" name="Title 1">
            <a:extLst>
              <a:ext uri="{FF2B5EF4-FFF2-40B4-BE49-F238E27FC236}">
                <a16:creationId xmlns:a16="http://schemas.microsoft.com/office/drawing/2014/main" id="{0607DF36-16CA-D251-CC8F-804C2CA49B68}"/>
              </a:ext>
            </a:extLst>
          </p:cNvPr>
          <p:cNvSpPr txBox="1">
            <a:spLocks/>
          </p:cNvSpPr>
          <p:nvPr/>
        </p:nvSpPr>
        <p:spPr>
          <a:xfrm>
            <a:off x="632818" y="362081"/>
            <a:ext cx="9779183"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t>CVSS v4.0 Score Nomenclature</a:t>
            </a:r>
          </a:p>
        </p:txBody>
      </p:sp>
    </p:spTree>
    <p:extLst>
      <p:ext uri="{BB962C8B-B14F-4D97-AF65-F5344CB8AC3E}">
        <p14:creationId xmlns:p14="http://schemas.microsoft.com/office/powerpoint/2010/main" val="9239072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17FC-FCFE-4E18-5030-A03BEC7A99DB}"/>
              </a:ext>
            </a:extLst>
          </p:cNvPr>
          <p:cNvSpPr>
            <a:spLocks noGrp="1"/>
          </p:cNvSpPr>
          <p:nvPr>
            <p:ph type="title"/>
          </p:nvPr>
        </p:nvSpPr>
        <p:spPr/>
        <p:txBody>
          <a:bodyPr/>
          <a:lstStyle/>
          <a:p>
            <a:r>
              <a:rPr lang="en-US" sz="6000" dirty="0"/>
              <a:t>Scope is Retired!</a:t>
            </a:r>
          </a:p>
        </p:txBody>
      </p:sp>
      <p:sp>
        <p:nvSpPr>
          <p:cNvPr id="4" name="Date Placeholder 3">
            <a:extLst>
              <a:ext uri="{FF2B5EF4-FFF2-40B4-BE49-F238E27FC236}">
                <a16:creationId xmlns:a16="http://schemas.microsoft.com/office/drawing/2014/main" id="{092FF21E-4966-64B9-8739-C5C54E988F53}"/>
              </a:ext>
            </a:extLst>
          </p:cNvPr>
          <p:cNvSpPr>
            <a:spLocks noGrp="1"/>
          </p:cNvSpPr>
          <p:nvPr>
            <p:ph type="dt" sz="half" idx="2"/>
          </p:nvPr>
        </p:nvSpPr>
        <p:spPr/>
        <p:txBody>
          <a:bodyPr/>
          <a:lstStyle/>
          <a:p>
            <a:fld id="{4B103E64-1627-9140-8127-1849FED275E1}" type="datetime1">
              <a:rPr lang="en-US" smtClean="0"/>
              <a:pPr/>
              <a:t>9/19/2023</a:t>
            </a:fld>
            <a:endParaRPr lang="en-US" dirty="0"/>
          </a:p>
        </p:txBody>
      </p:sp>
      <p:sp>
        <p:nvSpPr>
          <p:cNvPr id="11" name="Slide Number Placeholder 10">
            <a:extLst>
              <a:ext uri="{FF2B5EF4-FFF2-40B4-BE49-F238E27FC236}">
                <a16:creationId xmlns:a16="http://schemas.microsoft.com/office/drawing/2014/main" id="{BBBFACD1-93F2-8D39-2B0D-9EDDC5AD0D68}"/>
              </a:ext>
            </a:extLst>
          </p:cNvPr>
          <p:cNvSpPr>
            <a:spLocks noGrp="1"/>
          </p:cNvSpPr>
          <p:nvPr>
            <p:ph type="sldNum" sz="quarter" idx="4"/>
          </p:nvPr>
        </p:nvSpPr>
        <p:spPr/>
        <p:txBody>
          <a:bodyPr/>
          <a:lstStyle/>
          <a:p>
            <a:fld id="{294A09A9-5501-47C1-A89A-A340965A2BE2}" type="slidenum">
              <a:rPr lang="en-US" smtClean="0"/>
              <a:pPr/>
              <a:t>6</a:t>
            </a:fld>
            <a:endParaRPr lang="en-US" dirty="0"/>
          </a:p>
        </p:txBody>
      </p:sp>
      <p:sp>
        <p:nvSpPr>
          <p:cNvPr id="12" name="TextBox 11">
            <a:extLst>
              <a:ext uri="{FF2B5EF4-FFF2-40B4-BE49-F238E27FC236}">
                <a16:creationId xmlns:a16="http://schemas.microsoft.com/office/drawing/2014/main" id="{C3E3310D-505E-D3DA-06E1-AA131166DAEB}"/>
              </a:ext>
            </a:extLst>
          </p:cNvPr>
          <p:cNvSpPr txBox="1"/>
          <p:nvPr/>
        </p:nvSpPr>
        <p:spPr>
          <a:xfrm>
            <a:off x="1167492" y="1973843"/>
            <a:ext cx="8985784" cy="3293209"/>
          </a:xfrm>
          <a:prstGeom prst="rect">
            <a:avLst/>
          </a:prstGeom>
          <a:noFill/>
        </p:spPr>
        <p:txBody>
          <a:bodyPr wrap="square" rtlCol="0">
            <a:spAutoFit/>
          </a:bodyPr>
          <a:lstStyle/>
          <a:p>
            <a:pPr marL="342900" indent="-342900">
              <a:buFont typeface="Arial" panose="020B0604020202020204" pitchFamily="34" charset="0"/>
              <a:buChar char="•"/>
            </a:pPr>
            <a:r>
              <a:rPr lang="en-US" sz="2400" u="sng" dirty="0"/>
              <a:t>Retired Base Metric: Scope (S)</a:t>
            </a:r>
          </a:p>
          <a:p>
            <a:pPr marL="342900" indent="-342900">
              <a:buFont typeface="Arial" panose="020B0604020202020204" pitchFamily="34" charset="0"/>
              <a:buChar char="•"/>
            </a:pPr>
            <a:r>
              <a:rPr lang="en-US" sz="2400" dirty="0"/>
              <a:t>Problem: Scope may have been the least loved and least understood CVSS metric ever.</a:t>
            </a:r>
          </a:p>
          <a:p>
            <a:pPr marL="800100" lvl="1" indent="-342900">
              <a:buFont typeface="Arial" panose="020B0604020202020204" pitchFamily="34" charset="0"/>
              <a:buChar char="•"/>
            </a:pPr>
            <a:r>
              <a:rPr lang="en-US" sz="2400" dirty="0"/>
              <a:t>Caused inconsistent scoring between product providers</a:t>
            </a:r>
          </a:p>
          <a:p>
            <a:pPr marL="800100" lvl="1" indent="-342900">
              <a:buFont typeface="Arial" panose="020B0604020202020204" pitchFamily="34" charset="0"/>
              <a:buChar char="•"/>
            </a:pPr>
            <a:r>
              <a:rPr lang="en-US" sz="2400" dirty="0"/>
              <a:t>Implied “lossy compression” of impacts of vulnerable and impacted systems</a:t>
            </a:r>
          </a:p>
          <a:p>
            <a:pPr marL="342900" indent="-342900">
              <a:buFont typeface="Arial" panose="020B0604020202020204" pitchFamily="34" charset="0"/>
              <a:buChar char="•"/>
            </a:pPr>
            <a:r>
              <a:rPr lang="en-US" sz="2400" dirty="0"/>
              <a:t>Solution: Impact Metrics expanded into two sets:</a:t>
            </a:r>
          </a:p>
          <a:p>
            <a:pPr marL="800100" lvl="1" indent="-342900">
              <a:buFont typeface="Arial" panose="020B0604020202020204" pitchFamily="34" charset="0"/>
              <a:buChar char="•"/>
            </a:pPr>
            <a:r>
              <a:rPr lang="en-US" sz="2000" dirty="0"/>
              <a:t>Vulnerable System Confidentiality (VC), Integrity (VI), Availability (VA)</a:t>
            </a:r>
          </a:p>
          <a:p>
            <a:pPr marL="800100" lvl="1" indent="-342900">
              <a:buFont typeface="Arial" panose="020B0604020202020204" pitchFamily="34" charset="0"/>
              <a:buChar char="•"/>
            </a:pPr>
            <a:r>
              <a:rPr lang="en-US" sz="2000" dirty="0"/>
              <a:t>Subsequent System(s) Confidentiality (SC), Integrity (SI), Availability (SA)</a:t>
            </a:r>
          </a:p>
        </p:txBody>
      </p:sp>
    </p:spTree>
    <p:extLst>
      <p:ext uri="{BB962C8B-B14F-4D97-AF65-F5344CB8AC3E}">
        <p14:creationId xmlns:p14="http://schemas.microsoft.com/office/powerpoint/2010/main" val="2910926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D5E95B1-6ED5-A882-6645-9115316FD5B7}"/>
              </a:ext>
            </a:extLst>
          </p:cNvPr>
          <p:cNvSpPr>
            <a:spLocks noGrp="1"/>
          </p:cNvSpPr>
          <p:nvPr>
            <p:ph type="body" sz="quarter" idx="23"/>
          </p:nvPr>
        </p:nvSpPr>
        <p:spPr>
          <a:xfrm>
            <a:off x="625928" y="739630"/>
            <a:ext cx="9205449" cy="862688"/>
          </a:xfrm>
        </p:spPr>
        <p:txBody>
          <a:bodyPr/>
          <a:lstStyle/>
          <a:p>
            <a:r>
              <a:rPr lang="en-US" sz="5400" b="1" dirty="0">
                <a:solidFill>
                  <a:schemeClr val="tx1"/>
                </a:solidFill>
                <a:latin typeface="+mj-lt"/>
              </a:rPr>
              <a:t>Supplemental Metric Group</a:t>
            </a:r>
          </a:p>
        </p:txBody>
      </p:sp>
      <p:sp>
        <p:nvSpPr>
          <p:cNvPr id="4" name="Text Placeholder 3">
            <a:extLst>
              <a:ext uri="{FF2B5EF4-FFF2-40B4-BE49-F238E27FC236}">
                <a16:creationId xmlns:a16="http://schemas.microsoft.com/office/drawing/2014/main" id="{90604D91-23CE-E486-03AE-1650ACA5FE89}"/>
              </a:ext>
            </a:extLst>
          </p:cNvPr>
          <p:cNvSpPr>
            <a:spLocks noGrp="1"/>
          </p:cNvSpPr>
          <p:nvPr>
            <p:ph type="body" sz="quarter" idx="10"/>
          </p:nvPr>
        </p:nvSpPr>
        <p:spPr>
          <a:xfrm>
            <a:off x="632818" y="1602318"/>
            <a:ext cx="11088236" cy="1693776"/>
          </a:xfrm>
        </p:spPr>
        <p:txBody>
          <a:bodyPr/>
          <a:lstStyle/>
          <a:p>
            <a:r>
              <a:rPr lang="en-US" dirty="0"/>
              <a:t>Supplemental Metrics give additional context to a vulnerability.</a:t>
            </a:r>
          </a:p>
          <a:p>
            <a:r>
              <a:rPr lang="en-US" dirty="0"/>
              <a:t>No metric will define numerical impact on the final calculated CVSS score</a:t>
            </a:r>
          </a:p>
          <a:p>
            <a:r>
              <a:rPr lang="en-US" u="sng" dirty="0"/>
              <a:t>Note: All Supplemental Metrics supplied by the information provider are optional.</a:t>
            </a:r>
          </a:p>
          <a:p>
            <a:endParaRPr lang="en-US" u="sng" dirty="0"/>
          </a:p>
        </p:txBody>
      </p:sp>
      <p:sp>
        <p:nvSpPr>
          <p:cNvPr id="2" name="TextBox 1">
            <a:extLst>
              <a:ext uri="{FF2B5EF4-FFF2-40B4-BE49-F238E27FC236}">
                <a16:creationId xmlns:a16="http://schemas.microsoft.com/office/drawing/2014/main" id="{8A1852A9-F2B4-1CC5-554A-C16259F337A0}"/>
              </a:ext>
            </a:extLst>
          </p:cNvPr>
          <p:cNvSpPr txBox="1"/>
          <p:nvPr/>
        </p:nvSpPr>
        <p:spPr>
          <a:xfrm>
            <a:off x="946297" y="3561907"/>
            <a:ext cx="4210493" cy="2062103"/>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0000"/>
                </a:solidFill>
                <a:effectLst/>
                <a:uLnTx/>
                <a:uFillTx/>
                <a:latin typeface="Tenorite"/>
                <a:ea typeface="+mn-ea"/>
                <a:cs typeface="+mn-cs"/>
              </a:rPr>
              <a:t>Automatable</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0000"/>
                </a:solidFill>
                <a:effectLst/>
                <a:uLnTx/>
                <a:uFillTx/>
                <a:latin typeface="Tenorite"/>
                <a:ea typeface="+mn-ea"/>
                <a:cs typeface="+mn-cs"/>
              </a:rPr>
              <a:t>Recovery</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0000"/>
                </a:solidFill>
                <a:effectLst/>
                <a:uLnTx/>
                <a:uFillTx/>
                <a:latin typeface="Tenorite"/>
                <a:ea typeface="+mn-ea"/>
                <a:cs typeface="+mn-cs"/>
              </a:rPr>
              <a:t>Value Density</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srgbClr val="000000"/>
              </a:solidFill>
              <a:effectLst/>
              <a:uLnTx/>
              <a:uFillTx/>
              <a:latin typeface="Tenorite"/>
              <a:ea typeface="+mn-ea"/>
              <a:cs typeface="+mn-cs"/>
            </a:endParaRPr>
          </a:p>
        </p:txBody>
      </p:sp>
      <p:sp>
        <p:nvSpPr>
          <p:cNvPr id="3" name="TextBox 2">
            <a:extLst>
              <a:ext uri="{FF2B5EF4-FFF2-40B4-BE49-F238E27FC236}">
                <a16:creationId xmlns:a16="http://schemas.microsoft.com/office/drawing/2014/main" id="{6BB13593-B968-44D4-318D-9CE536E1315D}"/>
              </a:ext>
            </a:extLst>
          </p:cNvPr>
          <p:cNvSpPr txBox="1"/>
          <p:nvPr/>
        </p:nvSpPr>
        <p:spPr>
          <a:xfrm>
            <a:off x="5613990" y="3561907"/>
            <a:ext cx="5518297" cy="1846659"/>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0000"/>
                </a:solidFill>
                <a:effectLst/>
                <a:uLnTx/>
                <a:uFillTx/>
                <a:latin typeface="Tenorite"/>
                <a:ea typeface="+mn-ea"/>
                <a:cs typeface="+mn-cs"/>
              </a:rPr>
              <a:t>Vulnerability Response Effort</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0000"/>
                </a:solidFill>
                <a:effectLst/>
                <a:uLnTx/>
                <a:uFillTx/>
                <a:latin typeface="Tenorite"/>
                <a:ea typeface="+mn-ea"/>
                <a:cs typeface="+mn-cs"/>
              </a:rPr>
              <a:t>Provider Urgency</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0000"/>
                </a:solidFill>
                <a:effectLst/>
                <a:uLnTx/>
                <a:uFillTx/>
                <a:latin typeface="Tenorite"/>
                <a:ea typeface="+mn-ea"/>
                <a:cs typeface="+mn-cs"/>
              </a:rPr>
              <a:t>Safety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enorite"/>
              <a:ea typeface="+mn-ea"/>
              <a:cs typeface="+mn-cs"/>
            </a:endParaRPr>
          </a:p>
        </p:txBody>
      </p:sp>
    </p:spTree>
    <p:extLst>
      <p:ext uri="{BB962C8B-B14F-4D97-AF65-F5344CB8AC3E}">
        <p14:creationId xmlns:p14="http://schemas.microsoft.com/office/powerpoint/2010/main" val="15225927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F61E4-4CC6-E840-9B03-0CBB9B37A139}"/>
              </a:ext>
            </a:extLst>
          </p:cNvPr>
          <p:cNvSpPr>
            <a:spLocks noGrp="1"/>
          </p:cNvSpPr>
          <p:nvPr>
            <p:ph type="title"/>
          </p:nvPr>
        </p:nvSpPr>
        <p:spPr>
          <a:xfrm>
            <a:off x="1167492" y="5030787"/>
            <a:ext cx="9779183" cy="1325563"/>
          </a:xfrm>
        </p:spPr>
        <p:txBody>
          <a:bodyPr anchor="b">
            <a:noAutofit/>
          </a:bodyPr>
          <a:lstStyle/>
          <a:p>
            <a:pPr algn="ctr"/>
            <a:r>
              <a:rPr lang="en-US" sz="8000" dirty="0"/>
              <a:t>The Math of </a:t>
            </a:r>
            <a:br>
              <a:rPr lang="en-US" sz="8000" dirty="0"/>
            </a:br>
            <a:br>
              <a:rPr lang="en-US" sz="8000" dirty="0"/>
            </a:br>
            <a:br>
              <a:rPr lang="en-US" sz="8000" dirty="0"/>
            </a:br>
            <a:br>
              <a:rPr lang="en-US" sz="8000" dirty="0"/>
            </a:br>
            <a:r>
              <a:rPr lang="en-US" sz="8000" dirty="0"/>
              <a:t>v4.0</a:t>
            </a:r>
          </a:p>
        </p:txBody>
      </p:sp>
      <p:pic>
        <p:nvPicPr>
          <p:cNvPr id="4" name="Picture 3" descr="A colorful logo on a black background&#10;&#10;Description automatically generated">
            <a:extLst>
              <a:ext uri="{FF2B5EF4-FFF2-40B4-BE49-F238E27FC236}">
                <a16:creationId xmlns:a16="http://schemas.microsoft.com/office/drawing/2014/main" id="{1A87E224-0783-A108-2B23-FC99EDF568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7493" y="2132956"/>
            <a:ext cx="9779182" cy="3276025"/>
          </a:xfrm>
          <a:prstGeom prst="rect">
            <a:avLst/>
          </a:prstGeom>
          <a:noFill/>
        </p:spPr>
      </p:pic>
      <p:sp>
        <p:nvSpPr>
          <p:cNvPr id="9" name="Date Placeholder 3">
            <a:extLst>
              <a:ext uri="{FF2B5EF4-FFF2-40B4-BE49-F238E27FC236}">
                <a16:creationId xmlns:a16="http://schemas.microsoft.com/office/drawing/2014/main" id="{C3CA86AB-CAE3-C56F-4903-1580BCD26441}"/>
              </a:ext>
            </a:extLst>
          </p:cNvPr>
          <p:cNvSpPr>
            <a:spLocks noGrp="1"/>
          </p:cNvSpPr>
          <p:nvPr>
            <p:ph type="dt" sz="half" idx="2"/>
          </p:nvPr>
        </p:nvSpPr>
        <p:spPr>
          <a:xfrm>
            <a:off x="381000" y="6356350"/>
            <a:ext cx="1701018" cy="365125"/>
          </a:xfrm>
        </p:spPr>
        <p:txBody>
          <a:bodyPr/>
          <a:lstStyle/>
          <a:p>
            <a:pPr>
              <a:spcAft>
                <a:spcPts val="600"/>
              </a:spcAft>
            </a:pPr>
            <a:fld id="{7E7AB22C-8B7E-9B4A-8C65-396C3C874D86}" type="datetime1">
              <a:rPr lang="en-US" smtClean="0"/>
              <a:pPr>
                <a:spcAft>
                  <a:spcPts val="600"/>
                </a:spcAft>
              </a:pPr>
              <a:t>9/19/2023</a:t>
            </a:fld>
            <a:endParaRPr lang="en-US"/>
          </a:p>
        </p:txBody>
      </p:sp>
      <p:sp>
        <p:nvSpPr>
          <p:cNvPr id="13" name="Slide Number Placeholder 5">
            <a:extLst>
              <a:ext uri="{FF2B5EF4-FFF2-40B4-BE49-F238E27FC236}">
                <a16:creationId xmlns:a16="http://schemas.microsoft.com/office/drawing/2014/main" id="{39F938E6-30FC-EE4B-9A00-7C81A2677F4F}"/>
              </a:ext>
            </a:extLst>
          </p:cNvPr>
          <p:cNvSpPr>
            <a:spLocks noGrp="1"/>
          </p:cNvSpPr>
          <p:nvPr>
            <p:ph type="sldNum" sz="quarter" idx="4"/>
          </p:nvPr>
        </p:nvSpPr>
        <p:spPr>
          <a:xfrm>
            <a:off x="10153276" y="6356350"/>
            <a:ext cx="1657723" cy="365125"/>
          </a:xfrm>
        </p:spPr>
        <p:txBody>
          <a:bodyPr/>
          <a:lstStyle/>
          <a:p>
            <a:pPr>
              <a:spcAft>
                <a:spcPts val="600"/>
              </a:spcAft>
            </a:pPr>
            <a:fld id="{294A09A9-5501-47C1-A89A-A340965A2BE2}" type="slidenum">
              <a:rPr lang="en-US" smtClean="0"/>
              <a:pPr>
                <a:spcAft>
                  <a:spcPts val="600"/>
                </a:spcAft>
              </a:pPr>
              <a:t>8</a:t>
            </a:fld>
            <a:endParaRPr lang="en-US"/>
          </a:p>
        </p:txBody>
      </p:sp>
    </p:spTree>
    <p:extLst>
      <p:ext uri="{BB962C8B-B14F-4D97-AF65-F5344CB8AC3E}">
        <p14:creationId xmlns:p14="http://schemas.microsoft.com/office/powerpoint/2010/main" val="3657958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D5E95B1-6ED5-A882-6645-9115316FD5B7}"/>
              </a:ext>
            </a:extLst>
          </p:cNvPr>
          <p:cNvSpPr>
            <a:spLocks noGrp="1"/>
          </p:cNvSpPr>
          <p:nvPr>
            <p:ph type="body" sz="quarter" idx="23"/>
          </p:nvPr>
        </p:nvSpPr>
        <p:spPr>
          <a:xfrm>
            <a:off x="632818" y="495226"/>
            <a:ext cx="7944207" cy="482748"/>
          </a:xfrm>
        </p:spPr>
        <p:txBody>
          <a:bodyPr/>
          <a:lstStyle/>
          <a:p>
            <a:r>
              <a:rPr lang="en-US" sz="4400" dirty="0">
                <a:solidFill>
                  <a:schemeClr val="tx1"/>
                </a:solidFill>
                <a:latin typeface="+mj-lt"/>
              </a:rPr>
              <a:t>The Scores They Are A-Changin’</a:t>
            </a:r>
          </a:p>
        </p:txBody>
      </p:sp>
      <p:sp>
        <p:nvSpPr>
          <p:cNvPr id="4" name="Text Placeholder 3">
            <a:extLst>
              <a:ext uri="{FF2B5EF4-FFF2-40B4-BE49-F238E27FC236}">
                <a16:creationId xmlns:a16="http://schemas.microsoft.com/office/drawing/2014/main" id="{90604D91-23CE-E486-03AE-1650ACA5FE89}"/>
              </a:ext>
            </a:extLst>
          </p:cNvPr>
          <p:cNvSpPr>
            <a:spLocks noGrp="1"/>
          </p:cNvSpPr>
          <p:nvPr>
            <p:ph type="body" sz="quarter" idx="10"/>
          </p:nvPr>
        </p:nvSpPr>
        <p:spPr/>
        <p:txBody>
          <a:bodyPr/>
          <a:lstStyle/>
          <a:p>
            <a:pPr marL="76200" indent="0">
              <a:buNone/>
            </a:pPr>
            <a:r>
              <a:rPr lang="en-US" dirty="0"/>
              <a:t>cisco-sa-ipv4.0-vfr-dos-CXxtFacb / CVE-2023-20027</a:t>
            </a:r>
          </a:p>
          <a:p>
            <a:pPr marL="76200" indent="0">
              <a:buNone/>
            </a:pPr>
            <a:r>
              <a:rPr lang="en-US" dirty="0"/>
              <a:t>A vulnerability in the implementation of the IPv4.0 Virtual Fragmentation Reassembly (VFR) feature of Cisco IOS XE Software could allow an unauthenticated, remote attacker to cause a denial of service (DoS) condition on an affected device.</a:t>
            </a:r>
          </a:p>
          <a:p>
            <a:pPr marL="76200" indent="0">
              <a:buNone/>
            </a:pPr>
            <a:endParaRPr lang="en-US" dirty="0"/>
          </a:p>
          <a:p>
            <a:endParaRPr lang="en-US" dirty="0"/>
          </a:p>
        </p:txBody>
      </p:sp>
      <p:sp>
        <p:nvSpPr>
          <p:cNvPr id="2" name="TextBox 1">
            <a:extLst>
              <a:ext uri="{FF2B5EF4-FFF2-40B4-BE49-F238E27FC236}">
                <a16:creationId xmlns:a16="http://schemas.microsoft.com/office/drawing/2014/main" id="{8DA5932A-85F2-DF67-D339-5D3E5D5177F5}"/>
              </a:ext>
            </a:extLst>
          </p:cNvPr>
          <p:cNvSpPr txBox="1"/>
          <p:nvPr/>
        </p:nvSpPr>
        <p:spPr>
          <a:xfrm>
            <a:off x="744132" y="1105479"/>
            <a:ext cx="296709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enorite"/>
                <a:ea typeface="+mn-ea"/>
                <a:cs typeface="+mn-cs"/>
              </a:rPr>
              <a:t>*Depending on your metrics</a:t>
            </a:r>
          </a:p>
        </p:txBody>
      </p:sp>
      <p:graphicFrame>
        <p:nvGraphicFramePr>
          <p:cNvPr id="3" name="Table 4">
            <a:extLst>
              <a:ext uri="{FF2B5EF4-FFF2-40B4-BE49-F238E27FC236}">
                <a16:creationId xmlns:a16="http://schemas.microsoft.com/office/drawing/2014/main" id="{06AB4697-60CE-1B43-D806-182E59DDA5E8}"/>
              </a:ext>
            </a:extLst>
          </p:cNvPr>
          <p:cNvGraphicFramePr>
            <a:graphicFrameLocks noGrp="1"/>
          </p:cNvGraphicFramePr>
          <p:nvPr>
            <p:extLst>
              <p:ext uri="{D42A27DB-BD31-4B8C-83A1-F6EECF244321}">
                <p14:modId xmlns:p14="http://schemas.microsoft.com/office/powerpoint/2010/main" val="3503012180"/>
              </p:ext>
            </p:extLst>
          </p:nvPr>
        </p:nvGraphicFramePr>
        <p:xfrm>
          <a:off x="744132" y="3791816"/>
          <a:ext cx="10569202" cy="2123440"/>
        </p:xfrm>
        <a:graphic>
          <a:graphicData uri="http://schemas.openxmlformats.org/drawingml/2006/table">
            <a:tbl>
              <a:tblPr firstRow="1" bandRow="1">
                <a:tableStyleId>{5C22544A-7EE6-4342-B048-85BDC9FD1C3A}</a:tableStyleId>
              </a:tblPr>
              <a:tblGrid>
                <a:gridCol w="2131880">
                  <a:extLst>
                    <a:ext uri="{9D8B030D-6E8A-4147-A177-3AD203B41FA5}">
                      <a16:colId xmlns:a16="http://schemas.microsoft.com/office/drawing/2014/main" val="1266254359"/>
                    </a:ext>
                  </a:extLst>
                </a:gridCol>
                <a:gridCol w="8437322">
                  <a:extLst>
                    <a:ext uri="{9D8B030D-6E8A-4147-A177-3AD203B41FA5}">
                      <a16:colId xmlns:a16="http://schemas.microsoft.com/office/drawing/2014/main" val="3205820693"/>
                    </a:ext>
                  </a:extLst>
                </a:gridCol>
              </a:tblGrid>
              <a:tr h="370840">
                <a:tc>
                  <a:txBody>
                    <a:bodyPr/>
                    <a:lstStyle/>
                    <a:p>
                      <a:r>
                        <a:rPr lang="en-US" dirty="0"/>
                        <a:t>Numeric score  </a:t>
                      </a:r>
                    </a:p>
                  </a:txBody>
                  <a:tcPr/>
                </a:tc>
                <a:tc>
                  <a:txBody>
                    <a:bodyPr/>
                    <a:lstStyle/>
                    <a:p>
                      <a:r>
                        <a:rPr lang="en-US" dirty="0"/>
                        <a:t>Vector String</a:t>
                      </a:r>
                    </a:p>
                  </a:txBody>
                  <a:tcPr/>
                </a:tc>
                <a:extLst>
                  <a:ext uri="{0D108BD9-81ED-4DB2-BD59-A6C34878D82A}">
                    <a16:rowId xmlns:a16="http://schemas.microsoft.com/office/drawing/2014/main" val="4172165610"/>
                  </a:ext>
                </a:extLst>
              </a:tr>
              <a:tr h="370840">
                <a:tc>
                  <a:txBody>
                    <a:bodyPr/>
                    <a:lstStyle/>
                    <a:p>
                      <a:r>
                        <a:rPr lang="en-US" dirty="0"/>
                        <a:t>(v3 Base) </a:t>
                      </a:r>
                      <a:r>
                        <a:rPr lang="en-US" b="1" dirty="0"/>
                        <a:t>8.6</a:t>
                      </a:r>
                      <a:r>
                        <a:rPr lang="en-US" dirty="0"/>
                        <a:t> </a:t>
                      </a:r>
                    </a:p>
                  </a:txBody>
                  <a:tcPr/>
                </a:tc>
                <a:tc>
                  <a:txBody>
                    <a:bodyPr/>
                    <a:lstStyle/>
                    <a:p>
                      <a:r>
                        <a:rPr lang="pt-BR" dirty="0"/>
                        <a:t>CVSS:3.1/AV:N/AC:L/PR:N/UI:N/S:C/C:N/I:N/A:H</a:t>
                      </a:r>
                      <a:endParaRPr lang="en-US" dirty="0"/>
                    </a:p>
                  </a:txBody>
                  <a:tcPr/>
                </a:tc>
                <a:extLst>
                  <a:ext uri="{0D108BD9-81ED-4DB2-BD59-A6C34878D82A}">
                    <a16:rowId xmlns:a16="http://schemas.microsoft.com/office/drawing/2014/main" val="3627152057"/>
                  </a:ext>
                </a:extLst>
              </a:tr>
              <a:tr h="370840">
                <a:tc>
                  <a:txBody>
                    <a:bodyPr/>
                    <a:lstStyle/>
                    <a:p>
                      <a:r>
                        <a:rPr lang="en-US" dirty="0"/>
                        <a:t>(v4.0 Base) </a:t>
                      </a:r>
                      <a:r>
                        <a:rPr lang="en-US" b="1" dirty="0"/>
                        <a:t>8.7</a:t>
                      </a:r>
                      <a:r>
                        <a:rPr lang="en-US" dirty="0"/>
                        <a:t> </a:t>
                      </a:r>
                    </a:p>
                  </a:txBody>
                  <a:tcPr/>
                </a:tc>
                <a:tc>
                  <a:txBody>
                    <a:bodyPr/>
                    <a:lstStyle/>
                    <a:p>
                      <a:r>
                        <a:rPr lang="pt-BR" dirty="0"/>
                        <a:t>CVSS:4.0/AV:N/AC:L/AT:N/PR:N/UI:N/VC:N/VI:N/VA:H/SC:N/SI:N/SA:L</a:t>
                      </a:r>
                      <a:endParaRPr lang="en-US" dirty="0"/>
                    </a:p>
                  </a:txBody>
                  <a:tcPr/>
                </a:tc>
                <a:extLst>
                  <a:ext uri="{0D108BD9-81ED-4DB2-BD59-A6C34878D82A}">
                    <a16:rowId xmlns:a16="http://schemas.microsoft.com/office/drawing/2014/main" val="1742685911"/>
                  </a:ext>
                </a:extLst>
              </a:tr>
              <a:tr h="370840">
                <a:tc>
                  <a:txBody>
                    <a:bodyPr/>
                    <a:lstStyle/>
                    <a:p>
                      <a:r>
                        <a:rPr lang="en-US" dirty="0"/>
                        <a:t>(v4.0 B+T) </a:t>
                      </a:r>
                      <a:r>
                        <a:rPr lang="en-US" b="1" dirty="0"/>
                        <a:t>6.6</a:t>
                      </a:r>
                      <a:r>
                        <a:rPr lang="en-US" dirty="0"/>
                        <a:t> </a:t>
                      </a:r>
                    </a:p>
                  </a:txBody>
                  <a:tcPr/>
                </a:tc>
                <a:tc>
                  <a:txBody>
                    <a:bodyPr/>
                    <a:lstStyle/>
                    <a:p>
                      <a:r>
                        <a:rPr lang="pt-BR" dirty="0"/>
                        <a:t>CVSS:4.0/AV:N/AC:L/AT:N/PR:N/UI:N/VC:N/VI:N/VA:H/SC:N/SI:N/SA:L/E:U</a:t>
                      </a:r>
                      <a:endParaRPr lang="en-US" dirty="0"/>
                    </a:p>
                  </a:txBody>
                  <a:tcPr/>
                </a:tc>
                <a:extLst>
                  <a:ext uri="{0D108BD9-81ED-4DB2-BD59-A6C34878D82A}">
                    <a16:rowId xmlns:a16="http://schemas.microsoft.com/office/drawing/2014/main" val="569396950"/>
                  </a:ext>
                </a:extLst>
              </a:tr>
              <a:tr h="370840">
                <a:tc>
                  <a:txBody>
                    <a:bodyPr/>
                    <a:lstStyle/>
                    <a:p>
                      <a:r>
                        <a:rPr lang="en-US" dirty="0"/>
                        <a:t>(v4.0 B+T with S) </a:t>
                      </a:r>
                      <a:r>
                        <a:rPr lang="en-US" b="1" dirty="0"/>
                        <a:t>6.6</a:t>
                      </a:r>
                    </a:p>
                  </a:txBody>
                  <a:tcPr/>
                </a:tc>
                <a:tc>
                  <a:txBody>
                    <a:bodyPr/>
                    <a:lstStyle/>
                    <a:p>
                      <a:r>
                        <a:rPr lang="pt-BR" dirty="0"/>
                        <a:t>CVSS:4.0/AV:N/AC:L/AT:N/PR:N/UI:N/VC:N/VI:N/VA:H/SC:N/SI:N/SA:L/S:N/AU:Y/R:U/V:D/RE:M/U:Amber/E:U</a:t>
                      </a:r>
                      <a:endParaRPr lang="en-US" dirty="0"/>
                    </a:p>
                  </a:txBody>
                  <a:tcPr/>
                </a:tc>
                <a:extLst>
                  <a:ext uri="{0D108BD9-81ED-4DB2-BD59-A6C34878D82A}">
                    <a16:rowId xmlns:a16="http://schemas.microsoft.com/office/drawing/2014/main" val="1637268451"/>
                  </a:ext>
                </a:extLst>
              </a:tr>
            </a:tbl>
          </a:graphicData>
        </a:graphic>
      </p:graphicFrame>
    </p:spTree>
    <p:extLst>
      <p:ext uri="{BB962C8B-B14F-4D97-AF65-F5344CB8AC3E}">
        <p14:creationId xmlns:p14="http://schemas.microsoft.com/office/powerpoint/2010/main" val="14229875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Dark theme 2022 Widescreen">
  <a:themeElements>
    <a:clrScheme name="Cisco Color Palette">
      <a:dk1>
        <a:srgbClr val="0D274D"/>
      </a:dk1>
      <a:lt1>
        <a:srgbClr val="414244"/>
      </a:lt1>
      <a:dk2>
        <a:srgbClr val="FFFFFF"/>
      </a:dk2>
      <a:lt2>
        <a:srgbClr val="0051AF"/>
      </a:lt2>
      <a:accent1>
        <a:srgbClr val="00BCEB"/>
      </a:accent1>
      <a:accent2>
        <a:srgbClr val="74BF4B"/>
      </a:accent2>
      <a:accent3>
        <a:srgbClr val="0051AF"/>
      </a:accent3>
      <a:accent4>
        <a:srgbClr val="E2E2E2"/>
      </a:accent4>
      <a:accent5>
        <a:srgbClr val="FBAB2C"/>
      </a:accent5>
      <a:accent6>
        <a:srgbClr val="E3241B"/>
      </a:accent6>
      <a:hlink>
        <a:srgbClr val="0050AE"/>
      </a:hlink>
      <a:folHlink>
        <a:srgbClr val="00BCEB"/>
      </a:folHlink>
    </a:clrScheme>
    <a:fontScheme name="Test">
      <a:majorFont>
        <a:latin typeface="CiscoSansTT Extra Light"/>
        <a:ea typeface=""/>
        <a:cs typeface=""/>
      </a:majorFont>
      <a:minorFont>
        <a:latin typeface="CiscoSansT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smtClean="0">
            <a:latin typeface="+mn-lt"/>
          </a:defRPr>
        </a:defPPr>
      </a:lstStyle>
    </a:txDef>
  </a:objectDefaults>
  <a:extraClrSchemeLst/>
  <a:extLst>
    <a:ext uri="{05A4C25C-085E-4340-85A3-A5531E510DB2}">
      <thm15:themeFamily xmlns:thm15="http://schemas.microsoft.com/office/thememl/2012/main" name="Cisco Corporate Template Prototype_Aug_2017" id="{4E692306-BB5E-4389-8512-B70B45577D04}" vid="{BDAD62F5-9CDD-42BF-A677-E02F4F07310C}"/>
    </a:ext>
  </a:extLst>
</a:theme>
</file>

<file path=ppt/theme/theme2.xml><?xml version="1.0" encoding="utf-8"?>
<a:theme xmlns:a="http://schemas.openxmlformats.org/drawingml/2006/main" name="Default Theme">
  <a:themeElements>
    <a:clrScheme name="Cisco Core Palette_2019_default">
      <a:dk1>
        <a:srgbClr val="282828"/>
      </a:dk1>
      <a:lt1>
        <a:srgbClr val="0D274D"/>
      </a:lt1>
      <a:dk2>
        <a:srgbClr val="1E4471"/>
      </a:dk2>
      <a:lt2>
        <a:srgbClr val="FFFFFF"/>
      </a:lt2>
      <a:accent1>
        <a:srgbClr val="00BCEB"/>
      </a:accent1>
      <a:accent2>
        <a:srgbClr val="6EBE4A"/>
      </a:accent2>
      <a:accent3>
        <a:srgbClr val="1E4471"/>
      </a:accent3>
      <a:accent4>
        <a:srgbClr val="9E9EA2"/>
      </a:accent4>
      <a:accent5>
        <a:srgbClr val="FBAB18"/>
      </a:accent5>
      <a:accent6>
        <a:srgbClr val="E3241B"/>
      </a:accent6>
      <a:hlink>
        <a:srgbClr val="00BCEB"/>
      </a:hlink>
      <a:folHlink>
        <a:srgbClr val="1E4471"/>
      </a:folHlink>
    </a:clrScheme>
    <a:fontScheme name="CiscoSans True Type">
      <a:majorFont>
        <a:latin typeface="CiscoSansTT ExtraLight"/>
        <a:ea typeface=""/>
        <a:cs typeface=""/>
      </a:majorFont>
      <a:minorFont>
        <a:latin typeface="CiscoSansTT Extra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smtClean="0">
            <a:latin typeface="+mn-lt"/>
          </a:defRPr>
        </a:defPPr>
      </a:lstStyle>
    </a:txDef>
  </a:objectDefaults>
  <a:extraClrSchemeLst/>
  <a:extLst>
    <a:ext uri="{05A4C25C-085E-4340-85A3-A5531E510DB2}">
      <thm15:themeFamily xmlns:thm15="http://schemas.microsoft.com/office/thememl/2012/main" name="Default Theme" id="{D37B5A2C-7F82-4B07-B439-2EDC84CC58D6}" vid="{C0F0732D-8D93-4248-B1BE-42C2F45021DE}"/>
    </a:ext>
  </a:extLst>
</a:theme>
</file>

<file path=ppt/theme/theme3.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7242</TotalTime>
  <Words>3144</Words>
  <Application>Microsoft Office PowerPoint</Application>
  <PresentationFormat>Widescreen</PresentationFormat>
  <Paragraphs>252</Paragraphs>
  <Slides>25</Slides>
  <Notes>11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25</vt:i4>
      </vt:variant>
    </vt:vector>
  </HeadingPairs>
  <TitlesOfParts>
    <vt:vector size="36" baseType="lpstr">
      <vt:lpstr>Arial</vt:lpstr>
      <vt:lpstr>Calibri</vt:lpstr>
      <vt:lpstr>CiscoSansTT</vt:lpstr>
      <vt:lpstr>CiscoSansTT ExtraLight</vt:lpstr>
      <vt:lpstr>CiscoSansTT Light</vt:lpstr>
      <vt:lpstr>CiscoSansTT Medium</vt:lpstr>
      <vt:lpstr>Tenorite</vt:lpstr>
      <vt:lpstr>Wingdings</vt:lpstr>
      <vt:lpstr>Dark theme 2022 Widescreen</vt:lpstr>
      <vt:lpstr>Default Theme</vt:lpstr>
      <vt:lpstr>Office Theme</vt:lpstr>
      <vt:lpstr>CVSS v4.0: Where the Rubber Meets the Road</vt:lpstr>
      <vt:lpstr>PowerPoint Presentation</vt:lpstr>
      <vt:lpstr>What is new with     v4.0?</vt:lpstr>
      <vt:lpstr>PowerPoint Presentation</vt:lpstr>
      <vt:lpstr>PowerPoint Presentation</vt:lpstr>
      <vt:lpstr>Scope is Retired!</vt:lpstr>
      <vt:lpstr>PowerPoint Presentation</vt:lpstr>
      <vt:lpstr>The Math of     v4.0</vt:lpstr>
      <vt:lpstr>PowerPoint Presentation</vt:lpstr>
      <vt:lpstr>PowerPoint Presentation</vt:lpstr>
      <vt:lpstr>Practical Scoring Guidance</vt:lpstr>
      <vt:lpstr>User Interaction: Passive or Active?</vt:lpstr>
      <vt:lpstr>Focus on: User Interaction</vt:lpstr>
      <vt:lpstr>Focus on: Attack Requirements</vt:lpstr>
      <vt:lpstr>Focus on: Subsequent System Impact</vt:lpstr>
      <vt:lpstr>Additional Subsequent System Impact Example</vt:lpstr>
      <vt:lpstr>Subsequent System Guidance</vt:lpstr>
      <vt:lpstr>Context Clues: Supplemental Metrics</vt:lpstr>
      <vt:lpstr>Focus on: Safety</vt:lpstr>
      <vt:lpstr>Focus on: Recovery</vt:lpstr>
      <vt:lpstr>Focus on: Provider Urgency</vt:lpstr>
      <vt:lpstr>Focus on: Automatable</vt:lpstr>
      <vt:lpstr>CVSS v4.0 Schedule and Timeline 📅</vt:lpstr>
      <vt:lpstr>Questions?</vt:lpstr>
      <vt:lpstr>PowerPoint Presentation</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CVSS and v4 Changes</dc:title>
  <dc:creator>Nick Leali (nleali)</dc:creator>
  <cp:lastModifiedBy>Nick Leali (nleali)</cp:lastModifiedBy>
  <cp:revision>2</cp:revision>
  <dcterms:created xsi:type="dcterms:W3CDTF">2023-09-06T16:46:43Z</dcterms:created>
  <dcterms:modified xsi:type="dcterms:W3CDTF">2023-09-21T17:44:06Z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91fe96-c415-4a04-9d13-36a4dd3ab7e3_Enabled">
    <vt:lpwstr>true</vt:lpwstr>
  </property>
  <property fmtid="{D5CDD505-2E9C-101B-9397-08002B2CF9AE}" pid="3" name="MSIP_Label_a191fe96-c415-4a04-9d13-36a4dd3ab7e3_SetDate">
    <vt:lpwstr>2023-09-06T16:48:07Z</vt:lpwstr>
  </property>
  <property fmtid="{D5CDD505-2E9C-101B-9397-08002B2CF9AE}" pid="4" name="MSIP_Label_a191fe96-c415-4a04-9d13-36a4dd3ab7e3_Method">
    <vt:lpwstr>Privileged</vt:lpwstr>
  </property>
  <property fmtid="{D5CDD505-2E9C-101B-9397-08002B2CF9AE}" pid="5" name="MSIP_Label_a191fe96-c415-4a04-9d13-36a4dd3ab7e3_Name">
    <vt:lpwstr>Cisco Public</vt:lpwstr>
  </property>
  <property fmtid="{D5CDD505-2E9C-101B-9397-08002B2CF9AE}" pid="6" name="MSIP_Label_a191fe96-c415-4a04-9d13-36a4dd3ab7e3_SiteId">
    <vt:lpwstr>5ae1af62-9505-4097-a69a-c1553ef7840e</vt:lpwstr>
  </property>
  <property fmtid="{D5CDD505-2E9C-101B-9397-08002B2CF9AE}" pid="7" name="MSIP_Label_a191fe96-c415-4a04-9d13-36a4dd3ab7e3_ActionId">
    <vt:lpwstr>3af69f67-9999-48d3-9f03-390f616e3777</vt:lpwstr>
  </property>
  <property fmtid="{D5CDD505-2E9C-101B-9397-08002B2CF9AE}" pid="8" name="MSIP_Label_a191fe96-c415-4a04-9d13-36a4dd3ab7e3_ContentBits">
    <vt:lpwstr>2</vt:lpwstr>
  </property>
  <property fmtid="{D5CDD505-2E9C-101B-9397-08002B2CF9AE}" pid="9" name="ClassificationContentMarkingFooterLocations">
    <vt:lpwstr>Dark theme 2022 Widescreen:3</vt:lpwstr>
  </property>
  <property fmtid="{D5CDD505-2E9C-101B-9397-08002B2CF9AE}" pid="10" name="ClassificationContentMarkingFooterText">
    <vt:lpwstr>Cisco Public</vt:lpwstr>
  </property>
</Properties>
</file>