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8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75262-BE1E-4E73-A78A-67BB25A889A4}" v="11" dt="2022-01-14T12:19:21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/>
    <p:restoredTop sz="90216" autoAdjust="0"/>
  </p:normalViewPr>
  <p:slideViewPr>
    <p:cSldViewPr snapToGrid="0" snapToObjects="1">
      <p:cViewPr varScale="1">
        <p:scale>
          <a:sx n="114" d="100"/>
          <a:sy n="114" d="100"/>
        </p:scale>
        <p:origin x="4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Laštovička" userId="f40e2c78-d2a1-4e05-b0dd-6a4a8c345856" providerId="ADAL" clId="{79475262-BE1E-4E73-A78A-67BB25A889A4}"/>
    <pc:docChg chg="undo custSel addSld delSld modSld">
      <pc:chgData name="Martin Laštovička" userId="f40e2c78-d2a1-4e05-b0dd-6a4a8c345856" providerId="ADAL" clId="{79475262-BE1E-4E73-A78A-67BB25A889A4}" dt="2022-03-04T07:13:48.685" v="604" actId="47"/>
      <pc:docMkLst>
        <pc:docMk/>
      </pc:docMkLst>
      <pc:sldChg chg="addSp modSp mod">
        <pc:chgData name="Martin Laštovička" userId="f40e2c78-d2a1-4e05-b0dd-6a4a8c345856" providerId="ADAL" clId="{79475262-BE1E-4E73-A78A-67BB25A889A4}" dt="2022-03-03T08:04:12.370" v="601" actId="20577"/>
        <pc:sldMkLst>
          <pc:docMk/>
          <pc:sldMk cId="2838619981" sldId="265"/>
        </pc:sldMkLst>
        <pc:spChg chg="mod">
          <ac:chgData name="Martin Laštovička" userId="f40e2c78-d2a1-4e05-b0dd-6a4a8c345856" providerId="ADAL" clId="{79475262-BE1E-4E73-A78A-67BB25A889A4}" dt="2022-03-03T08:04:12.370" v="601" actId="20577"/>
          <ac:spMkLst>
            <pc:docMk/>
            <pc:sldMk cId="2838619981" sldId="265"/>
            <ac:spMk id="3" creationId="{1113A0E4-9BEA-744A-A6C6-52996911C45F}"/>
          </ac:spMkLst>
        </pc:spChg>
        <pc:picChg chg="add mod">
          <ac:chgData name="Martin Laštovička" userId="f40e2c78-d2a1-4e05-b0dd-6a4a8c345856" providerId="ADAL" clId="{79475262-BE1E-4E73-A78A-67BB25A889A4}" dt="2022-01-14T12:19:21.670" v="531"/>
          <ac:picMkLst>
            <pc:docMk/>
            <pc:sldMk cId="2838619981" sldId="265"/>
            <ac:picMk id="6" creationId="{C65E7C1C-D581-4A29-AAA6-6A4665C8BD7C}"/>
          </ac:picMkLst>
        </pc:picChg>
      </pc:sldChg>
      <pc:sldChg chg="addSp modSp mod">
        <pc:chgData name="Martin Laštovička" userId="f40e2c78-d2a1-4e05-b0dd-6a4a8c345856" providerId="ADAL" clId="{79475262-BE1E-4E73-A78A-67BB25A889A4}" dt="2022-03-03T11:57:59.152" v="602" actId="790"/>
        <pc:sldMkLst>
          <pc:docMk/>
          <pc:sldMk cId="4193670860" sldId="268"/>
        </pc:sldMkLst>
        <pc:spChg chg="mod">
          <ac:chgData name="Martin Laštovička" userId="f40e2c78-d2a1-4e05-b0dd-6a4a8c345856" providerId="ADAL" clId="{79475262-BE1E-4E73-A78A-67BB25A889A4}" dt="2022-01-13T14:12:07.421" v="117" actId="790"/>
          <ac:spMkLst>
            <pc:docMk/>
            <pc:sldMk cId="4193670860" sldId="268"/>
            <ac:spMk id="2" creationId="{3FF76967-AD1C-2E42-9264-69D2D392E262}"/>
          </ac:spMkLst>
        </pc:spChg>
        <pc:spChg chg="mod">
          <ac:chgData name="Martin Laštovička" userId="f40e2c78-d2a1-4e05-b0dd-6a4a8c345856" providerId="ADAL" clId="{79475262-BE1E-4E73-A78A-67BB25A889A4}" dt="2022-03-03T11:57:59.152" v="602" actId="790"/>
          <ac:spMkLst>
            <pc:docMk/>
            <pc:sldMk cId="4193670860" sldId="268"/>
            <ac:spMk id="4" creationId="{35626D6E-8FE3-8A4F-8A04-91B864C1EB62}"/>
          </ac:spMkLst>
        </pc:spChg>
        <pc:picChg chg="add mod">
          <ac:chgData name="Martin Laštovička" userId="f40e2c78-d2a1-4e05-b0dd-6a4a8c345856" providerId="ADAL" clId="{79475262-BE1E-4E73-A78A-67BB25A889A4}" dt="2022-01-13T14:10:14.682" v="0"/>
          <ac:picMkLst>
            <pc:docMk/>
            <pc:sldMk cId="4193670860" sldId="268"/>
            <ac:picMk id="5" creationId="{D259D884-D850-4AA1-A71D-202A3C59D80C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8:56.260" v="522"/>
        <pc:sldMkLst>
          <pc:docMk/>
          <pc:sldMk cId="268417268" sldId="269"/>
        </pc:sldMkLst>
        <pc:spChg chg="mod">
          <ac:chgData name="Martin Laštovička" userId="f40e2c78-d2a1-4e05-b0dd-6a4a8c345856" providerId="ADAL" clId="{79475262-BE1E-4E73-A78A-67BB25A889A4}" dt="2022-01-14T12:10:44.230" v="315" actId="20577"/>
          <ac:spMkLst>
            <pc:docMk/>
            <pc:sldMk cId="268417268" sldId="269"/>
            <ac:spMk id="2" creationId="{1399C36F-7161-4F18-A100-A144B063AC54}"/>
          </ac:spMkLst>
        </pc:spChg>
        <pc:spChg chg="del">
          <ac:chgData name="Martin Laštovička" userId="f40e2c78-d2a1-4e05-b0dd-6a4a8c345856" providerId="ADAL" clId="{79475262-BE1E-4E73-A78A-67BB25A889A4}" dt="2022-01-14T12:10:29.174" v="293" actId="22"/>
          <ac:spMkLst>
            <pc:docMk/>
            <pc:sldMk cId="268417268" sldId="269"/>
            <ac:spMk id="4" creationId="{C0860F71-EAD2-4A11-A963-870B5E0A794A}"/>
          </ac:spMkLst>
        </pc:spChg>
        <pc:picChg chg="add mod ord">
          <ac:chgData name="Martin Laštovička" userId="f40e2c78-d2a1-4e05-b0dd-6a4a8c345856" providerId="ADAL" clId="{79475262-BE1E-4E73-A78A-67BB25A889A4}" dt="2022-01-14T12:10:29.174" v="293" actId="22"/>
          <ac:picMkLst>
            <pc:docMk/>
            <pc:sldMk cId="268417268" sldId="269"/>
            <ac:picMk id="6" creationId="{7D2E84EF-5056-4125-A1C6-7079ECD6CA8D}"/>
          </ac:picMkLst>
        </pc:picChg>
        <pc:picChg chg="add mod">
          <ac:chgData name="Martin Laštovička" userId="f40e2c78-d2a1-4e05-b0dd-6a4a8c345856" providerId="ADAL" clId="{79475262-BE1E-4E73-A78A-67BB25A889A4}" dt="2022-01-14T12:18:56.260" v="522"/>
          <ac:picMkLst>
            <pc:docMk/>
            <pc:sldMk cId="268417268" sldId="269"/>
            <ac:picMk id="7" creationId="{E26D3AB4-9CD2-443F-9764-9170CCC76059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8:57.303" v="523"/>
        <pc:sldMkLst>
          <pc:docMk/>
          <pc:sldMk cId="3389080144" sldId="270"/>
        </pc:sldMkLst>
        <pc:spChg chg="mod">
          <ac:chgData name="Martin Laštovička" userId="f40e2c78-d2a1-4e05-b0dd-6a4a8c345856" providerId="ADAL" clId="{79475262-BE1E-4E73-A78A-67BB25A889A4}" dt="2022-01-14T12:11:20.917" v="333" actId="20577"/>
          <ac:spMkLst>
            <pc:docMk/>
            <pc:sldMk cId="3389080144" sldId="270"/>
            <ac:spMk id="2" creationId="{43C1A103-DB46-447E-987D-D28568CF24E0}"/>
          </ac:spMkLst>
        </pc:spChg>
        <pc:spChg chg="del">
          <ac:chgData name="Martin Laštovička" userId="f40e2c78-d2a1-4e05-b0dd-6a4a8c345856" providerId="ADAL" clId="{79475262-BE1E-4E73-A78A-67BB25A889A4}" dt="2022-01-14T12:11:16.573" v="317" actId="22"/>
          <ac:spMkLst>
            <pc:docMk/>
            <pc:sldMk cId="3389080144" sldId="270"/>
            <ac:spMk id="4" creationId="{E6D58379-AB43-4A1D-858B-23F82B3E5397}"/>
          </ac:spMkLst>
        </pc:spChg>
        <pc:picChg chg="add mod ord">
          <ac:chgData name="Martin Laštovička" userId="f40e2c78-d2a1-4e05-b0dd-6a4a8c345856" providerId="ADAL" clId="{79475262-BE1E-4E73-A78A-67BB25A889A4}" dt="2022-01-14T12:11:16.573" v="317" actId="22"/>
          <ac:picMkLst>
            <pc:docMk/>
            <pc:sldMk cId="3389080144" sldId="270"/>
            <ac:picMk id="6" creationId="{2DE98EEC-2A48-4058-AEEC-28F27AA4277E}"/>
          </ac:picMkLst>
        </pc:picChg>
        <pc:picChg chg="add mod">
          <ac:chgData name="Martin Laštovička" userId="f40e2c78-d2a1-4e05-b0dd-6a4a8c345856" providerId="ADAL" clId="{79475262-BE1E-4E73-A78A-67BB25A889A4}" dt="2022-01-14T12:18:57.303" v="523"/>
          <ac:picMkLst>
            <pc:docMk/>
            <pc:sldMk cId="3389080144" sldId="270"/>
            <ac:picMk id="7" creationId="{A83397FC-8D91-4444-8DF2-3731CC6D63C4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8:58.369" v="524"/>
        <pc:sldMkLst>
          <pc:docMk/>
          <pc:sldMk cId="2719774378" sldId="271"/>
        </pc:sldMkLst>
        <pc:spChg chg="mod">
          <ac:chgData name="Martin Laštovička" userId="f40e2c78-d2a1-4e05-b0dd-6a4a8c345856" providerId="ADAL" clId="{79475262-BE1E-4E73-A78A-67BB25A889A4}" dt="2022-01-14T12:12:42.630" v="370" actId="20577"/>
          <ac:spMkLst>
            <pc:docMk/>
            <pc:sldMk cId="2719774378" sldId="271"/>
            <ac:spMk id="2" creationId="{E7D8DDCC-5924-4935-BDD9-49847667FE1C}"/>
          </ac:spMkLst>
        </pc:spChg>
        <pc:spChg chg="del">
          <ac:chgData name="Martin Laštovička" userId="f40e2c78-d2a1-4e05-b0dd-6a4a8c345856" providerId="ADAL" clId="{79475262-BE1E-4E73-A78A-67BB25A889A4}" dt="2022-01-14T12:12:27.748" v="335" actId="22"/>
          <ac:spMkLst>
            <pc:docMk/>
            <pc:sldMk cId="2719774378" sldId="271"/>
            <ac:spMk id="4" creationId="{DEA749D9-3D93-489B-8335-03123BC9100F}"/>
          </ac:spMkLst>
        </pc:spChg>
        <pc:picChg chg="add mod ord">
          <ac:chgData name="Martin Laštovička" userId="f40e2c78-d2a1-4e05-b0dd-6a4a8c345856" providerId="ADAL" clId="{79475262-BE1E-4E73-A78A-67BB25A889A4}" dt="2022-01-14T12:12:27.748" v="335" actId="22"/>
          <ac:picMkLst>
            <pc:docMk/>
            <pc:sldMk cId="2719774378" sldId="271"/>
            <ac:picMk id="6" creationId="{3E47968C-DCD0-47BD-AFF0-0D4FDCB5A28F}"/>
          </ac:picMkLst>
        </pc:picChg>
        <pc:picChg chg="add mod">
          <ac:chgData name="Martin Laštovička" userId="f40e2c78-d2a1-4e05-b0dd-6a4a8c345856" providerId="ADAL" clId="{79475262-BE1E-4E73-A78A-67BB25A889A4}" dt="2022-01-14T12:18:58.369" v="524"/>
          <ac:picMkLst>
            <pc:docMk/>
            <pc:sldMk cId="2719774378" sldId="271"/>
            <ac:picMk id="7" creationId="{AD68289C-1EE7-472B-A349-D11793677B27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8:59.433" v="525"/>
        <pc:sldMkLst>
          <pc:docMk/>
          <pc:sldMk cId="4024788613" sldId="272"/>
        </pc:sldMkLst>
        <pc:spChg chg="mod">
          <ac:chgData name="Martin Laštovička" userId="f40e2c78-d2a1-4e05-b0dd-6a4a8c345856" providerId="ADAL" clId="{79475262-BE1E-4E73-A78A-67BB25A889A4}" dt="2022-01-14T12:13:12.965" v="388" actId="20577"/>
          <ac:spMkLst>
            <pc:docMk/>
            <pc:sldMk cId="4024788613" sldId="272"/>
            <ac:spMk id="2" creationId="{7020B15D-8C8D-4E33-AD07-B9C7F6B016CD}"/>
          </ac:spMkLst>
        </pc:spChg>
        <pc:spChg chg="del">
          <ac:chgData name="Martin Laštovička" userId="f40e2c78-d2a1-4e05-b0dd-6a4a8c345856" providerId="ADAL" clId="{79475262-BE1E-4E73-A78A-67BB25A889A4}" dt="2022-01-14T12:13:09.073" v="372" actId="22"/>
          <ac:spMkLst>
            <pc:docMk/>
            <pc:sldMk cId="4024788613" sldId="272"/>
            <ac:spMk id="4" creationId="{03CDEF17-7E99-45A4-ADB8-DAC92D432DEA}"/>
          </ac:spMkLst>
        </pc:spChg>
        <pc:picChg chg="add mod ord">
          <ac:chgData name="Martin Laštovička" userId="f40e2c78-d2a1-4e05-b0dd-6a4a8c345856" providerId="ADAL" clId="{79475262-BE1E-4E73-A78A-67BB25A889A4}" dt="2022-01-14T12:13:09.073" v="372" actId="22"/>
          <ac:picMkLst>
            <pc:docMk/>
            <pc:sldMk cId="4024788613" sldId="272"/>
            <ac:picMk id="6" creationId="{9192ABD2-60EB-4CFC-A570-762BFE60E41E}"/>
          </ac:picMkLst>
        </pc:picChg>
        <pc:picChg chg="add mod">
          <ac:chgData name="Martin Laštovička" userId="f40e2c78-d2a1-4e05-b0dd-6a4a8c345856" providerId="ADAL" clId="{79475262-BE1E-4E73-A78A-67BB25A889A4}" dt="2022-01-14T12:18:59.433" v="525"/>
          <ac:picMkLst>
            <pc:docMk/>
            <pc:sldMk cId="4024788613" sldId="272"/>
            <ac:picMk id="7" creationId="{76817D54-B482-4F6F-889C-71C65762C3A1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9:00.971" v="526"/>
        <pc:sldMkLst>
          <pc:docMk/>
          <pc:sldMk cId="3803708231" sldId="273"/>
        </pc:sldMkLst>
        <pc:spChg chg="mod">
          <ac:chgData name="Martin Laštovička" userId="f40e2c78-d2a1-4e05-b0dd-6a4a8c345856" providerId="ADAL" clId="{79475262-BE1E-4E73-A78A-67BB25A889A4}" dt="2022-01-14T12:15:30.598" v="414" actId="20577"/>
          <ac:spMkLst>
            <pc:docMk/>
            <pc:sldMk cId="3803708231" sldId="273"/>
            <ac:spMk id="2" creationId="{08910F86-B1F0-4ACB-81CD-38A4C1073DC8}"/>
          </ac:spMkLst>
        </pc:spChg>
        <pc:spChg chg="del">
          <ac:chgData name="Martin Laštovička" userId="f40e2c78-d2a1-4e05-b0dd-6a4a8c345856" providerId="ADAL" clId="{79475262-BE1E-4E73-A78A-67BB25A889A4}" dt="2022-01-14T12:14:58.090" v="390" actId="22"/>
          <ac:spMkLst>
            <pc:docMk/>
            <pc:sldMk cId="3803708231" sldId="273"/>
            <ac:spMk id="4" creationId="{51FE50F2-F6A9-44E6-BED4-E5DD31A1310B}"/>
          </ac:spMkLst>
        </pc:spChg>
        <pc:picChg chg="add mod ord modCrop">
          <ac:chgData name="Martin Laštovička" userId="f40e2c78-d2a1-4e05-b0dd-6a4a8c345856" providerId="ADAL" clId="{79475262-BE1E-4E73-A78A-67BB25A889A4}" dt="2022-01-14T12:15:18.765" v="394" actId="1076"/>
          <ac:picMkLst>
            <pc:docMk/>
            <pc:sldMk cId="3803708231" sldId="273"/>
            <ac:picMk id="6" creationId="{DF0C12C9-FA70-4819-9D9D-C5F24F3F2230}"/>
          </ac:picMkLst>
        </pc:picChg>
        <pc:picChg chg="add mod">
          <ac:chgData name="Martin Laštovička" userId="f40e2c78-d2a1-4e05-b0dd-6a4a8c345856" providerId="ADAL" clId="{79475262-BE1E-4E73-A78A-67BB25A889A4}" dt="2022-01-14T12:19:00.971" v="526"/>
          <ac:picMkLst>
            <pc:docMk/>
            <pc:sldMk cId="3803708231" sldId="273"/>
            <ac:picMk id="7" creationId="{253CA49A-B219-4C6B-8D3C-F549EEAEA350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9:02.250" v="527"/>
        <pc:sldMkLst>
          <pc:docMk/>
          <pc:sldMk cId="2176528054" sldId="274"/>
        </pc:sldMkLst>
        <pc:spChg chg="mod">
          <ac:chgData name="Martin Laštovička" userId="f40e2c78-d2a1-4e05-b0dd-6a4a8c345856" providerId="ADAL" clId="{79475262-BE1E-4E73-A78A-67BB25A889A4}" dt="2022-01-14T12:15:49.011" v="442" actId="20577"/>
          <ac:spMkLst>
            <pc:docMk/>
            <pc:sldMk cId="2176528054" sldId="274"/>
            <ac:spMk id="2" creationId="{E1E3B0D1-07C7-42AE-9101-22EA549E3453}"/>
          </ac:spMkLst>
        </pc:spChg>
        <pc:spChg chg="del">
          <ac:chgData name="Martin Laštovička" userId="f40e2c78-d2a1-4e05-b0dd-6a4a8c345856" providerId="ADAL" clId="{79475262-BE1E-4E73-A78A-67BB25A889A4}" dt="2022-01-14T12:15:43.632" v="416" actId="22"/>
          <ac:spMkLst>
            <pc:docMk/>
            <pc:sldMk cId="2176528054" sldId="274"/>
            <ac:spMk id="4" creationId="{BBA1E3FE-62A1-48B9-A442-74D0EEE4496B}"/>
          </ac:spMkLst>
        </pc:spChg>
        <pc:picChg chg="add mod ord">
          <ac:chgData name="Martin Laštovička" userId="f40e2c78-d2a1-4e05-b0dd-6a4a8c345856" providerId="ADAL" clId="{79475262-BE1E-4E73-A78A-67BB25A889A4}" dt="2022-01-14T12:15:43.632" v="416" actId="22"/>
          <ac:picMkLst>
            <pc:docMk/>
            <pc:sldMk cId="2176528054" sldId="274"/>
            <ac:picMk id="6" creationId="{5614505C-1017-4924-9882-BA41C900D31A}"/>
          </ac:picMkLst>
        </pc:picChg>
        <pc:picChg chg="add mod">
          <ac:chgData name="Martin Laštovička" userId="f40e2c78-d2a1-4e05-b0dd-6a4a8c345856" providerId="ADAL" clId="{79475262-BE1E-4E73-A78A-67BB25A889A4}" dt="2022-01-14T12:19:02.250" v="527"/>
          <ac:picMkLst>
            <pc:docMk/>
            <pc:sldMk cId="2176528054" sldId="274"/>
            <ac:picMk id="7" creationId="{F89C41AE-3619-4A61-BE48-472851D9EED6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9:03.587" v="528"/>
        <pc:sldMkLst>
          <pc:docMk/>
          <pc:sldMk cId="2210581124" sldId="275"/>
        </pc:sldMkLst>
        <pc:spChg chg="mod">
          <ac:chgData name="Martin Laštovička" userId="f40e2c78-d2a1-4e05-b0dd-6a4a8c345856" providerId="ADAL" clId="{79475262-BE1E-4E73-A78A-67BB25A889A4}" dt="2022-01-14T12:16:30.421" v="455" actId="20577"/>
          <ac:spMkLst>
            <pc:docMk/>
            <pc:sldMk cId="2210581124" sldId="275"/>
            <ac:spMk id="2" creationId="{617F2AB2-B1E8-420F-B0F2-F0EA89655876}"/>
          </ac:spMkLst>
        </pc:spChg>
        <pc:spChg chg="del">
          <ac:chgData name="Martin Laštovička" userId="f40e2c78-d2a1-4e05-b0dd-6a4a8c345856" providerId="ADAL" clId="{79475262-BE1E-4E73-A78A-67BB25A889A4}" dt="2022-01-14T12:16:26.967" v="444" actId="22"/>
          <ac:spMkLst>
            <pc:docMk/>
            <pc:sldMk cId="2210581124" sldId="275"/>
            <ac:spMk id="4" creationId="{94EC40BD-F83D-48C4-9905-401B292C81B3}"/>
          </ac:spMkLst>
        </pc:spChg>
        <pc:picChg chg="add mod ord">
          <ac:chgData name="Martin Laštovička" userId="f40e2c78-d2a1-4e05-b0dd-6a4a8c345856" providerId="ADAL" clId="{79475262-BE1E-4E73-A78A-67BB25A889A4}" dt="2022-01-14T12:16:26.967" v="444" actId="22"/>
          <ac:picMkLst>
            <pc:docMk/>
            <pc:sldMk cId="2210581124" sldId="275"/>
            <ac:picMk id="6" creationId="{61B31C76-8143-48E4-8465-9C939CD5591A}"/>
          </ac:picMkLst>
        </pc:picChg>
        <pc:picChg chg="add mod">
          <ac:chgData name="Martin Laštovička" userId="f40e2c78-d2a1-4e05-b0dd-6a4a8c345856" providerId="ADAL" clId="{79475262-BE1E-4E73-A78A-67BB25A889A4}" dt="2022-01-14T12:19:03.587" v="528"/>
          <ac:picMkLst>
            <pc:docMk/>
            <pc:sldMk cId="2210581124" sldId="275"/>
            <ac:picMk id="7" creationId="{87ADC6EE-2CE7-4082-8C8C-F1AED35583CF}"/>
          </ac:picMkLst>
        </pc:picChg>
      </pc:sldChg>
      <pc:sldChg chg="addSp delSp modSp new mod">
        <pc:chgData name="Martin Laštovička" userId="f40e2c78-d2a1-4e05-b0dd-6a4a8c345856" providerId="ADAL" clId="{79475262-BE1E-4E73-A78A-67BB25A889A4}" dt="2022-01-14T12:19:05.116" v="529"/>
        <pc:sldMkLst>
          <pc:docMk/>
          <pc:sldMk cId="2652273186" sldId="276"/>
        </pc:sldMkLst>
        <pc:spChg chg="mod">
          <ac:chgData name="Martin Laštovička" userId="f40e2c78-d2a1-4e05-b0dd-6a4a8c345856" providerId="ADAL" clId="{79475262-BE1E-4E73-A78A-67BB25A889A4}" dt="2022-01-14T12:17:00.300" v="476" actId="20577"/>
          <ac:spMkLst>
            <pc:docMk/>
            <pc:sldMk cId="2652273186" sldId="276"/>
            <ac:spMk id="2" creationId="{6FF42BE2-C45D-4A73-B5E6-C757880E0AAB}"/>
          </ac:spMkLst>
        </pc:spChg>
        <pc:spChg chg="del">
          <ac:chgData name="Martin Laštovička" userId="f40e2c78-d2a1-4e05-b0dd-6a4a8c345856" providerId="ADAL" clId="{79475262-BE1E-4E73-A78A-67BB25A889A4}" dt="2022-01-14T12:16:52.811" v="457" actId="22"/>
          <ac:spMkLst>
            <pc:docMk/>
            <pc:sldMk cId="2652273186" sldId="276"/>
            <ac:spMk id="4" creationId="{D7C131DB-8F71-4DCB-843E-4B440C7FE73B}"/>
          </ac:spMkLst>
        </pc:spChg>
        <pc:picChg chg="add mod ord">
          <ac:chgData name="Martin Laštovička" userId="f40e2c78-d2a1-4e05-b0dd-6a4a8c345856" providerId="ADAL" clId="{79475262-BE1E-4E73-A78A-67BB25A889A4}" dt="2022-01-14T12:16:52.811" v="457" actId="22"/>
          <ac:picMkLst>
            <pc:docMk/>
            <pc:sldMk cId="2652273186" sldId="276"/>
            <ac:picMk id="6" creationId="{CF59E2CE-ABB3-4BAF-97D4-1DBE2DC53354}"/>
          </ac:picMkLst>
        </pc:picChg>
        <pc:picChg chg="add mod">
          <ac:chgData name="Martin Laštovička" userId="f40e2c78-d2a1-4e05-b0dd-6a4a8c345856" providerId="ADAL" clId="{79475262-BE1E-4E73-A78A-67BB25A889A4}" dt="2022-01-14T12:19:05.116" v="529"/>
          <ac:picMkLst>
            <pc:docMk/>
            <pc:sldMk cId="2652273186" sldId="276"/>
            <ac:picMk id="7" creationId="{F0BD0F5B-9DF8-48AA-985C-C302470A2594}"/>
          </ac:picMkLst>
        </pc:picChg>
      </pc:sldChg>
      <pc:sldChg chg="addSp delSp modSp new del mod modShow">
        <pc:chgData name="Martin Laštovička" userId="f40e2c78-d2a1-4e05-b0dd-6a4a8c345856" providerId="ADAL" clId="{79475262-BE1E-4E73-A78A-67BB25A889A4}" dt="2022-03-04T07:13:48.685" v="604" actId="47"/>
        <pc:sldMkLst>
          <pc:docMk/>
          <pc:sldMk cId="902988275" sldId="277"/>
        </pc:sldMkLst>
        <pc:spChg chg="mod">
          <ac:chgData name="Martin Laštovička" userId="f40e2c78-d2a1-4e05-b0dd-6a4a8c345856" providerId="ADAL" clId="{79475262-BE1E-4E73-A78A-67BB25A889A4}" dt="2022-01-14T12:17:56.439" v="521" actId="20577"/>
          <ac:spMkLst>
            <pc:docMk/>
            <pc:sldMk cId="902988275" sldId="277"/>
            <ac:spMk id="2" creationId="{8F294048-A490-46E7-A6A5-4312CEA55909}"/>
          </ac:spMkLst>
        </pc:spChg>
        <pc:spChg chg="del">
          <ac:chgData name="Martin Laštovička" userId="f40e2c78-d2a1-4e05-b0dd-6a4a8c345856" providerId="ADAL" clId="{79475262-BE1E-4E73-A78A-67BB25A889A4}" dt="2022-01-14T12:17:32.324" v="478" actId="22"/>
          <ac:spMkLst>
            <pc:docMk/>
            <pc:sldMk cId="902988275" sldId="277"/>
            <ac:spMk id="4" creationId="{7C41A98E-1A9A-4C45-A3D1-701A9A8A4809}"/>
          </ac:spMkLst>
        </pc:spChg>
        <pc:picChg chg="add mod ord">
          <ac:chgData name="Martin Laštovička" userId="f40e2c78-d2a1-4e05-b0dd-6a4a8c345856" providerId="ADAL" clId="{79475262-BE1E-4E73-A78A-67BB25A889A4}" dt="2022-01-14T12:17:32.324" v="478" actId="22"/>
          <ac:picMkLst>
            <pc:docMk/>
            <pc:sldMk cId="902988275" sldId="277"/>
            <ac:picMk id="6" creationId="{AFF37FDD-3CA7-4D94-87A9-7193977840F1}"/>
          </ac:picMkLst>
        </pc:picChg>
        <pc:picChg chg="add mod">
          <ac:chgData name="Martin Laštovička" userId="f40e2c78-d2a1-4e05-b0dd-6a4a8c345856" providerId="ADAL" clId="{79475262-BE1E-4E73-A78A-67BB25A889A4}" dt="2022-01-14T12:19:06.465" v="530"/>
          <ac:picMkLst>
            <pc:docMk/>
            <pc:sldMk cId="902988275" sldId="277"/>
            <ac:picMk id="7" creationId="{493CAB4B-6069-41D5-AFC5-48045FACD89D}"/>
          </ac:picMkLst>
        </pc:picChg>
      </pc:sldChg>
    </pc:docChg>
  </pc:docChgLst>
  <pc:docChgLst>
    <pc:chgData name="Martin Laštovička" userId="f40e2c78-d2a1-4e05-b0dd-6a4a8c345856" providerId="ADAL" clId="{AAA7BE91-F001-46EA-9CFF-564668D47762}"/>
    <pc:docChg chg="undo custSel modSld">
      <pc:chgData name="Martin Laštovička" userId="f40e2c78-d2a1-4e05-b0dd-6a4a8c345856" providerId="ADAL" clId="{AAA7BE91-F001-46EA-9CFF-564668D47762}" dt="2022-01-12T08:57:17.380" v="88" actId="12"/>
      <pc:docMkLst>
        <pc:docMk/>
      </pc:docMkLst>
      <pc:sldChg chg="modSp mod">
        <pc:chgData name="Martin Laštovička" userId="f40e2c78-d2a1-4e05-b0dd-6a4a8c345856" providerId="ADAL" clId="{AAA7BE91-F001-46EA-9CFF-564668D47762}" dt="2022-01-12T08:33:40.587" v="84" actId="790"/>
        <pc:sldMkLst>
          <pc:docMk/>
          <pc:sldMk cId="2838619981" sldId="265"/>
        </pc:sldMkLst>
        <pc:spChg chg="mod">
          <ac:chgData name="Martin Laštovička" userId="f40e2c78-d2a1-4e05-b0dd-6a4a8c345856" providerId="ADAL" clId="{AAA7BE91-F001-46EA-9CFF-564668D47762}" dt="2022-01-12T08:33:40.587" v="84" actId="790"/>
          <ac:spMkLst>
            <pc:docMk/>
            <pc:sldMk cId="2838619981" sldId="265"/>
            <ac:spMk id="2" creationId="{2E0A76EE-6281-C246-9985-B95D7A6266C4}"/>
          </ac:spMkLst>
        </pc:spChg>
        <pc:spChg chg="mod">
          <ac:chgData name="Martin Laštovička" userId="f40e2c78-d2a1-4e05-b0dd-6a4a8c345856" providerId="ADAL" clId="{AAA7BE91-F001-46EA-9CFF-564668D47762}" dt="2022-01-12T08:21:54.604" v="26" actId="20577"/>
          <ac:spMkLst>
            <pc:docMk/>
            <pc:sldMk cId="2838619981" sldId="265"/>
            <ac:spMk id="3" creationId="{1113A0E4-9BEA-744A-A6C6-52996911C45F}"/>
          </ac:spMkLst>
        </pc:spChg>
      </pc:sldChg>
      <pc:sldChg chg="addSp delSp modSp mod">
        <pc:chgData name="Martin Laštovička" userId="f40e2c78-d2a1-4e05-b0dd-6a4a8c345856" providerId="ADAL" clId="{AAA7BE91-F001-46EA-9CFF-564668D47762}" dt="2022-01-12T08:33:30.601" v="83" actId="790"/>
        <pc:sldMkLst>
          <pc:docMk/>
          <pc:sldMk cId="80314624" sldId="266"/>
        </pc:sldMkLst>
        <pc:spChg chg="mod">
          <ac:chgData name="Martin Laštovička" userId="f40e2c78-d2a1-4e05-b0dd-6a4a8c345856" providerId="ADAL" clId="{AAA7BE91-F001-46EA-9CFF-564668D47762}" dt="2022-01-12T08:33:30.601" v="83" actId="790"/>
          <ac:spMkLst>
            <pc:docMk/>
            <pc:sldMk cId="80314624" sldId="266"/>
            <ac:spMk id="2" creationId="{2FD11FF8-D532-0940-B39A-277AF1F7C2FE}"/>
          </ac:spMkLst>
        </pc:spChg>
        <pc:spChg chg="del">
          <ac:chgData name="Martin Laštovička" userId="f40e2c78-d2a1-4e05-b0dd-6a4a8c345856" providerId="ADAL" clId="{AAA7BE91-F001-46EA-9CFF-564668D47762}" dt="2022-01-12T08:22:01.202" v="27"/>
          <ac:spMkLst>
            <pc:docMk/>
            <pc:sldMk cId="80314624" sldId="266"/>
            <ac:spMk id="4" creationId="{8E87E9B8-0C2C-3C47-BD58-33D45198FC68}"/>
          </ac:spMkLst>
        </pc:spChg>
        <pc:picChg chg="add mod">
          <ac:chgData name="Martin Laštovička" userId="f40e2c78-d2a1-4e05-b0dd-6a4a8c345856" providerId="ADAL" clId="{AAA7BE91-F001-46EA-9CFF-564668D47762}" dt="2022-01-12T08:22:01.202" v="27"/>
          <ac:picMkLst>
            <pc:docMk/>
            <pc:sldMk cId="80314624" sldId="266"/>
            <ac:picMk id="5" creationId="{376EDD26-F014-4ADE-8BC8-5FBC95B30A7E}"/>
          </ac:picMkLst>
        </pc:picChg>
        <pc:picChg chg="add del mod">
          <ac:chgData name="Martin Laštovička" userId="f40e2c78-d2a1-4e05-b0dd-6a4a8c345856" providerId="ADAL" clId="{AAA7BE91-F001-46EA-9CFF-564668D47762}" dt="2022-01-12T08:31:48.459" v="58" actId="478"/>
          <ac:picMkLst>
            <pc:docMk/>
            <pc:sldMk cId="80314624" sldId="266"/>
            <ac:picMk id="7" creationId="{7B57C3A3-2336-496B-BF89-BFAF3431747D}"/>
          </ac:picMkLst>
        </pc:picChg>
        <pc:picChg chg="add mod">
          <ac:chgData name="Martin Laštovička" userId="f40e2c78-d2a1-4e05-b0dd-6a4a8c345856" providerId="ADAL" clId="{AAA7BE91-F001-46EA-9CFF-564668D47762}" dt="2022-01-12T08:31:52.112" v="59" actId="1076"/>
          <ac:picMkLst>
            <pc:docMk/>
            <pc:sldMk cId="80314624" sldId="266"/>
            <ac:picMk id="9" creationId="{DFEA641E-5701-4B2F-8DEA-69A4FA80FEBA}"/>
          </ac:picMkLst>
        </pc:picChg>
      </pc:sldChg>
      <pc:sldChg chg="addSp modSp mod">
        <pc:chgData name="Martin Laštovička" userId="f40e2c78-d2a1-4e05-b0dd-6a4a8c345856" providerId="ADAL" clId="{AAA7BE91-F001-46EA-9CFF-564668D47762}" dt="2022-01-12T08:57:17.380" v="88" actId="12"/>
        <pc:sldMkLst>
          <pc:docMk/>
          <pc:sldMk cId="1112811932" sldId="267"/>
        </pc:sldMkLst>
        <pc:spChg chg="mod">
          <ac:chgData name="Martin Laštovička" userId="f40e2c78-d2a1-4e05-b0dd-6a4a8c345856" providerId="ADAL" clId="{AAA7BE91-F001-46EA-9CFF-564668D47762}" dt="2022-01-12T08:32:38.011" v="67" actId="790"/>
          <ac:spMkLst>
            <pc:docMk/>
            <pc:sldMk cId="1112811932" sldId="267"/>
            <ac:spMk id="2" creationId="{D103DAE8-2BD1-FC48-AFD1-7E0AF1CE8862}"/>
          </ac:spMkLst>
        </pc:spChg>
        <pc:spChg chg="mod">
          <ac:chgData name="Martin Laštovička" userId="f40e2c78-d2a1-4e05-b0dd-6a4a8c345856" providerId="ADAL" clId="{AAA7BE91-F001-46EA-9CFF-564668D47762}" dt="2022-01-12T08:57:17.380" v="88" actId="12"/>
          <ac:spMkLst>
            <pc:docMk/>
            <pc:sldMk cId="1112811932" sldId="267"/>
            <ac:spMk id="4" creationId="{440381D4-5B20-B548-B4DC-6C27718A71D4}"/>
          </ac:spMkLst>
        </pc:spChg>
        <pc:picChg chg="add mod">
          <ac:chgData name="Martin Laštovička" userId="f40e2c78-d2a1-4e05-b0dd-6a4a8c345856" providerId="ADAL" clId="{AAA7BE91-F001-46EA-9CFF-564668D47762}" dt="2022-01-12T08:33:53.350" v="86" actId="1038"/>
          <ac:picMkLst>
            <pc:docMk/>
            <pc:sldMk cId="1112811932" sldId="267"/>
            <ac:picMk id="6" creationId="{07A89DE5-D7FC-4925-BA3F-E1DD77CADF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C31C2F-81C5-1F48-B97E-400FDF94F1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3241F-8A53-ED4C-AEC2-D56771BFF0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3526-5211-4944-8852-C85C95639D18}" type="datetimeFigureOut">
              <a:rPr lang="en-DE" smtClean="0"/>
              <a:t>03/04/2022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E5C18-DE97-DE4E-8275-11DC5EBB5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47C0-DB71-5044-9F72-CBF56794A0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29219-FCDB-1B4A-BE2E-0706C062E7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81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F41A-2FED-454B-881A-35DFED9EC67A}" type="datetimeFigureOut">
              <a:rPr lang="en-DE" smtClean="0"/>
              <a:t>03/04/2022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9EF8-83D3-834B-9C33-E8AE9F7BCE3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559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E8345B-9E8C-9745-88EA-AF1AED74C907}"/>
              </a:ext>
            </a:extLst>
          </p:cNvPr>
          <p:cNvSpPr/>
          <p:nvPr userDrawn="1"/>
        </p:nvSpPr>
        <p:spPr>
          <a:xfrm flipV="1">
            <a:off x="15291" y="6305894"/>
            <a:ext cx="7232813" cy="542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§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DEF92-2622-FD47-B081-BB20BC8F7DDA}"/>
              </a:ext>
            </a:extLst>
          </p:cNvPr>
          <p:cNvSpPr/>
          <p:nvPr userDrawn="1"/>
        </p:nvSpPr>
        <p:spPr>
          <a:xfrm>
            <a:off x="0" y="-250955"/>
            <a:ext cx="12192000" cy="26714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4D61496-22E7-0D4F-954D-BF92A3B8E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291315"/>
            <a:ext cx="1798033" cy="34676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461882-FAF9-D844-B209-8BD83569A4BB}"/>
              </a:ext>
            </a:extLst>
          </p:cNvPr>
          <p:cNvSpPr/>
          <p:nvPr userDrawn="1"/>
        </p:nvSpPr>
        <p:spPr>
          <a:xfrm>
            <a:off x="2" y="2420527"/>
            <a:ext cx="1990164" cy="338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§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3B77B-8017-E645-9B4A-C9EEECC01FEB}"/>
              </a:ext>
            </a:extLst>
          </p:cNvPr>
          <p:cNvGrpSpPr/>
          <p:nvPr userDrawn="1"/>
        </p:nvGrpSpPr>
        <p:grpSpPr>
          <a:xfrm>
            <a:off x="10040471" y="-250955"/>
            <a:ext cx="2151529" cy="6158695"/>
            <a:chOff x="10040477" y="-639966"/>
            <a:chExt cx="2151529" cy="6158695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78750485-C2E7-8847-AFB3-72BA5EED3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10393971" y="-639966"/>
              <a:ext cx="1798033" cy="346763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6D133D-9D72-8345-907D-65BAC87DC0BC}"/>
                </a:ext>
              </a:extLst>
            </p:cNvPr>
            <p:cNvSpPr/>
            <p:nvPr userDrawn="1"/>
          </p:nvSpPr>
          <p:spPr>
            <a:xfrm>
              <a:off x="10040477" y="2031516"/>
              <a:ext cx="2151529" cy="3487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3F8BBF-D261-C34E-BB96-706A1DFE3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8023"/>
            <a:ext cx="9144000" cy="721939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02BB1-CC80-974A-B5FA-A8CF5A6ED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E" dirty="0"/>
          </a:p>
        </p:txBody>
      </p:sp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48AF0E0-A56A-7C4C-A81E-88DE05051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2682" y="425479"/>
            <a:ext cx="1798033" cy="1458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77D05-AFB7-FF46-AB52-D929C40CA4BE}"/>
              </a:ext>
            </a:extLst>
          </p:cNvPr>
          <p:cNvSpPr txBox="1"/>
          <p:nvPr userDrawn="1"/>
        </p:nvSpPr>
        <p:spPr>
          <a:xfrm>
            <a:off x="4746115" y="552106"/>
            <a:ext cx="4713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DE" sz="2400" dirty="0">
                <a:solidFill>
                  <a:schemeClr val="accent1"/>
                </a:solidFill>
              </a:rPr>
              <a:t>SHARING AND AUTOMATION FOR</a:t>
            </a:r>
            <a:br>
              <a:rPr lang="en-DE" sz="2400" dirty="0">
                <a:solidFill>
                  <a:schemeClr val="accent1"/>
                </a:solidFill>
              </a:rPr>
            </a:br>
            <a:r>
              <a:rPr lang="en-DE" sz="2400" dirty="0">
                <a:solidFill>
                  <a:schemeClr val="bg1"/>
                </a:solidFill>
              </a:rPr>
              <a:t>PRIVACY PRESERVING </a:t>
            </a:r>
            <a:r>
              <a:rPr lang="en-DE" sz="2400" dirty="0">
                <a:solidFill>
                  <a:schemeClr val="accent1"/>
                </a:solidFill>
              </a:rPr>
              <a:t>ATTACK </a:t>
            </a:r>
            <a:br>
              <a:rPr lang="en-DE" sz="2400" dirty="0">
                <a:solidFill>
                  <a:schemeClr val="accent1"/>
                </a:solidFill>
              </a:rPr>
            </a:br>
            <a:r>
              <a:rPr lang="en-DE" sz="2400" dirty="0">
                <a:solidFill>
                  <a:schemeClr val="accent1"/>
                </a:solidFill>
              </a:rPr>
              <a:t>NEUTRALIZATION</a:t>
            </a:r>
          </a:p>
        </p:txBody>
      </p:sp>
    </p:spTree>
    <p:extLst>
      <p:ext uri="{BB962C8B-B14F-4D97-AF65-F5344CB8AC3E}">
        <p14:creationId xmlns:p14="http://schemas.microsoft.com/office/powerpoint/2010/main" val="167123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EFCB-6D15-EC43-A4ED-F7D6A9E0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8E00-5E81-A549-A583-95EA5711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5BF6F-0838-1742-B617-49F495B11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CF5EB-CBBD-B040-AFB3-A5AD87C2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9301C-660F-A045-A815-E7204714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02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0156-6549-8943-8EE5-0D840148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524E1-243F-5C43-B0FA-8DBB8E0FD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4B6B5-E53B-044D-97D7-012393302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E022F-F9E2-134F-9AC9-3AA85C7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59D6F-5C81-0843-B7EC-FF881778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233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CAAA-BC8D-F944-B451-D79E71913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DC9C-CDF7-2944-8033-C054194B9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A7DF-9B74-BB48-A10D-281C719A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1C959-E6A0-2049-82FB-B89495E1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37A9A-4BF1-9845-A802-B4BBAB9F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421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68E1-3972-D843-8607-121A1E82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E4FB-C80C-7349-A513-71FA66B91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8D91-3288-1747-AA0A-8E8A3D5F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D3CC-38AA-4A45-B278-48C0B4BF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0CDA2-FA35-034E-ADBF-D357007A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189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F7E-4E3D-3244-BB56-F3C92BF9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E670E-45B9-4046-8C8E-472B2B705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E3F12-B662-CD4B-88F3-A3DA456E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0B27-D7B5-294E-B7F4-9106B75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D9C5-554B-9849-9713-D532E872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141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5C6B-2C77-3348-8B30-2805DF28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E084-6E38-1D41-A084-DB1A78589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76D8-D7A6-DF4E-B927-F48341535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3D505-295F-824F-8943-765E8224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3E9C1-7A9D-8740-B49D-984BACEA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B256A-362D-0645-BC40-B4A3D7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94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BD3A-8CD0-8241-B271-0CF86E34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E1387-AF67-7544-A46A-E844899A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4DBC3-5A79-F84C-BE04-4278211C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85E6B-3F86-444F-A414-5BFC3AB82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1197A-FA16-964C-B40F-E549F00A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DF527-79CD-1E44-80E8-6CAF865F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AEDD9-BFED-FA4A-98A2-4908984D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60F03-9E88-B344-AAFB-D95E6837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04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91F7-CED1-6B4C-BB78-2CEF1163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1C5A3-ACBB-2E4E-BE55-3FE9C765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775AF-A73F-044A-B72F-60649416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95157-CC7D-F148-A73D-9C759EE6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951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FFF44-2E53-0343-920E-C987B022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43E9D-7313-DE44-A4D0-583F1C03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A651-6175-8C47-A363-D93819D3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9777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6EB8-D4C9-2F41-8CFC-4EDC083F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F4948-883E-0A44-B2AB-62BABFC0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90796-3787-1744-82BE-BD15D8452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E17BA-66C7-F34E-BD21-1015DA27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8B8EE-798E-1642-8EBE-E4104D18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F600A-21EA-3948-85EF-6A558C91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52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9EB1-3581-7346-B915-936E0963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889" y="396324"/>
            <a:ext cx="9370828" cy="57054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E3367-BD79-5A4D-80B7-024946AE1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C9733C2-31FE-9E45-9462-A8CF35CAC316}" type="slidenum">
              <a:rPr lang="en-DE" smtClean="0"/>
              <a:pPr/>
              <a:t>‹#›</a:t>
            </a:fld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6B4FB-0344-EA46-BDC8-FB6A69232EDE}"/>
              </a:ext>
            </a:extLst>
          </p:cNvPr>
          <p:cNvSpPr txBox="1"/>
          <p:nvPr userDrawn="1"/>
        </p:nvSpPr>
        <p:spPr>
          <a:xfrm>
            <a:off x="287078" y="1219200"/>
            <a:ext cx="11062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5"/>
              </a:buClr>
              <a:buFont typeface="Courier New" panose="02070309020205020404" pitchFamily="49" charset="0"/>
              <a:buNone/>
            </a:pP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br>
              <a:rPr lang="en-DE" dirty="0"/>
            </a:br>
            <a:endParaRPr lang="en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BA3FC6-14F0-B942-B0C8-99A6ECF004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7078" y="1219200"/>
            <a:ext cx="11062240" cy="4858871"/>
          </a:xfrm>
        </p:spPr>
        <p:txBody>
          <a:bodyPr/>
          <a:lstStyle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buFont typeface="+mj-lt"/>
              <a:buAutoNum type="alphaLcPeriod"/>
              <a:defRPr/>
            </a:lvl4pPr>
            <a:lvl5pPr>
              <a:buClr>
                <a:schemeClr val="accent5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28983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205F-7963-3145-83A2-9B25A852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69376-A845-314E-B230-71D2078AA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9F394-D6DE-464C-9D32-35B7DD2C2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81C72-A555-BD45-8631-682ABBA5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2BA3F-CF11-284E-81A2-8C154690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6D64F-C282-9248-878B-D08A03AF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4383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00E5-504D-7444-95F4-3FB2A757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D0DDA-0089-7B42-8FD9-7BD89EA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9A4A-E8B5-FE48-8D5A-1580862E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8A6B-D660-344F-8F82-AF3B5CE5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B03E-F47C-A347-8824-7D580F3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599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9C80C-5557-DC45-830F-3B2AC56F0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3470C-01D9-284E-B19B-B09B85323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ED6F5-BD74-2849-A453-CB5C47DE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2A55-AF9A-F142-9596-1E9E005E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BD94-8AE5-DD49-B16E-CFD901B8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489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CBAD-7458-9743-9B5C-FDF35E87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1BBE6-D9A1-7245-A850-F994DD284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60639-147C-5046-9DF1-70620789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30344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D8C1-4657-C048-AAC1-49240A2D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744B-34BB-C344-98A6-8283D11D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05"/>
            <a:ext cx="10515600" cy="4351338"/>
          </a:xfrm>
        </p:spPr>
        <p:txBody>
          <a:bodyPr/>
          <a:lstStyle>
            <a:lvl1pPr>
              <a:buFont typeface="Courier New" panose="02070309020205020404" pitchFamily="49" charset="0"/>
              <a:buChar char="o"/>
              <a:defRPr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/>
            </a:lvl2pPr>
          </a:lstStyle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5E39-298F-E24F-B6DC-269FE79F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DBF-A176-A84D-BC43-AA32A2B1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8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0875-CEE0-634B-A598-4265FF13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62B8B-E759-6941-B497-B1119C3F6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470AF-46D8-4745-BDFD-7C9A1239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F48F-62FE-9F41-804D-5F645ABB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1958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A6F5-15C9-A747-B248-53E057D1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C853-F446-8746-8348-354A4838A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2B5D9-4DFF-E443-B23E-B92E70129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0C1C-D32A-2C42-8C2B-A241CB9E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23B5A-7EDB-0949-A654-39C8507B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90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D5BF-261D-404F-A5E1-370E0121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A713-53BA-CC45-BAAA-4FE3CCE3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CE91B-F1A9-3641-B2FE-AAF8791A1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5977-32F4-9441-91C3-A2EA89BF2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36C0-FA60-B244-B2DD-0DEA9227F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17235-C9D3-684B-B126-C581232B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73A66-7F9E-A648-AB0F-0B6D30D7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22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2708-6961-074F-8D5B-2798D622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4F61F-0763-5347-9C24-04839AB2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94555-D621-B346-822E-2A108599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01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E4D3B-6A84-B244-8905-C98FF03A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9889" y="6310312"/>
            <a:ext cx="5146988" cy="365125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72CD-8536-224B-92E1-14B6255A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7078" y="6350248"/>
            <a:ext cx="400006" cy="365125"/>
          </a:xfrm>
          <a:prstGeom prst="rect">
            <a:avLst/>
          </a:prstGeom>
        </p:spPr>
        <p:txBody>
          <a:bodyPr/>
          <a:lstStyle/>
          <a:p>
            <a:fld id="{5C9733C2-31FE-9E45-9462-A8CF35CAC3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923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23B0E0AD-23BF-8A42-9DE8-63F33829C4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7023619" y="-1651000"/>
            <a:ext cx="3556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10069F0-DC07-3746-9C45-3F00407C86A4}"/>
              </a:ext>
            </a:extLst>
          </p:cNvPr>
          <p:cNvSpPr/>
          <p:nvPr userDrawn="1"/>
        </p:nvSpPr>
        <p:spPr>
          <a:xfrm>
            <a:off x="5372619" y="-1"/>
            <a:ext cx="6819381" cy="6858000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9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18078-3408-2647-BD87-05C3B5D1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88" y="371274"/>
            <a:ext cx="8770900" cy="512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76D9-9264-5D42-9819-9C3D84AB2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78" y="1395932"/>
            <a:ext cx="11066720" cy="462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DE" dirty="0"/>
          </a:p>
        </p:txBody>
      </p:sp>
      <p:pic>
        <p:nvPicPr>
          <p:cNvPr id="20" name="Picture 1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4AFE8D3-F708-9847-B3E1-5CB5A94A9E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7078" y="213710"/>
            <a:ext cx="951128" cy="771645"/>
          </a:xfrm>
          <a:prstGeom prst="rect">
            <a:avLst/>
          </a:prstGeom>
        </p:spPr>
      </p:pic>
      <p:pic>
        <p:nvPicPr>
          <p:cNvPr id="13" name="Εικόνα 8" descr="Εικόνα που περιέχει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A42DE64E-CDC4-024B-9249-3763B2F241C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13062" y="6268007"/>
            <a:ext cx="787884" cy="527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3B71A8-02D7-F345-8B4F-B313095DCA3D}"/>
              </a:ext>
            </a:extLst>
          </p:cNvPr>
          <p:cNvSpPr/>
          <p:nvPr userDrawn="1"/>
        </p:nvSpPr>
        <p:spPr>
          <a:xfrm>
            <a:off x="8447691" y="6215875"/>
            <a:ext cx="3100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0" i="0" dirty="0">
                <a:solidFill>
                  <a:schemeClr val="accent1"/>
                </a:solidFill>
                <a:effectLst/>
                <a:latin typeface="-apple-system"/>
              </a:rPr>
              <a:t>This project has received funding from the European Union’s Horizon 2020 research and innovation</a:t>
            </a:r>
            <a:br>
              <a:rPr lang="en-GB" sz="1000" dirty="0">
                <a:solidFill>
                  <a:schemeClr val="accent1"/>
                </a:solidFill>
              </a:rPr>
            </a:br>
            <a:r>
              <a:rPr lang="en-GB" sz="1000" b="0" i="0" dirty="0">
                <a:solidFill>
                  <a:schemeClr val="accent1"/>
                </a:solidFill>
                <a:effectLst/>
                <a:latin typeface="-apple-system"/>
              </a:rPr>
              <a:t>programme under grant agreement No 833418</a:t>
            </a:r>
            <a:endParaRPr lang="en-DE" sz="1000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92083E-33D0-7647-BA35-A15D6568C9C7}"/>
              </a:ext>
            </a:extLst>
          </p:cNvPr>
          <p:cNvCxnSpPr>
            <a:cxnSpLocks/>
          </p:cNvCxnSpPr>
          <p:nvPr userDrawn="1"/>
        </p:nvCxnSpPr>
        <p:spPr>
          <a:xfrm>
            <a:off x="287079" y="1049127"/>
            <a:ext cx="110667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930E1C-464F-E244-B244-6C811CD255E0}"/>
              </a:ext>
            </a:extLst>
          </p:cNvPr>
          <p:cNvCxnSpPr>
            <a:cxnSpLocks/>
          </p:cNvCxnSpPr>
          <p:nvPr userDrawn="1"/>
        </p:nvCxnSpPr>
        <p:spPr>
          <a:xfrm>
            <a:off x="287078" y="6205290"/>
            <a:ext cx="110667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DF3DA-D520-464B-80A9-533C8C7C8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15876"/>
            <a:ext cx="2743200" cy="579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080C-81C1-7445-9A82-45767B670946}" type="slidenum">
              <a:rPr lang="en-DE" smtClean="0"/>
              <a:t>‹#›</a:t>
            </a:fld>
            <a:endParaRPr lang="en-D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A7FD0-DE1B-AE4D-B573-FFDDCE51A261}"/>
              </a:ext>
            </a:extLst>
          </p:cNvPr>
          <p:cNvSpPr/>
          <p:nvPr userDrawn="1"/>
        </p:nvSpPr>
        <p:spPr>
          <a:xfrm>
            <a:off x="1875943" y="6304387"/>
            <a:ext cx="5550754" cy="46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accent1"/>
                </a:solidFill>
                <a:effectLst/>
                <a:latin typeface="-apple-system"/>
              </a:rPr>
              <a:t>Title of talk | Meeting Identifier | Date</a:t>
            </a:r>
            <a:br>
              <a:rPr lang="en-GB" sz="1200" b="0" i="0" dirty="0">
                <a:solidFill>
                  <a:schemeClr val="accent1"/>
                </a:solidFill>
                <a:effectLst/>
                <a:latin typeface="-apple-system"/>
              </a:rPr>
            </a:br>
            <a:r>
              <a:rPr lang="en-GB" sz="1200" b="0" i="0" dirty="0">
                <a:solidFill>
                  <a:schemeClr val="accent1"/>
                </a:solidFill>
                <a:effectLst/>
                <a:latin typeface="-apple-system"/>
              </a:rPr>
              <a:t>Presenter Name  | Organization </a:t>
            </a:r>
          </a:p>
        </p:txBody>
      </p:sp>
    </p:spTree>
    <p:extLst>
      <p:ext uri="{BB962C8B-B14F-4D97-AF65-F5344CB8AC3E}">
        <p14:creationId xmlns:p14="http://schemas.microsoft.com/office/powerpoint/2010/main" val="15293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75000"/>
        <a:buFont typeface="Courier New" panose="02070309020205020404" pitchFamily="49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695C0-67A2-CC44-A94B-60D8DAC3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267C9-AA9D-C64C-9E19-1E7E9E2D7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1D8B-A1FF-3F4E-9335-0485B42E0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F7E7-695F-E64C-B089-035858F16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E9D1A-C759-9B42-A9E7-E44252838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52D3-3DBC-4C4E-AE85-21C56922132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11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76EE-6281-C246-9985-B95D7A626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15" y="2788023"/>
            <a:ext cx="9478297" cy="721939"/>
          </a:xfrm>
        </p:spPr>
        <p:txBody>
          <a:bodyPr>
            <a:noAutofit/>
          </a:bodyPr>
          <a:lstStyle/>
          <a:p>
            <a:r>
              <a:rPr lang="en-US" sz="4400" dirty="0"/>
              <a:t>Malware Analysis Automation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3A0E4-9BEA-744A-A6C6-52996911C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CSIRT-MU, Masaryk University</a:t>
            </a:r>
          </a:p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  <a:highlight>
                  <a:srgbClr val="000000"/>
                </a:highlight>
              </a:rPr>
              <a:t>TLP:WHITE</a:t>
            </a:r>
            <a:endParaRPr lang="en-DE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79894-CB56-7D44-B239-C6D50EA7B343}"/>
              </a:ext>
            </a:extLst>
          </p:cNvPr>
          <p:cNvSpPr txBox="1"/>
          <p:nvPr/>
        </p:nvSpPr>
        <p:spPr>
          <a:xfrm>
            <a:off x="6345936" y="502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5E7C1C-D581-4A29-AAA6-6A4665C8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F2AB2-B1E8-420F-B0F2-F0EA8965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MISP Event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AC0961-C62B-40FD-B755-79BBBAEA8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10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B31C76-8143-48E4-8465-9C939CD5591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06568" y="1219200"/>
            <a:ext cx="10223240" cy="4859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ADC6EE-2CE7-4082-8C8C-F1AED355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8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42BE2-C45D-4A73-B5E6-C757880E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MISP Event </a:t>
            </a:r>
            <a:r>
              <a:rPr lang="cs-CZ" dirty="0" err="1"/>
              <a:t>Cont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CEB6D4-1D31-4814-A587-BCEA68EE6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11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F59E2CE-ABB3-4BAF-97D4-1DBE2DC5335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7338" y="1531157"/>
            <a:ext cx="11061700" cy="423542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BD0F5B-9DF8-48AA-985C-C302470A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7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6967-AD1C-2E42-9264-69D2D392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Malware Analysis Automation Summary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992A2-810D-374F-B80E-B1355DD71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12</a:t>
            </a:fld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26D6E-8FE3-8A4F-8A04-91B864C1EB6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Platform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One-command deployment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Speeds-up the initial evaluation of a suspicious file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be released as open-source in April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59D884-D850-4AA1-A71D-202A3C59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13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1FF8-D532-0940-B39A-277AF1F7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Platform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D76A9-66C7-794A-B2FC-547D6D619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2</a:t>
            </a:fld>
            <a:endParaRPr lang="en-DE" dirty="0"/>
          </a:p>
        </p:txBody>
      </p:sp>
      <p:pic>
        <p:nvPicPr>
          <p:cNvPr id="5" name="Zástupný obsah 6">
            <a:extLst>
              <a:ext uri="{FF2B5EF4-FFF2-40B4-BE49-F238E27FC236}">
                <a16:creationId xmlns:a16="http://schemas.microsoft.com/office/drawing/2014/main" id="{376EDD26-F014-4ADE-8BC8-5FBC95B30A7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708396"/>
            <a:ext cx="11061700" cy="3880946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EA641E-5701-4B2F-8DEA-69A4FA80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DAE8-2BD1-FC48-AFD1-7E0AF1CE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F106D-8BAD-DD48-BF92-F05BA61B6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3</a:t>
            </a:fld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381D4-5B20-B548-B4DC-6C27718A71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Provide API keys to supported tools through config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Public API without key may have limited services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Run Docker containers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Using Docker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docker-compose up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 Using Vagrant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vagrant up</a:t>
            </a:r>
          </a:p>
          <a:p>
            <a:endParaRPr lang="en-DE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A89DE5-D7FC-4925-BA3F-E1DD77CA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13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1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9C36F-7161-4F18-A100-A144B063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Airflow</a:t>
            </a:r>
            <a:r>
              <a:rPr lang="cs-CZ" dirty="0"/>
              <a:t> </a:t>
            </a:r>
            <a:r>
              <a:rPr lang="cs-CZ" dirty="0" err="1"/>
              <a:t>State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088037-EF40-432E-B3B6-B58BD4B9A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4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D2E84EF-5056-4125-A1C6-7079ECD6CA8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7338" y="1878762"/>
            <a:ext cx="11061700" cy="354021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6D3AB4-9CD2-443F-9764-9170CCC7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1A103-DB46-447E-987D-D28568CF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Malware </a:t>
            </a:r>
            <a:r>
              <a:rPr lang="cs-CZ" dirty="0" err="1"/>
              <a:t>Gateway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668288-A840-482B-8C44-28780EC87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5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DE98EEC-2A48-4058-AEEC-28F27AA4277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7338" y="2039260"/>
            <a:ext cx="11061700" cy="321921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3397FC-8D91-4444-8DF2-3731CC6D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8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8DDCC-5924-4935-BDD9-49847667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Running</a:t>
            </a:r>
            <a:r>
              <a:rPr lang="cs-CZ" dirty="0"/>
              <a:t> Malware </a:t>
            </a:r>
            <a:r>
              <a:rPr lang="cs-CZ" dirty="0" err="1"/>
              <a:t>Analysis</a:t>
            </a:r>
            <a:r>
              <a:rPr lang="cs-CZ" dirty="0"/>
              <a:t> DAG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B44C87-A703-4958-8AD7-004CEE45A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6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E47968C-DCD0-47BD-AFF0-0D4FDCB5A28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65559" y="1219200"/>
            <a:ext cx="10905258" cy="4859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68289C-1EE7-472B-A349-D1179367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0B15D-8C8D-4E33-AD07-B9C7F6B0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Report </a:t>
            </a:r>
            <a:r>
              <a:rPr lang="cs-CZ" dirty="0" err="1"/>
              <a:t>Download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45127F-52C2-4E44-A703-F2F7F56B6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7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192ABD2-60EB-4CFC-A570-762BFE60E41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7338" y="2217047"/>
            <a:ext cx="11061700" cy="286364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817D54-B482-4F6F-889C-71C65762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10F86-B1F0-4ACB-81CD-38A4C107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C7A288-7A10-4C1E-AAF9-25A63DF3D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8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0C12C9-FA70-4819-9D9D-C5F24F3F223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8363"/>
          <a:stretch/>
        </p:blipFill>
        <p:spPr>
          <a:xfrm>
            <a:off x="2345443" y="1108364"/>
            <a:ext cx="7501113" cy="49701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3CA49A-B219-4C6B-8D3C-F549EEAEA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3B0D1-07C7-42AE-9101-22EA549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Observables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Report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87B7D-D510-422C-8CA8-8D80C3953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33C2-31FE-9E45-9462-A8CF35CAC316}" type="slidenum">
              <a:rPr lang="en-DE" smtClean="0"/>
              <a:pPr/>
              <a:t>9</a:t>
            </a:fld>
            <a:endParaRPr lang="en-DE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614505C-1017-4924-9882-BA41C900D31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21549" y="1967472"/>
            <a:ext cx="10593278" cy="336279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9C41AE-3619-4A61-BE48-472851D9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85" y="6261309"/>
            <a:ext cx="26959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105</Words>
  <Application>Microsoft Office PowerPoint</Application>
  <PresentationFormat>Širokoúhlá obrazovka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Consolas</vt:lpstr>
      <vt:lpstr>Corbel</vt:lpstr>
      <vt:lpstr>Courier New</vt:lpstr>
      <vt:lpstr>Wingdings</vt:lpstr>
      <vt:lpstr>Office Theme</vt:lpstr>
      <vt:lpstr>Custom Design</vt:lpstr>
      <vt:lpstr>Malware Analysis Automation Platform</vt:lpstr>
      <vt:lpstr>Platform Architecture</vt:lpstr>
      <vt:lpstr>Deployment</vt:lpstr>
      <vt:lpstr>Initial Airflow State</vt:lpstr>
      <vt:lpstr>Malware Gateway</vt:lpstr>
      <vt:lpstr>Running Malware Analysis DAG</vt:lpstr>
      <vt:lpstr>Report Download</vt:lpstr>
      <vt:lpstr>Report for the File</vt:lpstr>
      <vt:lpstr>Observables in the Report</vt:lpstr>
      <vt:lpstr>MISP Event</vt:lpstr>
      <vt:lpstr>MISP Event Cont.</vt:lpstr>
      <vt:lpstr>Malware Analysis Automation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Hermsen</dc:creator>
  <cp:lastModifiedBy>Martin Laštovička</cp:lastModifiedBy>
  <cp:revision>34</cp:revision>
  <dcterms:created xsi:type="dcterms:W3CDTF">2020-10-11T21:49:25Z</dcterms:created>
  <dcterms:modified xsi:type="dcterms:W3CDTF">2022-03-04T07:13:50Z</dcterms:modified>
</cp:coreProperties>
</file>