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" y="1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4119-E9EB-45D6-9266-A97701254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254" y="2082248"/>
            <a:ext cx="8617224" cy="2986708"/>
          </a:xfrm>
        </p:spPr>
        <p:txBody>
          <a:bodyPr anchor="t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E71FB-7E30-4263-B8A2-894379BA9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254" y="5188227"/>
            <a:ext cx="6142381" cy="1302025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754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3DF7F-D410-4D56-A245-116D57C66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58EC0-AAE6-45C8-8B6E-D7246AEE2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D526-92AC-42CC-B0A6-0A2048A0AD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1DC0-D116-458D-A6E8-754BA39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735"/>
            <a:ext cx="10515600" cy="14839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BEEEF-846C-4005-888C-652FFF47F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A8E7E-8892-4914-9354-E9A8F596A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6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8B41FE-95A6-4851-AC0F-91FC4B09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9EC32-6D23-42A5-BF64-92E7AE079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7597E-7654-453B-8C17-64AD67A43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DECA156-D5B1-4844-90E3-DF06A5B151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F917-9220-47CD-80DB-0D742E7CE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254" y="2082248"/>
            <a:ext cx="8869078" cy="2986708"/>
          </a:xfrm>
        </p:spPr>
        <p:txBody>
          <a:bodyPr/>
          <a:lstStyle/>
          <a:p>
            <a:r>
              <a:rPr lang="en-US" dirty="0"/>
              <a:t>Red Team SIG</a:t>
            </a:r>
            <a:br>
              <a:rPr lang="en-US" dirty="0"/>
            </a:br>
            <a:r>
              <a:rPr lang="en-US" dirty="0"/>
              <a:t>Update to FIRST Membership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66907-FA4D-4346-8E00-8F819568F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23 June 2020 </a:t>
            </a:r>
          </a:p>
          <a:p>
            <a:r>
              <a:rPr lang="en-US" dirty="0"/>
              <a:t>Luc Dandurand &amp; Jordi Aguila Vila</a:t>
            </a:r>
          </a:p>
          <a:p>
            <a:r>
              <a:rPr lang="en-US" dirty="0"/>
              <a:t>Co-Chairs</a:t>
            </a:r>
          </a:p>
        </p:txBody>
      </p:sp>
    </p:spTree>
    <p:extLst>
      <p:ext uri="{BB962C8B-B14F-4D97-AF65-F5344CB8AC3E}">
        <p14:creationId xmlns:p14="http://schemas.microsoft.com/office/powerpoint/2010/main" val="135448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4DD47-4E41-4773-8E49-F0474E20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 Team SIG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1921-4A7E-4513-ADCC-0ABD57E62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forum for Red Team leaders and members to discuss the state-of-the-art in Red Teaming technologies, processes and methodologies.</a:t>
            </a:r>
          </a:p>
          <a:p>
            <a:r>
              <a:rPr lang="en-US" dirty="0"/>
              <a:t>Two tracks:</a:t>
            </a:r>
          </a:p>
          <a:p>
            <a:pPr lvl="1"/>
            <a:r>
              <a:rPr lang="en-US" dirty="0"/>
              <a:t>Outreach</a:t>
            </a:r>
          </a:p>
          <a:p>
            <a:pPr lvl="1"/>
            <a:r>
              <a:rPr lang="en-US" dirty="0"/>
              <a:t>Exchange</a:t>
            </a:r>
          </a:p>
          <a:p>
            <a:r>
              <a:rPr lang="en-US" dirty="0"/>
              <a:t>Approximately 80 members</a:t>
            </a:r>
          </a:p>
          <a:p>
            <a:r>
              <a:rPr lang="en-US" dirty="0"/>
              <a:t>Wiki at amnesia.first.org for sharing with members</a:t>
            </a:r>
          </a:p>
        </p:txBody>
      </p:sp>
    </p:spTree>
    <p:extLst>
      <p:ext uri="{BB962C8B-B14F-4D97-AF65-F5344CB8AC3E}">
        <p14:creationId xmlns:p14="http://schemas.microsoft.com/office/powerpoint/2010/main" val="2128714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4DD47-4E41-4773-8E49-F0474E20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1921-4A7E-4513-ADCC-0ABD57E62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Remote meeting in January 2019</a:t>
            </a:r>
          </a:p>
          <a:p>
            <a:r>
              <a:rPr lang="en-US" dirty="0"/>
              <a:t>Meeting in June 2019 during Annual Conference</a:t>
            </a:r>
          </a:p>
          <a:p>
            <a:r>
              <a:rPr lang="en-US" dirty="0"/>
              <a:t>April 2020 Meeting during FIRST TC in Amsterdam cancelled</a:t>
            </a:r>
          </a:p>
          <a:p>
            <a:endParaRPr lang="en-US" dirty="0"/>
          </a:p>
          <a:p>
            <a:r>
              <a:rPr lang="en-US" dirty="0"/>
              <a:t>(Quiet lately!)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3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4DD47-4E41-4773-8E49-F0474E20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1921-4A7E-4513-ADCC-0ABD57E62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In-person meeting in Nov during Annual Conference?</a:t>
            </a:r>
          </a:p>
          <a:p>
            <a:r>
              <a:rPr lang="en-US" dirty="0"/>
              <a:t>Virtual meeting in Q4/2020</a:t>
            </a:r>
          </a:p>
          <a:p>
            <a:pPr lvl="1"/>
            <a:r>
              <a:rPr lang="en-US" dirty="0"/>
              <a:t>Member-provided mini-trainings on tools</a:t>
            </a:r>
          </a:p>
          <a:p>
            <a:r>
              <a:rPr lang="en-US" dirty="0"/>
              <a:t>September onward: start new activities on specific topics of interest</a:t>
            </a:r>
          </a:p>
          <a:p>
            <a:pPr lvl="1"/>
            <a:r>
              <a:rPr lang="en-US" dirty="0"/>
              <a:t>TTP trainings</a:t>
            </a:r>
          </a:p>
          <a:p>
            <a:pPr lvl="1"/>
            <a:r>
              <a:rPr lang="en-US" dirty="0"/>
              <a:t>Collaboration in Cyber Exercises</a:t>
            </a:r>
          </a:p>
          <a:p>
            <a:pPr lvl="1"/>
            <a:r>
              <a:rPr lang="en-US" dirty="0"/>
              <a:t>Requirements for supporting tools</a:t>
            </a:r>
          </a:p>
        </p:txBody>
      </p:sp>
    </p:spTree>
    <p:extLst>
      <p:ext uri="{BB962C8B-B14F-4D97-AF65-F5344CB8AC3E}">
        <p14:creationId xmlns:p14="http://schemas.microsoft.com/office/powerpoint/2010/main" val="352571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EE5DC060BFB4693166C34DE158074" ma:contentTypeVersion="" ma:contentTypeDescription="Create a new document." ma:contentTypeScope="" ma:versionID="7852012ba4dccfb3ea3d22a970d1aaaf">
  <xsd:schema xmlns:xsd="http://www.w3.org/2001/XMLSchema" xmlns:xs="http://www.w3.org/2001/XMLSchema" xmlns:p="http://schemas.microsoft.com/office/2006/metadata/properties" xmlns:ns2="ee0bf87b-0f6a-4fe2-a683-fdac9f59f104" xmlns:ns3="446adeaa-b212-4c7d-a3fe-99fbe9f5584a" xmlns:ns4="731f3dac-09f7-4c0e-91df-451a619a388d" targetNamespace="http://schemas.microsoft.com/office/2006/metadata/properties" ma:root="true" ma:fieldsID="f8c1120187e9ff96538c08ea06427a36" ns2:_="" ns3:_="" ns4:_="">
    <xsd:import namespace="ee0bf87b-0f6a-4fe2-a683-fdac9f59f104"/>
    <xsd:import namespace="446adeaa-b212-4c7d-a3fe-99fbe9f5584a"/>
    <xsd:import namespace="731f3dac-09f7-4c0e-91df-451a619a38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bf87b-0f6a-4fe2-a683-fdac9f59f1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6adeaa-b212-4c7d-a3fe-99fbe9f5584a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f3dac-09f7-4c0e-91df-451a619a38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957A90-4A12-4CBE-9A79-19A5C8AEBE0B}"/>
</file>

<file path=customXml/itemProps2.xml><?xml version="1.0" encoding="utf-8"?>
<ds:datastoreItem xmlns:ds="http://schemas.openxmlformats.org/officeDocument/2006/customXml" ds:itemID="{460EE91B-CE84-4FEE-91B8-769E9DDBE139}"/>
</file>

<file path=customXml/itemProps3.xml><?xml version="1.0" encoding="utf-8"?>
<ds:datastoreItem xmlns:ds="http://schemas.openxmlformats.org/officeDocument/2006/customXml" ds:itemID="{7855E4CD-D139-4276-88FF-CF7890AA017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Red Team SIG Update to FIRST Membership</vt:lpstr>
      <vt:lpstr>Red Team SIG Overview</vt:lpstr>
      <vt:lpstr>Recent Activities</vt:lpstr>
      <vt:lpstr>Upcoming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Traci Wei</dc:creator>
  <cp:lastModifiedBy>Luc Dandurand</cp:lastModifiedBy>
  <cp:revision>16</cp:revision>
  <dcterms:created xsi:type="dcterms:W3CDTF">2019-05-04T15:10:51Z</dcterms:created>
  <dcterms:modified xsi:type="dcterms:W3CDTF">2020-06-23T11:56:50Z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0x010100417EE5DC060BFB4693166C34DE158074</vt:lpwstr>
  </property>
</Properties>
</file>