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7" autoAdjust="0"/>
    <p:restoredTop sz="86376"/>
  </p:normalViewPr>
  <p:slideViewPr>
    <p:cSldViewPr snapToGrid="0">
      <p:cViewPr varScale="1">
        <p:scale>
          <a:sx n="55" d="100"/>
          <a:sy n="55" d="100"/>
        </p:scale>
        <p:origin x="224" y="1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7C04D-E6A1-ED47-BFA6-C22E811B85F5}" type="datetimeFigureOut">
              <a:rPr lang="en-US" smtClean="0"/>
              <a:t>6/24/20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AA753-4A90-4341-886E-E8C7A806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7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AA753-4A90-4341-886E-E8C7A806BE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40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United Nations Institute for Disarmament Research (UNIDIR)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AA753-4A90-4341-886E-E8C7A806BE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14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AA753-4A90-4341-886E-E8C7A806BE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1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4119-E9EB-45D6-9266-A97701254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254" y="2082248"/>
            <a:ext cx="8617224" cy="2986708"/>
          </a:xfrm>
        </p:spPr>
        <p:txBody>
          <a:bodyPr anchor="t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E71FB-7E30-4263-B8A2-894379BA9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254" y="5188227"/>
            <a:ext cx="6142381" cy="1302025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754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3DF7F-D410-4D56-A245-116D57C6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58EC0-AAE6-45C8-8B6E-D7246AEE2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D526-92AC-42CC-B0A6-0A2048A0A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1DC0-D116-458D-A6E8-754BA39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35"/>
            <a:ext cx="10515600" cy="14839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BEEEF-846C-4005-888C-652FFF47F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A8E7E-8892-4914-9354-E9A8F596A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A156-D5B1-4844-90E3-DF06A5B15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6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B41FE-95A6-4851-AC0F-91FC4B09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9EC32-6D23-42A5-BF64-92E7AE079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7597E-7654-453B-8C17-64AD67A43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DECA156-D5B1-4844-90E3-DF06A5B15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rst.org/global/sigs/vulnerability-coordina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F917-9220-47CD-80DB-0D742E7CEF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Vulnerability Coordination SIG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66907-FA4D-4346-8E00-8F819568F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 SIG Updates 2020</a:t>
            </a:r>
          </a:p>
          <a:p>
            <a:r>
              <a:rPr lang="en-US" dirty="0"/>
              <a:t>Art Manion</a:t>
            </a:r>
          </a:p>
          <a:p>
            <a:r>
              <a:rPr lang="en-US" dirty="0"/>
              <a:t>Bruce Monroe</a:t>
            </a:r>
          </a:p>
        </p:txBody>
      </p:sp>
    </p:spTree>
    <p:extLst>
      <p:ext uri="{BB962C8B-B14F-4D97-AF65-F5344CB8AC3E}">
        <p14:creationId xmlns:p14="http://schemas.microsoft.com/office/powerpoint/2010/main" val="135448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4DD47-4E41-4773-8E49-F0474E20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1921-4A7E-4513-ADCC-0ABD57E62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Charter: Improve coordinated vulnerability disclosure (CVD)</a:t>
            </a:r>
          </a:p>
          <a:p>
            <a:pPr lvl="1"/>
            <a:r>
              <a:rPr lang="en-US" dirty="0"/>
              <a:t>Multiple stakeholders, perspectives, motivations</a:t>
            </a:r>
          </a:p>
          <a:p>
            <a:r>
              <a:rPr lang="en-US" dirty="0"/>
              <a:t>Started after June 2015 FIRST Conference</a:t>
            </a:r>
          </a:p>
          <a:p>
            <a:r>
              <a:rPr lang="en-US" dirty="0"/>
              <a:t>Currently operating in low-power mode</a:t>
            </a:r>
          </a:p>
          <a:p>
            <a:pPr lvl="1"/>
            <a:r>
              <a:rPr lang="en-US" dirty="0"/>
              <a:t>Meeting quarterly</a:t>
            </a:r>
          </a:p>
          <a:p>
            <a:pPr lvl="1"/>
            <a:r>
              <a:rPr lang="en-US" dirty="0"/>
              <a:t>New members welcome</a:t>
            </a:r>
          </a:p>
          <a:p>
            <a:r>
              <a:rPr lang="en-US" dirty="0">
                <a:hlinkClick r:id="rId3"/>
              </a:rPr>
              <a:t>https://www.first.org/global/sigs/vulnerability-coordination/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14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3583F-336A-CD47-A6F5-C84F5CA2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4E229-D0D2-6641-847A-1132D46D5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Revised </a:t>
            </a:r>
            <a:r>
              <a:rPr lang="en-US" i="1" dirty="0"/>
              <a:t>Guidelines and Practices for Multi-Party Vulnerability Coordination and </a:t>
            </a:r>
            <a:r>
              <a:rPr lang="en-US" i="1"/>
              <a:t>Disclosure v1.1</a:t>
            </a:r>
            <a:endParaRPr lang="en-US" i="1" dirty="0"/>
          </a:p>
          <a:p>
            <a:pPr lvl="1"/>
            <a:r>
              <a:rPr lang="en-US" dirty="0"/>
              <a:t>Reordered guidelines before case studies</a:t>
            </a:r>
          </a:p>
          <a:p>
            <a:pPr lvl="1"/>
            <a:r>
              <a:rPr lang="en-US" dirty="0"/>
              <a:t>Minor, meaningful language improvements and a few small additions</a:t>
            </a:r>
          </a:p>
          <a:p>
            <a:pPr lvl="1"/>
            <a:r>
              <a:rPr lang="en-US" dirty="0"/>
              <a:t>Editorial improvements</a:t>
            </a:r>
          </a:p>
          <a:p>
            <a:r>
              <a:rPr lang="en-US" dirty="0"/>
              <a:t>Vendor Contact Card handed off to PSIRT-SIG</a:t>
            </a:r>
          </a:p>
          <a:p>
            <a:r>
              <a:rPr lang="en-US" dirty="0"/>
              <a:t>Brief discussion about phased disclosure or “partner” program</a:t>
            </a:r>
          </a:p>
          <a:p>
            <a:r>
              <a:rPr lang="en-US" dirty="0"/>
              <a:t>Supported CVD topics at OECD and UNIDIR</a:t>
            </a:r>
          </a:p>
          <a:p>
            <a:r>
              <a:rPr lang="en-US" dirty="0"/>
              <a:t>Comments on ISO JTC 1/SC 27 study period on multi-party disclosure</a:t>
            </a:r>
          </a:p>
        </p:txBody>
      </p:sp>
    </p:spTree>
    <p:extLst>
      <p:ext uri="{BB962C8B-B14F-4D97-AF65-F5344CB8AC3E}">
        <p14:creationId xmlns:p14="http://schemas.microsoft.com/office/powerpoint/2010/main" val="125149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EB50-07D4-2A46-9572-66AD0070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56B76-1605-FF4A-B4FE-D3B88BCA8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Despite low-power mode, watching for need or opportunity</a:t>
            </a:r>
          </a:p>
          <a:p>
            <a:endParaRPr lang="en-US" dirty="0"/>
          </a:p>
          <a:p>
            <a:r>
              <a:rPr lang="en-US" dirty="0"/>
              <a:t>Phased disclosure</a:t>
            </a:r>
          </a:p>
          <a:p>
            <a:pPr lvl="1"/>
            <a:r>
              <a:rPr lang="en-US" dirty="0"/>
              <a:t>Stronger guidance on whom to tell, when, and what?</a:t>
            </a:r>
          </a:p>
          <a:p>
            <a:endParaRPr lang="en-US" dirty="0"/>
          </a:p>
          <a:p>
            <a:r>
              <a:rPr lang="en-US" dirty="0"/>
              <a:t>Web platforms for CVD</a:t>
            </a:r>
          </a:p>
          <a:p>
            <a:pPr lvl="1"/>
            <a:r>
              <a:rPr lang="en-US" dirty="0"/>
              <a:t>Scale: n(n-1)</a:t>
            </a:r>
          </a:p>
          <a:p>
            <a:pPr lvl="1"/>
            <a:r>
              <a:rPr lang="en-US" dirty="0"/>
              <a:t>Humans using n-1 other platforms? Standard API?</a:t>
            </a:r>
          </a:p>
          <a:p>
            <a:pPr lvl="1"/>
            <a:r>
              <a:rPr lang="en-US" dirty="0"/>
              <a:t>Collect and parse policies?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4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183</Words>
  <Application>Microsoft Macintosh PowerPoint</Application>
  <PresentationFormat>Widescreen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Vulnerability Coordination SIG</vt:lpstr>
      <vt:lpstr>About</vt:lpstr>
      <vt:lpstr>Update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Traci Wei</dc:creator>
  <cp:lastModifiedBy>Art Manion</cp:lastModifiedBy>
  <cp:revision>20</cp:revision>
  <dcterms:created xsi:type="dcterms:W3CDTF">2019-05-04T15:10:51Z</dcterms:created>
  <dcterms:modified xsi:type="dcterms:W3CDTF">2020-06-25T01:13:11Z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558183-044c-4105-8d9c-cea02a2a3d86_Enabled">
    <vt:lpwstr>True</vt:lpwstr>
  </property>
  <property fmtid="{D5CDD505-2E9C-101B-9397-08002B2CF9AE}" pid="3" name="MSIP_Label_6b558183-044c-4105-8d9c-cea02a2a3d86_SiteId">
    <vt:lpwstr>43083d15-7273-40c1-b7db-39efd9ccc17a</vt:lpwstr>
  </property>
  <property fmtid="{D5CDD505-2E9C-101B-9397-08002B2CF9AE}" pid="4" name="MSIP_Label_6b558183-044c-4105-8d9c-cea02a2a3d86_Owner">
    <vt:lpwstr>srichardson@nvidia.com</vt:lpwstr>
  </property>
  <property fmtid="{D5CDD505-2E9C-101B-9397-08002B2CF9AE}" pid="5" name="MSIP_Label_6b558183-044c-4105-8d9c-cea02a2a3d86_SetDate">
    <vt:lpwstr>2020-06-24T03:55:52.8283091Z</vt:lpwstr>
  </property>
  <property fmtid="{D5CDD505-2E9C-101B-9397-08002B2CF9AE}" pid="6" name="MSIP_Label_6b558183-044c-4105-8d9c-cea02a2a3d86_Name">
    <vt:lpwstr>Unrestricted</vt:lpwstr>
  </property>
  <property fmtid="{D5CDD505-2E9C-101B-9397-08002B2CF9AE}" pid="7" name="MSIP_Label_6b558183-044c-4105-8d9c-cea02a2a3d86_Application">
    <vt:lpwstr>Microsoft Azure Information Protection</vt:lpwstr>
  </property>
  <property fmtid="{D5CDD505-2E9C-101B-9397-08002B2CF9AE}" pid="8" name="MSIP_Label_6b558183-044c-4105-8d9c-cea02a2a3d86_ActionId">
    <vt:lpwstr>6a843833-fc65-49fe-ac8e-2999935f5d13</vt:lpwstr>
  </property>
  <property fmtid="{D5CDD505-2E9C-101B-9397-08002B2CF9AE}" pid="9" name="MSIP_Label_6b558183-044c-4105-8d9c-cea02a2a3d86_Extended_MSFT_Method">
    <vt:lpwstr>Automatic</vt:lpwstr>
  </property>
  <property fmtid="{D5CDD505-2E9C-101B-9397-08002B2CF9AE}" pid="10" name="Sensitivity">
    <vt:lpwstr>Unrestricted</vt:lpwstr>
  </property>
</Properties>
</file>