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i0q5tN9eZQEQmXemUNmO6MlNu9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2" Type="http://schemas.openxmlformats.org/officeDocument/2006/relationships/presProps" Target="presProps.xml"/><Relationship Id="rId1" Type="http://schemas.openxmlformats.org/officeDocument/2006/relationships/theme" Target="theme/theme1.xml"/><Relationship Id="rId6" Type="http://schemas.openxmlformats.org/officeDocument/2006/relationships/slide" Target="slides/slide2.xml"/><Relationship Id="rId11" Type="http://schemas.openxmlformats.org/officeDocument/2006/relationships/customXml" Target="../customXml/item3.xml"/><Relationship Id="rId5" Type="http://schemas.openxmlformats.org/officeDocument/2006/relationships/slide" Target="slides/slide1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Started in Edinburgh last year with an enthusiastic response to a last minute call.</a:t>
            </a:r>
            <a:endParaRPr/>
          </a:p>
        </p:txBody>
      </p:sp>
      <p:sp>
        <p:nvSpPr>
          <p:cNvPr id="28" name="Google Shape;2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PSIRT TC was unaware we had started</a:t>
            </a:r>
            <a:endParaRPr/>
          </a:p>
        </p:txBody>
      </p:sp>
      <p:sp>
        <p:nvSpPr>
          <p:cNvPr id="34" name="Google Shape;3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ctrTitle"/>
          </p:nvPr>
        </p:nvSpPr>
        <p:spPr>
          <a:xfrm>
            <a:off x="775254" y="2082248"/>
            <a:ext cx="8617224" cy="29867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5"/>
          <p:cNvSpPr txBox="1"/>
          <p:nvPr>
            <p:ph idx="1" type="subTitle"/>
          </p:nvPr>
        </p:nvSpPr>
        <p:spPr>
          <a:xfrm>
            <a:off x="775254" y="5188227"/>
            <a:ext cx="6142381" cy="1302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6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2" type="sldNum"/>
          </p:nvPr>
        </p:nvSpPr>
        <p:spPr>
          <a:xfrm>
            <a:off x="9286461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2" type="sldNum"/>
          </p:nvPr>
        </p:nvSpPr>
        <p:spPr>
          <a:xfrm>
            <a:off x="9286461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1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9286461" y="64687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first-sec@firs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/>
          <p:nvPr>
            <p:ph type="ctrTitle"/>
          </p:nvPr>
        </p:nvSpPr>
        <p:spPr>
          <a:xfrm>
            <a:off x="775254" y="2082248"/>
            <a:ext cx="8617224" cy="29867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/>
              <a:t>Women of FIRST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/>
              <a:t>Birds of a Feather</a:t>
            </a:r>
            <a:endParaRPr/>
          </a:p>
        </p:txBody>
      </p:sp>
      <p:sp>
        <p:nvSpPr>
          <p:cNvPr id="25" name="Google Shape;25;p1"/>
          <p:cNvSpPr txBox="1"/>
          <p:nvPr>
            <p:ph idx="1" type="subTitle"/>
          </p:nvPr>
        </p:nvSpPr>
        <p:spPr>
          <a:xfrm>
            <a:off x="775254" y="5188227"/>
            <a:ext cx="6142381" cy="1302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Shawn Richardson (NVIDIA)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Emer O’Neill (VMware)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Margrete Raaum (KRAFTCert)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Progress</a:t>
            </a:r>
            <a:endParaRPr/>
          </a:p>
        </p:txBody>
      </p:sp>
      <p:sp>
        <p:nvSpPr>
          <p:cNvPr id="31" name="Google Shape;3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Mission: </a:t>
            </a:r>
            <a:r>
              <a:rPr lang="en-US"/>
              <a:t>To further develop the success of FIRST through increased female participation, leading to innovation in the field through diversity and inclusion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Goals</a:t>
            </a:r>
            <a:endParaRPr/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•"/>
            </a:pPr>
            <a:r>
              <a:rPr lang="en-US"/>
              <a:t>Inclusion</a:t>
            </a:r>
            <a:endParaRPr/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•"/>
            </a:pPr>
            <a:r>
              <a:rPr lang="en-US"/>
              <a:t>Knowledge share</a:t>
            </a:r>
            <a:endParaRPr/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•"/>
            </a:pPr>
            <a:r>
              <a:rPr lang="en-US"/>
              <a:t>Inspiration</a:t>
            </a:r>
            <a:endParaRPr/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•"/>
            </a:pPr>
            <a:r>
              <a:rPr lang="en-US"/>
              <a:t>Being a role model</a:t>
            </a:r>
            <a:endParaRPr/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•"/>
            </a:pPr>
            <a:r>
              <a:rPr lang="en-US"/>
              <a:t>Mentorship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 txBox="1"/>
          <p:nvPr>
            <p:ph type="title"/>
          </p:nvPr>
        </p:nvSpPr>
        <p:spPr>
          <a:xfrm>
            <a:off x="838200" y="206735"/>
            <a:ext cx="10515600" cy="14839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Goals for Next Year</a:t>
            </a:r>
            <a:endParaRPr/>
          </a:p>
        </p:txBody>
      </p:sp>
      <p:sp>
        <p:nvSpPr>
          <p:cNvPr id="37" name="Google Shape;3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Work in progres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Increase awareness of the group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Training and mentoring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Submitting to Call for Papers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Presenting at conferences (virtual/physical)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mentoring circles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Continued member support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Contact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first-sec@first.org</a:t>
            </a:r>
            <a:r>
              <a:rPr lang="en-US"/>
              <a:t> if you are interested in joining us.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EE5DC060BFB4693166C34DE158074" ma:contentTypeVersion="" ma:contentTypeDescription="Create a new document." ma:contentTypeScope="" ma:versionID="7852012ba4dccfb3ea3d22a970d1aaaf">
  <xsd:schema xmlns:xsd="http://www.w3.org/2001/XMLSchema" xmlns:xs="http://www.w3.org/2001/XMLSchema" xmlns:p="http://schemas.microsoft.com/office/2006/metadata/properties" xmlns:ns2="ee0bf87b-0f6a-4fe2-a683-fdac9f59f104" xmlns:ns3="446adeaa-b212-4c7d-a3fe-99fbe9f5584a" xmlns:ns4="731f3dac-09f7-4c0e-91df-451a619a388d" targetNamespace="http://schemas.microsoft.com/office/2006/metadata/properties" ma:root="true" ma:fieldsID="f8c1120187e9ff96538c08ea06427a36" ns2:_="" ns3:_="" ns4:_="">
    <xsd:import namespace="ee0bf87b-0f6a-4fe2-a683-fdac9f59f104"/>
    <xsd:import namespace="446adeaa-b212-4c7d-a3fe-99fbe9f5584a"/>
    <xsd:import namespace="731f3dac-09f7-4c0e-91df-451a619a388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bf87b-0f6a-4fe2-a683-fdac9f59f10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6adeaa-b212-4c7d-a3fe-99fbe9f5584a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f3dac-09f7-4c0e-91df-451a619a38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CA21BC-7E0B-407A-8467-3B355DC401CD}"/>
</file>

<file path=customXml/itemProps2.xml><?xml version="1.0" encoding="utf-8"?>
<ds:datastoreItem xmlns:ds="http://schemas.openxmlformats.org/officeDocument/2006/customXml" ds:itemID="{E6111B62-3BD2-4006-9597-11E47F73201F}"/>
</file>

<file path=customXml/itemProps3.xml><?xml version="1.0" encoding="utf-8"?>
<ds:datastoreItem xmlns:ds="http://schemas.openxmlformats.org/officeDocument/2006/customXml" ds:itemID="{05D05722-1F4B-4640-8972-C6D89FE7AF9C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Traci Wei</dc:creator>
  <dcterms:created xsi:type="dcterms:W3CDTF">2019-05-04T15:10:51Z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558183-044c-4105-8d9c-cea02a2a3d86_Enabled">
    <vt:lpwstr>True</vt:lpwstr>
  </property>
  <property fmtid="{D5CDD505-2E9C-101B-9397-08002B2CF9AE}" pid="3" name="MSIP_Label_6b558183-044c-4105-8d9c-cea02a2a3d86_SiteId">
    <vt:lpwstr>43083d15-7273-40c1-b7db-39efd9ccc17a</vt:lpwstr>
  </property>
  <property fmtid="{D5CDD505-2E9C-101B-9397-08002B2CF9AE}" pid="4" name="MSIP_Label_6b558183-044c-4105-8d9c-cea02a2a3d86_Owner">
    <vt:lpwstr>srichardson@nvidia.com</vt:lpwstr>
  </property>
  <property fmtid="{D5CDD505-2E9C-101B-9397-08002B2CF9AE}" pid="5" name="MSIP_Label_6b558183-044c-4105-8d9c-cea02a2a3d86_SetDate">
    <vt:lpwstr>2020-06-21T20:01:37.9305943Z</vt:lpwstr>
  </property>
  <property fmtid="{D5CDD505-2E9C-101B-9397-08002B2CF9AE}" pid="6" name="MSIP_Label_6b558183-044c-4105-8d9c-cea02a2a3d86_Name">
    <vt:lpwstr>Unrestricted</vt:lpwstr>
  </property>
  <property fmtid="{D5CDD505-2E9C-101B-9397-08002B2CF9AE}" pid="7" name="MSIP_Label_6b558183-044c-4105-8d9c-cea02a2a3d86_Application">
    <vt:lpwstr>Microsoft Azure Information Protection</vt:lpwstr>
  </property>
  <property fmtid="{D5CDD505-2E9C-101B-9397-08002B2CF9AE}" pid="8" name="MSIP_Label_6b558183-044c-4105-8d9c-cea02a2a3d86_ActionId">
    <vt:lpwstr>50ca0c39-045d-4830-a9d7-9a0d218115eb</vt:lpwstr>
  </property>
  <property fmtid="{D5CDD505-2E9C-101B-9397-08002B2CF9AE}" pid="9" name="MSIP_Label_6b558183-044c-4105-8d9c-cea02a2a3d86_Extended_MSFT_Method">
    <vt:lpwstr>Automatic</vt:lpwstr>
  </property>
  <property fmtid="{D5CDD505-2E9C-101B-9397-08002B2CF9AE}" pid="10" name="Sensitivity">
    <vt:lpwstr>Unrestricted</vt:lpwstr>
  </property>
  <property fmtid="{D5CDD505-2E9C-101B-9397-08002B2CF9AE}" pid="11" name="ContentTypeId">
    <vt:lpwstr>0x010100417EE5DC060BFB4693166C34DE158074</vt:lpwstr>
  </property>
</Properties>
</file>