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g74D7jCsDp5qxJIkiXACwn8Gs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d8fd7ad61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d8fd7ad6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d8fd7ad615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d8fd7ad61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arabic, french, </a:t>
            </a:r>
            <a:r>
              <a:rPr lang="en-US"/>
              <a:t>spanish</a:t>
            </a:r>
            <a:r>
              <a:rPr lang="en-US"/>
              <a:t>, russin, chinese</a:t>
            </a:r>
            <a:endParaRPr/>
          </a:p>
        </p:txBody>
      </p:sp>
      <p:sp>
        <p:nvSpPr>
          <p:cNvPr id="41" name="Google Shape;4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775254" y="2082248"/>
            <a:ext cx="8617224" cy="2986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775254" y="5188227"/>
            <a:ext cx="6142381" cy="13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2" type="sldNum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hyperlink" Target="https://ethicsfirst.org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ethicsfirst.or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shawn@first.org" TargetMode="External"/><Relationship Id="rId4" Type="http://schemas.openxmlformats.org/officeDocument/2006/relationships/hyperlink" Target="mailto:jeroen.vanderham@ncsc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/>
          <p:nvPr>
            <p:ph type="ctrTitle"/>
          </p:nvPr>
        </p:nvSpPr>
        <p:spPr>
          <a:xfrm>
            <a:off x="775254" y="2082248"/>
            <a:ext cx="8617224" cy="2986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Ethics Special Interest Group</a:t>
            </a:r>
            <a:endParaRPr/>
          </a:p>
        </p:txBody>
      </p:sp>
      <p:sp>
        <p:nvSpPr>
          <p:cNvPr id="25" name="Google Shape;25;p1"/>
          <p:cNvSpPr txBox="1"/>
          <p:nvPr>
            <p:ph idx="1" type="subTitle"/>
          </p:nvPr>
        </p:nvSpPr>
        <p:spPr>
          <a:xfrm>
            <a:off x="775254" y="5188227"/>
            <a:ext cx="6142381" cy="13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Shawn Richardson (NVIDIA)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Jeroen van der Ham (NCSC-NL)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d8fd7ad615_0_0"/>
          <p:cNvSpPr txBox="1"/>
          <p:nvPr>
            <p:ph type="title"/>
          </p:nvPr>
        </p:nvSpPr>
        <p:spPr>
          <a:xfrm>
            <a:off x="838200" y="206735"/>
            <a:ext cx="10515600" cy="1484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Duties</a:t>
            </a:r>
            <a:endParaRPr/>
          </a:p>
        </p:txBody>
      </p:sp>
      <p:pic>
        <p:nvPicPr>
          <p:cNvPr id="31" name="Google Shape;31;gd8fd7ad615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072" y="1829288"/>
            <a:ext cx="5079853" cy="3729513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gd8fd7ad615_0_0"/>
          <p:cNvSpPr txBox="1"/>
          <p:nvPr/>
        </p:nvSpPr>
        <p:spPr>
          <a:xfrm>
            <a:off x="6939225" y="5558800"/>
            <a:ext cx="1414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u="sng">
                <a:solidFill>
                  <a:schemeClr val="hlink"/>
                </a:solidFill>
                <a:hlinkClick r:id="rId4"/>
              </a:rPr>
              <a:t>https://ethicsfirst.org/</a:t>
            </a:r>
            <a:r>
              <a:rPr lang="en-US" sz="1000"/>
              <a:t> </a:t>
            </a:r>
            <a:r>
              <a:rPr lang="en-US" sz="1000"/>
              <a:t> 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d8fd7ad615_0_10"/>
          <p:cNvSpPr txBox="1"/>
          <p:nvPr>
            <p:ph type="title"/>
          </p:nvPr>
        </p:nvSpPr>
        <p:spPr>
          <a:xfrm>
            <a:off x="838200" y="206735"/>
            <a:ext cx="10515600" cy="1484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to Come Clean</a:t>
            </a:r>
            <a:endParaRPr/>
          </a:p>
        </p:txBody>
      </p:sp>
      <p:pic>
        <p:nvPicPr>
          <p:cNvPr id="38" name="Google Shape;38;gd8fd7ad61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8050" y="1978525"/>
            <a:ext cx="5315900" cy="416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Progress</a:t>
            </a:r>
            <a:endParaRPr/>
          </a:p>
        </p:txBody>
      </p:sp>
      <p:sp>
        <p:nvSpPr>
          <p:cNvPr id="44" name="Google Shape;44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Public launch completed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www.ethicsfirst.org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Translated from English into the 5 United Nations’ languages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First draft of case studies completed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Presented at AusCert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Next Steps</a:t>
            </a:r>
            <a:endParaRPr/>
          </a:p>
        </p:txBody>
      </p:sp>
      <p:sp>
        <p:nvSpPr>
          <p:cNvPr id="50" name="Google Shape;50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Look for organizations/companies to endorse the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Complete case duties for each duty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Create training content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Aid new organizations that want to establish a code of ethics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Come join us!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Email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shawn@first.org</a:t>
            </a:r>
            <a:r>
              <a:rPr lang="en-US"/>
              <a:t> or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jeroen.vanderham@ncsc.nl</a:t>
            </a:r>
            <a:r>
              <a:rPr lang="en-US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2019-05-04T15:10:51Z</dcterms:created>
  <dc:creator>Traci Wei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Owner">
    <vt:lpwstr>srichardson@nvidia.com</vt:lpwstr>
  </property>
  <property fmtid="{D5CDD505-2E9C-101B-9397-08002B2CF9AE}" pid="5" name="MSIP_Label_6b558183-044c-4105-8d9c-cea02a2a3d86_SetDate">
    <vt:lpwstr>2020-06-21T20:01:37.9305943Z</vt:lpwstr>
  </property>
  <property fmtid="{D5CDD505-2E9C-101B-9397-08002B2CF9AE}" pid="6" name="MSIP_Label_6b558183-044c-4105-8d9c-cea02a2a3d86_Name">
    <vt:lpwstr>Unrestricted</vt:lpwstr>
  </property>
  <property fmtid="{D5CDD505-2E9C-101B-9397-08002B2CF9AE}" pid="7" name="MSIP_Label_6b558183-044c-4105-8d9c-cea02a2a3d86_Application">
    <vt:lpwstr>Microsoft Azure Information Protection</vt:lpwstr>
  </property>
  <property fmtid="{D5CDD505-2E9C-101B-9397-08002B2CF9AE}" pid="8" name="MSIP_Label_6b558183-044c-4105-8d9c-cea02a2a3d86_ActionId">
    <vt:lpwstr>50ca0c39-045d-4830-a9d7-9a0d218115eb</vt:lpwstr>
  </property>
  <property fmtid="{D5CDD505-2E9C-101B-9397-08002B2CF9AE}" pid="9" name="MSIP_Label_6b558183-044c-4105-8d9c-cea02a2a3d86_Extended_MSFT_Method">
    <vt:lpwstr>Automatic</vt:lpwstr>
  </property>
  <property fmtid="{D5CDD505-2E9C-101B-9397-08002B2CF9AE}" pid="10" name="Sensitivity">
    <vt:lpwstr>Unrestricted</vt:lpwstr>
  </property>
</Properties>
</file>