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8" r:id="rId2"/>
    <p:sldId id="262" r:id="rId3"/>
    <p:sldId id="260" r:id="rId4"/>
    <p:sldId id="261" r:id="rId5"/>
    <p:sldId id="263" r:id="rId6"/>
    <p:sldId id="264" r:id="rId7"/>
    <p:sldId id="282" r:id="rId8"/>
    <p:sldId id="292" r:id="rId9"/>
    <p:sldId id="289" r:id="rId10"/>
    <p:sldId id="300" r:id="rId11"/>
    <p:sldId id="301" r:id="rId12"/>
    <p:sldId id="278" r:id="rId13"/>
    <p:sldId id="298" r:id="rId14"/>
    <p:sldId id="302" r:id="rId15"/>
    <p:sldId id="30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C068"/>
    <a:srgbClr val="97C7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1" autoAdjust="0"/>
    <p:restoredTop sz="94660"/>
  </p:normalViewPr>
  <p:slideViewPr>
    <p:cSldViewPr snapToGrid="0">
      <p:cViewPr varScale="1">
        <p:scale>
          <a:sx n="91" d="100"/>
          <a:sy n="91" d="100"/>
        </p:scale>
        <p:origin x="90"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99D938-33BF-4BB9-8226-4F9F7291F040}" type="doc">
      <dgm:prSet loTypeId="urn:microsoft.com/office/officeart/2005/8/layout/hProcess7" loCatId="list" qsTypeId="urn:microsoft.com/office/officeart/2005/8/quickstyle/simple1" qsCatId="simple" csTypeId="urn:microsoft.com/office/officeart/2005/8/colors/accent1_3" csCatId="accent1" phldr="1"/>
      <dgm:spPr/>
      <dgm:t>
        <a:bodyPr/>
        <a:lstStyle/>
        <a:p>
          <a:endParaRPr lang="en-US"/>
        </a:p>
      </dgm:t>
    </dgm:pt>
    <dgm:pt modelId="{71791635-575B-402D-ADA9-EAA0CCEA5264}">
      <dgm:prSet phldrT="[Text]" custT="1"/>
      <dgm:spPr>
        <a:solidFill>
          <a:schemeClr val="accent6">
            <a:lumMod val="50000"/>
          </a:schemeClr>
        </a:solidFill>
      </dgm:spPr>
      <dgm:t>
        <a:bodyPr/>
        <a:lstStyle/>
        <a:p>
          <a:r>
            <a:rPr lang="pl-PL" sz="1600" dirty="0"/>
            <a:t>Security Incident Timing Standard </a:t>
          </a:r>
          <a:endParaRPr lang="en-US" sz="1600" dirty="0"/>
        </a:p>
      </dgm:t>
    </dgm:pt>
    <dgm:pt modelId="{BD72DC4C-E9B7-4801-B511-D5226C43EBBE}" type="parTrans" cxnId="{DC8963A5-6F55-45E5-B3C4-CE52D8F37B4B}">
      <dgm:prSet/>
      <dgm:spPr/>
      <dgm:t>
        <a:bodyPr/>
        <a:lstStyle/>
        <a:p>
          <a:endParaRPr lang="en-US"/>
        </a:p>
      </dgm:t>
    </dgm:pt>
    <dgm:pt modelId="{A9933E5B-7DD8-442D-A27B-BF860B4B0E3C}" type="sibTrans" cxnId="{DC8963A5-6F55-45E5-B3C4-CE52D8F37B4B}">
      <dgm:prSet/>
      <dgm:spPr/>
      <dgm:t>
        <a:bodyPr/>
        <a:lstStyle/>
        <a:p>
          <a:endParaRPr lang="en-US"/>
        </a:p>
      </dgm:t>
    </dgm:pt>
    <dgm:pt modelId="{3B129F33-6A39-4EF9-ACF5-F9C54355C336}">
      <dgm:prSet phldrT="[Text]"/>
      <dgm:spPr>
        <a:solidFill>
          <a:schemeClr val="accent6">
            <a:lumMod val="50000"/>
          </a:schemeClr>
        </a:solidFill>
      </dgm:spPr>
      <dgm:t>
        <a:bodyPr/>
        <a:lstStyle/>
        <a:p>
          <a:pPr>
            <a:buNone/>
          </a:pPr>
          <a:r>
            <a:rPr lang="pl-PL" sz="3100" dirty="0"/>
            <a:t>We </a:t>
          </a:r>
          <a:r>
            <a:rPr lang="pl-PL" sz="3100" dirty="0" err="1"/>
            <a:t>need</a:t>
          </a:r>
          <a:r>
            <a:rPr lang="pl-PL" sz="3100" dirty="0"/>
            <a:t> to be </a:t>
          </a:r>
          <a:r>
            <a:rPr lang="pl-PL" sz="3100" dirty="0" err="1"/>
            <a:t>measuring</a:t>
          </a:r>
          <a:r>
            <a:rPr lang="pl-PL" sz="3100" dirty="0"/>
            <a:t> </a:t>
          </a:r>
          <a:r>
            <a:rPr lang="pl-PL" sz="3100" dirty="0" err="1"/>
            <a:t>efficacy</a:t>
          </a:r>
          <a:r>
            <a:rPr lang="pl-PL" sz="3100" dirty="0"/>
            <a:t> of:</a:t>
          </a:r>
          <a:endParaRPr lang="en-US" sz="3100" dirty="0"/>
        </a:p>
      </dgm:t>
    </dgm:pt>
    <dgm:pt modelId="{09028B40-67B7-4B60-B323-E0A61304580A}" type="parTrans" cxnId="{D1A4DDE0-66DA-48EF-9BB4-361BC43A32DA}">
      <dgm:prSet/>
      <dgm:spPr/>
      <dgm:t>
        <a:bodyPr/>
        <a:lstStyle/>
        <a:p>
          <a:endParaRPr lang="en-US"/>
        </a:p>
      </dgm:t>
    </dgm:pt>
    <dgm:pt modelId="{37BE0E4A-0622-4E99-8B68-5D0C1A8E7FDF}" type="sibTrans" cxnId="{D1A4DDE0-66DA-48EF-9BB4-361BC43A32DA}">
      <dgm:prSet/>
      <dgm:spPr/>
      <dgm:t>
        <a:bodyPr/>
        <a:lstStyle/>
        <a:p>
          <a:endParaRPr lang="en-US"/>
        </a:p>
      </dgm:t>
    </dgm:pt>
    <dgm:pt modelId="{500ED2F0-9F6A-41FE-B158-77A62BA2D01C}">
      <dgm:prSet phldrT="[Text]" custT="1"/>
      <dgm:spPr>
        <a:solidFill>
          <a:schemeClr val="accent6">
            <a:lumMod val="75000"/>
          </a:schemeClr>
        </a:solidFill>
      </dgm:spPr>
      <dgm:t>
        <a:bodyPr/>
        <a:lstStyle/>
        <a:p>
          <a:r>
            <a:rPr lang="pl-PL" sz="1600" dirty="0" err="1"/>
            <a:t>Benchmarking</a:t>
          </a:r>
          <a:r>
            <a:rPr lang="pl-PL" sz="1600" dirty="0"/>
            <a:t> of Timing </a:t>
          </a:r>
          <a:r>
            <a:rPr lang="pl-PL" sz="1600" dirty="0" err="1"/>
            <a:t>Metrics</a:t>
          </a:r>
          <a:endParaRPr lang="en-US" sz="1600" dirty="0"/>
        </a:p>
      </dgm:t>
    </dgm:pt>
    <dgm:pt modelId="{3BEBAB20-5F9B-48EC-9D19-6FA360C2F064}" type="parTrans" cxnId="{3734F2DB-0F2D-49AC-9327-6F74ED320567}">
      <dgm:prSet/>
      <dgm:spPr/>
      <dgm:t>
        <a:bodyPr/>
        <a:lstStyle/>
        <a:p>
          <a:endParaRPr lang="en-US"/>
        </a:p>
      </dgm:t>
    </dgm:pt>
    <dgm:pt modelId="{5B5F1378-81E5-4801-B8A2-4919B6924BCD}" type="sibTrans" cxnId="{3734F2DB-0F2D-49AC-9327-6F74ED320567}">
      <dgm:prSet/>
      <dgm:spPr/>
      <dgm:t>
        <a:bodyPr/>
        <a:lstStyle/>
        <a:p>
          <a:endParaRPr lang="en-US"/>
        </a:p>
      </dgm:t>
    </dgm:pt>
    <dgm:pt modelId="{22BFE3C7-11A4-4AA6-950F-D628F13D9385}">
      <dgm:prSet phldrT="[Text]" custT="1"/>
      <dgm:spPr/>
      <dgm:t>
        <a:bodyPr/>
        <a:lstStyle/>
        <a:p>
          <a:pPr>
            <a:buNone/>
          </a:pPr>
          <a:r>
            <a:rPr lang="pl-PL" sz="2700" dirty="0"/>
            <a:t>We want to be </a:t>
          </a:r>
          <a:r>
            <a:rPr lang="pl-PL" sz="2700" dirty="0" err="1"/>
            <a:t>able</a:t>
          </a:r>
          <a:r>
            <a:rPr lang="pl-PL" sz="2700" dirty="0"/>
            <a:t> to </a:t>
          </a:r>
          <a:r>
            <a:rPr lang="pl-PL" sz="2700" dirty="0" err="1"/>
            <a:t>say</a:t>
          </a:r>
          <a:r>
            <a:rPr lang="pl-PL" sz="2700" dirty="0"/>
            <a:t> </a:t>
          </a:r>
          <a:r>
            <a:rPr lang="pl-PL" sz="2700" dirty="0" err="1"/>
            <a:t>what</a:t>
          </a:r>
          <a:r>
            <a:rPr lang="pl-PL" sz="2700" dirty="0"/>
            <a:t> </a:t>
          </a:r>
          <a:r>
            <a:rPr lang="pl-PL" sz="2700" dirty="0" err="1"/>
            <a:t>is</a:t>
          </a:r>
          <a:r>
            <a:rPr lang="pl-PL" sz="2700" dirty="0"/>
            <a:t> „</a:t>
          </a:r>
          <a:r>
            <a:rPr lang="pl-PL" sz="2700" dirty="0" err="1"/>
            <a:t>best</a:t>
          </a:r>
          <a:r>
            <a:rPr lang="pl-PL" sz="2700" dirty="0"/>
            <a:t>-in-</a:t>
          </a:r>
          <a:r>
            <a:rPr lang="pl-PL" sz="2700" dirty="0" err="1"/>
            <a:t>class</a:t>
          </a:r>
          <a:r>
            <a:rPr lang="pl-PL" sz="2700" dirty="0"/>
            <a:t>” </a:t>
          </a:r>
          <a:r>
            <a:rPr lang="pl-PL" sz="2700" dirty="0" err="1"/>
            <a:t>based</a:t>
          </a:r>
          <a:r>
            <a:rPr lang="pl-PL" sz="2700" dirty="0"/>
            <a:t> on:</a:t>
          </a:r>
        </a:p>
        <a:p>
          <a:pPr>
            <a:buNone/>
          </a:pPr>
          <a:r>
            <a:rPr lang="pl-PL" sz="2000" dirty="0"/>
            <a:t>- Incident </a:t>
          </a:r>
          <a:r>
            <a:rPr lang="pl-PL" sz="2000" dirty="0" err="1"/>
            <a:t>scenarios</a:t>
          </a:r>
          <a:endParaRPr lang="pl-PL" sz="2000" dirty="0"/>
        </a:p>
        <a:p>
          <a:pPr>
            <a:buNone/>
          </a:pPr>
          <a:r>
            <a:rPr lang="pl-PL" sz="2000" dirty="0"/>
            <a:t>- </a:t>
          </a:r>
          <a:r>
            <a:rPr lang="pl-PL" sz="2000" dirty="0" err="1"/>
            <a:t>Industry</a:t>
          </a:r>
          <a:endParaRPr lang="pl-PL" sz="2000" dirty="0"/>
        </a:p>
        <a:p>
          <a:pPr>
            <a:buNone/>
          </a:pPr>
          <a:r>
            <a:rPr lang="pl-PL" sz="2000" dirty="0"/>
            <a:t>- Organization </a:t>
          </a:r>
          <a:r>
            <a:rPr lang="pl-PL" sz="2000" dirty="0" err="1"/>
            <a:t>type</a:t>
          </a:r>
          <a:endParaRPr lang="pl-PL" sz="2000" dirty="0"/>
        </a:p>
        <a:p>
          <a:pPr>
            <a:buNone/>
          </a:pPr>
          <a:r>
            <a:rPr lang="pl-PL" sz="2000" dirty="0"/>
            <a:t>…</a:t>
          </a:r>
        </a:p>
      </dgm:t>
    </dgm:pt>
    <dgm:pt modelId="{BCDE6A93-AE2A-402B-9AB5-9518050CDD9A}" type="parTrans" cxnId="{FD103FDF-27F3-45CB-999E-39B5014E4725}">
      <dgm:prSet/>
      <dgm:spPr/>
      <dgm:t>
        <a:bodyPr/>
        <a:lstStyle/>
        <a:p>
          <a:endParaRPr lang="en-US"/>
        </a:p>
      </dgm:t>
    </dgm:pt>
    <dgm:pt modelId="{FA67D561-6201-4B3D-B282-06F8607A2CF5}" type="sibTrans" cxnId="{FD103FDF-27F3-45CB-999E-39B5014E4725}">
      <dgm:prSet/>
      <dgm:spPr/>
      <dgm:t>
        <a:bodyPr/>
        <a:lstStyle/>
        <a:p>
          <a:endParaRPr lang="en-US"/>
        </a:p>
      </dgm:t>
    </dgm:pt>
    <dgm:pt modelId="{6694CD32-57B9-4653-9A2F-AA92353A5426}">
      <dgm:prSet phldrT="[Text]" custT="1"/>
      <dgm:spPr>
        <a:solidFill>
          <a:srgbClr val="8CC068"/>
        </a:solidFill>
      </dgm:spPr>
      <dgm:t>
        <a:bodyPr/>
        <a:lstStyle/>
        <a:p>
          <a:r>
            <a:rPr lang="pl-PL" sz="1600" dirty="0" err="1"/>
            <a:t>Simplified</a:t>
          </a:r>
          <a:r>
            <a:rPr lang="pl-PL" sz="1600" dirty="0"/>
            <a:t> </a:t>
          </a:r>
          <a:r>
            <a:rPr lang="pl-PL" sz="1600" dirty="0" err="1"/>
            <a:t>Ticketing</a:t>
          </a:r>
          <a:r>
            <a:rPr lang="pl-PL" sz="1600" dirty="0"/>
            <a:t> </a:t>
          </a:r>
          <a:r>
            <a:rPr lang="pl-PL" sz="1600" dirty="0" err="1"/>
            <a:t>Tracking</a:t>
          </a:r>
          <a:r>
            <a:rPr lang="pl-PL" sz="1600" dirty="0"/>
            <a:t> Tools</a:t>
          </a:r>
          <a:endParaRPr lang="en-US" sz="1600" dirty="0"/>
        </a:p>
      </dgm:t>
    </dgm:pt>
    <dgm:pt modelId="{87CCD933-F329-4A7A-91AF-EFC0664DC61D}" type="parTrans" cxnId="{568C46FC-A0EB-4474-887C-B2F42059750C}">
      <dgm:prSet/>
      <dgm:spPr/>
      <dgm:t>
        <a:bodyPr/>
        <a:lstStyle/>
        <a:p>
          <a:endParaRPr lang="en-US"/>
        </a:p>
      </dgm:t>
    </dgm:pt>
    <dgm:pt modelId="{4E9CD986-BA47-4E93-B3EC-46F24B1A83BA}" type="sibTrans" cxnId="{568C46FC-A0EB-4474-887C-B2F42059750C}">
      <dgm:prSet/>
      <dgm:spPr/>
      <dgm:t>
        <a:bodyPr/>
        <a:lstStyle/>
        <a:p>
          <a:endParaRPr lang="en-US"/>
        </a:p>
      </dgm:t>
    </dgm:pt>
    <dgm:pt modelId="{133D5C98-3B5D-4496-B8FF-928BC09C159E}">
      <dgm:prSet phldrT="[Text]"/>
      <dgm:spPr/>
      <dgm:t>
        <a:bodyPr/>
        <a:lstStyle/>
        <a:p>
          <a:r>
            <a:rPr lang="pl-PL" sz="2600" dirty="0"/>
            <a:t>We </a:t>
          </a:r>
          <a:r>
            <a:rPr lang="pl-PL" sz="2600" dirty="0" err="1"/>
            <a:t>need</a:t>
          </a:r>
          <a:r>
            <a:rPr lang="pl-PL" sz="2600" dirty="0"/>
            <a:t> to </a:t>
          </a:r>
          <a:r>
            <a:rPr lang="pl-PL" sz="2600" dirty="0" err="1"/>
            <a:t>align</a:t>
          </a:r>
          <a:r>
            <a:rPr lang="pl-PL" sz="2600" dirty="0"/>
            <a:t> to a </a:t>
          </a:r>
          <a:r>
            <a:rPr lang="pl-PL" sz="2600" dirty="0" err="1"/>
            <a:t>framework</a:t>
          </a:r>
          <a:r>
            <a:rPr lang="pl-PL" sz="2600" dirty="0"/>
            <a:t> for </a:t>
          </a:r>
          <a:r>
            <a:rPr lang="pl-PL" sz="2600" dirty="0" err="1"/>
            <a:t>incident</a:t>
          </a:r>
          <a:r>
            <a:rPr lang="pl-PL" sz="2600" dirty="0"/>
            <a:t> </a:t>
          </a:r>
          <a:r>
            <a:rPr lang="pl-PL" sz="2600" dirty="0" err="1"/>
            <a:t>tracking</a:t>
          </a:r>
          <a:r>
            <a:rPr lang="pl-PL" sz="2600" dirty="0"/>
            <a:t>:</a:t>
          </a:r>
          <a:endParaRPr lang="en-US" sz="2600" dirty="0"/>
        </a:p>
      </dgm:t>
    </dgm:pt>
    <dgm:pt modelId="{7C5D5985-48F0-4111-AF8E-036BB5FF383C}" type="parTrans" cxnId="{F42EE906-93DF-489F-9ACD-6B0C586B6C15}">
      <dgm:prSet/>
      <dgm:spPr/>
      <dgm:t>
        <a:bodyPr/>
        <a:lstStyle/>
        <a:p>
          <a:endParaRPr lang="en-US"/>
        </a:p>
      </dgm:t>
    </dgm:pt>
    <dgm:pt modelId="{9E556B73-F6CC-4688-B3C0-EDEE16D9F37F}" type="sibTrans" cxnId="{F42EE906-93DF-489F-9ACD-6B0C586B6C15}">
      <dgm:prSet/>
      <dgm:spPr/>
      <dgm:t>
        <a:bodyPr/>
        <a:lstStyle/>
        <a:p>
          <a:endParaRPr lang="en-US"/>
        </a:p>
      </dgm:t>
    </dgm:pt>
    <dgm:pt modelId="{365E7360-2D6F-456E-9941-D86E2FB95231}">
      <dgm:prSet custT="1"/>
      <dgm:spPr>
        <a:solidFill>
          <a:schemeClr val="accent6">
            <a:lumMod val="50000"/>
          </a:schemeClr>
        </a:solidFill>
      </dgm:spPr>
      <dgm:t>
        <a:bodyPr/>
        <a:lstStyle/>
        <a:p>
          <a:pPr>
            <a:buNone/>
          </a:pPr>
          <a:r>
            <a:rPr lang="pl-PL" sz="2000" dirty="0"/>
            <a:t>- Incident </a:t>
          </a:r>
          <a:r>
            <a:rPr lang="pl-PL" sz="2000" dirty="0" err="1"/>
            <a:t>Response</a:t>
          </a:r>
          <a:endParaRPr lang="pl-PL" sz="2000" dirty="0"/>
        </a:p>
      </dgm:t>
    </dgm:pt>
    <dgm:pt modelId="{2E58D36E-DAD4-4D59-95DF-F0D05CAC6FAF}" type="parTrans" cxnId="{E56FA314-24A1-4BF1-91C8-F62D2598232F}">
      <dgm:prSet/>
      <dgm:spPr/>
      <dgm:t>
        <a:bodyPr/>
        <a:lstStyle/>
        <a:p>
          <a:endParaRPr lang="en-US"/>
        </a:p>
      </dgm:t>
    </dgm:pt>
    <dgm:pt modelId="{58268697-BCEA-4370-B5E2-5621C0FCE542}" type="sibTrans" cxnId="{E56FA314-24A1-4BF1-91C8-F62D2598232F}">
      <dgm:prSet/>
      <dgm:spPr/>
      <dgm:t>
        <a:bodyPr/>
        <a:lstStyle/>
        <a:p>
          <a:endParaRPr lang="en-US"/>
        </a:p>
      </dgm:t>
    </dgm:pt>
    <dgm:pt modelId="{327149FE-E0E7-498A-864A-0963F8A887D3}">
      <dgm:prSet custT="1"/>
      <dgm:spPr>
        <a:solidFill>
          <a:schemeClr val="accent6">
            <a:lumMod val="50000"/>
          </a:schemeClr>
        </a:solidFill>
      </dgm:spPr>
      <dgm:t>
        <a:bodyPr/>
        <a:lstStyle/>
        <a:p>
          <a:pPr>
            <a:buNone/>
          </a:pPr>
          <a:r>
            <a:rPr lang="pl-PL" sz="2000" dirty="0"/>
            <a:t>-</a:t>
          </a:r>
          <a:r>
            <a:rPr lang="en-US" sz="2000" dirty="0"/>
            <a:t> Threat Detection</a:t>
          </a:r>
          <a:endParaRPr lang="pl-PL" sz="2000" dirty="0"/>
        </a:p>
      </dgm:t>
    </dgm:pt>
    <dgm:pt modelId="{FFFC888F-2D52-4835-BB38-CE1051476730}" type="parTrans" cxnId="{9EB377C1-E18F-4415-A23B-82236F1EF57E}">
      <dgm:prSet/>
      <dgm:spPr/>
      <dgm:t>
        <a:bodyPr/>
        <a:lstStyle/>
        <a:p>
          <a:endParaRPr lang="en-US"/>
        </a:p>
      </dgm:t>
    </dgm:pt>
    <dgm:pt modelId="{15E222CC-AF7A-47E8-9711-6902AA312F8D}" type="sibTrans" cxnId="{9EB377C1-E18F-4415-A23B-82236F1EF57E}">
      <dgm:prSet/>
      <dgm:spPr/>
      <dgm:t>
        <a:bodyPr/>
        <a:lstStyle/>
        <a:p>
          <a:endParaRPr lang="en-US"/>
        </a:p>
      </dgm:t>
    </dgm:pt>
    <dgm:pt modelId="{8D0EDEB7-49D9-4450-98CB-856754A10F20}">
      <dgm:prSet custT="1"/>
      <dgm:spPr>
        <a:solidFill>
          <a:schemeClr val="accent6">
            <a:lumMod val="50000"/>
          </a:schemeClr>
        </a:solidFill>
      </dgm:spPr>
      <dgm:t>
        <a:bodyPr/>
        <a:lstStyle/>
        <a:p>
          <a:pPr>
            <a:buNone/>
          </a:pPr>
          <a:r>
            <a:rPr lang="pl-PL" sz="2000" dirty="0"/>
            <a:t>- IT </a:t>
          </a:r>
          <a:r>
            <a:rPr lang="pl-PL" sz="2000" dirty="0" err="1"/>
            <a:t>partners</a:t>
          </a:r>
          <a:endParaRPr lang="pl-PL" sz="2000" dirty="0"/>
        </a:p>
      </dgm:t>
    </dgm:pt>
    <dgm:pt modelId="{9AB5004A-CD5D-42B7-B83C-E3F0BC1EFC01}" type="parTrans" cxnId="{4D453605-09E1-4580-99A0-168D200F6E1F}">
      <dgm:prSet/>
      <dgm:spPr/>
      <dgm:t>
        <a:bodyPr/>
        <a:lstStyle/>
        <a:p>
          <a:endParaRPr lang="en-US"/>
        </a:p>
      </dgm:t>
    </dgm:pt>
    <dgm:pt modelId="{6D552E89-C6B0-4992-B5F3-C6B69B8ED6D8}" type="sibTrans" cxnId="{4D453605-09E1-4580-99A0-168D200F6E1F}">
      <dgm:prSet/>
      <dgm:spPr/>
      <dgm:t>
        <a:bodyPr/>
        <a:lstStyle/>
        <a:p>
          <a:endParaRPr lang="en-US"/>
        </a:p>
      </dgm:t>
    </dgm:pt>
    <dgm:pt modelId="{F4EA95A6-0768-4EC9-B3C3-41D6FCF12346}">
      <dgm:prSet custT="1"/>
      <dgm:spPr>
        <a:solidFill>
          <a:schemeClr val="accent6">
            <a:lumMod val="50000"/>
          </a:schemeClr>
        </a:solidFill>
      </dgm:spPr>
      <dgm:t>
        <a:bodyPr/>
        <a:lstStyle/>
        <a:p>
          <a:pPr>
            <a:buNone/>
          </a:pPr>
          <a:r>
            <a:rPr lang="pl-PL" sz="2000" dirty="0"/>
            <a:t>- </a:t>
          </a:r>
          <a:r>
            <a:rPr lang="pl-PL" sz="2000" dirty="0" err="1"/>
            <a:t>Vendors</a:t>
          </a:r>
          <a:endParaRPr lang="pl-PL" sz="2000" dirty="0"/>
        </a:p>
      </dgm:t>
    </dgm:pt>
    <dgm:pt modelId="{62ED4993-D322-48FA-AE75-6FEB68DFDF45}" type="parTrans" cxnId="{F3926922-82F6-48AD-8509-2DF2BB4E7375}">
      <dgm:prSet/>
      <dgm:spPr/>
      <dgm:t>
        <a:bodyPr/>
        <a:lstStyle/>
        <a:p>
          <a:endParaRPr lang="en-US"/>
        </a:p>
      </dgm:t>
    </dgm:pt>
    <dgm:pt modelId="{FCA44881-5871-40B1-B191-8E844109CDC2}" type="sibTrans" cxnId="{F3926922-82F6-48AD-8509-2DF2BB4E7375}">
      <dgm:prSet/>
      <dgm:spPr/>
      <dgm:t>
        <a:bodyPr/>
        <a:lstStyle/>
        <a:p>
          <a:endParaRPr lang="en-US"/>
        </a:p>
      </dgm:t>
    </dgm:pt>
    <dgm:pt modelId="{3F5E9682-B98A-4715-BFCE-A1E5F01B6258}">
      <dgm:prSet custT="1"/>
      <dgm:spPr>
        <a:solidFill>
          <a:schemeClr val="accent6">
            <a:lumMod val="50000"/>
          </a:schemeClr>
        </a:solidFill>
      </dgm:spPr>
      <dgm:t>
        <a:bodyPr/>
        <a:lstStyle/>
        <a:p>
          <a:pPr>
            <a:buNone/>
          </a:pPr>
          <a:r>
            <a:rPr lang="pl-PL" sz="2000" dirty="0"/>
            <a:t>- MSSP</a:t>
          </a:r>
        </a:p>
      </dgm:t>
    </dgm:pt>
    <dgm:pt modelId="{1C334973-D1F2-4120-BF4A-02E416BD0E9D}" type="parTrans" cxnId="{F1118949-CFCF-4F8D-A0AA-DC385BC32085}">
      <dgm:prSet/>
      <dgm:spPr/>
      <dgm:t>
        <a:bodyPr/>
        <a:lstStyle/>
        <a:p>
          <a:endParaRPr lang="en-US"/>
        </a:p>
      </dgm:t>
    </dgm:pt>
    <dgm:pt modelId="{8D72023D-A0B3-4400-9E20-299BE236A723}" type="sibTrans" cxnId="{F1118949-CFCF-4F8D-A0AA-DC385BC32085}">
      <dgm:prSet/>
      <dgm:spPr/>
      <dgm:t>
        <a:bodyPr/>
        <a:lstStyle/>
        <a:p>
          <a:endParaRPr lang="en-US"/>
        </a:p>
      </dgm:t>
    </dgm:pt>
    <dgm:pt modelId="{E4C63FB0-63B2-4F42-AC56-2173164E184D}">
      <dgm:prSet custT="1"/>
      <dgm:spPr>
        <a:solidFill>
          <a:schemeClr val="accent6">
            <a:lumMod val="50000"/>
          </a:schemeClr>
        </a:solidFill>
      </dgm:spPr>
      <dgm:t>
        <a:bodyPr/>
        <a:lstStyle/>
        <a:p>
          <a:pPr>
            <a:buNone/>
          </a:pPr>
          <a:r>
            <a:rPr lang="pl-PL" sz="2000" dirty="0"/>
            <a:t>…</a:t>
          </a:r>
          <a:endParaRPr lang="pl-PL" sz="2400" dirty="0"/>
        </a:p>
      </dgm:t>
    </dgm:pt>
    <dgm:pt modelId="{91EB7924-0D17-4A14-8723-0738F484444A}" type="parTrans" cxnId="{983A07D7-8A2E-4333-9D65-0537D99CE33C}">
      <dgm:prSet/>
      <dgm:spPr/>
      <dgm:t>
        <a:bodyPr/>
        <a:lstStyle/>
        <a:p>
          <a:endParaRPr lang="en-US"/>
        </a:p>
      </dgm:t>
    </dgm:pt>
    <dgm:pt modelId="{1278D7EF-C804-44B1-8894-55C277FB65AE}" type="sibTrans" cxnId="{983A07D7-8A2E-4333-9D65-0537D99CE33C}">
      <dgm:prSet/>
      <dgm:spPr/>
      <dgm:t>
        <a:bodyPr/>
        <a:lstStyle/>
        <a:p>
          <a:endParaRPr lang="en-US"/>
        </a:p>
      </dgm:t>
    </dgm:pt>
    <dgm:pt modelId="{B5D2E8D8-B08F-4893-90CF-2AA8E9CC9D6D}">
      <dgm:prSet custT="1"/>
      <dgm:spPr/>
      <dgm:t>
        <a:bodyPr/>
        <a:lstStyle/>
        <a:p>
          <a:endParaRPr lang="pl-PL" sz="2000" dirty="0"/>
        </a:p>
      </dgm:t>
    </dgm:pt>
    <dgm:pt modelId="{DDD13CEA-03C4-456E-B702-EA9D2F6B904E}" type="parTrans" cxnId="{5003E4D1-3BFA-456E-B170-82298628BAD2}">
      <dgm:prSet/>
      <dgm:spPr/>
      <dgm:t>
        <a:bodyPr/>
        <a:lstStyle/>
        <a:p>
          <a:endParaRPr lang="en-US"/>
        </a:p>
      </dgm:t>
    </dgm:pt>
    <dgm:pt modelId="{578B57AA-3D8F-477C-8C07-95BC71ED8FB5}" type="sibTrans" cxnId="{5003E4D1-3BFA-456E-B170-82298628BAD2}">
      <dgm:prSet/>
      <dgm:spPr/>
      <dgm:t>
        <a:bodyPr/>
        <a:lstStyle/>
        <a:p>
          <a:endParaRPr lang="en-US"/>
        </a:p>
      </dgm:t>
    </dgm:pt>
    <dgm:pt modelId="{8421C587-39C6-4F14-BCA5-6E51CE7E903C}">
      <dgm:prSet custT="1"/>
      <dgm:spPr/>
      <dgm:t>
        <a:bodyPr/>
        <a:lstStyle/>
        <a:p>
          <a:r>
            <a:rPr lang="pl-PL" sz="2000" dirty="0"/>
            <a:t>- FIRST CSIRT Framework v2.0</a:t>
          </a:r>
        </a:p>
      </dgm:t>
    </dgm:pt>
    <dgm:pt modelId="{762D4E6C-9640-436B-BC8C-7124A243875A}" type="parTrans" cxnId="{249466D5-91CF-4866-BD47-C645632364CA}">
      <dgm:prSet/>
      <dgm:spPr/>
      <dgm:t>
        <a:bodyPr/>
        <a:lstStyle/>
        <a:p>
          <a:endParaRPr lang="en-US"/>
        </a:p>
      </dgm:t>
    </dgm:pt>
    <dgm:pt modelId="{846D826D-AEAB-4680-AC06-DF3279E83CEB}" type="sibTrans" cxnId="{249466D5-91CF-4866-BD47-C645632364CA}">
      <dgm:prSet/>
      <dgm:spPr/>
      <dgm:t>
        <a:bodyPr/>
        <a:lstStyle/>
        <a:p>
          <a:endParaRPr lang="en-US"/>
        </a:p>
      </dgm:t>
    </dgm:pt>
    <dgm:pt modelId="{65822C41-CBFA-4667-B508-927855F95EE1}">
      <dgm:prSet custT="1"/>
      <dgm:spPr/>
      <dgm:t>
        <a:bodyPr/>
        <a:lstStyle/>
        <a:p>
          <a:r>
            <a:rPr lang="de-DE" sz="2000" dirty="0"/>
            <a:t>- NIST </a:t>
          </a:r>
          <a:r>
            <a:rPr lang="pl-PL" sz="2000" dirty="0"/>
            <a:t>CSF v1.1</a:t>
          </a:r>
        </a:p>
        <a:p>
          <a:r>
            <a:rPr lang="pl-PL" dirty="0"/>
            <a:t>- SOC-CMM v2.0</a:t>
          </a:r>
          <a:endParaRPr lang="en-US" sz="2000" dirty="0"/>
        </a:p>
      </dgm:t>
    </dgm:pt>
    <dgm:pt modelId="{F5C2E1A3-94FC-4363-9FC3-8BBC67F93468}" type="parTrans" cxnId="{1DAF1484-9663-402B-8439-9554C6EA260F}">
      <dgm:prSet/>
      <dgm:spPr/>
      <dgm:t>
        <a:bodyPr/>
        <a:lstStyle/>
        <a:p>
          <a:endParaRPr lang="en-US"/>
        </a:p>
      </dgm:t>
    </dgm:pt>
    <dgm:pt modelId="{C0110163-0353-4126-85A5-CA03007CDAC7}" type="sibTrans" cxnId="{1DAF1484-9663-402B-8439-9554C6EA260F}">
      <dgm:prSet/>
      <dgm:spPr/>
      <dgm:t>
        <a:bodyPr/>
        <a:lstStyle/>
        <a:p>
          <a:endParaRPr lang="en-US"/>
        </a:p>
      </dgm:t>
    </dgm:pt>
    <dgm:pt modelId="{8A3A4B9E-FA10-42F7-A235-686F215FD8CA}">
      <dgm:prSet custT="1"/>
      <dgm:spPr>
        <a:solidFill>
          <a:schemeClr val="accent6">
            <a:lumMod val="50000"/>
          </a:schemeClr>
        </a:solidFill>
      </dgm:spPr>
      <dgm:t>
        <a:bodyPr/>
        <a:lstStyle/>
        <a:p>
          <a:pPr>
            <a:buNone/>
          </a:pPr>
          <a:r>
            <a:rPr lang="en-US" sz="2000" dirty="0"/>
            <a:t>- </a:t>
          </a:r>
          <a:r>
            <a:rPr lang="pl-PL" sz="2000" dirty="0"/>
            <a:t>CSIRT</a:t>
          </a:r>
          <a:r>
            <a:rPr lang="en-US" sz="2000" dirty="0"/>
            <a:t> services</a:t>
          </a:r>
          <a:endParaRPr lang="pl-PL" sz="2000" dirty="0"/>
        </a:p>
      </dgm:t>
    </dgm:pt>
    <dgm:pt modelId="{1269C5E3-87B2-4E6B-8805-7CED1B769B74}" type="parTrans" cxnId="{EDFE1C90-CEE3-45A3-9285-D146A5689C60}">
      <dgm:prSet/>
      <dgm:spPr/>
      <dgm:t>
        <a:bodyPr/>
        <a:lstStyle/>
        <a:p>
          <a:endParaRPr lang="en-US"/>
        </a:p>
      </dgm:t>
    </dgm:pt>
    <dgm:pt modelId="{96AEA18D-1729-45E0-BBC6-4970208974B9}" type="sibTrans" cxnId="{EDFE1C90-CEE3-45A3-9285-D146A5689C60}">
      <dgm:prSet/>
      <dgm:spPr/>
      <dgm:t>
        <a:bodyPr/>
        <a:lstStyle/>
        <a:p>
          <a:endParaRPr lang="en-US"/>
        </a:p>
      </dgm:t>
    </dgm:pt>
    <dgm:pt modelId="{532B7B11-F387-E346-8CF1-6718293A26F1}">
      <dgm:prSet custT="1"/>
      <dgm:spPr/>
      <dgm:t>
        <a:bodyPr/>
        <a:lstStyle/>
        <a:p>
          <a:r>
            <a:rPr lang="pl-PL" sz="2000" dirty="0"/>
            <a:t>… </a:t>
          </a:r>
          <a:endParaRPr lang="en-US" sz="2000" dirty="0"/>
        </a:p>
      </dgm:t>
    </dgm:pt>
    <dgm:pt modelId="{26C6BEC0-FC80-994B-8AD2-B69B466E8509}" type="parTrans" cxnId="{D2814AFE-4092-4142-A342-AD3798B3C6B4}">
      <dgm:prSet/>
      <dgm:spPr/>
      <dgm:t>
        <a:bodyPr/>
        <a:lstStyle/>
        <a:p>
          <a:endParaRPr lang="en-US"/>
        </a:p>
      </dgm:t>
    </dgm:pt>
    <dgm:pt modelId="{2D5A5FF9-ECE8-B74E-A228-9CD26BFDC854}" type="sibTrans" cxnId="{D2814AFE-4092-4142-A342-AD3798B3C6B4}">
      <dgm:prSet/>
      <dgm:spPr/>
      <dgm:t>
        <a:bodyPr/>
        <a:lstStyle/>
        <a:p>
          <a:endParaRPr lang="en-US"/>
        </a:p>
      </dgm:t>
    </dgm:pt>
    <dgm:pt modelId="{26A5B3FF-22C1-4E6B-8B2B-B0167D48E18A}" type="pres">
      <dgm:prSet presAssocID="{ED99D938-33BF-4BB9-8226-4F9F7291F040}" presName="Name0" presStyleCnt="0">
        <dgm:presLayoutVars>
          <dgm:dir/>
          <dgm:animLvl val="lvl"/>
          <dgm:resizeHandles val="exact"/>
        </dgm:presLayoutVars>
      </dgm:prSet>
      <dgm:spPr/>
    </dgm:pt>
    <dgm:pt modelId="{52B8EC6D-3B70-4928-8FB6-685AF1F877E7}" type="pres">
      <dgm:prSet presAssocID="{71791635-575B-402D-ADA9-EAA0CCEA5264}" presName="compositeNode" presStyleCnt="0">
        <dgm:presLayoutVars>
          <dgm:bulletEnabled val="1"/>
        </dgm:presLayoutVars>
      </dgm:prSet>
      <dgm:spPr/>
    </dgm:pt>
    <dgm:pt modelId="{7373A49C-33B6-4A14-BDF5-FFFAB22AB0A7}" type="pres">
      <dgm:prSet presAssocID="{71791635-575B-402D-ADA9-EAA0CCEA5264}" presName="bgRect" presStyleLbl="node1" presStyleIdx="0" presStyleCnt="3"/>
      <dgm:spPr/>
    </dgm:pt>
    <dgm:pt modelId="{1A001C51-244F-4DE4-BC0C-D3945806D506}" type="pres">
      <dgm:prSet presAssocID="{71791635-575B-402D-ADA9-EAA0CCEA5264}" presName="parentNode" presStyleLbl="node1" presStyleIdx="0" presStyleCnt="3">
        <dgm:presLayoutVars>
          <dgm:chMax val="0"/>
          <dgm:bulletEnabled val="1"/>
        </dgm:presLayoutVars>
      </dgm:prSet>
      <dgm:spPr/>
    </dgm:pt>
    <dgm:pt modelId="{AE2584F4-B766-4A1C-934F-8987E32AEB6C}" type="pres">
      <dgm:prSet presAssocID="{71791635-575B-402D-ADA9-EAA0CCEA5264}" presName="childNode" presStyleLbl="node1" presStyleIdx="0" presStyleCnt="3">
        <dgm:presLayoutVars>
          <dgm:bulletEnabled val="1"/>
        </dgm:presLayoutVars>
      </dgm:prSet>
      <dgm:spPr/>
    </dgm:pt>
    <dgm:pt modelId="{15871896-1B94-476C-9002-50527871AFA5}" type="pres">
      <dgm:prSet presAssocID="{A9933E5B-7DD8-442D-A27B-BF860B4B0E3C}" presName="hSp" presStyleCnt="0"/>
      <dgm:spPr/>
    </dgm:pt>
    <dgm:pt modelId="{D940280A-7FB1-471D-91E5-4047D1805654}" type="pres">
      <dgm:prSet presAssocID="{A9933E5B-7DD8-442D-A27B-BF860B4B0E3C}" presName="vProcSp" presStyleCnt="0"/>
      <dgm:spPr/>
    </dgm:pt>
    <dgm:pt modelId="{898393C3-EEC0-45C2-AA05-D97AE2ABB4EE}" type="pres">
      <dgm:prSet presAssocID="{A9933E5B-7DD8-442D-A27B-BF860B4B0E3C}" presName="vSp1" presStyleCnt="0"/>
      <dgm:spPr/>
    </dgm:pt>
    <dgm:pt modelId="{54C0FB85-8451-4F74-9CDA-8D0FB801CE7F}" type="pres">
      <dgm:prSet presAssocID="{A9933E5B-7DD8-442D-A27B-BF860B4B0E3C}" presName="simulatedConn" presStyleLbl="solidFgAcc1" presStyleIdx="0" presStyleCnt="2"/>
      <dgm:spPr/>
    </dgm:pt>
    <dgm:pt modelId="{36881466-DF63-45DC-832D-02095A31BA26}" type="pres">
      <dgm:prSet presAssocID="{A9933E5B-7DD8-442D-A27B-BF860B4B0E3C}" presName="vSp2" presStyleCnt="0"/>
      <dgm:spPr/>
    </dgm:pt>
    <dgm:pt modelId="{89DAEC86-DFE0-43C7-96A3-15990052A091}" type="pres">
      <dgm:prSet presAssocID="{A9933E5B-7DD8-442D-A27B-BF860B4B0E3C}" presName="sibTrans" presStyleCnt="0"/>
      <dgm:spPr/>
    </dgm:pt>
    <dgm:pt modelId="{A4CAA9D3-CA7B-4ABD-9E5E-83831292F7E6}" type="pres">
      <dgm:prSet presAssocID="{500ED2F0-9F6A-41FE-B158-77A62BA2D01C}" presName="compositeNode" presStyleCnt="0">
        <dgm:presLayoutVars>
          <dgm:bulletEnabled val="1"/>
        </dgm:presLayoutVars>
      </dgm:prSet>
      <dgm:spPr/>
    </dgm:pt>
    <dgm:pt modelId="{7AE5A1BF-15DC-4F5F-BBD8-9BF27A01C60B}" type="pres">
      <dgm:prSet presAssocID="{500ED2F0-9F6A-41FE-B158-77A62BA2D01C}" presName="bgRect" presStyleLbl="node1" presStyleIdx="1" presStyleCnt="3"/>
      <dgm:spPr/>
    </dgm:pt>
    <dgm:pt modelId="{139549E2-84A9-4E6B-BAAC-9A8D6C5A83D3}" type="pres">
      <dgm:prSet presAssocID="{500ED2F0-9F6A-41FE-B158-77A62BA2D01C}" presName="parentNode" presStyleLbl="node1" presStyleIdx="1" presStyleCnt="3">
        <dgm:presLayoutVars>
          <dgm:chMax val="0"/>
          <dgm:bulletEnabled val="1"/>
        </dgm:presLayoutVars>
      </dgm:prSet>
      <dgm:spPr/>
    </dgm:pt>
    <dgm:pt modelId="{89DE3459-CBE5-47F3-9D2A-D2F5CEC0DC7C}" type="pres">
      <dgm:prSet presAssocID="{500ED2F0-9F6A-41FE-B158-77A62BA2D01C}" presName="childNode" presStyleLbl="node1" presStyleIdx="1" presStyleCnt="3">
        <dgm:presLayoutVars>
          <dgm:bulletEnabled val="1"/>
        </dgm:presLayoutVars>
      </dgm:prSet>
      <dgm:spPr/>
    </dgm:pt>
    <dgm:pt modelId="{D6D5B0F5-47AF-4B98-AA58-ED517F50E6FB}" type="pres">
      <dgm:prSet presAssocID="{5B5F1378-81E5-4801-B8A2-4919B6924BCD}" presName="hSp" presStyleCnt="0"/>
      <dgm:spPr/>
    </dgm:pt>
    <dgm:pt modelId="{5A85C3DF-A3C3-4210-83D9-26A81ADD7627}" type="pres">
      <dgm:prSet presAssocID="{5B5F1378-81E5-4801-B8A2-4919B6924BCD}" presName="vProcSp" presStyleCnt="0"/>
      <dgm:spPr/>
    </dgm:pt>
    <dgm:pt modelId="{BA3F56B8-1B9D-44E4-A3AD-84ECB5D2BA33}" type="pres">
      <dgm:prSet presAssocID="{5B5F1378-81E5-4801-B8A2-4919B6924BCD}" presName="vSp1" presStyleCnt="0"/>
      <dgm:spPr/>
    </dgm:pt>
    <dgm:pt modelId="{9DE720FA-9E3B-4B77-8D08-84E3148427BD}" type="pres">
      <dgm:prSet presAssocID="{5B5F1378-81E5-4801-B8A2-4919B6924BCD}" presName="simulatedConn" presStyleLbl="solidFgAcc1" presStyleIdx="1" presStyleCnt="2"/>
      <dgm:spPr/>
    </dgm:pt>
    <dgm:pt modelId="{FCCB1B78-AF8E-4180-9E33-B20CBF2875E2}" type="pres">
      <dgm:prSet presAssocID="{5B5F1378-81E5-4801-B8A2-4919B6924BCD}" presName="vSp2" presStyleCnt="0"/>
      <dgm:spPr/>
    </dgm:pt>
    <dgm:pt modelId="{B2D77EED-0A43-4735-AF30-F1BDBF8B2753}" type="pres">
      <dgm:prSet presAssocID="{5B5F1378-81E5-4801-B8A2-4919B6924BCD}" presName="sibTrans" presStyleCnt="0"/>
      <dgm:spPr/>
    </dgm:pt>
    <dgm:pt modelId="{D92508BB-BC93-486B-A135-D60875C55D91}" type="pres">
      <dgm:prSet presAssocID="{6694CD32-57B9-4653-9A2F-AA92353A5426}" presName="compositeNode" presStyleCnt="0">
        <dgm:presLayoutVars>
          <dgm:bulletEnabled val="1"/>
        </dgm:presLayoutVars>
      </dgm:prSet>
      <dgm:spPr/>
    </dgm:pt>
    <dgm:pt modelId="{776323C6-C3BB-4AD3-A5AF-75346FB5FE9A}" type="pres">
      <dgm:prSet presAssocID="{6694CD32-57B9-4653-9A2F-AA92353A5426}" presName="bgRect" presStyleLbl="node1" presStyleIdx="2" presStyleCnt="3"/>
      <dgm:spPr/>
    </dgm:pt>
    <dgm:pt modelId="{060EDB33-6B89-4F20-B4A7-86CE8E4785C9}" type="pres">
      <dgm:prSet presAssocID="{6694CD32-57B9-4653-9A2F-AA92353A5426}" presName="parentNode" presStyleLbl="node1" presStyleIdx="2" presStyleCnt="3">
        <dgm:presLayoutVars>
          <dgm:chMax val="0"/>
          <dgm:bulletEnabled val="1"/>
        </dgm:presLayoutVars>
      </dgm:prSet>
      <dgm:spPr/>
    </dgm:pt>
    <dgm:pt modelId="{93E7A905-E963-4237-A105-4F48BB4EDC09}" type="pres">
      <dgm:prSet presAssocID="{6694CD32-57B9-4653-9A2F-AA92353A5426}" presName="childNode" presStyleLbl="node1" presStyleIdx="2" presStyleCnt="3">
        <dgm:presLayoutVars>
          <dgm:bulletEnabled val="1"/>
        </dgm:presLayoutVars>
      </dgm:prSet>
      <dgm:spPr/>
    </dgm:pt>
  </dgm:ptLst>
  <dgm:cxnLst>
    <dgm:cxn modelId="{4D453605-09E1-4580-99A0-168D200F6E1F}" srcId="{71791635-575B-402D-ADA9-EAA0CCEA5264}" destId="{8D0EDEB7-49D9-4450-98CB-856754A10F20}" srcOrd="1" destOrd="0" parTransId="{9AB5004A-CD5D-42B7-B83C-E3F0BC1EFC01}" sibTransId="{6D552E89-C6B0-4992-B5F3-C6B69B8ED6D8}"/>
    <dgm:cxn modelId="{F42EE906-93DF-489F-9ACD-6B0C586B6C15}" srcId="{6694CD32-57B9-4653-9A2F-AA92353A5426}" destId="{133D5C98-3B5D-4496-B8FF-928BC09C159E}" srcOrd="0" destOrd="0" parTransId="{7C5D5985-48F0-4111-AF8E-036BB5FF383C}" sibTransId="{9E556B73-F6CC-4688-B3C0-EDEE16D9F37F}"/>
    <dgm:cxn modelId="{AA2AEC0F-CF3F-476C-9C5D-C869EC800206}" type="presOf" srcId="{65822C41-CBFA-4667-B508-927855F95EE1}" destId="{93E7A905-E963-4237-A105-4F48BB4EDC09}" srcOrd="0" destOrd="3" presId="urn:microsoft.com/office/officeart/2005/8/layout/hProcess7"/>
    <dgm:cxn modelId="{E56FA314-24A1-4BF1-91C8-F62D2598232F}" srcId="{3B129F33-6A39-4EF9-ACF5-F9C54355C336}" destId="{365E7360-2D6F-456E-9941-D86E2FB95231}" srcOrd="0" destOrd="0" parTransId="{2E58D36E-DAD4-4D59-95DF-F0D05CAC6FAF}" sibTransId="{58268697-BCEA-4370-B5E2-5621C0FCE542}"/>
    <dgm:cxn modelId="{6B7FD415-F0B1-489A-8DCA-B3E7FD1FE606}" type="presOf" srcId="{B5D2E8D8-B08F-4893-90CF-2AA8E9CC9D6D}" destId="{93E7A905-E963-4237-A105-4F48BB4EDC09}" srcOrd="0" destOrd="1" presId="urn:microsoft.com/office/officeart/2005/8/layout/hProcess7"/>
    <dgm:cxn modelId="{F3926922-82F6-48AD-8509-2DF2BB4E7375}" srcId="{8D0EDEB7-49D9-4450-98CB-856754A10F20}" destId="{F4EA95A6-0768-4EC9-B3C3-41D6FCF12346}" srcOrd="0" destOrd="0" parTransId="{62ED4993-D322-48FA-AE75-6FEB68DFDF45}" sibTransId="{FCA44881-5871-40B1-B191-8E844109CDC2}"/>
    <dgm:cxn modelId="{20417225-4EC5-4378-96ED-17DEE7E3D9EF}" type="presOf" srcId="{500ED2F0-9F6A-41FE-B158-77A62BA2D01C}" destId="{139549E2-84A9-4E6B-BAAC-9A8D6C5A83D3}" srcOrd="1" destOrd="0" presId="urn:microsoft.com/office/officeart/2005/8/layout/hProcess7"/>
    <dgm:cxn modelId="{2916F332-F6EA-4DB1-9235-7B31859AA789}" type="presOf" srcId="{3F5E9682-B98A-4715-BFCE-A1E5F01B6258}" destId="{AE2584F4-B766-4A1C-934F-8987E32AEB6C}" srcOrd="0" destOrd="6" presId="urn:microsoft.com/office/officeart/2005/8/layout/hProcess7"/>
    <dgm:cxn modelId="{A8882766-EAC7-4171-9AD5-2DA748FC0A0A}" type="presOf" srcId="{500ED2F0-9F6A-41FE-B158-77A62BA2D01C}" destId="{7AE5A1BF-15DC-4F5F-BBD8-9BF27A01C60B}" srcOrd="0" destOrd="0" presId="urn:microsoft.com/office/officeart/2005/8/layout/hProcess7"/>
    <dgm:cxn modelId="{F1118949-CFCF-4F8D-A0AA-DC385BC32085}" srcId="{8D0EDEB7-49D9-4450-98CB-856754A10F20}" destId="{3F5E9682-B98A-4715-BFCE-A1E5F01B6258}" srcOrd="1" destOrd="0" parTransId="{1C334973-D1F2-4120-BF4A-02E416BD0E9D}" sibTransId="{8D72023D-A0B3-4400-9E20-299BE236A723}"/>
    <dgm:cxn modelId="{791C386B-0016-4AF3-B8E2-C156B9717CB0}" type="presOf" srcId="{327149FE-E0E7-498A-864A-0963F8A887D3}" destId="{AE2584F4-B766-4A1C-934F-8987E32AEB6C}" srcOrd="0" destOrd="2" presId="urn:microsoft.com/office/officeart/2005/8/layout/hProcess7"/>
    <dgm:cxn modelId="{E18D9875-727D-4749-AA69-41C6A61857A4}" type="presOf" srcId="{F4EA95A6-0768-4EC9-B3C3-41D6FCF12346}" destId="{AE2584F4-B766-4A1C-934F-8987E32AEB6C}" srcOrd="0" destOrd="5" presId="urn:microsoft.com/office/officeart/2005/8/layout/hProcess7"/>
    <dgm:cxn modelId="{2D309C55-47E8-4CDE-96B2-D1BAF8ECCA33}" type="presOf" srcId="{8D0EDEB7-49D9-4450-98CB-856754A10F20}" destId="{AE2584F4-B766-4A1C-934F-8987E32AEB6C}" srcOrd="0" destOrd="4" presId="urn:microsoft.com/office/officeart/2005/8/layout/hProcess7"/>
    <dgm:cxn modelId="{5356B47B-CC1A-40D0-B236-75CE71D81257}" type="presOf" srcId="{71791635-575B-402D-ADA9-EAA0CCEA5264}" destId="{7373A49C-33B6-4A14-BDF5-FFFAB22AB0A7}" srcOrd="0" destOrd="0" presId="urn:microsoft.com/office/officeart/2005/8/layout/hProcess7"/>
    <dgm:cxn modelId="{7B4C0784-8D4B-4AE3-A212-03BC367660E0}" type="presOf" srcId="{8A3A4B9E-FA10-42F7-A235-686F215FD8CA}" destId="{AE2584F4-B766-4A1C-934F-8987E32AEB6C}" srcOrd="0" destOrd="3" presId="urn:microsoft.com/office/officeart/2005/8/layout/hProcess7"/>
    <dgm:cxn modelId="{1DAF1484-9663-402B-8439-9554C6EA260F}" srcId="{6694CD32-57B9-4653-9A2F-AA92353A5426}" destId="{65822C41-CBFA-4667-B508-927855F95EE1}" srcOrd="3" destOrd="0" parTransId="{F5C2E1A3-94FC-4363-9FC3-8BBC67F93468}" sibTransId="{C0110163-0353-4126-85A5-CA03007CDAC7}"/>
    <dgm:cxn modelId="{EDFE1C90-CEE3-45A3-9285-D146A5689C60}" srcId="{3B129F33-6A39-4EF9-ACF5-F9C54355C336}" destId="{8A3A4B9E-FA10-42F7-A235-686F215FD8CA}" srcOrd="2" destOrd="0" parTransId="{1269C5E3-87B2-4E6B-8805-7CED1B769B74}" sibTransId="{96AEA18D-1729-45E0-BBC6-4970208974B9}"/>
    <dgm:cxn modelId="{B1B7ADA0-6DDA-42E8-9DD1-F50839115119}" type="presOf" srcId="{365E7360-2D6F-456E-9941-D86E2FB95231}" destId="{AE2584F4-B766-4A1C-934F-8987E32AEB6C}" srcOrd="0" destOrd="1" presId="urn:microsoft.com/office/officeart/2005/8/layout/hProcess7"/>
    <dgm:cxn modelId="{5E0A12A2-8999-4991-B47B-DC0DC48FC9D4}" type="presOf" srcId="{22BFE3C7-11A4-4AA6-950F-D628F13D9385}" destId="{89DE3459-CBE5-47F3-9D2A-D2F5CEC0DC7C}" srcOrd="0" destOrd="0" presId="urn:microsoft.com/office/officeart/2005/8/layout/hProcess7"/>
    <dgm:cxn modelId="{7DE11EA5-F468-4B33-B0D5-2393B43BC6B4}" type="presOf" srcId="{133D5C98-3B5D-4496-B8FF-928BC09C159E}" destId="{93E7A905-E963-4237-A105-4F48BB4EDC09}" srcOrd="0" destOrd="0" presId="urn:microsoft.com/office/officeart/2005/8/layout/hProcess7"/>
    <dgm:cxn modelId="{DC8963A5-6F55-45E5-B3C4-CE52D8F37B4B}" srcId="{ED99D938-33BF-4BB9-8226-4F9F7291F040}" destId="{71791635-575B-402D-ADA9-EAA0CCEA5264}" srcOrd="0" destOrd="0" parTransId="{BD72DC4C-E9B7-4801-B511-D5226C43EBBE}" sibTransId="{A9933E5B-7DD8-442D-A27B-BF860B4B0E3C}"/>
    <dgm:cxn modelId="{FE4907A9-56F4-4798-9DB2-BD6624801CF1}" type="presOf" srcId="{3B129F33-6A39-4EF9-ACF5-F9C54355C336}" destId="{AE2584F4-B766-4A1C-934F-8987E32AEB6C}" srcOrd="0" destOrd="0" presId="urn:microsoft.com/office/officeart/2005/8/layout/hProcess7"/>
    <dgm:cxn modelId="{8B18FBBF-51C6-438E-A732-8AF4B03DFCD3}" type="presOf" srcId="{ED99D938-33BF-4BB9-8226-4F9F7291F040}" destId="{26A5B3FF-22C1-4E6B-8B2B-B0167D48E18A}" srcOrd="0" destOrd="0" presId="urn:microsoft.com/office/officeart/2005/8/layout/hProcess7"/>
    <dgm:cxn modelId="{9EB377C1-E18F-4415-A23B-82236F1EF57E}" srcId="{3B129F33-6A39-4EF9-ACF5-F9C54355C336}" destId="{327149FE-E0E7-498A-864A-0963F8A887D3}" srcOrd="1" destOrd="0" parTransId="{FFFC888F-2D52-4835-BB38-CE1051476730}" sibTransId="{15E222CC-AF7A-47E8-9711-6902AA312F8D}"/>
    <dgm:cxn modelId="{3394E0C1-6D78-429C-985F-21A05D24DE57}" type="presOf" srcId="{E4C63FB0-63B2-4F42-AC56-2173164E184D}" destId="{AE2584F4-B766-4A1C-934F-8987E32AEB6C}" srcOrd="0" destOrd="7" presId="urn:microsoft.com/office/officeart/2005/8/layout/hProcess7"/>
    <dgm:cxn modelId="{432556C3-9AC4-42EC-8141-2D962CAB717D}" type="presOf" srcId="{8421C587-39C6-4F14-BCA5-6E51CE7E903C}" destId="{93E7A905-E963-4237-A105-4F48BB4EDC09}" srcOrd="0" destOrd="2" presId="urn:microsoft.com/office/officeart/2005/8/layout/hProcess7"/>
    <dgm:cxn modelId="{5003E4D1-3BFA-456E-B170-82298628BAD2}" srcId="{6694CD32-57B9-4653-9A2F-AA92353A5426}" destId="{B5D2E8D8-B08F-4893-90CF-2AA8E9CC9D6D}" srcOrd="1" destOrd="0" parTransId="{DDD13CEA-03C4-456E-B702-EA9D2F6B904E}" sibTransId="{578B57AA-3D8F-477C-8C07-95BC71ED8FB5}"/>
    <dgm:cxn modelId="{249466D5-91CF-4866-BD47-C645632364CA}" srcId="{6694CD32-57B9-4653-9A2F-AA92353A5426}" destId="{8421C587-39C6-4F14-BCA5-6E51CE7E903C}" srcOrd="2" destOrd="0" parTransId="{762D4E6C-9640-436B-BC8C-7124A243875A}" sibTransId="{846D826D-AEAB-4680-AC06-DF3279E83CEB}"/>
    <dgm:cxn modelId="{983A07D7-8A2E-4333-9D65-0537D99CE33C}" srcId="{8D0EDEB7-49D9-4450-98CB-856754A10F20}" destId="{E4C63FB0-63B2-4F42-AC56-2173164E184D}" srcOrd="2" destOrd="0" parTransId="{91EB7924-0D17-4A14-8723-0738F484444A}" sibTransId="{1278D7EF-C804-44B1-8894-55C277FB65AE}"/>
    <dgm:cxn modelId="{72F628D7-F932-481E-BDBF-4E56C5FC976F}" type="presOf" srcId="{6694CD32-57B9-4653-9A2F-AA92353A5426}" destId="{776323C6-C3BB-4AD3-A5AF-75346FB5FE9A}" srcOrd="0" destOrd="0" presId="urn:microsoft.com/office/officeart/2005/8/layout/hProcess7"/>
    <dgm:cxn modelId="{3734F2DB-0F2D-49AC-9327-6F74ED320567}" srcId="{ED99D938-33BF-4BB9-8226-4F9F7291F040}" destId="{500ED2F0-9F6A-41FE-B158-77A62BA2D01C}" srcOrd="1" destOrd="0" parTransId="{3BEBAB20-5F9B-48EC-9D19-6FA360C2F064}" sibTransId="{5B5F1378-81E5-4801-B8A2-4919B6924BCD}"/>
    <dgm:cxn modelId="{FD103FDF-27F3-45CB-999E-39B5014E4725}" srcId="{500ED2F0-9F6A-41FE-B158-77A62BA2D01C}" destId="{22BFE3C7-11A4-4AA6-950F-D628F13D9385}" srcOrd="0" destOrd="0" parTransId="{BCDE6A93-AE2A-402B-9AB5-9518050CDD9A}" sibTransId="{FA67D561-6201-4B3D-B282-06F8607A2CF5}"/>
    <dgm:cxn modelId="{D1A4DDE0-66DA-48EF-9BB4-361BC43A32DA}" srcId="{71791635-575B-402D-ADA9-EAA0CCEA5264}" destId="{3B129F33-6A39-4EF9-ACF5-F9C54355C336}" srcOrd="0" destOrd="0" parTransId="{09028B40-67B7-4B60-B323-E0A61304580A}" sibTransId="{37BE0E4A-0622-4E99-8B68-5D0C1A8E7FDF}"/>
    <dgm:cxn modelId="{04AAEBE1-5328-834D-9DC7-9D55150302C1}" type="presOf" srcId="{532B7B11-F387-E346-8CF1-6718293A26F1}" destId="{93E7A905-E963-4237-A105-4F48BB4EDC09}" srcOrd="0" destOrd="4" presId="urn:microsoft.com/office/officeart/2005/8/layout/hProcess7"/>
    <dgm:cxn modelId="{2CAC2FE5-4523-4E25-879A-10BCA5FA411D}" type="presOf" srcId="{71791635-575B-402D-ADA9-EAA0CCEA5264}" destId="{1A001C51-244F-4DE4-BC0C-D3945806D506}" srcOrd="1" destOrd="0" presId="urn:microsoft.com/office/officeart/2005/8/layout/hProcess7"/>
    <dgm:cxn modelId="{1BFFC6EB-7C74-432B-BACA-8428576C7EE7}" type="presOf" srcId="{6694CD32-57B9-4653-9A2F-AA92353A5426}" destId="{060EDB33-6B89-4F20-B4A7-86CE8E4785C9}" srcOrd="1" destOrd="0" presId="urn:microsoft.com/office/officeart/2005/8/layout/hProcess7"/>
    <dgm:cxn modelId="{568C46FC-A0EB-4474-887C-B2F42059750C}" srcId="{ED99D938-33BF-4BB9-8226-4F9F7291F040}" destId="{6694CD32-57B9-4653-9A2F-AA92353A5426}" srcOrd="2" destOrd="0" parTransId="{87CCD933-F329-4A7A-91AF-EFC0664DC61D}" sibTransId="{4E9CD986-BA47-4E93-B3EC-46F24B1A83BA}"/>
    <dgm:cxn modelId="{D2814AFE-4092-4142-A342-AD3798B3C6B4}" srcId="{6694CD32-57B9-4653-9A2F-AA92353A5426}" destId="{532B7B11-F387-E346-8CF1-6718293A26F1}" srcOrd="4" destOrd="0" parTransId="{26C6BEC0-FC80-994B-8AD2-B69B466E8509}" sibTransId="{2D5A5FF9-ECE8-B74E-A228-9CD26BFDC854}"/>
    <dgm:cxn modelId="{93A326F0-CEFD-4A0A-B8EE-EB2C598E9A67}" type="presParOf" srcId="{26A5B3FF-22C1-4E6B-8B2B-B0167D48E18A}" destId="{52B8EC6D-3B70-4928-8FB6-685AF1F877E7}" srcOrd="0" destOrd="0" presId="urn:microsoft.com/office/officeart/2005/8/layout/hProcess7"/>
    <dgm:cxn modelId="{6B7ED6DB-A149-496F-A8FE-E40DD576EB0B}" type="presParOf" srcId="{52B8EC6D-3B70-4928-8FB6-685AF1F877E7}" destId="{7373A49C-33B6-4A14-BDF5-FFFAB22AB0A7}" srcOrd="0" destOrd="0" presId="urn:microsoft.com/office/officeart/2005/8/layout/hProcess7"/>
    <dgm:cxn modelId="{693CAB8A-7DB0-44B6-A20F-93D64D436932}" type="presParOf" srcId="{52B8EC6D-3B70-4928-8FB6-685AF1F877E7}" destId="{1A001C51-244F-4DE4-BC0C-D3945806D506}" srcOrd="1" destOrd="0" presId="urn:microsoft.com/office/officeart/2005/8/layout/hProcess7"/>
    <dgm:cxn modelId="{1FA7FFF4-A2AC-4C1E-8327-8FF389C820B1}" type="presParOf" srcId="{52B8EC6D-3B70-4928-8FB6-685AF1F877E7}" destId="{AE2584F4-B766-4A1C-934F-8987E32AEB6C}" srcOrd="2" destOrd="0" presId="urn:microsoft.com/office/officeart/2005/8/layout/hProcess7"/>
    <dgm:cxn modelId="{CCBCF57D-484A-4F46-AB3B-F42427F66884}" type="presParOf" srcId="{26A5B3FF-22C1-4E6B-8B2B-B0167D48E18A}" destId="{15871896-1B94-476C-9002-50527871AFA5}" srcOrd="1" destOrd="0" presId="urn:microsoft.com/office/officeart/2005/8/layout/hProcess7"/>
    <dgm:cxn modelId="{FD686165-9EFC-49F7-A216-5DBC3AAE3C4F}" type="presParOf" srcId="{26A5B3FF-22C1-4E6B-8B2B-B0167D48E18A}" destId="{D940280A-7FB1-471D-91E5-4047D1805654}" srcOrd="2" destOrd="0" presId="urn:microsoft.com/office/officeart/2005/8/layout/hProcess7"/>
    <dgm:cxn modelId="{9744CDEB-6E25-40D0-BA10-478B49C2CF24}" type="presParOf" srcId="{D940280A-7FB1-471D-91E5-4047D1805654}" destId="{898393C3-EEC0-45C2-AA05-D97AE2ABB4EE}" srcOrd="0" destOrd="0" presId="urn:microsoft.com/office/officeart/2005/8/layout/hProcess7"/>
    <dgm:cxn modelId="{C92D7A4F-62B8-4CB1-B753-70970A58733A}" type="presParOf" srcId="{D940280A-7FB1-471D-91E5-4047D1805654}" destId="{54C0FB85-8451-4F74-9CDA-8D0FB801CE7F}" srcOrd="1" destOrd="0" presId="urn:microsoft.com/office/officeart/2005/8/layout/hProcess7"/>
    <dgm:cxn modelId="{F03EC298-6C19-45B1-A00C-C05AA54A5DC9}" type="presParOf" srcId="{D940280A-7FB1-471D-91E5-4047D1805654}" destId="{36881466-DF63-45DC-832D-02095A31BA26}" srcOrd="2" destOrd="0" presId="urn:microsoft.com/office/officeart/2005/8/layout/hProcess7"/>
    <dgm:cxn modelId="{8668CE37-01C9-4E8E-B823-2F33485AE73B}" type="presParOf" srcId="{26A5B3FF-22C1-4E6B-8B2B-B0167D48E18A}" destId="{89DAEC86-DFE0-43C7-96A3-15990052A091}" srcOrd="3" destOrd="0" presId="urn:microsoft.com/office/officeart/2005/8/layout/hProcess7"/>
    <dgm:cxn modelId="{D4B5EC16-CABF-492E-A0ED-9BD1703D8418}" type="presParOf" srcId="{26A5B3FF-22C1-4E6B-8B2B-B0167D48E18A}" destId="{A4CAA9D3-CA7B-4ABD-9E5E-83831292F7E6}" srcOrd="4" destOrd="0" presId="urn:microsoft.com/office/officeart/2005/8/layout/hProcess7"/>
    <dgm:cxn modelId="{8D6F7C16-0004-4B54-B7A7-7CBACD8F9B1A}" type="presParOf" srcId="{A4CAA9D3-CA7B-4ABD-9E5E-83831292F7E6}" destId="{7AE5A1BF-15DC-4F5F-BBD8-9BF27A01C60B}" srcOrd="0" destOrd="0" presId="urn:microsoft.com/office/officeart/2005/8/layout/hProcess7"/>
    <dgm:cxn modelId="{2D7E6B81-DCD7-472A-B1EC-61372F9DE5F0}" type="presParOf" srcId="{A4CAA9D3-CA7B-4ABD-9E5E-83831292F7E6}" destId="{139549E2-84A9-4E6B-BAAC-9A8D6C5A83D3}" srcOrd="1" destOrd="0" presId="urn:microsoft.com/office/officeart/2005/8/layout/hProcess7"/>
    <dgm:cxn modelId="{197F234C-C832-4CF5-ACB4-9CF259ECFE74}" type="presParOf" srcId="{A4CAA9D3-CA7B-4ABD-9E5E-83831292F7E6}" destId="{89DE3459-CBE5-47F3-9D2A-D2F5CEC0DC7C}" srcOrd="2" destOrd="0" presId="urn:microsoft.com/office/officeart/2005/8/layout/hProcess7"/>
    <dgm:cxn modelId="{6E17FC99-93D4-44ED-8A4B-33A60DBFCA68}" type="presParOf" srcId="{26A5B3FF-22C1-4E6B-8B2B-B0167D48E18A}" destId="{D6D5B0F5-47AF-4B98-AA58-ED517F50E6FB}" srcOrd="5" destOrd="0" presId="urn:microsoft.com/office/officeart/2005/8/layout/hProcess7"/>
    <dgm:cxn modelId="{19FB9C9B-6779-47F8-B87B-DC66F28780BE}" type="presParOf" srcId="{26A5B3FF-22C1-4E6B-8B2B-B0167D48E18A}" destId="{5A85C3DF-A3C3-4210-83D9-26A81ADD7627}" srcOrd="6" destOrd="0" presId="urn:microsoft.com/office/officeart/2005/8/layout/hProcess7"/>
    <dgm:cxn modelId="{B8FB79B2-BB95-4B16-8B9C-F616521978F0}" type="presParOf" srcId="{5A85C3DF-A3C3-4210-83D9-26A81ADD7627}" destId="{BA3F56B8-1B9D-44E4-A3AD-84ECB5D2BA33}" srcOrd="0" destOrd="0" presId="urn:microsoft.com/office/officeart/2005/8/layout/hProcess7"/>
    <dgm:cxn modelId="{5403C4AA-55ED-4E9E-AA0B-B72FFE5A1888}" type="presParOf" srcId="{5A85C3DF-A3C3-4210-83D9-26A81ADD7627}" destId="{9DE720FA-9E3B-4B77-8D08-84E3148427BD}" srcOrd="1" destOrd="0" presId="urn:microsoft.com/office/officeart/2005/8/layout/hProcess7"/>
    <dgm:cxn modelId="{2C008EE9-6723-4DBA-84D6-5E773F67EC32}" type="presParOf" srcId="{5A85C3DF-A3C3-4210-83D9-26A81ADD7627}" destId="{FCCB1B78-AF8E-4180-9E33-B20CBF2875E2}" srcOrd="2" destOrd="0" presId="urn:microsoft.com/office/officeart/2005/8/layout/hProcess7"/>
    <dgm:cxn modelId="{5095B81E-E8A5-4BB1-BC23-254F06F96333}" type="presParOf" srcId="{26A5B3FF-22C1-4E6B-8B2B-B0167D48E18A}" destId="{B2D77EED-0A43-4735-AF30-F1BDBF8B2753}" srcOrd="7" destOrd="0" presId="urn:microsoft.com/office/officeart/2005/8/layout/hProcess7"/>
    <dgm:cxn modelId="{55B8AF94-5B39-404E-AAAC-05B599C03819}" type="presParOf" srcId="{26A5B3FF-22C1-4E6B-8B2B-B0167D48E18A}" destId="{D92508BB-BC93-486B-A135-D60875C55D91}" srcOrd="8" destOrd="0" presId="urn:microsoft.com/office/officeart/2005/8/layout/hProcess7"/>
    <dgm:cxn modelId="{850FEB0C-C6BC-403E-ACED-43C52D0C6B12}" type="presParOf" srcId="{D92508BB-BC93-486B-A135-D60875C55D91}" destId="{776323C6-C3BB-4AD3-A5AF-75346FB5FE9A}" srcOrd="0" destOrd="0" presId="urn:microsoft.com/office/officeart/2005/8/layout/hProcess7"/>
    <dgm:cxn modelId="{AFEA6843-5C20-44D0-A09F-74F91E9EF244}" type="presParOf" srcId="{D92508BB-BC93-486B-A135-D60875C55D91}" destId="{060EDB33-6B89-4F20-B4A7-86CE8E4785C9}" srcOrd="1" destOrd="0" presId="urn:microsoft.com/office/officeart/2005/8/layout/hProcess7"/>
    <dgm:cxn modelId="{94DBD6AD-E2E6-41F0-9AFC-FB54D5758C83}" type="presParOf" srcId="{D92508BB-BC93-486B-A135-D60875C55D91}" destId="{93E7A905-E963-4237-A105-4F48BB4EDC09}"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16DCEA-34B8-4F03-8159-FCC9E7BFE65D}" type="doc">
      <dgm:prSet loTypeId="urn:microsoft.com/office/officeart/2005/8/layout/hProcess11" loCatId="process" qsTypeId="urn:microsoft.com/office/officeart/2005/8/quickstyle/simple5" qsCatId="simple" csTypeId="urn:microsoft.com/office/officeart/2005/8/colors/accent1_2" csCatId="accent1" phldr="1"/>
      <dgm:spPr/>
      <dgm:t>
        <a:bodyPr/>
        <a:lstStyle/>
        <a:p>
          <a:endParaRPr lang="en-US"/>
        </a:p>
      </dgm:t>
    </dgm:pt>
    <dgm:pt modelId="{33EE4E55-6525-401A-A6DB-0372F7528C4A}">
      <dgm:prSet phldrT="[Text]"/>
      <dgm:spPr/>
      <dgm:t>
        <a:bodyPr/>
        <a:lstStyle/>
        <a:p>
          <a:r>
            <a:rPr lang="pl-PL" b="1" dirty="0"/>
            <a:t>Time of First Activity</a:t>
          </a:r>
          <a:endParaRPr lang="en-US" b="1" dirty="0"/>
        </a:p>
      </dgm:t>
    </dgm:pt>
    <dgm:pt modelId="{D9F70A4B-71F9-4EAE-B0ED-D47C6D3CE549}" type="parTrans" cxnId="{759B9128-4090-4D29-9402-69C3D1D1E4C8}">
      <dgm:prSet/>
      <dgm:spPr/>
      <dgm:t>
        <a:bodyPr/>
        <a:lstStyle/>
        <a:p>
          <a:endParaRPr lang="en-US"/>
        </a:p>
      </dgm:t>
    </dgm:pt>
    <dgm:pt modelId="{41FADF77-A230-4301-9E50-443D26C1CC2C}" type="sibTrans" cxnId="{759B9128-4090-4D29-9402-69C3D1D1E4C8}">
      <dgm:prSet/>
      <dgm:spPr/>
      <dgm:t>
        <a:bodyPr/>
        <a:lstStyle/>
        <a:p>
          <a:endParaRPr lang="en-US"/>
        </a:p>
      </dgm:t>
    </dgm:pt>
    <dgm:pt modelId="{8C0A539A-65AA-4294-8F65-427FF9B4321D}">
      <dgm:prSet phldrT="[Text]"/>
      <dgm:spPr/>
      <dgm:t>
        <a:bodyPr/>
        <a:lstStyle/>
        <a:p>
          <a:r>
            <a:rPr lang="pl-PL" b="1" dirty="0"/>
            <a:t>Time of </a:t>
          </a:r>
          <a:r>
            <a:rPr lang="pl-PL" b="1" dirty="0" err="1"/>
            <a:t>Detection</a:t>
          </a:r>
          <a:endParaRPr lang="en-US" b="1" dirty="0"/>
        </a:p>
      </dgm:t>
    </dgm:pt>
    <dgm:pt modelId="{B69C687D-2878-4D99-B89E-678D6BC24C5C}" type="parTrans" cxnId="{03C76760-53B9-4FD2-B800-2D9B5C1CBAA9}">
      <dgm:prSet/>
      <dgm:spPr/>
      <dgm:t>
        <a:bodyPr/>
        <a:lstStyle/>
        <a:p>
          <a:endParaRPr lang="en-US"/>
        </a:p>
      </dgm:t>
    </dgm:pt>
    <dgm:pt modelId="{BC3156A8-1F44-4CC2-869B-4F1A01CDCBDD}" type="sibTrans" cxnId="{03C76760-53B9-4FD2-B800-2D9B5C1CBAA9}">
      <dgm:prSet/>
      <dgm:spPr/>
      <dgm:t>
        <a:bodyPr/>
        <a:lstStyle/>
        <a:p>
          <a:endParaRPr lang="en-US"/>
        </a:p>
      </dgm:t>
    </dgm:pt>
    <dgm:pt modelId="{8AD5EE27-8C6B-4411-A01F-413F029A4A7E}">
      <dgm:prSet phldrT="[Text]"/>
      <dgm:spPr/>
      <dgm:t>
        <a:bodyPr/>
        <a:lstStyle/>
        <a:p>
          <a:r>
            <a:rPr lang="en-US" dirty="0"/>
            <a:t>Time of </a:t>
          </a:r>
          <a:r>
            <a:rPr lang="pl-PL" dirty="0"/>
            <a:t>Resolution / </a:t>
          </a:r>
          <a:r>
            <a:rPr lang="pl-PL" dirty="0" err="1"/>
            <a:t>Closure</a:t>
          </a:r>
          <a:endParaRPr lang="en-US" dirty="0"/>
        </a:p>
      </dgm:t>
    </dgm:pt>
    <dgm:pt modelId="{980F3E16-E59B-4109-BDEF-69DABD5B2FFB}" type="parTrans" cxnId="{9FB4B8C5-3F8A-43D0-BCA5-7524679AD355}">
      <dgm:prSet/>
      <dgm:spPr/>
      <dgm:t>
        <a:bodyPr/>
        <a:lstStyle/>
        <a:p>
          <a:endParaRPr lang="en-US"/>
        </a:p>
      </dgm:t>
    </dgm:pt>
    <dgm:pt modelId="{A6C721DD-3A4A-4200-8929-7C4D27D5EF2A}" type="sibTrans" cxnId="{9FB4B8C5-3F8A-43D0-BCA5-7524679AD355}">
      <dgm:prSet/>
      <dgm:spPr/>
      <dgm:t>
        <a:bodyPr/>
        <a:lstStyle/>
        <a:p>
          <a:endParaRPr lang="en-US"/>
        </a:p>
      </dgm:t>
    </dgm:pt>
    <dgm:pt modelId="{79707B2C-97C3-4409-86C4-B088FED1E3B4}">
      <dgm:prSet phldrT="[Text]"/>
      <dgm:spPr/>
      <dgm:t>
        <a:bodyPr/>
        <a:lstStyle/>
        <a:p>
          <a:r>
            <a:rPr lang="pl-PL" dirty="0"/>
            <a:t>Time of Notification</a:t>
          </a:r>
          <a:endParaRPr lang="en-US" dirty="0"/>
        </a:p>
      </dgm:t>
    </dgm:pt>
    <dgm:pt modelId="{97660CC2-AFB0-450D-AC4E-AF85D87A3D77}" type="parTrans" cxnId="{F113C6CC-F819-494A-838F-AFB40C1D4564}">
      <dgm:prSet/>
      <dgm:spPr/>
      <dgm:t>
        <a:bodyPr/>
        <a:lstStyle/>
        <a:p>
          <a:endParaRPr lang="en-US"/>
        </a:p>
      </dgm:t>
    </dgm:pt>
    <dgm:pt modelId="{066217A5-203B-4211-BD5A-ED7011A3F518}" type="sibTrans" cxnId="{F113C6CC-F819-494A-838F-AFB40C1D4564}">
      <dgm:prSet/>
      <dgm:spPr/>
      <dgm:t>
        <a:bodyPr/>
        <a:lstStyle/>
        <a:p>
          <a:endParaRPr lang="en-US"/>
        </a:p>
      </dgm:t>
    </dgm:pt>
    <dgm:pt modelId="{3B711174-2FC2-4993-A4F2-835039E3AA35}">
      <dgm:prSet phldrT="[Text]"/>
      <dgm:spPr/>
      <dgm:t>
        <a:bodyPr/>
        <a:lstStyle/>
        <a:p>
          <a:r>
            <a:rPr lang="pl-PL" b="0" dirty="0"/>
            <a:t>Time of First </a:t>
          </a:r>
          <a:r>
            <a:rPr lang="pl-PL" b="0" dirty="0" err="1"/>
            <a:t>Response</a:t>
          </a:r>
          <a:endParaRPr lang="en-US" b="0" dirty="0"/>
        </a:p>
      </dgm:t>
    </dgm:pt>
    <dgm:pt modelId="{4182E0F7-ED41-4E38-9DD4-F2EFDE25F7A1}" type="parTrans" cxnId="{564D6B16-9626-4586-953B-39CD71390B26}">
      <dgm:prSet/>
      <dgm:spPr/>
      <dgm:t>
        <a:bodyPr/>
        <a:lstStyle/>
        <a:p>
          <a:endParaRPr lang="en-US"/>
        </a:p>
      </dgm:t>
    </dgm:pt>
    <dgm:pt modelId="{01195CAA-9BEE-48FE-8B9D-E77E2750AE18}" type="sibTrans" cxnId="{564D6B16-9626-4586-953B-39CD71390B26}">
      <dgm:prSet/>
      <dgm:spPr/>
      <dgm:t>
        <a:bodyPr/>
        <a:lstStyle/>
        <a:p>
          <a:endParaRPr lang="en-US"/>
        </a:p>
      </dgm:t>
    </dgm:pt>
    <dgm:pt modelId="{DBC47273-8E07-4E93-A1AE-E77C743D66F3}">
      <dgm:prSet phldrT="[Text]"/>
      <dgm:spPr/>
      <dgm:t>
        <a:bodyPr/>
        <a:lstStyle/>
        <a:p>
          <a:r>
            <a:rPr lang="pl-PL" b="1" dirty="0"/>
            <a:t>Time of </a:t>
          </a:r>
          <a:r>
            <a:rPr lang="pl-PL" b="1" dirty="0" err="1"/>
            <a:t>Containment</a:t>
          </a:r>
          <a:r>
            <a:rPr lang="pl-PL" b="1" dirty="0"/>
            <a:t> </a:t>
          </a:r>
          <a:r>
            <a:rPr lang="pl-PL" b="1" dirty="0" err="1"/>
            <a:t>Submission</a:t>
          </a:r>
          <a:r>
            <a:rPr lang="pl-PL" b="1" dirty="0"/>
            <a:t> / </a:t>
          </a:r>
          <a:r>
            <a:rPr lang="pl-PL" b="1" dirty="0" err="1"/>
            <a:t>Completion</a:t>
          </a:r>
          <a:endParaRPr lang="en-US" b="1" dirty="0"/>
        </a:p>
      </dgm:t>
    </dgm:pt>
    <dgm:pt modelId="{2FE378E8-9201-40D9-85E4-0FD848DF8875}" type="parTrans" cxnId="{C5BDA710-FCB9-4E9D-9DA0-7042C3F5A7E7}">
      <dgm:prSet/>
      <dgm:spPr/>
      <dgm:t>
        <a:bodyPr/>
        <a:lstStyle/>
        <a:p>
          <a:endParaRPr lang="en-US"/>
        </a:p>
      </dgm:t>
    </dgm:pt>
    <dgm:pt modelId="{43962923-7864-4CF1-89F0-2ECC172FD65C}" type="sibTrans" cxnId="{C5BDA710-FCB9-4E9D-9DA0-7042C3F5A7E7}">
      <dgm:prSet/>
      <dgm:spPr/>
      <dgm:t>
        <a:bodyPr/>
        <a:lstStyle/>
        <a:p>
          <a:endParaRPr lang="en-US"/>
        </a:p>
      </dgm:t>
    </dgm:pt>
    <dgm:pt modelId="{4AF87DDF-E002-4D52-AED2-18EEFD7DC449}">
      <dgm:prSet phldrT="[Text]"/>
      <dgm:spPr/>
      <dgm:t>
        <a:bodyPr/>
        <a:lstStyle/>
        <a:p>
          <a:r>
            <a:rPr lang="en-US" dirty="0"/>
            <a:t>Time of Remediation Submission</a:t>
          </a:r>
          <a:r>
            <a:rPr lang="pl-PL" dirty="0"/>
            <a:t> / </a:t>
          </a:r>
          <a:r>
            <a:rPr lang="pl-PL" dirty="0" err="1"/>
            <a:t>Completion</a:t>
          </a:r>
          <a:endParaRPr lang="en-US" dirty="0"/>
        </a:p>
      </dgm:t>
    </dgm:pt>
    <dgm:pt modelId="{C21786A6-2432-40AB-B87A-CC9C8E6A73E2}" type="parTrans" cxnId="{D9AF2971-9F21-48D2-9315-DC5F0E0F0173}">
      <dgm:prSet/>
      <dgm:spPr/>
      <dgm:t>
        <a:bodyPr/>
        <a:lstStyle/>
        <a:p>
          <a:endParaRPr lang="en-US"/>
        </a:p>
      </dgm:t>
    </dgm:pt>
    <dgm:pt modelId="{3BB18C67-A9C7-466F-B527-4AD092405CB5}" type="sibTrans" cxnId="{D9AF2971-9F21-48D2-9315-DC5F0E0F0173}">
      <dgm:prSet/>
      <dgm:spPr/>
      <dgm:t>
        <a:bodyPr/>
        <a:lstStyle/>
        <a:p>
          <a:endParaRPr lang="en-US"/>
        </a:p>
      </dgm:t>
    </dgm:pt>
    <dgm:pt modelId="{70508303-33F7-44C9-BFCB-D8C5FEC043D9}" type="pres">
      <dgm:prSet presAssocID="{5D16DCEA-34B8-4F03-8159-FCC9E7BFE65D}" presName="Name0" presStyleCnt="0">
        <dgm:presLayoutVars>
          <dgm:dir/>
          <dgm:resizeHandles val="exact"/>
        </dgm:presLayoutVars>
      </dgm:prSet>
      <dgm:spPr/>
    </dgm:pt>
    <dgm:pt modelId="{231F0254-5FED-46F7-BBFD-D91D9080EC7D}" type="pres">
      <dgm:prSet presAssocID="{5D16DCEA-34B8-4F03-8159-FCC9E7BFE65D}" presName="arrow" presStyleLbl="bgShp" presStyleIdx="0" presStyleCnt="1"/>
      <dgm:spPr>
        <a:solidFill>
          <a:schemeClr val="accent6">
            <a:lumMod val="40000"/>
            <a:lumOff val="60000"/>
          </a:schemeClr>
        </a:solidFill>
      </dgm:spPr>
    </dgm:pt>
    <dgm:pt modelId="{96985C39-C425-4F3F-AC21-5F91161A11B2}" type="pres">
      <dgm:prSet presAssocID="{5D16DCEA-34B8-4F03-8159-FCC9E7BFE65D}" presName="points" presStyleCnt="0"/>
      <dgm:spPr/>
    </dgm:pt>
    <dgm:pt modelId="{54442ADA-9AFD-4BB1-9A8E-C33971AF64DE}" type="pres">
      <dgm:prSet presAssocID="{33EE4E55-6525-401A-A6DB-0372F7528C4A}" presName="compositeA" presStyleCnt="0"/>
      <dgm:spPr/>
    </dgm:pt>
    <dgm:pt modelId="{66AFEDFC-9ED0-4ACF-856E-73211B182D09}" type="pres">
      <dgm:prSet presAssocID="{33EE4E55-6525-401A-A6DB-0372F7528C4A}" presName="textA" presStyleLbl="revTx" presStyleIdx="0" presStyleCnt="7">
        <dgm:presLayoutVars>
          <dgm:bulletEnabled val="1"/>
        </dgm:presLayoutVars>
      </dgm:prSet>
      <dgm:spPr/>
    </dgm:pt>
    <dgm:pt modelId="{EBCD8276-5F65-4403-9B48-6F5D7F3914E6}" type="pres">
      <dgm:prSet presAssocID="{33EE4E55-6525-401A-A6DB-0372F7528C4A}" presName="circleA" presStyleLbl="node1" presStyleIdx="0" presStyleCnt="7"/>
      <dgm:spPr>
        <a:solidFill>
          <a:schemeClr val="accent6">
            <a:lumMod val="50000"/>
          </a:schemeClr>
        </a:solidFill>
      </dgm:spPr>
    </dgm:pt>
    <dgm:pt modelId="{D8C94050-7237-4395-907A-7DFBB8046C2F}" type="pres">
      <dgm:prSet presAssocID="{33EE4E55-6525-401A-A6DB-0372F7528C4A}" presName="spaceA" presStyleCnt="0"/>
      <dgm:spPr/>
    </dgm:pt>
    <dgm:pt modelId="{581AC3BE-AC33-4690-993B-941235962B96}" type="pres">
      <dgm:prSet presAssocID="{41FADF77-A230-4301-9E50-443D26C1CC2C}" presName="space" presStyleCnt="0"/>
      <dgm:spPr/>
    </dgm:pt>
    <dgm:pt modelId="{76C85E44-1CF3-4788-B1C6-175D2E65FFFE}" type="pres">
      <dgm:prSet presAssocID="{8C0A539A-65AA-4294-8F65-427FF9B4321D}" presName="compositeB" presStyleCnt="0"/>
      <dgm:spPr/>
    </dgm:pt>
    <dgm:pt modelId="{FE5BAF5F-8A33-435C-BFA7-77A2EE25682D}" type="pres">
      <dgm:prSet presAssocID="{8C0A539A-65AA-4294-8F65-427FF9B4321D}" presName="textB" presStyleLbl="revTx" presStyleIdx="1" presStyleCnt="7">
        <dgm:presLayoutVars>
          <dgm:bulletEnabled val="1"/>
        </dgm:presLayoutVars>
      </dgm:prSet>
      <dgm:spPr/>
    </dgm:pt>
    <dgm:pt modelId="{399274E7-5C26-472F-9BB0-DB6AED8299EA}" type="pres">
      <dgm:prSet presAssocID="{8C0A539A-65AA-4294-8F65-427FF9B4321D}" presName="circleB" presStyleLbl="node1" presStyleIdx="1" presStyleCnt="7"/>
      <dgm:spPr>
        <a:solidFill>
          <a:schemeClr val="accent6">
            <a:lumMod val="50000"/>
          </a:schemeClr>
        </a:solidFill>
      </dgm:spPr>
    </dgm:pt>
    <dgm:pt modelId="{F14872CB-40F5-4EF7-9FE4-84FC5960834A}" type="pres">
      <dgm:prSet presAssocID="{8C0A539A-65AA-4294-8F65-427FF9B4321D}" presName="spaceB" presStyleCnt="0"/>
      <dgm:spPr/>
    </dgm:pt>
    <dgm:pt modelId="{02E1C397-10D6-4A43-802F-3DC7CB84EAB2}" type="pres">
      <dgm:prSet presAssocID="{BC3156A8-1F44-4CC2-869B-4F1A01CDCBDD}" presName="space" presStyleCnt="0"/>
      <dgm:spPr/>
    </dgm:pt>
    <dgm:pt modelId="{688D8BDC-6942-41AA-B7B5-165550C4347B}" type="pres">
      <dgm:prSet presAssocID="{79707B2C-97C3-4409-86C4-B088FED1E3B4}" presName="compositeA" presStyleCnt="0"/>
      <dgm:spPr/>
    </dgm:pt>
    <dgm:pt modelId="{A5B26D4A-C453-45A7-B3D4-77F748EB17C3}" type="pres">
      <dgm:prSet presAssocID="{79707B2C-97C3-4409-86C4-B088FED1E3B4}" presName="textA" presStyleLbl="revTx" presStyleIdx="2" presStyleCnt="7">
        <dgm:presLayoutVars>
          <dgm:bulletEnabled val="1"/>
        </dgm:presLayoutVars>
      </dgm:prSet>
      <dgm:spPr/>
    </dgm:pt>
    <dgm:pt modelId="{9976CD4F-FCC5-470A-B5E2-B03D29489989}" type="pres">
      <dgm:prSet presAssocID="{79707B2C-97C3-4409-86C4-B088FED1E3B4}" presName="circleA" presStyleLbl="node1" presStyleIdx="2" presStyleCnt="7"/>
      <dgm:spPr>
        <a:solidFill>
          <a:schemeClr val="accent6">
            <a:lumMod val="50000"/>
          </a:schemeClr>
        </a:solidFill>
      </dgm:spPr>
    </dgm:pt>
    <dgm:pt modelId="{A82AA401-31FF-4F9B-9D71-6FC7FEF30380}" type="pres">
      <dgm:prSet presAssocID="{79707B2C-97C3-4409-86C4-B088FED1E3B4}" presName="spaceA" presStyleCnt="0"/>
      <dgm:spPr/>
    </dgm:pt>
    <dgm:pt modelId="{3D247E87-C6CE-4594-BD9B-AEE49528B671}" type="pres">
      <dgm:prSet presAssocID="{066217A5-203B-4211-BD5A-ED7011A3F518}" presName="space" presStyleCnt="0"/>
      <dgm:spPr/>
    </dgm:pt>
    <dgm:pt modelId="{36813BB8-57FE-456C-8749-EFE366BA224B}" type="pres">
      <dgm:prSet presAssocID="{3B711174-2FC2-4993-A4F2-835039E3AA35}" presName="compositeB" presStyleCnt="0"/>
      <dgm:spPr/>
    </dgm:pt>
    <dgm:pt modelId="{23AF9468-983C-4044-9F6F-556832CF6B26}" type="pres">
      <dgm:prSet presAssocID="{3B711174-2FC2-4993-A4F2-835039E3AA35}" presName="textB" presStyleLbl="revTx" presStyleIdx="3" presStyleCnt="7">
        <dgm:presLayoutVars>
          <dgm:bulletEnabled val="1"/>
        </dgm:presLayoutVars>
      </dgm:prSet>
      <dgm:spPr/>
    </dgm:pt>
    <dgm:pt modelId="{0954C0F7-689B-4125-B4C2-BF5BE41F8CE2}" type="pres">
      <dgm:prSet presAssocID="{3B711174-2FC2-4993-A4F2-835039E3AA35}" presName="circleB" presStyleLbl="node1" presStyleIdx="3" presStyleCnt="7"/>
      <dgm:spPr>
        <a:solidFill>
          <a:schemeClr val="accent6">
            <a:lumMod val="50000"/>
          </a:schemeClr>
        </a:solidFill>
      </dgm:spPr>
    </dgm:pt>
    <dgm:pt modelId="{978E453D-5104-413E-93DD-6495861DBA0A}" type="pres">
      <dgm:prSet presAssocID="{3B711174-2FC2-4993-A4F2-835039E3AA35}" presName="spaceB" presStyleCnt="0"/>
      <dgm:spPr/>
    </dgm:pt>
    <dgm:pt modelId="{A6D5DF5B-7983-44AE-8A47-85FA5802AA45}" type="pres">
      <dgm:prSet presAssocID="{01195CAA-9BEE-48FE-8B9D-E77E2750AE18}" presName="space" presStyleCnt="0"/>
      <dgm:spPr/>
    </dgm:pt>
    <dgm:pt modelId="{937DD2F6-B83E-446C-9DD9-AA79625A0A49}" type="pres">
      <dgm:prSet presAssocID="{DBC47273-8E07-4E93-A1AE-E77C743D66F3}" presName="compositeA" presStyleCnt="0"/>
      <dgm:spPr/>
    </dgm:pt>
    <dgm:pt modelId="{CB74056C-0D88-40EF-B6D2-B4B29543FF73}" type="pres">
      <dgm:prSet presAssocID="{DBC47273-8E07-4E93-A1AE-E77C743D66F3}" presName="textA" presStyleLbl="revTx" presStyleIdx="4" presStyleCnt="7">
        <dgm:presLayoutVars>
          <dgm:bulletEnabled val="1"/>
        </dgm:presLayoutVars>
      </dgm:prSet>
      <dgm:spPr/>
    </dgm:pt>
    <dgm:pt modelId="{FF669F28-240F-43A1-9692-D66EAA81CF93}" type="pres">
      <dgm:prSet presAssocID="{DBC47273-8E07-4E93-A1AE-E77C743D66F3}" presName="circleA" presStyleLbl="node1" presStyleIdx="4" presStyleCnt="7"/>
      <dgm:spPr>
        <a:solidFill>
          <a:schemeClr val="accent6">
            <a:lumMod val="50000"/>
          </a:schemeClr>
        </a:solidFill>
      </dgm:spPr>
    </dgm:pt>
    <dgm:pt modelId="{611A014A-C7C7-4D0D-9832-DE124F4EA62D}" type="pres">
      <dgm:prSet presAssocID="{DBC47273-8E07-4E93-A1AE-E77C743D66F3}" presName="spaceA" presStyleCnt="0"/>
      <dgm:spPr/>
    </dgm:pt>
    <dgm:pt modelId="{88D93BA4-BE7C-4FC6-9A2C-FEEA6BF69A7C}" type="pres">
      <dgm:prSet presAssocID="{43962923-7864-4CF1-89F0-2ECC172FD65C}" presName="space" presStyleCnt="0"/>
      <dgm:spPr/>
    </dgm:pt>
    <dgm:pt modelId="{7A723AB8-A127-479B-BBB6-5864EC8D03D1}" type="pres">
      <dgm:prSet presAssocID="{4AF87DDF-E002-4D52-AED2-18EEFD7DC449}" presName="compositeB" presStyleCnt="0"/>
      <dgm:spPr/>
    </dgm:pt>
    <dgm:pt modelId="{D2275768-7415-484C-987F-80B20AE3B45B}" type="pres">
      <dgm:prSet presAssocID="{4AF87DDF-E002-4D52-AED2-18EEFD7DC449}" presName="textB" presStyleLbl="revTx" presStyleIdx="5" presStyleCnt="7">
        <dgm:presLayoutVars>
          <dgm:bulletEnabled val="1"/>
        </dgm:presLayoutVars>
      </dgm:prSet>
      <dgm:spPr/>
    </dgm:pt>
    <dgm:pt modelId="{188E3355-D350-409D-8909-D0E9EEB569B0}" type="pres">
      <dgm:prSet presAssocID="{4AF87DDF-E002-4D52-AED2-18EEFD7DC449}" presName="circleB" presStyleLbl="node1" presStyleIdx="5" presStyleCnt="7"/>
      <dgm:spPr>
        <a:solidFill>
          <a:schemeClr val="accent6">
            <a:lumMod val="50000"/>
          </a:schemeClr>
        </a:solidFill>
      </dgm:spPr>
    </dgm:pt>
    <dgm:pt modelId="{C3C04B5A-D0B3-46E8-8F61-58DEFA1FD62D}" type="pres">
      <dgm:prSet presAssocID="{4AF87DDF-E002-4D52-AED2-18EEFD7DC449}" presName="spaceB" presStyleCnt="0"/>
      <dgm:spPr/>
    </dgm:pt>
    <dgm:pt modelId="{C652DEA2-23DC-43E2-8E13-A895465B7527}" type="pres">
      <dgm:prSet presAssocID="{3BB18C67-A9C7-466F-B527-4AD092405CB5}" presName="space" presStyleCnt="0"/>
      <dgm:spPr/>
    </dgm:pt>
    <dgm:pt modelId="{B09F39B7-23E7-47D8-B7F1-FA57A44782FB}" type="pres">
      <dgm:prSet presAssocID="{8AD5EE27-8C6B-4411-A01F-413F029A4A7E}" presName="compositeA" presStyleCnt="0"/>
      <dgm:spPr/>
    </dgm:pt>
    <dgm:pt modelId="{4088F34E-84EF-457A-8DF2-E27868B6293F}" type="pres">
      <dgm:prSet presAssocID="{8AD5EE27-8C6B-4411-A01F-413F029A4A7E}" presName="textA" presStyleLbl="revTx" presStyleIdx="6" presStyleCnt="7">
        <dgm:presLayoutVars>
          <dgm:bulletEnabled val="1"/>
        </dgm:presLayoutVars>
      </dgm:prSet>
      <dgm:spPr/>
    </dgm:pt>
    <dgm:pt modelId="{95090616-CC73-4313-8B82-038AC9220650}" type="pres">
      <dgm:prSet presAssocID="{8AD5EE27-8C6B-4411-A01F-413F029A4A7E}" presName="circleA" presStyleLbl="node1" presStyleIdx="6" presStyleCnt="7"/>
      <dgm:spPr>
        <a:solidFill>
          <a:schemeClr val="accent6">
            <a:lumMod val="50000"/>
          </a:schemeClr>
        </a:solidFill>
      </dgm:spPr>
    </dgm:pt>
    <dgm:pt modelId="{BBC03C3E-798A-4757-AF53-2CC56CA222F7}" type="pres">
      <dgm:prSet presAssocID="{8AD5EE27-8C6B-4411-A01F-413F029A4A7E}" presName="spaceA" presStyleCnt="0"/>
      <dgm:spPr/>
    </dgm:pt>
  </dgm:ptLst>
  <dgm:cxnLst>
    <dgm:cxn modelId="{C5BDA710-FCB9-4E9D-9DA0-7042C3F5A7E7}" srcId="{5D16DCEA-34B8-4F03-8159-FCC9E7BFE65D}" destId="{DBC47273-8E07-4E93-A1AE-E77C743D66F3}" srcOrd="4" destOrd="0" parTransId="{2FE378E8-9201-40D9-85E4-0FD848DF8875}" sibTransId="{43962923-7864-4CF1-89F0-2ECC172FD65C}"/>
    <dgm:cxn modelId="{564D6B16-9626-4586-953B-39CD71390B26}" srcId="{5D16DCEA-34B8-4F03-8159-FCC9E7BFE65D}" destId="{3B711174-2FC2-4993-A4F2-835039E3AA35}" srcOrd="3" destOrd="0" parTransId="{4182E0F7-ED41-4E38-9DD4-F2EFDE25F7A1}" sibTransId="{01195CAA-9BEE-48FE-8B9D-E77E2750AE18}"/>
    <dgm:cxn modelId="{674B4319-68CE-4E6D-9EB9-E91A784F94C5}" type="presOf" srcId="{33EE4E55-6525-401A-A6DB-0372F7528C4A}" destId="{66AFEDFC-9ED0-4ACF-856E-73211B182D09}" srcOrd="0" destOrd="0" presId="urn:microsoft.com/office/officeart/2005/8/layout/hProcess11"/>
    <dgm:cxn modelId="{8B4CE022-ED03-46C8-A414-172DE476F6FB}" type="presOf" srcId="{8C0A539A-65AA-4294-8F65-427FF9B4321D}" destId="{FE5BAF5F-8A33-435C-BFA7-77A2EE25682D}" srcOrd="0" destOrd="0" presId="urn:microsoft.com/office/officeart/2005/8/layout/hProcess11"/>
    <dgm:cxn modelId="{759B9128-4090-4D29-9402-69C3D1D1E4C8}" srcId="{5D16DCEA-34B8-4F03-8159-FCC9E7BFE65D}" destId="{33EE4E55-6525-401A-A6DB-0372F7528C4A}" srcOrd="0" destOrd="0" parTransId="{D9F70A4B-71F9-4EAE-B0ED-D47C6D3CE549}" sibTransId="{41FADF77-A230-4301-9E50-443D26C1CC2C}"/>
    <dgm:cxn modelId="{03C76760-53B9-4FD2-B800-2D9B5C1CBAA9}" srcId="{5D16DCEA-34B8-4F03-8159-FCC9E7BFE65D}" destId="{8C0A539A-65AA-4294-8F65-427FF9B4321D}" srcOrd="1" destOrd="0" parTransId="{B69C687D-2878-4D99-B89E-678D6BC24C5C}" sibTransId="{BC3156A8-1F44-4CC2-869B-4F1A01CDCBDD}"/>
    <dgm:cxn modelId="{22BB1266-3441-4368-A457-DE2CBBF01688}" type="presOf" srcId="{3B711174-2FC2-4993-A4F2-835039E3AA35}" destId="{23AF9468-983C-4044-9F6F-556832CF6B26}" srcOrd="0" destOrd="0" presId="urn:microsoft.com/office/officeart/2005/8/layout/hProcess11"/>
    <dgm:cxn modelId="{892A794C-B45C-4E1B-8C87-7AB87B00DFBD}" type="presOf" srcId="{79707B2C-97C3-4409-86C4-B088FED1E3B4}" destId="{A5B26D4A-C453-45A7-B3D4-77F748EB17C3}" srcOrd="0" destOrd="0" presId="urn:microsoft.com/office/officeart/2005/8/layout/hProcess11"/>
    <dgm:cxn modelId="{0F86DF6F-AEB1-4593-907C-818A5DC9C3DB}" type="presOf" srcId="{4AF87DDF-E002-4D52-AED2-18EEFD7DC449}" destId="{D2275768-7415-484C-987F-80B20AE3B45B}" srcOrd="0" destOrd="0" presId="urn:microsoft.com/office/officeart/2005/8/layout/hProcess11"/>
    <dgm:cxn modelId="{D9AF2971-9F21-48D2-9315-DC5F0E0F0173}" srcId="{5D16DCEA-34B8-4F03-8159-FCC9E7BFE65D}" destId="{4AF87DDF-E002-4D52-AED2-18EEFD7DC449}" srcOrd="5" destOrd="0" parTransId="{C21786A6-2432-40AB-B87A-CC9C8E6A73E2}" sibTransId="{3BB18C67-A9C7-466F-B527-4AD092405CB5}"/>
    <dgm:cxn modelId="{173424A0-F9A9-47AF-96B9-DBAAFCB331B1}" type="presOf" srcId="{DBC47273-8E07-4E93-A1AE-E77C743D66F3}" destId="{CB74056C-0D88-40EF-B6D2-B4B29543FF73}" srcOrd="0" destOrd="0" presId="urn:microsoft.com/office/officeart/2005/8/layout/hProcess11"/>
    <dgm:cxn modelId="{4610FAA1-B0BF-4ECC-80CD-C62208913964}" type="presOf" srcId="{5D16DCEA-34B8-4F03-8159-FCC9E7BFE65D}" destId="{70508303-33F7-44C9-BFCB-D8C5FEC043D9}" srcOrd="0" destOrd="0" presId="urn:microsoft.com/office/officeart/2005/8/layout/hProcess11"/>
    <dgm:cxn modelId="{9FB4B8C5-3F8A-43D0-BCA5-7524679AD355}" srcId="{5D16DCEA-34B8-4F03-8159-FCC9E7BFE65D}" destId="{8AD5EE27-8C6B-4411-A01F-413F029A4A7E}" srcOrd="6" destOrd="0" parTransId="{980F3E16-E59B-4109-BDEF-69DABD5B2FFB}" sibTransId="{A6C721DD-3A4A-4200-8929-7C4D27D5EF2A}"/>
    <dgm:cxn modelId="{F113C6CC-F819-494A-838F-AFB40C1D4564}" srcId="{5D16DCEA-34B8-4F03-8159-FCC9E7BFE65D}" destId="{79707B2C-97C3-4409-86C4-B088FED1E3B4}" srcOrd="2" destOrd="0" parTransId="{97660CC2-AFB0-450D-AC4E-AF85D87A3D77}" sibTransId="{066217A5-203B-4211-BD5A-ED7011A3F518}"/>
    <dgm:cxn modelId="{C3BEFFF7-6056-4933-AABD-358758468299}" type="presOf" srcId="{8AD5EE27-8C6B-4411-A01F-413F029A4A7E}" destId="{4088F34E-84EF-457A-8DF2-E27868B6293F}" srcOrd="0" destOrd="0" presId="urn:microsoft.com/office/officeart/2005/8/layout/hProcess11"/>
    <dgm:cxn modelId="{53A2A235-D800-42B8-A72E-8B171BE757AF}" type="presParOf" srcId="{70508303-33F7-44C9-BFCB-D8C5FEC043D9}" destId="{231F0254-5FED-46F7-BBFD-D91D9080EC7D}" srcOrd="0" destOrd="0" presId="urn:microsoft.com/office/officeart/2005/8/layout/hProcess11"/>
    <dgm:cxn modelId="{7042968B-1D69-4E68-8DC5-41CD23794F0A}" type="presParOf" srcId="{70508303-33F7-44C9-BFCB-D8C5FEC043D9}" destId="{96985C39-C425-4F3F-AC21-5F91161A11B2}" srcOrd="1" destOrd="0" presId="urn:microsoft.com/office/officeart/2005/8/layout/hProcess11"/>
    <dgm:cxn modelId="{7D92CFB5-9239-4D7C-90B9-19948FC1B567}" type="presParOf" srcId="{96985C39-C425-4F3F-AC21-5F91161A11B2}" destId="{54442ADA-9AFD-4BB1-9A8E-C33971AF64DE}" srcOrd="0" destOrd="0" presId="urn:microsoft.com/office/officeart/2005/8/layout/hProcess11"/>
    <dgm:cxn modelId="{0EEEB7D0-EB11-4577-BA92-43C0DB8C6E33}" type="presParOf" srcId="{54442ADA-9AFD-4BB1-9A8E-C33971AF64DE}" destId="{66AFEDFC-9ED0-4ACF-856E-73211B182D09}" srcOrd="0" destOrd="0" presId="urn:microsoft.com/office/officeart/2005/8/layout/hProcess11"/>
    <dgm:cxn modelId="{FC1ABC98-ECE9-430E-B9CE-EE537B015A2A}" type="presParOf" srcId="{54442ADA-9AFD-4BB1-9A8E-C33971AF64DE}" destId="{EBCD8276-5F65-4403-9B48-6F5D7F3914E6}" srcOrd="1" destOrd="0" presId="urn:microsoft.com/office/officeart/2005/8/layout/hProcess11"/>
    <dgm:cxn modelId="{57A8A684-EFB0-47C4-9EA2-85130C023ED3}" type="presParOf" srcId="{54442ADA-9AFD-4BB1-9A8E-C33971AF64DE}" destId="{D8C94050-7237-4395-907A-7DFBB8046C2F}" srcOrd="2" destOrd="0" presId="urn:microsoft.com/office/officeart/2005/8/layout/hProcess11"/>
    <dgm:cxn modelId="{E7492898-C7C3-4843-AB73-1E70C48E0EFA}" type="presParOf" srcId="{96985C39-C425-4F3F-AC21-5F91161A11B2}" destId="{581AC3BE-AC33-4690-993B-941235962B96}" srcOrd="1" destOrd="0" presId="urn:microsoft.com/office/officeart/2005/8/layout/hProcess11"/>
    <dgm:cxn modelId="{E418B076-4C44-4D64-8D4C-50FBA91F5334}" type="presParOf" srcId="{96985C39-C425-4F3F-AC21-5F91161A11B2}" destId="{76C85E44-1CF3-4788-B1C6-175D2E65FFFE}" srcOrd="2" destOrd="0" presId="urn:microsoft.com/office/officeart/2005/8/layout/hProcess11"/>
    <dgm:cxn modelId="{20B340C9-A6BA-4FD0-91D0-B59A58B3903A}" type="presParOf" srcId="{76C85E44-1CF3-4788-B1C6-175D2E65FFFE}" destId="{FE5BAF5F-8A33-435C-BFA7-77A2EE25682D}" srcOrd="0" destOrd="0" presId="urn:microsoft.com/office/officeart/2005/8/layout/hProcess11"/>
    <dgm:cxn modelId="{9BD87826-5D77-485D-9DA9-824D60D0DB4C}" type="presParOf" srcId="{76C85E44-1CF3-4788-B1C6-175D2E65FFFE}" destId="{399274E7-5C26-472F-9BB0-DB6AED8299EA}" srcOrd="1" destOrd="0" presId="urn:microsoft.com/office/officeart/2005/8/layout/hProcess11"/>
    <dgm:cxn modelId="{640A136F-8204-4CD0-A1C1-53A8AA908534}" type="presParOf" srcId="{76C85E44-1CF3-4788-B1C6-175D2E65FFFE}" destId="{F14872CB-40F5-4EF7-9FE4-84FC5960834A}" srcOrd="2" destOrd="0" presId="urn:microsoft.com/office/officeart/2005/8/layout/hProcess11"/>
    <dgm:cxn modelId="{13C9DB81-3730-4B4F-B482-510EF136BC70}" type="presParOf" srcId="{96985C39-C425-4F3F-AC21-5F91161A11B2}" destId="{02E1C397-10D6-4A43-802F-3DC7CB84EAB2}" srcOrd="3" destOrd="0" presId="urn:microsoft.com/office/officeart/2005/8/layout/hProcess11"/>
    <dgm:cxn modelId="{6D6D8B1D-F471-4D25-A6B8-7B800B655161}" type="presParOf" srcId="{96985C39-C425-4F3F-AC21-5F91161A11B2}" destId="{688D8BDC-6942-41AA-B7B5-165550C4347B}" srcOrd="4" destOrd="0" presId="urn:microsoft.com/office/officeart/2005/8/layout/hProcess11"/>
    <dgm:cxn modelId="{D2DEE6FC-1060-41C5-B89C-B9B9F550DACA}" type="presParOf" srcId="{688D8BDC-6942-41AA-B7B5-165550C4347B}" destId="{A5B26D4A-C453-45A7-B3D4-77F748EB17C3}" srcOrd="0" destOrd="0" presId="urn:microsoft.com/office/officeart/2005/8/layout/hProcess11"/>
    <dgm:cxn modelId="{357E24A3-168E-41A6-B981-73DB83DB2E56}" type="presParOf" srcId="{688D8BDC-6942-41AA-B7B5-165550C4347B}" destId="{9976CD4F-FCC5-470A-B5E2-B03D29489989}" srcOrd="1" destOrd="0" presId="urn:microsoft.com/office/officeart/2005/8/layout/hProcess11"/>
    <dgm:cxn modelId="{01597FB8-CF80-4569-93A3-7669AAA3B0F1}" type="presParOf" srcId="{688D8BDC-6942-41AA-B7B5-165550C4347B}" destId="{A82AA401-31FF-4F9B-9D71-6FC7FEF30380}" srcOrd="2" destOrd="0" presId="urn:microsoft.com/office/officeart/2005/8/layout/hProcess11"/>
    <dgm:cxn modelId="{02FB76FE-120A-4C8F-B522-A648C35F41EA}" type="presParOf" srcId="{96985C39-C425-4F3F-AC21-5F91161A11B2}" destId="{3D247E87-C6CE-4594-BD9B-AEE49528B671}" srcOrd="5" destOrd="0" presId="urn:microsoft.com/office/officeart/2005/8/layout/hProcess11"/>
    <dgm:cxn modelId="{D54E6ECA-B58E-403D-8ABE-E470DA16310B}" type="presParOf" srcId="{96985C39-C425-4F3F-AC21-5F91161A11B2}" destId="{36813BB8-57FE-456C-8749-EFE366BA224B}" srcOrd="6" destOrd="0" presId="urn:microsoft.com/office/officeart/2005/8/layout/hProcess11"/>
    <dgm:cxn modelId="{61BA2434-1E15-4BF4-A289-A5E9CA856905}" type="presParOf" srcId="{36813BB8-57FE-456C-8749-EFE366BA224B}" destId="{23AF9468-983C-4044-9F6F-556832CF6B26}" srcOrd="0" destOrd="0" presId="urn:microsoft.com/office/officeart/2005/8/layout/hProcess11"/>
    <dgm:cxn modelId="{6E85F16B-CA2C-47DA-BA52-0A27DD719110}" type="presParOf" srcId="{36813BB8-57FE-456C-8749-EFE366BA224B}" destId="{0954C0F7-689B-4125-B4C2-BF5BE41F8CE2}" srcOrd="1" destOrd="0" presId="urn:microsoft.com/office/officeart/2005/8/layout/hProcess11"/>
    <dgm:cxn modelId="{FFE1DB16-09AF-418C-811B-2FFE5FB6A5E0}" type="presParOf" srcId="{36813BB8-57FE-456C-8749-EFE366BA224B}" destId="{978E453D-5104-413E-93DD-6495861DBA0A}" srcOrd="2" destOrd="0" presId="urn:microsoft.com/office/officeart/2005/8/layout/hProcess11"/>
    <dgm:cxn modelId="{74C7E533-DC21-46A0-8AD2-292BE92B2A32}" type="presParOf" srcId="{96985C39-C425-4F3F-AC21-5F91161A11B2}" destId="{A6D5DF5B-7983-44AE-8A47-85FA5802AA45}" srcOrd="7" destOrd="0" presId="urn:microsoft.com/office/officeart/2005/8/layout/hProcess11"/>
    <dgm:cxn modelId="{149404E1-125F-491C-BE87-16292BE55900}" type="presParOf" srcId="{96985C39-C425-4F3F-AC21-5F91161A11B2}" destId="{937DD2F6-B83E-446C-9DD9-AA79625A0A49}" srcOrd="8" destOrd="0" presId="urn:microsoft.com/office/officeart/2005/8/layout/hProcess11"/>
    <dgm:cxn modelId="{D8065689-FD8E-4947-9195-691A68D609B4}" type="presParOf" srcId="{937DD2F6-B83E-446C-9DD9-AA79625A0A49}" destId="{CB74056C-0D88-40EF-B6D2-B4B29543FF73}" srcOrd="0" destOrd="0" presId="urn:microsoft.com/office/officeart/2005/8/layout/hProcess11"/>
    <dgm:cxn modelId="{6D27F590-E441-4FD7-8D47-22FD13E11F14}" type="presParOf" srcId="{937DD2F6-B83E-446C-9DD9-AA79625A0A49}" destId="{FF669F28-240F-43A1-9692-D66EAA81CF93}" srcOrd="1" destOrd="0" presId="urn:microsoft.com/office/officeart/2005/8/layout/hProcess11"/>
    <dgm:cxn modelId="{05C00A1A-ACFA-4F1A-9EA6-77B3930137A2}" type="presParOf" srcId="{937DD2F6-B83E-446C-9DD9-AA79625A0A49}" destId="{611A014A-C7C7-4D0D-9832-DE124F4EA62D}" srcOrd="2" destOrd="0" presId="urn:microsoft.com/office/officeart/2005/8/layout/hProcess11"/>
    <dgm:cxn modelId="{D5E97D8A-30EB-47EA-9CE7-F6F42E1A2666}" type="presParOf" srcId="{96985C39-C425-4F3F-AC21-5F91161A11B2}" destId="{88D93BA4-BE7C-4FC6-9A2C-FEEA6BF69A7C}" srcOrd="9" destOrd="0" presId="urn:microsoft.com/office/officeart/2005/8/layout/hProcess11"/>
    <dgm:cxn modelId="{606FD042-6F40-4E37-BDBE-FFA8CD64A55B}" type="presParOf" srcId="{96985C39-C425-4F3F-AC21-5F91161A11B2}" destId="{7A723AB8-A127-479B-BBB6-5864EC8D03D1}" srcOrd="10" destOrd="0" presId="urn:microsoft.com/office/officeart/2005/8/layout/hProcess11"/>
    <dgm:cxn modelId="{CA982807-5F1D-4384-A826-9901856DEEAE}" type="presParOf" srcId="{7A723AB8-A127-479B-BBB6-5864EC8D03D1}" destId="{D2275768-7415-484C-987F-80B20AE3B45B}" srcOrd="0" destOrd="0" presId="urn:microsoft.com/office/officeart/2005/8/layout/hProcess11"/>
    <dgm:cxn modelId="{F6F954CA-8DC6-4200-A41E-EF9DD79AE481}" type="presParOf" srcId="{7A723AB8-A127-479B-BBB6-5864EC8D03D1}" destId="{188E3355-D350-409D-8909-D0E9EEB569B0}" srcOrd="1" destOrd="0" presId="urn:microsoft.com/office/officeart/2005/8/layout/hProcess11"/>
    <dgm:cxn modelId="{BA99F045-F0AF-49D6-A853-021D36D9D52C}" type="presParOf" srcId="{7A723AB8-A127-479B-BBB6-5864EC8D03D1}" destId="{C3C04B5A-D0B3-46E8-8F61-58DEFA1FD62D}" srcOrd="2" destOrd="0" presId="urn:microsoft.com/office/officeart/2005/8/layout/hProcess11"/>
    <dgm:cxn modelId="{AD8DD45A-CA0A-4B63-BCA1-B2C9D60B8C22}" type="presParOf" srcId="{96985C39-C425-4F3F-AC21-5F91161A11B2}" destId="{C652DEA2-23DC-43E2-8E13-A895465B7527}" srcOrd="11" destOrd="0" presId="urn:microsoft.com/office/officeart/2005/8/layout/hProcess11"/>
    <dgm:cxn modelId="{CD7D2662-7BCE-4200-A598-8BC3B645CD2C}" type="presParOf" srcId="{96985C39-C425-4F3F-AC21-5F91161A11B2}" destId="{B09F39B7-23E7-47D8-B7F1-FA57A44782FB}" srcOrd="12" destOrd="0" presId="urn:microsoft.com/office/officeart/2005/8/layout/hProcess11"/>
    <dgm:cxn modelId="{A42A0CBE-9150-42EC-9412-2E6798ADCFD4}" type="presParOf" srcId="{B09F39B7-23E7-47D8-B7F1-FA57A44782FB}" destId="{4088F34E-84EF-457A-8DF2-E27868B6293F}" srcOrd="0" destOrd="0" presId="urn:microsoft.com/office/officeart/2005/8/layout/hProcess11"/>
    <dgm:cxn modelId="{8404EFEB-663D-467F-BC90-15E5CF72F8F8}" type="presParOf" srcId="{B09F39B7-23E7-47D8-B7F1-FA57A44782FB}" destId="{95090616-CC73-4313-8B82-038AC9220650}" srcOrd="1" destOrd="0" presId="urn:microsoft.com/office/officeart/2005/8/layout/hProcess11"/>
    <dgm:cxn modelId="{79A45A45-F1E1-4930-AF1A-80DD7F5F893C}" type="presParOf" srcId="{B09F39B7-23E7-47D8-B7F1-FA57A44782FB}" destId="{BBC03C3E-798A-4757-AF53-2CC56CA222F7}"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16DCEA-34B8-4F03-8159-FCC9E7BFE65D}" type="doc">
      <dgm:prSet loTypeId="urn:microsoft.com/office/officeart/2005/8/layout/hProcess11" loCatId="process" qsTypeId="urn:microsoft.com/office/officeart/2005/8/quickstyle/simple5" qsCatId="simple" csTypeId="urn:microsoft.com/office/officeart/2005/8/colors/accent1_2" csCatId="accent1" phldr="1"/>
      <dgm:spPr/>
      <dgm:t>
        <a:bodyPr/>
        <a:lstStyle/>
        <a:p>
          <a:endParaRPr lang="en-US"/>
        </a:p>
      </dgm:t>
    </dgm:pt>
    <dgm:pt modelId="{33EE4E55-6525-401A-A6DB-0372F7528C4A}">
      <dgm:prSet phldrT="[Text]" custT="1"/>
      <dgm:spPr/>
      <dgm:t>
        <a:bodyPr/>
        <a:lstStyle/>
        <a:p>
          <a:r>
            <a:rPr lang="pl-PL" sz="900" dirty="0"/>
            <a:t>Time of First Activity</a:t>
          </a:r>
          <a:endParaRPr lang="en-US" sz="900" dirty="0"/>
        </a:p>
      </dgm:t>
    </dgm:pt>
    <dgm:pt modelId="{D9F70A4B-71F9-4EAE-B0ED-D47C6D3CE549}" type="parTrans" cxnId="{759B9128-4090-4D29-9402-69C3D1D1E4C8}">
      <dgm:prSet/>
      <dgm:spPr/>
      <dgm:t>
        <a:bodyPr/>
        <a:lstStyle/>
        <a:p>
          <a:endParaRPr lang="en-US" sz="2400"/>
        </a:p>
      </dgm:t>
    </dgm:pt>
    <dgm:pt modelId="{41FADF77-A230-4301-9E50-443D26C1CC2C}" type="sibTrans" cxnId="{759B9128-4090-4D29-9402-69C3D1D1E4C8}">
      <dgm:prSet/>
      <dgm:spPr/>
      <dgm:t>
        <a:bodyPr/>
        <a:lstStyle/>
        <a:p>
          <a:endParaRPr lang="en-US" sz="2400"/>
        </a:p>
      </dgm:t>
    </dgm:pt>
    <dgm:pt modelId="{8C0A539A-65AA-4294-8F65-427FF9B4321D}">
      <dgm:prSet phldrT="[Text]" custT="1"/>
      <dgm:spPr/>
      <dgm:t>
        <a:bodyPr/>
        <a:lstStyle/>
        <a:p>
          <a:r>
            <a:rPr lang="pl-PL" sz="900" dirty="0"/>
            <a:t>Time of </a:t>
          </a:r>
          <a:r>
            <a:rPr lang="pl-PL" sz="900" dirty="0" err="1"/>
            <a:t>Detection</a:t>
          </a:r>
          <a:endParaRPr lang="en-US" sz="900" dirty="0"/>
        </a:p>
      </dgm:t>
    </dgm:pt>
    <dgm:pt modelId="{B69C687D-2878-4D99-B89E-678D6BC24C5C}" type="parTrans" cxnId="{03C76760-53B9-4FD2-B800-2D9B5C1CBAA9}">
      <dgm:prSet/>
      <dgm:spPr/>
      <dgm:t>
        <a:bodyPr/>
        <a:lstStyle/>
        <a:p>
          <a:endParaRPr lang="en-US" sz="2400"/>
        </a:p>
      </dgm:t>
    </dgm:pt>
    <dgm:pt modelId="{BC3156A8-1F44-4CC2-869B-4F1A01CDCBDD}" type="sibTrans" cxnId="{03C76760-53B9-4FD2-B800-2D9B5C1CBAA9}">
      <dgm:prSet/>
      <dgm:spPr/>
      <dgm:t>
        <a:bodyPr/>
        <a:lstStyle/>
        <a:p>
          <a:endParaRPr lang="en-US" sz="2400"/>
        </a:p>
      </dgm:t>
    </dgm:pt>
    <dgm:pt modelId="{8AD5EE27-8C6B-4411-A01F-413F029A4A7E}">
      <dgm:prSet phldrT="[Text]" custT="1"/>
      <dgm:spPr/>
      <dgm:t>
        <a:bodyPr/>
        <a:lstStyle/>
        <a:p>
          <a:r>
            <a:rPr lang="en-US" sz="900" dirty="0"/>
            <a:t>Time of </a:t>
          </a:r>
          <a:r>
            <a:rPr lang="pl-PL" sz="900" dirty="0"/>
            <a:t>Resolution / </a:t>
          </a:r>
          <a:r>
            <a:rPr lang="pl-PL" sz="900" dirty="0" err="1"/>
            <a:t>Closure</a:t>
          </a:r>
          <a:endParaRPr lang="en-US" sz="900" dirty="0"/>
        </a:p>
      </dgm:t>
    </dgm:pt>
    <dgm:pt modelId="{980F3E16-E59B-4109-BDEF-69DABD5B2FFB}" type="parTrans" cxnId="{9FB4B8C5-3F8A-43D0-BCA5-7524679AD355}">
      <dgm:prSet/>
      <dgm:spPr/>
      <dgm:t>
        <a:bodyPr/>
        <a:lstStyle/>
        <a:p>
          <a:endParaRPr lang="en-US" sz="2400"/>
        </a:p>
      </dgm:t>
    </dgm:pt>
    <dgm:pt modelId="{A6C721DD-3A4A-4200-8929-7C4D27D5EF2A}" type="sibTrans" cxnId="{9FB4B8C5-3F8A-43D0-BCA5-7524679AD355}">
      <dgm:prSet/>
      <dgm:spPr/>
      <dgm:t>
        <a:bodyPr/>
        <a:lstStyle/>
        <a:p>
          <a:endParaRPr lang="en-US" sz="2400"/>
        </a:p>
      </dgm:t>
    </dgm:pt>
    <dgm:pt modelId="{79707B2C-97C3-4409-86C4-B088FED1E3B4}">
      <dgm:prSet phldrT="[Text]" custT="1"/>
      <dgm:spPr/>
      <dgm:t>
        <a:bodyPr/>
        <a:lstStyle/>
        <a:p>
          <a:r>
            <a:rPr lang="pl-PL" sz="900" dirty="0"/>
            <a:t>Time of Notification</a:t>
          </a:r>
          <a:endParaRPr lang="en-US" sz="900" dirty="0"/>
        </a:p>
      </dgm:t>
    </dgm:pt>
    <dgm:pt modelId="{97660CC2-AFB0-450D-AC4E-AF85D87A3D77}" type="parTrans" cxnId="{F113C6CC-F819-494A-838F-AFB40C1D4564}">
      <dgm:prSet/>
      <dgm:spPr/>
      <dgm:t>
        <a:bodyPr/>
        <a:lstStyle/>
        <a:p>
          <a:endParaRPr lang="en-US" sz="2400"/>
        </a:p>
      </dgm:t>
    </dgm:pt>
    <dgm:pt modelId="{066217A5-203B-4211-BD5A-ED7011A3F518}" type="sibTrans" cxnId="{F113C6CC-F819-494A-838F-AFB40C1D4564}">
      <dgm:prSet/>
      <dgm:spPr/>
      <dgm:t>
        <a:bodyPr/>
        <a:lstStyle/>
        <a:p>
          <a:endParaRPr lang="en-US" sz="2400"/>
        </a:p>
      </dgm:t>
    </dgm:pt>
    <dgm:pt modelId="{3B711174-2FC2-4993-A4F2-835039E3AA35}">
      <dgm:prSet phldrT="[Text]" custT="1"/>
      <dgm:spPr/>
      <dgm:t>
        <a:bodyPr/>
        <a:lstStyle/>
        <a:p>
          <a:r>
            <a:rPr lang="pl-PL" sz="900" dirty="0"/>
            <a:t>Time of First </a:t>
          </a:r>
          <a:r>
            <a:rPr lang="pl-PL" sz="900" dirty="0" err="1"/>
            <a:t>Response</a:t>
          </a:r>
          <a:endParaRPr lang="en-US" sz="900" dirty="0"/>
        </a:p>
      </dgm:t>
    </dgm:pt>
    <dgm:pt modelId="{4182E0F7-ED41-4E38-9DD4-F2EFDE25F7A1}" type="parTrans" cxnId="{564D6B16-9626-4586-953B-39CD71390B26}">
      <dgm:prSet/>
      <dgm:spPr/>
      <dgm:t>
        <a:bodyPr/>
        <a:lstStyle/>
        <a:p>
          <a:endParaRPr lang="en-US" sz="2400"/>
        </a:p>
      </dgm:t>
    </dgm:pt>
    <dgm:pt modelId="{01195CAA-9BEE-48FE-8B9D-E77E2750AE18}" type="sibTrans" cxnId="{564D6B16-9626-4586-953B-39CD71390B26}">
      <dgm:prSet/>
      <dgm:spPr/>
      <dgm:t>
        <a:bodyPr/>
        <a:lstStyle/>
        <a:p>
          <a:endParaRPr lang="en-US" sz="2400"/>
        </a:p>
      </dgm:t>
    </dgm:pt>
    <dgm:pt modelId="{DBC47273-8E07-4E93-A1AE-E77C743D66F3}">
      <dgm:prSet phldrT="[Text]" custT="1"/>
      <dgm:spPr/>
      <dgm:t>
        <a:bodyPr/>
        <a:lstStyle/>
        <a:p>
          <a:r>
            <a:rPr lang="pl-PL" sz="900" dirty="0"/>
            <a:t>Time of </a:t>
          </a:r>
          <a:r>
            <a:rPr lang="pl-PL" sz="900" dirty="0" err="1"/>
            <a:t>Containment</a:t>
          </a:r>
          <a:r>
            <a:rPr lang="pl-PL" sz="900" dirty="0"/>
            <a:t> </a:t>
          </a:r>
          <a:r>
            <a:rPr lang="pl-PL" sz="900" dirty="0" err="1"/>
            <a:t>Submission</a:t>
          </a:r>
          <a:r>
            <a:rPr lang="pl-PL" sz="900" dirty="0"/>
            <a:t> / </a:t>
          </a:r>
          <a:r>
            <a:rPr lang="pl-PL" sz="900" dirty="0" err="1"/>
            <a:t>Completion</a:t>
          </a:r>
          <a:endParaRPr lang="en-US" sz="900" dirty="0"/>
        </a:p>
      </dgm:t>
    </dgm:pt>
    <dgm:pt modelId="{2FE378E8-9201-40D9-85E4-0FD848DF8875}" type="parTrans" cxnId="{C5BDA710-FCB9-4E9D-9DA0-7042C3F5A7E7}">
      <dgm:prSet/>
      <dgm:spPr/>
      <dgm:t>
        <a:bodyPr/>
        <a:lstStyle/>
        <a:p>
          <a:endParaRPr lang="en-US" sz="2400"/>
        </a:p>
      </dgm:t>
    </dgm:pt>
    <dgm:pt modelId="{43962923-7864-4CF1-89F0-2ECC172FD65C}" type="sibTrans" cxnId="{C5BDA710-FCB9-4E9D-9DA0-7042C3F5A7E7}">
      <dgm:prSet/>
      <dgm:spPr/>
      <dgm:t>
        <a:bodyPr/>
        <a:lstStyle/>
        <a:p>
          <a:endParaRPr lang="en-US" sz="2400"/>
        </a:p>
      </dgm:t>
    </dgm:pt>
    <dgm:pt modelId="{4AF87DDF-E002-4D52-AED2-18EEFD7DC449}">
      <dgm:prSet phldrT="[Text]" custT="1"/>
      <dgm:spPr/>
      <dgm:t>
        <a:bodyPr/>
        <a:lstStyle/>
        <a:p>
          <a:r>
            <a:rPr lang="en-US" sz="900" dirty="0"/>
            <a:t>Time of Remediation Submission</a:t>
          </a:r>
          <a:r>
            <a:rPr lang="pl-PL" sz="900" dirty="0"/>
            <a:t> / </a:t>
          </a:r>
          <a:r>
            <a:rPr lang="pl-PL" sz="900" dirty="0" err="1"/>
            <a:t>Completion</a:t>
          </a:r>
          <a:endParaRPr lang="en-US" sz="900" dirty="0"/>
        </a:p>
      </dgm:t>
    </dgm:pt>
    <dgm:pt modelId="{C21786A6-2432-40AB-B87A-CC9C8E6A73E2}" type="parTrans" cxnId="{D9AF2971-9F21-48D2-9315-DC5F0E0F0173}">
      <dgm:prSet/>
      <dgm:spPr/>
      <dgm:t>
        <a:bodyPr/>
        <a:lstStyle/>
        <a:p>
          <a:endParaRPr lang="en-US" sz="2400"/>
        </a:p>
      </dgm:t>
    </dgm:pt>
    <dgm:pt modelId="{3BB18C67-A9C7-466F-B527-4AD092405CB5}" type="sibTrans" cxnId="{D9AF2971-9F21-48D2-9315-DC5F0E0F0173}">
      <dgm:prSet/>
      <dgm:spPr/>
      <dgm:t>
        <a:bodyPr/>
        <a:lstStyle/>
        <a:p>
          <a:endParaRPr lang="en-US" sz="2400"/>
        </a:p>
      </dgm:t>
    </dgm:pt>
    <dgm:pt modelId="{70508303-33F7-44C9-BFCB-D8C5FEC043D9}" type="pres">
      <dgm:prSet presAssocID="{5D16DCEA-34B8-4F03-8159-FCC9E7BFE65D}" presName="Name0" presStyleCnt="0">
        <dgm:presLayoutVars>
          <dgm:dir/>
          <dgm:resizeHandles val="exact"/>
        </dgm:presLayoutVars>
      </dgm:prSet>
      <dgm:spPr/>
    </dgm:pt>
    <dgm:pt modelId="{231F0254-5FED-46F7-BBFD-D91D9080EC7D}" type="pres">
      <dgm:prSet presAssocID="{5D16DCEA-34B8-4F03-8159-FCC9E7BFE65D}" presName="arrow" presStyleLbl="bgShp" presStyleIdx="0" presStyleCnt="1"/>
      <dgm:spPr>
        <a:solidFill>
          <a:schemeClr val="bg2">
            <a:lumMod val="90000"/>
          </a:schemeClr>
        </a:solidFill>
        <a:ln>
          <a:solidFill>
            <a:schemeClr val="accent6">
              <a:lumMod val="75000"/>
            </a:schemeClr>
          </a:solidFill>
        </a:ln>
      </dgm:spPr>
    </dgm:pt>
    <dgm:pt modelId="{96985C39-C425-4F3F-AC21-5F91161A11B2}" type="pres">
      <dgm:prSet presAssocID="{5D16DCEA-34B8-4F03-8159-FCC9E7BFE65D}" presName="points" presStyleCnt="0"/>
      <dgm:spPr/>
    </dgm:pt>
    <dgm:pt modelId="{54442ADA-9AFD-4BB1-9A8E-C33971AF64DE}" type="pres">
      <dgm:prSet presAssocID="{33EE4E55-6525-401A-A6DB-0372F7528C4A}" presName="compositeA" presStyleCnt="0"/>
      <dgm:spPr/>
    </dgm:pt>
    <dgm:pt modelId="{66AFEDFC-9ED0-4ACF-856E-73211B182D09}" type="pres">
      <dgm:prSet presAssocID="{33EE4E55-6525-401A-A6DB-0372F7528C4A}" presName="textA" presStyleLbl="revTx" presStyleIdx="0" presStyleCnt="7">
        <dgm:presLayoutVars>
          <dgm:bulletEnabled val="1"/>
        </dgm:presLayoutVars>
      </dgm:prSet>
      <dgm:spPr/>
    </dgm:pt>
    <dgm:pt modelId="{EBCD8276-5F65-4403-9B48-6F5D7F3914E6}" type="pres">
      <dgm:prSet presAssocID="{33EE4E55-6525-401A-A6DB-0372F7528C4A}" presName="circleA" presStyleLbl="node1" presStyleIdx="0" presStyleCnt="7"/>
      <dgm:spPr>
        <a:solidFill>
          <a:schemeClr val="accent6">
            <a:lumMod val="50000"/>
          </a:schemeClr>
        </a:solidFill>
      </dgm:spPr>
    </dgm:pt>
    <dgm:pt modelId="{D8C94050-7237-4395-907A-7DFBB8046C2F}" type="pres">
      <dgm:prSet presAssocID="{33EE4E55-6525-401A-A6DB-0372F7528C4A}" presName="spaceA" presStyleCnt="0"/>
      <dgm:spPr/>
    </dgm:pt>
    <dgm:pt modelId="{581AC3BE-AC33-4690-993B-941235962B96}" type="pres">
      <dgm:prSet presAssocID="{41FADF77-A230-4301-9E50-443D26C1CC2C}" presName="space" presStyleCnt="0"/>
      <dgm:spPr/>
    </dgm:pt>
    <dgm:pt modelId="{76C85E44-1CF3-4788-B1C6-175D2E65FFFE}" type="pres">
      <dgm:prSet presAssocID="{8C0A539A-65AA-4294-8F65-427FF9B4321D}" presName="compositeB" presStyleCnt="0"/>
      <dgm:spPr/>
    </dgm:pt>
    <dgm:pt modelId="{FE5BAF5F-8A33-435C-BFA7-77A2EE25682D}" type="pres">
      <dgm:prSet presAssocID="{8C0A539A-65AA-4294-8F65-427FF9B4321D}" presName="textB" presStyleLbl="revTx" presStyleIdx="1" presStyleCnt="7">
        <dgm:presLayoutVars>
          <dgm:bulletEnabled val="1"/>
        </dgm:presLayoutVars>
      </dgm:prSet>
      <dgm:spPr/>
    </dgm:pt>
    <dgm:pt modelId="{399274E7-5C26-472F-9BB0-DB6AED8299EA}" type="pres">
      <dgm:prSet presAssocID="{8C0A539A-65AA-4294-8F65-427FF9B4321D}" presName="circleB" presStyleLbl="node1" presStyleIdx="1" presStyleCnt="7"/>
      <dgm:spPr>
        <a:solidFill>
          <a:schemeClr val="accent6">
            <a:lumMod val="50000"/>
          </a:schemeClr>
        </a:solidFill>
      </dgm:spPr>
    </dgm:pt>
    <dgm:pt modelId="{F14872CB-40F5-4EF7-9FE4-84FC5960834A}" type="pres">
      <dgm:prSet presAssocID="{8C0A539A-65AA-4294-8F65-427FF9B4321D}" presName="spaceB" presStyleCnt="0"/>
      <dgm:spPr/>
    </dgm:pt>
    <dgm:pt modelId="{02E1C397-10D6-4A43-802F-3DC7CB84EAB2}" type="pres">
      <dgm:prSet presAssocID="{BC3156A8-1F44-4CC2-869B-4F1A01CDCBDD}" presName="space" presStyleCnt="0"/>
      <dgm:spPr/>
    </dgm:pt>
    <dgm:pt modelId="{688D8BDC-6942-41AA-B7B5-165550C4347B}" type="pres">
      <dgm:prSet presAssocID="{79707B2C-97C3-4409-86C4-B088FED1E3B4}" presName="compositeA" presStyleCnt="0"/>
      <dgm:spPr/>
    </dgm:pt>
    <dgm:pt modelId="{A5B26D4A-C453-45A7-B3D4-77F748EB17C3}" type="pres">
      <dgm:prSet presAssocID="{79707B2C-97C3-4409-86C4-B088FED1E3B4}" presName="textA" presStyleLbl="revTx" presStyleIdx="2" presStyleCnt="7">
        <dgm:presLayoutVars>
          <dgm:bulletEnabled val="1"/>
        </dgm:presLayoutVars>
      </dgm:prSet>
      <dgm:spPr/>
    </dgm:pt>
    <dgm:pt modelId="{9976CD4F-FCC5-470A-B5E2-B03D29489989}" type="pres">
      <dgm:prSet presAssocID="{79707B2C-97C3-4409-86C4-B088FED1E3B4}" presName="circleA" presStyleLbl="node1" presStyleIdx="2" presStyleCnt="7"/>
      <dgm:spPr>
        <a:solidFill>
          <a:schemeClr val="accent6">
            <a:lumMod val="50000"/>
          </a:schemeClr>
        </a:solidFill>
      </dgm:spPr>
    </dgm:pt>
    <dgm:pt modelId="{A82AA401-31FF-4F9B-9D71-6FC7FEF30380}" type="pres">
      <dgm:prSet presAssocID="{79707B2C-97C3-4409-86C4-B088FED1E3B4}" presName="spaceA" presStyleCnt="0"/>
      <dgm:spPr/>
    </dgm:pt>
    <dgm:pt modelId="{3D247E87-C6CE-4594-BD9B-AEE49528B671}" type="pres">
      <dgm:prSet presAssocID="{066217A5-203B-4211-BD5A-ED7011A3F518}" presName="space" presStyleCnt="0"/>
      <dgm:spPr/>
    </dgm:pt>
    <dgm:pt modelId="{36813BB8-57FE-456C-8749-EFE366BA224B}" type="pres">
      <dgm:prSet presAssocID="{3B711174-2FC2-4993-A4F2-835039E3AA35}" presName="compositeB" presStyleCnt="0"/>
      <dgm:spPr/>
    </dgm:pt>
    <dgm:pt modelId="{23AF9468-983C-4044-9F6F-556832CF6B26}" type="pres">
      <dgm:prSet presAssocID="{3B711174-2FC2-4993-A4F2-835039E3AA35}" presName="textB" presStyleLbl="revTx" presStyleIdx="3" presStyleCnt="7">
        <dgm:presLayoutVars>
          <dgm:bulletEnabled val="1"/>
        </dgm:presLayoutVars>
      </dgm:prSet>
      <dgm:spPr/>
    </dgm:pt>
    <dgm:pt modelId="{0954C0F7-689B-4125-B4C2-BF5BE41F8CE2}" type="pres">
      <dgm:prSet presAssocID="{3B711174-2FC2-4993-A4F2-835039E3AA35}" presName="circleB" presStyleLbl="node1" presStyleIdx="3" presStyleCnt="7"/>
      <dgm:spPr>
        <a:solidFill>
          <a:schemeClr val="accent6">
            <a:lumMod val="50000"/>
          </a:schemeClr>
        </a:solidFill>
      </dgm:spPr>
    </dgm:pt>
    <dgm:pt modelId="{978E453D-5104-413E-93DD-6495861DBA0A}" type="pres">
      <dgm:prSet presAssocID="{3B711174-2FC2-4993-A4F2-835039E3AA35}" presName="spaceB" presStyleCnt="0"/>
      <dgm:spPr/>
    </dgm:pt>
    <dgm:pt modelId="{A6D5DF5B-7983-44AE-8A47-85FA5802AA45}" type="pres">
      <dgm:prSet presAssocID="{01195CAA-9BEE-48FE-8B9D-E77E2750AE18}" presName="space" presStyleCnt="0"/>
      <dgm:spPr/>
    </dgm:pt>
    <dgm:pt modelId="{937DD2F6-B83E-446C-9DD9-AA79625A0A49}" type="pres">
      <dgm:prSet presAssocID="{DBC47273-8E07-4E93-A1AE-E77C743D66F3}" presName="compositeA" presStyleCnt="0"/>
      <dgm:spPr/>
    </dgm:pt>
    <dgm:pt modelId="{CB74056C-0D88-40EF-B6D2-B4B29543FF73}" type="pres">
      <dgm:prSet presAssocID="{DBC47273-8E07-4E93-A1AE-E77C743D66F3}" presName="textA" presStyleLbl="revTx" presStyleIdx="4" presStyleCnt="7">
        <dgm:presLayoutVars>
          <dgm:bulletEnabled val="1"/>
        </dgm:presLayoutVars>
      </dgm:prSet>
      <dgm:spPr/>
    </dgm:pt>
    <dgm:pt modelId="{FF669F28-240F-43A1-9692-D66EAA81CF93}" type="pres">
      <dgm:prSet presAssocID="{DBC47273-8E07-4E93-A1AE-E77C743D66F3}" presName="circleA" presStyleLbl="node1" presStyleIdx="4" presStyleCnt="7"/>
      <dgm:spPr>
        <a:solidFill>
          <a:schemeClr val="accent6">
            <a:lumMod val="50000"/>
          </a:schemeClr>
        </a:solidFill>
      </dgm:spPr>
    </dgm:pt>
    <dgm:pt modelId="{611A014A-C7C7-4D0D-9832-DE124F4EA62D}" type="pres">
      <dgm:prSet presAssocID="{DBC47273-8E07-4E93-A1AE-E77C743D66F3}" presName="spaceA" presStyleCnt="0"/>
      <dgm:spPr/>
    </dgm:pt>
    <dgm:pt modelId="{88D93BA4-BE7C-4FC6-9A2C-FEEA6BF69A7C}" type="pres">
      <dgm:prSet presAssocID="{43962923-7864-4CF1-89F0-2ECC172FD65C}" presName="space" presStyleCnt="0"/>
      <dgm:spPr/>
    </dgm:pt>
    <dgm:pt modelId="{7A723AB8-A127-479B-BBB6-5864EC8D03D1}" type="pres">
      <dgm:prSet presAssocID="{4AF87DDF-E002-4D52-AED2-18EEFD7DC449}" presName="compositeB" presStyleCnt="0"/>
      <dgm:spPr/>
    </dgm:pt>
    <dgm:pt modelId="{D2275768-7415-484C-987F-80B20AE3B45B}" type="pres">
      <dgm:prSet presAssocID="{4AF87DDF-E002-4D52-AED2-18EEFD7DC449}" presName="textB" presStyleLbl="revTx" presStyleIdx="5" presStyleCnt="7">
        <dgm:presLayoutVars>
          <dgm:bulletEnabled val="1"/>
        </dgm:presLayoutVars>
      </dgm:prSet>
      <dgm:spPr/>
    </dgm:pt>
    <dgm:pt modelId="{188E3355-D350-409D-8909-D0E9EEB569B0}" type="pres">
      <dgm:prSet presAssocID="{4AF87DDF-E002-4D52-AED2-18EEFD7DC449}" presName="circleB" presStyleLbl="node1" presStyleIdx="5" presStyleCnt="7"/>
      <dgm:spPr>
        <a:solidFill>
          <a:schemeClr val="accent6">
            <a:lumMod val="50000"/>
          </a:schemeClr>
        </a:solidFill>
      </dgm:spPr>
    </dgm:pt>
    <dgm:pt modelId="{C3C04B5A-D0B3-46E8-8F61-58DEFA1FD62D}" type="pres">
      <dgm:prSet presAssocID="{4AF87DDF-E002-4D52-AED2-18EEFD7DC449}" presName="spaceB" presStyleCnt="0"/>
      <dgm:spPr/>
    </dgm:pt>
    <dgm:pt modelId="{C652DEA2-23DC-43E2-8E13-A895465B7527}" type="pres">
      <dgm:prSet presAssocID="{3BB18C67-A9C7-466F-B527-4AD092405CB5}" presName="space" presStyleCnt="0"/>
      <dgm:spPr/>
    </dgm:pt>
    <dgm:pt modelId="{B09F39B7-23E7-47D8-B7F1-FA57A44782FB}" type="pres">
      <dgm:prSet presAssocID="{8AD5EE27-8C6B-4411-A01F-413F029A4A7E}" presName="compositeA" presStyleCnt="0"/>
      <dgm:spPr/>
    </dgm:pt>
    <dgm:pt modelId="{4088F34E-84EF-457A-8DF2-E27868B6293F}" type="pres">
      <dgm:prSet presAssocID="{8AD5EE27-8C6B-4411-A01F-413F029A4A7E}" presName="textA" presStyleLbl="revTx" presStyleIdx="6" presStyleCnt="7">
        <dgm:presLayoutVars>
          <dgm:bulletEnabled val="1"/>
        </dgm:presLayoutVars>
      </dgm:prSet>
      <dgm:spPr/>
    </dgm:pt>
    <dgm:pt modelId="{95090616-CC73-4313-8B82-038AC9220650}" type="pres">
      <dgm:prSet presAssocID="{8AD5EE27-8C6B-4411-A01F-413F029A4A7E}" presName="circleA" presStyleLbl="node1" presStyleIdx="6" presStyleCnt="7"/>
      <dgm:spPr>
        <a:solidFill>
          <a:schemeClr val="accent6">
            <a:lumMod val="50000"/>
          </a:schemeClr>
        </a:solidFill>
      </dgm:spPr>
    </dgm:pt>
    <dgm:pt modelId="{BBC03C3E-798A-4757-AF53-2CC56CA222F7}" type="pres">
      <dgm:prSet presAssocID="{8AD5EE27-8C6B-4411-A01F-413F029A4A7E}" presName="spaceA" presStyleCnt="0"/>
      <dgm:spPr/>
    </dgm:pt>
  </dgm:ptLst>
  <dgm:cxnLst>
    <dgm:cxn modelId="{C5BDA710-FCB9-4E9D-9DA0-7042C3F5A7E7}" srcId="{5D16DCEA-34B8-4F03-8159-FCC9E7BFE65D}" destId="{DBC47273-8E07-4E93-A1AE-E77C743D66F3}" srcOrd="4" destOrd="0" parTransId="{2FE378E8-9201-40D9-85E4-0FD848DF8875}" sibTransId="{43962923-7864-4CF1-89F0-2ECC172FD65C}"/>
    <dgm:cxn modelId="{564D6B16-9626-4586-953B-39CD71390B26}" srcId="{5D16DCEA-34B8-4F03-8159-FCC9E7BFE65D}" destId="{3B711174-2FC2-4993-A4F2-835039E3AA35}" srcOrd="3" destOrd="0" parTransId="{4182E0F7-ED41-4E38-9DD4-F2EFDE25F7A1}" sibTransId="{01195CAA-9BEE-48FE-8B9D-E77E2750AE18}"/>
    <dgm:cxn modelId="{674B4319-68CE-4E6D-9EB9-E91A784F94C5}" type="presOf" srcId="{33EE4E55-6525-401A-A6DB-0372F7528C4A}" destId="{66AFEDFC-9ED0-4ACF-856E-73211B182D09}" srcOrd="0" destOrd="0" presId="urn:microsoft.com/office/officeart/2005/8/layout/hProcess11"/>
    <dgm:cxn modelId="{8B4CE022-ED03-46C8-A414-172DE476F6FB}" type="presOf" srcId="{8C0A539A-65AA-4294-8F65-427FF9B4321D}" destId="{FE5BAF5F-8A33-435C-BFA7-77A2EE25682D}" srcOrd="0" destOrd="0" presId="urn:microsoft.com/office/officeart/2005/8/layout/hProcess11"/>
    <dgm:cxn modelId="{759B9128-4090-4D29-9402-69C3D1D1E4C8}" srcId="{5D16DCEA-34B8-4F03-8159-FCC9E7BFE65D}" destId="{33EE4E55-6525-401A-A6DB-0372F7528C4A}" srcOrd="0" destOrd="0" parTransId="{D9F70A4B-71F9-4EAE-B0ED-D47C6D3CE549}" sibTransId="{41FADF77-A230-4301-9E50-443D26C1CC2C}"/>
    <dgm:cxn modelId="{03C76760-53B9-4FD2-B800-2D9B5C1CBAA9}" srcId="{5D16DCEA-34B8-4F03-8159-FCC9E7BFE65D}" destId="{8C0A539A-65AA-4294-8F65-427FF9B4321D}" srcOrd="1" destOrd="0" parTransId="{B69C687D-2878-4D99-B89E-678D6BC24C5C}" sibTransId="{BC3156A8-1F44-4CC2-869B-4F1A01CDCBDD}"/>
    <dgm:cxn modelId="{22BB1266-3441-4368-A457-DE2CBBF01688}" type="presOf" srcId="{3B711174-2FC2-4993-A4F2-835039E3AA35}" destId="{23AF9468-983C-4044-9F6F-556832CF6B26}" srcOrd="0" destOrd="0" presId="urn:microsoft.com/office/officeart/2005/8/layout/hProcess11"/>
    <dgm:cxn modelId="{892A794C-B45C-4E1B-8C87-7AB87B00DFBD}" type="presOf" srcId="{79707B2C-97C3-4409-86C4-B088FED1E3B4}" destId="{A5B26D4A-C453-45A7-B3D4-77F748EB17C3}" srcOrd="0" destOrd="0" presId="urn:microsoft.com/office/officeart/2005/8/layout/hProcess11"/>
    <dgm:cxn modelId="{0F86DF6F-AEB1-4593-907C-818A5DC9C3DB}" type="presOf" srcId="{4AF87DDF-E002-4D52-AED2-18EEFD7DC449}" destId="{D2275768-7415-484C-987F-80B20AE3B45B}" srcOrd="0" destOrd="0" presId="urn:microsoft.com/office/officeart/2005/8/layout/hProcess11"/>
    <dgm:cxn modelId="{D9AF2971-9F21-48D2-9315-DC5F0E0F0173}" srcId="{5D16DCEA-34B8-4F03-8159-FCC9E7BFE65D}" destId="{4AF87DDF-E002-4D52-AED2-18EEFD7DC449}" srcOrd="5" destOrd="0" parTransId="{C21786A6-2432-40AB-B87A-CC9C8E6A73E2}" sibTransId="{3BB18C67-A9C7-466F-B527-4AD092405CB5}"/>
    <dgm:cxn modelId="{173424A0-F9A9-47AF-96B9-DBAAFCB331B1}" type="presOf" srcId="{DBC47273-8E07-4E93-A1AE-E77C743D66F3}" destId="{CB74056C-0D88-40EF-B6D2-B4B29543FF73}" srcOrd="0" destOrd="0" presId="urn:microsoft.com/office/officeart/2005/8/layout/hProcess11"/>
    <dgm:cxn modelId="{4610FAA1-B0BF-4ECC-80CD-C62208913964}" type="presOf" srcId="{5D16DCEA-34B8-4F03-8159-FCC9E7BFE65D}" destId="{70508303-33F7-44C9-BFCB-D8C5FEC043D9}" srcOrd="0" destOrd="0" presId="urn:microsoft.com/office/officeart/2005/8/layout/hProcess11"/>
    <dgm:cxn modelId="{9FB4B8C5-3F8A-43D0-BCA5-7524679AD355}" srcId="{5D16DCEA-34B8-4F03-8159-FCC9E7BFE65D}" destId="{8AD5EE27-8C6B-4411-A01F-413F029A4A7E}" srcOrd="6" destOrd="0" parTransId="{980F3E16-E59B-4109-BDEF-69DABD5B2FFB}" sibTransId="{A6C721DD-3A4A-4200-8929-7C4D27D5EF2A}"/>
    <dgm:cxn modelId="{F113C6CC-F819-494A-838F-AFB40C1D4564}" srcId="{5D16DCEA-34B8-4F03-8159-FCC9E7BFE65D}" destId="{79707B2C-97C3-4409-86C4-B088FED1E3B4}" srcOrd="2" destOrd="0" parTransId="{97660CC2-AFB0-450D-AC4E-AF85D87A3D77}" sibTransId="{066217A5-203B-4211-BD5A-ED7011A3F518}"/>
    <dgm:cxn modelId="{C3BEFFF7-6056-4933-AABD-358758468299}" type="presOf" srcId="{8AD5EE27-8C6B-4411-A01F-413F029A4A7E}" destId="{4088F34E-84EF-457A-8DF2-E27868B6293F}" srcOrd="0" destOrd="0" presId="urn:microsoft.com/office/officeart/2005/8/layout/hProcess11"/>
    <dgm:cxn modelId="{53A2A235-D800-42B8-A72E-8B171BE757AF}" type="presParOf" srcId="{70508303-33F7-44C9-BFCB-D8C5FEC043D9}" destId="{231F0254-5FED-46F7-BBFD-D91D9080EC7D}" srcOrd="0" destOrd="0" presId="urn:microsoft.com/office/officeart/2005/8/layout/hProcess11"/>
    <dgm:cxn modelId="{7042968B-1D69-4E68-8DC5-41CD23794F0A}" type="presParOf" srcId="{70508303-33F7-44C9-BFCB-D8C5FEC043D9}" destId="{96985C39-C425-4F3F-AC21-5F91161A11B2}" srcOrd="1" destOrd="0" presId="urn:microsoft.com/office/officeart/2005/8/layout/hProcess11"/>
    <dgm:cxn modelId="{7D92CFB5-9239-4D7C-90B9-19948FC1B567}" type="presParOf" srcId="{96985C39-C425-4F3F-AC21-5F91161A11B2}" destId="{54442ADA-9AFD-4BB1-9A8E-C33971AF64DE}" srcOrd="0" destOrd="0" presId="urn:microsoft.com/office/officeart/2005/8/layout/hProcess11"/>
    <dgm:cxn modelId="{0EEEB7D0-EB11-4577-BA92-43C0DB8C6E33}" type="presParOf" srcId="{54442ADA-9AFD-4BB1-9A8E-C33971AF64DE}" destId="{66AFEDFC-9ED0-4ACF-856E-73211B182D09}" srcOrd="0" destOrd="0" presId="urn:microsoft.com/office/officeart/2005/8/layout/hProcess11"/>
    <dgm:cxn modelId="{FC1ABC98-ECE9-430E-B9CE-EE537B015A2A}" type="presParOf" srcId="{54442ADA-9AFD-4BB1-9A8E-C33971AF64DE}" destId="{EBCD8276-5F65-4403-9B48-6F5D7F3914E6}" srcOrd="1" destOrd="0" presId="urn:microsoft.com/office/officeart/2005/8/layout/hProcess11"/>
    <dgm:cxn modelId="{57A8A684-EFB0-47C4-9EA2-85130C023ED3}" type="presParOf" srcId="{54442ADA-9AFD-4BB1-9A8E-C33971AF64DE}" destId="{D8C94050-7237-4395-907A-7DFBB8046C2F}" srcOrd="2" destOrd="0" presId="urn:microsoft.com/office/officeart/2005/8/layout/hProcess11"/>
    <dgm:cxn modelId="{E7492898-C7C3-4843-AB73-1E70C48E0EFA}" type="presParOf" srcId="{96985C39-C425-4F3F-AC21-5F91161A11B2}" destId="{581AC3BE-AC33-4690-993B-941235962B96}" srcOrd="1" destOrd="0" presId="urn:microsoft.com/office/officeart/2005/8/layout/hProcess11"/>
    <dgm:cxn modelId="{E418B076-4C44-4D64-8D4C-50FBA91F5334}" type="presParOf" srcId="{96985C39-C425-4F3F-AC21-5F91161A11B2}" destId="{76C85E44-1CF3-4788-B1C6-175D2E65FFFE}" srcOrd="2" destOrd="0" presId="urn:microsoft.com/office/officeart/2005/8/layout/hProcess11"/>
    <dgm:cxn modelId="{20B340C9-A6BA-4FD0-91D0-B59A58B3903A}" type="presParOf" srcId="{76C85E44-1CF3-4788-B1C6-175D2E65FFFE}" destId="{FE5BAF5F-8A33-435C-BFA7-77A2EE25682D}" srcOrd="0" destOrd="0" presId="urn:microsoft.com/office/officeart/2005/8/layout/hProcess11"/>
    <dgm:cxn modelId="{9BD87826-5D77-485D-9DA9-824D60D0DB4C}" type="presParOf" srcId="{76C85E44-1CF3-4788-B1C6-175D2E65FFFE}" destId="{399274E7-5C26-472F-9BB0-DB6AED8299EA}" srcOrd="1" destOrd="0" presId="urn:microsoft.com/office/officeart/2005/8/layout/hProcess11"/>
    <dgm:cxn modelId="{640A136F-8204-4CD0-A1C1-53A8AA908534}" type="presParOf" srcId="{76C85E44-1CF3-4788-B1C6-175D2E65FFFE}" destId="{F14872CB-40F5-4EF7-9FE4-84FC5960834A}" srcOrd="2" destOrd="0" presId="urn:microsoft.com/office/officeart/2005/8/layout/hProcess11"/>
    <dgm:cxn modelId="{13C9DB81-3730-4B4F-B482-510EF136BC70}" type="presParOf" srcId="{96985C39-C425-4F3F-AC21-5F91161A11B2}" destId="{02E1C397-10D6-4A43-802F-3DC7CB84EAB2}" srcOrd="3" destOrd="0" presId="urn:microsoft.com/office/officeart/2005/8/layout/hProcess11"/>
    <dgm:cxn modelId="{6D6D8B1D-F471-4D25-A6B8-7B800B655161}" type="presParOf" srcId="{96985C39-C425-4F3F-AC21-5F91161A11B2}" destId="{688D8BDC-6942-41AA-B7B5-165550C4347B}" srcOrd="4" destOrd="0" presId="urn:microsoft.com/office/officeart/2005/8/layout/hProcess11"/>
    <dgm:cxn modelId="{D2DEE6FC-1060-41C5-B89C-B9B9F550DACA}" type="presParOf" srcId="{688D8BDC-6942-41AA-B7B5-165550C4347B}" destId="{A5B26D4A-C453-45A7-B3D4-77F748EB17C3}" srcOrd="0" destOrd="0" presId="urn:microsoft.com/office/officeart/2005/8/layout/hProcess11"/>
    <dgm:cxn modelId="{357E24A3-168E-41A6-B981-73DB83DB2E56}" type="presParOf" srcId="{688D8BDC-6942-41AA-B7B5-165550C4347B}" destId="{9976CD4F-FCC5-470A-B5E2-B03D29489989}" srcOrd="1" destOrd="0" presId="urn:microsoft.com/office/officeart/2005/8/layout/hProcess11"/>
    <dgm:cxn modelId="{01597FB8-CF80-4569-93A3-7669AAA3B0F1}" type="presParOf" srcId="{688D8BDC-6942-41AA-B7B5-165550C4347B}" destId="{A82AA401-31FF-4F9B-9D71-6FC7FEF30380}" srcOrd="2" destOrd="0" presId="urn:microsoft.com/office/officeart/2005/8/layout/hProcess11"/>
    <dgm:cxn modelId="{02FB76FE-120A-4C8F-B522-A648C35F41EA}" type="presParOf" srcId="{96985C39-C425-4F3F-AC21-5F91161A11B2}" destId="{3D247E87-C6CE-4594-BD9B-AEE49528B671}" srcOrd="5" destOrd="0" presId="urn:microsoft.com/office/officeart/2005/8/layout/hProcess11"/>
    <dgm:cxn modelId="{D54E6ECA-B58E-403D-8ABE-E470DA16310B}" type="presParOf" srcId="{96985C39-C425-4F3F-AC21-5F91161A11B2}" destId="{36813BB8-57FE-456C-8749-EFE366BA224B}" srcOrd="6" destOrd="0" presId="urn:microsoft.com/office/officeart/2005/8/layout/hProcess11"/>
    <dgm:cxn modelId="{61BA2434-1E15-4BF4-A289-A5E9CA856905}" type="presParOf" srcId="{36813BB8-57FE-456C-8749-EFE366BA224B}" destId="{23AF9468-983C-4044-9F6F-556832CF6B26}" srcOrd="0" destOrd="0" presId="urn:microsoft.com/office/officeart/2005/8/layout/hProcess11"/>
    <dgm:cxn modelId="{6E85F16B-CA2C-47DA-BA52-0A27DD719110}" type="presParOf" srcId="{36813BB8-57FE-456C-8749-EFE366BA224B}" destId="{0954C0F7-689B-4125-B4C2-BF5BE41F8CE2}" srcOrd="1" destOrd="0" presId="urn:microsoft.com/office/officeart/2005/8/layout/hProcess11"/>
    <dgm:cxn modelId="{FFE1DB16-09AF-418C-811B-2FFE5FB6A5E0}" type="presParOf" srcId="{36813BB8-57FE-456C-8749-EFE366BA224B}" destId="{978E453D-5104-413E-93DD-6495861DBA0A}" srcOrd="2" destOrd="0" presId="urn:microsoft.com/office/officeart/2005/8/layout/hProcess11"/>
    <dgm:cxn modelId="{74C7E533-DC21-46A0-8AD2-292BE92B2A32}" type="presParOf" srcId="{96985C39-C425-4F3F-AC21-5F91161A11B2}" destId="{A6D5DF5B-7983-44AE-8A47-85FA5802AA45}" srcOrd="7" destOrd="0" presId="urn:microsoft.com/office/officeart/2005/8/layout/hProcess11"/>
    <dgm:cxn modelId="{149404E1-125F-491C-BE87-16292BE55900}" type="presParOf" srcId="{96985C39-C425-4F3F-AC21-5F91161A11B2}" destId="{937DD2F6-B83E-446C-9DD9-AA79625A0A49}" srcOrd="8" destOrd="0" presId="urn:microsoft.com/office/officeart/2005/8/layout/hProcess11"/>
    <dgm:cxn modelId="{D8065689-FD8E-4947-9195-691A68D609B4}" type="presParOf" srcId="{937DD2F6-B83E-446C-9DD9-AA79625A0A49}" destId="{CB74056C-0D88-40EF-B6D2-B4B29543FF73}" srcOrd="0" destOrd="0" presId="urn:microsoft.com/office/officeart/2005/8/layout/hProcess11"/>
    <dgm:cxn modelId="{6D27F590-E441-4FD7-8D47-22FD13E11F14}" type="presParOf" srcId="{937DD2F6-B83E-446C-9DD9-AA79625A0A49}" destId="{FF669F28-240F-43A1-9692-D66EAA81CF93}" srcOrd="1" destOrd="0" presId="urn:microsoft.com/office/officeart/2005/8/layout/hProcess11"/>
    <dgm:cxn modelId="{05C00A1A-ACFA-4F1A-9EA6-77B3930137A2}" type="presParOf" srcId="{937DD2F6-B83E-446C-9DD9-AA79625A0A49}" destId="{611A014A-C7C7-4D0D-9832-DE124F4EA62D}" srcOrd="2" destOrd="0" presId="urn:microsoft.com/office/officeart/2005/8/layout/hProcess11"/>
    <dgm:cxn modelId="{D5E97D8A-30EB-47EA-9CE7-F6F42E1A2666}" type="presParOf" srcId="{96985C39-C425-4F3F-AC21-5F91161A11B2}" destId="{88D93BA4-BE7C-4FC6-9A2C-FEEA6BF69A7C}" srcOrd="9" destOrd="0" presId="urn:microsoft.com/office/officeart/2005/8/layout/hProcess11"/>
    <dgm:cxn modelId="{606FD042-6F40-4E37-BDBE-FFA8CD64A55B}" type="presParOf" srcId="{96985C39-C425-4F3F-AC21-5F91161A11B2}" destId="{7A723AB8-A127-479B-BBB6-5864EC8D03D1}" srcOrd="10" destOrd="0" presId="urn:microsoft.com/office/officeart/2005/8/layout/hProcess11"/>
    <dgm:cxn modelId="{CA982807-5F1D-4384-A826-9901856DEEAE}" type="presParOf" srcId="{7A723AB8-A127-479B-BBB6-5864EC8D03D1}" destId="{D2275768-7415-484C-987F-80B20AE3B45B}" srcOrd="0" destOrd="0" presId="urn:microsoft.com/office/officeart/2005/8/layout/hProcess11"/>
    <dgm:cxn modelId="{F6F954CA-8DC6-4200-A41E-EF9DD79AE481}" type="presParOf" srcId="{7A723AB8-A127-479B-BBB6-5864EC8D03D1}" destId="{188E3355-D350-409D-8909-D0E9EEB569B0}" srcOrd="1" destOrd="0" presId="urn:microsoft.com/office/officeart/2005/8/layout/hProcess11"/>
    <dgm:cxn modelId="{BA99F045-F0AF-49D6-A853-021D36D9D52C}" type="presParOf" srcId="{7A723AB8-A127-479B-BBB6-5864EC8D03D1}" destId="{C3C04B5A-D0B3-46E8-8F61-58DEFA1FD62D}" srcOrd="2" destOrd="0" presId="urn:microsoft.com/office/officeart/2005/8/layout/hProcess11"/>
    <dgm:cxn modelId="{AD8DD45A-CA0A-4B63-BCA1-B2C9D60B8C22}" type="presParOf" srcId="{96985C39-C425-4F3F-AC21-5F91161A11B2}" destId="{C652DEA2-23DC-43E2-8E13-A895465B7527}" srcOrd="11" destOrd="0" presId="urn:microsoft.com/office/officeart/2005/8/layout/hProcess11"/>
    <dgm:cxn modelId="{CD7D2662-7BCE-4200-A598-8BC3B645CD2C}" type="presParOf" srcId="{96985C39-C425-4F3F-AC21-5F91161A11B2}" destId="{B09F39B7-23E7-47D8-B7F1-FA57A44782FB}" srcOrd="12" destOrd="0" presId="urn:microsoft.com/office/officeart/2005/8/layout/hProcess11"/>
    <dgm:cxn modelId="{A42A0CBE-9150-42EC-9412-2E6798ADCFD4}" type="presParOf" srcId="{B09F39B7-23E7-47D8-B7F1-FA57A44782FB}" destId="{4088F34E-84EF-457A-8DF2-E27868B6293F}" srcOrd="0" destOrd="0" presId="urn:microsoft.com/office/officeart/2005/8/layout/hProcess11"/>
    <dgm:cxn modelId="{8404EFEB-663D-467F-BC90-15E5CF72F8F8}" type="presParOf" srcId="{B09F39B7-23E7-47D8-B7F1-FA57A44782FB}" destId="{95090616-CC73-4313-8B82-038AC9220650}" srcOrd="1" destOrd="0" presId="urn:microsoft.com/office/officeart/2005/8/layout/hProcess11"/>
    <dgm:cxn modelId="{79A45A45-F1E1-4930-AF1A-80DD7F5F893C}" type="presParOf" srcId="{B09F39B7-23E7-47D8-B7F1-FA57A44782FB}" destId="{BBC03C3E-798A-4757-AF53-2CC56CA222F7}"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3A49C-33B6-4A14-BDF5-FFFAB22AB0A7}">
      <dsp:nvSpPr>
        <dsp:cNvPr id="0" name=""/>
        <dsp:cNvSpPr/>
      </dsp:nvSpPr>
      <dsp:spPr>
        <a:xfrm>
          <a:off x="790" y="2064147"/>
          <a:ext cx="3400514" cy="4080617"/>
        </a:xfrm>
        <a:prstGeom prst="roundRect">
          <a:avLst>
            <a:gd name="adj" fmla="val 5000"/>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marL="0" lvl="0" indent="0" algn="r" defTabSz="711200">
            <a:lnSpc>
              <a:spcPct val="90000"/>
            </a:lnSpc>
            <a:spcBef>
              <a:spcPct val="0"/>
            </a:spcBef>
            <a:spcAft>
              <a:spcPct val="35000"/>
            </a:spcAft>
            <a:buNone/>
          </a:pPr>
          <a:r>
            <a:rPr lang="pl-PL" sz="1600" kern="1200" dirty="0"/>
            <a:t>Security Incident Timing Standard </a:t>
          </a:r>
          <a:endParaRPr lang="en-US" sz="1600" kern="1200" dirty="0"/>
        </a:p>
      </dsp:txBody>
      <dsp:txXfrm rot="16200000">
        <a:off x="-1332211" y="3397148"/>
        <a:ext cx="3346106" cy="680102"/>
      </dsp:txXfrm>
    </dsp:sp>
    <dsp:sp modelId="{AE2584F4-B766-4A1C-934F-8987E32AEB6C}">
      <dsp:nvSpPr>
        <dsp:cNvPr id="0" name=""/>
        <dsp:cNvSpPr/>
      </dsp:nvSpPr>
      <dsp:spPr>
        <a:xfrm>
          <a:off x="680893" y="2064147"/>
          <a:ext cx="2533383" cy="408061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marL="0" lvl="0" indent="0" algn="l" defTabSz="1377950">
            <a:lnSpc>
              <a:spcPct val="90000"/>
            </a:lnSpc>
            <a:spcBef>
              <a:spcPct val="0"/>
            </a:spcBef>
            <a:spcAft>
              <a:spcPct val="35000"/>
            </a:spcAft>
            <a:buNone/>
          </a:pPr>
          <a:r>
            <a:rPr lang="pl-PL" sz="3100" kern="1200" dirty="0"/>
            <a:t>We </a:t>
          </a:r>
          <a:r>
            <a:rPr lang="pl-PL" sz="3100" kern="1200" dirty="0" err="1"/>
            <a:t>need</a:t>
          </a:r>
          <a:r>
            <a:rPr lang="pl-PL" sz="3100" kern="1200" dirty="0"/>
            <a:t> to be </a:t>
          </a:r>
          <a:r>
            <a:rPr lang="pl-PL" sz="3100" kern="1200" dirty="0" err="1"/>
            <a:t>measuring</a:t>
          </a:r>
          <a:r>
            <a:rPr lang="pl-PL" sz="3100" kern="1200" dirty="0"/>
            <a:t> </a:t>
          </a:r>
          <a:r>
            <a:rPr lang="pl-PL" sz="3100" kern="1200" dirty="0" err="1"/>
            <a:t>efficacy</a:t>
          </a:r>
          <a:r>
            <a:rPr lang="pl-PL" sz="3100" kern="1200" dirty="0"/>
            <a:t> of:</a:t>
          </a:r>
          <a:endParaRPr lang="en-US" sz="3100" kern="1200" dirty="0"/>
        </a:p>
        <a:p>
          <a:pPr marL="228600" lvl="1" indent="-228600" algn="l" defTabSz="889000">
            <a:lnSpc>
              <a:spcPct val="90000"/>
            </a:lnSpc>
            <a:spcBef>
              <a:spcPct val="0"/>
            </a:spcBef>
            <a:spcAft>
              <a:spcPct val="15000"/>
            </a:spcAft>
            <a:buNone/>
          </a:pPr>
          <a:r>
            <a:rPr lang="pl-PL" sz="2000" kern="1200" dirty="0"/>
            <a:t>- Incident </a:t>
          </a:r>
          <a:r>
            <a:rPr lang="pl-PL" sz="2000" kern="1200" dirty="0" err="1"/>
            <a:t>Response</a:t>
          </a:r>
          <a:endParaRPr lang="pl-PL" sz="2000" kern="1200" dirty="0"/>
        </a:p>
        <a:p>
          <a:pPr marL="228600" lvl="1" indent="-228600" algn="l" defTabSz="889000">
            <a:lnSpc>
              <a:spcPct val="90000"/>
            </a:lnSpc>
            <a:spcBef>
              <a:spcPct val="0"/>
            </a:spcBef>
            <a:spcAft>
              <a:spcPct val="15000"/>
            </a:spcAft>
            <a:buNone/>
          </a:pPr>
          <a:r>
            <a:rPr lang="pl-PL" sz="2000" kern="1200" dirty="0"/>
            <a:t>-</a:t>
          </a:r>
          <a:r>
            <a:rPr lang="en-US" sz="2000" kern="1200" dirty="0"/>
            <a:t> Threat Detection</a:t>
          </a:r>
          <a:endParaRPr lang="pl-PL" sz="2000" kern="1200" dirty="0"/>
        </a:p>
        <a:p>
          <a:pPr marL="228600" lvl="1" indent="-228600" algn="l" defTabSz="889000">
            <a:lnSpc>
              <a:spcPct val="90000"/>
            </a:lnSpc>
            <a:spcBef>
              <a:spcPct val="0"/>
            </a:spcBef>
            <a:spcAft>
              <a:spcPct val="15000"/>
            </a:spcAft>
            <a:buNone/>
          </a:pPr>
          <a:r>
            <a:rPr lang="en-US" sz="2000" kern="1200" dirty="0"/>
            <a:t>- </a:t>
          </a:r>
          <a:r>
            <a:rPr lang="pl-PL" sz="2000" kern="1200" dirty="0"/>
            <a:t>CSIRT</a:t>
          </a:r>
          <a:r>
            <a:rPr lang="en-US" sz="2000" kern="1200" dirty="0"/>
            <a:t> services</a:t>
          </a:r>
          <a:endParaRPr lang="pl-PL" sz="2000" kern="1200" dirty="0"/>
        </a:p>
        <a:p>
          <a:pPr marL="0" lvl="0" indent="0" algn="l" defTabSz="889000">
            <a:lnSpc>
              <a:spcPct val="90000"/>
            </a:lnSpc>
            <a:spcBef>
              <a:spcPct val="0"/>
            </a:spcBef>
            <a:spcAft>
              <a:spcPct val="35000"/>
            </a:spcAft>
            <a:buNone/>
          </a:pPr>
          <a:r>
            <a:rPr lang="pl-PL" sz="2000" kern="1200" dirty="0"/>
            <a:t>- IT </a:t>
          </a:r>
          <a:r>
            <a:rPr lang="pl-PL" sz="2000" kern="1200" dirty="0" err="1"/>
            <a:t>partners</a:t>
          </a:r>
          <a:endParaRPr lang="pl-PL" sz="2000" kern="1200" dirty="0"/>
        </a:p>
        <a:p>
          <a:pPr marL="228600" lvl="1" indent="-228600" algn="l" defTabSz="889000">
            <a:lnSpc>
              <a:spcPct val="90000"/>
            </a:lnSpc>
            <a:spcBef>
              <a:spcPct val="0"/>
            </a:spcBef>
            <a:spcAft>
              <a:spcPct val="15000"/>
            </a:spcAft>
            <a:buNone/>
          </a:pPr>
          <a:r>
            <a:rPr lang="pl-PL" sz="2000" kern="1200" dirty="0"/>
            <a:t>- </a:t>
          </a:r>
          <a:r>
            <a:rPr lang="pl-PL" sz="2000" kern="1200" dirty="0" err="1"/>
            <a:t>Vendors</a:t>
          </a:r>
          <a:endParaRPr lang="pl-PL" sz="2000" kern="1200" dirty="0"/>
        </a:p>
        <a:p>
          <a:pPr marL="228600" lvl="1" indent="-228600" algn="l" defTabSz="889000">
            <a:lnSpc>
              <a:spcPct val="90000"/>
            </a:lnSpc>
            <a:spcBef>
              <a:spcPct val="0"/>
            </a:spcBef>
            <a:spcAft>
              <a:spcPct val="15000"/>
            </a:spcAft>
            <a:buNone/>
          </a:pPr>
          <a:r>
            <a:rPr lang="pl-PL" sz="2000" kern="1200" dirty="0"/>
            <a:t>- MSSP</a:t>
          </a:r>
        </a:p>
        <a:p>
          <a:pPr marL="228600" lvl="1" indent="-228600" algn="l" defTabSz="889000">
            <a:lnSpc>
              <a:spcPct val="90000"/>
            </a:lnSpc>
            <a:spcBef>
              <a:spcPct val="0"/>
            </a:spcBef>
            <a:spcAft>
              <a:spcPct val="15000"/>
            </a:spcAft>
            <a:buNone/>
          </a:pPr>
          <a:r>
            <a:rPr lang="pl-PL" sz="2000" kern="1200" dirty="0"/>
            <a:t>…</a:t>
          </a:r>
          <a:endParaRPr lang="pl-PL" sz="2400" kern="1200" dirty="0"/>
        </a:p>
      </dsp:txBody>
      <dsp:txXfrm>
        <a:off x="680893" y="2064147"/>
        <a:ext cx="2533383" cy="4080617"/>
      </dsp:txXfrm>
    </dsp:sp>
    <dsp:sp modelId="{7AE5A1BF-15DC-4F5F-BBD8-9BF27A01C60B}">
      <dsp:nvSpPr>
        <dsp:cNvPr id="0" name=""/>
        <dsp:cNvSpPr/>
      </dsp:nvSpPr>
      <dsp:spPr>
        <a:xfrm>
          <a:off x="3520322" y="2064147"/>
          <a:ext cx="3400514" cy="4080617"/>
        </a:xfrm>
        <a:prstGeom prst="roundRect">
          <a:avLst>
            <a:gd name="adj" fmla="val 5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marL="0" lvl="0" indent="0" algn="r" defTabSz="711200">
            <a:lnSpc>
              <a:spcPct val="90000"/>
            </a:lnSpc>
            <a:spcBef>
              <a:spcPct val="0"/>
            </a:spcBef>
            <a:spcAft>
              <a:spcPct val="35000"/>
            </a:spcAft>
            <a:buNone/>
          </a:pPr>
          <a:r>
            <a:rPr lang="pl-PL" sz="1600" kern="1200" dirty="0" err="1"/>
            <a:t>Benchmarking</a:t>
          </a:r>
          <a:r>
            <a:rPr lang="pl-PL" sz="1600" kern="1200" dirty="0"/>
            <a:t> of Timing </a:t>
          </a:r>
          <a:r>
            <a:rPr lang="pl-PL" sz="1600" kern="1200" dirty="0" err="1"/>
            <a:t>Metrics</a:t>
          </a:r>
          <a:endParaRPr lang="en-US" sz="1600" kern="1200" dirty="0"/>
        </a:p>
      </dsp:txBody>
      <dsp:txXfrm rot="16200000">
        <a:off x="2187321" y="3397148"/>
        <a:ext cx="3346106" cy="680102"/>
      </dsp:txXfrm>
    </dsp:sp>
    <dsp:sp modelId="{54C0FB85-8451-4F74-9CDA-8D0FB801CE7F}">
      <dsp:nvSpPr>
        <dsp:cNvPr id="0" name=""/>
        <dsp:cNvSpPr/>
      </dsp:nvSpPr>
      <dsp:spPr>
        <a:xfrm rot="5400000">
          <a:off x="3237405" y="5308171"/>
          <a:ext cx="599839" cy="510077"/>
        </a:xfrm>
        <a:prstGeom prst="flowChartExtra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9DE3459-CBE5-47F3-9D2A-D2F5CEC0DC7C}">
      <dsp:nvSpPr>
        <dsp:cNvPr id="0" name=""/>
        <dsp:cNvSpPr/>
      </dsp:nvSpPr>
      <dsp:spPr>
        <a:xfrm>
          <a:off x="4200425" y="2064147"/>
          <a:ext cx="2533383" cy="408061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None/>
          </a:pPr>
          <a:r>
            <a:rPr lang="pl-PL" sz="2700" kern="1200" dirty="0"/>
            <a:t>We want to be </a:t>
          </a:r>
          <a:r>
            <a:rPr lang="pl-PL" sz="2700" kern="1200" dirty="0" err="1"/>
            <a:t>able</a:t>
          </a:r>
          <a:r>
            <a:rPr lang="pl-PL" sz="2700" kern="1200" dirty="0"/>
            <a:t> to </a:t>
          </a:r>
          <a:r>
            <a:rPr lang="pl-PL" sz="2700" kern="1200" dirty="0" err="1"/>
            <a:t>say</a:t>
          </a:r>
          <a:r>
            <a:rPr lang="pl-PL" sz="2700" kern="1200" dirty="0"/>
            <a:t> </a:t>
          </a:r>
          <a:r>
            <a:rPr lang="pl-PL" sz="2700" kern="1200" dirty="0" err="1"/>
            <a:t>what</a:t>
          </a:r>
          <a:r>
            <a:rPr lang="pl-PL" sz="2700" kern="1200" dirty="0"/>
            <a:t> </a:t>
          </a:r>
          <a:r>
            <a:rPr lang="pl-PL" sz="2700" kern="1200" dirty="0" err="1"/>
            <a:t>is</a:t>
          </a:r>
          <a:r>
            <a:rPr lang="pl-PL" sz="2700" kern="1200" dirty="0"/>
            <a:t> „</a:t>
          </a:r>
          <a:r>
            <a:rPr lang="pl-PL" sz="2700" kern="1200" dirty="0" err="1"/>
            <a:t>best</a:t>
          </a:r>
          <a:r>
            <a:rPr lang="pl-PL" sz="2700" kern="1200" dirty="0"/>
            <a:t>-in-</a:t>
          </a:r>
          <a:r>
            <a:rPr lang="pl-PL" sz="2700" kern="1200" dirty="0" err="1"/>
            <a:t>class</a:t>
          </a:r>
          <a:r>
            <a:rPr lang="pl-PL" sz="2700" kern="1200" dirty="0"/>
            <a:t>” </a:t>
          </a:r>
          <a:r>
            <a:rPr lang="pl-PL" sz="2700" kern="1200" dirty="0" err="1"/>
            <a:t>based</a:t>
          </a:r>
          <a:r>
            <a:rPr lang="pl-PL" sz="2700" kern="1200" dirty="0"/>
            <a:t> on:</a:t>
          </a:r>
        </a:p>
        <a:p>
          <a:pPr marL="0" lvl="0" indent="0" algn="l" defTabSz="1200150">
            <a:lnSpc>
              <a:spcPct val="90000"/>
            </a:lnSpc>
            <a:spcBef>
              <a:spcPct val="0"/>
            </a:spcBef>
            <a:spcAft>
              <a:spcPct val="35000"/>
            </a:spcAft>
            <a:buNone/>
          </a:pPr>
          <a:r>
            <a:rPr lang="pl-PL" sz="2000" kern="1200" dirty="0"/>
            <a:t>- Incident </a:t>
          </a:r>
          <a:r>
            <a:rPr lang="pl-PL" sz="2000" kern="1200" dirty="0" err="1"/>
            <a:t>scenarios</a:t>
          </a:r>
          <a:endParaRPr lang="pl-PL" sz="2000" kern="1200" dirty="0"/>
        </a:p>
        <a:p>
          <a:pPr marL="0" lvl="0" indent="0" algn="l" defTabSz="1200150">
            <a:lnSpc>
              <a:spcPct val="90000"/>
            </a:lnSpc>
            <a:spcBef>
              <a:spcPct val="0"/>
            </a:spcBef>
            <a:spcAft>
              <a:spcPct val="35000"/>
            </a:spcAft>
            <a:buNone/>
          </a:pPr>
          <a:r>
            <a:rPr lang="pl-PL" sz="2000" kern="1200" dirty="0"/>
            <a:t>- </a:t>
          </a:r>
          <a:r>
            <a:rPr lang="pl-PL" sz="2000" kern="1200" dirty="0" err="1"/>
            <a:t>Industry</a:t>
          </a:r>
          <a:endParaRPr lang="pl-PL" sz="2000" kern="1200" dirty="0"/>
        </a:p>
        <a:p>
          <a:pPr marL="0" lvl="0" indent="0" algn="l" defTabSz="1200150">
            <a:lnSpc>
              <a:spcPct val="90000"/>
            </a:lnSpc>
            <a:spcBef>
              <a:spcPct val="0"/>
            </a:spcBef>
            <a:spcAft>
              <a:spcPct val="35000"/>
            </a:spcAft>
            <a:buNone/>
          </a:pPr>
          <a:r>
            <a:rPr lang="pl-PL" sz="2000" kern="1200" dirty="0"/>
            <a:t>- Organization </a:t>
          </a:r>
          <a:r>
            <a:rPr lang="pl-PL" sz="2000" kern="1200" dirty="0" err="1"/>
            <a:t>type</a:t>
          </a:r>
          <a:endParaRPr lang="pl-PL" sz="2000" kern="1200" dirty="0"/>
        </a:p>
        <a:p>
          <a:pPr marL="0" lvl="0" indent="0" algn="l" defTabSz="1200150">
            <a:lnSpc>
              <a:spcPct val="90000"/>
            </a:lnSpc>
            <a:spcBef>
              <a:spcPct val="0"/>
            </a:spcBef>
            <a:spcAft>
              <a:spcPct val="35000"/>
            </a:spcAft>
            <a:buNone/>
          </a:pPr>
          <a:r>
            <a:rPr lang="pl-PL" sz="2000" kern="1200" dirty="0"/>
            <a:t>…</a:t>
          </a:r>
        </a:p>
      </dsp:txBody>
      <dsp:txXfrm>
        <a:off x="4200425" y="2064147"/>
        <a:ext cx="2533383" cy="4080617"/>
      </dsp:txXfrm>
    </dsp:sp>
    <dsp:sp modelId="{776323C6-C3BB-4AD3-A5AF-75346FB5FE9A}">
      <dsp:nvSpPr>
        <dsp:cNvPr id="0" name=""/>
        <dsp:cNvSpPr/>
      </dsp:nvSpPr>
      <dsp:spPr>
        <a:xfrm>
          <a:off x="7039855" y="2064147"/>
          <a:ext cx="3400514" cy="4080617"/>
        </a:xfrm>
        <a:prstGeom prst="roundRect">
          <a:avLst>
            <a:gd name="adj" fmla="val 5000"/>
          </a:avLst>
        </a:prstGeom>
        <a:solidFill>
          <a:srgbClr val="8CC06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54864" rIns="71120" bIns="0" numCol="1" spcCol="1270" anchor="t" anchorCtr="0">
          <a:noAutofit/>
        </a:bodyPr>
        <a:lstStyle/>
        <a:p>
          <a:pPr marL="0" lvl="0" indent="0" algn="r" defTabSz="711200">
            <a:lnSpc>
              <a:spcPct val="90000"/>
            </a:lnSpc>
            <a:spcBef>
              <a:spcPct val="0"/>
            </a:spcBef>
            <a:spcAft>
              <a:spcPct val="35000"/>
            </a:spcAft>
            <a:buNone/>
          </a:pPr>
          <a:r>
            <a:rPr lang="pl-PL" sz="1600" kern="1200" dirty="0" err="1"/>
            <a:t>Simplified</a:t>
          </a:r>
          <a:r>
            <a:rPr lang="pl-PL" sz="1600" kern="1200" dirty="0"/>
            <a:t> </a:t>
          </a:r>
          <a:r>
            <a:rPr lang="pl-PL" sz="1600" kern="1200" dirty="0" err="1"/>
            <a:t>Ticketing</a:t>
          </a:r>
          <a:r>
            <a:rPr lang="pl-PL" sz="1600" kern="1200" dirty="0"/>
            <a:t> </a:t>
          </a:r>
          <a:r>
            <a:rPr lang="pl-PL" sz="1600" kern="1200" dirty="0" err="1"/>
            <a:t>Tracking</a:t>
          </a:r>
          <a:r>
            <a:rPr lang="pl-PL" sz="1600" kern="1200" dirty="0"/>
            <a:t> Tools</a:t>
          </a:r>
          <a:endParaRPr lang="en-US" sz="1600" kern="1200" dirty="0"/>
        </a:p>
      </dsp:txBody>
      <dsp:txXfrm rot="16200000">
        <a:off x="5706853" y="3397148"/>
        <a:ext cx="3346106" cy="680102"/>
      </dsp:txXfrm>
    </dsp:sp>
    <dsp:sp modelId="{9DE720FA-9E3B-4B77-8D08-84E3148427BD}">
      <dsp:nvSpPr>
        <dsp:cNvPr id="0" name=""/>
        <dsp:cNvSpPr/>
      </dsp:nvSpPr>
      <dsp:spPr>
        <a:xfrm rot="5400000">
          <a:off x="6756938" y="5308171"/>
          <a:ext cx="599839" cy="510077"/>
        </a:xfrm>
        <a:prstGeom prst="flowChartExtract">
          <a:avLst/>
        </a:prstGeom>
        <a:solidFill>
          <a:schemeClr val="lt1">
            <a:hueOff val="0"/>
            <a:satOff val="0"/>
            <a:lumOff val="0"/>
            <a:alphaOff val="0"/>
          </a:schemeClr>
        </a:solidFill>
        <a:ln w="12700" cap="flat" cmpd="sng" algn="ctr">
          <a:solidFill>
            <a:schemeClr val="accent1">
              <a:shade val="80000"/>
              <a:hueOff val="349283"/>
              <a:satOff val="-6256"/>
              <a:lumOff val="26585"/>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E7A905-E963-4237-A105-4F48BB4EDC09}">
      <dsp:nvSpPr>
        <dsp:cNvPr id="0" name=""/>
        <dsp:cNvSpPr/>
      </dsp:nvSpPr>
      <dsp:spPr>
        <a:xfrm>
          <a:off x="7719958" y="2064147"/>
          <a:ext cx="2533383" cy="408061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marL="0" lvl="0" indent="0" algn="l" defTabSz="1155700">
            <a:lnSpc>
              <a:spcPct val="90000"/>
            </a:lnSpc>
            <a:spcBef>
              <a:spcPct val="0"/>
            </a:spcBef>
            <a:spcAft>
              <a:spcPct val="35000"/>
            </a:spcAft>
            <a:buNone/>
          </a:pPr>
          <a:r>
            <a:rPr lang="pl-PL" sz="2600" kern="1200" dirty="0"/>
            <a:t>We </a:t>
          </a:r>
          <a:r>
            <a:rPr lang="pl-PL" sz="2600" kern="1200" dirty="0" err="1"/>
            <a:t>need</a:t>
          </a:r>
          <a:r>
            <a:rPr lang="pl-PL" sz="2600" kern="1200" dirty="0"/>
            <a:t> to </a:t>
          </a:r>
          <a:r>
            <a:rPr lang="pl-PL" sz="2600" kern="1200" dirty="0" err="1"/>
            <a:t>align</a:t>
          </a:r>
          <a:r>
            <a:rPr lang="pl-PL" sz="2600" kern="1200" dirty="0"/>
            <a:t> to a </a:t>
          </a:r>
          <a:r>
            <a:rPr lang="pl-PL" sz="2600" kern="1200" dirty="0" err="1"/>
            <a:t>framework</a:t>
          </a:r>
          <a:r>
            <a:rPr lang="pl-PL" sz="2600" kern="1200" dirty="0"/>
            <a:t> for </a:t>
          </a:r>
          <a:r>
            <a:rPr lang="pl-PL" sz="2600" kern="1200" dirty="0" err="1"/>
            <a:t>incident</a:t>
          </a:r>
          <a:r>
            <a:rPr lang="pl-PL" sz="2600" kern="1200" dirty="0"/>
            <a:t> </a:t>
          </a:r>
          <a:r>
            <a:rPr lang="pl-PL" sz="2600" kern="1200" dirty="0" err="1"/>
            <a:t>tracking</a:t>
          </a:r>
          <a:r>
            <a:rPr lang="pl-PL" sz="2600" kern="1200" dirty="0"/>
            <a:t>:</a:t>
          </a:r>
          <a:endParaRPr lang="en-US" sz="2600" kern="1200" dirty="0"/>
        </a:p>
        <a:p>
          <a:pPr marL="0" lvl="0" indent="0" algn="l" defTabSz="889000">
            <a:lnSpc>
              <a:spcPct val="90000"/>
            </a:lnSpc>
            <a:spcBef>
              <a:spcPct val="0"/>
            </a:spcBef>
            <a:spcAft>
              <a:spcPct val="35000"/>
            </a:spcAft>
            <a:buNone/>
          </a:pPr>
          <a:endParaRPr lang="pl-PL" sz="2000" kern="1200" dirty="0"/>
        </a:p>
        <a:p>
          <a:pPr marL="0" lvl="0" indent="0" algn="l" defTabSz="889000">
            <a:lnSpc>
              <a:spcPct val="90000"/>
            </a:lnSpc>
            <a:spcBef>
              <a:spcPct val="0"/>
            </a:spcBef>
            <a:spcAft>
              <a:spcPct val="35000"/>
            </a:spcAft>
            <a:buNone/>
          </a:pPr>
          <a:r>
            <a:rPr lang="pl-PL" sz="2000" kern="1200" dirty="0"/>
            <a:t>- FIRST CSIRT Framework v2.0</a:t>
          </a:r>
        </a:p>
        <a:p>
          <a:pPr marL="0" lvl="0" indent="0" algn="l" defTabSz="889000">
            <a:lnSpc>
              <a:spcPct val="90000"/>
            </a:lnSpc>
            <a:spcBef>
              <a:spcPct val="0"/>
            </a:spcBef>
            <a:spcAft>
              <a:spcPct val="35000"/>
            </a:spcAft>
            <a:buNone/>
          </a:pPr>
          <a:r>
            <a:rPr lang="de-DE" sz="2000" kern="1200" dirty="0"/>
            <a:t>- NIST </a:t>
          </a:r>
          <a:r>
            <a:rPr lang="pl-PL" sz="2000" kern="1200" dirty="0"/>
            <a:t>CSF v1.1</a:t>
          </a:r>
        </a:p>
        <a:p>
          <a:pPr marL="0" lvl="0" indent="0" algn="l" defTabSz="889000">
            <a:lnSpc>
              <a:spcPct val="90000"/>
            </a:lnSpc>
            <a:spcBef>
              <a:spcPct val="0"/>
            </a:spcBef>
            <a:spcAft>
              <a:spcPct val="35000"/>
            </a:spcAft>
            <a:buNone/>
          </a:pPr>
          <a:r>
            <a:rPr lang="pl-PL" kern="1200" dirty="0"/>
            <a:t>- SOC-CMM v2.0</a:t>
          </a:r>
          <a:endParaRPr lang="en-US" sz="2000" kern="1200" dirty="0"/>
        </a:p>
        <a:p>
          <a:pPr marL="0" lvl="0" indent="0" algn="l" defTabSz="889000">
            <a:lnSpc>
              <a:spcPct val="90000"/>
            </a:lnSpc>
            <a:spcBef>
              <a:spcPct val="0"/>
            </a:spcBef>
            <a:spcAft>
              <a:spcPct val="35000"/>
            </a:spcAft>
            <a:buNone/>
          </a:pPr>
          <a:r>
            <a:rPr lang="pl-PL" sz="2000" kern="1200" dirty="0"/>
            <a:t>… </a:t>
          </a:r>
          <a:endParaRPr lang="en-US" sz="2000" kern="1200" dirty="0"/>
        </a:p>
      </dsp:txBody>
      <dsp:txXfrm>
        <a:off x="7719958" y="2064147"/>
        <a:ext cx="2533383" cy="40806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F0254-5FED-46F7-BBFD-D91D9080EC7D}">
      <dsp:nvSpPr>
        <dsp:cNvPr id="0" name=""/>
        <dsp:cNvSpPr/>
      </dsp:nvSpPr>
      <dsp:spPr>
        <a:xfrm>
          <a:off x="0" y="950505"/>
          <a:ext cx="10873208" cy="1267340"/>
        </a:xfrm>
        <a:prstGeom prst="notchedRightArrow">
          <a:avLst/>
        </a:prstGeom>
        <a:solidFill>
          <a:schemeClr val="accent6">
            <a:lumMod val="40000"/>
            <a:lumOff val="60000"/>
          </a:schemeClr>
        </a:solidFill>
        <a:ln>
          <a:noFill/>
        </a:ln>
        <a:effectLst/>
      </dsp:spPr>
      <dsp:style>
        <a:lnRef idx="0">
          <a:scrgbClr r="0" g="0" b="0"/>
        </a:lnRef>
        <a:fillRef idx="1">
          <a:scrgbClr r="0" g="0" b="0"/>
        </a:fillRef>
        <a:effectRef idx="2">
          <a:scrgbClr r="0" g="0" b="0"/>
        </a:effectRef>
        <a:fontRef idx="minor"/>
      </dsp:style>
    </dsp:sp>
    <dsp:sp modelId="{66AFEDFC-9ED0-4ACF-856E-73211B182D09}">
      <dsp:nvSpPr>
        <dsp:cNvPr id="0" name=""/>
        <dsp:cNvSpPr/>
      </dsp:nvSpPr>
      <dsp:spPr>
        <a:xfrm>
          <a:off x="836" y="0"/>
          <a:ext cx="1340303" cy="1267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pl-PL" sz="1600" b="1" kern="1200" dirty="0"/>
            <a:t>Time of First Activity</a:t>
          </a:r>
          <a:endParaRPr lang="en-US" sz="1600" b="1" kern="1200" dirty="0"/>
        </a:p>
      </dsp:txBody>
      <dsp:txXfrm>
        <a:off x="836" y="0"/>
        <a:ext cx="1340303" cy="1267340"/>
      </dsp:txXfrm>
    </dsp:sp>
    <dsp:sp modelId="{EBCD8276-5F65-4403-9B48-6F5D7F3914E6}">
      <dsp:nvSpPr>
        <dsp:cNvPr id="0" name=""/>
        <dsp:cNvSpPr/>
      </dsp:nvSpPr>
      <dsp:spPr>
        <a:xfrm>
          <a:off x="512570" y="1425757"/>
          <a:ext cx="316835" cy="316835"/>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E5BAF5F-8A33-435C-BFA7-77A2EE25682D}">
      <dsp:nvSpPr>
        <dsp:cNvPr id="0" name=""/>
        <dsp:cNvSpPr/>
      </dsp:nvSpPr>
      <dsp:spPr>
        <a:xfrm>
          <a:off x="1408154" y="1901010"/>
          <a:ext cx="1340303" cy="1267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pl-PL" sz="1600" b="1" kern="1200" dirty="0"/>
            <a:t>Time of </a:t>
          </a:r>
          <a:r>
            <a:rPr lang="pl-PL" sz="1600" b="1" kern="1200" dirty="0" err="1"/>
            <a:t>Detection</a:t>
          </a:r>
          <a:endParaRPr lang="en-US" sz="1600" b="1" kern="1200" dirty="0"/>
        </a:p>
      </dsp:txBody>
      <dsp:txXfrm>
        <a:off x="1408154" y="1901010"/>
        <a:ext cx="1340303" cy="1267340"/>
      </dsp:txXfrm>
    </dsp:sp>
    <dsp:sp modelId="{399274E7-5C26-472F-9BB0-DB6AED8299EA}">
      <dsp:nvSpPr>
        <dsp:cNvPr id="0" name=""/>
        <dsp:cNvSpPr/>
      </dsp:nvSpPr>
      <dsp:spPr>
        <a:xfrm>
          <a:off x="1919888" y="1425757"/>
          <a:ext cx="316835" cy="316835"/>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5B26D4A-C453-45A7-B3D4-77F748EB17C3}">
      <dsp:nvSpPr>
        <dsp:cNvPr id="0" name=""/>
        <dsp:cNvSpPr/>
      </dsp:nvSpPr>
      <dsp:spPr>
        <a:xfrm>
          <a:off x="2815473" y="0"/>
          <a:ext cx="1340303" cy="1267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pl-PL" sz="1600" kern="1200" dirty="0"/>
            <a:t>Time of Notification</a:t>
          </a:r>
          <a:endParaRPr lang="en-US" sz="1600" kern="1200" dirty="0"/>
        </a:p>
      </dsp:txBody>
      <dsp:txXfrm>
        <a:off x="2815473" y="0"/>
        <a:ext cx="1340303" cy="1267340"/>
      </dsp:txXfrm>
    </dsp:sp>
    <dsp:sp modelId="{9976CD4F-FCC5-470A-B5E2-B03D29489989}">
      <dsp:nvSpPr>
        <dsp:cNvPr id="0" name=""/>
        <dsp:cNvSpPr/>
      </dsp:nvSpPr>
      <dsp:spPr>
        <a:xfrm>
          <a:off x="3327207" y="1425757"/>
          <a:ext cx="316835" cy="316835"/>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3AF9468-983C-4044-9F6F-556832CF6B26}">
      <dsp:nvSpPr>
        <dsp:cNvPr id="0" name=""/>
        <dsp:cNvSpPr/>
      </dsp:nvSpPr>
      <dsp:spPr>
        <a:xfrm>
          <a:off x="4222791" y="1901010"/>
          <a:ext cx="1340303" cy="1267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pl-PL" sz="1600" b="0" kern="1200" dirty="0"/>
            <a:t>Time of First </a:t>
          </a:r>
          <a:r>
            <a:rPr lang="pl-PL" sz="1600" b="0" kern="1200" dirty="0" err="1"/>
            <a:t>Response</a:t>
          </a:r>
          <a:endParaRPr lang="en-US" sz="1600" b="0" kern="1200" dirty="0"/>
        </a:p>
      </dsp:txBody>
      <dsp:txXfrm>
        <a:off x="4222791" y="1901010"/>
        <a:ext cx="1340303" cy="1267340"/>
      </dsp:txXfrm>
    </dsp:sp>
    <dsp:sp modelId="{0954C0F7-689B-4125-B4C2-BF5BE41F8CE2}">
      <dsp:nvSpPr>
        <dsp:cNvPr id="0" name=""/>
        <dsp:cNvSpPr/>
      </dsp:nvSpPr>
      <dsp:spPr>
        <a:xfrm>
          <a:off x="4734526" y="1425757"/>
          <a:ext cx="316835" cy="316835"/>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B74056C-0D88-40EF-B6D2-B4B29543FF73}">
      <dsp:nvSpPr>
        <dsp:cNvPr id="0" name=""/>
        <dsp:cNvSpPr/>
      </dsp:nvSpPr>
      <dsp:spPr>
        <a:xfrm>
          <a:off x="5630110" y="0"/>
          <a:ext cx="1340303" cy="1267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pl-PL" sz="1600" b="1" kern="1200" dirty="0"/>
            <a:t>Time of </a:t>
          </a:r>
          <a:r>
            <a:rPr lang="pl-PL" sz="1600" b="1" kern="1200" dirty="0" err="1"/>
            <a:t>Containment</a:t>
          </a:r>
          <a:r>
            <a:rPr lang="pl-PL" sz="1600" b="1" kern="1200" dirty="0"/>
            <a:t> </a:t>
          </a:r>
          <a:r>
            <a:rPr lang="pl-PL" sz="1600" b="1" kern="1200" dirty="0" err="1"/>
            <a:t>Submission</a:t>
          </a:r>
          <a:r>
            <a:rPr lang="pl-PL" sz="1600" b="1" kern="1200" dirty="0"/>
            <a:t> / </a:t>
          </a:r>
          <a:r>
            <a:rPr lang="pl-PL" sz="1600" b="1" kern="1200" dirty="0" err="1"/>
            <a:t>Completion</a:t>
          </a:r>
          <a:endParaRPr lang="en-US" sz="1600" b="1" kern="1200" dirty="0"/>
        </a:p>
      </dsp:txBody>
      <dsp:txXfrm>
        <a:off x="5630110" y="0"/>
        <a:ext cx="1340303" cy="1267340"/>
      </dsp:txXfrm>
    </dsp:sp>
    <dsp:sp modelId="{FF669F28-240F-43A1-9692-D66EAA81CF93}">
      <dsp:nvSpPr>
        <dsp:cNvPr id="0" name=""/>
        <dsp:cNvSpPr/>
      </dsp:nvSpPr>
      <dsp:spPr>
        <a:xfrm>
          <a:off x="6141844" y="1425757"/>
          <a:ext cx="316835" cy="316835"/>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2275768-7415-484C-987F-80B20AE3B45B}">
      <dsp:nvSpPr>
        <dsp:cNvPr id="0" name=""/>
        <dsp:cNvSpPr/>
      </dsp:nvSpPr>
      <dsp:spPr>
        <a:xfrm>
          <a:off x="7037429" y="1901010"/>
          <a:ext cx="1340303" cy="1267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US" sz="1600" kern="1200" dirty="0"/>
            <a:t>Time of Remediation Submission</a:t>
          </a:r>
          <a:r>
            <a:rPr lang="pl-PL" sz="1600" kern="1200" dirty="0"/>
            <a:t> / </a:t>
          </a:r>
          <a:r>
            <a:rPr lang="pl-PL" sz="1600" kern="1200" dirty="0" err="1"/>
            <a:t>Completion</a:t>
          </a:r>
          <a:endParaRPr lang="en-US" sz="1600" kern="1200" dirty="0"/>
        </a:p>
      </dsp:txBody>
      <dsp:txXfrm>
        <a:off x="7037429" y="1901010"/>
        <a:ext cx="1340303" cy="1267340"/>
      </dsp:txXfrm>
    </dsp:sp>
    <dsp:sp modelId="{188E3355-D350-409D-8909-D0E9EEB569B0}">
      <dsp:nvSpPr>
        <dsp:cNvPr id="0" name=""/>
        <dsp:cNvSpPr/>
      </dsp:nvSpPr>
      <dsp:spPr>
        <a:xfrm>
          <a:off x="7549163" y="1425757"/>
          <a:ext cx="316835" cy="316835"/>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088F34E-84EF-457A-8DF2-E27868B6293F}">
      <dsp:nvSpPr>
        <dsp:cNvPr id="0" name=""/>
        <dsp:cNvSpPr/>
      </dsp:nvSpPr>
      <dsp:spPr>
        <a:xfrm>
          <a:off x="8444747" y="0"/>
          <a:ext cx="1340303" cy="1267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US" sz="1600" kern="1200" dirty="0"/>
            <a:t>Time of </a:t>
          </a:r>
          <a:r>
            <a:rPr lang="pl-PL" sz="1600" kern="1200" dirty="0"/>
            <a:t>Resolution / </a:t>
          </a:r>
          <a:r>
            <a:rPr lang="pl-PL" sz="1600" kern="1200" dirty="0" err="1"/>
            <a:t>Closure</a:t>
          </a:r>
          <a:endParaRPr lang="en-US" sz="1600" kern="1200" dirty="0"/>
        </a:p>
      </dsp:txBody>
      <dsp:txXfrm>
        <a:off x="8444747" y="0"/>
        <a:ext cx="1340303" cy="1267340"/>
      </dsp:txXfrm>
    </dsp:sp>
    <dsp:sp modelId="{95090616-CC73-4313-8B82-038AC9220650}">
      <dsp:nvSpPr>
        <dsp:cNvPr id="0" name=""/>
        <dsp:cNvSpPr/>
      </dsp:nvSpPr>
      <dsp:spPr>
        <a:xfrm>
          <a:off x="8956481" y="1425757"/>
          <a:ext cx="316835" cy="316835"/>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F0254-5FED-46F7-BBFD-D91D9080EC7D}">
      <dsp:nvSpPr>
        <dsp:cNvPr id="0" name=""/>
        <dsp:cNvSpPr/>
      </dsp:nvSpPr>
      <dsp:spPr>
        <a:xfrm>
          <a:off x="0" y="388843"/>
          <a:ext cx="6840760" cy="518457"/>
        </a:xfrm>
        <a:prstGeom prst="notchedRightArrow">
          <a:avLst/>
        </a:prstGeom>
        <a:solidFill>
          <a:schemeClr val="bg2">
            <a:lumMod val="90000"/>
          </a:schemeClr>
        </a:solidFill>
        <a:ln>
          <a:solidFill>
            <a:schemeClr val="accent6">
              <a:lumMod val="75000"/>
            </a:schemeClr>
          </a:solidFill>
        </a:ln>
        <a:effectLst/>
      </dsp:spPr>
      <dsp:style>
        <a:lnRef idx="0">
          <a:scrgbClr r="0" g="0" b="0"/>
        </a:lnRef>
        <a:fillRef idx="1">
          <a:scrgbClr r="0" g="0" b="0"/>
        </a:fillRef>
        <a:effectRef idx="2">
          <a:scrgbClr r="0" g="0" b="0"/>
        </a:effectRef>
        <a:fontRef idx="minor"/>
      </dsp:style>
    </dsp:sp>
    <dsp:sp modelId="{66AFEDFC-9ED0-4ACF-856E-73211B182D09}">
      <dsp:nvSpPr>
        <dsp:cNvPr id="0" name=""/>
        <dsp:cNvSpPr/>
      </dsp:nvSpPr>
      <dsp:spPr>
        <a:xfrm>
          <a:off x="526" y="0"/>
          <a:ext cx="843237" cy="518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pl-PL" sz="900" kern="1200" dirty="0"/>
            <a:t>Time of First Activity</a:t>
          </a:r>
          <a:endParaRPr lang="en-US" sz="900" kern="1200" dirty="0"/>
        </a:p>
      </dsp:txBody>
      <dsp:txXfrm>
        <a:off x="526" y="0"/>
        <a:ext cx="843237" cy="518457"/>
      </dsp:txXfrm>
    </dsp:sp>
    <dsp:sp modelId="{EBCD8276-5F65-4403-9B48-6F5D7F3914E6}">
      <dsp:nvSpPr>
        <dsp:cNvPr id="0" name=""/>
        <dsp:cNvSpPr/>
      </dsp:nvSpPr>
      <dsp:spPr>
        <a:xfrm>
          <a:off x="357337" y="583264"/>
          <a:ext cx="129614" cy="129614"/>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E5BAF5F-8A33-435C-BFA7-77A2EE25682D}">
      <dsp:nvSpPr>
        <dsp:cNvPr id="0" name=""/>
        <dsp:cNvSpPr/>
      </dsp:nvSpPr>
      <dsp:spPr>
        <a:xfrm>
          <a:off x="885925" y="777686"/>
          <a:ext cx="843237" cy="518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pl-PL" sz="900" kern="1200" dirty="0"/>
            <a:t>Time of </a:t>
          </a:r>
          <a:r>
            <a:rPr lang="pl-PL" sz="900" kern="1200" dirty="0" err="1"/>
            <a:t>Detection</a:t>
          </a:r>
          <a:endParaRPr lang="en-US" sz="900" kern="1200" dirty="0"/>
        </a:p>
      </dsp:txBody>
      <dsp:txXfrm>
        <a:off x="885925" y="777686"/>
        <a:ext cx="843237" cy="518457"/>
      </dsp:txXfrm>
    </dsp:sp>
    <dsp:sp modelId="{399274E7-5C26-472F-9BB0-DB6AED8299EA}">
      <dsp:nvSpPr>
        <dsp:cNvPr id="0" name=""/>
        <dsp:cNvSpPr/>
      </dsp:nvSpPr>
      <dsp:spPr>
        <a:xfrm>
          <a:off x="1242736" y="583264"/>
          <a:ext cx="129614" cy="129614"/>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5B26D4A-C453-45A7-B3D4-77F748EB17C3}">
      <dsp:nvSpPr>
        <dsp:cNvPr id="0" name=""/>
        <dsp:cNvSpPr/>
      </dsp:nvSpPr>
      <dsp:spPr>
        <a:xfrm>
          <a:off x="1771324" y="0"/>
          <a:ext cx="843237" cy="518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pl-PL" sz="900" kern="1200" dirty="0"/>
            <a:t>Time of Notification</a:t>
          </a:r>
          <a:endParaRPr lang="en-US" sz="900" kern="1200" dirty="0"/>
        </a:p>
      </dsp:txBody>
      <dsp:txXfrm>
        <a:off x="1771324" y="0"/>
        <a:ext cx="843237" cy="518457"/>
      </dsp:txXfrm>
    </dsp:sp>
    <dsp:sp modelId="{9976CD4F-FCC5-470A-B5E2-B03D29489989}">
      <dsp:nvSpPr>
        <dsp:cNvPr id="0" name=""/>
        <dsp:cNvSpPr/>
      </dsp:nvSpPr>
      <dsp:spPr>
        <a:xfrm>
          <a:off x="2128135" y="583264"/>
          <a:ext cx="129614" cy="129614"/>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3AF9468-983C-4044-9F6F-556832CF6B26}">
      <dsp:nvSpPr>
        <dsp:cNvPr id="0" name=""/>
        <dsp:cNvSpPr/>
      </dsp:nvSpPr>
      <dsp:spPr>
        <a:xfrm>
          <a:off x="2656723" y="777686"/>
          <a:ext cx="843237" cy="518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pl-PL" sz="900" kern="1200" dirty="0"/>
            <a:t>Time of First </a:t>
          </a:r>
          <a:r>
            <a:rPr lang="pl-PL" sz="900" kern="1200" dirty="0" err="1"/>
            <a:t>Response</a:t>
          </a:r>
          <a:endParaRPr lang="en-US" sz="900" kern="1200" dirty="0"/>
        </a:p>
      </dsp:txBody>
      <dsp:txXfrm>
        <a:off x="2656723" y="777686"/>
        <a:ext cx="843237" cy="518457"/>
      </dsp:txXfrm>
    </dsp:sp>
    <dsp:sp modelId="{0954C0F7-689B-4125-B4C2-BF5BE41F8CE2}">
      <dsp:nvSpPr>
        <dsp:cNvPr id="0" name=""/>
        <dsp:cNvSpPr/>
      </dsp:nvSpPr>
      <dsp:spPr>
        <a:xfrm>
          <a:off x="3013534" y="583264"/>
          <a:ext cx="129614" cy="129614"/>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B74056C-0D88-40EF-B6D2-B4B29543FF73}">
      <dsp:nvSpPr>
        <dsp:cNvPr id="0" name=""/>
        <dsp:cNvSpPr/>
      </dsp:nvSpPr>
      <dsp:spPr>
        <a:xfrm>
          <a:off x="3542122" y="0"/>
          <a:ext cx="843237" cy="518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pl-PL" sz="900" kern="1200" dirty="0"/>
            <a:t>Time of </a:t>
          </a:r>
          <a:r>
            <a:rPr lang="pl-PL" sz="900" kern="1200" dirty="0" err="1"/>
            <a:t>Containment</a:t>
          </a:r>
          <a:r>
            <a:rPr lang="pl-PL" sz="900" kern="1200" dirty="0"/>
            <a:t> </a:t>
          </a:r>
          <a:r>
            <a:rPr lang="pl-PL" sz="900" kern="1200" dirty="0" err="1"/>
            <a:t>Submission</a:t>
          </a:r>
          <a:r>
            <a:rPr lang="pl-PL" sz="900" kern="1200" dirty="0"/>
            <a:t> / </a:t>
          </a:r>
          <a:r>
            <a:rPr lang="pl-PL" sz="900" kern="1200" dirty="0" err="1"/>
            <a:t>Completion</a:t>
          </a:r>
          <a:endParaRPr lang="en-US" sz="900" kern="1200" dirty="0"/>
        </a:p>
      </dsp:txBody>
      <dsp:txXfrm>
        <a:off x="3542122" y="0"/>
        <a:ext cx="843237" cy="518457"/>
      </dsp:txXfrm>
    </dsp:sp>
    <dsp:sp modelId="{FF669F28-240F-43A1-9692-D66EAA81CF93}">
      <dsp:nvSpPr>
        <dsp:cNvPr id="0" name=""/>
        <dsp:cNvSpPr/>
      </dsp:nvSpPr>
      <dsp:spPr>
        <a:xfrm>
          <a:off x="3898933" y="583264"/>
          <a:ext cx="129614" cy="129614"/>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2275768-7415-484C-987F-80B20AE3B45B}">
      <dsp:nvSpPr>
        <dsp:cNvPr id="0" name=""/>
        <dsp:cNvSpPr/>
      </dsp:nvSpPr>
      <dsp:spPr>
        <a:xfrm>
          <a:off x="4427521" y="777686"/>
          <a:ext cx="843237" cy="518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900" kern="1200" dirty="0"/>
            <a:t>Time of Remediation Submission</a:t>
          </a:r>
          <a:r>
            <a:rPr lang="pl-PL" sz="900" kern="1200" dirty="0"/>
            <a:t> / </a:t>
          </a:r>
          <a:r>
            <a:rPr lang="pl-PL" sz="900" kern="1200" dirty="0" err="1"/>
            <a:t>Completion</a:t>
          </a:r>
          <a:endParaRPr lang="en-US" sz="900" kern="1200" dirty="0"/>
        </a:p>
      </dsp:txBody>
      <dsp:txXfrm>
        <a:off x="4427521" y="777686"/>
        <a:ext cx="843237" cy="518457"/>
      </dsp:txXfrm>
    </dsp:sp>
    <dsp:sp modelId="{188E3355-D350-409D-8909-D0E9EEB569B0}">
      <dsp:nvSpPr>
        <dsp:cNvPr id="0" name=""/>
        <dsp:cNvSpPr/>
      </dsp:nvSpPr>
      <dsp:spPr>
        <a:xfrm>
          <a:off x="4784332" y="583264"/>
          <a:ext cx="129614" cy="129614"/>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088F34E-84EF-457A-8DF2-E27868B6293F}">
      <dsp:nvSpPr>
        <dsp:cNvPr id="0" name=""/>
        <dsp:cNvSpPr/>
      </dsp:nvSpPr>
      <dsp:spPr>
        <a:xfrm>
          <a:off x="5312920" y="0"/>
          <a:ext cx="843237" cy="518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Time of </a:t>
          </a:r>
          <a:r>
            <a:rPr lang="pl-PL" sz="900" kern="1200" dirty="0"/>
            <a:t>Resolution / </a:t>
          </a:r>
          <a:r>
            <a:rPr lang="pl-PL" sz="900" kern="1200" dirty="0" err="1"/>
            <a:t>Closure</a:t>
          </a:r>
          <a:endParaRPr lang="en-US" sz="900" kern="1200" dirty="0"/>
        </a:p>
      </dsp:txBody>
      <dsp:txXfrm>
        <a:off x="5312920" y="0"/>
        <a:ext cx="843237" cy="518457"/>
      </dsp:txXfrm>
    </dsp:sp>
    <dsp:sp modelId="{95090616-CC73-4313-8B82-038AC9220650}">
      <dsp:nvSpPr>
        <dsp:cNvPr id="0" name=""/>
        <dsp:cNvSpPr/>
      </dsp:nvSpPr>
      <dsp:spPr>
        <a:xfrm>
          <a:off x="5669732" y="583264"/>
          <a:ext cx="129614" cy="129614"/>
        </a:xfrm>
        <a:prstGeom prst="ellipse">
          <a:avLst/>
        </a:prstGeom>
        <a:solidFill>
          <a:schemeClr val="accent6">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E191A3-0E10-4BB3-AE00-656048CD3BE7}" type="datetimeFigureOut">
              <a:rPr lang="en-US" smtClean="0"/>
              <a:t>5/27/2021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F19FAE-1BB8-41EF-B453-C2C0FA8F370B}" type="slidenum">
              <a:rPr lang="en-US" smtClean="0"/>
              <a:t>‹#›</a:t>
            </a:fld>
            <a:endParaRPr lang="en-US"/>
          </a:p>
        </p:txBody>
      </p:sp>
    </p:spTree>
    <p:extLst>
      <p:ext uri="{BB962C8B-B14F-4D97-AF65-F5344CB8AC3E}">
        <p14:creationId xmlns:p14="http://schemas.microsoft.com/office/powerpoint/2010/main" val="571343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Met </a:t>
            </a:r>
            <a:r>
              <a:rPr lang="pl-PL" dirty="0" err="1"/>
              <a:t>during</a:t>
            </a:r>
            <a:r>
              <a:rPr lang="pl-PL" dirty="0"/>
              <a:t> 2019 FIRST </a:t>
            </a:r>
            <a:r>
              <a:rPr lang="pl-PL" dirty="0" err="1"/>
              <a:t>Annual</a:t>
            </a:r>
            <a:r>
              <a:rPr lang="pl-PL" dirty="0"/>
              <a:t> Conference</a:t>
            </a:r>
          </a:p>
          <a:p>
            <a:r>
              <a:rPr lang="pl-PL" dirty="0" err="1"/>
              <a:t>Scope</a:t>
            </a:r>
            <a:r>
              <a:rPr lang="pl-PL" dirty="0"/>
              <a:t> of the </a:t>
            </a:r>
            <a:r>
              <a:rPr lang="pl-PL" dirty="0" err="1"/>
              <a:t>Deep</a:t>
            </a:r>
            <a:r>
              <a:rPr lang="pl-PL" dirty="0"/>
              <a:t> </a:t>
            </a:r>
            <a:r>
              <a:rPr lang="pl-PL" dirty="0" err="1"/>
              <a:t>Dive</a:t>
            </a:r>
            <a:r>
              <a:rPr lang="pl-PL" dirty="0"/>
              <a:t> team</a:t>
            </a:r>
          </a:p>
          <a:p>
            <a:pPr lvl="1"/>
            <a:r>
              <a:rPr lang="pl-PL" dirty="0"/>
              <a:t>Timing </a:t>
            </a:r>
            <a:r>
              <a:rPr lang="pl-PL" dirty="0" err="1"/>
              <a:t>Metrics</a:t>
            </a:r>
            <a:endParaRPr lang="pl-PL" dirty="0"/>
          </a:p>
          <a:p>
            <a:pPr lvl="1"/>
            <a:r>
              <a:rPr lang="pl-PL" dirty="0"/>
              <a:t>Incident </a:t>
            </a:r>
            <a:r>
              <a:rPr lang="pl-PL" dirty="0" err="1"/>
              <a:t>Tracking</a:t>
            </a:r>
            <a:r>
              <a:rPr lang="pl-PL" dirty="0"/>
              <a:t> </a:t>
            </a:r>
            <a:r>
              <a:rPr lang="pl-PL" dirty="0" err="1"/>
              <a:t>Frameworks</a:t>
            </a:r>
            <a:endParaRPr lang="en-US" dirty="0"/>
          </a:p>
          <a:p>
            <a:endParaRPr lang="pl-PL" dirty="0"/>
          </a:p>
          <a:p>
            <a:r>
              <a:rPr lang="pl-PL" dirty="0"/>
              <a:t>1st </a:t>
            </a:r>
            <a:r>
              <a:rPr lang="pl-PL" dirty="0" err="1"/>
              <a:t>bullet</a:t>
            </a:r>
            <a:r>
              <a:rPr lang="pl-PL" dirty="0"/>
              <a:t> </a:t>
            </a:r>
            <a:r>
              <a:rPr lang="pl-PL" dirty="0" err="1"/>
              <a:t>is</a:t>
            </a:r>
            <a:r>
              <a:rPr lang="pl-PL" dirty="0"/>
              <a:t> the </a:t>
            </a:r>
            <a:r>
              <a:rPr lang="pl-PL" dirty="0" err="1"/>
              <a:t>main</a:t>
            </a:r>
            <a:r>
              <a:rPr lang="pl-PL" dirty="0"/>
              <a:t>, </a:t>
            </a:r>
            <a:r>
              <a:rPr lang="pl-PL" dirty="0" err="1"/>
              <a:t>others</a:t>
            </a:r>
            <a:r>
              <a:rPr lang="pl-PL" dirty="0"/>
              <a:t> </a:t>
            </a:r>
            <a:r>
              <a:rPr lang="pl-PL" dirty="0" err="1"/>
              <a:t>secondary</a:t>
            </a:r>
            <a:endParaRPr lang="pl-PL" dirty="0"/>
          </a:p>
          <a:p>
            <a:endParaRPr lang="pl-PL" dirty="0"/>
          </a:p>
          <a:p>
            <a:r>
              <a:rPr lang="pl-PL" dirty="0" err="1"/>
              <a:t>Pause</a:t>
            </a:r>
            <a:r>
              <a:rPr lang="pl-PL" dirty="0"/>
              <a:t> </a:t>
            </a:r>
            <a:r>
              <a:rPr lang="pl-PL" dirty="0" err="1"/>
              <a:t>criteria</a:t>
            </a:r>
            <a:r>
              <a:rPr lang="pl-PL" dirty="0"/>
              <a:t> – </a:t>
            </a:r>
            <a:r>
              <a:rPr lang="pl-PL" dirty="0" err="1"/>
              <a:t>discuss</a:t>
            </a:r>
            <a:endParaRPr lang="pl-PL" dirty="0"/>
          </a:p>
          <a:p>
            <a:endParaRPr lang="pl-PL" dirty="0"/>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charset="0"/>
              <a:buNone/>
              <a:tabLst/>
              <a:defRPr/>
            </a:pPr>
            <a:r>
              <a:rPr lang="en-US" sz="1200" kern="1200" dirty="0">
                <a:solidFill>
                  <a:srgbClr val="000000"/>
                </a:solidFill>
                <a:effectLst/>
                <a:latin typeface="Times New Roman" panose="02020603050405020304" pitchFamily="18" charset="0"/>
                <a:ea typeface="+mn-ea"/>
                <a:cs typeface="+mn-cs"/>
              </a:rPr>
              <a:t>During this session, you will receive an overview of the proposal for new FIRST guidelines related to security incident timeline and timing metrics. Measuring efficacy of an incident response team, as well as the extended IT team’s performance, is perceived as a key factor for many CSIRT leaders. At the same time, there seem to be no shared consensus within the community on what security incident timing framework to use. This lack, ultimately hinders CSIRT teams to align to a well-reputed community guideline as well as benchmarking within trusted peer groups. This work tries to mitigate this gap and sets a roadmap for future improvements. </a:t>
            </a:r>
          </a:p>
          <a:p>
            <a:endParaRPr lang="pl-PL" dirty="0"/>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charset="0"/>
              <a:buNone/>
              <a:tabLst/>
              <a:defRPr/>
            </a:pPr>
            <a:endParaRPr lang="en-US" dirty="0"/>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charset="0"/>
              <a:buNone/>
              <a:tabLst/>
              <a:defRPr/>
            </a:pPr>
            <a:endParaRPr lang="en-US" dirty="0"/>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charset="0"/>
              <a:buNone/>
              <a:tabLst/>
              <a:defRPr/>
            </a:pPr>
            <a:r>
              <a:rPr lang="en-US" dirty="0"/>
              <a:t>Why </a:t>
            </a:r>
            <a:r>
              <a:rPr lang="pl-PL" dirty="0" err="1"/>
              <a:t>are</a:t>
            </a:r>
            <a:r>
              <a:rPr lang="pl-PL" dirty="0"/>
              <a:t> </a:t>
            </a:r>
            <a:r>
              <a:rPr lang="en-US" dirty="0"/>
              <a:t>timing metrics are important</a:t>
            </a:r>
          </a:p>
          <a:p>
            <a:endParaRPr lang="pl-PL" dirty="0"/>
          </a:p>
          <a:p>
            <a:r>
              <a:rPr lang="pl-PL" dirty="0" err="1"/>
              <a:t>Efficacy</a:t>
            </a:r>
            <a:r>
              <a:rPr lang="pl-PL" dirty="0"/>
              <a:t>: </a:t>
            </a:r>
            <a:r>
              <a:rPr lang="pl-PL" dirty="0" err="1"/>
              <a:t>ability</a:t>
            </a:r>
            <a:r>
              <a:rPr lang="pl-PL" dirty="0"/>
              <a:t> of </a:t>
            </a:r>
            <a:r>
              <a:rPr lang="pl-PL" dirty="0" err="1"/>
              <a:t>something</a:t>
            </a:r>
            <a:r>
              <a:rPr lang="pl-PL" dirty="0"/>
              <a:t> to </a:t>
            </a:r>
            <a:r>
              <a:rPr lang="pl-PL" dirty="0" err="1"/>
              <a:t>produce</a:t>
            </a:r>
            <a:r>
              <a:rPr lang="pl-PL" dirty="0"/>
              <a:t> the </a:t>
            </a:r>
            <a:r>
              <a:rPr lang="pl-PL" dirty="0" err="1"/>
              <a:t>results</a:t>
            </a:r>
            <a:r>
              <a:rPr lang="pl-PL" dirty="0"/>
              <a:t> </a:t>
            </a:r>
            <a:r>
              <a:rPr lang="pl-PL" dirty="0" err="1"/>
              <a:t>that</a:t>
            </a:r>
            <a:r>
              <a:rPr lang="pl-PL" dirty="0"/>
              <a:t> </a:t>
            </a:r>
            <a:r>
              <a:rPr lang="pl-PL" dirty="0" err="1"/>
              <a:t>are</a:t>
            </a:r>
            <a:r>
              <a:rPr lang="pl-PL" dirty="0"/>
              <a:t> </a:t>
            </a:r>
            <a:r>
              <a:rPr lang="pl-PL" dirty="0" err="1"/>
              <a:t>wanted</a:t>
            </a:r>
            <a:endParaRPr lang="pl-PL" dirty="0"/>
          </a:p>
          <a:p>
            <a:r>
              <a:rPr lang="pl-PL" dirty="0" err="1"/>
              <a:t>Efficiency</a:t>
            </a:r>
            <a:r>
              <a:rPr lang="pl-PL" dirty="0"/>
              <a:t>: </a:t>
            </a:r>
            <a:r>
              <a:rPr lang="pl-PL" dirty="0" err="1"/>
              <a:t>how</a:t>
            </a:r>
            <a:r>
              <a:rPr lang="pl-PL" dirty="0"/>
              <a:t> </a:t>
            </a:r>
            <a:r>
              <a:rPr lang="pl-PL" dirty="0" err="1"/>
              <a:t>well</a:t>
            </a:r>
            <a:r>
              <a:rPr lang="pl-PL" dirty="0"/>
              <a:t> we </a:t>
            </a:r>
            <a:r>
              <a:rPr lang="pl-PL" dirty="0" err="1"/>
              <a:t>manage</a:t>
            </a:r>
            <a:r>
              <a:rPr lang="pl-PL" dirty="0"/>
              <a:t> </a:t>
            </a:r>
            <a:r>
              <a:rPr lang="pl-PL" dirty="0" err="1"/>
              <a:t>resources</a:t>
            </a:r>
            <a:r>
              <a:rPr lang="pl-PL" dirty="0"/>
              <a:t> to </a:t>
            </a:r>
            <a:r>
              <a:rPr lang="pl-PL" dirty="0" err="1"/>
              <a:t>achieve</a:t>
            </a:r>
            <a:r>
              <a:rPr lang="pl-PL" dirty="0"/>
              <a:t> </a:t>
            </a:r>
            <a:r>
              <a:rPr lang="pl-PL" dirty="0" err="1"/>
              <a:t>results</a:t>
            </a:r>
            <a:endParaRPr lang="pl-PL" dirty="0"/>
          </a:p>
          <a:p>
            <a:endParaRPr lang="pl-PL" dirty="0"/>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charset="0"/>
              <a:buNone/>
              <a:tabLst/>
              <a:defRPr/>
            </a:pPr>
            <a:r>
              <a:rPr lang="pl-PL" sz="1200" dirty="0">
                <a:solidFill>
                  <a:schemeClr val="tx1"/>
                </a:solidFill>
              </a:rPr>
              <a:t>Source: </a:t>
            </a:r>
            <a:r>
              <a:rPr lang="en-US" sz="1200" dirty="0">
                <a:solidFill>
                  <a:schemeClr val="tx1"/>
                </a:solidFill>
              </a:rPr>
              <a:t>Intelligence-Driven Computer Network Defense Informed by Analysis of Adversary Campaigns and Intrusion Kill Chains</a:t>
            </a:r>
            <a:r>
              <a:rPr lang="pl-PL" sz="1200" dirty="0">
                <a:solidFill>
                  <a:schemeClr val="tx1"/>
                </a:solidFill>
              </a:rPr>
              <a:t>, Lockheed Martin Corporation</a:t>
            </a:r>
            <a:endParaRPr lang="en-US" sz="1200" dirty="0">
              <a:solidFill>
                <a:schemeClr val="tx1"/>
              </a:solidFill>
            </a:endParaRPr>
          </a:p>
          <a:p>
            <a:endParaRPr lang="en-US" dirty="0"/>
          </a:p>
          <a:p>
            <a:endParaRPr lang="en-US" dirty="0"/>
          </a:p>
          <a:p>
            <a:pPr lvl="0"/>
            <a:r>
              <a:rPr lang="pl-PL" u="sng" dirty="0"/>
              <a:t>A </a:t>
            </a:r>
            <a:r>
              <a:rPr lang="pl-PL" u="sng" dirty="0" err="1"/>
              <a:t>unified</a:t>
            </a:r>
            <a:r>
              <a:rPr lang="pl-PL" u="sng" dirty="0"/>
              <a:t> </a:t>
            </a:r>
            <a:r>
              <a:rPr lang="pl-PL" u="sng" dirty="0" err="1"/>
              <a:t>approach</a:t>
            </a:r>
            <a:r>
              <a:rPr lang="pl-PL" u="sng" dirty="0"/>
              <a:t> </a:t>
            </a:r>
            <a:r>
              <a:rPr lang="pl-PL" dirty="0"/>
              <a:t>to </a:t>
            </a:r>
            <a:r>
              <a:rPr lang="pl-PL" dirty="0" err="1"/>
              <a:t>security</a:t>
            </a:r>
            <a:r>
              <a:rPr lang="pl-PL" dirty="0"/>
              <a:t> </a:t>
            </a:r>
            <a:r>
              <a:rPr lang="pl-PL" dirty="0" err="1"/>
              <a:t>incident</a:t>
            </a:r>
            <a:r>
              <a:rPr lang="pl-PL" dirty="0"/>
              <a:t> timing </a:t>
            </a:r>
            <a:r>
              <a:rPr lang="pl-PL" dirty="0" err="1"/>
              <a:t>metrics</a:t>
            </a:r>
            <a:endParaRPr lang="pl-PL" dirty="0"/>
          </a:p>
          <a:p>
            <a:pPr lvl="1"/>
            <a:r>
              <a:rPr lang="pl-PL" dirty="0" err="1"/>
              <a:t>Achieve</a:t>
            </a:r>
            <a:r>
              <a:rPr lang="pl-PL" dirty="0"/>
              <a:t> </a:t>
            </a:r>
            <a:r>
              <a:rPr lang="pl-PL" dirty="0" err="1"/>
              <a:t>community</a:t>
            </a:r>
            <a:r>
              <a:rPr lang="pl-PL" dirty="0"/>
              <a:t> </a:t>
            </a:r>
            <a:r>
              <a:rPr lang="pl-PL" dirty="0" err="1"/>
              <a:t>consensus</a:t>
            </a:r>
            <a:r>
              <a:rPr lang="pl-PL" dirty="0"/>
              <a:t> on timing and </a:t>
            </a:r>
            <a:r>
              <a:rPr lang="pl-PL" dirty="0" err="1"/>
              <a:t>frameworks</a:t>
            </a:r>
            <a:r>
              <a:rPr lang="pl-PL" dirty="0"/>
              <a:t> for </a:t>
            </a:r>
            <a:r>
              <a:rPr lang="pl-PL" dirty="0" err="1"/>
              <a:t>incident</a:t>
            </a:r>
            <a:r>
              <a:rPr lang="pl-PL" dirty="0"/>
              <a:t> </a:t>
            </a:r>
            <a:r>
              <a:rPr lang="pl-PL" dirty="0" err="1"/>
              <a:t>tracking</a:t>
            </a:r>
            <a:endParaRPr lang="pl-PL" dirty="0"/>
          </a:p>
          <a:p>
            <a:pPr lvl="0"/>
            <a:endParaRPr lang="pl-PL" dirty="0"/>
          </a:p>
          <a:p>
            <a:pPr lvl="0"/>
            <a:r>
              <a:rPr lang="pl-PL" u="sng" dirty="0" err="1"/>
              <a:t>Allow</a:t>
            </a:r>
            <a:r>
              <a:rPr lang="pl-PL" u="sng" dirty="0"/>
              <a:t> </a:t>
            </a:r>
            <a:r>
              <a:rPr lang="pl-PL" u="sng" dirty="0" err="1"/>
              <a:t>benchmarking</a:t>
            </a:r>
            <a:r>
              <a:rPr lang="pl-PL" dirty="0"/>
              <a:t> </a:t>
            </a:r>
            <a:r>
              <a:rPr lang="pl-PL" dirty="0" err="1"/>
              <a:t>among</a:t>
            </a:r>
            <a:r>
              <a:rPr lang="pl-PL" dirty="0"/>
              <a:t> FIRST </a:t>
            </a:r>
            <a:r>
              <a:rPr lang="pl-PL" dirty="0" err="1"/>
              <a:t>members</a:t>
            </a:r>
            <a:r>
              <a:rPr lang="pl-PL" dirty="0"/>
              <a:t> &amp; </a:t>
            </a:r>
            <a:r>
              <a:rPr lang="pl-PL" dirty="0" err="1"/>
              <a:t>trusted</a:t>
            </a:r>
            <a:r>
              <a:rPr lang="pl-PL" dirty="0"/>
              <a:t> </a:t>
            </a:r>
            <a:r>
              <a:rPr lang="pl-PL" dirty="0" err="1"/>
              <a:t>peer</a:t>
            </a:r>
            <a:r>
              <a:rPr lang="pl-PL" dirty="0"/>
              <a:t> </a:t>
            </a:r>
            <a:r>
              <a:rPr lang="pl-PL" dirty="0" err="1"/>
              <a:t>groups</a:t>
            </a:r>
            <a:endParaRPr lang="pl-PL" dirty="0"/>
          </a:p>
          <a:p>
            <a:pPr lvl="1"/>
            <a:r>
              <a:rPr lang="pl-PL" dirty="0"/>
              <a:t>For timing and </a:t>
            </a:r>
            <a:r>
              <a:rPr lang="pl-PL" dirty="0" err="1"/>
              <a:t>other</a:t>
            </a:r>
            <a:r>
              <a:rPr lang="pl-PL" dirty="0"/>
              <a:t> </a:t>
            </a:r>
            <a:r>
              <a:rPr lang="pl-PL" dirty="0" err="1"/>
              <a:t>key</a:t>
            </a:r>
            <a:r>
              <a:rPr lang="pl-PL" dirty="0"/>
              <a:t> </a:t>
            </a:r>
            <a:r>
              <a:rPr lang="pl-PL" dirty="0" err="1"/>
              <a:t>incident</a:t>
            </a:r>
            <a:r>
              <a:rPr lang="pl-PL" dirty="0"/>
              <a:t> </a:t>
            </a:r>
            <a:r>
              <a:rPr lang="pl-PL" dirty="0" err="1"/>
              <a:t>tracking</a:t>
            </a:r>
            <a:r>
              <a:rPr lang="pl-PL" dirty="0"/>
              <a:t> </a:t>
            </a:r>
            <a:r>
              <a:rPr lang="pl-PL" dirty="0" err="1"/>
              <a:t>indicators</a:t>
            </a:r>
            <a:r>
              <a:rPr lang="pl-PL" dirty="0"/>
              <a:t> </a:t>
            </a:r>
            <a:r>
              <a:rPr lang="pl-PL" dirty="0" err="1"/>
              <a:t>or</a:t>
            </a:r>
            <a:r>
              <a:rPr lang="pl-PL" dirty="0"/>
              <a:t> </a:t>
            </a:r>
            <a:r>
              <a:rPr lang="pl-PL" dirty="0" err="1"/>
              <a:t>metrics</a:t>
            </a:r>
            <a:endParaRPr lang="pl-PL" dirty="0"/>
          </a:p>
          <a:p>
            <a:pPr lvl="1"/>
            <a:endParaRPr lang="pl-PL" dirty="0"/>
          </a:p>
          <a:p>
            <a:pPr lvl="0"/>
            <a:r>
              <a:rPr lang="pl-PL" u="sng" dirty="0" err="1"/>
              <a:t>Simplify</a:t>
            </a:r>
            <a:r>
              <a:rPr lang="pl-PL" u="sng" dirty="0"/>
              <a:t> </a:t>
            </a:r>
            <a:r>
              <a:rPr lang="pl-PL" u="sng" dirty="0" err="1"/>
              <a:t>ticketing</a:t>
            </a:r>
            <a:r>
              <a:rPr lang="pl-PL" u="sng" dirty="0"/>
              <a:t> timing </a:t>
            </a:r>
            <a:r>
              <a:rPr lang="pl-PL" u="sng" dirty="0" err="1"/>
              <a:t>tracking</a:t>
            </a:r>
            <a:r>
              <a:rPr lang="pl-PL" dirty="0"/>
              <a:t> by </a:t>
            </a:r>
            <a:r>
              <a:rPr lang="pl-PL" dirty="0" err="1"/>
              <a:t>engaging</a:t>
            </a:r>
            <a:r>
              <a:rPr lang="pl-PL" dirty="0"/>
              <a:t> </a:t>
            </a:r>
            <a:r>
              <a:rPr lang="pl-PL" dirty="0" err="1"/>
              <a:t>tools</a:t>
            </a:r>
            <a:r>
              <a:rPr lang="pl-PL" dirty="0"/>
              <a:t>’ </a:t>
            </a:r>
            <a:r>
              <a:rPr lang="pl-PL" dirty="0" err="1"/>
              <a:t>vendors</a:t>
            </a:r>
            <a:endParaRPr lang="pl-PL" dirty="0"/>
          </a:p>
          <a:p>
            <a:pPr lvl="1"/>
            <a:r>
              <a:rPr lang="pl-PL" dirty="0" err="1"/>
              <a:t>Easier</a:t>
            </a:r>
            <a:r>
              <a:rPr lang="pl-PL" dirty="0"/>
              <a:t> and </a:t>
            </a:r>
            <a:r>
              <a:rPr lang="pl-PL" dirty="0" err="1"/>
              <a:t>shared</a:t>
            </a:r>
            <a:r>
              <a:rPr lang="pl-PL" dirty="0"/>
              <a:t> </a:t>
            </a:r>
            <a:r>
              <a:rPr lang="pl-PL" dirty="0" err="1"/>
              <a:t>deployment</a:t>
            </a:r>
            <a:r>
              <a:rPr lang="pl-PL" dirty="0"/>
              <a:t> of „out of the </a:t>
            </a:r>
            <a:r>
              <a:rPr lang="pl-PL" dirty="0" err="1"/>
              <a:t>box</a:t>
            </a:r>
            <a:r>
              <a:rPr lang="pl-PL" dirty="0"/>
              <a:t>”</a:t>
            </a:r>
          </a:p>
          <a:p>
            <a:endParaRPr lang="en-US" dirty="0"/>
          </a:p>
          <a:p>
            <a:endParaRPr lang="en-US" dirty="0"/>
          </a:p>
          <a:p>
            <a:endParaRPr lang="en-US" dirty="0"/>
          </a:p>
          <a:p>
            <a:endParaRPr lang="en-US" dirty="0"/>
          </a:p>
          <a:p>
            <a:r>
              <a:rPr lang="en-US" dirty="0">
                <a:solidFill>
                  <a:srgbClr val="222222"/>
                </a:solidFill>
                <a:latin typeface="Arial" panose="020B0604020202020204" pitchFamily="34" charset="0"/>
              </a:rPr>
              <a:t>Do Metrics matter? Why? Make the case:</a:t>
            </a:r>
          </a:p>
          <a:p>
            <a:r>
              <a:rPr lang="en-US" dirty="0">
                <a:solidFill>
                  <a:srgbClr val="222222"/>
                </a:solidFill>
                <a:latin typeface="Arial" panose="020B0604020202020204" pitchFamily="34" charset="0"/>
              </a:rPr>
              <a:t>- measure efficiency of prevention, detection</a:t>
            </a:r>
          </a:p>
          <a:p>
            <a:r>
              <a:rPr lang="en-US" dirty="0">
                <a:solidFill>
                  <a:srgbClr val="222222"/>
                </a:solidFill>
                <a:latin typeface="Arial" panose="020B0604020202020204" pitchFamily="34" charset="0"/>
              </a:rPr>
              <a:t>- identify focus areas (where is the adversary faster than the defender? where in the kill chain does this matter most?)</a:t>
            </a:r>
          </a:p>
          <a:p>
            <a:r>
              <a:rPr lang="en-US" dirty="0">
                <a:solidFill>
                  <a:srgbClr val="222222"/>
                </a:solidFill>
                <a:latin typeface="Arial" panose="020B0604020202020204" pitchFamily="34" charset="0"/>
              </a:rPr>
              <a:t>- select the timing metrics that are the most important in your eyes and provoke reaction from the audience</a:t>
            </a:r>
            <a:endParaRPr lang="en-US" b="0" i="0" dirty="0">
              <a:solidFill>
                <a:srgbClr val="222222"/>
              </a:solidFill>
              <a:effectLst/>
              <a:latin typeface="Arial" panose="020B0604020202020204" pitchFamily="34" charset="0"/>
            </a:endParaRPr>
          </a:p>
          <a:p>
            <a:endParaRPr lang="en-US" dirty="0"/>
          </a:p>
        </p:txBody>
      </p:sp>
      <p:sp>
        <p:nvSpPr>
          <p:cNvPr id="4" name="Slide Number Placeholder 3"/>
          <p:cNvSpPr>
            <a:spLocks noGrp="1"/>
          </p:cNvSpPr>
          <p:nvPr>
            <p:ph type="sldNum"/>
          </p:nvPr>
        </p:nvSpPr>
        <p:spPr/>
        <p:txBody>
          <a:bodyPr/>
          <a:lstStyle/>
          <a:p>
            <a:pPr>
              <a:defRPr/>
            </a:pPr>
            <a:fld id="{580EF5B0-9136-A745-9C8F-87125FDB9512}" type="slidenum">
              <a:rPr lang="en-US" altLang="en-US" smtClean="0"/>
              <a:pPr>
                <a:defRPr/>
              </a:pPr>
              <a:t>7</a:t>
            </a:fld>
            <a:endParaRPr lang="en-US" altLang="en-US"/>
          </a:p>
        </p:txBody>
      </p:sp>
    </p:spTree>
    <p:extLst>
      <p:ext uri="{BB962C8B-B14F-4D97-AF65-F5344CB8AC3E}">
        <p14:creationId xmlns:p14="http://schemas.microsoft.com/office/powerpoint/2010/main" val="3234124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11 </a:t>
            </a:r>
            <a:r>
              <a:rPr lang="pl-PL" dirty="0" err="1"/>
              <a:t>timeline</a:t>
            </a:r>
            <a:r>
              <a:rPr lang="pl-PL" dirty="0"/>
              <a:t> </a:t>
            </a:r>
            <a:r>
              <a:rPr lang="pl-PL" dirty="0" err="1"/>
              <a:t>points</a:t>
            </a:r>
            <a:endParaRPr lang="pl-PL" dirty="0"/>
          </a:p>
          <a:p>
            <a:r>
              <a:rPr lang="pl-PL" dirty="0"/>
              <a:t>3 </a:t>
            </a:r>
            <a:r>
              <a:rPr lang="pl-PL" dirty="0" err="1"/>
              <a:t>scenarios</a:t>
            </a:r>
            <a:endParaRPr lang="pl-PL" dirty="0"/>
          </a:p>
          <a:p>
            <a:r>
              <a:rPr lang="pl-PL" dirty="0"/>
              <a:t>4 </a:t>
            </a:r>
            <a:r>
              <a:rPr lang="pl-PL" dirty="0" err="1"/>
              <a:t>metrics</a:t>
            </a:r>
            <a:endParaRPr lang="en-US" dirty="0"/>
          </a:p>
        </p:txBody>
      </p:sp>
      <p:sp>
        <p:nvSpPr>
          <p:cNvPr id="4" name="Slide Number Placeholder 3"/>
          <p:cNvSpPr>
            <a:spLocks noGrp="1"/>
          </p:cNvSpPr>
          <p:nvPr>
            <p:ph type="sldNum"/>
          </p:nvPr>
        </p:nvSpPr>
        <p:spPr/>
        <p:txBody>
          <a:bodyPr/>
          <a:lstStyle/>
          <a:p>
            <a:pPr>
              <a:defRPr/>
            </a:pPr>
            <a:fld id="{580EF5B0-9136-A745-9C8F-87125FDB9512}" type="slidenum">
              <a:rPr lang="en-US" altLang="en-US" smtClean="0"/>
              <a:pPr>
                <a:defRPr/>
              </a:pPr>
              <a:t>8</a:t>
            </a:fld>
            <a:endParaRPr lang="en-US" altLang="en-US"/>
          </a:p>
        </p:txBody>
      </p:sp>
    </p:spTree>
    <p:extLst>
      <p:ext uri="{BB962C8B-B14F-4D97-AF65-F5344CB8AC3E}">
        <p14:creationId xmlns:p14="http://schemas.microsoft.com/office/powerpoint/2010/main" val="3056599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p:nvPr>
        </p:nvSpPr>
        <p:spPr/>
        <p:txBody>
          <a:bodyPr/>
          <a:lstStyle/>
          <a:p>
            <a:pPr>
              <a:defRPr/>
            </a:pPr>
            <a:fld id="{580EF5B0-9136-A745-9C8F-87125FDB9512}" type="slidenum">
              <a:rPr lang="en-US" altLang="en-US" smtClean="0"/>
              <a:pPr>
                <a:defRPr/>
              </a:pPr>
              <a:t>9</a:t>
            </a:fld>
            <a:endParaRPr lang="en-US" altLang="en-US"/>
          </a:p>
        </p:txBody>
      </p:sp>
    </p:spTree>
    <p:extLst>
      <p:ext uri="{BB962C8B-B14F-4D97-AF65-F5344CB8AC3E}">
        <p14:creationId xmlns:p14="http://schemas.microsoft.com/office/powerpoint/2010/main" val="1850411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p:nvPr>
        </p:nvSpPr>
        <p:spPr/>
        <p:txBody>
          <a:bodyPr/>
          <a:lstStyle/>
          <a:p>
            <a:pPr>
              <a:defRPr/>
            </a:pPr>
            <a:fld id="{580EF5B0-9136-A745-9C8F-87125FDB9512}" type="slidenum">
              <a:rPr lang="en-US" altLang="en-US" smtClean="0"/>
              <a:pPr>
                <a:defRPr/>
              </a:pPr>
              <a:t>10</a:t>
            </a:fld>
            <a:endParaRPr lang="en-US" altLang="en-US"/>
          </a:p>
        </p:txBody>
      </p:sp>
    </p:spTree>
    <p:extLst>
      <p:ext uri="{BB962C8B-B14F-4D97-AF65-F5344CB8AC3E}">
        <p14:creationId xmlns:p14="http://schemas.microsoft.com/office/powerpoint/2010/main" val="2281814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E4119-E9EB-45D6-9266-A97701254D13}"/>
              </a:ext>
            </a:extLst>
          </p:cNvPr>
          <p:cNvSpPr>
            <a:spLocks noGrp="1"/>
          </p:cNvSpPr>
          <p:nvPr>
            <p:ph type="ctrTitle"/>
          </p:nvPr>
        </p:nvSpPr>
        <p:spPr>
          <a:xfrm>
            <a:off x="775254" y="2082248"/>
            <a:ext cx="8617224" cy="2986708"/>
          </a:xfrm>
        </p:spPr>
        <p:txBody>
          <a:bodyPr anchor="t">
            <a:normAutofit/>
          </a:bodyPr>
          <a:lstStyle>
            <a:lvl1pPr algn="l">
              <a:defRPr sz="48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1E9E71FB-7E30-4263-B8A2-894379BA96AF}"/>
              </a:ext>
            </a:extLst>
          </p:cNvPr>
          <p:cNvSpPr>
            <a:spLocks noGrp="1"/>
          </p:cNvSpPr>
          <p:nvPr>
            <p:ph type="subTitle" idx="1"/>
          </p:nvPr>
        </p:nvSpPr>
        <p:spPr>
          <a:xfrm>
            <a:off x="775254" y="5188227"/>
            <a:ext cx="6142381" cy="1302025"/>
          </a:xfrm>
        </p:spPr>
        <p:txBody>
          <a:bodyPr/>
          <a:lstStyle>
            <a:lvl1pPr marL="0" indent="0" algn="l">
              <a:buNone/>
              <a:defRPr sz="2400" b="1">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277542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3DF7F-D410-4D56-A245-116D57C66EE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C4258EC0-AAE6-45C8-8B6E-D7246AEE25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1DF0D526-92AC-42CC-B0A6-0A2048A0AD56}"/>
              </a:ext>
            </a:extLst>
          </p:cNvPr>
          <p:cNvSpPr>
            <a:spLocks noGrp="1"/>
          </p:cNvSpPr>
          <p:nvPr>
            <p:ph type="sldNum" sz="quarter" idx="10"/>
          </p:nvPr>
        </p:nvSpPr>
        <p:spPr/>
        <p:txBody>
          <a:bodyPr/>
          <a:lstStyle/>
          <a:p>
            <a:fld id="{3DECA156-D5B1-4844-90E3-DF06A5B1519D}" type="slidenum">
              <a:rPr lang="en-US" smtClean="0"/>
              <a:pPr/>
              <a:t>‹#›</a:t>
            </a:fld>
            <a:endParaRPr lang="en-US" dirty="0"/>
          </a:p>
        </p:txBody>
      </p:sp>
    </p:spTree>
    <p:extLst>
      <p:ext uri="{BB962C8B-B14F-4D97-AF65-F5344CB8AC3E}">
        <p14:creationId xmlns:p14="http://schemas.microsoft.com/office/powerpoint/2010/main" val="804891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31DC0-D116-458D-A6E8-754BA39927C7}"/>
              </a:ext>
            </a:extLst>
          </p:cNvPr>
          <p:cNvSpPr>
            <a:spLocks noGrp="1"/>
          </p:cNvSpPr>
          <p:nvPr>
            <p:ph type="title"/>
          </p:nvPr>
        </p:nvSpPr>
        <p:spPr>
          <a:xfrm>
            <a:off x="838200" y="206735"/>
            <a:ext cx="10515600" cy="1483954"/>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6FBEEEF-846C-4005-888C-652FFF47F689}"/>
              </a:ext>
            </a:extLst>
          </p:cNvPr>
          <p:cNvSpPr>
            <a:spLocks noGrp="1"/>
          </p:cNvSpPr>
          <p:nvPr>
            <p:ph idx="1"/>
          </p:nvPr>
        </p:nvSpPr>
        <p:spPr>
          <a:xfrm>
            <a:off x="838200" y="182562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A32A8E7E-8892-4914-9354-E9A8F596A092}"/>
              </a:ext>
            </a:extLst>
          </p:cNvPr>
          <p:cNvSpPr>
            <a:spLocks noGrp="1"/>
          </p:cNvSpPr>
          <p:nvPr>
            <p:ph type="sldNum" sz="quarter" idx="10"/>
          </p:nvPr>
        </p:nvSpPr>
        <p:spPr/>
        <p:txBody>
          <a:bodyPr/>
          <a:lstStyle/>
          <a:p>
            <a:fld id="{3DECA156-D5B1-4844-90E3-DF06A5B1519D}" type="slidenum">
              <a:rPr lang="en-US" smtClean="0"/>
              <a:pPr/>
              <a:t>‹#›</a:t>
            </a:fld>
            <a:endParaRPr lang="en-US" dirty="0"/>
          </a:p>
        </p:txBody>
      </p:sp>
    </p:spTree>
    <p:extLst>
      <p:ext uri="{BB962C8B-B14F-4D97-AF65-F5344CB8AC3E}">
        <p14:creationId xmlns:p14="http://schemas.microsoft.com/office/powerpoint/2010/main" val="41034677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8B41FE-95A6-4851-AC0F-91FC4B098C81}"/>
              </a:ext>
            </a:extLst>
          </p:cNvPr>
          <p:cNvSpPr>
            <a:spLocks noGrp="1"/>
          </p:cNvSpPr>
          <p:nvPr>
            <p:ph type="title"/>
          </p:nvPr>
        </p:nvSpPr>
        <p:spPr>
          <a:xfrm>
            <a:off x="838200" y="206735"/>
            <a:ext cx="10515600" cy="148395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599EC32-6D23-42A5-BF64-92E7AE0792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22D7597E-7654-453B-8C17-64AD67A43ED5}"/>
              </a:ext>
            </a:extLst>
          </p:cNvPr>
          <p:cNvSpPr>
            <a:spLocks noGrp="1"/>
          </p:cNvSpPr>
          <p:nvPr>
            <p:ph type="sldNum" sz="quarter" idx="4"/>
          </p:nvPr>
        </p:nvSpPr>
        <p:spPr>
          <a:xfrm>
            <a:off x="9286461" y="6468702"/>
            <a:ext cx="2743200" cy="365125"/>
          </a:xfrm>
          <a:prstGeom prst="rect">
            <a:avLst/>
          </a:prstGeom>
        </p:spPr>
        <p:txBody>
          <a:bodyPr vert="horz" lIns="91440" tIns="45720" rIns="91440" bIns="45720" rtlCol="0" anchor="ctr"/>
          <a:lstStyle>
            <a:lvl1pPr algn="r">
              <a:defRPr sz="1200" b="1">
                <a:solidFill>
                  <a:schemeClr val="bg1"/>
                </a:solidFill>
              </a:defRPr>
            </a:lvl1pPr>
          </a:lstStyle>
          <a:p>
            <a:fld id="{3DECA156-D5B1-4844-90E3-DF06A5B1519D}" type="slidenum">
              <a:rPr lang="en-US" smtClean="0"/>
              <a:pPr/>
              <a:t>‹#›</a:t>
            </a:fld>
            <a:endParaRPr lang="en-US" dirty="0"/>
          </a:p>
        </p:txBody>
      </p:sp>
    </p:spTree>
    <p:extLst>
      <p:ext uri="{BB962C8B-B14F-4D97-AF65-F5344CB8AC3E}">
        <p14:creationId xmlns:p14="http://schemas.microsoft.com/office/powerpoint/2010/main" val="3535938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irst.org/standards/frameworks/csirts/csirt_services_framework_v2.1"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questionpro.com/t/Cmt1dZguEm2?"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rmr@cert.org" TargetMode="External"/><Relationship Id="rId2" Type="http://schemas.openxmlformats.org/officeDocument/2006/relationships/hyperlink" Target="mailto:mmurray@secureworks.com" TargetMode="External"/><Relationship Id="rId1" Type="http://schemas.openxmlformats.org/officeDocument/2006/relationships/slideLayout" Target="../slideLayouts/slideLayout3.xml"/><Relationship Id="rId4" Type="http://schemas.openxmlformats.org/officeDocument/2006/relationships/hyperlink" Target="mailto:loganw@cisco.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ww.first.org/global/sigs/metrics/events"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AF917-9220-47CD-80DB-0D742E7CEFB6}"/>
              </a:ext>
            </a:extLst>
          </p:cNvPr>
          <p:cNvSpPr>
            <a:spLocks noGrp="1"/>
          </p:cNvSpPr>
          <p:nvPr>
            <p:ph type="ctrTitle"/>
          </p:nvPr>
        </p:nvSpPr>
        <p:spPr/>
        <p:txBody>
          <a:bodyPr/>
          <a:lstStyle/>
          <a:p>
            <a:r>
              <a:rPr lang="en-US" dirty="0"/>
              <a:t>FIRST Metrics SIG Update</a:t>
            </a:r>
            <a:br>
              <a:rPr lang="en-US" dirty="0"/>
            </a:br>
            <a:endParaRPr lang="en-US" dirty="0"/>
          </a:p>
        </p:txBody>
      </p:sp>
      <p:sp>
        <p:nvSpPr>
          <p:cNvPr id="3" name="Subtitle 2">
            <a:extLst>
              <a:ext uri="{FF2B5EF4-FFF2-40B4-BE49-F238E27FC236}">
                <a16:creationId xmlns:a16="http://schemas.microsoft.com/office/drawing/2014/main" id="{E5666907-FA4D-4346-8E00-8F819568FE2C}"/>
              </a:ext>
            </a:extLst>
          </p:cNvPr>
          <p:cNvSpPr>
            <a:spLocks noGrp="1"/>
          </p:cNvSpPr>
          <p:nvPr>
            <p:ph type="subTitle" idx="1"/>
          </p:nvPr>
        </p:nvSpPr>
        <p:spPr/>
        <p:txBody>
          <a:bodyPr/>
          <a:lstStyle/>
          <a:p>
            <a:r>
              <a:rPr lang="en-US" dirty="0"/>
              <a:t>May 27, 2021</a:t>
            </a:r>
          </a:p>
        </p:txBody>
      </p:sp>
    </p:spTree>
    <p:extLst>
      <p:ext uri="{BB962C8B-B14F-4D97-AF65-F5344CB8AC3E}">
        <p14:creationId xmlns:p14="http://schemas.microsoft.com/office/powerpoint/2010/main" val="1354483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983455-E475-C745-B1DA-D3B1C3CC1C3F}"/>
              </a:ext>
            </a:extLst>
          </p:cNvPr>
          <p:cNvSpPr>
            <a:spLocks noGrp="1"/>
          </p:cNvSpPr>
          <p:nvPr>
            <p:ph type="title"/>
          </p:nvPr>
        </p:nvSpPr>
        <p:spPr/>
        <p:txBody>
          <a:bodyPr/>
          <a:lstStyle/>
          <a:p>
            <a:r>
              <a:rPr lang="en-US" dirty="0"/>
              <a:t>What’s Next</a:t>
            </a:r>
          </a:p>
        </p:txBody>
      </p:sp>
      <p:sp>
        <p:nvSpPr>
          <p:cNvPr id="13" name="Rectangle 12">
            <a:extLst>
              <a:ext uri="{FF2B5EF4-FFF2-40B4-BE49-F238E27FC236}">
                <a16:creationId xmlns:a16="http://schemas.microsoft.com/office/drawing/2014/main" id="{C7E2CD4E-5D61-48CF-B390-DEAFEAB03F4F}"/>
              </a:ext>
            </a:extLst>
          </p:cNvPr>
          <p:cNvSpPr/>
          <p:nvPr/>
        </p:nvSpPr>
        <p:spPr>
          <a:xfrm>
            <a:off x="10940700" y="69591"/>
            <a:ext cx="1284326" cy="369332"/>
          </a:xfrm>
          <a:prstGeom prst="rect">
            <a:avLst/>
          </a:prstGeom>
        </p:spPr>
        <p:txBody>
          <a:bodyPr wrap="none">
            <a:spAutoFit/>
          </a:bodyPr>
          <a:lstStyle/>
          <a:p>
            <a:r>
              <a:rPr lang="pl-PL" i="1" dirty="0">
                <a:solidFill>
                  <a:schemeClr val="tx1"/>
                </a:solidFill>
              </a:rPr>
              <a:t>TLP: </a:t>
            </a:r>
            <a:r>
              <a:rPr lang="pl-PL" i="1" dirty="0" err="1">
                <a:solidFill>
                  <a:schemeClr val="tx1"/>
                </a:solidFill>
              </a:rPr>
              <a:t>Amber</a:t>
            </a:r>
            <a:endParaRPr lang="en-US" i="1" dirty="0">
              <a:solidFill>
                <a:schemeClr val="tx1"/>
              </a:solidFill>
            </a:endParaRPr>
          </a:p>
        </p:txBody>
      </p:sp>
      <p:sp>
        <p:nvSpPr>
          <p:cNvPr id="2" name="TextBox 1">
            <a:extLst>
              <a:ext uri="{FF2B5EF4-FFF2-40B4-BE49-F238E27FC236}">
                <a16:creationId xmlns:a16="http://schemas.microsoft.com/office/drawing/2014/main" id="{EB555495-4E28-7B4C-879E-229D7457ED94}"/>
              </a:ext>
            </a:extLst>
          </p:cNvPr>
          <p:cNvSpPr txBox="1"/>
          <p:nvPr/>
        </p:nvSpPr>
        <p:spPr>
          <a:xfrm>
            <a:off x="1199456" y="1124744"/>
            <a:ext cx="8712968" cy="6124754"/>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schemeClr val="tx1"/>
                </a:solidFill>
              </a:rPr>
              <a:t>Focus on developing a broader set of metrics, mapping to existing content / frameworks</a:t>
            </a:r>
            <a:br>
              <a:rPr lang="en-US" sz="2800" dirty="0">
                <a:solidFill>
                  <a:schemeClr val="tx1"/>
                </a:solidFill>
              </a:rPr>
            </a:br>
            <a:endParaRPr lang="en-US" sz="2800" dirty="0">
              <a:solidFill>
                <a:schemeClr val="tx1"/>
              </a:solidFill>
            </a:endParaRPr>
          </a:p>
          <a:p>
            <a:pPr marL="285750" indent="-285750">
              <a:buFont typeface="Arial" panose="020B0604020202020204" pitchFamily="34" charset="0"/>
              <a:buChar char="•"/>
            </a:pPr>
            <a:r>
              <a:rPr lang="en-US" sz="2800" dirty="0">
                <a:solidFill>
                  <a:schemeClr val="tx1"/>
                </a:solidFill>
              </a:rPr>
              <a:t>Evaluated several options</a:t>
            </a:r>
          </a:p>
          <a:p>
            <a:pPr marL="1028700" lvl="1">
              <a:buFont typeface="Arial" panose="020B0604020202020204" pitchFamily="34" charset="0"/>
              <a:buChar char="•"/>
            </a:pPr>
            <a:r>
              <a:rPr lang="en-US" sz="2800" dirty="0">
                <a:solidFill>
                  <a:schemeClr val="tx1"/>
                </a:solidFill>
              </a:rPr>
              <a:t>NIST CSF 1.1</a:t>
            </a:r>
          </a:p>
          <a:p>
            <a:pPr marL="1028700" lvl="1">
              <a:buFont typeface="Arial" panose="020B0604020202020204" pitchFamily="34" charset="0"/>
              <a:buChar char="•"/>
            </a:pPr>
            <a:r>
              <a:rPr lang="en-US" sz="2800" dirty="0">
                <a:solidFill>
                  <a:schemeClr val="tx1"/>
                </a:solidFill>
              </a:rPr>
              <a:t>SOC CMM 2 </a:t>
            </a:r>
          </a:p>
          <a:p>
            <a:pPr marL="285750" indent="-285750">
              <a:buFont typeface="Arial" panose="020B0604020202020204" pitchFamily="34" charset="0"/>
              <a:buChar char="•"/>
            </a:pPr>
            <a:endParaRPr lang="en-US" sz="2800" dirty="0">
              <a:solidFill>
                <a:schemeClr val="tx1"/>
              </a:solidFill>
            </a:endParaRPr>
          </a:p>
          <a:p>
            <a:pPr marL="285750" indent="-285750">
              <a:buFont typeface="Arial" panose="020B0604020202020204" pitchFamily="34" charset="0"/>
              <a:buChar char="•"/>
            </a:pPr>
            <a:r>
              <a:rPr lang="en-US" sz="2800" dirty="0">
                <a:solidFill>
                  <a:schemeClr val="tx1"/>
                </a:solidFill>
              </a:rPr>
              <a:t>Decided to use FIRST </a:t>
            </a:r>
            <a:r>
              <a:rPr lang="en-US" sz="2800" dirty="0">
                <a:solidFill>
                  <a:schemeClr val="tx1"/>
                </a:solidFill>
                <a:hlinkClick r:id="rId3"/>
              </a:rPr>
              <a:t>CSIRT Service Framework</a:t>
            </a:r>
            <a:endParaRPr lang="en-US" sz="2800" dirty="0">
              <a:solidFill>
                <a:schemeClr val="tx1"/>
              </a:solidFill>
            </a:endParaRPr>
          </a:p>
          <a:p>
            <a:pPr marL="1028700" lvl="1">
              <a:buFont typeface="Arial" panose="020B0604020202020204" pitchFamily="34" charset="0"/>
              <a:buChar char="•"/>
            </a:pPr>
            <a:r>
              <a:rPr lang="en-US" sz="2800" dirty="0">
                <a:solidFill>
                  <a:schemeClr val="tx1"/>
                </a:solidFill>
              </a:rPr>
              <a:t>Review framework element</a:t>
            </a:r>
          </a:p>
          <a:p>
            <a:pPr marL="1028700" lvl="1">
              <a:buFont typeface="Arial" panose="020B0604020202020204" pitchFamily="34" charset="0"/>
              <a:buChar char="•"/>
            </a:pPr>
            <a:r>
              <a:rPr lang="en-US" sz="2800" dirty="0">
                <a:solidFill>
                  <a:schemeClr val="tx1"/>
                </a:solidFill>
              </a:rPr>
              <a:t>Define objectives</a:t>
            </a:r>
          </a:p>
          <a:p>
            <a:pPr marL="1028700" lvl="1">
              <a:buFont typeface="Arial" panose="020B0604020202020204" pitchFamily="34" charset="0"/>
              <a:buChar char="•"/>
            </a:pPr>
            <a:r>
              <a:rPr lang="en-US" sz="2800" dirty="0">
                <a:solidFill>
                  <a:schemeClr val="tx1"/>
                </a:solidFill>
              </a:rPr>
              <a:t>Establish metrics, data required, targets, etc.</a:t>
            </a:r>
          </a:p>
          <a:p>
            <a:endParaRPr lang="en-US" sz="2800" dirty="0">
              <a:solidFill>
                <a:schemeClr val="tx1"/>
              </a:solidFill>
            </a:endParaRPr>
          </a:p>
          <a:p>
            <a:pPr marL="285750">
              <a:buFont typeface="Arial" panose="020B0604020202020204" pitchFamily="34" charset="0"/>
              <a:buChar char="•"/>
            </a:pPr>
            <a:endParaRPr lang="en-US" sz="2800" dirty="0">
              <a:solidFill>
                <a:schemeClr val="tx1"/>
              </a:solidFill>
            </a:endParaRPr>
          </a:p>
          <a:p>
            <a:pPr marL="285750">
              <a:buFont typeface="Arial" panose="020B0604020202020204" pitchFamily="34" charset="0"/>
              <a:buChar char="•"/>
            </a:pPr>
            <a:endParaRPr lang="en-US" sz="2800" dirty="0">
              <a:solidFill>
                <a:schemeClr val="tx1"/>
              </a:solidFill>
            </a:endParaRPr>
          </a:p>
        </p:txBody>
      </p:sp>
    </p:spTree>
    <p:extLst>
      <p:ext uri="{BB962C8B-B14F-4D97-AF65-F5344CB8AC3E}">
        <p14:creationId xmlns:p14="http://schemas.microsoft.com/office/powerpoint/2010/main" val="569712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C3DC348-E059-264A-B3EA-EB9C327AA263}"/>
              </a:ext>
            </a:extLst>
          </p:cNvPr>
          <p:cNvSpPr>
            <a:spLocks noGrp="1"/>
          </p:cNvSpPr>
          <p:nvPr>
            <p:ph type="title"/>
          </p:nvPr>
        </p:nvSpPr>
        <p:spPr/>
        <p:txBody>
          <a:bodyPr/>
          <a:lstStyle/>
          <a:p>
            <a:r>
              <a:rPr lang="en-US" dirty="0"/>
              <a:t>CSIRT Framework Map Examples</a:t>
            </a:r>
          </a:p>
        </p:txBody>
      </p:sp>
      <p:sp>
        <p:nvSpPr>
          <p:cNvPr id="4" name="Content Placeholder 3">
            <a:extLst>
              <a:ext uri="{FF2B5EF4-FFF2-40B4-BE49-F238E27FC236}">
                <a16:creationId xmlns:a16="http://schemas.microsoft.com/office/drawing/2014/main" id="{EC5E9978-F2FD-42EB-813E-83527107F518}"/>
              </a:ext>
            </a:extLst>
          </p:cNvPr>
          <p:cNvSpPr>
            <a:spLocks noGrp="1"/>
          </p:cNvSpPr>
          <p:nvPr>
            <p:ph idx="1"/>
          </p:nvPr>
        </p:nvSpPr>
        <p:spPr/>
        <p:txBody>
          <a:bodyPr/>
          <a:lstStyle/>
          <a:p>
            <a:endParaRPr lang="en-US"/>
          </a:p>
        </p:txBody>
      </p:sp>
      <p:graphicFrame>
        <p:nvGraphicFramePr>
          <p:cNvPr id="2" name="Table 3">
            <a:extLst>
              <a:ext uri="{FF2B5EF4-FFF2-40B4-BE49-F238E27FC236}">
                <a16:creationId xmlns:a16="http://schemas.microsoft.com/office/drawing/2014/main" id="{29A7D114-C2C2-9448-B8FC-FD3EA8D1B6C4}"/>
              </a:ext>
            </a:extLst>
          </p:cNvPr>
          <p:cNvGraphicFramePr>
            <a:graphicFrameLocks noGrp="1"/>
          </p:cNvGraphicFramePr>
          <p:nvPr>
            <p:extLst>
              <p:ext uri="{D42A27DB-BD31-4B8C-83A1-F6EECF244321}">
                <p14:modId xmlns:p14="http://schemas.microsoft.com/office/powerpoint/2010/main" val="377090312"/>
              </p:ext>
            </p:extLst>
          </p:nvPr>
        </p:nvGraphicFramePr>
        <p:xfrm>
          <a:off x="515380" y="1874670"/>
          <a:ext cx="11161240" cy="4216400"/>
        </p:xfrm>
        <a:graphic>
          <a:graphicData uri="http://schemas.openxmlformats.org/drawingml/2006/table">
            <a:tbl>
              <a:tblPr firstRow="1" bandRow="1">
                <a:tableStyleId>{5C22544A-7EE6-4342-B048-85BDC9FD1C3A}</a:tableStyleId>
              </a:tblPr>
              <a:tblGrid>
                <a:gridCol w="1962556">
                  <a:extLst>
                    <a:ext uri="{9D8B030D-6E8A-4147-A177-3AD203B41FA5}">
                      <a16:colId xmlns:a16="http://schemas.microsoft.com/office/drawing/2014/main" val="264617152"/>
                    </a:ext>
                  </a:extLst>
                </a:gridCol>
                <a:gridCol w="1671807">
                  <a:extLst>
                    <a:ext uri="{9D8B030D-6E8A-4147-A177-3AD203B41FA5}">
                      <a16:colId xmlns:a16="http://schemas.microsoft.com/office/drawing/2014/main" val="4141061082"/>
                    </a:ext>
                  </a:extLst>
                </a:gridCol>
                <a:gridCol w="1453745">
                  <a:extLst>
                    <a:ext uri="{9D8B030D-6E8A-4147-A177-3AD203B41FA5}">
                      <a16:colId xmlns:a16="http://schemas.microsoft.com/office/drawing/2014/main" val="3596103963"/>
                    </a:ext>
                  </a:extLst>
                </a:gridCol>
                <a:gridCol w="3624860">
                  <a:extLst>
                    <a:ext uri="{9D8B030D-6E8A-4147-A177-3AD203B41FA5}">
                      <a16:colId xmlns:a16="http://schemas.microsoft.com/office/drawing/2014/main" val="195847063"/>
                    </a:ext>
                  </a:extLst>
                </a:gridCol>
                <a:gridCol w="2448272">
                  <a:extLst>
                    <a:ext uri="{9D8B030D-6E8A-4147-A177-3AD203B41FA5}">
                      <a16:colId xmlns:a16="http://schemas.microsoft.com/office/drawing/2014/main" val="4243866967"/>
                    </a:ext>
                  </a:extLst>
                </a:gridCol>
              </a:tblGrid>
              <a:tr h="370840">
                <a:tc>
                  <a:txBody>
                    <a:bodyPr/>
                    <a:lstStyle/>
                    <a:p>
                      <a:r>
                        <a:rPr lang="en-US" dirty="0"/>
                        <a:t>Service Area</a:t>
                      </a:r>
                    </a:p>
                  </a:txBody>
                  <a:tcPr>
                    <a:solidFill>
                      <a:schemeClr val="accent6">
                        <a:lumMod val="50000"/>
                      </a:schemeClr>
                    </a:solidFill>
                  </a:tcPr>
                </a:tc>
                <a:tc>
                  <a:txBody>
                    <a:bodyPr/>
                    <a:lstStyle/>
                    <a:p>
                      <a:r>
                        <a:rPr lang="en-US" dirty="0"/>
                        <a:t>Service</a:t>
                      </a:r>
                    </a:p>
                  </a:txBody>
                  <a:tcPr>
                    <a:solidFill>
                      <a:schemeClr val="accent6">
                        <a:lumMod val="50000"/>
                      </a:schemeClr>
                    </a:solidFill>
                  </a:tcPr>
                </a:tc>
                <a:tc>
                  <a:txBody>
                    <a:bodyPr/>
                    <a:lstStyle/>
                    <a:p>
                      <a:r>
                        <a:rPr lang="en-US" dirty="0"/>
                        <a:t>Function</a:t>
                      </a:r>
                    </a:p>
                  </a:txBody>
                  <a:tcPr>
                    <a:solidFill>
                      <a:schemeClr val="accent6">
                        <a:lumMod val="50000"/>
                      </a:schemeClr>
                    </a:solidFill>
                  </a:tcPr>
                </a:tc>
                <a:tc>
                  <a:txBody>
                    <a:bodyPr/>
                    <a:lstStyle/>
                    <a:p>
                      <a:r>
                        <a:rPr lang="en-US" dirty="0"/>
                        <a:t>Outcome</a:t>
                      </a:r>
                    </a:p>
                  </a:txBody>
                  <a:tcPr>
                    <a:solidFill>
                      <a:schemeClr val="accent6">
                        <a:lumMod val="50000"/>
                      </a:schemeClr>
                    </a:solidFill>
                  </a:tcPr>
                </a:tc>
                <a:tc>
                  <a:txBody>
                    <a:bodyPr/>
                    <a:lstStyle/>
                    <a:p>
                      <a:r>
                        <a:rPr lang="en-US" dirty="0"/>
                        <a:t>Measure</a:t>
                      </a:r>
                    </a:p>
                  </a:txBody>
                  <a:tcPr>
                    <a:solidFill>
                      <a:schemeClr val="accent6">
                        <a:lumMod val="50000"/>
                      </a:schemeClr>
                    </a:solidFill>
                  </a:tcPr>
                </a:tc>
                <a:extLst>
                  <a:ext uri="{0D108BD9-81ED-4DB2-BD59-A6C34878D82A}">
                    <a16:rowId xmlns:a16="http://schemas.microsoft.com/office/drawing/2014/main" val="2588654213"/>
                  </a:ext>
                </a:extLst>
              </a:tr>
              <a:tr h="370840">
                <a:tc>
                  <a:txBody>
                    <a:bodyPr/>
                    <a:lstStyle/>
                    <a:p>
                      <a:r>
                        <a:rPr lang="en-US" sz="1200" b="0" i="0" u="none" strike="noStrike" kern="1200" dirty="0">
                          <a:solidFill>
                            <a:srgbClr val="000000"/>
                          </a:solidFill>
                          <a:effectLst/>
                          <a:latin typeface="+mn-lt"/>
                          <a:ea typeface="+mn-ea"/>
                          <a:cs typeface="+mn-cs"/>
                        </a:rPr>
                        <a:t>(5) </a:t>
                      </a:r>
                      <a:br>
                        <a:rPr lang="en-US" sz="1200" b="0" i="0" u="none" strike="noStrike" kern="1200" dirty="0">
                          <a:solidFill>
                            <a:srgbClr val="000000"/>
                          </a:solidFill>
                          <a:effectLst/>
                          <a:latin typeface="+mn-lt"/>
                          <a:ea typeface="+mn-ea"/>
                          <a:cs typeface="+mn-cs"/>
                        </a:rPr>
                      </a:br>
                      <a:r>
                        <a:rPr lang="en-US" sz="1600" b="0" i="0" u="none" strike="noStrike" kern="1200" dirty="0">
                          <a:solidFill>
                            <a:srgbClr val="000000"/>
                          </a:solidFill>
                          <a:effectLst/>
                          <a:latin typeface="+mn-lt"/>
                          <a:ea typeface="+mn-ea"/>
                          <a:cs typeface="+mn-cs"/>
                        </a:rPr>
                        <a:t>Event Management </a:t>
                      </a:r>
                    </a:p>
                  </a:txBody>
                  <a:tcPr>
                    <a:solidFill>
                      <a:schemeClr val="accent6">
                        <a:lumMod val="40000"/>
                        <a:lumOff val="60000"/>
                      </a:schemeClr>
                    </a:solidFill>
                  </a:tcPr>
                </a:tc>
                <a:tc>
                  <a:txBody>
                    <a:bodyPr/>
                    <a:lstStyle/>
                    <a:p>
                      <a:r>
                        <a:rPr lang="en-US" sz="1200" b="0" i="0" u="none" strike="noStrike" kern="1200" dirty="0">
                          <a:solidFill>
                            <a:srgbClr val="000000"/>
                          </a:solidFill>
                          <a:effectLst/>
                          <a:latin typeface="+mn-lt"/>
                          <a:ea typeface="+mn-ea"/>
                          <a:cs typeface="+mn-cs"/>
                        </a:rPr>
                        <a:t>(5.1) </a:t>
                      </a:r>
                      <a:br>
                        <a:rPr lang="en-US" sz="1200" b="0" i="0" u="none" strike="noStrike" kern="1200" dirty="0">
                          <a:solidFill>
                            <a:srgbClr val="000000"/>
                          </a:solidFill>
                          <a:effectLst/>
                          <a:latin typeface="+mn-lt"/>
                          <a:ea typeface="+mn-ea"/>
                          <a:cs typeface="+mn-cs"/>
                        </a:rPr>
                      </a:br>
                      <a:r>
                        <a:rPr lang="en-US" sz="1600" b="0" i="0" u="none" strike="noStrike" kern="1200" dirty="0">
                          <a:solidFill>
                            <a:srgbClr val="000000"/>
                          </a:solidFill>
                          <a:effectLst/>
                          <a:latin typeface="+mn-lt"/>
                          <a:ea typeface="+mn-ea"/>
                          <a:cs typeface="+mn-cs"/>
                        </a:rPr>
                        <a:t>Monitoring &amp; Detection</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mn-lt"/>
                          <a:ea typeface="+mn-ea"/>
                          <a:cs typeface="+mn-cs"/>
                        </a:rPr>
                        <a:t>(5.1.1) </a:t>
                      </a:r>
                      <a:br>
                        <a:rPr lang="en-US" sz="1200" b="0" i="0" u="none" strike="noStrike" kern="1200" dirty="0">
                          <a:solidFill>
                            <a:srgbClr val="000000"/>
                          </a:solidFill>
                          <a:effectLst/>
                          <a:latin typeface="+mn-lt"/>
                          <a:ea typeface="+mn-ea"/>
                          <a:cs typeface="+mn-cs"/>
                        </a:rPr>
                      </a:br>
                      <a:r>
                        <a:rPr lang="en-US" sz="1600" b="0" i="0" u="none" strike="noStrike" kern="1200" dirty="0">
                          <a:solidFill>
                            <a:srgbClr val="000000"/>
                          </a:solidFill>
                          <a:effectLst/>
                          <a:latin typeface="+mn-lt"/>
                          <a:ea typeface="+mn-ea"/>
                          <a:cs typeface="+mn-cs"/>
                        </a:rPr>
                        <a:t>Log and sensor management</a:t>
                      </a:r>
                    </a:p>
                  </a:txBody>
                  <a:tcPr>
                    <a:solidFill>
                      <a:schemeClr val="accent6">
                        <a:lumMod val="40000"/>
                        <a:lumOff val="60000"/>
                      </a:schemeClr>
                    </a:solidFill>
                  </a:tcPr>
                </a:tc>
                <a:tc>
                  <a:txBody>
                    <a:bodyPr/>
                    <a:lstStyle/>
                    <a:p>
                      <a:r>
                        <a:rPr lang="en-US" sz="1600" b="0" i="0" u="none" strike="noStrike" kern="1200" dirty="0">
                          <a:solidFill>
                            <a:srgbClr val="000000"/>
                          </a:solidFill>
                          <a:effectLst/>
                          <a:latin typeface="+mn-lt"/>
                          <a:ea typeface="+mn-ea"/>
                          <a:cs typeface="+mn-cs"/>
                        </a:rPr>
                        <a:t>Reliable stream of relevant information security events</a:t>
                      </a:r>
                    </a:p>
                  </a:txBody>
                  <a:tcPr>
                    <a:solidFill>
                      <a:schemeClr val="accent6">
                        <a:lumMod val="40000"/>
                        <a:lumOff val="60000"/>
                      </a:schemeClr>
                    </a:solidFill>
                  </a:tcPr>
                </a:tc>
                <a:tc>
                  <a:txBody>
                    <a:bodyPr/>
                    <a:lstStyle/>
                    <a:p>
                      <a:pPr marL="342900" indent="-342900">
                        <a:buFont typeface="+mj-lt"/>
                        <a:buAutoNum type="arabicPeriod"/>
                      </a:pPr>
                      <a:r>
                        <a:rPr lang="en-US" sz="1600" b="1" dirty="0">
                          <a:latin typeface="+mn-lt"/>
                        </a:rPr>
                        <a:t>Outages</a:t>
                      </a:r>
                    </a:p>
                    <a:p>
                      <a:pPr marL="342900" indent="-342900">
                        <a:buFont typeface="+mj-lt"/>
                        <a:buAutoNum type="arabicPeriod"/>
                      </a:pPr>
                      <a:r>
                        <a:rPr lang="en-US" sz="1600" b="1" dirty="0">
                          <a:latin typeface="+mn-lt"/>
                        </a:rPr>
                        <a:t>Time to recover</a:t>
                      </a:r>
                    </a:p>
                    <a:p>
                      <a:pPr marL="342900" indent="-342900">
                        <a:buFont typeface="+mj-lt"/>
                        <a:buAutoNum type="arabicPeriod"/>
                      </a:pPr>
                      <a:endParaRPr lang="en-US" sz="1600" b="1" dirty="0">
                        <a:latin typeface="+mn-lt"/>
                      </a:endParaRPr>
                    </a:p>
                  </a:txBody>
                  <a:tcPr>
                    <a:solidFill>
                      <a:schemeClr val="accent6">
                        <a:lumMod val="40000"/>
                        <a:lumOff val="60000"/>
                      </a:schemeClr>
                    </a:solidFill>
                  </a:tcPr>
                </a:tc>
                <a:extLst>
                  <a:ext uri="{0D108BD9-81ED-4DB2-BD59-A6C34878D82A}">
                    <a16:rowId xmlns:a16="http://schemas.microsoft.com/office/drawing/2014/main" val="3499380764"/>
                  </a:ext>
                </a:extLst>
              </a:tr>
              <a:tr h="370840">
                <a:tc>
                  <a:txBody>
                    <a:bodyPr/>
                    <a:lstStyle/>
                    <a:p>
                      <a:endParaRPr lang="en-US" sz="1600" b="0" i="0" u="none" strike="noStrike" kern="1200" dirty="0">
                        <a:solidFill>
                          <a:srgbClr val="000000"/>
                        </a:solidFill>
                        <a:effectLst/>
                        <a:latin typeface="+mn-lt"/>
                        <a:ea typeface="+mn-ea"/>
                        <a:cs typeface="+mn-cs"/>
                      </a:endParaRPr>
                    </a:p>
                  </a:txBody>
                  <a:tcPr>
                    <a:solidFill>
                      <a:schemeClr val="accent6">
                        <a:lumMod val="20000"/>
                        <a:lumOff val="80000"/>
                      </a:schemeClr>
                    </a:solidFill>
                  </a:tcPr>
                </a:tc>
                <a:tc>
                  <a:txBody>
                    <a:bodyPr/>
                    <a:lstStyle/>
                    <a:p>
                      <a:endParaRPr lang="en-US" sz="1600" b="0" i="0" u="none" strike="noStrike" kern="1200" dirty="0">
                        <a:solidFill>
                          <a:srgbClr val="000000"/>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mn-lt"/>
                          <a:ea typeface="+mn-ea"/>
                          <a:cs typeface="+mn-cs"/>
                        </a:rPr>
                        <a:t>(5.1.2) </a:t>
                      </a:r>
                      <a:r>
                        <a:rPr lang="en-US" sz="1600" b="0" i="0" u="none" strike="noStrike" kern="1200" dirty="0">
                          <a:solidFill>
                            <a:srgbClr val="000000"/>
                          </a:solidFill>
                          <a:effectLst/>
                          <a:latin typeface="+mn-lt"/>
                          <a:ea typeface="+mn-ea"/>
                          <a:cs typeface="+mn-cs"/>
                        </a:rPr>
                        <a:t>Detection use case management</a:t>
                      </a:r>
                    </a:p>
                  </a:txBody>
                  <a:tcPr>
                    <a:solidFill>
                      <a:schemeClr val="accent6">
                        <a:lumMod val="20000"/>
                        <a:lumOff val="80000"/>
                      </a:schemeClr>
                    </a:solidFill>
                  </a:tcPr>
                </a:tc>
                <a:tc>
                  <a:txBody>
                    <a:bodyPr/>
                    <a:lstStyle/>
                    <a:p>
                      <a:r>
                        <a:rPr lang="en-US" sz="1600" b="0" i="0" u="none" strike="noStrike" kern="1200" dirty="0">
                          <a:solidFill>
                            <a:srgbClr val="000000"/>
                          </a:solidFill>
                          <a:effectLst/>
                          <a:latin typeface="+mn-lt"/>
                          <a:ea typeface="+mn-ea"/>
                          <a:cs typeface="+mn-cs"/>
                        </a:rPr>
                        <a:t>A portfolio of effective detection use cases</a:t>
                      </a:r>
                    </a:p>
                  </a:txBody>
                  <a:tcPr>
                    <a:solidFill>
                      <a:schemeClr val="accent6">
                        <a:lumMod val="20000"/>
                        <a:lumOff val="80000"/>
                      </a:schemeClr>
                    </a:solidFill>
                  </a:tcPr>
                </a:tc>
                <a:tc>
                  <a:txBody>
                    <a:bodyPr/>
                    <a:lstStyle/>
                    <a:p>
                      <a:pPr marL="342900" indent="-342900">
                        <a:buFont typeface="+mj-lt"/>
                        <a:buAutoNum type="arabicPeriod"/>
                      </a:pPr>
                      <a:r>
                        <a:rPr lang="en-US" sz="1600" b="1" dirty="0">
                          <a:latin typeface="+mn-lt"/>
                        </a:rPr>
                        <a:t>Efficacy</a:t>
                      </a:r>
                    </a:p>
                    <a:p>
                      <a:pPr marL="342900" indent="-342900">
                        <a:buFont typeface="+mj-lt"/>
                        <a:buAutoNum type="arabicPeriod"/>
                      </a:pPr>
                      <a:r>
                        <a:rPr lang="en-US" sz="1600" b="1" dirty="0">
                          <a:latin typeface="+mn-lt"/>
                        </a:rPr>
                        <a:t>Count / coverage</a:t>
                      </a:r>
                    </a:p>
                    <a:p>
                      <a:pPr marL="342900" indent="-342900">
                        <a:buFont typeface="+mj-lt"/>
                        <a:buAutoNum type="arabicPeriod"/>
                      </a:pPr>
                      <a:r>
                        <a:rPr lang="en-US" sz="1600" b="1" dirty="0">
                          <a:latin typeface="+mn-lt"/>
                        </a:rPr>
                        <a:t>Analysis time</a:t>
                      </a:r>
                    </a:p>
                    <a:p>
                      <a:pPr marL="342900" indent="-342900">
                        <a:buFont typeface="+mj-lt"/>
                        <a:buAutoNum type="arabicPeriod"/>
                      </a:pPr>
                      <a:r>
                        <a:rPr lang="en-US" sz="1600" b="1" dirty="0">
                          <a:latin typeface="+mn-lt"/>
                        </a:rPr>
                        <a:t>TP count</a:t>
                      </a:r>
                    </a:p>
                  </a:txBody>
                  <a:tcPr>
                    <a:solidFill>
                      <a:schemeClr val="accent6">
                        <a:lumMod val="20000"/>
                        <a:lumOff val="80000"/>
                      </a:schemeClr>
                    </a:solidFill>
                  </a:tcPr>
                </a:tc>
                <a:extLst>
                  <a:ext uri="{0D108BD9-81ED-4DB2-BD59-A6C34878D82A}">
                    <a16:rowId xmlns:a16="http://schemas.microsoft.com/office/drawing/2014/main" val="493095579"/>
                  </a:ext>
                </a:extLst>
              </a:tr>
              <a:tr h="370840">
                <a:tc>
                  <a:txBody>
                    <a:bodyPr/>
                    <a:lstStyle/>
                    <a:p>
                      <a:endParaRPr lang="en-US" sz="1600" b="0" i="0" u="none" strike="noStrike" kern="1200" dirty="0">
                        <a:solidFill>
                          <a:srgbClr val="000000"/>
                        </a:solidFill>
                        <a:effectLst/>
                        <a:latin typeface="+mn-lt"/>
                        <a:ea typeface="+mn-ea"/>
                        <a:cs typeface="+mn-cs"/>
                      </a:endParaRPr>
                    </a:p>
                  </a:txBody>
                  <a:tcPr>
                    <a:solidFill>
                      <a:schemeClr val="accent6">
                        <a:lumMod val="40000"/>
                        <a:lumOff val="60000"/>
                      </a:schemeClr>
                    </a:solidFill>
                  </a:tcPr>
                </a:tc>
                <a:tc>
                  <a:txBody>
                    <a:bodyPr/>
                    <a:lstStyle/>
                    <a:p>
                      <a:r>
                        <a:rPr lang="en-US" sz="1200" b="0" i="0" u="none" strike="noStrike" kern="1200" dirty="0">
                          <a:solidFill>
                            <a:srgbClr val="000000"/>
                          </a:solidFill>
                          <a:effectLst/>
                          <a:latin typeface="+mn-lt"/>
                          <a:ea typeface="+mn-ea"/>
                          <a:cs typeface="+mn-cs"/>
                        </a:rPr>
                        <a:t>(5.2) </a:t>
                      </a:r>
                      <a:br>
                        <a:rPr lang="en-US" sz="1200" b="0" i="0" u="none" strike="noStrike" kern="1200" dirty="0">
                          <a:solidFill>
                            <a:srgbClr val="000000"/>
                          </a:solidFill>
                          <a:effectLst/>
                          <a:latin typeface="+mn-lt"/>
                          <a:ea typeface="+mn-ea"/>
                          <a:cs typeface="+mn-cs"/>
                        </a:rPr>
                      </a:br>
                      <a:r>
                        <a:rPr lang="en-US" sz="1600" b="0" i="0" u="none" strike="noStrike" kern="1200" dirty="0">
                          <a:solidFill>
                            <a:srgbClr val="000000"/>
                          </a:solidFill>
                          <a:effectLst/>
                          <a:latin typeface="+mn-lt"/>
                          <a:ea typeface="+mn-ea"/>
                          <a:cs typeface="+mn-cs"/>
                        </a:rPr>
                        <a:t>Event Analysis</a:t>
                      </a:r>
                    </a:p>
                  </a:txBody>
                  <a:tcPr>
                    <a:solidFill>
                      <a:schemeClr val="accent6">
                        <a:lumMod val="40000"/>
                        <a:lumOff val="60000"/>
                      </a:schemeClr>
                    </a:solidFill>
                  </a:tcPr>
                </a:tc>
                <a:tc>
                  <a:txBody>
                    <a:bodyPr/>
                    <a:lstStyle/>
                    <a:p>
                      <a:r>
                        <a:rPr lang="en-US" sz="1200" b="0" i="0" u="none" strike="noStrike" kern="1200" dirty="0">
                          <a:solidFill>
                            <a:srgbClr val="000000"/>
                          </a:solidFill>
                          <a:effectLst/>
                          <a:latin typeface="+mn-lt"/>
                          <a:ea typeface="+mn-ea"/>
                          <a:cs typeface="+mn-cs"/>
                        </a:rPr>
                        <a:t>(5.2.2) </a:t>
                      </a:r>
                      <a:r>
                        <a:rPr lang="en-US" sz="1600" b="0" i="0" u="none" strike="noStrike" kern="1200" dirty="0">
                          <a:solidFill>
                            <a:srgbClr val="000000"/>
                          </a:solidFill>
                          <a:effectLst/>
                          <a:latin typeface="+mn-lt"/>
                          <a:ea typeface="+mn-ea"/>
                          <a:cs typeface="+mn-cs"/>
                        </a:rPr>
                        <a:t>Qualification</a:t>
                      </a:r>
                    </a:p>
                  </a:txBody>
                  <a:tcPr>
                    <a:solidFill>
                      <a:schemeClr val="accent6">
                        <a:lumMod val="40000"/>
                        <a:lumOff val="60000"/>
                      </a:schemeClr>
                    </a:solidFill>
                  </a:tcPr>
                </a:tc>
                <a:tc>
                  <a:txBody>
                    <a:bodyPr/>
                    <a:lstStyle/>
                    <a:p>
                      <a:r>
                        <a:rPr lang="en-US" sz="1600" b="0" i="0" u="none" strike="noStrike" kern="1200" dirty="0">
                          <a:solidFill>
                            <a:srgbClr val="000000"/>
                          </a:solidFill>
                          <a:effectLst/>
                          <a:latin typeface="+mn-lt"/>
                          <a:ea typeface="+mn-ea"/>
                          <a:cs typeface="+mn-cs"/>
                        </a:rPr>
                        <a:t>Qualified potential information security incidents are available for handling</a:t>
                      </a:r>
                    </a:p>
                  </a:txBody>
                  <a:tcPr>
                    <a:solidFill>
                      <a:schemeClr val="accent6">
                        <a:lumMod val="40000"/>
                        <a:lumOff val="60000"/>
                      </a:schemeClr>
                    </a:solidFill>
                  </a:tcPr>
                </a:tc>
                <a:tc>
                  <a:txBody>
                    <a:bodyPr/>
                    <a:lstStyle/>
                    <a:p>
                      <a:pPr marL="342900" indent="-342900">
                        <a:buFont typeface="+mj-lt"/>
                        <a:buAutoNum type="arabicPeriod"/>
                      </a:pPr>
                      <a:r>
                        <a:rPr lang="en-US" sz="1600" b="1" dirty="0">
                          <a:latin typeface="+mn-lt"/>
                        </a:rPr>
                        <a:t>TP / FP Ratio</a:t>
                      </a:r>
                    </a:p>
                    <a:p>
                      <a:pPr marL="342900" indent="-342900">
                        <a:buFont typeface="+mj-lt"/>
                        <a:buAutoNum type="arabicPeriod"/>
                      </a:pPr>
                      <a:endParaRPr lang="en-US" sz="1600" b="1" dirty="0">
                        <a:latin typeface="+mn-lt"/>
                      </a:endParaRPr>
                    </a:p>
                  </a:txBody>
                  <a:tcPr>
                    <a:solidFill>
                      <a:schemeClr val="accent6">
                        <a:lumMod val="40000"/>
                        <a:lumOff val="60000"/>
                      </a:schemeClr>
                    </a:solidFill>
                  </a:tcPr>
                </a:tc>
                <a:extLst>
                  <a:ext uri="{0D108BD9-81ED-4DB2-BD59-A6C34878D82A}">
                    <a16:rowId xmlns:a16="http://schemas.microsoft.com/office/drawing/2014/main" val="34039836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mn-lt"/>
                          <a:ea typeface="+mn-ea"/>
                          <a:cs typeface="+mn-cs"/>
                        </a:rPr>
                        <a:t>(6) </a:t>
                      </a:r>
                      <a:br>
                        <a:rPr lang="en-US" sz="1200" b="0" i="0" u="none" strike="noStrike" kern="1200" dirty="0">
                          <a:solidFill>
                            <a:srgbClr val="000000"/>
                          </a:solidFill>
                          <a:effectLst/>
                          <a:latin typeface="+mn-lt"/>
                          <a:ea typeface="+mn-ea"/>
                          <a:cs typeface="+mn-cs"/>
                        </a:rPr>
                      </a:br>
                      <a:r>
                        <a:rPr lang="en-US" sz="1600" b="0" i="0" u="none" strike="noStrike" kern="1200" dirty="0">
                          <a:solidFill>
                            <a:srgbClr val="000000"/>
                          </a:solidFill>
                          <a:effectLst/>
                          <a:latin typeface="+mn-lt"/>
                          <a:ea typeface="+mn-ea"/>
                          <a:cs typeface="+mn-cs"/>
                        </a:rPr>
                        <a:t>Incident Management</a:t>
                      </a:r>
                    </a:p>
                    <a:p>
                      <a:endParaRPr lang="en-US" sz="1600" b="0" i="0" u="none" strike="noStrike" kern="1200" dirty="0">
                        <a:solidFill>
                          <a:srgbClr val="000000"/>
                        </a:solidFill>
                        <a:effectLst/>
                        <a:latin typeface="+mn-lt"/>
                        <a:ea typeface="+mn-ea"/>
                        <a:cs typeface="+mn-cs"/>
                      </a:endParaRPr>
                    </a:p>
                  </a:txBody>
                  <a:tcPr>
                    <a:solidFill>
                      <a:schemeClr val="accent6">
                        <a:lumMod val="20000"/>
                        <a:lumOff val="80000"/>
                      </a:schemeClr>
                    </a:solidFill>
                  </a:tcPr>
                </a:tc>
                <a:tc>
                  <a:txBody>
                    <a:bodyPr/>
                    <a:lstStyle/>
                    <a:p>
                      <a:r>
                        <a:rPr lang="en-US" sz="1200" b="0" i="0" u="none" strike="noStrike" kern="1200" dirty="0">
                          <a:solidFill>
                            <a:srgbClr val="000000"/>
                          </a:solidFill>
                          <a:effectLst/>
                          <a:latin typeface="+mn-lt"/>
                          <a:ea typeface="+mn-ea"/>
                          <a:cs typeface="+mn-cs"/>
                        </a:rPr>
                        <a:t>(6.4) </a:t>
                      </a:r>
                      <a:br>
                        <a:rPr lang="en-US" sz="1200" b="0" i="0" u="none" strike="noStrike" kern="1200" dirty="0">
                          <a:solidFill>
                            <a:srgbClr val="000000"/>
                          </a:solidFill>
                          <a:effectLst/>
                          <a:latin typeface="+mn-lt"/>
                          <a:ea typeface="+mn-ea"/>
                          <a:cs typeface="+mn-cs"/>
                        </a:rPr>
                      </a:br>
                      <a:r>
                        <a:rPr lang="en-US" sz="1600" b="0" i="0" u="none" strike="noStrike" kern="1200" dirty="0">
                          <a:solidFill>
                            <a:srgbClr val="000000"/>
                          </a:solidFill>
                          <a:effectLst/>
                          <a:latin typeface="+mn-lt"/>
                          <a:ea typeface="+mn-ea"/>
                          <a:cs typeface="+mn-cs"/>
                        </a:rPr>
                        <a:t>Mitigation &amp; Recovery</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mn-lt"/>
                          <a:ea typeface="+mn-ea"/>
                          <a:cs typeface="+mn-cs"/>
                        </a:rPr>
                        <a:t>(6.4.2) </a:t>
                      </a:r>
                      <a:br>
                        <a:rPr lang="en-US" sz="1200" b="0" i="0" u="none" strike="noStrike" kern="1200" dirty="0">
                          <a:solidFill>
                            <a:srgbClr val="000000"/>
                          </a:solidFill>
                          <a:effectLst/>
                          <a:latin typeface="+mn-lt"/>
                          <a:ea typeface="+mn-ea"/>
                          <a:cs typeface="+mn-cs"/>
                        </a:rPr>
                      </a:br>
                      <a:r>
                        <a:rPr lang="en-US" sz="1600" b="0" i="0" u="none" strike="noStrike" kern="1200" dirty="0">
                          <a:solidFill>
                            <a:srgbClr val="000000"/>
                          </a:solidFill>
                          <a:effectLst/>
                          <a:latin typeface="+mn-lt"/>
                          <a:ea typeface="+mn-ea"/>
                          <a:cs typeface="+mn-cs"/>
                        </a:rPr>
                        <a:t>Ad hoc measures &amp; containment</a:t>
                      </a:r>
                    </a:p>
                  </a:txBody>
                  <a:tcPr>
                    <a:solidFill>
                      <a:schemeClr val="accent6">
                        <a:lumMod val="20000"/>
                        <a:lumOff val="80000"/>
                      </a:schemeClr>
                    </a:solidFill>
                  </a:tcPr>
                </a:tc>
                <a:tc>
                  <a:txBody>
                    <a:bodyPr/>
                    <a:lstStyle/>
                    <a:p>
                      <a:r>
                        <a:rPr lang="en-US" sz="1600" dirty="0"/>
                        <a:t>Control of systems and networks involved is regained. Access is denied for attackers.</a:t>
                      </a:r>
                      <a:endParaRPr lang="en-US" sz="1600" b="0" i="0" u="none" strike="noStrike" kern="1200" dirty="0">
                        <a:solidFill>
                          <a:srgbClr val="000000"/>
                        </a:solidFill>
                        <a:effectLst/>
                        <a:latin typeface="+mn-lt"/>
                        <a:ea typeface="+mn-ea"/>
                        <a:cs typeface="+mn-cs"/>
                      </a:endParaRPr>
                    </a:p>
                  </a:txBody>
                  <a:tcPr>
                    <a:solidFill>
                      <a:schemeClr val="accent6">
                        <a:lumMod val="20000"/>
                        <a:lumOff val="80000"/>
                      </a:schemeClr>
                    </a:solidFill>
                  </a:tcPr>
                </a:tc>
                <a:tc>
                  <a:txBody>
                    <a:bodyPr/>
                    <a:lstStyle/>
                    <a:p>
                      <a:pPr marL="342900" indent="-342900">
                        <a:buFont typeface="+mj-lt"/>
                        <a:buAutoNum type="arabicPeriod"/>
                      </a:pPr>
                      <a:r>
                        <a:rPr lang="en-US" sz="1600" b="1" dirty="0">
                          <a:latin typeface="+mn-lt"/>
                        </a:rPr>
                        <a:t>Time to Contain</a:t>
                      </a:r>
                    </a:p>
                    <a:p>
                      <a:pPr marL="342900" indent="-342900">
                        <a:buFont typeface="+mj-lt"/>
                        <a:buAutoNum type="arabicPeriod"/>
                      </a:pPr>
                      <a:r>
                        <a:rPr lang="en-US" sz="1600" b="1" dirty="0">
                          <a:latin typeface="+mn-lt"/>
                        </a:rPr>
                        <a:t>Time to Restore</a:t>
                      </a:r>
                    </a:p>
                    <a:p>
                      <a:pPr marL="342900" indent="-342900">
                        <a:buFont typeface="+mj-lt"/>
                        <a:buAutoNum type="arabicPeriod"/>
                      </a:pPr>
                      <a:r>
                        <a:rPr lang="en-US" sz="1600" b="1" dirty="0">
                          <a:latin typeface="+mn-lt"/>
                        </a:rPr>
                        <a:t># of assets affected</a:t>
                      </a:r>
                    </a:p>
                  </a:txBody>
                  <a:tcPr>
                    <a:solidFill>
                      <a:schemeClr val="accent6">
                        <a:lumMod val="20000"/>
                        <a:lumOff val="80000"/>
                      </a:schemeClr>
                    </a:solidFill>
                  </a:tcPr>
                </a:tc>
                <a:extLst>
                  <a:ext uri="{0D108BD9-81ED-4DB2-BD59-A6C34878D82A}">
                    <a16:rowId xmlns:a16="http://schemas.microsoft.com/office/drawing/2014/main" val="1367567622"/>
                  </a:ext>
                </a:extLst>
              </a:tr>
              <a:tr h="370840">
                <a:tc>
                  <a:txBody>
                    <a:bodyPr/>
                    <a:lstStyle/>
                    <a:p>
                      <a:r>
                        <a:rPr lang="en-US" sz="1600" b="0" i="0" u="none" strike="noStrike" kern="1200" dirty="0">
                          <a:solidFill>
                            <a:srgbClr val="000000"/>
                          </a:solidFill>
                          <a:effectLst/>
                          <a:latin typeface="+mn-lt"/>
                          <a:ea typeface="+mn-ea"/>
                          <a:cs typeface="+mn-cs"/>
                        </a:rPr>
                        <a:t>…</a:t>
                      </a:r>
                    </a:p>
                  </a:txBody>
                  <a:tcPr>
                    <a:solidFill>
                      <a:schemeClr val="accent6">
                        <a:lumMod val="40000"/>
                        <a:lumOff val="60000"/>
                      </a:schemeClr>
                    </a:solidFill>
                  </a:tcPr>
                </a:tc>
                <a:tc>
                  <a:txBody>
                    <a:bodyPr/>
                    <a:lstStyle/>
                    <a:p>
                      <a:r>
                        <a:rPr lang="en-US" sz="1600" b="0" i="0" u="none" strike="noStrike" kern="1200" dirty="0">
                          <a:solidFill>
                            <a:srgbClr val="000000"/>
                          </a:solidFill>
                          <a:effectLst/>
                          <a:latin typeface="+mn-lt"/>
                          <a:ea typeface="+mn-ea"/>
                          <a:cs typeface="+mn-cs"/>
                        </a:rPr>
                        <a:t>…</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dirty="0">
                          <a:solidFill>
                            <a:srgbClr val="000000"/>
                          </a:solidFill>
                          <a:effectLst/>
                          <a:latin typeface="+mn-lt"/>
                          <a:ea typeface="+mn-ea"/>
                          <a:cs typeface="+mn-cs"/>
                        </a:rPr>
                        <a:t>…</a:t>
                      </a:r>
                    </a:p>
                  </a:txBody>
                  <a:tcPr>
                    <a:solidFill>
                      <a:schemeClr val="accent6">
                        <a:lumMod val="40000"/>
                        <a:lumOff val="60000"/>
                      </a:schemeClr>
                    </a:solidFill>
                  </a:tcPr>
                </a:tc>
                <a:tc>
                  <a:txBody>
                    <a:bodyPr/>
                    <a:lstStyle/>
                    <a:p>
                      <a:r>
                        <a:rPr lang="en-US" sz="1600" b="0" i="0" u="none" strike="noStrike" kern="1200" dirty="0">
                          <a:solidFill>
                            <a:srgbClr val="000000"/>
                          </a:solidFill>
                          <a:effectLst/>
                          <a:latin typeface="+mn-lt"/>
                          <a:ea typeface="+mn-ea"/>
                          <a:cs typeface="+mn-cs"/>
                        </a:rPr>
                        <a:t>…</a:t>
                      </a:r>
                    </a:p>
                  </a:txBody>
                  <a:tcPr>
                    <a:solidFill>
                      <a:schemeClr val="accent6">
                        <a:lumMod val="40000"/>
                        <a:lumOff val="60000"/>
                      </a:schemeClr>
                    </a:solidFill>
                  </a:tcPr>
                </a:tc>
                <a:tc>
                  <a:txBody>
                    <a:bodyPr/>
                    <a:lstStyle/>
                    <a:p>
                      <a:pPr marL="342900" indent="-342900">
                        <a:buFont typeface="+mj-lt"/>
                        <a:buAutoNum type="arabicPeriod"/>
                      </a:pPr>
                      <a:endParaRPr lang="en-US" sz="1600" dirty="0">
                        <a:latin typeface="+mn-lt"/>
                      </a:endParaRPr>
                    </a:p>
                  </a:txBody>
                  <a:tcPr>
                    <a:solidFill>
                      <a:schemeClr val="accent6">
                        <a:lumMod val="40000"/>
                        <a:lumOff val="60000"/>
                      </a:schemeClr>
                    </a:solidFill>
                  </a:tcPr>
                </a:tc>
                <a:extLst>
                  <a:ext uri="{0D108BD9-81ED-4DB2-BD59-A6C34878D82A}">
                    <a16:rowId xmlns:a16="http://schemas.microsoft.com/office/drawing/2014/main" val="3350677586"/>
                  </a:ext>
                </a:extLst>
              </a:tr>
            </a:tbl>
          </a:graphicData>
        </a:graphic>
      </p:graphicFrame>
      <p:sp>
        <p:nvSpPr>
          <p:cNvPr id="5" name="Rectangle 4">
            <a:extLst>
              <a:ext uri="{FF2B5EF4-FFF2-40B4-BE49-F238E27FC236}">
                <a16:creationId xmlns:a16="http://schemas.microsoft.com/office/drawing/2014/main" id="{91C3C2D5-F30F-4277-BBCF-01BE8D2B96ED}"/>
              </a:ext>
            </a:extLst>
          </p:cNvPr>
          <p:cNvSpPr/>
          <p:nvPr/>
        </p:nvSpPr>
        <p:spPr>
          <a:xfrm>
            <a:off x="10940700" y="69591"/>
            <a:ext cx="1284326" cy="369332"/>
          </a:xfrm>
          <a:prstGeom prst="rect">
            <a:avLst/>
          </a:prstGeom>
        </p:spPr>
        <p:txBody>
          <a:bodyPr wrap="none">
            <a:spAutoFit/>
          </a:bodyPr>
          <a:lstStyle/>
          <a:p>
            <a:r>
              <a:rPr lang="pl-PL" i="1" dirty="0">
                <a:solidFill>
                  <a:schemeClr val="tx1"/>
                </a:solidFill>
              </a:rPr>
              <a:t>TLP: </a:t>
            </a:r>
            <a:r>
              <a:rPr lang="pl-PL" i="1" dirty="0" err="1">
                <a:solidFill>
                  <a:schemeClr val="tx1"/>
                </a:solidFill>
              </a:rPr>
              <a:t>Amber</a:t>
            </a:r>
            <a:endParaRPr lang="en-US" i="1" dirty="0">
              <a:solidFill>
                <a:schemeClr val="tx1"/>
              </a:solidFill>
            </a:endParaRPr>
          </a:p>
        </p:txBody>
      </p:sp>
    </p:spTree>
    <p:extLst>
      <p:ext uri="{BB962C8B-B14F-4D97-AF65-F5344CB8AC3E}">
        <p14:creationId xmlns:p14="http://schemas.microsoft.com/office/powerpoint/2010/main" val="570526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983455-E475-C745-B1DA-D3B1C3CC1C3F}"/>
              </a:ext>
            </a:extLst>
          </p:cNvPr>
          <p:cNvSpPr>
            <a:spLocks noGrp="1"/>
          </p:cNvSpPr>
          <p:nvPr>
            <p:ph type="title"/>
          </p:nvPr>
        </p:nvSpPr>
        <p:spPr/>
        <p:txBody>
          <a:bodyPr/>
          <a:lstStyle/>
          <a:p>
            <a:r>
              <a:rPr lang="pl-PL" dirty="0"/>
              <a:t>Special </a:t>
            </a:r>
            <a:r>
              <a:rPr lang="pl-PL" dirty="0" err="1"/>
              <a:t>Thanks</a:t>
            </a:r>
            <a:endParaRPr lang="en-US" dirty="0"/>
          </a:p>
        </p:txBody>
      </p:sp>
      <p:sp>
        <p:nvSpPr>
          <p:cNvPr id="2" name="Content Placeholder 1">
            <a:extLst>
              <a:ext uri="{FF2B5EF4-FFF2-40B4-BE49-F238E27FC236}">
                <a16:creationId xmlns:a16="http://schemas.microsoft.com/office/drawing/2014/main" id="{B44EDDD2-62E8-A74F-A12E-B857E87F2C45}"/>
              </a:ext>
            </a:extLst>
          </p:cNvPr>
          <p:cNvSpPr>
            <a:spLocks noGrp="1"/>
          </p:cNvSpPr>
          <p:nvPr>
            <p:ph idx="1"/>
          </p:nvPr>
        </p:nvSpPr>
        <p:spPr/>
        <p:txBody>
          <a:bodyPr>
            <a:normAutofit lnSpcReduction="10000"/>
          </a:bodyPr>
          <a:lstStyle/>
          <a:p>
            <a:pPr marL="0" indent="0">
              <a:buNone/>
            </a:pPr>
            <a:r>
              <a:rPr lang="pl-PL" dirty="0"/>
              <a:t>Timing </a:t>
            </a:r>
            <a:r>
              <a:rPr lang="pl-PL" dirty="0" err="1"/>
              <a:t>Metrics</a:t>
            </a:r>
            <a:r>
              <a:rPr lang="pl-PL" dirty="0"/>
              <a:t> </a:t>
            </a:r>
            <a:r>
              <a:rPr lang="pl-PL" dirty="0" err="1"/>
              <a:t>Deep</a:t>
            </a:r>
            <a:r>
              <a:rPr lang="pl-PL" dirty="0"/>
              <a:t> </a:t>
            </a:r>
            <a:r>
              <a:rPr lang="pl-PL" dirty="0" err="1"/>
              <a:t>Dive</a:t>
            </a:r>
            <a:r>
              <a:rPr lang="pl-PL" dirty="0"/>
              <a:t> </a:t>
            </a:r>
            <a:r>
              <a:rPr lang="en-US" dirty="0"/>
              <a:t>- Contributors</a:t>
            </a:r>
            <a:endParaRPr lang="pl-PL" dirty="0"/>
          </a:p>
          <a:p>
            <a:r>
              <a:rPr lang="en-US" i="1" dirty="0" err="1"/>
              <a:t>Désirée</a:t>
            </a:r>
            <a:r>
              <a:rPr lang="en-US" i="1" dirty="0"/>
              <a:t> Sacher-Boldewin</a:t>
            </a:r>
            <a:r>
              <a:rPr lang="pl-PL" i="1" dirty="0"/>
              <a:t> - </a:t>
            </a:r>
            <a:r>
              <a:rPr lang="en-US" i="1" dirty="0" err="1"/>
              <a:t>Finanz</a:t>
            </a:r>
            <a:r>
              <a:rPr lang="en-US" i="1" dirty="0"/>
              <a:t> </a:t>
            </a:r>
            <a:r>
              <a:rPr lang="en-US" i="1" dirty="0" err="1"/>
              <a:t>Informatik</a:t>
            </a:r>
            <a:r>
              <a:rPr lang="pl-PL" i="1" dirty="0"/>
              <a:t>, SOC Architect</a:t>
            </a:r>
            <a:endParaRPr lang="en-US" i="1" dirty="0"/>
          </a:p>
          <a:p>
            <a:r>
              <a:rPr lang="pl-PL" i="1" dirty="0"/>
              <a:t>Mark </a:t>
            </a:r>
            <a:r>
              <a:rPr lang="de-DE" i="1" dirty="0"/>
              <a:t>Zajicek</a:t>
            </a:r>
            <a:r>
              <a:rPr lang="pl-PL" i="1" dirty="0"/>
              <a:t>, CERT</a:t>
            </a:r>
            <a:r>
              <a:rPr lang="en-US" i="1" dirty="0"/>
              <a:t>/</a:t>
            </a:r>
            <a:r>
              <a:rPr lang="pl-PL" i="1" dirty="0"/>
              <a:t>CC</a:t>
            </a:r>
            <a:r>
              <a:rPr lang="en-US" i="1"/>
              <a:t>, Carnegie Mellon University</a:t>
            </a:r>
            <a:endParaRPr lang="de-CH" i="1" dirty="0"/>
          </a:p>
          <a:p>
            <a:pPr marL="0" indent="0">
              <a:buNone/>
            </a:pPr>
            <a:endParaRPr lang="en-US" dirty="0"/>
          </a:p>
          <a:p>
            <a:pPr marL="0" indent="0">
              <a:buNone/>
            </a:pPr>
            <a:r>
              <a:rPr lang="en-US" dirty="0"/>
              <a:t>FIRST Metrics SIG Team </a:t>
            </a:r>
            <a:r>
              <a:rPr lang="pl-PL" dirty="0" err="1"/>
              <a:t>Members</a:t>
            </a:r>
            <a:endParaRPr lang="pl-PL" dirty="0"/>
          </a:p>
          <a:p>
            <a:r>
              <a:rPr lang="en-US" i="1" dirty="0"/>
              <a:t>Paul Loosemore</a:t>
            </a:r>
            <a:r>
              <a:rPr lang="pl-PL" i="1" dirty="0"/>
              <a:t>, </a:t>
            </a:r>
            <a:r>
              <a:rPr lang="en-US" i="1" dirty="0"/>
              <a:t>CIBC.ca</a:t>
            </a:r>
            <a:endParaRPr lang="pl-PL" i="1" dirty="0"/>
          </a:p>
          <a:p>
            <a:r>
              <a:rPr lang="pl-PL" i="1" dirty="0"/>
              <a:t>Carson </a:t>
            </a:r>
            <a:r>
              <a:rPr lang="pl-PL" i="1" dirty="0" err="1"/>
              <a:t>Zimmerman</a:t>
            </a:r>
            <a:r>
              <a:rPr lang="pl-PL" i="1" dirty="0"/>
              <a:t>, Microsoft</a:t>
            </a:r>
          </a:p>
          <a:p>
            <a:r>
              <a:rPr lang="en-US" i="1" dirty="0"/>
              <a:t>Mike Murray</a:t>
            </a:r>
            <a:r>
              <a:rPr lang="pl-PL" i="1" dirty="0"/>
              <a:t>, </a:t>
            </a:r>
            <a:r>
              <a:rPr lang="pl-PL" i="1" dirty="0" err="1"/>
              <a:t>Secureworks</a:t>
            </a:r>
            <a:r>
              <a:rPr lang="pl-PL" i="1" dirty="0"/>
              <a:t> </a:t>
            </a:r>
          </a:p>
          <a:p>
            <a:r>
              <a:rPr lang="en-US" i="1" dirty="0"/>
              <a:t>Robin M </a:t>
            </a:r>
            <a:r>
              <a:rPr lang="en-US" i="1" dirty="0" err="1"/>
              <a:t>Ruefl</a:t>
            </a:r>
            <a:r>
              <a:rPr lang="pl-PL" i="1" dirty="0"/>
              <a:t>e, CERT</a:t>
            </a:r>
            <a:r>
              <a:rPr lang="en-US" i="1" dirty="0"/>
              <a:t>/</a:t>
            </a:r>
            <a:r>
              <a:rPr lang="pl-PL" i="1" dirty="0"/>
              <a:t>CC</a:t>
            </a:r>
            <a:r>
              <a:rPr lang="en-US" i="1" dirty="0"/>
              <a:t>, Carnegie Mellon University</a:t>
            </a:r>
            <a:endParaRPr lang="pl-PL" i="1" dirty="0"/>
          </a:p>
        </p:txBody>
      </p:sp>
      <p:sp>
        <p:nvSpPr>
          <p:cNvPr id="4" name="Rectangle 3">
            <a:extLst>
              <a:ext uri="{FF2B5EF4-FFF2-40B4-BE49-F238E27FC236}">
                <a16:creationId xmlns:a16="http://schemas.microsoft.com/office/drawing/2014/main" id="{56F4D585-43AD-4922-95C3-121B977FC7E8}"/>
              </a:ext>
            </a:extLst>
          </p:cNvPr>
          <p:cNvSpPr/>
          <p:nvPr/>
        </p:nvSpPr>
        <p:spPr>
          <a:xfrm>
            <a:off x="10704512" y="180459"/>
            <a:ext cx="1284326" cy="369332"/>
          </a:xfrm>
          <a:prstGeom prst="rect">
            <a:avLst/>
          </a:prstGeom>
        </p:spPr>
        <p:txBody>
          <a:bodyPr wrap="none">
            <a:spAutoFit/>
          </a:bodyPr>
          <a:lstStyle/>
          <a:p>
            <a:r>
              <a:rPr lang="pl-PL" i="1" dirty="0">
                <a:solidFill>
                  <a:schemeClr val="tx1"/>
                </a:solidFill>
              </a:rPr>
              <a:t>TLP: </a:t>
            </a:r>
            <a:r>
              <a:rPr lang="pl-PL" i="1" dirty="0" err="1">
                <a:solidFill>
                  <a:schemeClr val="tx1"/>
                </a:solidFill>
              </a:rPr>
              <a:t>Amber</a:t>
            </a:r>
            <a:endParaRPr lang="en-US" i="1" dirty="0">
              <a:solidFill>
                <a:schemeClr val="tx1"/>
              </a:solidFill>
            </a:endParaRPr>
          </a:p>
        </p:txBody>
      </p:sp>
    </p:spTree>
    <p:extLst>
      <p:ext uri="{BB962C8B-B14F-4D97-AF65-F5344CB8AC3E}">
        <p14:creationId xmlns:p14="http://schemas.microsoft.com/office/powerpoint/2010/main" val="471345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Need You to Baseline </a:t>
            </a:r>
            <a:br>
              <a:rPr lang="en-US" dirty="0"/>
            </a:br>
            <a:r>
              <a:rPr lang="en-US" dirty="0"/>
              <a:t>The Timing Metrics</a:t>
            </a:r>
          </a:p>
        </p:txBody>
      </p:sp>
      <p:sp>
        <p:nvSpPr>
          <p:cNvPr id="5" name="Content Placeholder 4">
            <a:extLst>
              <a:ext uri="{FF2B5EF4-FFF2-40B4-BE49-F238E27FC236}">
                <a16:creationId xmlns:a16="http://schemas.microsoft.com/office/drawing/2014/main" id="{EA52A798-7DE1-4DEA-8987-317605DE3B3B}"/>
              </a:ext>
            </a:extLst>
          </p:cNvPr>
          <p:cNvSpPr>
            <a:spLocks noGrp="1"/>
          </p:cNvSpPr>
          <p:nvPr>
            <p:ph idx="1"/>
          </p:nvPr>
        </p:nvSpPr>
        <p:spPr>
          <a:xfrm>
            <a:off x="838200" y="1896646"/>
            <a:ext cx="10515600" cy="4351338"/>
          </a:xfrm>
        </p:spPr>
        <p:txBody>
          <a:bodyPr/>
          <a:lstStyle/>
          <a:p>
            <a:pPr marL="0" indent="0">
              <a:buNone/>
            </a:pPr>
            <a:r>
              <a:rPr lang="en-US" u="sng" dirty="0">
                <a:hlinkClick r:id="rId2"/>
              </a:rPr>
              <a:t>https://www.questionpro.com/t/Cmt1dZguEm2?</a:t>
            </a:r>
            <a:endParaRPr lang="en-US" dirty="0"/>
          </a:p>
          <a:p>
            <a:endParaRPr lang="en-US" dirty="0"/>
          </a:p>
        </p:txBody>
      </p:sp>
      <p:pic>
        <p:nvPicPr>
          <p:cNvPr id="6" name="Picture 5">
            <a:extLst>
              <a:ext uri="{FF2B5EF4-FFF2-40B4-BE49-F238E27FC236}">
                <a16:creationId xmlns:a16="http://schemas.microsoft.com/office/drawing/2014/main" id="{8EC2A36E-FE2E-47C7-AD9B-22F8D6B545C1}"/>
              </a:ext>
            </a:extLst>
          </p:cNvPr>
          <p:cNvPicPr>
            <a:picLocks noChangeAspect="1"/>
          </p:cNvPicPr>
          <p:nvPr/>
        </p:nvPicPr>
        <p:blipFill rotWithShape="1">
          <a:blip r:embed="rId3"/>
          <a:srcRect t="41574"/>
          <a:stretch/>
        </p:blipFill>
        <p:spPr>
          <a:xfrm>
            <a:off x="838200" y="2613991"/>
            <a:ext cx="7702570" cy="3190460"/>
          </a:xfrm>
          <a:prstGeom prst="rect">
            <a:avLst/>
          </a:prstGeom>
        </p:spPr>
      </p:pic>
    </p:spTree>
    <p:extLst>
      <p:ext uri="{BB962C8B-B14F-4D97-AF65-F5344CB8AC3E}">
        <p14:creationId xmlns:p14="http://schemas.microsoft.com/office/powerpoint/2010/main" val="838238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Picture 2" descr="http://blog.1choice4yourstore.com/uploaded_images/question2-724662.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4355465" y="1825625"/>
            <a:ext cx="3481070" cy="4351338"/>
          </a:xfrm>
        </p:spPr>
      </p:pic>
    </p:spTree>
    <p:extLst>
      <p:ext uri="{BB962C8B-B14F-4D97-AF65-F5344CB8AC3E}">
        <p14:creationId xmlns:p14="http://schemas.microsoft.com/office/powerpoint/2010/main" val="177472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A7BD6-A21D-4A96-8DD2-8D8139815EF5}"/>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7752114C-1CAF-476F-AA2E-662F015A8D46}"/>
              </a:ext>
            </a:extLst>
          </p:cNvPr>
          <p:cNvSpPr>
            <a:spLocks noGrp="1"/>
          </p:cNvSpPr>
          <p:nvPr>
            <p:ph idx="1"/>
          </p:nvPr>
        </p:nvSpPr>
        <p:spPr>
          <a:xfrm>
            <a:off x="838200" y="1825624"/>
            <a:ext cx="10515600" cy="4743341"/>
          </a:xfrm>
        </p:spPr>
        <p:txBody>
          <a:bodyPr>
            <a:normAutofit fontScale="85000" lnSpcReduction="20000"/>
          </a:bodyPr>
          <a:lstStyle/>
          <a:p>
            <a:r>
              <a:rPr lang="en-US" b="1" dirty="0"/>
              <a:t>Mike Murray</a:t>
            </a:r>
            <a:br>
              <a:rPr lang="en-US" b="1" dirty="0"/>
            </a:br>
            <a:r>
              <a:rPr lang="en-US" dirty="0"/>
              <a:t>Senior Manager, Incident Response Consulting</a:t>
            </a:r>
            <a:br>
              <a:rPr lang="en-US" dirty="0"/>
            </a:br>
            <a:r>
              <a:rPr lang="en-US" dirty="0" err="1"/>
              <a:t>Secureworks</a:t>
            </a:r>
            <a:r>
              <a:rPr lang="en-US" dirty="0"/>
              <a:t> | A Dell Technologies Company</a:t>
            </a:r>
            <a:br>
              <a:rPr lang="en-US" dirty="0"/>
            </a:br>
            <a:r>
              <a:rPr lang="en-US" u="sng" dirty="0">
                <a:hlinkClick r:id="rId2"/>
              </a:rPr>
              <a:t>mmurray@secureworks.com</a:t>
            </a:r>
            <a:r>
              <a:rPr lang="en-US" u="sng" dirty="0"/>
              <a:t> </a:t>
            </a:r>
            <a:br>
              <a:rPr lang="en-US" u="sng" dirty="0"/>
            </a:br>
            <a:endParaRPr lang="en-US" u="sng" dirty="0"/>
          </a:p>
          <a:p>
            <a:r>
              <a:rPr lang="en-US" b="1" dirty="0"/>
              <a:t>Robin Ruefle</a:t>
            </a:r>
            <a:br>
              <a:rPr lang="en-US" b="1" dirty="0"/>
            </a:br>
            <a:r>
              <a:rPr lang="en-US" dirty="0"/>
              <a:t>Team Lead, CSIRT Development and Training</a:t>
            </a:r>
            <a:br>
              <a:rPr lang="en-US" dirty="0"/>
            </a:br>
            <a:r>
              <a:rPr lang="en-US" dirty="0"/>
              <a:t>Security Operations | Monitoring and Response |CERT Division</a:t>
            </a:r>
            <a:br>
              <a:rPr lang="en-US" dirty="0"/>
            </a:br>
            <a:r>
              <a:rPr lang="en-US" dirty="0"/>
              <a:t>Software Engineering Institute | Carnegie Mellon University</a:t>
            </a:r>
            <a:br>
              <a:rPr lang="en-US" dirty="0"/>
            </a:br>
            <a:r>
              <a:rPr lang="fr-FR" u="sng" dirty="0">
                <a:hlinkClick r:id="rId3"/>
              </a:rPr>
              <a:t>rmr@cert.org</a:t>
            </a:r>
            <a:br>
              <a:rPr lang="fr-FR" u="sng" dirty="0"/>
            </a:br>
            <a:endParaRPr lang="en-US" dirty="0"/>
          </a:p>
          <a:p>
            <a:r>
              <a:rPr lang="en-US" b="1" dirty="0"/>
              <a:t>Logan Wilkins</a:t>
            </a:r>
            <a:br>
              <a:rPr lang="en-US" b="1" dirty="0"/>
            </a:br>
            <a:r>
              <a:rPr lang="en-US" dirty="0"/>
              <a:t>Manager, </a:t>
            </a:r>
            <a:r>
              <a:rPr lang="pl-PL" dirty="0"/>
              <a:t>CS</a:t>
            </a:r>
            <a:r>
              <a:rPr lang="en-US" dirty="0"/>
              <a:t>IRT Engineering</a:t>
            </a:r>
            <a:br>
              <a:rPr lang="en-US" dirty="0"/>
            </a:br>
            <a:r>
              <a:rPr lang="en-US" dirty="0"/>
              <a:t>Cisco</a:t>
            </a:r>
            <a:br>
              <a:rPr lang="en-US" dirty="0"/>
            </a:br>
            <a:r>
              <a:rPr lang="en-US" dirty="0">
                <a:hlinkClick r:id="rId4"/>
              </a:rPr>
              <a:t>loganw@cisco.com</a:t>
            </a:r>
            <a:r>
              <a:rPr lang="en-US" dirty="0"/>
              <a:t> </a:t>
            </a:r>
            <a:br>
              <a:rPr lang="en-US" dirty="0"/>
            </a:br>
            <a:endParaRPr lang="en-US" dirty="0"/>
          </a:p>
        </p:txBody>
      </p:sp>
    </p:spTree>
    <p:extLst>
      <p:ext uri="{BB962C8B-B14F-4D97-AF65-F5344CB8AC3E}">
        <p14:creationId xmlns:p14="http://schemas.microsoft.com/office/powerpoint/2010/main" val="240473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FCD60-B40C-4615-AD8B-6E15D7842BE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5F4C67A-41DB-4F0F-A543-FE32D230397B}"/>
              </a:ext>
            </a:extLst>
          </p:cNvPr>
          <p:cNvSpPr>
            <a:spLocks noGrp="1"/>
          </p:cNvSpPr>
          <p:nvPr>
            <p:ph idx="1"/>
          </p:nvPr>
        </p:nvSpPr>
        <p:spPr/>
        <p:txBody>
          <a:bodyPr>
            <a:normAutofit/>
          </a:bodyPr>
          <a:lstStyle/>
          <a:p>
            <a:r>
              <a:rPr lang="en-US" dirty="0"/>
              <a:t>The Metrics SIG is for FIRST members who are seeking approaches for benchmarking and/or improving their CSIRT processes and metrics to provide effective incident management quantification.</a:t>
            </a:r>
          </a:p>
          <a:p>
            <a:r>
              <a:rPr lang="en-US" dirty="0"/>
              <a:t>The Metrics SIG is not an accrediting or certifying body</a:t>
            </a:r>
          </a:p>
          <a:p>
            <a:r>
              <a:rPr lang="en-US" dirty="0"/>
              <a:t>The Metrics SIG will not evaluate other CSIRTs</a:t>
            </a:r>
          </a:p>
          <a:p>
            <a:r>
              <a:rPr lang="en-US" dirty="0"/>
              <a:t>Metrics SIG Co-chairs: </a:t>
            </a:r>
          </a:p>
          <a:p>
            <a:pPr lvl="1"/>
            <a:r>
              <a:rPr lang="en-US" dirty="0"/>
              <a:t>Mike Murray (</a:t>
            </a:r>
            <a:r>
              <a:rPr lang="en-US" dirty="0" err="1"/>
              <a:t>Secureworks</a:t>
            </a:r>
            <a:r>
              <a:rPr lang="en-US" dirty="0"/>
              <a:t>)</a:t>
            </a:r>
          </a:p>
          <a:p>
            <a:pPr lvl="1"/>
            <a:r>
              <a:rPr lang="en-US" dirty="0"/>
              <a:t>Robin Ruefle (CERT/CC - Carnegie Mellon University)</a:t>
            </a:r>
          </a:p>
          <a:p>
            <a:endParaRPr lang="en-US" dirty="0"/>
          </a:p>
          <a:p>
            <a:pPr lvl="1"/>
            <a:endParaRPr lang="en-US" dirty="0"/>
          </a:p>
        </p:txBody>
      </p:sp>
    </p:spTree>
    <p:extLst>
      <p:ext uri="{BB962C8B-B14F-4D97-AF65-F5344CB8AC3E}">
        <p14:creationId xmlns:p14="http://schemas.microsoft.com/office/powerpoint/2010/main" val="2297136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4DD47-4E41-4773-8E49-F0474E205FB5}"/>
              </a:ext>
            </a:extLst>
          </p:cNvPr>
          <p:cNvSpPr>
            <a:spLocks noGrp="1"/>
          </p:cNvSpPr>
          <p:nvPr>
            <p:ph type="title"/>
          </p:nvPr>
        </p:nvSpPr>
        <p:spPr/>
        <p:txBody>
          <a:bodyPr/>
          <a:lstStyle/>
          <a:p>
            <a:r>
              <a:rPr lang="en-US" dirty="0"/>
              <a:t>Overview of the Metrics SIG</a:t>
            </a:r>
          </a:p>
        </p:txBody>
      </p:sp>
      <p:sp>
        <p:nvSpPr>
          <p:cNvPr id="3" name="Content Placeholder 2">
            <a:extLst>
              <a:ext uri="{FF2B5EF4-FFF2-40B4-BE49-F238E27FC236}">
                <a16:creationId xmlns:a16="http://schemas.microsoft.com/office/drawing/2014/main" id="{040B1921-4A7E-4513-ADCC-0ABD57E62D39}"/>
              </a:ext>
            </a:extLst>
          </p:cNvPr>
          <p:cNvSpPr>
            <a:spLocks noGrp="1"/>
          </p:cNvSpPr>
          <p:nvPr>
            <p:ph idx="1"/>
          </p:nvPr>
        </p:nvSpPr>
        <p:spPr/>
        <p:txBody>
          <a:bodyPr/>
          <a:lstStyle/>
          <a:p>
            <a:pPr marL="0" indent="0">
              <a:buNone/>
            </a:pPr>
            <a:r>
              <a:rPr lang="en-US" dirty="0"/>
              <a:t>Focus: The Metrics SIG has two main areas of activity</a:t>
            </a:r>
          </a:p>
          <a:p>
            <a:r>
              <a:rPr lang="en-US" dirty="0"/>
              <a:t>providing a forum for the exchange and sharing of ideas, initiatives, projects, knowledge, and resources related to measuring CSIRT and security operations effectiveness</a:t>
            </a:r>
          </a:p>
          <a:p>
            <a:r>
              <a:rPr lang="en-US" dirty="0"/>
              <a:t>developing and defining metrics and metric categories that may be of use to organizations looking to determine measurement strategies for incident management and security operation activities and resources</a:t>
            </a:r>
          </a:p>
        </p:txBody>
      </p:sp>
    </p:spTree>
    <p:extLst>
      <p:ext uri="{BB962C8B-B14F-4D97-AF65-F5344CB8AC3E}">
        <p14:creationId xmlns:p14="http://schemas.microsoft.com/office/powerpoint/2010/main" val="2128714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F9666-6E8E-4FE0-9313-5206C1A48CB2}"/>
              </a:ext>
            </a:extLst>
          </p:cNvPr>
          <p:cNvSpPr>
            <a:spLocks noGrp="1"/>
          </p:cNvSpPr>
          <p:nvPr>
            <p:ph type="title"/>
          </p:nvPr>
        </p:nvSpPr>
        <p:spPr/>
        <p:txBody>
          <a:bodyPr/>
          <a:lstStyle/>
          <a:p>
            <a:r>
              <a:rPr lang="en-US" dirty="0"/>
              <a:t>Past Accomplishments 2019-2020</a:t>
            </a:r>
          </a:p>
        </p:txBody>
      </p:sp>
      <p:sp>
        <p:nvSpPr>
          <p:cNvPr id="3" name="Content Placeholder 2">
            <a:extLst>
              <a:ext uri="{FF2B5EF4-FFF2-40B4-BE49-F238E27FC236}">
                <a16:creationId xmlns:a16="http://schemas.microsoft.com/office/drawing/2014/main" id="{C14E5D33-EE0F-464F-A581-A33B88312B87}"/>
              </a:ext>
            </a:extLst>
          </p:cNvPr>
          <p:cNvSpPr>
            <a:spLocks noGrp="1"/>
          </p:cNvSpPr>
          <p:nvPr>
            <p:ph idx="1"/>
          </p:nvPr>
        </p:nvSpPr>
        <p:spPr/>
        <p:txBody>
          <a:bodyPr>
            <a:normAutofit fontScale="92500" lnSpcReduction="10000"/>
          </a:bodyPr>
          <a:lstStyle/>
          <a:p>
            <a:r>
              <a:rPr lang="en-US" dirty="0"/>
              <a:t>Delivery of a series of Webinars on Metric Topics</a:t>
            </a:r>
          </a:p>
          <a:p>
            <a:pPr marL="457200" lvl="1" indent="0">
              <a:buNone/>
            </a:pPr>
            <a:r>
              <a:rPr lang="en-US" dirty="0">
                <a:hlinkClick r:id="rId2"/>
              </a:rPr>
              <a:t>https://www.first.org/global/sigs/metrics/events</a:t>
            </a:r>
            <a:r>
              <a:rPr lang="en-US" dirty="0"/>
              <a:t> </a:t>
            </a:r>
          </a:p>
          <a:p>
            <a:r>
              <a:rPr lang="en-US" dirty="0"/>
              <a:t>Development of “Time to” Metrics by a subgroup of the </a:t>
            </a:r>
            <a:br>
              <a:rPr lang="en-US" dirty="0"/>
            </a:br>
            <a:r>
              <a:rPr lang="en-US" dirty="0"/>
              <a:t>Metrics SIG.</a:t>
            </a:r>
          </a:p>
          <a:p>
            <a:r>
              <a:rPr lang="en-US" dirty="0"/>
              <a:t>Development of a repository for metric articles or resources.</a:t>
            </a:r>
          </a:p>
          <a:p>
            <a:r>
              <a:rPr lang="en-US" dirty="0"/>
              <a:t>Information exchange with a private group looking to establish a metrics methodology.</a:t>
            </a:r>
          </a:p>
          <a:p>
            <a:r>
              <a:rPr lang="en-US" dirty="0"/>
              <a:t>Coordination of a joint Cyber Insurance / Metrics SIG meeting to discuss Ransomware and Insurance Triggers and the benefits of bringing the communities closer together on definition and navigation of these topics.</a:t>
            </a:r>
          </a:p>
          <a:p>
            <a:endParaRPr lang="en-US" dirty="0"/>
          </a:p>
        </p:txBody>
      </p:sp>
    </p:spTree>
    <p:extLst>
      <p:ext uri="{BB962C8B-B14F-4D97-AF65-F5344CB8AC3E}">
        <p14:creationId xmlns:p14="http://schemas.microsoft.com/office/powerpoint/2010/main" val="1918144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89BF6-D217-4FA8-AFE4-ED47D2C222B0}"/>
              </a:ext>
            </a:extLst>
          </p:cNvPr>
          <p:cNvSpPr>
            <a:spLocks noGrp="1"/>
          </p:cNvSpPr>
          <p:nvPr>
            <p:ph type="title"/>
          </p:nvPr>
        </p:nvSpPr>
        <p:spPr/>
        <p:txBody>
          <a:bodyPr/>
          <a:lstStyle/>
          <a:p>
            <a:r>
              <a:rPr lang="en-US" dirty="0"/>
              <a:t>Planned Activities for Coming Years</a:t>
            </a:r>
          </a:p>
        </p:txBody>
      </p:sp>
      <p:sp>
        <p:nvSpPr>
          <p:cNvPr id="3" name="Content Placeholder 2">
            <a:extLst>
              <a:ext uri="{FF2B5EF4-FFF2-40B4-BE49-F238E27FC236}">
                <a16:creationId xmlns:a16="http://schemas.microsoft.com/office/drawing/2014/main" id="{43869D52-BB1F-4BC1-9AD1-25D1B26673C6}"/>
              </a:ext>
            </a:extLst>
          </p:cNvPr>
          <p:cNvSpPr>
            <a:spLocks noGrp="1"/>
          </p:cNvSpPr>
          <p:nvPr>
            <p:ph idx="1"/>
          </p:nvPr>
        </p:nvSpPr>
        <p:spPr/>
        <p:txBody>
          <a:bodyPr/>
          <a:lstStyle/>
          <a:p>
            <a:r>
              <a:rPr lang="en-US" dirty="0"/>
              <a:t>Hold a Full Metrics SIG members virtual call to discuss current work and future ideas</a:t>
            </a:r>
          </a:p>
          <a:p>
            <a:r>
              <a:rPr lang="en-US" dirty="0"/>
              <a:t>Populate the metrics repository</a:t>
            </a:r>
          </a:p>
          <a:p>
            <a:r>
              <a:rPr lang="en-US" dirty="0"/>
              <a:t>Schedule a new set of webinars on metric topics</a:t>
            </a:r>
          </a:p>
          <a:p>
            <a:r>
              <a:rPr lang="en-US" dirty="0"/>
              <a:t>Complete a written standard on “Time To” metrics.</a:t>
            </a:r>
          </a:p>
          <a:p>
            <a:r>
              <a:rPr lang="en-US" dirty="0"/>
              <a:t>Define a categorization framework and catalogue for metrics related to incident management and security operations.</a:t>
            </a:r>
          </a:p>
        </p:txBody>
      </p:sp>
    </p:spTree>
    <p:extLst>
      <p:ext uri="{BB962C8B-B14F-4D97-AF65-F5344CB8AC3E}">
        <p14:creationId xmlns:p14="http://schemas.microsoft.com/office/powerpoint/2010/main" val="1716220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DDB13-052E-495E-A5EE-249F54D36FF5}"/>
              </a:ext>
            </a:extLst>
          </p:cNvPr>
          <p:cNvSpPr>
            <a:spLocks noGrp="1"/>
          </p:cNvSpPr>
          <p:nvPr>
            <p:ph type="title"/>
          </p:nvPr>
        </p:nvSpPr>
        <p:spPr/>
        <p:txBody>
          <a:bodyPr>
            <a:normAutofit/>
          </a:bodyPr>
          <a:lstStyle/>
          <a:p>
            <a:r>
              <a:rPr lang="en-US" dirty="0"/>
              <a:t>Updates on Subgroup Work</a:t>
            </a:r>
          </a:p>
        </p:txBody>
      </p:sp>
      <p:sp>
        <p:nvSpPr>
          <p:cNvPr id="3" name="Content Placeholder 2">
            <a:extLst>
              <a:ext uri="{FF2B5EF4-FFF2-40B4-BE49-F238E27FC236}">
                <a16:creationId xmlns:a16="http://schemas.microsoft.com/office/drawing/2014/main" id="{2AF05441-BF80-42C0-82CF-78FC81E0A320}"/>
              </a:ext>
            </a:extLst>
          </p:cNvPr>
          <p:cNvSpPr>
            <a:spLocks noGrp="1"/>
          </p:cNvSpPr>
          <p:nvPr>
            <p:ph idx="1"/>
          </p:nvPr>
        </p:nvSpPr>
        <p:spPr/>
        <p:txBody>
          <a:bodyPr/>
          <a:lstStyle/>
          <a:p>
            <a:r>
              <a:rPr lang="en-US" dirty="0"/>
              <a:t>Co-Chairs: </a:t>
            </a:r>
          </a:p>
          <a:p>
            <a:pPr lvl="1"/>
            <a:r>
              <a:rPr lang="pl-PL" dirty="0"/>
              <a:t>Logan Wilkins – Cisco, CSIRT </a:t>
            </a:r>
            <a:r>
              <a:rPr lang="en-US" dirty="0"/>
              <a:t>Engineering, </a:t>
            </a:r>
            <a:r>
              <a:rPr lang="pl-PL" dirty="0"/>
              <a:t>Manager</a:t>
            </a:r>
            <a:endParaRPr lang="en-US" dirty="0"/>
          </a:p>
          <a:p>
            <a:pPr lvl="1"/>
            <a:r>
              <a:rPr lang="pl-PL" dirty="0"/>
              <a:t>Francesco Chiarini – PepsiCo, CSIRT Director</a:t>
            </a:r>
            <a:endParaRPr lang="en-US" dirty="0"/>
          </a:p>
          <a:p>
            <a:pPr lvl="1"/>
            <a:r>
              <a:rPr lang="en-US" dirty="0" err="1"/>
              <a:t>Désirée</a:t>
            </a:r>
            <a:r>
              <a:rPr lang="en-US" dirty="0"/>
              <a:t> Sacher-Boldewin</a:t>
            </a:r>
            <a:r>
              <a:rPr lang="pl-PL" dirty="0"/>
              <a:t> - </a:t>
            </a:r>
            <a:r>
              <a:rPr lang="en-US" dirty="0" err="1"/>
              <a:t>Finanz</a:t>
            </a:r>
            <a:r>
              <a:rPr lang="en-US" dirty="0"/>
              <a:t> </a:t>
            </a:r>
            <a:r>
              <a:rPr lang="en-US" dirty="0" err="1"/>
              <a:t>Informatik</a:t>
            </a:r>
            <a:r>
              <a:rPr lang="pl-PL" dirty="0"/>
              <a:t>, SOC Architect</a:t>
            </a:r>
            <a:endParaRPr lang="en-US" dirty="0"/>
          </a:p>
          <a:p>
            <a:pPr marL="457200" lvl="1" indent="0">
              <a:buNone/>
            </a:pPr>
            <a:endParaRPr lang="en-US" dirty="0"/>
          </a:p>
          <a:p>
            <a:pPr lvl="1"/>
            <a:endParaRPr lang="en-US" dirty="0"/>
          </a:p>
          <a:p>
            <a:endParaRPr lang="en-US" dirty="0"/>
          </a:p>
          <a:p>
            <a:endParaRPr lang="en-US" dirty="0"/>
          </a:p>
          <a:p>
            <a:r>
              <a:rPr lang="en-US" dirty="0"/>
              <a:t>Presenter: </a:t>
            </a:r>
            <a:r>
              <a:rPr lang="pl-PL" dirty="0"/>
              <a:t>Logan Wilkins </a:t>
            </a:r>
            <a:endParaRPr lang="en-US" dirty="0"/>
          </a:p>
          <a:p>
            <a:endParaRPr lang="en-US" dirty="0"/>
          </a:p>
          <a:p>
            <a:endParaRPr lang="en-US" dirty="0"/>
          </a:p>
          <a:p>
            <a:endParaRPr lang="pl-PL" dirty="0"/>
          </a:p>
          <a:p>
            <a:endParaRPr lang="en-US" dirty="0"/>
          </a:p>
        </p:txBody>
      </p:sp>
    </p:spTree>
    <p:extLst>
      <p:ext uri="{BB962C8B-B14F-4D97-AF65-F5344CB8AC3E}">
        <p14:creationId xmlns:p14="http://schemas.microsoft.com/office/powerpoint/2010/main" val="344171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E1A33D4A-EFEA-476F-9850-7C2684C292FD}"/>
              </a:ext>
            </a:extLst>
          </p:cNvPr>
          <p:cNvGraphicFramePr/>
          <p:nvPr>
            <p:extLst>
              <p:ext uri="{D42A27DB-BD31-4B8C-83A1-F6EECF244321}">
                <p14:modId xmlns:p14="http://schemas.microsoft.com/office/powerpoint/2010/main" val="1550702272"/>
              </p:ext>
            </p:extLst>
          </p:nvPr>
        </p:nvGraphicFramePr>
        <p:xfrm>
          <a:off x="550776" y="-103162"/>
          <a:ext cx="10441160" cy="8208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id="{8A983455-E475-C745-B1DA-D3B1C3CC1C3F}"/>
              </a:ext>
            </a:extLst>
          </p:cNvPr>
          <p:cNvSpPr>
            <a:spLocks noGrp="1"/>
          </p:cNvSpPr>
          <p:nvPr>
            <p:ph type="title"/>
          </p:nvPr>
        </p:nvSpPr>
        <p:spPr/>
        <p:txBody>
          <a:bodyPr/>
          <a:lstStyle/>
          <a:p>
            <a:r>
              <a:rPr lang="en-US" dirty="0"/>
              <a:t>About Us – Timing Metrics Deep Dive Subgroup </a:t>
            </a:r>
          </a:p>
        </p:txBody>
      </p:sp>
      <p:sp>
        <p:nvSpPr>
          <p:cNvPr id="2" name="Content Placeholder 1">
            <a:extLst>
              <a:ext uri="{FF2B5EF4-FFF2-40B4-BE49-F238E27FC236}">
                <a16:creationId xmlns:a16="http://schemas.microsoft.com/office/drawing/2014/main" id="{B44EDDD2-62E8-A74F-A12E-B857E87F2C45}"/>
              </a:ext>
            </a:extLst>
          </p:cNvPr>
          <p:cNvSpPr>
            <a:spLocks noGrp="1"/>
          </p:cNvSpPr>
          <p:nvPr>
            <p:ph idx="1"/>
          </p:nvPr>
        </p:nvSpPr>
        <p:spPr/>
        <p:txBody>
          <a:bodyPr/>
          <a:lstStyle/>
          <a:p>
            <a:pPr lvl="0"/>
            <a:endParaRPr lang="pl-PL" dirty="0"/>
          </a:p>
          <a:p>
            <a:pPr lvl="0"/>
            <a:endParaRPr lang="pl-PL" dirty="0"/>
          </a:p>
          <a:p>
            <a:endParaRPr lang="pl-PL" dirty="0"/>
          </a:p>
          <a:p>
            <a:endParaRPr lang="en-US" dirty="0"/>
          </a:p>
        </p:txBody>
      </p:sp>
      <p:sp>
        <p:nvSpPr>
          <p:cNvPr id="8" name="Rectangle 7">
            <a:extLst>
              <a:ext uri="{FF2B5EF4-FFF2-40B4-BE49-F238E27FC236}">
                <a16:creationId xmlns:a16="http://schemas.microsoft.com/office/drawing/2014/main" id="{3ACC5930-D526-4607-AC3B-1C0B3D14D9F2}"/>
              </a:ext>
            </a:extLst>
          </p:cNvPr>
          <p:cNvSpPr/>
          <p:nvPr/>
        </p:nvSpPr>
        <p:spPr>
          <a:xfrm>
            <a:off x="10704512" y="188640"/>
            <a:ext cx="1284326" cy="369332"/>
          </a:xfrm>
          <a:prstGeom prst="rect">
            <a:avLst/>
          </a:prstGeom>
        </p:spPr>
        <p:txBody>
          <a:bodyPr wrap="none">
            <a:spAutoFit/>
          </a:bodyPr>
          <a:lstStyle/>
          <a:p>
            <a:r>
              <a:rPr lang="pl-PL" i="1" dirty="0">
                <a:solidFill>
                  <a:schemeClr val="tx1"/>
                </a:solidFill>
              </a:rPr>
              <a:t>TLP: </a:t>
            </a:r>
            <a:r>
              <a:rPr lang="pl-PL" i="1" dirty="0" err="1">
                <a:solidFill>
                  <a:schemeClr val="tx1"/>
                </a:solidFill>
              </a:rPr>
              <a:t>Amber</a:t>
            </a:r>
            <a:endParaRPr lang="en-US" i="1" dirty="0">
              <a:solidFill>
                <a:schemeClr val="tx1"/>
              </a:solidFill>
            </a:endParaRPr>
          </a:p>
        </p:txBody>
      </p:sp>
    </p:spTree>
    <p:extLst>
      <p:ext uri="{BB962C8B-B14F-4D97-AF65-F5344CB8AC3E}">
        <p14:creationId xmlns:p14="http://schemas.microsoft.com/office/powerpoint/2010/main" val="360420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983455-E475-C745-B1DA-D3B1C3CC1C3F}"/>
              </a:ext>
            </a:extLst>
          </p:cNvPr>
          <p:cNvSpPr>
            <a:spLocks noGrp="1"/>
          </p:cNvSpPr>
          <p:nvPr>
            <p:ph type="title"/>
          </p:nvPr>
        </p:nvSpPr>
        <p:spPr/>
        <p:txBody>
          <a:bodyPr/>
          <a:lstStyle/>
          <a:p>
            <a:pPr lvl="0"/>
            <a:r>
              <a:rPr lang="pl-PL" dirty="0"/>
              <a:t>Security Incident Timing Standard </a:t>
            </a:r>
            <a:endParaRPr lang="en-US" dirty="0"/>
          </a:p>
        </p:txBody>
      </p:sp>
      <p:graphicFrame>
        <p:nvGraphicFramePr>
          <p:cNvPr id="5" name="Diagram 4">
            <a:extLst>
              <a:ext uri="{FF2B5EF4-FFF2-40B4-BE49-F238E27FC236}">
                <a16:creationId xmlns:a16="http://schemas.microsoft.com/office/drawing/2014/main" id="{AF292D13-B70C-4362-9C9B-AF7DF28D0B2D}"/>
              </a:ext>
            </a:extLst>
          </p:cNvPr>
          <p:cNvGraphicFramePr/>
          <p:nvPr>
            <p:extLst>
              <p:ext uri="{D42A27DB-BD31-4B8C-83A1-F6EECF244321}">
                <p14:modId xmlns:p14="http://schemas.microsoft.com/office/powerpoint/2010/main" val="3553508422"/>
              </p:ext>
            </p:extLst>
          </p:nvPr>
        </p:nvGraphicFramePr>
        <p:xfrm>
          <a:off x="988522" y="1628800"/>
          <a:ext cx="10873208" cy="31683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7" name="Straight Connector 6">
            <a:extLst>
              <a:ext uri="{FF2B5EF4-FFF2-40B4-BE49-F238E27FC236}">
                <a16:creationId xmlns:a16="http://schemas.microsoft.com/office/drawing/2014/main" id="{575B7CB7-DE99-4638-8941-55677991E51C}"/>
              </a:ext>
            </a:extLst>
          </p:cNvPr>
          <p:cNvCxnSpPr/>
          <p:nvPr/>
        </p:nvCxnSpPr>
        <p:spPr>
          <a:xfrm>
            <a:off x="628482" y="2276872"/>
            <a:ext cx="0" cy="1800200"/>
          </a:xfrm>
          <a:prstGeom prst="line">
            <a:avLst/>
          </a:prstGeom>
        </p:spPr>
        <p:style>
          <a:lnRef idx="1">
            <a:schemeClr val="accent5"/>
          </a:lnRef>
          <a:fillRef idx="0">
            <a:schemeClr val="accent5"/>
          </a:fillRef>
          <a:effectRef idx="0">
            <a:schemeClr val="accent5"/>
          </a:effectRef>
          <a:fontRef idx="minor">
            <a:schemeClr val="tx1"/>
          </a:fontRef>
        </p:style>
      </p:cxnSp>
      <p:sp>
        <p:nvSpPr>
          <p:cNvPr id="9" name="TextBox 8">
            <a:extLst>
              <a:ext uri="{FF2B5EF4-FFF2-40B4-BE49-F238E27FC236}">
                <a16:creationId xmlns:a16="http://schemas.microsoft.com/office/drawing/2014/main" id="{7F55F23B-5E32-4422-9BEB-488ED07478F7}"/>
              </a:ext>
            </a:extLst>
          </p:cNvPr>
          <p:cNvSpPr txBox="1"/>
          <p:nvPr/>
        </p:nvSpPr>
        <p:spPr>
          <a:xfrm rot="16200000">
            <a:off x="-989440" y="2184343"/>
            <a:ext cx="2711624" cy="369332"/>
          </a:xfrm>
          <a:prstGeom prst="rect">
            <a:avLst/>
          </a:prstGeom>
          <a:noFill/>
        </p:spPr>
        <p:txBody>
          <a:bodyPr wrap="square" rtlCol="0">
            <a:spAutoFit/>
          </a:bodyPr>
          <a:lstStyle/>
          <a:p>
            <a:r>
              <a:rPr lang="pl-PL" dirty="0" err="1">
                <a:solidFill>
                  <a:schemeClr val="tx1"/>
                </a:solidFill>
              </a:rPr>
              <a:t>Definitions</a:t>
            </a:r>
            <a:endParaRPr lang="en-US" dirty="0">
              <a:solidFill>
                <a:schemeClr val="tx1"/>
              </a:solidFill>
            </a:endParaRPr>
          </a:p>
        </p:txBody>
      </p:sp>
      <p:cxnSp>
        <p:nvCxnSpPr>
          <p:cNvPr id="10" name="Straight Connector 9">
            <a:extLst>
              <a:ext uri="{FF2B5EF4-FFF2-40B4-BE49-F238E27FC236}">
                <a16:creationId xmlns:a16="http://schemas.microsoft.com/office/drawing/2014/main" id="{127571CA-D772-439E-8AE9-BE0096CDFE3D}"/>
              </a:ext>
            </a:extLst>
          </p:cNvPr>
          <p:cNvCxnSpPr>
            <a:cxnSpLocks/>
          </p:cNvCxnSpPr>
          <p:nvPr/>
        </p:nvCxnSpPr>
        <p:spPr>
          <a:xfrm>
            <a:off x="1806757" y="5128989"/>
            <a:ext cx="0" cy="1087910"/>
          </a:xfrm>
          <a:prstGeom prst="line">
            <a:avLst/>
          </a:prstGeom>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1A1A7070-4360-47C4-8493-75445CC2CE48}"/>
              </a:ext>
            </a:extLst>
          </p:cNvPr>
          <p:cNvSpPr txBox="1"/>
          <p:nvPr/>
        </p:nvSpPr>
        <p:spPr>
          <a:xfrm rot="16200000">
            <a:off x="188835" y="4624826"/>
            <a:ext cx="2711624" cy="369332"/>
          </a:xfrm>
          <a:prstGeom prst="rect">
            <a:avLst/>
          </a:prstGeom>
          <a:noFill/>
        </p:spPr>
        <p:txBody>
          <a:bodyPr wrap="square" rtlCol="0">
            <a:spAutoFit/>
          </a:bodyPr>
          <a:lstStyle/>
          <a:p>
            <a:r>
              <a:rPr lang="pl-PL" dirty="0" err="1">
                <a:solidFill>
                  <a:schemeClr val="tx1"/>
                </a:solidFill>
              </a:rPr>
              <a:t>Scenarios</a:t>
            </a:r>
            <a:endParaRPr lang="en-US" dirty="0">
              <a:solidFill>
                <a:schemeClr val="tx1"/>
              </a:solidFill>
            </a:endParaRPr>
          </a:p>
        </p:txBody>
      </p:sp>
      <p:sp>
        <p:nvSpPr>
          <p:cNvPr id="13" name="TextBox 12">
            <a:extLst>
              <a:ext uri="{FF2B5EF4-FFF2-40B4-BE49-F238E27FC236}">
                <a16:creationId xmlns:a16="http://schemas.microsoft.com/office/drawing/2014/main" id="{1847F5C8-A236-4816-81D8-5078973EAE20}"/>
              </a:ext>
            </a:extLst>
          </p:cNvPr>
          <p:cNvSpPr txBox="1"/>
          <p:nvPr/>
        </p:nvSpPr>
        <p:spPr>
          <a:xfrm rot="16200000">
            <a:off x="5607635" y="4528139"/>
            <a:ext cx="2711624" cy="369332"/>
          </a:xfrm>
          <a:prstGeom prst="rect">
            <a:avLst/>
          </a:prstGeom>
          <a:noFill/>
        </p:spPr>
        <p:txBody>
          <a:bodyPr wrap="square" rtlCol="0">
            <a:spAutoFit/>
          </a:bodyPr>
          <a:lstStyle/>
          <a:p>
            <a:r>
              <a:rPr lang="pl-PL" dirty="0" err="1">
                <a:solidFill>
                  <a:schemeClr val="tx1"/>
                </a:solidFill>
              </a:rPr>
              <a:t>Metrics</a:t>
            </a:r>
            <a:endParaRPr lang="en-US" dirty="0">
              <a:solidFill>
                <a:schemeClr val="tx1"/>
              </a:solidFill>
            </a:endParaRPr>
          </a:p>
        </p:txBody>
      </p:sp>
      <p:sp>
        <p:nvSpPr>
          <p:cNvPr id="14" name="Rectangle 13">
            <a:extLst>
              <a:ext uri="{FF2B5EF4-FFF2-40B4-BE49-F238E27FC236}">
                <a16:creationId xmlns:a16="http://schemas.microsoft.com/office/drawing/2014/main" id="{3C73C286-899E-4B98-AB7C-C8DE6DB6BD99}"/>
              </a:ext>
            </a:extLst>
          </p:cNvPr>
          <p:cNvSpPr/>
          <p:nvPr/>
        </p:nvSpPr>
        <p:spPr>
          <a:xfrm>
            <a:off x="2041204" y="5229200"/>
            <a:ext cx="3549561" cy="923330"/>
          </a:xfrm>
          <a:prstGeom prst="rect">
            <a:avLst/>
          </a:prstGeom>
        </p:spPr>
        <p:txBody>
          <a:bodyPr wrap="none">
            <a:spAutoFit/>
          </a:bodyPr>
          <a:lstStyle/>
          <a:p>
            <a:pPr marL="285750" indent="-285750">
              <a:buFont typeface="Arial" panose="020B0604020202020204" pitchFamily="34" charset="0"/>
              <a:buChar char="•"/>
            </a:pPr>
            <a:r>
              <a:rPr lang="en-US" dirty="0">
                <a:solidFill>
                  <a:schemeClr val="tx1"/>
                </a:solidFill>
              </a:rPr>
              <a:t>Phishing </a:t>
            </a:r>
            <a:r>
              <a:rPr lang="pl-PL" dirty="0">
                <a:solidFill>
                  <a:schemeClr val="tx1"/>
                </a:solidFill>
              </a:rPr>
              <a:t>- C</a:t>
            </a:r>
            <a:r>
              <a:rPr lang="en-US" dirty="0" err="1">
                <a:solidFill>
                  <a:schemeClr val="tx1"/>
                </a:solidFill>
              </a:rPr>
              <a:t>redentials</a:t>
            </a:r>
            <a:r>
              <a:rPr lang="en-US" dirty="0">
                <a:solidFill>
                  <a:schemeClr val="tx1"/>
                </a:solidFill>
              </a:rPr>
              <a:t> </a:t>
            </a:r>
            <a:r>
              <a:rPr lang="pl-PL" dirty="0">
                <a:solidFill>
                  <a:schemeClr val="tx1"/>
                </a:solidFill>
              </a:rPr>
              <a:t>H</a:t>
            </a:r>
            <a:r>
              <a:rPr lang="en-US" dirty="0" err="1">
                <a:solidFill>
                  <a:schemeClr val="tx1"/>
                </a:solidFill>
              </a:rPr>
              <a:t>arvesting</a:t>
            </a:r>
            <a:endParaRPr lang="pl-PL" dirty="0">
              <a:solidFill>
                <a:schemeClr val="tx1"/>
              </a:solidFill>
            </a:endParaRPr>
          </a:p>
          <a:p>
            <a:pPr marL="285750" indent="-285750">
              <a:buFont typeface="Arial" panose="020B0604020202020204" pitchFamily="34" charset="0"/>
              <a:buChar char="•"/>
            </a:pPr>
            <a:r>
              <a:rPr lang="en-US" dirty="0">
                <a:solidFill>
                  <a:schemeClr val="tx1"/>
                </a:solidFill>
              </a:rPr>
              <a:t>Ransomware </a:t>
            </a:r>
            <a:r>
              <a:rPr lang="pl-PL" dirty="0">
                <a:solidFill>
                  <a:schemeClr val="tx1"/>
                </a:solidFill>
              </a:rPr>
              <a:t>- P</a:t>
            </a:r>
            <a:r>
              <a:rPr lang="en-US" dirty="0" err="1">
                <a:solidFill>
                  <a:schemeClr val="tx1"/>
                </a:solidFill>
              </a:rPr>
              <a:t>ayload</a:t>
            </a:r>
            <a:endParaRPr lang="pl-PL" dirty="0">
              <a:solidFill>
                <a:schemeClr val="tx1"/>
              </a:solidFill>
            </a:endParaRPr>
          </a:p>
          <a:p>
            <a:pPr marL="285750" indent="-285750">
              <a:buFont typeface="Arial" panose="020B0604020202020204" pitchFamily="34" charset="0"/>
              <a:buChar char="•"/>
            </a:pPr>
            <a:r>
              <a:rPr lang="pl-PL" dirty="0">
                <a:solidFill>
                  <a:schemeClr val="tx1"/>
                </a:solidFill>
              </a:rPr>
              <a:t>Email </a:t>
            </a:r>
            <a:r>
              <a:rPr lang="pl-PL" dirty="0" err="1">
                <a:solidFill>
                  <a:schemeClr val="tx1"/>
                </a:solidFill>
              </a:rPr>
              <a:t>Account</a:t>
            </a:r>
            <a:r>
              <a:rPr lang="pl-PL" dirty="0">
                <a:solidFill>
                  <a:schemeClr val="tx1"/>
                </a:solidFill>
              </a:rPr>
              <a:t> </a:t>
            </a:r>
            <a:r>
              <a:rPr lang="pl-PL" dirty="0" err="1">
                <a:solidFill>
                  <a:schemeClr val="tx1"/>
                </a:solidFill>
              </a:rPr>
              <a:t>Compromise</a:t>
            </a:r>
            <a:endParaRPr lang="en-US" dirty="0">
              <a:solidFill>
                <a:schemeClr val="tx1"/>
              </a:solidFill>
            </a:endParaRPr>
          </a:p>
        </p:txBody>
      </p:sp>
      <p:cxnSp>
        <p:nvCxnSpPr>
          <p:cNvPr id="17" name="Straight Connector 16">
            <a:extLst>
              <a:ext uri="{FF2B5EF4-FFF2-40B4-BE49-F238E27FC236}">
                <a16:creationId xmlns:a16="http://schemas.microsoft.com/office/drawing/2014/main" id="{16B25F9D-9CD2-42E1-BF69-ABDF0E935133}"/>
              </a:ext>
            </a:extLst>
          </p:cNvPr>
          <p:cNvCxnSpPr>
            <a:cxnSpLocks/>
          </p:cNvCxnSpPr>
          <p:nvPr/>
        </p:nvCxnSpPr>
        <p:spPr>
          <a:xfrm>
            <a:off x="7240776" y="5128989"/>
            <a:ext cx="0" cy="1087910"/>
          </a:xfrm>
          <a:prstGeom prst="line">
            <a:avLst/>
          </a:prstGeom>
        </p:spPr>
        <p:style>
          <a:lnRef idx="1">
            <a:schemeClr val="accent5"/>
          </a:lnRef>
          <a:fillRef idx="0">
            <a:schemeClr val="accent5"/>
          </a:fillRef>
          <a:effectRef idx="0">
            <a:schemeClr val="accent5"/>
          </a:effectRef>
          <a:fontRef idx="minor">
            <a:schemeClr val="tx1"/>
          </a:fontRef>
        </p:style>
      </p:cxnSp>
      <p:sp>
        <p:nvSpPr>
          <p:cNvPr id="18" name="Rectangle 17">
            <a:extLst>
              <a:ext uri="{FF2B5EF4-FFF2-40B4-BE49-F238E27FC236}">
                <a16:creationId xmlns:a16="http://schemas.microsoft.com/office/drawing/2014/main" id="{E078BDDA-2989-4FD2-826F-E6579255EBA3}"/>
              </a:ext>
            </a:extLst>
          </p:cNvPr>
          <p:cNvSpPr/>
          <p:nvPr/>
        </p:nvSpPr>
        <p:spPr>
          <a:xfrm>
            <a:off x="7476527" y="5108991"/>
            <a:ext cx="2585003" cy="1200329"/>
          </a:xfrm>
          <a:prstGeom prst="rect">
            <a:avLst/>
          </a:prstGeom>
        </p:spPr>
        <p:txBody>
          <a:bodyPr wrap="none">
            <a:spAutoFit/>
          </a:bodyPr>
          <a:lstStyle/>
          <a:p>
            <a:pPr marL="285750" indent="-285750">
              <a:buFont typeface="Arial" panose="020B0604020202020204" pitchFamily="34" charset="0"/>
              <a:buChar char="•"/>
            </a:pPr>
            <a:r>
              <a:rPr lang="pl-PL" dirty="0">
                <a:solidFill>
                  <a:schemeClr val="tx1"/>
                </a:solidFill>
              </a:rPr>
              <a:t>Time of </a:t>
            </a:r>
            <a:r>
              <a:rPr lang="pl-PL" dirty="0" err="1">
                <a:solidFill>
                  <a:schemeClr val="tx1"/>
                </a:solidFill>
              </a:rPr>
              <a:t>Detection</a:t>
            </a:r>
            <a:endParaRPr lang="pl-PL" dirty="0">
              <a:solidFill>
                <a:schemeClr val="tx1"/>
              </a:solidFill>
            </a:endParaRPr>
          </a:p>
          <a:p>
            <a:pPr marL="285750" indent="-285750">
              <a:buFont typeface="Arial" panose="020B0604020202020204" pitchFamily="34" charset="0"/>
              <a:buChar char="•"/>
            </a:pPr>
            <a:r>
              <a:rPr lang="pl-PL" dirty="0">
                <a:solidFill>
                  <a:schemeClr val="tx1"/>
                </a:solidFill>
              </a:rPr>
              <a:t>Time of First </a:t>
            </a:r>
            <a:r>
              <a:rPr lang="pl-PL" dirty="0" err="1">
                <a:solidFill>
                  <a:schemeClr val="tx1"/>
                </a:solidFill>
              </a:rPr>
              <a:t>Response</a:t>
            </a:r>
            <a:endParaRPr lang="pl-PL" dirty="0">
              <a:solidFill>
                <a:schemeClr val="tx1"/>
              </a:solidFill>
            </a:endParaRPr>
          </a:p>
          <a:p>
            <a:pPr marL="285750" indent="-285750">
              <a:buFont typeface="Arial" panose="020B0604020202020204" pitchFamily="34" charset="0"/>
              <a:buChar char="•"/>
            </a:pPr>
            <a:r>
              <a:rPr lang="pl-PL" dirty="0">
                <a:solidFill>
                  <a:schemeClr val="tx1"/>
                </a:solidFill>
              </a:rPr>
              <a:t>Time of </a:t>
            </a:r>
            <a:r>
              <a:rPr lang="pl-PL" dirty="0" err="1">
                <a:solidFill>
                  <a:schemeClr val="tx1"/>
                </a:solidFill>
              </a:rPr>
              <a:t>Containment</a:t>
            </a:r>
            <a:r>
              <a:rPr lang="pl-PL" dirty="0">
                <a:solidFill>
                  <a:schemeClr val="tx1"/>
                </a:solidFill>
              </a:rPr>
              <a:t> </a:t>
            </a:r>
          </a:p>
          <a:p>
            <a:pPr marL="285750" indent="-285750">
              <a:buFont typeface="Arial" panose="020B0604020202020204" pitchFamily="34" charset="0"/>
              <a:buChar char="•"/>
            </a:pPr>
            <a:r>
              <a:rPr lang="pl-PL" dirty="0">
                <a:solidFill>
                  <a:schemeClr val="tx1"/>
                </a:solidFill>
              </a:rPr>
              <a:t>Time of </a:t>
            </a:r>
            <a:r>
              <a:rPr lang="pl-PL" dirty="0" err="1">
                <a:solidFill>
                  <a:schemeClr val="tx1"/>
                </a:solidFill>
              </a:rPr>
              <a:t>Remediation</a:t>
            </a:r>
            <a:endParaRPr lang="en-US" dirty="0">
              <a:solidFill>
                <a:schemeClr val="tx1"/>
              </a:solidFill>
            </a:endParaRPr>
          </a:p>
        </p:txBody>
      </p:sp>
      <p:sp>
        <p:nvSpPr>
          <p:cNvPr id="12" name="Rectangle 11">
            <a:extLst>
              <a:ext uri="{FF2B5EF4-FFF2-40B4-BE49-F238E27FC236}">
                <a16:creationId xmlns:a16="http://schemas.microsoft.com/office/drawing/2014/main" id="{697277BA-1009-43CF-B921-D328D34A341F}"/>
              </a:ext>
            </a:extLst>
          </p:cNvPr>
          <p:cNvSpPr/>
          <p:nvPr/>
        </p:nvSpPr>
        <p:spPr>
          <a:xfrm>
            <a:off x="10704512" y="188640"/>
            <a:ext cx="1284326" cy="369332"/>
          </a:xfrm>
          <a:prstGeom prst="rect">
            <a:avLst/>
          </a:prstGeom>
        </p:spPr>
        <p:txBody>
          <a:bodyPr wrap="none">
            <a:spAutoFit/>
          </a:bodyPr>
          <a:lstStyle/>
          <a:p>
            <a:r>
              <a:rPr lang="pl-PL" i="1" dirty="0">
                <a:solidFill>
                  <a:schemeClr val="tx1"/>
                </a:solidFill>
              </a:rPr>
              <a:t>TLP: </a:t>
            </a:r>
            <a:r>
              <a:rPr lang="pl-PL" i="1" dirty="0" err="1">
                <a:solidFill>
                  <a:schemeClr val="tx1"/>
                </a:solidFill>
              </a:rPr>
              <a:t>Amber</a:t>
            </a:r>
            <a:endParaRPr lang="en-US" i="1" dirty="0">
              <a:solidFill>
                <a:schemeClr val="tx1"/>
              </a:solidFill>
            </a:endParaRPr>
          </a:p>
        </p:txBody>
      </p:sp>
      <p:sp>
        <p:nvSpPr>
          <p:cNvPr id="2" name="Left Brace 1">
            <a:extLst>
              <a:ext uri="{FF2B5EF4-FFF2-40B4-BE49-F238E27FC236}">
                <a16:creationId xmlns:a16="http://schemas.microsoft.com/office/drawing/2014/main" id="{90C3A1EF-C4D4-479C-9D0F-6B272BE24048}"/>
              </a:ext>
            </a:extLst>
          </p:cNvPr>
          <p:cNvSpPr/>
          <p:nvPr/>
        </p:nvSpPr>
        <p:spPr>
          <a:xfrm rot="5400000">
            <a:off x="2692225" y="-26654"/>
            <a:ext cx="756084" cy="4035244"/>
          </a:xfrm>
          <a:prstGeom prst="leftBrace">
            <a:avLst>
              <a:gd name="adj1" fmla="val 8333"/>
              <a:gd name="adj2" fmla="val 4720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6" name="Group 15">
            <a:extLst>
              <a:ext uri="{FF2B5EF4-FFF2-40B4-BE49-F238E27FC236}">
                <a16:creationId xmlns:a16="http://schemas.microsoft.com/office/drawing/2014/main" id="{86218322-69B2-4AEE-B038-381F930D70E1}"/>
              </a:ext>
            </a:extLst>
          </p:cNvPr>
          <p:cNvGrpSpPr/>
          <p:nvPr/>
        </p:nvGrpSpPr>
        <p:grpSpPr>
          <a:xfrm>
            <a:off x="1646542" y="307945"/>
            <a:ext cx="3128189" cy="1517367"/>
            <a:chOff x="-1787050" y="-250027"/>
            <a:chExt cx="3128189" cy="1517367"/>
          </a:xfrm>
        </p:grpSpPr>
        <p:sp>
          <p:nvSpPr>
            <p:cNvPr id="19" name="Rectangle 18">
              <a:extLst>
                <a:ext uri="{FF2B5EF4-FFF2-40B4-BE49-F238E27FC236}">
                  <a16:creationId xmlns:a16="http://schemas.microsoft.com/office/drawing/2014/main" id="{51064FB0-5CC3-439A-8344-C9DA4F32645F}"/>
                </a:ext>
              </a:extLst>
            </p:cNvPr>
            <p:cNvSpPr/>
            <p:nvPr/>
          </p:nvSpPr>
          <p:spPr>
            <a:xfrm>
              <a:off x="836" y="0"/>
              <a:ext cx="1340303" cy="126734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0" name="TextBox 19">
              <a:extLst>
                <a:ext uri="{FF2B5EF4-FFF2-40B4-BE49-F238E27FC236}">
                  <a16:creationId xmlns:a16="http://schemas.microsoft.com/office/drawing/2014/main" id="{5F242B98-55BB-4F7B-AE5D-4C48F262BD1D}"/>
                </a:ext>
              </a:extLst>
            </p:cNvPr>
            <p:cNvSpPr txBox="1"/>
            <p:nvPr/>
          </p:nvSpPr>
          <p:spPr>
            <a:xfrm>
              <a:off x="-1787050" y="-250027"/>
              <a:ext cx="3068489" cy="126734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06680" tIns="106680" rIns="106680" bIns="106680" numCol="1" spcCol="1270" anchor="b" anchorCtr="0">
              <a:noAutofit/>
            </a:bodyPr>
            <a:lstStyle/>
            <a:p>
              <a:pPr marL="0" lvl="0" indent="0" algn="ctr" defTabSz="666750">
                <a:lnSpc>
                  <a:spcPct val="90000"/>
                </a:lnSpc>
                <a:spcBef>
                  <a:spcPct val="0"/>
                </a:spcBef>
                <a:spcAft>
                  <a:spcPct val="35000"/>
                </a:spcAft>
                <a:buNone/>
              </a:pPr>
              <a:r>
                <a:rPr lang="en-US" sz="1500" kern="1200" dirty="0"/>
                <a:t>Recon, Weaponize, Deliver </a:t>
              </a:r>
            </a:p>
          </p:txBody>
        </p:sp>
      </p:grpSp>
      <p:sp>
        <p:nvSpPr>
          <p:cNvPr id="21" name="Left Brace 20">
            <a:extLst>
              <a:ext uri="{FF2B5EF4-FFF2-40B4-BE49-F238E27FC236}">
                <a16:creationId xmlns:a16="http://schemas.microsoft.com/office/drawing/2014/main" id="{7F4624DF-7E91-45A2-AE0B-075073E5105E}"/>
              </a:ext>
            </a:extLst>
          </p:cNvPr>
          <p:cNvSpPr/>
          <p:nvPr/>
        </p:nvSpPr>
        <p:spPr>
          <a:xfrm rot="5400000">
            <a:off x="6044810" y="-835280"/>
            <a:ext cx="756084" cy="5406233"/>
          </a:xfrm>
          <a:prstGeom prst="leftBrace">
            <a:avLst>
              <a:gd name="adj1" fmla="val 8333"/>
              <a:gd name="adj2" fmla="val 4720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2" name="Group 21">
            <a:extLst>
              <a:ext uri="{FF2B5EF4-FFF2-40B4-BE49-F238E27FC236}">
                <a16:creationId xmlns:a16="http://schemas.microsoft.com/office/drawing/2014/main" id="{99448F9C-346A-4245-AAF5-A923CEA2D4EF}"/>
              </a:ext>
            </a:extLst>
          </p:cNvPr>
          <p:cNvGrpSpPr/>
          <p:nvPr/>
        </p:nvGrpSpPr>
        <p:grpSpPr>
          <a:xfrm>
            <a:off x="4019045" y="286178"/>
            <a:ext cx="5938102" cy="1416003"/>
            <a:chOff x="-2379269" y="-148663"/>
            <a:chExt cx="3720408" cy="1416003"/>
          </a:xfrm>
        </p:grpSpPr>
        <p:sp>
          <p:nvSpPr>
            <p:cNvPr id="23" name="Rectangle 22">
              <a:extLst>
                <a:ext uri="{FF2B5EF4-FFF2-40B4-BE49-F238E27FC236}">
                  <a16:creationId xmlns:a16="http://schemas.microsoft.com/office/drawing/2014/main" id="{289EAA71-F774-4F28-BA22-86DCB2627E85}"/>
                </a:ext>
              </a:extLst>
            </p:cNvPr>
            <p:cNvSpPr/>
            <p:nvPr/>
          </p:nvSpPr>
          <p:spPr>
            <a:xfrm>
              <a:off x="836" y="0"/>
              <a:ext cx="1340303" cy="126734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4" name="TextBox 23">
              <a:extLst>
                <a:ext uri="{FF2B5EF4-FFF2-40B4-BE49-F238E27FC236}">
                  <a16:creationId xmlns:a16="http://schemas.microsoft.com/office/drawing/2014/main" id="{776C08B5-73AA-449B-A575-CF2F59A11D11}"/>
                </a:ext>
              </a:extLst>
            </p:cNvPr>
            <p:cNvSpPr txBox="1"/>
            <p:nvPr/>
          </p:nvSpPr>
          <p:spPr>
            <a:xfrm>
              <a:off x="-2379269" y="-148663"/>
              <a:ext cx="3068489" cy="126734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06680" tIns="106680" rIns="106680" bIns="106680" numCol="1" spcCol="1270" anchor="b" anchorCtr="0">
              <a:noAutofit/>
            </a:bodyPr>
            <a:lstStyle/>
            <a:p>
              <a:pPr marL="0" lvl="0" indent="0" algn="ctr" defTabSz="666750">
                <a:lnSpc>
                  <a:spcPct val="90000"/>
                </a:lnSpc>
                <a:spcBef>
                  <a:spcPct val="0"/>
                </a:spcBef>
                <a:spcAft>
                  <a:spcPct val="35000"/>
                </a:spcAft>
                <a:buNone/>
              </a:pPr>
              <a:r>
                <a:rPr lang="en-US" sz="1500" kern="1200" dirty="0"/>
                <a:t>Exploit, Control, Execute, Maintain</a:t>
              </a:r>
            </a:p>
          </p:txBody>
        </p:sp>
      </p:grpSp>
    </p:spTree>
    <p:extLst>
      <p:ext uri="{BB962C8B-B14F-4D97-AF65-F5344CB8AC3E}">
        <p14:creationId xmlns:p14="http://schemas.microsoft.com/office/powerpoint/2010/main" val="2387058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983455-E475-C745-B1DA-D3B1C3CC1C3F}"/>
              </a:ext>
            </a:extLst>
          </p:cNvPr>
          <p:cNvSpPr>
            <a:spLocks noGrp="1"/>
          </p:cNvSpPr>
          <p:nvPr>
            <p:ph type="title"/>
          </p:nvPr>
        </p:nvSpPr>
        <p:spPr/>
        <p:txBody>
          <a:bodyPr/>
          <a:lstStyle/>
          <a:p>
            <a:r>
              <a:rPr lang="en-US" dirty="0"/>
              <a:t>Must-Have </a:t>
            </a:r>
            <a:br>
              <a:rPr lang="en-US" dirty="0"/>
            </a:br>
            <a:r>
              <a:rPr lang="en-US" dirty="0"/>
              <a:t>Timeline Records</a:t>
            </a:r>
          </a:p>
        </p:txBody>
      </p:sp>
      <p:graphicFrame>
        <p:nvGraphicFramePr>
          <p:cNvPr id="6" name="Diagram 5">
            <a:extLst>
              <a:ext uri="{FF2B5EF4-FFF2-40B4-BE49-F238E27FC236}">
                <a16:creationId xmlns:a16="http://schemas.microsoft.com/office/drawing/2014/main" id="{B94ACE4C-416A-4519-AA27-19912B76954D}"/>
              </a:ext>
            </a:extLst>
          </p:cNvPr>
          <p:cNvGraphicFramePr/>
          <p:nvPr>
            <p:extLst>
              <p:ext uri="{D42A27DB-BD31-4B8C-83A1-F6EECF244321}">
                <p14:modId xmlns:p14="http://schemas.microsoft.com/office/powerpoint/2010/main" val="3669623740"/>
              </p:ext>
            </p:extLst>
          </p:nvPr>
        </p:nvGraphicFramePr>
        <p:xfrm>
          <a:off x="4825778" y="156790"/>
          <a:ext cx="6840760" cy="1296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a:extLst>
              <a:ext uri="{FF2B5EF4-FFF2-40B4-BE49-F238E27FC236}">
                <a16:creationId xmlns:a16="http://schemas.microsoft.com/office/drawing/2014/main" id="{9458E12B-4743-432D-B620-D27A81BC4D99}"/>
              </a:ext>
            </a:extLst>
          </p:cNvPr>
          <p:cNvSpPr/>
          <p:nvPr/>
        </p:nvSpPr>
        <p:spPr>
          <a:xfrm>
            <a:off x="4825778" y="260649"/>
            <a:ext cx="838174" cy="420654"/>
          </a:xfrm>
          <a:prstGeom prst="rect">
            <a:avLst/>
          </a:prstGeom>
          <a:noFill/>
          <a:ln w="38100"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graphicFrame>
        <p:nvGraphicFramePr>
          <p:cNvPr id="8" name="Table 7">
            <a:extLst>
              <a:ext uri="{FF2B5EF4-FFF2-40B4-BE49-F238E27FC236}">
                <a16:creationId xmlns:a16="http://schemas.microsoft.com/office/drawing/2014/main" id="{1FCAC3CF-9C1C-49B5-B2BA-83D6F15064A4}"/>
              </a:ext>
            </a:extLst>
          </p:cNvPr>
          <p:cNvGraphicFramePr>
            <a:graphicFrameLocks noGrp="1"/>
          </p:cNvGraphicFramePr>
          <p:nvPr>
            <p:extLst>
              <p:ext uri="{D42A27DB-BD31-4B8C-83A1-F6EECF244321}">
                <p14:modId xmlns:p14="http://schemas.microsoft.com/office/powerpoint/2010/main" val="862599370"/>
              </p:ext>
            </p:extLst>
          </p:nvPr>
        </p:nvGraphicFramePr>
        <p:xfrm>
          <a:off x="1232799" y="1766290"/>
          <a:ext cx="9185037" cy="4467848"/>
        </p:xfrm>
        <a:graphic>
          <a:graphicData uri="http://schemas.openxmlformats.org/drawingml/2006/table">
            <a:tbl>
              <a:tblPr>
                <a:tableStyleId>{5C22544A-7EE6-4342-B048-85BDC9FD1C3A}</a:tableStyleId>
              </a:tblPr>
              <a:tblGrid>
                <a:gridCol w="1806397">
                  <a:extLst>
                    <a:ext uri="{9D8B030D-6E8A-4147-A177-3AD203B41FA5}">
                      <a16:colId xmlns:a16="http://schemas.microsoft.com/office/drawing/2014/main" val="2122657575"/>
                    </a:ext>
                  </a:extLst>
                </a:gridCol>
                <a:gridCol w="1918704">
                  <a:extLst>
                    <a:ext uri="{9D8B030D-6E8A-4147-A177-3AD203B41FA5}">
                      <a16:colId xmlns:a16="http://schemas.microsoft.com/office/drawing/2014/main" val="4200773125"/>
                    </a:ext>
                  </a:extLst>
                </a:gridCol>
                <a:gridCol w="5459936">
                  <a:extLst>
                    <a:ext uri="{9D8B030D-6E8A-4147-A177-3AD203B41FA5}">
                      <a16:colId xmlns:a16="http://schemas.microsoft.com/office/drawing/2014/main" val="3790884989"/>
                    </a:ext>
                  </a:extLst>
                </a:gridCol>
              </a:tblGrid>
              <a:tr h="563966">
                <a:tc>
                  <a:txBody>
                    <a:bodyPr/>
                    <a:lstStyle/>
                    <a:p>
                      <a:pPr algn="ctr" fontAlgn="ctr"/>
                      <a:r>
                        <a:rPr lang="en-US" sz="1400" b="1" u="none" strike="noStrike" dirty="0">
                          <a:effectLst/>
                        </a:rPr>
                        <a:t>Incident Timeline </a:t>
                      </a:r>
                      <a:endParaRPr lang="en-US" sz="1400" b="1"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ctr" fontAlgn="ctr"/>
                      <a:r>
                        <a:rPr lang="en-US" sz="1400" b="1" u="none" strike="noStrike" dirty="0">
                          <a:effectLst/>
                        </a:rPr>
                        <a:t>Applicability Level</a:t>
                      </a:r>
                      <a:endParaRPr lang="en-US" sz="1400" b="1"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ctr" fontAlgn="ctr"/>
                      <a:r>
                        <a:rPr lang="en-US" sz="1400" b="1" u="none" strike="noStrike" dirty="0">
                          <a:effectLst/>
                        </a:rPr>
                        <a:t>Description</a:t>
                      </a:r>
                      <a:endParaRPr lang="en-US" sz="1400" b="1"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extLst>
                  <a:ext uri="{0D108BD9-81ED-4DB2-BD59-A6C34878D82A}">
                    <a16:rowId xmlns:a16="http://schemas.microsoft.com/office/drawing/2014/main" val="1063091014"/>
                  </a:ext>
                </a:extLst>
              </a:tr>
              <a:tr h="728248">
                <a:tc>
                  <a:txBody>
                    <a:bodyPr/>
                    <a:lstStyle/>
                    <a:p>
                      <a:pPr algn="l" fontAlgn="ctr"/>
                      <a:r>
                        <a:rPr lang="en-US" sz="1400" b="1" u="none" strike="noStrike" dirty="0">
                          <a:effectLst/>
                        </a:rPr>
                        <a:t>Time of First Activity</a:t>
                      </a:r>
                      <a:endParaRPr lang="en-US" sz="1400" b="1"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l" fontAlgn="ctr"/>
                      <a:r>
                        <a:rPr lang="en-US" sz="1400" u="none" strike="noStrike" dirty="0">
                          <a:effectLst/>
                        </a:rPr>
                        <a:t>Recommended for  significant incidents</a:t>
                      </a:r>
                      <a:endParaRPr lang="en-US" sz="1400" b="0"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l" fontAlgn="ctr"/>
                      <a:r>
                        <a:rPr lang="en-US" sz="1400" u="none" strike="noStrike" dirty="0">
                          <a:effectLst/>
                        </a:rPr>
                        <a:t>This is the earliest event in a confirmed or potential chain of events, that caused the incident. </a:t>
                      </a:r>
                      <a:endParaRPr lang="en-US" sz="1400" b="0"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extLst>
                  <a:ext uri="{0D108BD9-81ED-4DB2-BD59-A6C34878D82A}">
                    <a16:rowId xmlns:a16="http://schemas.microsoft.com/office/drawing/2014/main" val="498551852"/>
                  </a:ext>
                </a:extLst>
              </a:tr>
              <a:tr h="803847">
                <a:tc>
                  <a:txBody>
                    <a:bodyPr/>
                    <a:lstStyle/>
                    <a:p>
                      <a:pPr algn="l" fontAlgn="ctr"/>
                      <a:r>
                        <a:rPr lang="en-US" sz="1400" b="1" u="none" strike="noStrike" dirty="0">
                          <a:effectLst/>
                        </a:rPr>
                        <a:t>Time of Detection</a:t>
                      </a:r>
                      <a:endParaRPr lang="en-US" sz="1400" b="1"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l" fontAlgn="ctr"/>
                      <a:r>
                        <a:rPr lang="en-US" sz="1400" u="none" strike="noStrike" dirty="0">
                          <a:effectLst/>
                        </a:rPr>
                        <a:t>All incidents</a:t>
                      </a:r>
                      <a:endParaRPr lang="en-US" sz="1400" b="0"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l" fontAlgn="ctr"/>
                      <a:r>
                        <a:rPr lang="en-US" sz="1400" u="none" strike="noStrike" dirty="0">
                          <a:effectLst/>
                        </a:rPr>
                        <a:t>The time that a control (e.g. telemetry, technology) or another detection mechanism (e.g. a human) recognizes that something has occurred.</a:t>
                      </a:r>
                      <a:endParaRPr lang="en-US" sz="1400" b="0"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extLst>
                  <a:ext uri="{0D108BD9-81ED-4DB2-BD59-A6C34878D82A}">
                    <a16:rowId xmlns:a16="http://schemas.microsoft.com/office/drawing/2014/main" val="28065912"/>
                  </a:ext>
                </a:extLst>
              </a:tr>
              <a:tr h="895966">
                <a:tc>
                  <a:txBody>
                    <a:bodyPr/>
                    <a:lstStyle/>
                    <a:p>
                      <a:pPr algn="l" fontAlgn="ctr"/>
                      <a:r>
                        <a:rPr lang="en-US" sz="1400" b="1" u="none" strike="noStrike" dirty="0">
                          <a:effectLst/>
                        </a:rPr>
                        <a:t>Time of Containment</a:t>
                      </a:r>
                      <a:endParaRPr lang="en-US" sz="1400" b="1"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l" fontAlgn="ctr"/>
                      <a:r>
                        <a:rPr lang="en-US" sz="1400" u="none" strike="noStrike">
                          <a:effectLst/>
                        </a:rPr>
                        <a:t>All incidents that require Containment</a:t>
                      </a:r>
                      <a:endParaRPr lang="en-US" sz="1400" b="0" i="0" u="none" strike="noStrike">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l" fontAlgn="ctr"/>
                      <a:r>
                        <a:rPr lang="en-US" sz="1400" u="none" strike="noStrike" dirty="0">
                          <a:effectLst/>
                        </a:rPr>
                        <a:t>Time of Containment is the point in time at which the incident can no longer spread nor do damage.</a:t>
                      </a:r>
                      <a:endParaRPr lang="en-US" sz="1400" b="0"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extLst>
                  <a:ext uri="{0D108BD9-81ED-4DB2-BD59-A6C34878D82A}">
                    <a16:rowId xmlns:a16="http://schemas.microsoft.com/office/drawing/2014/main" val="3045109957"/>
                  </a:ext>
                </a:extLst>
              </a:tr>
              <a:tr h="803847">
                <a:tc>
                  <a:txBody>
                    <a:bodyPr/>
                    <a:lstStyle/>
                    <a:p>
                      <a:pPr algn="l" fontAlgn="ctr"/>
                      <a:r>
                        <a:rPr lang="en-US" sz="1400" b="1" u="none" strike="noStrike" dirty="0">
                          <a:effectLst/>
                        </a:rPr>
                        <a:t>Time of Remediation</a:t>
                      </a:r>
                      <a:endParaRPr lang="en-US" sz="1400" b="1"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l" fontAlgn="ctr"/>
                      <a:r>
                        <a:rPr lang="en-US" sz="1400" u="none" strike="noStrike">
                          <a:effectLst/>
                        </a:rPr>
                        <a:t>All incidents that require Remediation</a:t>
                      </a:r>
                      <a:endParaRPr lang="en-US" sz="1400" b="0" i="0" u="none" strike="noStrike">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l" fontAlgn="ctr"/>
                      <a:r>
                        <a:rPr lang="en-US" sz="1400" u="none" strike="noStrike" dirty="0">
                          <a:effectLst/>
                        </a:rPr>
                        <a:t>Time of Remediation is the point in time at which an affected target asset is returned to its pre-incident state or removed from the environment permanently.</a:t>
                      </a:r>
                      <a:endParaRPr lang="en-US" sz="1400" b="0"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extLst>
                  <a:ext uri="{0D108BD9-81ED-4DB2-BD59-A6C34878D82A}">
                    <a16:rowId xmlns:a16="http://schemas.microsoft.com/office/drawing/2014/main" val="3914327199"/>
                  </a:ext>
                </a:extLst>
              </a:tr>
              <a:tr h="671974">
                <a:tc>
                  <a:txBody>
                    <a:bodyPr/>
                    <a:lstStyle/>
                    <a:p>
                      <a:pPr algn="l" fontAlgn="ctr"/>
                      <a:r>
                        <a:rPr lang="en-US" sz="1400" b="1" u="none" strike="noStrike" dirty="0">
                          <a:effectLst/>
                        </a:rPr>
                        <a:t>Time of Closure</a:t>
                      </a:r>
                      <a:endParaRPr lang="en-US" sz="1400" b="1"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l" fontAlgn="ctr"/>
                      <a:r>
                        <a:rPr lang="en-US" sz="1400" u="none" strike="noStrike" dirty="0">
                          <a:effectLst/>
                        </a:rPr>
                        <a:t>All incidents</a:t>
                      </a:r>
                      <a:endParaRPr lang="en-US" sz="1400" b="0"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tc>
                  <a:txBody>
                    <a:bodyPr/>
                    <a:lstStyle/>
                    <a:p>
                      <a:pPr algn="l" fontAlgn="ctr"/>
                      <a:r>
                        <a:rPr lang="en-US" sz="1400" u="none" strike="noStrike" dirty="0">
                          <a:effectLst/>
                        </a:rPr>
                        <a:t>This is the point in time at which the required follow up, analysis, reporting, post-mortem etc. has been completed and there is no longer any work being done on the incident. </a:t>
                      </a:r>
                      <a:endParaRPr lang="en-US" sz="1400" b="0" i="0" u="none" strike="noStrike" dirty="0">
                        <a:solidFill>
                          <a:srgbClr val="000000"/>
                        </a:solidFill>
                        <a:effectLst/>
                        <a:latin typeface="Calibri" panose="020F0502020204030204" pitchFamily="34" charset="0"/>
                      </a:endParaRPr>
                    </a:p>
                  </a:txBody>
                  <a:tcPr marL="6973" marR="6973" marT="6973" marB="0" anchor="ctr">
                    <a:solidFill>
                      <a:schemeClr val="accent6">
                        <a:lumMod val="40000"/>
                        <a:lumOff val="60000"/>
                      </a:schemeClr>
                    </a:solidFill>
                  </a:tcPr>
                </a:tc>
                <a:extLst>
                  <a:ext uri="{0D108BD9-81ED-4DB2-BD59-A6C34878D82A}">
                    <a16:rowId xmlns:a16="http://schemas.microsoft.com/office/drawing/2014/main" val="3951357183"/>
                  </a:ext>
                </a:extLst>
              </a:tr>
            </a:tbl>
          </a:graphicData>
        </a:graphic>
      </p:graphicFrame>
      <p:sp>
        <p:nvSpPr>
          <p:cNvPr id="9" name="Rectangle 8">
            <a:extLst>
              <a:ext uri="{FF2B5EF4-FFF2-40B4-BE49-F238E27FC236}">
                <a16:creationId xmlns:a16="http://schemas.microsoft.com/office/drawing/2014/main" id="{6FEE54B1-4B1F-4A93-BC3B-6E654671BF54}"/>
              </a:ext>
            </a:extLst>
          </p:cNvPr>
          <p:cNvSpPr/>
          <p:nvPr/>
        </p:nvSpPr>
        <p:spPr>
          <a:xfrm>
            <a:off x="5676913" y="928113"/>
            <a:ext cx="838174" cy="420654"/>
          </a:xfrm>
          <a:prstGeom prst="rect">
            <a:avLst/>
          </a:prstGeom>
          <a:noFill/>
          <a:ln w="38100"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10" name="Rectangle 9">
            <a:extLst>
              <a:ext uri="{FF2B5EF4-FFF2-40B4-BE49-F238E27FC236}">
                <a16:creationId xmlns:a16="http://schemas.microsoft.com/office/drawing/2014/main" id="{F844023E-4DBC-46CC-BCA2-024FC4B77E68}"/>
              </a:ext>
            </a:extLst>
          </p:cNvPr>
          <p:cNvSpPr/>
          <p:nvPr/>
        </p:nvSpPr>
        <p:spPr>
          <a:xfrm>
            <a:off x="8328248" y="102559"/>
            <a:ext cx="838174" cy="578743"/>
          </a:xfrm>
          <a:prstGeom prst="rect">
            <a:avLst/>
          </a:prstGeom>
          <a:noFill/>
          <a:ln w="38100"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11" name="Rectangle 10">
            <a:extLst>
              <a:ext uri="{FF2B5EF4-FFF2-40B4-BE49-F238E27FC236}">
                <a16:creationId xmlns:a16="http://schemas.microsoft.com/office/drawing/2014/main" id="{A3ECF419-925F-4A66-9B77-AC409AF0D375}"/>
              </a:ext>
            </a:extLst>
          </p:cNvPr>
          <p:cNvSpPr/>
          <p:nvPr/>
        </p:nvSpPr>
        <p:spPr>
          <a:xfrm>
            <a:off x="9264352" y="935955"/>
            <a:ext cx="838174" cy="578743"/>
          </a:xfrm>
          <a:prstGeom prst="rect">
            <a:avLst/>
          </a:prstGeom>
          <a:noFill/>
          <a:ln w="38100"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12" name="Rectangle 11">
            <a:extLst>
              <a:ext uri="{FF2B5EF4-FFF2-40B4-BE49-F238E27FC236}">
                <a16:creationId xmlns:a16="http://schemas.microsoft.com/office/drawing/2014/main" id="{9243FF9D-4359-47AE-AB75-D9725AA93759}"/>
              </a:ext>
            </a:extLst>
          </p:cNvPr>
          <p:cNvSpPr/>
          <p:nvPr/>
        </p:nvSpPr>
        <p:spPr>
          <a:xfrm>
            <a:off x="10102526" y="102559"/>
            <a:ext cx="838174" cy="578743"/>
          </a:xfrm>
          <a:prstGeom prst="rect">
            <a:avLst/>
          </a:prstGeom>
          <a:noFill/>
          <a:ln w="38100"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13" name="Rectangle 12">
            <a:extLst>
              <a:ext uri="{FF2B5EF4-FFF2-40B4-BE49-F238E27FC236}">
                <a16:creationId xmlns:a16="http://schemas.microsoft.com/office/drawing/2014/main" id="{C7E2CD4E-5D61-48CF-B390-DEAFEAB03F4F}"/>
              </a:ext>
            </a:extLst>
          </p:cNvPr>
          <p:cNvSpPr/>
          <p:nvPr/>
        </p:nvSpPr>
        <p:spPr>
          <a:xfrm>
            <a:off x="10940700" y="69591"/>
            <a:ext cx="1284326" cy="369332"/>
          </a:xfrm>
          <a:prstGeom prst="rect">
            <a:avLst/>
          </a:prstGeom>
        </p:spPr>
        <p:txBody>
          <a:bodyPr wrap="none">
            <a:spAutoFit/>
          </a:bodyPr>
          <a:lstStyle/>
          <a:p>
            <a:r>
              <a:rPr lang="pl-PL" i="1" dirty="0">
                <a:solidFill>
                  <a:schemeClr val="tx1"/>
                </a:solidFill>
              </a:rPr>
              <a:t>TLP: </a:t>
            </a:r>
            <a:r>
              <a:rPr lang="pl-PL" i="1" dirty="0" err="1">
                <a:solidFill>
                  <a:schemeClr val="tx1"/>
                </a:solidFill>
              </a:rPr>
              <a:t>Amber</a:t>
            </a:r>
            <a:endParaRPr lang="en-US" i="1" dirty="0">
              <a:solidFill>
                <a:schemeClr val="tx1"/>
              </a:solidFill>
            </a:endParaRPr>
          </a:p>
        </p:txBody>
      </p:sp>
    </p:spTree>
    <p:extLst>
      <p:ext uri="{BB962C8B-B14F-4D97-AF65-F5344CB8AC3E}">
        <p14:creationId xmlns:p14="http://schemas.microsoft.com/office/powerpoint/2010/main" val="2530193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2861</TotalTime>
  <Words>1399</Words>
  <Application>Microsoft Office PowerPoint</Application>
  <PresentationFormat>Widescreen</PresentationFormat>
  <Paragraphs>219</Paragraphs>
  <Slides>15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FIRST Metrics SIG Update </vt:lpstr>
      <vt:lpstr>Introduction</vt:lpstr>
      <vt:lpstr>Overview of the Metrics SIG</vt:lpstr>
      <vt:lpstr>Past Accomplishments 2019-2020</vt:lpstr>
      <vt:lpstr>Planned Activities for Coming Years</vt:lpstr>
      <vt:lpstr>Updates on Subgroup Work</vt:lpstr>
      <vt:lpstr>About Us – Timing Metrics Deep Dive Subgroup </vt:lpstr>
      <vt:lpstr>Security Incident Timing Standard </vt:lpstr>
      <vt:lpstr>Must-Have  Timeline Records</vt:lpstr>
      <vt:lpstr>What’s Next</vt:lpstr>
      <vt:lpstr>CSIRT Framework Map Examples</vt:lpstr>
      <vt:lpstr>Special Thanks</vt:lpstr>
      <vt:lpstr>We Need You to Baseline  The Timing Metrics</vt:lpstr>
      <vt:lpstr>Questions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Traci Wei</dc:creator>
  <cp:lastModifiedBy>Robin M Ruefle</cp:lastModifiedBy>
  <cp:revision>39</cp:revision>
  <dcterms:created xsi:type="dcterms:W3CDTF">2019-05-04T15:10:51Z</dcterms:created>
  <dcterms:modified xsi:type="dcterms:W3CDTF">2021-05-27T14:44:58Z</dcterms:modified>
</cp:coreProperties>
</file>