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3" r:id="rId4"/>
    <p:sldId id="280" r:id="rId5"/>
    <p:sldId id="277" r:id="rId6"/>
    <p:sldId id="281" r:id="rId7"/>
    <p:sldId id="282" r:id="rId8"/>
    <p:sldId id="27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E6E"/>
    <a:srgbClr val="FFCD2D"/>
    <a:srgbClr val="69CDCD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C828D-1D6A-4EBF-97BF-9F94D14BFB9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DCAF9D2-F931-46DF-B1F2-272857D7FE0C}">
      <dgm:prSet phldrT="[Texto]" custT="1"/>
      <dgm:spPr/>
      <dgm:t>
        <a:bodyPr/>
        <a:lstStyle/>
        <a:p>
          <a:r>
            <a:rPr lang="pt-BR" sz="1800" b="0" dirty="0" err="1" smtClean="0"/>
            <a:t>Strategies</a:t>
          </a:r>
          <a:r>
            <a:rPr lang="pt-BR" sz="1800" b="0" dirty="0" smtClean="0"/>
            <a:t> </a:t>
          </a:r>
          <a:r>
            <a:rPr lang="pt-BR" sz="1800" b="0" dirty="0" err="1" smtClean="0"/>
            <a:t>to</a:t>
          </a:r>
          <a:r>
            <a:rPr lang="pt-BR" sz="1800" b="0" dirty="0" smtClean="0"/>
            <a:t> improve </a:t>
          </a:r>
          <a:r>
            <a:rPr lang="pt-BR" sz="1800" b="0" dirty="0" err="1" smtClean="0"/>
            <a:t>security</a:t>
          </a:r>
          <a:r>
            <a:rPr lang="pt-BR" sz="1800" b="0" dirty="0" smtClean="0"/>
            <a:t> in R&amp;E</a:t>
          </a:r>
          <a:endParaRPr lang="pt-BR" sz="1800" b="0" dirty="0"/>
        </a:p>
      </dgm:t>
    </dgm:pt>
    <dgm:pt modelId="{4CA762E6-D662-4C48-825A-3E23F3896D23}" type="parTrans" cxnId="{962EA35B-D088-472B-9ABE-2CFCA662A064}">
      <dgm:prSet/>
      <dgm:spPr/>
      <dgm:t>
        <a:bodyPr/>
        <a:lstStyle/>
        <a:p>
          <a:endParaRPr lang="pt-BR"/>
        </a:p>
      </dgm:t>
    </dgm:pt>
    <dgm:pt modelId="{17903D8C-E487-46AE-A53B-019AC34D8764}" type="sibTrans" cxnId="{962EA35B-D088-472B-9ABE-2CFCA662A064}">
      <dgm:prSet/>
      <dgm:spPr/>
      <dgm:t>
        <a:bodyPr/>
        <a:lstStyle/>
        <a:p>
          <a:endParaRPr lang="pt-BR"/>
        </a:p>
      </dgm:t>
    </dgm:pt>
    <dgm:pt modelId="{26C51040-BDA6-4827-985F-EAB6495798EB}">
      <dgm:prSet phldrT="[Texto]" custT="1"/>
      <dgm:spPr/>
      <dgm:t>
        <a:bodyPr/>
        <a:lstStyle/>
        <a:p>
          <a:r>
            <a:rPr lang="pt-BR" sz="1800" b="0" dirty="0" smtClean="0"/>
            <a:t>Common </a:t>
          </a:r>
          <a:r>
            <a:rPr lang="pt-BR" sz="1800" b="0" dirty="0" err="1" smtClean="0"/>
            <a:t>challenges</a:t>
          </a:r>
          <a:endParaRPr lang="pt-BR" sz="1800" b="0" dirty="0"/>
        </a:p>
      </dgm:t>
    </dgm:pt>
    <dgm:pt modelId="{ADBFC0EB-97F8-4D29-BAAE-956C500F7EC2}" type="parTrans" cxnId="{DF3CA0F5-F837-49F9-B4CB-CC1E23713319}">
      <dgm:prSet/>
      <dgm:spPr/>
      <dgm:t>
        <a:bodyPr/>
        <a:lstStyle/>
        <a:p>
          <a:endParaRPr lang="pt-BR"/>
        </a:p>
      </dgm:t>
    </dgm:pt>
    <dgm:pt modelId="{07997B50-0608-45D4-9CCB-BC4F8B077617}" type="sibTrans" cxnId="{DF3CA0F5-F837-49F9-B4CB-CC1E23713319}">
      <dgm:prSet/>
      <dgm:spPr/>
      <dgm:t>
        <a:bodyPr/>
        <a:lstStyle/>
        <a:p>
          <a:endParaRPr lang="pt-BR"/>
        </a:p>
      </dgm:t>
    </dgm:pt>
    <dgm:pt modelId="{10A898A9-F80E-45CF-A09F-58BC091B9C49}">
      <dgm:prSet phldrT="[Texto]" custT="1"/>
      <dgm:spPr/>
      <dgm:t>
        <a:bodyPr/>
        <a:lstStyle/>
        <a:p>
          <a:r>
            <a:rPr lang="pt-BR" sz="2000" b="0" dirty="0" err="1" smtClean="0">
              <a:solidFill>
                <a:schemeClr val="bg2"/>
              </a:solidFill>
            </a:rPr>
            <a:t>Experiences</a:t>
          </a:r>
          <a:endParaRPr lang="pt-BR" sz="2000" b="0" dirty="0">
            <a:solidFill>
              <a:schemeClr val="bg2"/>
            </a:solidFill>
          </a:endParaRPr>
        </a:p>
      </dgm:t>
    </dgm:pt>
    <dgm:pt modelId="{C6D70C5B-C634-4257-AED6-6F80201D709C}" type="parTrans" cxnId="{AEBD8CAA-8916-4452-8587-EEFDF7060AFA}">
      <dgm:prSet/>
      <dgm:spPr/>
      <dgm:t>
        <a:bodyPr/>
        <a:lstStyle/>
        <a:p>
          <a:endParaRPr lang="pt-BR"/>
        </a:p>
      </dgm:t>
    </dgm:pt>
    <dgm:pt modelId="{F3AAD220-93CD-4CAE-92CE-E18F384512E1}" type="sibTrans" cxnId="{AEBD8CAA-8916-4452-8587-EEFDF7060AFA}">
      <dgm:prSet/>
      <dgm:spPr/>
      <dgm:t>
        <a:bodyPr/>
        <a:lstStyle/>
        <a:p>
          <a:endParaRPr lang="pt-BR"/>
        </a:p>
      </dgm:t>
    </dgm:pt>
    <dgm:pt modelId="{F18D09AB-A5A2-4399-BA27-F2C41A178990}" type="pres">
      <dgm:prSet presAssocID="{7AEC828D-1D6A-4EBF-97BF-9F94D14BFB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6ACD817-E13A-49B9-81E3-DF8BC5589F65}" type="pres">
      <dgm:prSet presAssocID="{0DCAF9D2-F931-46DF-B1F2-272857D7FE0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F7C67-9F19-4506-8427-2F400C756CC3}" type="pres">
      <dgm:prSet presAssocID="{0DCAF9D2-F931-46DF-B1F2-272857D7FE0C}" presName="gear1srcNode" presStyleLbl="node1" presStyleIdx="0" presStyleCnt="3"/>
      <dgm:spPr/>
      <dgm:t>
        <a:bodyPr/>
        <a:lstStyle/>
        <a:p>
          <a:endParaRPr lang="pt-BR"/>
        </a:p>
      </dgm:t>
    </dgm:pt>
    <dgm:pt modelId="{E4D923C6-954A-49FF-8F65-540F3B6744F3}" type="pres">
      <dgm:prSet presAssocID="{0DCAF9D2-F931-46DF-B1F2-272857D7FE0C}" presName="gear1dstNode" presStyleLbl="node1" presStyleIdx="0" presStyleCnt="3"/>
      <dgm:spPr/>
      <dgm:t>
        <a:bodyPr/>
        <a:lstStyle/>
        <a:p>
          <a:endParaRPr lang="pt-BR"/>
        </a:p>
      </dgm:t>
    </dgm:pt>
    <dgm:pt modelId="{CBE70327-6C06-40A2-94A8-1CFA74AAA328}" type="pres">
      <dgm:prSet presAssocID="{26C51040-BDA6-4827-985F-EAB6495798EB}" presName="gear2" presStyleLbl="node1" presStyleIdx="1" presStyleCnt="3" custScaleX="113264" custScaleY="10639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32FCC5-0272-4F5C-927B-521A6B83933A}" type="pres">
      <dgm:prSet presAssocID="{26C51040-BDA6-4827-985F-EAB6495798EB}" presName="gear2srcNode" presStyleLbl="node1" presStyleIdx="1" presStyleCnt="3"/>
      <dgm:spPr/>
      <dgm:t>
        <a:bodyPr/>
        <a:lstStyle/>
        <a:p>
          <a:endParaRPr lang="pt-BR"/>
        </a:p>
      </dgm:t>
    </dgm:pt>
    <dgm:pt modelId="{BEF8C639-C945-4BBB-8BCE-8FA777A0E65A}" type="pres">
      <dgm:prSet presAssocID="{26C51040-BDA6-4827-985F-EAB6495798EB}" presName="gear2dstNode" presStyleLbl="node1" presStyleIdx="1" presStyleCnt="3"/>
      <dgm:spPr/>
      <dgm:t>
        <a:bodyPr/>
        <a:lstStyle/>
        <a:p>
          <a:endParaRPr lang="pt-BR"/>
        </a:p>
      </dgm:t>
    </dgm:pt>
    <dgm:pt modelId="{434A5EC4-DCEC-4220-B0ED-A74E4A2A06B2}" type="pres">
      <dgm:prSet presAssocID="{10A898A9-F80E-45CF-A09F-58BC091B9C49}" presName="gear3" presStyleLbl="node1" presStyleIdx="2" presStyleCnt="3" custScaleX="122416" custScaleY="114744" custLinFactNeighborX="9918" custLinFactNeighborY="-6796"/>
      <dgm:spPr/>
      <dgm:t>
        <a:bodyPr/>
        <a:lstStyle/>
        <a:p>
          <a:endParaRPr lang="pt-BR"/>
        </a:p>
      </dgm:t>
    </dgm:pt>
    <dgm:pt modelId="{C57D83FC-A796-46D8-BB4B-C2E54B05E8E0}" type="pres">
      <dgm:prSet presAssocID="{10A898A9-F80E-45CF-A09F-58BC091B9C4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720A74-3E24-42DA-8219-38268F57336C}" type="pres">
      <dgm:prSet presAssocID="{10A898A9-F80E-45CF-A09F-58BC091B9C49}" presName="gear3srcNode" presStyleLbl="node1" presStyleIdx="2" presStyleCnt="3"/>
      <dgm:spPr/>
      <dgm:t>
        <a:bodyPr/>
        <a:lstStyle/>
        <a:p>
          <a:endParaRPr lang="pt-BR"/>
        </a:p>
      </dgm:t>
    </dgm:pt>
    <dgm:pt modelId="{24C504BF-6685-491D-920C-54648269F3B1}" type="pres">
      <dgm:prSet presAssocID="{10A898A9-F80E-45CF-A09F-58BC091B9C49}" presName="gear3dstNode" presStyleLbl="node1" presStyleIdx="2" presStyleCnt="3"/>
      <dgm:spPr/>
      <dgm:t>
        <a:bodyPr/>
        <a:lstStyle/>
        <a:p>
          <a:endParaRPr lang="pt-BR"/>
        </a:p>
      </dgm:t>
    </dgm:pt>
    <dgm:pt modelId="{F34EDB03-7D55-4648-9B7B-38A08F0B77E3}" type="pres">
      <dgm:prSet presAssocID="{17903D8C-E487-46AE-A53B-019AC34D8764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F1DA539E-E8CC-421D-9C67-3D5D67D53265}" type="pres">
      <dgm:prSet presAssocID="{07997B50-0608-45D4-9CCB-BC4F8B077617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6A040836-FB51-4F67-B642-50C5B374FB37}" type="pres">
      <dgm:prSet presAssocID="{F3AAD220-93CD-4CAE-92CE-E18F384512E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81FE7956-B4A1-41DD-9AED-4DDAF18297F7}" type="presOf" srcId="{26C51040-BDA6-4827-985F-EAB6495798EB}" destId="{BEF8C639-C945-4BBB-8BCE-8FA777A0E65A}" srcOrd="2" destOrd="0" presId="urn:microsoft.com/office/officeart/2005/8/layout/gear1"/>
    <dgm:cxn modelId="{11317023-80DF-4BD1-8FF8-9F2C13DEF468}" type="presOf" srcId="{07997B50-0608-45D4-9CCB-BC4F8B077617}" destId="{F1DA539E-E8CC-421D-9C67-3D5D67D53265}" srcOrd="0" destOrd="0" presId="urn:microsoft.com/office/officeart/2005/8/layout/gear1"/>
    <dgm:cxn modelId="{1AB41ABB-B5FC-4344-B34E-0D0A010D9D1F}" type="presOf" srcId="{0DCAF9D2-F931-46DF-B1F2-272857D7FE0C}" destId="{F6ACD817-E13A-49B9-81E3-DF8BC5589F65}" srcOrd="0" destOrd="0" presId="urn:microsoft.com/office/officeart/2005/8/layout/gear1"/>
    <dgm:cxn modelId="{66C8ABE9-C17F-411B-A45E-2DFBF302814F}" type="presOf" srcId="{17903D8C-E487-46AE-A53B-019AC34D8764}" destId="{F34EDB03-7D55-4648-9B7B-38A08F0B77E3}" srcOrd="0" destOrd="0" presId="urn:microsoft.com/office/officeart/2005/8/layout/gear1"/>
    <dgm:cxn modelId="{7A4908E9-8C20-4EB9-9872-B890129947EA}" type="presOf" srcId="{F3AAD220-93CD-4CAE-92CE-E18F384512E1}" destId="{6A040836-FB51-4F67-B642-50C5B374FB37}" srcOrd="0" destOrd="0" presId="urn:microsoft.com/office/officeart/2005/8/layout/gear1"/>
    <dgm:cxn modelId="{5F9BDC4A-132E-4435-8220-97A7F3412473}" type="presOf" srcId="{10A898A9-F80E-45CF-A09F-58BC091B9C49}" destId="{CF720A74-3E24-42DA-8219-38268F57336C}" srcOrd="2" destOrd="0" presId="urn:microsoft.com/office/officeart/2005/8/layout/gear1"/>
    <dgm:cxn modelId="{E3332641-6B17-492B-8750-98BC555133AB}" type="presOf" srcId="{10A898A9-F80E-45CF-A09F-58BC091B9C49}" destId="{C57D83FC-A796-46D8-BB4B-C2E54B05E8E0}" srcOrd="1" destOrd="0" presId="urn:microsoft.com/office/officeart/2005/8/layout/gear1"/>
    <dgm:cxn modelId="{DF3CA0F5-F837-49F9-B4CB-CC1E23713319}" srcId="{7AEC828D-1D6A-4EBF-97BF-9F94D14BFB9B}" destId="{26C51040-BDA6-4827-985F-EAB6495798EB}" srcOrd="1" destOrd="0" parTransId="{ADBFC0EB-97F8-4D29-BAAE-956C500F7EC2}" sibTransId="{07997B50-0608-45D4-9CCB-BC4F8B077617}"/>
    <dgm:cxn modelId="{A293807C-518E-4FFB-9CF7-4FF07B0639E1}" type="presOf" srcId="{26C51040-BDA6-4827-985F-EAB6495798EB}" destId="{E332FCC5-0272-4F5C-927B-521A6B83933A}" srcOrd="1" destOrd="0" presId="urn:microsoft.com/office/officeart/2005/8/layout/gear1"/>
    <dgm:cxn modelId="{AEBD8CAA-8916-4452-8587-EEFDF7060AFA}" srcId="{7AEC828D-1D6A-4EBF-97BF-9F94D14BFB9B}" destId="{10A898A9-F80E-45CF-A09F-58BC091B9C49}" srcOrd="2" destOrd="0" parTransId="{C6D70C5B-C634-4257-AED6-6F80201D709C}" sibTransId="{F3AAD220-93CD-4CAE-92CE-E18F384512E1}"/>
    <dgm:cxn modelId="{FC20E5E1-3712-4230-B2AC-1EA871F25B35}" type="presOf" srcId="{7AEC828D-1D6A-4EBF-97BF-9F94D14BFB9B}" destId="{F18D09AB-A5A2-4399-BA27-F2C41A178990}" srcOrd="0" destOrd="0" presId="urn:microsoft.com/office/officeart/2005/8/layout/gear1"/>
    <dgm:cxn modelId="{F3736EBC-1668-4A73-871F-AB746B77C98A}" type="presOf" srcId="{0DCAF9D2-F931-46DF-B1F2-272857D7FE0C}" destId="{E4D923C6-954A-49FF-8F65-540F3B6744F3}" srcOrd="2" destOrd="0" presId="urn:microsoft.com/office/officeart/2005/8/layout/gear1"/>
    <dgm:cxn modelId="{91DE50D0-7CE5-4126-AEC6-AC3028D1C335}" type="presOf" srcId="{26C51040-BDA6-4827-985F-EAB6495798EB}" destId="{CBE70327-6C06-40A2-94A8-1CFA74AAA328}" srcOrd="0" destOrd="0" presId="urn:microsoft.com/office/officeart/2005/8/layout/gear1"/>
    <dgm:cxn modelId="{C929357B-3D38-470C-9127-CFF3B1F6242F}" type="presOf" srcId="{0DCAF9D2-F931-46DF-B1F2-272857D7FE0C}" destId="{92FF7C67-9F19-4506-8427-2F400C756CC3}" srcOrd="1" destOrd="0" presId="urn:microsoft.com/office/officeart/2005/8/layout/gear1"/>
    <dgm:cxn modelId="{95DE2A4F-CFFA-48A9-98E2-40E3DC47FF74}" type="presOf" srcId="{10A898A9-F80E-45CF-A09F-58BC091B9C49}" destId="{434A5EC4-DCEC-4220-B0ED-A74E4A2A06B2}" srcOrd="0" destOrd="0" presId="urn:microsoft.com/office/officeart/2005/8/layout/gear1"/>
    <dgm:cxn modelId="{6E15ED92-83D9-4A5E-BE48-D0BE65249802}" type="presOf" srcId="{10A898A9-F80E-45CF-A09F-58BC091B9C49}" destId="{24C504BF-6685-491D-920C-54648269F3B1}" srcOrd="3" destOrd="0" presId="urn:microsoft.com/office/officeart/2005/8/layout/gear1"/>
    <dgm:cxn modelId="{962EA35B-D088-472B-9ABE-2CFCA662A064}" srcId="{7AEC828D-1D6A-4EBF-97BF-9F94D14BFB9B}" destId="{0DCAF9D2-F931-46DF-B1F2-272857D7FE0C}" srcOrd="0" destOrd="0" parTransId="{4CA762E6-D662-4C48-825A-3E23F3896D23}" sibTransId="{17903D8C-E487-46AE-A53B-019AC34D8764}"/>
    <dgm:cxn modelId="{77C477C4-FAAE-4D20-9750-4335F7AA0343}" type="presParOf" srcId="{F18D09AB-A5A2-4399-BA27-F2C41A178990}" destId="{F6ACD817-E13A-49B9-81E3-DF8BC5589F65}" srcOrd="0" destOrd="0" presId="urn:microsoft.com/office/officeart/2005/8/layout/gear1"/>
    <dgm:cxn modelId="{AF2E3DB7-90BA-446D-8CA1-1B3B6F7807E2}" type="presParOf" srcId="{F18D09AB-A5A2-4399-BA27-F2C41A178990}" destId="{92FF7C67-9F19-4506-8427-2F400C756CC3}" srcOrd="1" destOrd="0" presId="urn:microsoft.com/office/officeart/2005/8/layout/gear1"/>
    <dgm:cxn modelId="{C373677F-6756-4C28-8F06-A1C21A898E1A}" type="presParOf" srcId="{F18D09AB-A5A2-4399-BA27-F2C41A178990}" destId="{E4D923C6-954A-49FF-8F65-540F3B6744F3}" srcOrd="2" destOrd="0" presId="urn:microsoft.com/office/officeart/2005/8/layout/gear1"/>
    <dgm:cxn modelId="{76E36ECB-D42F-43C6-9805-EAF209828A36}" type="presParOf" srcId="{F18D09AB-A5A2-4399-BA27-F2C41A178990}" destId="{CBE70327-6C06-40A2-94A8-1CFA74AAA328}" srcOrd="3" destOrd="0" presId="urn:microsoft.com/office/officeart/2005/8/layout/gear1"/>
    <dgm:cxn modelId="{E91ADC27-5B31-4B5E-9AAB-63B765B2B8AD}" type="presParOf" srcId="{F18D09AB-A5A2-4399-BA27-F2C41A178990}" destId="{E332FCC5-0272-4F5C-927B-521A6B83933A}" srcOrd="4" destOrd="0" presId="urn:microsoft.com/office/officeart/2005/8/layout/gear1"/>
    <dgm:cxn modelId="{573601EF-39EC-4A95-B70E-6E7849813896}" type="presParOf" srcId="{F18D09AB-A5A2-4399-BA27-F2C41A178990}" destId="{BEF8C639-C945-4BBB-8BCE-8FA777A0E65A}" srcOrd="5" destOrd="0" presId="urn:microsoft.com/office/officeart/2005/8/layout/gear1"/>
    <dgm:cxn modelId="{95DF167B-12DC-4513-A222-1E32A81B9533}" type="presParOf" srcId="{F18D09AB-A5A2-4399-BA27-F2C41A178990}" destId="{434A5EC4-DCEC-4220-B0ED-A74E4A2A06B2}" srcOrd="6" destOrd="0" presId="urn:microsoft.com/office/officeart/2005/8/layout/gear1"/>
    <dgm:cxn modelId="{8AD42ABB-3C75-4044-BE08-68F8EF7943FF}" type="presParOf" srcId="{F18D09AB-A5A2-4399-BA27-F2C41A178990}" destId="{C57D83FC-A796-46D8-BB4B-C2E54B05E8E0}" srcOrd="7" destOrd="0" presId="urn:microsoft.com/office/officeart/2005/8/layout/gear1"/>
    <dgm:cxn modelId="{117D7D44-1652-4CBE-B017-68338831E4E5}" type="presParOf" srcId="{F18D09AB-A5A2-4399-BA27-F2C41A178990}" destId="{CF720A74-3E24-42DA-8219-38268F57336C}" srcOrd="8" destOrd="0" presId="urn:microsoft.com/office/officeart/2005/8/layout/gear1"/>
    <dgm:cxn modelId="{66EBE09E-F560-4461-A066-9B6F6113C679}" type="presParOf" srcId="{F18D09AB-A5A2-4399-BA27-F2C41A178990}" destId="{24C504BF-6685-491D-920C-54648269F3B1}" srcOrd="9" destOrd="0" presId="urn:microsoft.com/office/officeart/2005/8/layout/gear1"/>
    <dgm:cxn modelId="{83FE59B1-2C31-423D-9478-63C63B3C41B4}" type="presParOf" srcId="{F18D09AB-A5A2-4399-BA27-F2C41A178990}" destId="{F34EDB03-7D55-4648-9B7B-38A08F0B77E3}" srcOrd="10" destOrd="0" presId="urn:microsoft.com/office/officeart/2005/8/layout/gear1"/>
    <dgm:cxn modelId="{D7EDF639-9167-47EA-B50E-30A8C6BAD11B}" type="presParOf" srcId="{F18D09AB-A5A2-4399-BA27-F2C41A178990}" destId="{F1DA539E-E8CC-421D-9C67-3D5D67D53265}" srcOrd="11" destOrd="0" presId="urn:microsoft.com/office/officeart/2005/8/layout/gear1"/>
    <dgm:cxn modelId="{246F49C4-25A8-468D-BC92-2005A6164C1B}" type="presParOf" srcId="{F18D09AB-A5A2-4399-BA27-F2C41A178990}" destId="{6A040836-FB51-4F67-B642-50C5B374FB3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F9ECF-5785-4607-BE65-156AF979C80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4BD53261-A13B-4C2E-A110-A14F1C53780B}">
      <dgm:prSet phldrT="[Text]"/>
      <dgm:spPr/>
      <dgm:t>
        <a:bodyPr/>
        <a:lstStyle/>
        <a:p>
          <a:r>
            <a:rPr lang="en-GB" dirty="0"/>
            <a:t>2018</a:t>
          </a:r>
        </a:p>
      </dgm:t>
    </dgm:pt>
    <dgm:pt modelId="{99D36569-08A5-437D-9C2F-38699A410457}" type="parTrans" cxnId="{6ED22D20-8FA5-4F35-B226-1218F5418843}">
      <dgm:prSet/>
      <dgm:spPr/>
      <dgm:t>
        <a:bodyPr/>
        <a:lstStyle/>
        <a:p>
          <a:endParaRPr lang="pt-BR"/>
        </a:p>
      </dgm:t>
    </dgm:pt>
    <dgm:pt modelId="{30305216-4873-4263-87FC-9DD2C63ADBF8}" type="sibTrans" cxnId="{6ED22D20-8FA5-4F35-B226-1218F5418843}">
      <dgm:prSet/>
      <dgm:spPr/>
      <dgm:t>
        <a:bodyPr/>
        <a:lstStyle/>
        <a:p>
          <a:endParaRPr lang="pt-BR"/>
        </a:p>
      </dgm:t>
    </dgm:pt>
    <dgm:pt modelId="{7C289A14-7022-4A41-A0CE-FDAA049D4063}">
      <dgm:prSet phldrT="[Text]" custT="1"/>
      <dgm:spPr/>
      <dgm:t>
        <a:bodyPr/>
        <a:lstStyle/>
        <a:p>
          <a:r>
            <a:rPr lang="en-US" sz="2000" dirty="0" smtClean="0"/>
            <a:t>02 virtual SIG meetings</a:t>
          </a:r>
          <a:endParaRPr lang="en-GB" sz="2000" dirty="0"/>
        </a:p>
      </dgm:t>
    </dgm:pt>
    <dgm:pt modelId="{B6D1F968-1EB7-4D4C-BAAE-4C6F5CE62E38}" type="parTrans" cxnId="{6EC34AE9-C929-47CC-97B1-62146C20AC84}">
      <dgm:prSet/>
      <dgm:spPr/>
      <dgm:t>
        <a:bodyPr/>
        <a:lstStyle/>
        <a:p>
          <a:endParaRPr lang="pt-BR"/>
        </a:p>
      </dgm:t>
    </dgm:pt>
    <dgm:pt modelId="{778326CE-583D-4D7E-8B01-13268E5C9EAB}" type="sibTrans" cxnId="{6EC34AE9-C929-47CC-97B1-62146C20AC84}">
      <dgm:prSet/>
      <dgm:spPr/>
      <dgm:t>
        <a:bodyPr/>
        <a:lstStyle/>
        <a:p>
          <a:endParaRPr lang="pt-BR"/>
        </a:p>
      </dgm:t>
    </dgm:pt>
    <dgm:pt modelId="{76336EE5-A15D-41A3-A875-9B8A457E88F0}">
      <dgm:prSet phldrT="[Text]"/>
      <dgm:spPr/>
      <dgm:t>
        <a:bodyPr/>
        <a:lstStyle/>
        <a:p>
          <a:r>
            <a:rPr lang="en-GB" dirty="0"/>
            <a:t>2019</a:t>
          </a:r>
        </a:p>
      </dgm:t>
    </dgm:pt>
    <dgm:pt modelId="{A707D39C-A834-4DF4-9A58-5851B8F769BC}" type="parTrans" cxnId="{84261892-3553-47BC-8E70-71B5F38459E0}">
      <dgm:prSet/>
      <dgm:spPr/>
      <dgm:t>
        <a:bodyPr/>
        <a:lstStyle/>
        <a:p>
          <a:endParaRPr lang="pt-BR"/>
        </a:p>
      </dgm:t>
    </dgm:pt>
    <dgm:pt modelId="{6E1BC837-453D-4AC9-8209-7CC402ECCC8E}" type="sibTrans" cxnId="{84261892-3553-47BC-8E70-71B5F38459E0}">
      <dgm:prSet/>
      <dgm:spPr/>
      <dgm:t>
        <a:bodyPr/>
        <a:lstStyle/>
        <a:p>
          <a:endParaRPr lang="pt-BR"/>
        </a:p>
      </dgm:t>
    </dgm:pt>
    <dgm:pt modelId="{5BEF4590-2C69-449A-8202-BF157A15DB23}">
      <dgm:prSet phldrT="[Text]" custT="1"/>
      <dgm:spPr/>
      <dgm:t>
        <a:bodyPr/>
        <a:lstStyle/>
        <a:p>
          <a:r>
            <a:rPr lang="en-GB" sz="2000" dirty="0" smtClean="0"/>
            <a:t>01 F2F SIG meeting @FIRSTCON</a:t>
          </a:r>
          <a:endParaRPr lang="en-GB" sz="2000" dirty="0"/>
        </a:p>
      </dgm:t>
    </dgm:pt>
    <dgm:pt modelId="{87D6D74A-5D7F-4E91-A503-8F07E1D7662B}" type="parTrans" cxnId="{1724C3D2-5200-42AA-BA38-A5D3B74B1E06}">
      <dgm:prSet/>
      <dgm:spPr/>
      <dgm:t>
        <a:bodyPr/>
        <a:lstStyle/>
        <a:p>
          <a:endParaRPr lang="pt-BR"/>
        </a:p>
      </dgm:t>
    </dgm:pt>
    <dgm:pt modelId="{CFC90ED1-3006-47C0-906A-70A6F5984C29}" type="sibTrans" cxnId="{1724C3D2-5200-42AA-BA38-A5D3B74B1E06}">
      <dgm:prSet/>
      <dgm:spPr/>
      <dgm:t>
        <a:bodyPr/>
        <a:lstStyle/>
        <a:p>
          <a:endParaRPr lang="pt-BR"/>
        </a:p>
      </dgm:t>
    </dgm:pt>
    <dgm:pt modelId="{2E284B1B-87F1-4C14-B5E4-D8C5FA365CD3}">
      <dgm:prSet/>
      <dgm:spPr/>
      <dgm:t>
        <a:bodyPr/>
        <a:lstStyle/>
        <a:p>
          <a:r>
            <a:rPr lang="en-GB" dirty="0"/>
            <a:t>2020</a:t>
          </a:r>
        </a:p>
      </dgm:t>
    </dgm:pt>
    <dgm:pt modelId="{63580B8F-05B2-484A-80C0-A87BEF305F29}" type="parTrans" cxnId="{9F3C3E7C-E2DD-4448-9C2C-0526394592E8}">
      <dgm:prSet/>
      <dgm:spPr/>
      <dgm:t>
        <a:bodyPr/>
        <a:lstStyle/>
        <a:p>
          <a:endParaRPr lang="pt-BR"/>
        </a:p>
      </dgm:t>
    </dgm:pt>
    <dgm:pt modelId="{1C738685-6EA3-4742-BA79-C9D0A5AF08C9}" type="sibTrans" cxnId="{9F3C3E7C-E2DD-4448-9C2C-0526394592E8}">
      <dgm:prSet/>
      <dgm:spPr/>
      <dgm:t>
        <a:bodyPr/>
        <a:lstStyle/>
        <a:p>
          <a:endParaRPr lang="pt-BR"/>
        </a:p>
      </dgm:t>
    </dgm:pt>
    <dgm:pt modelId="{9D868968-C111-491E-AEE2-19EA60E270CA}">
      <dgm:prSet/>
      <dgm:spPr/>
      <dgm:t>
        <a:bodyPr/>
        <a:lstStyle/>
        <a:p>
          <a:r>
            <a:rPr lang="en-GB" dirty="0" smtClean="0"/>
            <a:t>2021</a:t>
          </a:r>
          <a:endParaRPr lang="en-GB" dirty="0"/>
        </a:p>
      </dgm:t>
    </dgm:pt>
    <dgm:pt modelId="{932930DE-D36C-4F9D-940E-DAC6BB558F6F}" type="parTrans" cxnId="{41CACEAE-42D6-4740-8BE8-2417CB5DB786}">
      <dgm:prSet/>
      <dgm:spPr/>
      <dgm:t>
        <a:bodyPr/>
        <a:lstStyle/>
        <a:p>
          <a:endParaRPr lang="pt-BR"/>
        </a:p>
      </dgm:t>
    </dgm:pt>
    <dgm:pt modelId="{2440B11D-4A31-4D18-A54B-82C93F647221}" type="sibTrans" cxnId="{41CACEAE-42D6-4740-8BE8-2417CB5DB786}">
      <dgm:prSet/>
      <dgm:spPr/>
      <dgm:t>
        <a:bodyPr/>
        <a:lstStyle/>
        <a:p>
          <a:endParaRPr lang="pt-BR"/>
        </a:p>
      </dgm:t>
    </dgm:pt>
    <dgm:pt modelId="{4650EE0A-0A30-4E39-B0B4-62734F030BA7}">
      <dgm:prSet custT="1"/>
      <dgm:spPr/>
      <dgm:t>
        <a:bodyPr/>
        <a:lstStyle/>
        <a:p>
          <a:r>
            <a:rPr lang="en-US" sz="2000" dirty="0" smtClean="0"/>
            <a:t>01 F2F SIG meeting @FIRSTCON</a:t>
          </a:r>
        </a:p>
      </dgm:t>
    </dgm:pt>
    <dgm:pt modelId="{DBA0F5E7-2A1D-4F09-88AA-4353401E3F9E}" type="parTrans" cxnId="{3333219C-D560-4CDC-8574-508809C18294}">
      <dgm:prSet/>
      <dgm:spPr/>
      <dgm:t>
        <a:bodyPr/>
        <a:lstStyle/>
        <a:p>
          <a:endParaRPr lang="pt-BR"/>
        </a:p>
      </dgm:t>
    </dgm:pt>
    <dgm:pt modelId="{AC355AAB-2288-430E-875D-13C86927A7C4}" type="sibTrans" cxnId="{3333219C-D560-4CDC-8574-508809C18294}">
      <dgm:prSet/>
      <dgm:spPr/>
      <dgm:t>
        <a:bodyPr/>
        <a:lstStyle/>
        <a:p>
          <a:endParaRPr lang="pt-BR"/>
        </a:p>
      </dgm:t>
    </dgm:pt>
    <dgm:pt modelId="{15C2561C-7122-46A8-BEB3-C9F9612223C9}">
      <dgm:prSet phldrT="[Text]" custT="1"/>
      <dgm:spPr/>
      <dgm:t>
        <a:bodyPr/>
        <a:lstStyle/>
        <a:p>
          <a:r>
            <a:rPr lang="en-GB" sz="2000" dirty="0" smtClean="0"/>
            <a:t>01 F2F SIG Update @FIRSTCON </a:t>
          </a:r>
          <a:endParaRPr lang="en-GB" sz="2000" dirty="0"/>
        </a:p>
      </dgm:t>
    </dgm:pt>
    <dgm:pt modelId="{DD39B214-7453-4E5E-872A-0A09AB6CAEE4}" type="parTrans" cxnId="{76D11D81-9357-4BD1-A297-523C925A22C1}">
      <dgm:prSet/>
      <dgm:spPr/>
      <dgm:t>
        <a:bodyPr/>
        <a:lstStyle/>
        <a:p>
          <a:endParaRPr lang="pt-BR"/>
        </a:p>
      </dgm:t>
    </dgm:pt>
    <dgm:pt modelId="{FE2A95F8-F749-4E67-9A29-5F2DC1EF164E}" type="sibTrans" cxnId="{76D11D81-9357-4BD1-A297-523C925A22C1}">
      <dgm:prSet/>
      <dgm:spPr/>
      <dgm:t>
        <a:bodyPr/>
        <a:lstStyle/>
        <a:p>
          <a:endParaRPr lang="pt-BR"/>
        </a:p>
      </dgm:t>
    </dgm:pt>
    <dgm:pt modelId="{7C38825F-E3F4-4FB7-9200-B9815536FFDB}">
      <dgm:prSet custT="1"/>
      <dgm:spPr/>
      <dgm:t>
        <a:bodyPr/>
        <a:lstStyle/>
        <a:p>
          <a:r>
            <a:rPr lang="en-GB" sz="2000" dirty="0" smtClean="0"/>
            <a:t>01 virtual SIG meeting</a:t>
          </a:r>
          <a:endParaRPr lang="en-GB" sz="2000" dirty="0"/>
        </a:p>
      </dgm:t>
    </dgm:pt>
    <dgm:pt modelId="{8C0DF24A-56E5-4C45-B1CE-567D1A253AF4}" type="parTrans" cxnId="{667AA9A3-8DCD-46E5-A5E9-491022A9107C}">
      <dgm:prSet/>
      <dgm:spPr/>
      <dgm:t>
        <a:bodyPr/>
        <a:lstStyle/>
        <a:p>
          <a:endParaRPr lang="pt-BR"/>
        </a:p>
      </dgm:t>
    </dgm:pt>
    <dgm:pt modelId="{73CD256C-01E0-42A7-97AF-4E10A65654E5}" type="sibTrans" cxnId="{667AA9A3-8DCD-46E5-A5E9-491022A9107C}">
      <dgm:prSet/>
      <dgm:spPr/>
      <dgm:t>
        <a:bodyPr/>
        <a:lstStyle/>
        <a:p>
          <a:endParaRPr lang="pt-BR"/>
        </a:p>
      </dgm:t>
    </dgm:pt>
    <dgm:pt modelId="{8E558FB5-58D0-470F-BB02-E05E0061CA1B}">
      <dgm:prSet custT="1"/>
      <dgm:spPr/>
      <dgm:t>
        <a:bodyPr/>
        <a:lstStyle/>
        <a:p>
          <a:r>
            <a:rPr lang="en-GB" sz="2000" dirty="0" smtClean="0"/>
            <a:t>01 virtual SIG Update @</a:t>
          </a:r>
          <a:r>
            <a:rPr lang="en-GB" sz="2000" dirty="0" err="1" smtClean="0"/>
            <a:t>SIGUpdateWebinars</a:t>
          </a:r>
          <a:r>
            <a:rPr lang="en-GB" sz="2000" dirty="0" smtClean="0"/>
            <a:t> </a:t>
          </a:r>
          <a:endParaRPr lang="en-GB" sz="2000" dirty="0"/>
        </a:p>
      </dgm:t>
    </dgm:pt>
    <dgm:pt modelId="{A229B6A8-2B04-41DA-9418-520C12E86BE0}" type="parTrans" cxnId="{6B923691-F065-4BD1-BD0C-535E070C32E5}">
      <dgm:prSet/>
      <dgm:spPr/>
      <dgm:t>
        <a:bodyPr/>
        <a:lstStyle/>
        <a:p>
          <a:endParaRPr lang="pt-BR"/>
        </a:p>
      </dgm:t>
    </dgm:pt>
    <dgm:pt modelId="{57DA5E7C-3528-4A99-954D-5FD2661E421A}" type="sibTrans" cxnId="{6B923691-F065-4BD1-BD0C-535E070C32E5}">
      <dgm:prSet/>
      <dgm:spPr/>
      <dgm:t>
        <a:bodyPr/>
        <a:lstStyle/>
        <a:p>
          <a:endParaRPr lang="pt-BR"/>
        </a:p>
      </dgm:t>
    </dgm:pt>
    <dgm:pt modelId="{899A7374-A8BC-4362-BAE0-AA4D4D853FF2}">
      <dgm:prSet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01 virtual SIG meeting (February)</a:t>
          </a:r>
          <a:endParaRPr lang="en-GB" sz="2000" dirty="0">
            <a:solidFill>
              <a:schemeClr val="tx1"/>
            </a:solidFill>
          </a:endParaRPr>
        </a:p>
      </dgm:t>
    </dgm:pt>
    <dgm:pt modelId="{FC8FB24E-FB6F-4F34-8A60-416DCE56A523}" type="parTrans" cxnId="{01A013EE-54B2-4261-B7DB-CA84D8901662}">
      <dgm:prSet/>
      <dgm:spPr/>
      <dgm:t>
        <a:bodyPr/>
        <a:lstStyle/>
        <a:p>
          <a:endParaRPr lang="pt-BR"/>
        </a:p>
      </dgm:t>
    </dgm:pt>
    <dgm:pt modelId="{CF0BE571-08A5-4242-AC52-6684A6C7BE4B}" type="sibTrans" cxnId="{01A013EE-54B2-4261-B7DB-CA84D8901662}">
      <dgm:prSet/>
      <dgm:spPr/>
      <dgm:t>
        <a:bodyPr/>
        <a:lstStyle/>
        <a:p>
          <a:endParaRPr lang="pt-BR"/>
        </a:p>
      </dgm:t>
    </dgm:pt>
    <dgm:pt modelId="{49D45E38-5987-4BE8-A48F-D032521D3A44}">
      <dgm:prSet custT="1"/>
      <dgm:spPr/>
      <dgm:t>
        <a:bodyPr/>
        <a:lstStyle/>
        <a:p>
          <a:r>
            <a:rPr lang="en-GB" sz="2000" dirty="0" smtClean="0">
              <a:solidFill>
                <a:schemeClr val="accent2">
                  <a:lumMod val="75000"/>
                </a:schemeClr>
              </a:solidFill>
            </a:rPr>
            <a:t>01 virtual SIG Update @</a:t>
          </a:r>
          <a:r>
            <a:rPr lang="en-GB" sz="2000" dirty="0" err="1" smtClean="0">
              <a:solidFill>
                <a:schemeClr val="accent2">
                  <a:lumMod val="75000"/>
                </a:schemeClr>
              </a:solidFill>
            </a:rPr>
            <a:t>SIGUpdateWebinars</a:t>
          </a:r>
          <a:r>
            <a:rPr lang="en-GB" sz="20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GB" sz="2000" dirty="0">
            <a:solidFill>
              <a:schemeClr val="accent2">
                <a:lumMod val="75000"/>
              </a:schemeClr>
            </a:solidFill>
          </a:endParaRPr>
        </a:p>
      </dgm:t>
    </dgm:pt>
    <dgm:pt modelId="{148C60BB-31D4-4A34-9B7C-35C5FBF294B9}" type="parTrans" cxnId="{79CA041E-70FE-4628-AD8A-02A4D888A34B}">
      <dgm:prSet/>
      <dgm:spPr/>
      <dgm:t>
        <a:bodyPr/>
        <a:lstStyle/>
        <a:p>
          <a:endParaRPr lang="pt-BR"/>
        </a:p>
      </dgm:t>
    </dgm:pt>
    <dgm:pt modelId="{EDDD707B-A596-4C2A-A134-C43EC28DC8FD}" type="sibTrans" cxnId="{79CA041E-70FE-4628-AD8A-02A4D888A34B}">
      <dgm:prSet/>
      <dgm:spPr/>
      <dgm:t>
        <a:bodyPr/>
        <a:lstStyle/>
        <a:p>
          <a:endParaRPr lang="pt-BR"/>
        </a:p>
      </dgm:t>
    </dgm:pt>
    <dgm:pt modelId="{A4A903E1-73A2-470A-ABFD-FBB852E108C8}">
      <dgm:prSet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02 virtual SIG meetings (planned)</a:t>
          </a:r>
          <a:endParaRPr lang="en-GB" sz="2000" dirty="0">
            <a:solidFill>
              <a:schemeClr val="tx1"/>
            </a:solidFill>
          </a:endParaRPr>
        </a:p>
      </dgm:t>
    </dgm:pt>
    <dgm:pt modelId="{47A02AF1-A0EA-43DE-882A-C022B360AD60}" type="parTrans" cxnId="{99FC2CA0-5E22-42A5-8984-3B619B662012}">
      <dgm:prSet/>
      <dgm:spPr/>
      <dgm:t>
        <a:bodyPr/>
        <a:lstStyle/>
        <a:p>
          <a:endParaRPr lang="pt-BR"/>
        </a:p>
      </dgm:t>
    </dgm:pt>
    <dgm:pt modelId="{7F0B4FF2-A3AE-4565-99BD-17B0029C6565}" type="sibTrans" cxnId="{99FC2CA0-5E22-42A5-8984-3B619B662012}">
      <dgm:prSet/>
      <dgm:spPr/>
      <dgm:t>
        <a:bodyPr/>
        <a:lstStyle/>
        <a:p>
          <a:endParaRPr lang="pt-BR"/>
        </a:p>
      </dgm:t>
    </dgm:pt>
    <dgm:pt modelId="{B21C2E9A-93E9-40A3-A192-DE88028A04E1}" type="pres">
      <dgm:prSet presAssocID="{D03F9ECF-5785-4607-BE65-156AF979C8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ECCEED-32B6-4389-BD26-5800B253921F}" type="pres">
      <dgm:prSet presAssocID="{4BD53261-A13B-4C2E-A110-A14F1C53780B}" presName="linNode" presStyleCnt="0"/>
      <dgm:spPr/>
    </dgm:pt>
    <dgm:pt modelId="{045D716B-35D5-4AE0-AC52-2E22F0A7B7B1}" type="pres">
      <dgm:prSet presAssocID="{4BD53261-A13B-4C2E-A110-A14F1C53780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968064-735C-4B1C-9312-498807BE9A28}" type="pres">
      <dgm:prSet presAssocID="{4BD53261-A13B-4C2E-A110-A14F1C53780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B2F798-7534-41D6-A8BF-FB556435B378}" type="pres">
      <dgm:prSet presAssocID="{30305216-4873-4263-87FC-9DD2C63ADBF8}" presName="sp" presStyleCnt="0"/>
      <dgm:spPr/>
    </dgm:pt>
    <dgm:pt modelId="{4169C46C-89C2-4B35-B58D-8A16A964E7C0}" type="pres">
      <dgm:prSet presAssocID="{76336EE5-A15D-41A3-A875-9B8A457E88F0}" presName="linNode" presStyleCnt="0"/>
      <dgm:spPr/>
    </dgm:pt>
    <dgm:pt modelId="{E7D0C07E-C909-4C90-B291-E2C1A8CD0FBD}" type="pres">
      <dgm:prSet presAssocID="{76336EE5-A15D-41A3-A875-9B8A457E88F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15DC65-E880-4336-9C9B-84BBFA4B93A7}" type="pres">
      <dgm:prSet presAssocID="{76336EE5-A15D-41A3-A875-9B8A457E88F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089D9-F748-48AC-BC45-73AAE5C540B1}" type="pres">
      <dgm:prSet presAssocID="{6E1BC837-453D-4AC9-8209-7CC402ECCC8E}" presName="sp" presStyleCnt="0"/>
      <dgm:spPr/>
    </dgm:pt>
    <dgm:pt modelId="{A83BF645-E19E-4CD7-8FCF-B6DEBDBA248E}" type="pres">
      <dgm:prSet presAssocID="{2E284B1B-87F1-4C14-B5E4-D8C5FA365CD3}" presName="linNode" presStyleCnt="0"/>
      <dgm:spPr/>
    </dgm:pt>
    <dgm:pt modelId="{FA51A3F0-E28D-49A5-8E41-658A67B0B821}" type="pres">
      <dgm:prSet presAssocID="{2E284B1B-87F1-4C14-B5E4-D8C5FA365C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6280FF-6638-4A66-B525-461CEB31C8C6}" type="pres">
      <dgm:prSet presAssocID="{2E284B1B-87F1-4C14-B5E4-D8C5FA365C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A009A-787F-4BE2-BD7A-5FA5CEFAD561}" type="pres">
      <dgm:prSet presAssocID="{1C738685-6EA3-4742-BA79-C9D0A5AF08C9}" presName="sp" presStyleCnt="0"/>
      <dgm:spPr/>
    </dgm:pt>
    <dgm:pt modelId="{942B3698-C4CF-4925-AD75-01A1591010AA}" type="pres">
      <dgm:prSet presAssocID="{9D868968-C111-491E-AEE2-19EA60E270CA}" presName="linNode" presStyleCnt="0"/>
      <dgm:spPr/>
    </dgm:pt>
    <dgm:pt modelId="{E7583126-F33B-4B9F-88E4-A0483F4106F1}" type="pres">
      <dgm:prSet presAssocID="{9D868968-C111-491E-AEE2-19EA60E270C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7F1704-8AA7-4990-A506-3434D412D4ED}" type="pres">
      <dgm:prSet presAssocID="{9D868968-C111-491E-AEE2-19EA60E270C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9AAABC-D0FC-4755-BEBD-F82181876FBA}" type="presOf" srcId="{76336EE5-A15D-41A3-A875-9B8A457E88F0}" destId="{E7D0C07E-C909-4C90-B291-E2C1A8CD0FBD}" srcOrd="0" destOrd="0" presId="urn:microsoft.com/office/officeart/2005/8/layout/vList5"/>
    <dgm:cxn modelId="{9F3C3E7C-E2DD-4448-9C2C-0526394592E8}" srcId="{D03F9ECF-5785-4607-BE65-156AF979C802}" destId="{2E284B1B-87F1-4C14-B5E4-D8C5FA365CD3}" srcOrd="2" destOrd="0" parTransId="{63580B8F-05B2-484A-80C0-A87BEF305F29}" sibTransId="{1C738685-6EA3-4742-BA79-C9D0A5AF08C9}"/>
    <dgm:cxn modelId="{D7EC4D72-C825-4B89-BDD4-ABEFFB19D6C9}" type="presOf" srcId="{D03F9ECF-5785-4607-BE65-156AF979C802}" destId="{B21C2E9A-93E9-40A3-A192-DE88028A04E1}" srcOrd="0" destOrd="0" presId="urn:microsoft.com/office/officeart/2005/8/layout/vList5"/>
    <dgm:cxn modelId="{CD65554C-80EF-4D0B-BFAD-8C14363BC305}" type="presOf" srcId="{49D45E38-5987-4BE8-A48F-D032521D3A44}" destId="{B47F1704-8AA7-4990-A506-3434D412D4ED}" srcOrd="0" destOrd="1" presId="urn:microsoft.com/office/officeart/2005/8/layout/vList5"/>
    <dgm:cxn modelId="{7BE32090-69E2-4079-B60B-73DC2830751B}" type="presOf" srcId="{8E558FB5-58D0-470F-BB02-E05E0061CA1B}" destId="{7F6280FF-6638-4A66-B525-461CEB31C8C6}" srcOrd="0" destOrd="1" presId="urn:microsoft.com/office/officeart/2005/8/layout/vList5"/>
    <dgm:cxn modelId="{76D11D81-9357-4BD1-A297-523C925A22C1}" srcId="{76336EE5-A15D-41A3-A875-9B8A457E88F0}" destId="{15C2561C-7122-46A8-BEB3-C9F9612223C9}" srcOrd="1" destOrd="0" parTransId="{DD39B214-7453-4E5E-872A-0A09AB6CAEE4}" sibTransId="{FE2A95F8-F749-4E67-9A29-5F2DC1EF164E}"/>
    <dgm:cxn modelId="{41CACEAE-42D6-4740-8BE8-2417CB5DB786}" srcId="{D03F9ECF-5785-4607-BE65-156AF979C802}" destId="{9D868968-C111-491E-AEE2-19EA60E270CA}" srcOrd="3" destOrd="0" parTransId="{932930DE-D36C-4F9D-940E-DAC6BB558F6F}" sibTransId="{2440B11D-4A31-4D18-A54B-82C93F647221}"/>
    <dgm:cxn modelId="{3C388EA0-5D2A-4CC8-991F-064388A76743}" type="presOf" srcId="{899A7374-A8BC-4362-BAE0-AA4D4D853FF2}" destId="{B47F1704-8AA7-4990-A506-3434D412D4ED}" srcOrd="0" destOrd="0" presId="urn:microsoft.com/office/officeart/2005/8/layout/vList5"/>
    <dgm:cxn modelId="{84261892-3553-47BC-8E70-71B5F38459E0}" srcId="{D03F9ECF-5785-4607-BE65-156AF979C802}" destId="{76336EE5-A15D-41A3-A875-9B8A457E88F0}" srcOrd="1" destOrd="0" parTransId="{A707D39C-A834-4DF4-9A58-5851B8F769BC}" sibTransId="{6E1BC837-453D-4AC9-8209-7CC402ECCC8E}"/>
    <dgm:cxn modelId="{81FA31B9-3D51-4848-A701-268D191A7FCA}" type="presOf" srcId="{5BEF4590-2C69-449A-8202-BF157A15DB23}" destId="{5215DC65-E880-4336-9C9B-84BBFA4B93A7}" srcOrd="0" destOrd="0" presId="urn:microsoft.com/office/officeart/2005/8/layout/vList5"/>
    <dgm:cxn modelId="{667AA9A3-8DCD-46E5-A5E9-491022A9107C}" srcId="{2E284B1B-87F1-4C14-B5E4-D8C5FA365CD3}" destId="{7C38825F-E3F4-4FB7-9200-B9815536FFDB}" srcOrd="0" destOrd="0" parTransId="{8C0DF24A-56E5-4C45-B1CE-567D1A253AF4}" sibTransId="{73CD256C-01E0-42A7-97AF-4E10A65654E5}"/>
    <dgm:cxn modelId="{4C1BF086-6431-490C-BFC4-BE519C61AF20}" type="presOf" srcId="{9D868968-C111-491E-AEE2-19EA60E270CA}" destId="{E7583126-F33B-4B9F-88E4-A0483F4106F1}" srcOrd="0" destOrd="0" presId="urn:microsoft.com/office/officeart/2005/8/layout/vList5"/>
    <dgm:cxn modelId="{01A013EE-54B2-4261-B7DB-CA84D8901662}" srcId="{9D868968-C111-491E-AEE2-19EA60E270CA}" destId="{899A7374-A8BC-4362-BAE0-AA4D4D853FF2}" srcOrd="0" destOrd="0" parTransId="{FC8FB24E-FB6F-4F34-8A60-416DCE56A523}" sibTransId="{CF0BE571-08A5-4242-AC52-6684A6C7BE4B}"/>
    <dgm:cxn modelId="{3333219C-D560-4CDC-8574-508809C18294}" srcId="{4BD53261-A13B-4C2E-A110-A14F1C53780B}" destId="{4650EE0A-0A30-4E39-B0B4-62734F030BA7}" srcOrd="1" destOrd="0" parTransId="{DBA0F5E7-2A1D-4F09-88AA-4353401E3F9E}" sibTransId="{AC355AAB-2288-430E-875D-13C86927A7C4}"/>
    <dgm:cxn modelId="{F3DFD043-7997-4F93-B081-738D1E96FEF3}" type="presOf" srcId="{7C38825F-E3F4-4FB7-9200-B9815536FFDB}" destId="{7F6280FF-6638-4A66-B525-461CEB31C8C6}" srcOrd="0" destOrd="0" presId="urn:microsoft.com/office/officeart/2005/8/layout/vList5"/>
    <dgm:cxn modelId="{6B923691-F065-4BD1-BD0C-535E070C32E5}" srcId="{2E284B1B-87F1-4C14-B5E4-D8C5FA365CD3}" destId="{8E558FB5-58D0-470F-BB02-E05E0061CA1B}" srcOrd="1" destOrd="0" parTransId="{A229B6A8-2B04-41DA-9418-520C12E86BE0}" sibTransId="{57DA5E7C-3528-4A99-954D-5FD2661E421A}"/>
    <dgm:cxn modelId="{EDA63472-4C00-4BEA-90CC-7D19EEF328DC}" type="presOf" srcId="{15C2561C-7122-46A8-BEB3-C9F9612223C9}" destId="{5215DC65-E880-4336-9C9B-84BBFA4B93A7}" srcOrd="0" destOrd="1" presId="urn:microsoft.com/office/officeart/2005/8/layout/vList5"/>
    <dgm:cxn modelId="{6EC34AE9-C929-47CC-97B1-62146C20AC84}" srcId="{4BD53261-A13B-4C2E-A110-A14F1C53780B}" destId="{7C289A14-7022-4A41-A0CE-FDAA049D4063}" srcOrd="0" destOrd="0" parTransId="{B6D1F968-1EB7-4D4C-BAAE-4C6F5CE62E38}" sibTransId="{778326CE-583D-4D7E-8B01-13268E5C9EAB}"/>
    <dgm:cxn modelId="{99FC2CA0-5E22-42A5-8984-3B619B662012}" srcId="{9D868968-C111-491E-AEE2-19EA60E270CA}" destId="{A4A903E1-73A2-470A-ABFD-FBB852E108C8}" srcOrd="2" destOrd="0" parTransId="{47A02AF1-A0EA-43DE-882A-C022B360AD60}" sibTransId="{7F0B4FF2-A3AE-4565-99BD-17B0029C6565}"/>
    <dgm:cxn modelId="{E287F212-DB6D-4C5F-8985-62F7599BB162}" type="presOf" srcId="{2E284B1B-87F1-4C14-B5E4-D8C5FA365CD3}" destId="{FA51A3F0-E28D-49A5-8E41-658A67B0B821}" srcOrd="0" destOrd="0" presId="urn:microsoft.com/office/officeart/2005/8/layout/vList5"/>
    <dgm:cxn modelId="{6ED22D20-8FA5-4F35-B226-1218F5418843}" srcId="{D03F9ECF-5785-4607-BE65-156AF979C802}" destId="{4BD53261-A13B-4C2E-A110-A14F1C53780B}" srcOrd="0" destOrd="0" parTransId="{99D36569-08A5-437D-9C2F-38699A410457}" sibTransId="{30305216-4873-4263-87FC-9DD2C63ADBF8}"/>
    <dgm:cxn modelId="{E6C88D41-E42D-4FD5-BB4E-5AD883E595F7}" type="presOf" srcId="{7C289A14-7022-4A41-A0CE-FDAA049D4063}" destId="{C4968064-735C-4B1C-9312-498807BE9A28}" srcOrd="0" destOrd="0" presId="urn:microsoft.com/office/officeart/2005/8/layout/vList5"/>
    <dgm:cxn modelId="{79CA041E-70FE-4628-AD8A-02A4D888A34B}" srcId="{9D868968-C111-491E-AEE2-19EA60E270CA}" destId="{49D45E38-5987-4BE8-A48F-D032521D3A44}" srcOrd="1" destOrd="0" parTransId="{148C60BB-31D4-4A34-9B7C-35C5FBF294B9}" sibTransId="{EDDD707B-A596-4C2A-A134-C43EC28DC8FD}"/>
    <dgm:cxn modelId="{DF54F220-42FF-4760-865C-A3561552C9F4}" type="presOf" srcId="{4650EE0A-0A30-4E39-B0B4-62734F030BA7}" destId="{C4968064-735C-4B1C-9312-498807BE9A28}" srcOrd="0" destOrd="1" presId="urn:microsoft.com/office/officeart/2005/8/layout/vList5"/>
    <dgm:cxn modelId="{9E70F204-13DA-4277-973B-534BFA0E2EA5}" type="presOf" srcId="{A4A903E1-73A2-470A-ABFD-FBB852E108C8}" destId="{B47F1704-8AA7-4990-A506-3434D412D4ED}" srcOrd="0" destOrd="2" presId="urn:microsoft.com/office/officeart/2005/8/layout/vList5"/>
    <dgm:cxn modelId="{1724C3D2-5200-42AA-BA38-A5D3B74B1E06}" srcId="{76336EE5-A15D-41A3-A875-9B8A457E88F0}" destId="{5BEF4590-2C69-449A-8202-BF157A15DB23}" srcOrd="0" destOrd="0" parTransId="{87D6D74A-5D7F-4E91-A503-8F07E1D7662B}" sibTransId="{CFC90ED1-3006-47C0-906A-70A6F5984C29}"/>
    <dgm:cxn modelId="{D0CBA362-24C5-4268-8208-764E26881045}" type="presOf" srcId="{4BD53261-A13B-4C2E-A110-A14F1C53780B}" destId="{045D716B-35D5-4AE0-AC52-2E22F0A7B7B1}" srcOrd="0" destOrd="0" presId="urn:microsoft.com/office/officeart/2005/8/layout/vList5"/>
    <dgm:cxn modelId="{4BA92D5F-DFA3-4794-92CA-7AD4CAAF66DB}" type="presParOf" srcId="{B21C2E9A-93E9-40A3-A192-DE88028A04E1}" destId="{BFECCEED-32B6-4389-BD26-5800B253921F}" srcOrd="0" destOrd="0" presId="urn:microsoft.com/office/officeart/2005/8/layout/vList5"/>
    <dgm:cxn modelId="{AEE26D65-0B31-4336-95CE-80547187E539}" type="presParOf" srcId="{BFECCEED-32B6-4389-BD26-5800B253921F}" destId="{045D716B-35D5-4AE0-AC52-2E22F0A7B7B1}" srcOrd="0" destOrd="0" presId="urn:microsoft.com/office/officeart/2005/8/layout/vList5"/>
    <dgm:cxn modelId="{DF07CDA2-363F-4902-8AAF-3ABEBC74E167}" type="presParOf" srcId="{BFECCEED-32B6-4389-BD26-5800B253921F}" destId="{C4968064-735C-4B1C-9312-498807BE9A28}" srcOrd="1" destOrd="0" presId="urn:microsoft.com/office/officeart/2005/8/layout/vList5"/>
    <dgm:cxn modelId="{073A1062-984B-45A0-AF6A-54550BE29D30}" type="presParOf" srcId="{B21C2E9A-93E9-40A3-A192-DE88028A04E1}" destId="{08B2F798-7534-41D6-A8BF-FB556435B378}" srcOrd="1" destOrd="0" presId="urn:microsoft.com/office/officeart/2005/8/layout/vList5"/>
    <dgm:cxn modelId="{16766060-1A9A-4877-81EC-F7FD0EEC8F90}" type="presParOf" srcId="{B21C2E9A-93E9-40A3-A192-DE88028A04E1}" destId="{4169C46C-89C2-4B35-B58D-8A16A964E7C0}" srcOrd="2" destOrd="0" presId="urn:microsoft.com/office/officeart/2005/8/layout/vList5"/>
    <dgm:cxn modelId="{7AA22A43-D2FD-4F62-AA86-8BAFAB1EF3C9}" type="presParOf" srcId="{4169C46C-89C2-4B35-B58D-8A16A964E7C0}" destId="{E7D0C07E-C909-4C90-B291-E2C1A8CD0FBD}" srcOrd="0" destOrd="0" presId="urn:microsoft.com/office/officeart/2005/8/layout/vList5"/>
    <dgm:cxn modelId="{5D2BD0A3-3595-4050-B44C-51B0284042FF}" type="presParOf" srcId="{4169C46C-89C2-4B35-B58D-8A16A964E7C0}" destId="{5215DC65-E880-4336-9C9B-84BBFA4B93A7}" srcOrd="1" destOrd="0" presId="urn:microsoft.com/office/officeart/2005/8/layout/vList5"/>
    <dgm:cxn modelId="{6D54BF31-D89B-4F33-BFC2-C762D30FE35B}" type="presParOf" srcId="{B21C2E9A-93E9-40A3-A192-DE88028A04E1}" destId="{FC2089D9-F748-48AC-BC45-73AAE5C540B1}" srcOrd="3" destOrd="0" presId="urn:microsoft.com/office/officeart/2005/8/layout/vList5"/>
    <dgm:cxn modelId="{90B7AAA1-CB7A-46BF-8461-1CB63DE83E20}" type="presParOf" srcId="{B21C2E9A-93E9-40A3-A192-DE88028A04E1}" destId="{A83BF645-E19E-4CD7-8FCF-B6DEBDBA248E}" srcOrd="4" destOrd="0" presId="urn:microsoft.com/office/officeart/2005/8/layout/vList5"/>
    <dgm:cxn modelId="{811A3418-84C4-4F75-AE56-3957C2DA3A21}" type="presParOf" srcId="{A83BF645-E19E-4CD7-8FCF-B6DEBDBA248E}" destId="{FA51A3F0-E28D-49A5-8E41-658A67B0B821}" srcOrd="0" destOrd="0" presId="urn:microsoft.com/office/officeart/2005/8/layout/vList5"/>
    <dgm:cxn modelId="{3EBB3CBC-1596-403E-83B1-0D82644BBBC0}" type="presParOf" srcId="{A83BF645-E19E-4CD7-8FCF-B6DEBDBA248E}" destId="{7F6280FF-6638-4A66-B525-461CEB31C8C6}" srcOrd="1" destOrd="0" presId="urn:microsoft.com/office/officeart/2005/8/layout/vList5"/>
    <dgm:cxn modelId="{2A981AD8-A73B-43C1-9507-AB9BBCC691F5}" type="presParOf" srcId="{B21C2E9A-93E9-40A3-A192-DE88028A04E1}" destId="{A62A009A-787F-4BE2-BD7A-5FA5CEFAD561}" srcOrd="5" destOrd="0" presId="urn:microsoft.com/office/officeart/2005/8/layout/vList5"/>
    <dgm:cxn modelId="{37D846D5-21A9-4DC3-B84A-61A17042A3B8}" type="presParOf" srcId="{B21C2E9A-93E9-40A3-A192-DE88028A04E1}" destId="{942B3698-C4CF-4925-AD75-01A1591010AA}" srcOrd="6" destOrd="0" presId="urn:microsoft.com/office/officeart/2005/8/layout/vList5"/>
    <dgm:cxn modelId="{09FDAF07-6739-4DC7-8990-BFFBE9912D10}" type="presParOf" srcId="{942B3698-C4CF-4925-AD75-01A1591010AA}" destId="{E7583126-F33B-4B9F-88E4-A0483F4106F1}" srcOrd="0" destOrd="0" presId="urn:microsoft.com/office/officeart/2005/8/layout/vList5"/>
    <dgm:cxn modelId="{E05114CD-3B22-4792-84B6-3F0FB64598DC}" type="presParOf" srcId="{942B3698-C4CF-4925-AD75-01A1591010AA}" destId="{B47F1704-8AA7-4990-A506-3434D412D4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CAEA9-DB9E-4C92-AE9E-986B5C6E59DA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02FA59-C7D5-4C68-985D-3425FC968509}">
      <dgm:prSet phldrT="[Texto]" custT="1"/>
      <dgm:spPr/>
      <dgm:t>
        <a:bodyPr/>
        <a:lstStyle/>
        <a:p>
          <a:pPr algn="l"/>
          <a:r>
            <a:rPr lang="pt-BR" sz="2400" dirty="0" smtClean="0"/>
            <a:t>SIG </a:t>
          </a:r>
          <a:r>
            <a:rPr lang="pt-BR" sz="2400" dirty="0" err="1" smtClean="0"/>
            <a:t>should</a:t>
          </a:r>
          <a:r>
            <a:rPr lang="pt-BR" sz="2400" dirty="0" smtClean="0"/>
            <a:t> </a:t>
          </a:r>
          <a:r>
            <a:rPr lang="pt-BR" sz="2400" dirty="0" err="1" smtClean="0"/>
            <a:t>focus</a:t>
          </a:r>
          <a:r>
            <a:rPr lang="pt-BR" sz="2400" dirty="0" smtClean="0"/>
            <a:t> </a:t>
          </a:r>
          <a:r>
            <a:rPr lang="pt-BR" sz="2400" dirty="0" err="1" smtClean="0"/>
            <a:t>on</a:t>
          </a:r>
          <a:r>
            <a:rPr lang="pt-BR" sz="2400" dirty="0" smtClean="0"/>
            <a:t>:</a:t>
          </a:r>
          <a:endParaRPr lang="pt-BR" sz="2400" dirty="0"/>
        </a:p>
      </dgm:t>
    </dgm:pt>
    <dgm:pt modelId="{D88B56B5-F22C-4E3C-89C0-6399B3FA3769}" type="parTrans" cxnId="{2226E669-CF53-4F0D-96BE-B0545FE16A4A}">
      <dgm:prSet/>
      <dgm:spPr/>
      <dgm:t>
        <a:bodyPr/>
        <a:lstStyle/>
        <a:p>
          <a:endParaRPr lang="pt-BR"/>
        </a:p>
      </dgm:t>
    </dgm:pt>
    <dgm:pt modelId="{41E42B56-F1FE-4944-A27E-079129A0B1AE}" type="sibTrans" cxnId="{2226E669-CF53-4F0D-96BE-B0545FE16A4A}">
      <dgm:prSet/>
      <dgm:spPr/>
      <dgm:t>
        <a:bodyPr/>
        <a:lstStyle/>
        <a:p>
          <a:endParaRPr lang="pt-BR"/>
        </a:p>
      </dgm:t>
    </dgm:pt>
    <dgm:pt modelId="{4720A91E-1502-405B-B39D-EB740D97061F}">
      <dgm:prSet custT="1"/>
      <dgm:spPr/>
      <dgm:t>
        <a:bodyPr/>
        <a:lstStyle/>
        <a:p>
          <a:r>
            <a:rPr lang="en-US" sz="2000" dirty="0" smtClean="0"/>
            <a:t>Cyber threat intelligence</a:t>
          </a:r>
          <a:endParaRPr lang="en-GB" sz="2000" dirty="0"/>
        </a:p>
      </dgm:t>
    </dgm:pt>
    <dgm:pt modelId="{0CAD672C-60DE-46B2-B386-9EC16C014B64}" type="parTrans" cxnId="{DF5445AF-3C38-44E7-9C25-54DEB3BA9B62}">
      <dgm:prSet/>
      <dgm:spPr/>
      <dgm:t>
        <a:bodyPr/>
        <a:lstStyle/>
        <a:p>
          <a:endParaRPr lang="pt-BR"/>
        </a:p>
      </dgm:t>
    </dgm:pt>
    <dgm:pt modelId="{6002B9DA-C277-41C9-B722-E1B265D9975C}" type="sibTrans" cxnId="{DF5445AF-3C38-44E7-9C25-54DEB3BA9B62}">
      <dgm:prSet/>
      <dgm:spPr/>
      <dgm:t>
        <a:bodyPr/>
        <a:lstStyle/>
        <a:p>
          <a:endParaRPr lang="pt-BR"/>
        </a:p>
      </dgm:t>
    </dgm:pt>
    <dgm:pt modelId="{49683EB3-A559-434A-9FA8-B6F7DD450139}">
      <dgm:prSet phldrT="[Text]" custT="1"/>
      <dgm:spPr/>
      <dgm:t>
        <a:bodyPr/>
        <a:lstStyle/>
        <a:p>
          <a:r>
            <a:rPr lang="en-US" sz="2000" dirty="0" smtClean="0"/>
            <a:t>Academic CSIRTs/SOCs</a:t>
          </a:r>
          <a:endParaRPr lang="en-GB" sz="2000" dirty="0"/>
        </a:p>
      </dgm:t>
    </dgm:pt>
    <dgm:pt modelId="{776F4EFF-0569-4919-87B8-6DA7F352BCE1}" type="parTrans" cxnId="{973301D5-00DD-47F4-8C95-8C6438636A16}">
      <dgm:prSet/>
      <dgm:spPr/>
      <dgm:t>
        <a:bodyPr/>
        <a:lstStyle/>
        <a:p>
          <a:endParaRPr lang="pt-BR"/>
        </a:p>
      </dgm:t>
    </dgm:pt>
    <dgm:pt modelId="{8248FEB8-4C55-4CB0-89D4-85688AED4547}" type="sibTrans" cxnId="{973301D5-00DD-47F4-8C95-8C6438636A16}">
      <dgm:prSet/>
      <dgm:spPr/>
      <dgm:t>
        <a:bodyPr/>
        <a:lstStyle/>
        <a:p>
          <a:endParaRPr lang="pt-BR"/>
        </a:p>
      </dgm:t>
    </dgm:pt>
    <dgm:pt modelId="{EBBBD905-CFDD-48A3-8A23-CC7637B6F64D}">
      <dgm:prSet phldrT="[Text]" custT="1"/>
      <dgm:spPr/>
      <dgm:t>
        <a:bodyPr/>
        <a:lstStyle/>
        <a:p>
          <a:r>
            <a:rPr lang="en-US" sz="2000" dirty="0" smtClean="0"/>
            <a:t>Cooperation with other similar regional and global initiatives</a:t>
          </a:r>
          <a:endParaRPr lang="en-GB" sz="2000" dirty="0"/>
        </a:p>
      </dgm:t>
    </dgm:pt>
    <dgm:pt modelId="{640CD8D3-7688-4B5C-9149-B6DECA8156A9}" type="parTrans" cxnId="{FD715631-38B2-4850-BD1A-9DCA0E6BAD12}">
      <dgm:prSet/>
      <dgm:spPr/>
      <dgm:t>
        <a:bodyPr/>
        <a:lstStyle/>
        <a:p>
          <a:endParaRPr lang="pt-BR"/>
        </a:p>
      </dgm:t>
    </dgm:pt>
    <dgm:pt modelId="{10BB9FD4-BCC7-4016-9D24-ECAAC666C8BB}" type="sibTrans" cxnId="{FD715631-38B2-4850-BD1A-9DCA0E6BAD12}">
      <dgm:prSet/>
      <dgm:spPr/>
      <dgm:t>
        <a:bodyPr/>
        <a:lstStyle/>
        <a:p>
          <a:endParaRPr lang="pt-BR"/>
        </a:p>
      </dgm:t>
    </dgm:pt>
    <dgm:pt modelId="{0E5C3F24-E8B9-4E29-B1D3-C566E910E5FA}">
      <dgm:prSet phldrT="[Text]" custT="1"/>
      <dgm:spPr/>
      <dgm:t>
        <a:bodyPr/>
        <a:lstStyle/>
        <a:p>
          <a:r>
            <a:rPr lang="pt-BR" sz="2000" smtClean="0"/>
            <a:t>Training and awareness</a:t>
          </a:r>
          <a:endParaRPr lang="en-GB" sz="2000" dirty="0"/>
        </a:p>
      </dgm:t>
    </dgm:pt>
    <dgm:pt modelId="{0788CB46-1280-461A-907F-223A2637D73B}" type="parTrans" cxnId="{8A3184C3-B7A3-4B9D-B971-664F539776FC}">
      <dgm:prSet/>
      <dgm:spPr/>
      <dgm:t>
        <a:bodyPr/>
        <a:lstStyle/>
        <a:p>
          <a:endParaRPr lang="pt-BR"/>
        </a:p>
      </dgm:t>
    </dgm:pt>
    <dgm:pt modelId="{71AEC5C4-2FEF-4CD8-BF25-23ECFD91630C}" type="sibTrans" cxnId="{8A3184C3-B7A3-4B9D-B971-664F539776FC}">
      <dgm:prSet/>
      <dgm:spPr/>
      <dgm:t>
        <a:bodyPr/>
        <a:lstStyle/>
        <a:p>
          <a:endParaRPr lang="pt-BR"/>
        </a:p>
      </dgm:t>
    </dgm:pt>
    <dgm:pt modelId="{3388F6C6-1834-4318-8AE4-D88C98B9BF3E}">
      <dgm:prSet phldrT="[Text]"/>
      <dgm:spPr/>
      <dgm:t>
        <a:bodyPr/>
        <a:lstStyle/>
        <a:p>
          <a:r>
            <a:rPr lang="pt-BR" dirty="0" err="1" smtClean="0"/>
            <a:t>Incident</a:t>
          </a:r>
          <a:r>
            <a:rPr lang="pt-BR" dirty="0" smtClean="0"/>
            <a:t> response </a:t>
          </a:r>
          <a:r>
            <a:rPr lang="pt-BR" dirty="0" err="1" smtClean="0"/>
            <a:t>coordination</a:t>
          </a:r>
          <a:endParaRPr lang="en-GB" dirty="0"/>
        </a:p>
      </dgm:t>
    </dgm:pt>
    <dgm:pt modelId="{864A769A-D537-4871-9E0E-D0111C85199A}" type="parTrans" cxnId="{4AFBA6A6-E7F4-4031-80C7-0E2C72571E5F}">
      <dgm:prSet/>
      <dgm:spPr/>
      <dgm:t>
        <a:bodyPr/>
        <a:lstStyle/>
        <a:p>
          <a:endParaRPr lang="pt-BR"/>
        </a:p>
      </dgm:t>
    </dgm:pt>
    <dgm:pt modelId="{EBCBC302-7A32-4E1A-9995-691F9511C87C}" type="sibTrans" cxnId="{4AFBA6A6-E7F4-4031-80C7-0E2C72571E5F}">
      <dgm:prSet/>
      <dgm:spPr/>
      <dgm:t>
        <a:bodyPr/>
        <a:lstStyle/>
        <a:p>
          <a:endParaRPr lang="pt-BR"/>
        </a:p>
      </dgm:t>
    </dgm:pt>
    <dgm:pt modelId="{7BB334C4-1421-4810-A27B-051280E9B56F}" type="pres">
      <dgm:prSet presAssocID="{B09CAEA9-DB9E-4C92-AE9E-986B5C6E59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CFEBB58-D02A-4C65-83AB-1203ABE6CC29}" type="pres">
      <dgm:prSet presAssocID="{1002FA59-C7D5-4C68-985D-3425FC968509}" presName="root" presStyleCnt="0"/>
      <dgm:spPr/>
    </dgm:pt>
    <dgm:pt modelId="{7CF257F1-58B4-44FE-9C38-5D159F8E704D}" type="pres">
      <dgm:prSet presAssocID="{1002FA59-C7D5-4C68-985D-3425FC968509}" presName="rootComposite" presStyleCnt="0"/>
      <dgm:spPr/>
    </dgm:pt>
    <dgm:pt modelId="{F4A0FE80-682C-41FB-A2BD-3485F732ABE1}" type="pres">
      <dgm:prSet presAssocID="{1002FA59-C7D5-4C68-985D-3425FC968509}" presName="rootText" presStyleLbl="node1" presStyleIdx="0" presStyleCnt="1" custScaleX="214221"/>
      <dgm:spPr/>
      <dgm:t>
        <a:bodyPr/>
        <a:lstStyle/>
        <a:p>
          <a:endParaRPr lang="pt-BR"/>
        </a:p>
      </dgm:t>
    </dgm:pt>
    <dgm:pt modelId="{D9AE8985-70C9-4811-BE4D-429080BC5634}" type="pres">
      <dgm:prSet presAssocID="{1002FA59-C7D5-4C68-985D-3425FC968509}" presName="rootConnector" presStyleLbl="node1" presStyleIdx="0" presStyleCnt="1"/>
      <dgm:spPr/>
      <dgm:t>
        <a:bodyPr/>
        <a:lstStyle/>
        <a:p>
          <a:endParaRPr lang="pt-BR"/>
        </a:p>
      </dgm:t>
    </dgm:pt>
    <dgm:pt modelId="{C1C220A4-D572-4B48-8F57-5303F99249CB}" type="pres">
      <dgm:prSet presAssocID="{1002FA59-C7D5-4C68-985D-3425FC968509}" presName="childShape" presStyleCnt="0"/>
      <dgm:spPr/>
    </dgm:pt>
    <dgm:pt modelId="{476236AB-1BEE-47B9-AB96-2F7C2AEDD03B}" type="pres">
      <dgm:prSet presAssocID="{0CAD672C-60DE-46B2-B386-9EC16C014B64}" presName="Name13" presStyleLbl="parChTrans1D2" presStyleIdx="0" presStyleCnt="5"/>
      <dgm:spPr/>
      <dgm:t>
        <a:bodyPr/>
        <a:lstStyle/>
        <a:p>
          <a:endParaRPr lang="pt-BR"/>
        </a:p>
      </dgm:t>
    </dgm:pt>
    <dgm:pt modelId="{A26702C5-E8A1-4BB6-962D-F05D718E0FC9}" type="pres">
      <dgm:prSet presAssocID="{4720A91E-1502-405B-B39D-EB740D97061F}" presName="childText" presStyleLbl="bgAcc1" presStyleIdx="0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AB305-D19A-485A-AFD9-B3E5092D5303}" type="pres">
      <dgm:prSet presAssocID="{776F4EFF-0569-4919-87B8-6DA7F352BCE1}" presName="Name13" presStyleLbl="parChTrans1D2" presStyleIdx="1" presStyleCnt="5"/>
      <dgm:spPr/>
      <dgm:t>
        <a:bodyPr/>
        <a:lstStyle/>
        <a:p>
          <a:endParaRPr lang="pt-BR"/>
        </a:p>
      </dgm:t>
    </dgm:pt>
    <dgm:pt modelId="{01BC23B4-4CD9-4BCA-822A-804C2B67B123}" type="pres">
      <dgm:prSet presAssocID="{49683EB3-A559-434A-9FA8-B6F7DD450139}" presName="childText" presStyleLbl="bgAcc1" presStyleIdx="1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33A18-DA56-45C7-A4EB-B3A3CD5F7509}" type="pres">
      <dgm:prSet presAssocID="{640CD8D3-7688-4B5C-9149-B6DECA8156A9}" presName="Name13" presStyleLbl="parChTrans1D2" presStyleIdx="2" presStyleCnt="5"/>
      <dgm:spPr/>
      <dgm:t>
        <a:bodyPr/>
        <a:lstStyle/>
        <a:p>
          <a:endParaRPr lang="pt-BR"/>
        </a:p>
      </dgm:t>
    </dgm:pt>
    <dgm:pt modelId="{6D259717-C584-4E26-92EF-3ABF74988E7D}" type="pres">
      <dgm:prSet presAssocID="{EBBBD905-CFDD-48A3-8A23-CC7637B6F64D}" presName="childText" presStyleLbl="bgAcc1" presStyleIdx="2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22A61A-E2EE-4158-A3E4-F528A4AFFE94}" type="pres">
      <dgm:prSet presAssocID="{0788CB46-1280-461A-907F-223A2637D73B}" presName="Name13" presStyleLbl="parChTrans1D2" presStyleIdx="3" presStyleCnt="5"/>
      <dgm:spPr/>
      <dgm:t>
        <a:bodyPr/>
        <a:lstStyle/>
        <a:p>
          <a:endParaRPr lang="pt-BR"/>
        </a:p>
      </dgm:t>
    </dgm:pt>
    <dgm:pt modelId="{E5877C72-7451-4BE4-B441-3A2C7CC5FA91}" type="pres">
      <dgm:prSet presAssocID="{0E5C3F24-E8B9-4E29-B1D3-C566E910E5FA}" presName="childText" presStyleLbl="bgAcc1" presStyleIdx="3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892F57-72DE-47D1-83A3-CE569CCEFFCC}" type="pres">
      <dgm:prSet presAssocID="{864A769A-D537-4871-9E0E-D0111C85199A}" presName="Name13" presStyleLbl="parChTrans1D2" presStyleIdx="4" presStyleCnt="5"/>
      <dgm:spPr/>
      <dgm:t>
        <a:bodyPr/>
        <a:lstStyle/>
        <a:p>
          <a:endParaRPr lang="pt-BR"/>
        </a:p>
      </dgm:t>
    </dgm:pt>
    <dgm:pt modelId="{0900FDBF-C8CA-4552-B184-27DB20B5D758}" type="pres">
      <dgm:prSet presAssocID="{3388F6C6-1834-4318-8AE4-D88C98B9BF3E}" presName="childText" presStyleLbl="bgAcc1" presStyleIdx="4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C73FD8-D7EA-4E28-9BCC-64EA0928B24F}" type="presOf" srcId="{0CAD672C-60DE-46B2-B386-9EC16C014B64}" destId="{476236AB-1BEE-47B9-AB96-2F7C2AEDD03B}" srcOrd="0" destOrd="0" presId="urn:microsoft.com/office/officeart/2005/8/layout/hierarchy3"/>
    <dgm:cxn modelId="{124A0C2E-DF46-460C-8511-20EE8B985FF6}" type="presOf" srcId="{EBBBD905-CFDD-48A3-8A23-CC7637B6F64D}" destId="{6D259717-C584-4E26-92EF-3ABF74988E7D}" srcOrd="0" destOrd="0" presId="urn:microsoft.com/office/officeart/2005/8/layout/hierarchy3"/>
    <dgm:cxn modelId="{A2CC4035-B4D4-43B7-9729-2572852BF461}" type="presOf" srcId="{49683EB3-A559-434A-9FA8-B6F7DD450139}" destId="{01BC23B4-4CD9-4BCA-822A-804C2B67B123}" srcOrd="0" destOrd="0" presId="urn:microsoft.com/office/officeart/2005/8/layout/hierarchy3"/>
    <dgm:cxn modelId="{DF5445AF-3C38-44E7-9C25-54DEB3BA9B62}" srcId="{1002FA59-C7D5-4C68-985D-3425FC968509}" destId="{4720A91E-1502-405B-B39D-EB740D97061F}" srcOrd="0" destOrd="0" parTransId="{0CAD672C-60DE-46B2-B386-9EC16C014B64}" sibTransId="{6002B9DA-C277-41C9-B722-E1B265D9975C}"/>
    <dgm:cxn modelId="{7B5B317D-0CD4-46EC-ACA1-C5B43D5159E4}" type="presOf" srcId="{4720A91E-1502-405B-B39D-EB740D97061F}" destId="{A26702C5-E8A1-4BB6-962D-F05D718E0FC9}" srcOrd="0" destOrd="0" presId="urn:microsoft.com/office/officeart/2005/8/layout/hierarchy3"/>
    <dgm:cxn modelId="{8A3184C3-B7A3-4B9D-B971-664F539776FC}" srcId="{1002FA59-C7D5-4C68-985D-3425FC968509}" destId="{0E5C3F24-E8B9-4E29-B1D3-C566E910E5FA}" srcOrd="3" destOrd="0" parTransId="{0788CB46-1280-461A-907F-223A2637D73B}" sibTransId="{71AEC5C4-2FEF-4CD8-BF25-23ECFD91630C}"/>
    <dgm:cxn modelId="{236ADC34-8300-4DE1-B119-2EBEA9CEEFFA}" type="presOf" srcId="{0E5C3F24-E8B9-4E29-B1D3-C566E910E5FA}" destId="{E5877C72-7451-4BE4-B441-3A2C7CC5FA91}" srcOrd="0" destOrd="0" presId="urn:microsoft.com/office/officeart/2005/8/layout/hierarchy3"/>
    <dgm:cxn modelId="{F9A14322-E3B6-47E7-A837-7954113A2EC7}" type="presOf" srcId="{1002FA59-C7D5-4C68-985D-3425FC968509}" destId="{D9AE8985-70C9-4811-BE4D-429080BC5634}" srcOrd="1" destOrd="0" presId="urn:microsoft.com/office/officeart/2005/8/layout/hierarchy3"/>
    <dgm:cxn modelId="{9F619E35-557C-4825-A4E6-16DD2B6229B8}" type="presOf" srcId="{640CD8D3-7688-4B5C-9149-B6DECA8156A9}" destId="{5D033A18-DA56-45C7-A4EB-B3A3CD5F7509}" srcOrd="0" destOrd="0" presId="urn:microsoft.com/office/officeart/2005/8/layout/hierarchy3"/>
    <dgm:cxn modelId="{964C7011-09B7-4123-8D70-469954ABE5F5}" type="presOf" srcId="{1002FA59-C7D5-4C68-985D-3425FC968509}" destId="{F4A0FE80-682C-41FB-A2BD-3485F732ABE1}" srcOrd="0" destOrd="0" presId="urn:microsoft.com/office/officeart/2005/8/layout/hierarchy3"/>
    <dgm:cxn modelId="{AEBBDDC7-E7A0-40D6-88E5-D5EE5753D1BE}" type="presOf" srcId="{776F4EFF-0569-4919-87B8-6DA7F352BCE1}" destId="{22DAB305-D19A-485A-AFD9-B3E5092D5303}" srcOrd="0" destOrd="0" presId="urn:microsoft.com/office/officeart/2005/8/layout/hierarchy3"/>
    <dgm:cxn modelId="{4D1FD5FA-DCAE-4460-BA43-2C850A11D9E4}" type="presOf" srcId="{B09CAEA9-DB9E-4C92-AE9E-986B5C6E59DA}" destId="{7BB334C4-1421-4810-A27B-051280E9B56F}" srcOrd="0" destOrd="0" presId="urn:microsoft.com/office/officeart/2005/8/layout/hierarchy3"/>
    <dgm:cxn modelId="{DB9883B7-708A-4F43-912F-97C0A8A055C8}" type="presOf" srcId="{0788CB46-1280-461A-907F-223A2637D73B}" destId="{8A22A61A-E2EE-4158-A3E4-F528A4AFFE94}" srcOrd="0" destOrd="0" presId="urn:microsoft.com/office/officeart/2005/8/layout/hierarchy3"/>
    <dgm:cxn modelId="{973301D5-00DD-47F4-8C95-8C6438636A16}" srcId="{1002FA59-C7D5-4C68-985D-3425FC968509}" destId="{49683EB3-A559-434A-9FA8-B6F7DD450139}" srcOrd="1" destOrd="0" parTransId="{776F4EFF-0569-4919-87B8-6DA7F352BCE1}" sibTransId="{8248FEB8-4C55-4CB0-89D4-85688AED4547}"/>
    <dgm:cxn modelId="{FD715631-38B2-4850-BD1A-9DCA0E6BAD12}" srcId="{1002FA59-C7D5-4C68-985D-3425FC968509}" destId="{EBBBD905-CFDD-48A3-8A23-CC7637B6F64D}" srcOrd="2" destOrd="0" parTransId="{640CD8D3-7688-4B5C-9149-B6DECA8156A9}" sibTransId="{10BB9FD4-BCC7-4016-9D24-ECAAC666C8BB}"/>
    <dgm:cxn modelId="{4AFBA6A6-E7F4-4031-80C7-0E2C72571E5F}" srcId="{1002FA59-C7D5-4C68-985D-3425FC968509}" destId="{3388F6C6-1834-4318-8AE4-D88C98B9BF3E}" srcOrd="4" destOrd="0" parTransId="{864A769A-D537-4871-9E0E-D0111C85199A}" sibTransId="{EBCBC302-7A32-4E1A-9995-691F9511C87C}"/>
    <dgm:cxn modelId="{DD85F450-E384-4536-8D92-82747027FCCD}" type="presOf" srcId="{864A769A-D537-4871-9E0E-D0111C85199A}" destId="{AF892F57-72DE-47D1-83A3-CE569CCEFFCC}" srcOrd="0" destOrd="0" presId="urn:microsoft.com/office/officeart/2005/8/layout/hierarchy3"/>
    <dgm:cxn modelId="{96EE6262-017B-451F-A106-071E2A63658D}" type="presOf" srcId="{3388F6C6-1834-4318-8AE4-D88C98B9BF3E}" destId="{0900FDBF-C8CA-4552-B184-27DB20B5D758}" srcOrd="0" destOrd="0" presId="urn:microsoft.com/office/officeart/2005/8/layout/hierarchy3"/>
    <dgm:cxn modelId="{2226E669-CF53-4F0D-96BE-B0545FE16A4A}" srcId="{B09CAEA9-DB9E-4C92-AE9E-986B5C6E59DA}" destId="{1002FA59-C7D5-4C68-985D-3425FC968509}" srcOrd="0" destOrd="0" parTransId="{D88B56B5-F22C-4E3C-89C0-6399B3FA3769}" sibTransId="{41E42B56-F1FE-4944-A27E-079129A0B1AE}"/>
    <dgm:cxn modelId="{B8190957-A338-4D9D-B8A6-8F664958B3CF}" type="presParOf" srcId="{7BB334C4-1421-4810-A27B-051280E9B56F}" destId="{4CFEBB58-D02A-4C65-83AB-1203ABE6CC29}" srcOrd="0" destOrd="0" presId="urn:microsoft.com/office/officeart/2005/8/layout/hierarchy3"/>
    <dgm:cxn modelId="{DFED2848-86ED-4BA9-9A26-88E69548E42F}" type="presParOf" srcId="{4CFEBB58-D02A-4C65-83AB-1203ABE6CC29}" destId="{7CF257F1-58B4-44FE-9C38-5D159F8E704D}" srcOrd="0" destOrd="0" presId="urn:microsoft.com/office/officeart/2005/8/layout/hierarchy3"/>
    <dgm:cxn modelId="{38AAE13C-8747-43BC-B06B-A3AF54AED772}" type="presParOf" srcId="{7CF257F1-58B4-44FE-9C38-5D159F8E704D}" destId="{F4A0FE80-682C-41FB-A2BD-3485F732ABE1}" srcOrd="0" destOrd="0" presId="urn:microsoft.com/office/officeart/2005/8/layout/hierarchy3"/>
    <dgm:cxn modelId="{2C704FE2-ADA3-4D98-8B96-C75A8C7749E7}" type="presParOf" srcId="{7CF257F1-58B4-44FE-9C38-5D159F8E704D}" destId="{D9AE8985-70C9-4811-BE4D-429080BC5634}" srcOrd="1" destOrd="0" presId="urn:microsoft.com/office/officeart/2005/8/layout/hierarchy3"/>
    <dgm:cxn modelId="{975C0373-952F-4C7C-A6CF-ACCDCB8A48D9}" type="presParOf" srcId="{4CFEBB58-D02A-4C65-83AB-1203ABE6CC29}" destId="{C1C220A4-D572-4B48-8F57-5303F99249CB}" srcOrd="1" destOrd="0" presId="urn:microsoft.com/office/officeart/2005/8/layout/hierarchy3"/>
    <dgm:cxn modelId="{B4C29F7D-BB8F-464C-9673-61CB75057463}" type="presParOf" srcId="{C1C220A4-D572-4B48-8F57-5303F99249CB}" destId="{476236AB-1BEE-47B9-AB96-2F7C2AEDD03B}" srcOrd="0" destOrd="0" presId="urn:microsoft.com/office/officeart/2005/8/layout/hierarchy3"/>
    <dgm:cxn modelId="{EC64678A-AC04-44D1-BD3C-71469CE220DA}" type="presParOf" srcId="{C1C220A4-D572-4B48-8F57-5303F99249CB}" destId="{A26702C5-E8A1-4BB6-962D-F05D718E0FC9}" srcOrd="1" destOrd="0" presId="urn:microsoft.com/office/officeart/2005/8/layout/hierarchy3"/>
    <dgm:cxn modelId="{63057140-38FA-4E31-8DA1-241E9E049F38}" type="presParOf" srcId="{C1C220A4-D572-4B48-8F57-5303F99249CB}" destId="{22DAB305-D19A-485A-AFD9-B3E5092D5303}" srcOrd="2" destOrd="0" presId="urn:microsoft.com/office/officeart/2005/8/layout/hierarchy3"/>
    <dgm:cxn modelId="{5E8281C9-FCAD-4267-8DA4-B30D30733E13}" type="presParOf" srcId="{C1C220A4-D572-4B48-8F57-5303F99249CB}" destId="{01BC23B4-4CD9-4BCA-822A-804C2B67B123}" srcOrd="3" destOrd="0" presId="urn:microsoft.com/office/officeart/2005/8/layout/hierarchy3"/>
    <dgm:cxn modelId="{864F80C8-09E4-4A3F-A6E1-6544DC5AFF92}" type="presParOf" srcId="{C1C220A4-D572-4B48-8F57-5303F99249CB}" destId="{5D033A18-DA56-45C7-A4EB-B3A3CD5F7509}" srcOrd="4" destOrd="0" presId="urn:microsoft.com/office/officeart/2005/8/layout/hierarchy3"/>
    <dgm:cxn modelId="{CD2D30B5-4567-413F-8618-2A44C58C282C}" type="presParOf" srcId="{C1C220A4-D572-4B48-8F57-5303F99249CB}" destId="{6D259717-C584-4E26-92EF-3ABF74988E7D}" srcOrd="5" destOrd="0" presId="urn:microsoft.com/office/officeart/2005/8/layout/hierarchy3"/>
    <dgm:cxn modelId="{23E36682-0576-4E51-9E9D-2B610A162EB0}" type="presParOf" srcId="{C1C220A4-D572-4B48-8F57-5303F99249CB}" destId="{8A22A61A-E2EE-4158-A3E4-F528A4AFFE94}" srcOrd="6" destOrd="0" presId="urn:microsoft.com/office/officeart/2005/8/layout/hierarchy3"/>
    <dgm:cxn modelId="{22B1F56B-118E-472A-948E-AB7971F3E6F0}" type="presParOf" srcId="{C1C220A4-D572-4B48-8F57-5303F99249CB}" destId="{E5877C72-7451-4BE4-B441-3A2C7CC5FA91}" srcOrd="7" destOrd="0" presId="urn:microsoft.com/office/officeart/2005/8/layout/hierarchy3"/>
    <dgm:cxn modelId="{24814393-64C1-4C7A-ABDD-4B7A22321F29}" type="presParOf" srcId="{C1C220A4-D572-4B48-8F57-5303F99249CB}" destId="{AF892F57-72DE-47D1-83A3-CE569CCEFFCC}" srcOrd="8" destOrd="0" presId="urn:microsoft.com/office/officeart/2005/8/layout/hierarchy3"/>
    <dgm:cxn modelId="{6AAD5FB7-40B2-499D-868F-2BEFEFE6852F}" type="presParOf" srcId="{C1C220A4-D572-4B48-8F57-5303F99249CB}" destId="{0900FDBF-C8CA-4552-B184-27DB20B5D75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CAEA9-DB9E-4C92-AE9E-986B5C6E59DA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02FA59-C7D5-4C68-985D-3425FC968509}">
      <dgm:prSet phldrT="[Texto]" custT="1"/>
      <dgm:spPr/>
      <dgm:t>
        <a:bodyPr/>
        <a:lstStyle/>
        <a:p>
          <a:pPr algn="l"/>
          <a:r>
            <a:rPr lang="pt-BR" sz="2400" dirty="0" smtClean="0"/>
            <a:t>SIG </a:t>
          </a:r>
          <a:r>
            <a:rPr lang="pt-BR" sz="2400" dirty="0" err="1" smtClean="0"/>
            <a:t>should</a:t>
          </a:r>
          <a:r>
            <a:rPr lang="pt-BR" sz="2400" dirty="0" smtClean="0"/>
            <a:t> </a:t>
          </a:r>
          <a:r>
            <a:rPr lang="pt-BR" sz="2400" dirty="0" err="1" smtClean="0"/>
            <a:t>focus</a:t>
          </a:r>
          <a:r>
            <a:rPr lang="pt-BR" sz="2400" dirty="0" smtClean="0"/>
            <a:t> </a:t>
          </a:r>
          <a:r>
            <a:rPr lang="pt-BR" sz="2400" dirty="0" err="1" smtClean="0"/>
            <a:t>on</a:t>
          </a:r>
          <a:r>
            <a:rPr lang="pt-BR" sz="2400" dirty="0" smtClean="0"/>
            <a:t>:</a:t>
          </a:r>
          <a:endParaRPr lang="pt-BR" sz="2400" dirty="0"/>
        </a:p>
      </dgm:t>
    </dgm:pt>
    <dgm:pt modelId="{D88B56B5-F22C-4E3C-89C0-6399B3FA3769}" type="parTrans" cxnId="{2226E669-CF53-4F0D-96BE-B0545FE16A4A}">
      <dgm:prSet/>
      <dgm:spPr/>
      <dgm:t>
        <a:bodyPr/>
        <a:lstStyle/>
        <a:p>
          <a:endParaRPr lang="pt-BR"/>
        </a:p>
      </dgm:t>
    </dgm:pt>
    <dgm:pt modelId="{41E42B56-F1FE-4944-A27E-079129A0B1AE}" type="sibTrans" cxnId="{2226E669-CF53-4F0D-96BE-B0545FE16A4A}">
      <dgm:prSet/>
      <dgm:spPr/>
      <dgm:t>
        <a:bodyPr/>
        <a:lstStyle/>
        <a:p>
          <a:endParaRPr lang="pt-BR"/>
        </a:p>
      </dgm:t>
    </dgm:pt>
    <dgm:pt modelId="{4720A91E-1502-405B-B39D-EB740D97061F}">
      <dgm:prSet custT="1"/>
      <dgm:spPr/>
      <dgm:t>
        <a:bodyPr/>
        <a:lstStyle/>
        <a:p>
          <a:r>
            <a:rPr lang="en-US" sz="2000" dirty="0" smtClean="0"/>
            <a:t>Cyber threat intelligence</a:t>
          </a:r>
          <a:endParaRPr lang="en-GB" sz="2000" dirty="0"/>
        </a:p>
      </dgm:t>
    </dgm:pt>
    <dgm:pt modelId="{0CAD672C-60DE-46B2-B386-9EC16C014B64}" type="parTrans" cxnId="{DF5445AF-3C38-44E7-9C25-54DEB3BA9B62}">
      <dgm:prSet/>
      <dgm:spPr/>
      <dgm:t>
        <a:bodyPr/>
        <a:lstStyle/>
        <a:p>
          <a:endParaRPr lang="pt-BR"/>
        </a:p>
      </dgm:t>
    </dgm:pt>
    <dgm:pt modelId="{6002B9DA-C277-41C9-B722-E1B265D9975C}" type="sibTrans" cxnId="{DF5445AF-3C38-44E7-9C25-54DEB3BA9B62}">
      <dgm:prSet/>
      <dgm:spPr/>
      <dgm:t>
        <a:bodyPr/>
        <a:lstStyle/>
        <a:p>
          <a:endParaRPr lang="pt-BR"/>
        </a:p>
      </dgm:t>
    </dgm:pt>
    <dgm:pt modelId="{49683EB3-A559-434A-9FA8-B6F7DD450139}">
      <dgm:prSet phldrT="[Text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sz="2000" dirty="0" smtClean="0"/>
            <a:t>Academic CSIRTs/SOCs</a:t>
          </a:r>
          <a:endParaRPr lang="en-GB" sz="2000" dirty="0"/>
        </a:p>
      </dgm:t>
    </dgm:pt>
    <dgm:pt modelId="{776F4EFF-0569-4919-87B8-6DA7F352BCE1}" type="parTrans" cxnId="{973301D5-00DD-47F4-8C95-8C6438636A16}">
      <dgm:prSet/>
      <dgm:spPr/>
      <dgm:t>
        <a:bodyPr/>
        <a:lstStyle/>
        <a:p>
          <a:endParaRPr lang="pt-BR"/>
        </a:p>
      </dgm:t>
    </dgm:pt>
    <dgm:pt modelId="{8248FEB8-4C55-4CB0-89D4-85688AED4547}" type="sibTrans" cxnId="{973301D5-00DD-47F4-8C95-8C6438636A16}">
      <dgm:prSet/>
      <dgm:spPr/>
      <dgm:t>
        <a:bodyPr/>
        <a:lstStyle/>
        <a:p>
          <a:endParaRPr lang="pt-BR"/>
        </a:p>
      </dgm:t>
    </dgm:pt>
    <dgm:pt modelId="{EBBBD905-CFDD-48A3-8A23-CC7637B6F64D}">
      <dgm:prSet phldrT="[Text]" custT="1"/>
      <dgm:spPr/>
      <dgm:t>
        <a:bodyPr/>
        <a:lstStyle/>
        <a:p>
          <a:r>
            <a:rPr lang="en-US" sz="2000" dirty="0" smtClean="0"/>
            <a:t>Cooperation with other similar regional and global initiatives</a:t>
          </a:r>
          <a:endParaRPr lang="en-GB" sz="2000" dirty="0"/>
        </a:p>
      </dgm:t>
    </dgm:pt>
    <dgm:pt modelId="{640CD8D3-7688-4B5C-9149-B6DECA8156A9}" type="parTrans" cxnId="{FD715631-38B2-4850-BD1A-9DCA0E6BAD12}">
      <dgm:prSet/>
      <dgm:spPr/>
      <dgm:t>
        <a:bodyPr/>
        <a:lstStyle/>
        <a:p>
          <a:endParaRPr lang="pt-BR"/>
        </a:p>
      </dgm:t>
    </dgm:pt>
    <dgm:pt modelId="{10BB9FD4-BCC7-4016-9D24-ECAAC666C8BB}" type="sibTrans" cxnId="{FD715631-38B2-4850-BD1A-9DCA0E6BAD12}">
      <dgm:prSet/>
      <dgm:spPr/>
      <dgm:t>
        <a:bodyPr/>
        <a:lstStyle/>
        <a:p>
          <a:endParaRPr lang="pt-BR"/>
        </a:p>
      </dgm:t>
    </dgm:pt>
    <dgm:pt modelId="{0E5C3F24-E8B9-4E29-B1D3-C566E910E5FA}">
      <dgm:prSet phldrT="[Text]" custT="1"/>
      <dgm:spPr/>
      <dgm:t>
        <a:bodyPr/>
        <a:lstStyle/>
        <a:p>
          <a:r>
            <a:rPr lang="pt-BR" sz="2000" smtClean="0"/>
            <a:t>Training and awareness</a:t>
          </a:r>
          <a:endParaRPr lang="en-GB" sz="2000" dirty="0"/>
        </a:p>
      </dgm:t>
    </dgm:pt>
    <dgm:pt modelId="{0788CB46-1280-461A-907F-223A2637D73B}" type="parTrans" cxnId="{8A3184C3-B7A3-4B9D-B971-664F539776FC}">
      <dgm:prSet/>
      <dgm:spPr/>
      <dgm:t>
        <a:bodyPr/>
        <a:lstStyle/>
        <a:p>
          <a:endParaRPr lang="pt-BR"/>
        </a:p>
      </dgm:t>
    </dgm:pt>
    <dgm:pt modelId="{71AEC5C4-2FEF-4CD8-BF25-23ECFD91630C}" type="sibTrans" cxnId="{8A3184C3-B7A3-4B9D-B971-664F539776FC}">
      <dgm:prSet/>
      <dgm:spPr/>
      <dgm:t>
        <a:bodyPr/>
        <a:lstStyle/>
        <a:p>
          <a:endParaRPr lang="pt-BR"/>
        </a:p>
      </dgm:t>
    </dgm:pt>
    <dgm:pt modelId="{3388F6C6-1834-4318-8AE4-D88C98B9BF3E}">
      <dgm:prSet phldrT="[Text]"/>
      <dgm:spPr/>
      <dgm:t>
        <a:bodyPr/>
        <a:lstStyle/>
        <a:p>
          <a:r>
            <a:rPr lang="pt-BR" dirty="0" err="1" smtClean="0"/>
            <a:t>Incident</a:t>
          </a:r>
          <a:r>
            <a:rPr lang="pt-BR" dirty="0" smtClean="0"/>
            <a:t> response </a:t>
          </a:r>
          <a:r>
            <a:rPr lang="pt-BR" dirty="0" err="1" smtClean="0"/>
            <a:t>coordination</a:t>
          </a:r>
          <a:endParaRPr lang="en-GB" dirty="0"/>
        </a:p>
      </dgm:t>
    </dgm:pt>
    <dgm:pt modelId="{864A769A-D537-4871-9E0E-D0111C85199A}" type="parTrans" cxnId="{4AFBA6A6-E7F4-4031-80C7-0E2C72571E5F}">
      <dgm:prSet/>
      <dgm:spPr/>
      <dgm:t>
        <a:bodyPr/>
        <a:lstStyle/>
        <a:p>
          <a:endParaRPr lang="pt-BR"/>
        </a:p>
      </dgm:t>
    </dgm:pt>
    <dgm:pt modelId="{EBCBC302-7A32-4E1A-9995-691F9511C87C}" type="sibTrans" cxnId="{4AFBA6A6-E7F4-4031-80C7-0E2C72571E5F}">
      <dgm:prSet/>
      <dgm:spPr/>
      <dgm:t>
        <a:bodyPr/>
        <a:lstStyle/>
        <a:p>
          <a:endParaRPr lang="pt-BR"/>
        </a:p>
      </dgm:t>
    </dgm:pt>
    <dgm:pt modelId="{7BB334C4-1421-4810-A27B-051280E9B56F}" type="pres">
      <dgm:prSet presAssocID="{B09CAEA9-DB9E-4C92-AE9E-986B5C6E59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CFEBB58-D02A-4C65-83AB-1203ABE6CC29}" type="pres">
      <dgm:prSet presAssocID="{1002FA59-C7D5-4C68-985D-3425FC968509}" presName="root" presStyleCnt="0"/>
      <dgm:spPr/>
    </dgm:pt>
    <dgm:pt modelId="{7CF257F1-58B4-44FE-9C38-5D159F8E704D}" type="pres">
      <dgm:prSet presAssocID="{1002FA59-C7D5-4C68-985D-3425FC968509}" presName="rootComposite" presStyleCnt="0"/>
      <dgm:spPr/>
    </dgm:pt>
    <dgm:pt modelId="{F4A0FE80-682C-41FB-A2BD-3485F732ABE1}" type="pres">
      <dgm:prSet presAssocID="{1002FA59-C7D5-4C68-985D-3425FC968509}" presName="rootText" presStyleLbl="node1" presStyleIdx="0" presStyleCnt="1" custScaleX="214221"/>
      <dgm:spPr/>
      <dgm:t>
        <a:bodyPr/>
        <a:lstStyle/>
        <a:p>
          <a:endParaRPr lang="pt-BR"/>
        </a:p>
      </dgm:t>
    </dgm:pt>
    <dgm:pt modelId="{D9AE8985-70C9-4811-BE4D-429080BC5634}" type="pres">
      <dgm:prSet presAssocID="{1002FA59-C7D5-4C68-985D-3425FC968509}" presName="rootConnector" presStyleLbl="node1" presStyleIdx="0" presStyleCnt="1"/>
      <dgm:spPr/>
      <dgm:t>
        <a:bodyPr/>
        <a:lstStyle/>
        <a:p>
          <a:endParaRPr lang="pt-BR"/>
        </a:p>
      </dgm:t>
    </dgm:pt>
    <dgm:pt modelId="{C1C220A4-D572-4B48-8F57-5303F99249CB}" type="pres">
      <dgm:prSet presAssocID="{1002FA59-C7D5-4C68-985D-3425FC968509}" presName="childShape" presStyleCnt="0"/>
      <dgm:spPr/>
    </dgm:pt>
    <dgm:pt modelId="{476236AB-1BEE-47B9-AB96-2F7C2AEDD03B}" type="pres">
      <dgm:prSet presAssocID="{0CAD672C-60DE-46B2-B386-9EC16C014B64}" presName="Name13" presStyleLbl="parChTrans1D2" presStyleIdx="0" presStyleCnt="5"/>
      <dgm:spPr/>
      <dgm:t>
        <a:bodyPr/>
        <a:lstStyle/>
        <a:p>
          <a:endParaRPr lang="pt-BR"/>
        </a:p>
      </dgm:t>
    </dgm:pt>
    <dgm:pt modelId="{A26702C5-E8A1-4BB6-962D-F05D718E0FC9}" type="pres">
      <dgm:prSet presAssocID="{4720A91E-1502-405B-B39D-EB740D97061F}" presName="childText" presStyleLbl="bgAcc1" presStyleIdx="0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AB305-D19A-485A-AFD9-B3E5092D5303}" type="pres">
      <dgm:prSet presAssocID="{776F4EFF-0569-4919-87B8-6DA7F352BCE1}" presName="Name13" presStyleLbl="parChTrans1D2" presStyleIdx="1" presStyleCnt="5"/>
      <dgm:spPr/>
      <dgm:t>
        <a:bodyPr/>
        <a:lstStyle/>
        <a:p>
          <a:endParaRPr lang="pt-BR"/>
        </a:p>
      </dgm:t>
    </dgm:pt>
    <dgm:pt modelId="{01BC23B4-4CD9-4BCA-822A-804C2B67B123}" type="pres">
      <dgm:prSet presAssocID="{49683EB3-A559-434A-9FA8-B6F7DD450139}" presName="childText" presStyleLbl="bgAcc1" presStyleIdx="1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33A18-DA56-45C7-A4EB-B3A3CD5F7509}" type="pres">
      <dgm:prSet presAssocID="{640CD8D3-7688-4B5C-9149-B6DECA8156A9}" presName="Name13" presStyleLbl="parChTrans1D2" presStyleIdx="2" presStyleCnt="5"/>
      <dgm:spPr/>
      <dgm:t>
        <a:bodyPr/>
        <a:lstStyle/>
        <a:p>
          <a:endParaRPr lang="pt-BR"/>
        </a:p>
      </dgm:t>
    </dgm:pt>
    <dgm:pt modelId="{6D259717-C584-4E26-92EF-3ABF74988E7D}" type="pres">
      <dgm:prSet presAssocID="{EBBBD905-CFDD-48A3-8A23-CC7637B6F64D}" presName="childText" presStyleLbl="bgAcc1" presStyleIdx="2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22A61A-E2EE-4158-A3E4-F528A4AFFE94}" type="pres">
      <dgm:prSet presAssocID="{0788CB46-1280-461A-907F-223A2637D73B}" presName="Name13" presStyleLbl="parChTrans1D2" presStyleIdx="3" presStyleCnt="5"/>
      <dgm:spPr/>
      <dgm:t>
        <a:bodyPr/>
        <a:lstStyle/>
        <a:p>
          <a:endParaRPr lang="pt-BR"/>
        </a:p>
      </dgm:t>
    </dgm:pt>
    <dgm:pt modelId="{E5877C72-7451-4BE4-B441-3A2C7CC5FA91}" type="pres">
      <dgm:prSet presAssocID="{0E5C3F24-E8B9-4E29-B1D3-C566E910E5FA}" presName="childText" presStyleLbl="bgAcc1" presStyleIdx="3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892F57-72DE-47D1-83A3-CE569CCEFFCC}" type="pres">
      <dgm:prSet presAssocID="{864A769A-D537-4871-9E0E-D0111C85199A}" presName="Name13" presStyleLbl="parChTrans1D2" presStyleIdx="4" presStyleCnt="5"/>
      <dgm:spPr/>
      <dgm:t>
        <a:bodyPr/>
        <a:lstStyle/>
        <a:p>
          <a:endParaRPr lang="pt-BR"/>
        </a:p>
      </dgm:t>
    </dgm:pt>
    <dgm:pt modelId="{0900FDBF-C8CA-4552-B184-27DB20B5D758}" type="pres">
      <dgm:prSet presAssocID="{3388F6C6-1834-4318-8AE4-D88C98B9BF3E}" presName="childText" presStyleLbl="bgAcc1" presStyleIdx="4" presStyleCnt="5" custScaleX="30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3184C3-B7A3-4B9D-B971-664F539776FC}" srcId="{1002FA59-C7D5-4C68-985D-3425FC968509}" destId="{0E5C3F24-E8B9-4E29-B1D3-C566E910E5FA}" srcOrd="3" destOrd="0" parTransId="{0788CB46-1280-461A-907F-223A2637D73B}" sibTransId="{71AEC5C4-2FEF-4CD8-BF25-23ECFD91630C}"/>
    <dgm:cxn modelId="{FD715631-38B2-4850-BD1A-9DCA0E6BAD12}" srcId="{1002FA59-C7D5-4C68-985D-3425FC968509}" destId="{EBBBD905-CFDD-48A3-8A23-CC7637B6F64D}" srcOrd="2" destOrd="0" parTransId="{640CD8D3-7688-4B5C-9149-B6DECA8156A9}" sibTransId="{10BB9FD4-BCC7-4016-9D24-ECAAC666C8BB}"/>
    <dgm:cxn modelId="{236ADC34-8300-4DE1-B119-2EBEA9CEEFFA}" type="presOf" srcId="{0E5C3F24-E8B9-4E29-B1D3-C566E910E5FA}" destId="{E5877C72-7451-4BE4-B441-3A2C7CC5FA91}" srcOrd="0" destOrd="0" presId="urn:microsoft.com/office/officeart/2005/8/layout/hierarchy3"/>
    <dgm:cxn modelId="{DB9883B7-708A-4F43-912F-97C0A8A055C8}" type="presOf" srcId="{0788CB46-1280-461A-907F-223A2637D73B}" destId="{8A22A61A-E2EE-4158-A3E4-F528A4AFFE94}" srcOrd="0" destOrd="0" presId="urn:microsoft.com/office/officeart/2005/8/layout/hierarchy3"/>
    <dgm:cxn modelId="{964C7011-09B7-4123-8D70-469954ABE5F5}" type="presOf" srcId="{1002FA59-C7D5-4C68-985D-3425FC968509}" destId="{F4A0FE80-682C-41FB-A2BD-3485F732ABE1}" srcOrd="0" destOrd="0" presId="urn:microsoft.com/office/officeart/2005/8/layout/hierarchy3"/>
    <dgm:cxn modelId="{7B5B317D-0CD4-46EC-ACA1-C5B43D5159E4}" type="presOf" srcId="{4720A91E-1502-405B-B39D-EB740D97061F}" destId="{A26702C5-E8A1-4BB6-962D-F05D718E0FC9}" srcOrd="0" destOrd="0" presId="urn:microsoft.com/office/officeart/2005/8/layout/hierarchy3"/>
    <dgm:cxn modelId="{2226E669-CF53-4F0D-96BE-B0545FE16A4A}" srcId="{B09CAEA9-DB9E-4C92-AE9E-986B5C6E59DA}" destId="{1002FA59-C7D5-4C68-985D-3425FC968509}" srcOrd="0" destOrd="0" parTransId="{D88B56B5-F22C-4E3C-89C0-6399B3FA3769}" sibTransId="{41E42B56-F1FE-4944-A27E-079129A0B1AE}"/>
    <dgm:cxn modelId="{124A0C2E-DF46-460C-8511-20EE8B985FF6}" type="presOf" srcId="{EBBBD905-CFDD-48A3-8A23-CC7637B6F64D}" destId="{6D259717-C584-4E26-92EF-3ABF74988E7D}" srcOrd="0" destOrd="0" presId="urn:microsoft.com/office/officeart/2005/8/layout/hierarchy3"/>
    <dgm:cxn modelId="{F9A14322-E3B6-47E7-A837-7954113A2EC7}" type="presOf" srcId="{1002FA59-C7D5-4C68-985D-3425FC968509}" destId="{D9AE8985-70C9-4811-BE4D-429080BC5634}" srcOrd="1" destOrd="0" presId="urn:microsoft.com/office/officeart/2005/8/layout/hierarchy3"/>
    <dgm:cxn modelId="{9F619E35-557C-4825-A4E6-16DD2B6229B8}" type="presOf" srcId="{640CD8D3-7688-4B5C-9149-B6DECA8156A9}" destId="{5D033A18-DA56-45C7-A4EB-B3A3CD5F7509}" srcOrd="0" destOrd="0" presId="urn:microsoft.com/office/officeart/2005/8/layout/hierarchy3"/>
    <dgm:cxn modelId="{DD85F450-E384-4536-8D92-82747027FCCD}" type="presOf" srcId="{864A769A-D537-4871-9E0E-D0111C85199A}" destId="{AF892F57-72DE-47D1-83A3-CE569CCEFFCC}" srcOrd="0" destOrd="0" presId="urn:microsoft.com/office/officeart/2005/8/layout/hierarchy3"/>
    <dgm:cxn modelId="{A2CC4035-B4D4-43B7-9729-2572852BF461}" type="presOf" srcId="{49683EB3-A559-434A-9FA8-B6F7DD450139}" destId="{01BC23B4-4CD9-4BCA-822A-804C2B67B123}" srcOrd="0" destOrd="0" presId="urn:microsoft.com/office/officeart/2005/8/layout/hierarchy3"/>
    <dgm:cxn modelId="{DF5445AF-3C38-44E7-9C25-54DEB3BA9B62}" srcId="{1002FA59-C7D5-4C68-985D-3425FC968509}" destId="{4720A91E-1502-405B-B39D-EB740D97061F}" srcOrd="0" destOrd="0" parTransId="{0CAD672C-60DE-46B2-B386-9EC16C014B64}" sibTransId="{6002B9DA-C277-41C9-B722-E1B265D9975C}"/>
    <dgm:cxn modelId="{E5C73FD8-D7EA-4E28-9BCC-64EA0928B24F}" type="presOf" srcId="{0CAD672C-60DE-46B2-B386-9EC16C014B64}" destId="{476236AB-1BEE-47B9-AB96-2F7C2AEDD03B}" srcOrd="0" destOrd="0" presId="urn:microsoft.com/office/officeart/2005/8/layout/hierarchy3"/>
    <dgm:cxn modelId="{4AFBA6A6-E7F4-4031-80C7-0E2C72571E5F}" srcId="{1002FA59-C7D5-4C68-985D-3425FC968509}" destId="{3388F6C6-1834-4318-8AE4-D88C98B9BF3E}" srcOrd="4" destOrd="0" parTransId="{864A769A-D537-4871-9E0E-D0111C85199A}" sibTransId="{EBCBC302-7A32-4E1A-9995-691F9511C87C}"/>
    <dgm:cxn modelId="{AEBBDDC7-E7A0-40D6-88E5-D5EE5753D1BE}" type="presOf" srcId="{776F4EFF-0569-4919-87B8-6DA7F352BCE1}" destId="{22DAB305-D19A-485A-AFD9-B3E5092D5303}" srcOrd="0" destOrd="0" presId="urn:microsoft.com/office/officeart/2005/8/layout/hierarchy3"/>
    <dgm:cxn modelId="{96EE6262-017B-451F-A106-071E2A63658D}" type="presOf" srcId="{3388F6C6-1834-4318-8AE4-D88C98B9BF3E}" destId="{0900FDBF-C8CA-4552-B184-27DB20B5D758}" srcOrd="0" destOrd="0" presId="urn:microsoft.com/office/officeart/2005/8/layout/hierarchy3"/>
    <dgm:cxn modelId="{4D1FD5FA-DCAE-4460-BA43-2C850A11D9E4}" type="presOf" srcId="{B09CAEA9-DB9E-4C92-AE9E-986B5C6E59DA}" destId="{7BB334C4-1421-4810-A27B-051280E9B56F}" srcOrd="0" destOrd="0" presId="urn:microsoft.com/office/officeart/2005/8/layout/hierarchy3"/>
    <dgm:cxn modelId="{973301D5-00DD-47F4-8C95-8C6438636A16}" srcId="{1002FA59-C7D5-4C68-985D-3425FC968509}" destId="{49683EB3-A559-434A-9FA8-B6F7DD450139}" srcOrd="1" destOrd="0" parTransId="{776F4EFF-0569-4919-87B8-6DA7F352BCE1}" sibTransId="{8248FEB8-4C55-4CB0-89D4-85688AED4547}"/>
    <dgm:cxn modelId="{B8190957-A338-4D9D-B8A6-8F664958B3CF}" type="presParOf" srcId="{7BB334C4-1421-4810-A27B-051280E9B56F}" destId="{4CFEBB58-D02A-4C65-83AB-1203ABE6CC29}" srcOrd="0" destOrd="0" presId="urn:microsoft.com/office/officeart/2005/8/layout/hierarchy3"/>
    <dgm:cxn modelId="{DFED2848-86ED-4BA9-9A26-88E69548E42F}" type="presParOf" srcId="{4CFEBB58-D02A-4C65-83AB-1203ABE6CC29}" destId="{7CF257F1-58B4-44FE-9C38-5D159F8E704D}" srcOrd="0" destOrd="0" presId="urn:microsoft.com/office/officeart/2005/8/layout/hierarchy3"/>
    <dgm:cxn modelId="{38AAE13C-8747-43BC-B06B-A3AF54AED772}" type="presParOf" srcId="{7CF257F1-58B4-44FE-9C38-5D159F8E704D}" destId="{F4A0FE80-682C-41FB-A2BD-3485F732ABE1}" srcOrd="0" destOrd="0" presId="urn:microsoft.com/office/officeart/2005/8/layout/hierarchy3"/>
    <dgm:cxn modelId="{2C704FE2-ADA3-4D98-8B96-C75A8C7749E7}" type="presParOf" srcId="{7CF257F1-58B4-44FE-9C38-5D159F8E704D}" destId="{D9AE8985-70C9-4811-BE4D-429080BC5634}" srcOrd="1" destOrd="0" presId="urn:microsoft.com/office/officeart/2005/8/layout/hierarchy3"/>
    <dgm:cxn modelId="{975C0373-952F-4C7C-A6CF-ACCDCB8A48D9}" type="presParOf" srcId="{4CFEBB58-D02A-4C65-83AB-1203ABE6CC29}" destId="{C1C220A4-D572-4B48-8F57-5303F99249CB}" srcOrd="1" destOrd="0" presId="urn:microsoft.com/office/officeart/2005/8/layout/hierarchy3"/>
    <dgm:cxn modelId="{B4C29F7D-BB8F-464C-9673-61CB75057463}" type="presParOf" srcId="{C1C220A4-D572-4B48-8F57-5303F99249CB}" destId="{476236AB-1BEE-47B9-AB96-2F7C2AEDD03B}" srcOrd="0" destOrd="0" presId="urn:microsoft.com/office/officeart/2005/8/layout/hierarchy3"/>
    <dgm:cxn modelId="{EC64678A-AC04-44D1-BD3C-71469CE220DA}" type="presParOf" srcId="{C1C220A4-D572-4B48-8F57-5303F99249CB}" destId="{A26702C5-E8A1-4BB6-962D-F05D718E0FC9}" srcOrd="1" destOrd="0" presId="urn:microsoft.com/office/officeart/2005/8/layout/hierarchy3"/>
    <dgm:cxn modelId="{63057140-38FA-4E31-8DA1-241E9E049F38}" type="presParOf" srcId="{C1C220A4-D572-4B48-8F57-5303F99249CB}" destId="{22DAB305-D19A-485A-AFD9-B3E5092D5303}" srcOrd="2" destOrd="0" presId="urn:microsoft.com/office/officeart/2005/8/layout/hierarchy3"/>
    <dgm:cxn modelId="{5E8281C9-FCAD-4267-8DA4-B30D30733E13}" type="presParOf" srcId="{C1C220A4-D572-4B48-8F57-5303F99249CB}" destId="{01BC23B4-4CD9-4BCA-822A-804C2B67B123}" srcOrd="3" destOrd="0" presId="urn:microsoft.com/office/officeart/2005/8/layout/hierarchy3"/>
    <dgm:cxn modelId="{864F80C8-09E4-4A3F-A6E1-6544DC5AFF92}" type="presParOf" srcId="{C1C220A4-D572-4B48-8F57-5303F99249CB}" destId="{5D033A18-DA56-45C7-A4EB-B3A3CD5F7509}" srcOrd="4" destOrd="0" presId="urn:microsoft.com/office/officeart/2005/8/layout/hierarchy3"/>
    <dgm:cxn modelId="{CD2D30B5-4567-413F-8618-2A44C58C282C}" type="presParOf" srcId="{C1C220A4-D572-4B48-8F57-5303F99249CB}" destId="{6D259717-C584-4E26-92EF-3ABF74988E7D}" srcOrd="5" destOrd="0" presId="urn:microsoft.com/office/officeart/2005/8/layout/hierarchy3"/>
    <dgm:cxn modelId="{23E36682-0576-4E51-9E9D-2B610A162EB0}" type="presParOf" srcId="{C1C220A4-D572-4B48-8F57-5303F99249CB}" destId="{8A22A61A-E2EE-4158-A3E4-F528A4AFFE94}" srcOrd="6" destOrd="0" presId="urn:microsoft.com/office/officeart/2005/8/layout/hierarchy3"/>
    <dgm:cxn modelId="{22B1F56B-118E-472A-948E-AB7971F3E6F0}" type="presParOf" srcId="{C1C220A4-D572-4B48-8F57-5303F99249CB}" destId="{E5877C72-7451-4BE4-B441-3A2C7CC5FA91}" srcOrd="7" destOrd="0" presId="urn:microsoft.com/office/officeart/2005/8/layout/hierarchy3"/>
    <dgm:cxn modelId="{24814393-64C1-4C7A-ABDD-4B7A22321F29}" type="presParOf" srcId="{C1C220A4-D572-4B48-8F57-5303F99249CB}" destId="{AF892F57-72DE-47D1-83A3-CE569CCEFFCC}" srcOrd="8" destOrd="0" presId="urn:microsoft.com/office/officeart/2005/8/layout/hierarchy3"/>
    <dgm:cxn modelId="{6AAD5FB7-40B2-499D-868F-2BEFEFE6852F}" type="presParOf" srcId="{C1C220A4-D572-4B48-8F57-5303F99249CB}" destId="{0900FDBF-C8CA-4552-B184-27DB20B5D75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2B3A86-7D62-47A1-B257-CE17999B40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472E8835-E779-48A5-9219-734194908756}">
      <dgm:prSet phldrT="[Texto]"/>
      <dgm:spPr/>
      <dgm:t>
        <a:bodyPr/>
        <a:lstStyle/>
        <a:p>
          <a:r>
            <a:rPr lang="pt-BR" dirty="0" err="1" smtClean="0"/>
            <a:t>Description</a:t>
          </a:r>
          <a:endParaRPr lang="pt-BR" dirty="0"/>
        </a:p>
      </dgm:t>
    </dgm:pt>
    <dgm:pt modelId="{75521731-ABA9-4E25-B03A-1209E448CF9A}" type="parTrans" cxnId="{18883199-EC21-44D4-A43D-9292081E994A}">
      <dgm:prSet/>
      <dgm:spPr/>
      <dgm:t>
        <a:bodyPr/>
        <a:lstStyle/>
        <a:p>
          <a:endParaRPr lang="pt-BR"/>
        </a:p>
      </dgm:t>
    </dgm:pt>
    <dgm:pt modelId="{F27AF704-6D34-4CC8-8816-4328698B93CF}" type="sibTrans" cxnId="{18883199-EC21-44D4-A43D-9292081E994A}">
      <dgm:prSet/>
      <dgm:spPr/>
      <dgm:t>
        <a:bodyPr/>
        <a:lstStyle/>
        <a:p>
          <a:endParaRPr lang="pt-BR"/>
        </a:p>
      </dgm:t>
    </dgm:pt>
    <dgm:pt modelId="{198C190A-854A-486C-A36C-FF07141D1BA3}">
      <dgm:prSet phldrT="[Texto]"/>
      <dgm:spPr/>
      <dgm:t>
        <a:bodyPr/>
        <a:lstStyle/>
        <a:p>
          <a:r>
            <a:rPr lang="pt-BR" dirty="0" err="1" smtClean="0"/>
            <a:t>Scope</a:t>
          </a:r>
          <a:endParaRPr lang="pt-BR" dirty="0"/>
        </a:p>
      </dgm:t>
    </dgm:pt>
    <dgm:pt modelId="{F8A3ED9C-8E29-4DE5-B802-EC4CB12CB61A}" type="parTrans" cxnId="{780FD1F9-5D7B-41C3-8E7B-67932BE567F1}">
      <dgm:prSet/>
      <dgm:spPr/>
      <dgm:t>
        <a:bodyPr/>
        <a:lstStyle/>
        <a:p>
          <a:endParaRPr lang="pt-BR"/>
        </a:p>
      </dgm:t>
    </dgm:pt>
    <dgm:pt modelId="{304F6BCC-3A95-4255-ADF9-F22A21DA1838}" type="sibTrans" cxnId="{780FD1F9-5D7B-41C3-8E7B-67932BE567F1}">
      <dgm:prSet/>
      <dgm:spPr/>
      <dgm:t>
        <a:bodyPr/>
        <a:lstStyle/>
        <a:p>
          <a:endParaRPr lang="pt-BR"/>
        </a:p>
      </dgm:t>
    </dgm:pt>
    <dgm:pt modelId="{34009731-67F8-4E89-824A-F9BC636A4D50}">
      <dgm:prSet phldrT="[Texto]"/>
      <dgm:spPr/>
      <dgm:t>
        <a:bodyPr/>
        <a:lstStyle/>
        <a:p>
          <a:r>
            <a:rPr lang="pt-BR" dirty="0" err="1" smtClean="0"/>
            <a:t>Goals</a:t>
          </a:r>
          <a:r>
            <a:rPr lang="pt-BR" dirty="0" smtClean="0"/>
            <a:t>/</a:t>
          </a:r>
          <a:r>
            <a:rPr lang="pt-BR" dirty="0" err="1" smtClean="0"/>
            <a:t>objectives</a:t>
          </a:r>
          <a:endParaRPr lang="pt-BR" dirty="0"/>
        </a:p>
      </dgm:t>
    </dgm:pt>
    <dgm:pt modelId="{8C01E4E2-6326-4963-8A1E-12AB83B1FAC7}" type="parTrans" cxnId="{3B34BDDD-D594-4A62-B95F-755EB28E535D}">
      <dgm:prSet/>
      <dgm:spPr/>
      <dgm:t>
        <a:bodyPr/>
        <a:lstStyle/>
        <a:p>
          <a:endParaRPr lang="pt-BR"/>
        </a:p>
      </dgm:t>
    </dgm:pt>
    <dgm:pt modelId="{C688F163-79D4-449C-B0CF-C35E02CA46CE}" type="sibTrans" cxnId="{3B34BDDD-D594-4A62-B95F-755EB28E535D}">
      <dgm:prSet/>
      <dgm:spPr/>
      <dgm:t>
        <a:bodyPr/>
        <a:lstStyle/>
        <a:p>
          <a:endParaRPr lang="pt-BR"/>
        </a:p>
      </dgm:t>
    </dgm:pt>
    <dgm:pt modelId="{9C48B7E3-98D4-4422-AA8B-BB01BDE17B2C}">
      <dgm:prSet phldrT="[Texto]"/>
      <dgm:spPr/>
      <dgm:t>
        <a:bodyPr/>
        <a:lstStyle/>
        <a:p>
          <a:r>
            <a:rPr lang="pt-BR" dirty="0" err="1" smtClean="0"/>
            <a:t>Deliverables</a:t>
          </a:r>
          <a:endParaRPr lang="pt-BR" dirty="0"/>
        </a:p>
      </dgm:t>
    </dgm:pt>
    <dgm:pt modelId="{C8461594-764D-4B51-B303-323EAB27353F}" type="parTrans" cxnId="{F72CF24B-91D6-4EBA-80BD-617D010B67C3}">
      <dgm:prSet/>
      <dgm:spPr/>
      <dgm:t>
        <a:bodyPr/>
        <a:lstStyle/>
        <a:p>
          <a:endParaRPr lang="pt-BR"/>
        </a:p>
      </dgm:t>
    </dgm:pt>
    <dgm:pt modelId="{915EF8E7-CD4C-4AF8-8AE8-F978E92822F6}" type="sibTrans" cxnId="{F72CF24B-91D6-4EBA-80BD-617D010B67C3}">
      <dgm:prSet/>
      <dgm:spPr/>
      <dgm:t>
        <a:bodyPr/>
        <a:lstStyle/>
        <a:p>
          <a:endParaRPr lang="pt-BR"/>
        </a:p>
      </dgm:t>
    </dgm:pt>
    <dgm:pt modelId="{AE75F4D1-14EB-4DA1-8643-EA6CED3642E0}">
      <dgm:prSet phldrT="[Texto]"/>
      <dgm:spPr/>
      <dgm:t>
        <a:bodyPr/>
        <a:lstStyle/>
        <a:p>
          <a:r>
            <a:rPr lang="pt-BR" dirty="0" err="1" smtClean="0"/>
            <a:t>Timeline</a:t>
          </a:r>
          <a:endParaRPr lang="pt-BR" dirty="0"/>
        </a:p>
      </dgm:t>
    </dgm:pt>
    <dgm:pt modelId="{FAD55665-152A-4D02-878D-97947D706B4F}" type="parTrans" cxnId="{9AC4037E-3A1E-44CE-8AF7-14CF969CB749}">
      <dgm:prSet/>
      <dgm:spPr/>
      <dgm:t>
        <a:bodyPr/>
        <a:lstStyle/>
        <a:p>
          <a:endParaRPr lang="pt-BR"/>
        </a:p>
      </dgm:t>
    </dgm:pt>
    <dgm:pt modelId="{6795D63E-EE10-4D56-AC85-F9F53151DA75}" type="sibTrans" cxnId="{9AC4037E-3A1E-44CE-8AF7-14CF969CB749}">
      <dgm:prSet/>
      <dgm:spPr/>
      <dgm:t>
        <a:bodyPr/>
        <a:lstStyle/>
        <a:p>
          <a:endParaRPr lang="pt-BR"/>
        </a:p>
      </dgm:t>
    </dgm:pt>
    <dgm:pt modelId="{C27D07CB-B875-4AD2-BC82-27A9EC0F9A26}" type="pres">
      <dgm:prSet presAssocID="{C62B3A86-7D62-47A1-B257-CE17999B40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7086721-54C6-40C1-9CB6-C18C5E8E0CD7}" type="pres">
      <dgm:prSet presAssocID="{C62B3A86-7D62-47A1-B257-CE17999B40CA}" presName="Name1" presStyleCnt="0"/>
      <dgm:spPr/>
    </dgm:pt>
    <dgm:pt modelId="{C1D7F2D6-0D3E-4C5B-8077-2F984A5353C5}" type="pres">
      <dgm:prSet presAssocID="{C62B3A86-7D62-47A1-B257-CE17999B40CA}" presName="cycle" presStyleCnt="0"/>
      <dgm:spPr/>
    </dgm:pt>
    <dgm:pt modelId="{05A2839E-F2C3-4F8D-B6F7-017BC264F01A}" type="pres">
      <dgm:prSet presAssocID="{C62B3A86-7D62-47A1-B257-CE17999B40CA}" presName="srcNode" presStyleLbl="node1" presStyleIdx="0" presStyleCnt="5"/>
      <dgm:spPr/>
    </dgm:pt>
    <dgm:pt modelId="{759836D0-A0AD-47EC-A3FD-B70CA2880B81}" type="pres">
      <dgm:prSet presAssocID="{C62B3A86-7D62-47A1-B257-CE17999B40CA}" presName="conn" presStyleLbl="parChTrans1D2" presStyleIdx="0" presStyleCnt="1"/>
      <dgm:spPr/>
      <dgm:t>
        <a:bodyPr/>
        <a:lstStyle/>
        <a:p>
          <a:endParaRPr lang="pt-BR"/>
        </a:p>
      </dgm:t>
    </dgm:pt>
    <dgm:pt modelId="{779B8895-A589-45BE-8B0C-CF4AD67B5663}" type="pres">
      <dgm:prSet presAssocID="{C62B3A86-7D62-47A1-B257-CE17999B40CA}" presName="extraNode" presStyleLbl="node1" presStyleIdx="0" presStyleCnt="5"/>
      <dgm:spPr/>
    </dgm:pt>
    <dgm:pt modelId="{AE41B8D3-5926-465C-9550-3A8565C98C85}" type="pres">
      <dgm:prSet presAssocID="{C62B3A86-7D62-47A1-B257-CE17999B40CA}" presName="dstNode" presStyleLbl="node1" presStyleIdx="0" presStyleCnt="5"/>
      <dgm:spPr/>
    </dgm:pt>
    <dgm:pt modelId="{27ABF2B4-8123-4F0F-919F-B6A61EBB672F}" type="pres">
      <dgm:prSet presAssocID="{472E8835-E779-48A5-9219-73419490875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683C3-F7D5-4C4F-B58F-8E7C16ACF44E}" type="pres">
      <dgm:prSet presAssocID="{472E8835-E779-48A5-9219-734194908756}" presName="accent_1" presStyleCnt="0"/>
      <dgm:spPr/>
    </dgm:pt>
    <dgm:pt modelId="{8E2E8AE0-BE8C-4A96-825A-03545FC236D2}" type="pres">
      <dgm:prSet presAssocID="{472E8835-E779-48A5-9219-734194908756}" presName="accentRepeatNode" presStyleLbl="solidFgAcc1" presStyleIdx="0" presStyleCnt="5"/>
      <dgm:spPr/>
    </dgm:pt>
    <dgm:pt modelId="{F396E07B-DB1C-49D0-B7EB-5D440E8B8408}" type="pres">
      <dgm:prSet presAssocID="{198C190A-854A-486C-A36C-FF07141D1BA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F28982-B911-48FE-A195-964B7F8FD48F}" type="pres">
      <dgm:prSet presAssocID="{198C190A-854A-486C-A36C-FF07141D1BA3}" presName="accent_2" presStyleCnt="0"/>
      <dgm:spPr/>
    </dgm:pt>
    <dgm:pt modelId="{91A857C6-D8D8-4047-A0A0-A305A93D8DBC}" type="pres">
      <dgm:prSet presAssocID="{198C190A-854A-486C-A36C-FF07141D1BA3}" presName="accentRepeatNode" presStyleLbl="solidFgAcc1" presStyleIdx="1" presStyleCnt="5"/>
      <dgm:spPr/>
    </dgm:pt>
    <dgm:pt modelId="{B8C0E31E-C90F-419A-B351-5568A9DEA892}" type="pres">
      <dgm:prSet presAssocID="{34009731-67F8-4E89-824A-F9BC636A4D5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B6B7E0-BBF5-4DEC-94C8-BCEBA72D8197}" type="pres">
      <dgm:prSet presAssocID="{34009731-67F8-4E89-824A-F9BC636A4D50}" presName="accent_3" presStyleCnt="0"/>
      <dgm:spPr/>
    </dgm:pt>
    <dgm:pt modelId="{29843D20-0617-4B9E-88AE-20D31E1B761B}" type="pres">
      <dgm:prSet presAssocID="{34009731-67F8-4E89-824A-F9BC636A4D50}" presName="accentRepeatNode" presStyleLbl="solidFgAcc1" presStyleIdx="2" presStyleCnt="5"/>
      <dgm:spPr/>
    </dgm:pt>
    <dgm:pt modelId="{8EE56484-1E45-4F05-ADBA-0F8E5584BDBD}" type="pres">
      <dgm:prSet presAssocID="{9C48B7E3-98D4-4422-AA8B-BB01BDE17B2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5B70C8-AA5C-40FA-B0EF-8F8ABB2D9F08}" type="pres">
      <dgm:prSet presAssocID="{9C48B7E3-98D4-4422-AA8B-BB01BDE17B2C}" presName="accent_4" presStyleCnt="0"/>
      <dgm:spPr/>
    </dgm:pt>
    <dgm:pt modelId="{8ADE9C4E-9F2B-40C8-9DE6-17267490579B}" type="pres">
      <dgm:prSet presAssocID="{9C48B7E3-98D4-4422-AA8B-BB01BDE17B2C}" presName="accentRepeatNode" presStyleLbl="solidFgAcc1" presStyleIdx="3" presStyleCnt="5"/>
      <dgm:spPr/>
    </dgm:pt>
    <dgm:pt modelId="{F1C06463-D4FF-4D5F-B631-3054D60B36CB}" type="pres">
      <dgm:prSet presAssocID="{AE75F4D1-14EB-4DA1-8643-EA6CED3642E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8ABAEA-4FA8-4704-9702-8DF05D92E649}" type="pres">
      <dgm:prSet presAssocID="{AE75F4D1-14EB-4DA1-8643-EA6CED3642E0}" presName="accent_5" presStyleCnt="0"/>
      <dgm:spPr/>
    </dgm:pt>
    <dgm:pt modelId="{39C9D47C-E26D-4756-AEEC-10BD5E7B3C8E}" type="pres">
      <dgm:prSet presAssocID="{AE75F4D1-14EB-4DA1-8643-EA6CED3642E0}" presName="accentRepeatNode" presStyleLbl="solidFgAcc1" presStyleIdx="4" presStyleCnt="5"/>
      <dgm:spPr/>
    </dgm:pt>
  </dgm:ptLst>
  <dgm:cxnLst>
    <dgm:cxn modelId="{70E9D6B6-BF1F-44E7-AD97-C85D82E3501A}" type="presOf" srcId="{9C48B7E3-98D4-4422-AA8B-BB01BDE17B2C}" destId="{8EE56484-1E45-4F05-ADBA-0F8E5584BDBD}" srcOrd="0" destOrd="0" presId="urn:microsoft.com/office/officeart/2008/layout/VerticalCurvedList"/>
    <dgm:cxn modelId="{780FD1F9-5D7B-41C3-8E7B-67932BE567F1}" srcId="{C62B3A86-7D62-47A1-B257-CE17999B40CA}" destId="{198C190A-854A-486C-A36C-FF07141D1BA3}" srcOrd="1" destOrd="0" parTransId="{F8A3ED9C-8E29-4DE5-B802-EC4CB12CB61A}" sibTransId="{304F6BCC-3A95-4255-ADF9-F22A21DA1838}"/>
    <dgm:cxn modelId="{3B34BDDD-D594-4A62-B95F-755EB28E535D}" srcId="{C62B3A86-7D62-47A1-B257-CE17999B40CA}" destId="{34009731-67F8-4E89-824A-F9BC636A4D50}" srcOrd="2" destOrd="0" parTransId="{8C01E4E2-6326-4963-8A1E-12AB83B1FAC7}" sibTransId="{C688F163-79D4-449C-B0CF-C35E02CA46CE}"/>
    <dgm:cxn modelId="{5F489505-9599-4137-8C6E-96B9AD783986}" type="presOf" srcId="{F27AF704-6D34-4CC8-8816-4328698B93CF}" destId="{759836D0-A0AD-47EC-A3FD-B70CA2880B81}" srcOrd="0" destOrd="0" presId="urn:microsoft.com/office/officeart/2008/layout/VerticalCurvedList"/>
    <dgm:cxn modelId="{9AC4037E-3A1E-44CE-8AF7-14CF969CB749}" srcId="{C62B3A86-7D62-47A1-B257-CE17999B40CA}" destId="{AE75F4D1-14EB-4DA1-8643-EA6CED3642E0}" srcOrd="4" destOrd="0" parTransId="{FAD55665-152A-4D02-878D-97947D706B4F}" sibTransId="{6795D63E-EE10-4D56-AC85-F9F53151DA75}"/>
    <dgm:cxn modelId="{18883199-EC21-44D4-A43D-9292081E994A}" srcId="{C62B3A86-7D62-47A1-B257-CE17999B40CA}" destId="{472E8835-E779-48A5-9219-734194908756}" srcOrd="0" destOrd="0" parTransId="{75521731-ABA9-4E25-B03A-1209E448CF9A}" sibTransId="{F27AF704-6D34-4CC8-8816-4328698B93CF}"/>
    <dgm:cxn modelId="{1B17C1E6-5D61-4C98-BFA5-C6B836C7CDFA}" type="presOf" srcId="{472E8835-E779-48A5-9219-734194908756}" destId="{27ABF2B4-8123-4F0F-919F-B6A61EBB672F}" srcOrd="0" destOrd="0" presId="urn:microsoft.com/office/officeart/2008/layout/VerticalCurvedList"/>
    <dgm:cxn modelId="{F72CF24B-91D6-4EBA-80BD-617D010B67C3}" srcId="{C62B3A86-7D62-47A1-B257-CE17999B40CA}" destId="{9C48B7E3-98D4-4422-AA8B-BB01BDE17B2C}" srcOrd="3" destOrd="0" parTransId="{C8461594-764D-4B51-B303-323EAB27353F}" sibTransId="{915EF8E7-CD4C-4AF8-8AE8-F978E92822F6}"/>
    <dgm:cxn modelId="{D76828FA-B645-4D13-9017-FB19400C9FAE}" type="presOf" srcId="{C62B3A86-7D62-47A1-B257-CE17999B40CA}" destId="{C27D07CB-B875-4AD2-BC82-27A9EC0F9A26}" srcOrd="0" destOrd="0" presId="urn:microsoft.com/office/officeart/2008/layout/VerticalCurvedList"/>
    <dgm:cxn modelId="{7F9F908A-E2FD-48E3-8288-7EC494D2FB16}" type="presOf" srcId="{198C190A-854A-486C-A36C-FF07141D1BA3}" destId="{F396E07B-DB1C-49D0-B7EB-5D440E8B8408}" srcOrd="0" destOrd="0" presId="urn:microsoft.com/office/officeart/2008/layout/VerticalCurvedList"/>
    <dgm:cxn modelId="{189DCCB6-F093-454E-BD36-7FC68F8DA8C3}" type="presOf" srcId="{AE75F4D1-14EB-4DA1-8643-EA6CED3642E0}" destId="{F1C06463-D4FF-4D5F-B631-3054D60B36CB}" srcOrd="0" destOrd="0" presId="urn:microsoft.com/office/officeart/2008/layout/VerticalCurvedList"/>
    <dgm:cxn modelId="{F5F1483F-05F6-4B27-871B-607A24932A54}" type="presOf" srcId="{34009731-67F8-4E89-824A-F9BC636A4D50}" destId="{B8C0E31E-C90F-419A-B351-5568A9DEA892}" srcOrd="0" destOrd="0" presId="urn:microsoft.com/office/officeart/2008/layout/VerticalCurvedList"/>
    <dgm:cxn modelId="{EF13ACB8-97EF-4198-811C-CE2696D9474B}" type="presParOf" srcId="{C27D07CB-B875-4AD2-BC82-27A9EC0F9A26}" destId="{87086721-54C6-40C1-9CB6-C18C5E8E0CD7}" srcOrd="0" destOrd="0" presId="urn:microsoft.com/office/officeart/2008/layout/VerticalCurvedList"/>
    <dgm:cxn modelId="{B5BB0C58-F0A4-4BAD-8A48-C61D8B7D41D5}" type="presParOf" srcId="{87086721-54C6-40C1-9CB6-C18C5E8E0CD7}" destId="{C1D7F2D6-0D3E-4C5B-8077-2F984A5353C5}" srcOrd="0" destOrd="0" presId="urn:microsoft.com/office/officeart/2008/layout/VerticalCurvedList"/>
    <dgm:cxn modelId="{727C5844-C7F5-41C1-AD17-E97A28099D74}" type="presParOf" srcId="{C1D7F2D6-0D3E-4C5B-8077-2F984A5353C5}" destId="{05A2839E-F2C3-4F8D-B6F7-017BC264F01A}" srcOrd="0" destOrd="0" presId="urn:microsoft.com/office/officeart/2008/layout/VerticalCurvedList"/>
    <dgm:cxn modelId="{71E4EF9F-5DFA-424B-9E28-0603C0DB020A}" type="presParOf" srcId="{C1D7F2D6-0D3E-4C5B-8077-2F984A5353C5}" destId="{759836D0-A0AD-47EC-A3FD-B70CA2880B81}" srcOrd="1" destOrd="0" presId="urn:microsoft.com/office/officeart/2008/layout/VerticalCurvedList"/>
    <dgm:cxn modelId="{06C63AFD-D4BA-4C63-B0FE-64FBB89D13F7}" type="presParOf" srcId="{C1D7F2D6-0D3E-4C5B-8077-2F984A5353C5}" destId="{779B8895-A589-45BE-8B0C-CF4AD67B5663}" srcOrd="2" destOrd="0" presId="urn:microsoft.com/office/officeart/2008/layout/VerticalCurvedList"/>
    <dgm:cxn modelId="{C5835AC5-1DD3-4B66-A5C1-DE7CCD872F75}" type="presParOf" srcId="{C1D7F2D6-0D3E-4C5B-8077-2F984A5353C5}" destId="{AE41B8D3-5926-465C-9550-3A8565C98C85}" srcOrd="3" destOrd="0" presId="urn:microsoft.com/office/officeart/2008/layout/VerticalCurvedList"/>
    <dgm:cxn modelId="{B3C5478F-98E9-400B-9B62-AD7A56A50D20}" type="presParOf" srcId="{87086721-54C6-40C1-9CB6-C18C5E8E0CD7}" destId="{27ABF2B4-8123-4F0F-919F-B6A61EBB672F}" srcOrd="1" destOrd="0" presId="urn:microsoft.com/office/officeart/2008/layout/VerticalCurvedList"/>
    <dgm:cxn modelId="{BD0DDCBA-FBBA-431C-8655-DE66137822EF}" type="presParOf" srcId="{87086721-54C6-40C1-9CB6-C18C5E8E0CD7}" destId="{28F683C3-F7D5-4C4F-B58F-8E7C16ACF44E}" srcOrd="2" destOrd="0" presId="urn:microsoft.com/office/officeart/2008/layout/VerticalCurvedList"/>
    <dgm:cxn modelId="{2C035085-5993-4FB0-A738-D0A8C220B2DF}" type="presParOf" srcId="{28F683C3-F7D5-4C4F-B58F-8E7C16ACF44E}" destId="{8E2E8AE0-BE8C-4A96-825A-03545FC236D2}" srcOrd="0" destOrd="0" presId="urn:microsoft.com/office/officeart/2008/layout/VerticalCurvedList"/>
    <dgm:cxn modelId="{A846F9A7-791D-4FF1-A0FA-E7DFAA6C386D}" type="presParOf" srcId="{87086721-54C6-40C1-9CB6-C18C5E8E0CD7}" destId="{F396E07B-DB1C-49D0-B7EB-5D440E8B8408}" srcOrd="3" destOrd="0" presId="urn:microsoft.com/office/officeart/2008/layout/VerticalCurvedList"/>
    <dgm:cxn modelId="{88FCC139-5329-4BB5-9CA0-2978428BF241}" type="presParOf" srcId="{87086721-54C6-40C1-9CB6-C18C5E8E0CD7}" destId="{16F28982-B911-48FE-A195-964B7F8FD48F}" srcOrd="4" destOrd="0" presId="urn:microsoft.com/office/officeart/2008/layout/VerticalCurvedList"/>
    <dgm:cxn modelId="{946F6F1E-9A09-40FE-B8F0-627F84511C71}" type="presParOf" srcId="{16F28982-B911-48FE-A195-964B7F8FD48F}" destId="{91A857C6-D8D8-4047-A0A0-A305A93D8DBC}" srcOrd="0" destOrd="0" presId="urn:microsoft.com/office/officeart/2008/layout/VerticalCurvedList"/>
    <dgm:cxn modelId="{04D17178-1E6C-4986-9EC1-BF693BB57E11}" type="presParOf" srcId="{87086721-54C6-40C1-9CB6-C18C5E8E0CD7}" destId="{B8C0E31E-C90F-419A-B351-5568A9DEA892}" srcOrd="5" destOrd="0" presId="urn:microsoft.com/office/officeart/2008/layout/VerticalCurvedList"/>
    <dgm:cxn modelId="{45BFAD09-82CE-4EA7-A321-890EBBEC5808}" type="presParOf" srcId="{87086721-54C6-40C1-9CB6-C18C5E8E0CD7}" destId="{6FB6B7E0-BBF5-4DEC-94C8-BCEBA72D8197}" srcOrd="6" destOrd="0" presId="urn:microsoft.com/office/officeart/2008/layout/VerticalCurvedList"/>
    <dgm:cxn modelId="{B603E6BE-56E3-4C65-9646-4D119C56E78F}" type="presParOf" srcId="{6FB6B7E0-BBF5-4DEC-94C8-BCEBA72D8197}" destId="{29843D20-0617-4B9E-88AE-20D31E1B761B}" srcOrd="0" destOrd="0" presId="urn:microsoft.com/office/officeart/2008/layout/VerticalCurvedList"/>
    <dgm:cxn modelId="{14F89182-4713-4062-8647-C4B05AE02006}" type="presParOf" srcId="{87086721-54C6-40C1-9CB6-C18C5E8E0CD7}" destId="{8EE56484-1E45-4F05-ADBA-0F8E5584BDBD}" srcOrd="7" destOrd="0" presId="urn:microsoft.com/office/officeart/2008/layout/VerticalCurvedList"/>
    <dgm:cxn modelId="{28D4C486-E052-4C41-BD99-93E509BF9BBD}" type="presParOf" srcId="{87086721-54C6-40C1-9CB6-C18C5E8E0CD7}" destId="{735B70C8-AA5C-40FA-B0EF-8F8ABB2D9F08}" srcOrd="8" destOrd="0" presId="urn:microsoft.com/office/officeart/2008/layout/VerticalCurvedList"/>
    <dgm:cxn modelId="{BBF0BE3A-F9C4-417D-892C-70ABCE39AE96}" type="presParOf" srcId="{735B70C8-AA5C-40FA-B0EF-8F8ABB2D9F08}" destId="{8ADE9C4E-9F2B-40C8-9DE6-17267490579B}" srcOrd="0" destOrd="0" presId="urn:microsoft.com/office/officeart/2008/layout/VerticalCurvedList"/>
    <dgm:cxn modelId="{20FB3565-809F-4E85-85BD-4E512B87A7E0}" type="presParOf" srcId="{87086721-54C6-40C1-9CB6-C18C5E8E0CD7}" destId="{F1C06463-D4FF-4D5F-B631-3054D60B36CB}" srcOrd="9" destOrd="0" presId="urn:microsoft.com/office/officeart/2008/layout/VerticalCurvedList"/>
    <dgm:cxn modelId="{9507E77A-8A4B-420B-887A-B703F27BFE41}" type="presParOf" srcId="{87086721-54C6-40C1-9CB6-C18C5E8E0CD7}" destId="{3B8ABAEA-4FA8-4704-9702-8DF05D92E649}" srcOrd="10" destOrd="0" presId="urn:microsoft.com/office/officeart/2008/layout/VerticalCurvedList"/>
    <dgm:cxn modelId="{DE598A60-FD0D-4CB2-82C9-54EB9B2D9A6B}" type="presParOf" srcId="{3B8ABAEA-4FA8-4704-9702-8DF05D92E649}" destId="{39C9D47C-E26D-4756-AEEC-10BD5E7B3C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CD817-E13A-49B9-81E3-DF8BC5589F65}">
      <dsp:nvSpPr>
        <dsp:cNvPr id="0" name=""/>
        <dsp:cNvSpPr/>
      </dsp:nvSpPr>
      <dsp:spPr>
        <a:xfrm>
          <a:off x="3260368" y="2365150"/>
          <a:ext cx="2781383" cy="278138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err="1" smtClean="0"/>
            <a:t>Strategies</a:t>
          </a:r>
          <a:r>
            <a:rPr lang="pt-BR" sz="1800" b="0" kern="1200" dirty="0" smtClean="0"/>
            <a:t> </a:t>
          </a:r>
          <a:r>
            <a:rPr lang="pt-BR" sz="1800" b="0" kern="1200" dirty="0" err="1" smtClean="0"/>
            <a:t>to</a:t>
          </a:r>
          <a:r>
            <a:rPr lang="pt-BR" sz="1800" b="0" kern="1200" dirty="0" smtClean="0"/>
            <a:t> improve </a:t>
          </a:r>
          <a:r>
            <a:rPr lang="pt-BR" sz="1800" b="0" kern="1200" dirty="0" err="1" smtClean="0"/>
            <a:t>security</a:t>
          </a:r>
          <a:r>
            <a:rPr lang="pt-BR" sz="1800" b="0" kern="1200" dirty="0" smtClean="0"/>
            <a:t> in R&amp;E</a:t>
          </a:r>
          <a:endParaRPr lang="pt-BR" sz="1800" b="0" kern="1200" dirty="0"/>
        </a:p>
      </dsp:txBody>
      <dsp:txXfrm>
        <a:off x="3819550" y="3016676"/>
        <a:ext cx="1663019" cy="1429688"/>
      </dsp:txXfrm>
    </dsp:sp>
    <dsp:sp modelId="{CBE70327-6C06-40A2-94A8-1CFA74AAA328}">
      <dsp:nvSpPr>
        <dsp:cNvPr id="0" name=""/>
        <dsp:cNvSpPr/>
      </dsp:nvSpPr>
      <dsp:spPr>
        <a:xfrm>
          <a:off x="1507955" y="1643093"/>
          <a:ext cx="2291131" cy="21521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Common </a:t>
          </a:r>
          <a:r>
            <a:rPr lang="pt-BR" sz="1800" b="0" kern="1200" dirty="0" err="1" smtClean="0"/>
            <a:t>challenges</a:t>
          </a:r>
          <a:endParaRPr lang="pt-BR" sz="1800" b="0" kern="1200" dirty="0"/>
        </a:p>
      </dsp:txBody>
      <dsp:txXfrm>
        <a:off x="2069963" y="2188166"/>
        <a:ext cx="1167115" cy="1061956"/>
      </dsp:txXfrm>
    </dsp:sp>
    <dsp:sp modelId="{434A5EC4-DCEC-4220-B0ED-A74E4A2A06B2}">
      <dsp:nvSpPr>
        <dsp:cNvPr id="0" name=""/>
        <dsp:cNvSpPr/>
      </dsp:nvSpPr>
      <dsp:spPr>
        <a:xfrm rot="20700000">
          <a:off x="2765879" y="193909"/>
          <a:ext cx="2481885" cy="22185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err="1" smtClean="0">
              <a:solidFill>
                <a:schemeClr val="bg2"/>
              </a:solidFill>
            </a:rPr>
            <a:t>Experiences</a:t>
          </a:r>
          <a:endParaRPr lang="pt-BR" sz="2000" b="0" kern="1200" dirty="0">
            <a:solidFill>
              <a:schemeClr val="bg2"/>
            </a:solidFill>
          </a:endParaRPr>
        </a:p>
      </dsp:txBody>
      <dsp:txXfrm rot="-20700000">
        <a:off x="3325850" y="664873"/>
        <a:ext cx="1361943" cy="1276588"/>
      </dsp:txXfrm>
    </dsp:sp>
    <dsp:sp modelId="{F34EDB03-7D55-4648-9B7B-38A08F0B77E3}">
      <dsp:nvSpPr>
        <dsp:cNvPr id="0" name=""/>
        <dsp:cNvSpPr/>
      </dsp:nvSpPr>
      <dsp:spPr>
        <a:xfrm>
          <a:off x="3056085" y="1939970"/>
          <a:ext cx="3560170" cy="3560170"/>
        </a:xfrm>
        <a:prstGeom prst="circularArrow">
          <a:avLst>
            <a:gd name="adj1" fmla="val 4687"/>
            <a:gd name="adj2" fmla="val 299029"/>
            <a:gd name="adj3" fmla="val 2533522"/>
            <a:gd name="adj4" fmla="val 158243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A539E-E8CC-421D-9C67-3D5D67D53265}">
      <dsp:nvSpPr>
        <dsp:cNvPr id="0" name=""/>
        <dsp:cNvSpPr/>
      </dsp:nvSpPr>
      <dsp:spPr>
        <a:xfrm>
          <a:off x="1283870" y="1256455"/>
          <a:ext cx="2586686" cy="25866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0836-FB51-4F67-B642-50C5B374FB37}">
      <dsp:nvSpPr>
        <dsp:cNvPr id="0" name=""/>
        <dsp:cNvSpPr/>
      </dsp:nvSpPr>
      <dsp:spPr>
        <a:xfrm>
          <a:off x="2316650" y="-125634"/>
          <a:ext cx="2788968" cy="27889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8064-735C-4B1C-9312-498807BE9A28}">
      <dsp:nvSpPr>
        <dsp:cNvPr id="0" name=""/>
        <dsp:cNvSpPr/>
      </dsp:nvSpPr>
      <dsp:spPr>
        <a:xfrm rot="5400000">
          <a:off x="5898356" y="-2428860"/>
          <a:ext cx="884100" cy="59674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02 virtual SIG meetings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01 F2F SIG meeting @FIRSTCON</a:t>
          </a:r>
        </a:p>
      </dsp:txBody>
      <dsp:txXfrm rot="-5400000">
        <a:off x="3356686" y="155968"/>
        <a:ext cx="5924283" cy="797784"/>
      </dsp:txXfrm>
    </dsp:sp>
    <dsp:sp modelId="{045D716B-35D5-4AE0-AC52-2E22F0A7B7B1}">
      <dsp:nvSpPr>
        <dsp:cNvPr id="0" name=""/>
        <dsp:cNvSpPr/>
      </dsp:nvSpPr>
      <dsp:spPr>
        <a:xfrm>
          <a:off x="0" y="2297"/>
          <a:ext cx="3356686" cy="11051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/>
            <a:t>2018</a:t>
          </a:r>
        </a:p>
      </dsp:txBody>
      <dsp:txXfrm>
        <a:off x="53948" y="56245"/>
        <a:ext cx="3248790" cy="997230"/>
      </dsp:txXfrm>
    </dsp:sp>
    <dsp:sp modelId="{5215DC65-E880-4336-9C9B-84BBFA4B93A7}">
      <dsp:nvSpPr>
        <dsp:cNvPr id="0" name=""/>
        <dsp:cNvSpPr/>
      </dsp:nvSpPr>
      <dsp:spPr>
        <a:xfrm rot="5400000">
          <a:off x="5898356" y="-1268477"/>
          <a:ext cx="884100" cy="59674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01 F2F SIG meeting @FIRSTCON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01 F2F SIG Update @FIRSTCON </a:t>
          </a:r>
          <a:endParaRPr lang="en-GB" sz="2000" kern="1200" dirty="0"/>
        </a:p>
      </dsp:txBody>
      <dsp:txXfrm rot="-5400000">
        <a:off x="3356686" y="1316351"/>
        <a:ext cx="5924283" cy="797784"/>
      </dsp:txXfrm>
    </dsp:sp>
    <dsp:sp modelId="{E7D0C07E-C909-4C90-B291-E2C1A8CD0FBD}">
      <dsp:nvSpPr>
        <dsp:cNvPr id="0" name=""/>
        <dsp:cNvSpPr/>
      </dsp:nvSpPr>
      <dsp:spPr>
        <a:xfrm>
          <a:off x="0" y="1162680"/>
          <a:ext cx="3356686" cy="11051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/>
            <a:t>2019</a:t>
          </a:r>
        </a:p>
      </dsp:txBody>
      <dsp:txXfrm>
        <a:off x="53948" y="1216628"/>
        <a:ext cx="3248790" cy="997230"/>
      </dsp:txXfrm>
    </dsp:sp>
    <dsp:sp modelId="{7F6280FF-6638-4A66-B525-461CEB31C8C6}">
      <dsp:nvSpPr>
        <dsp:cNvPr id="0" name=""/>
        <dsp:cNvSpPr/>
      </dsp:nvSpPr>
      <dsp:spPr>
        <a:xfrm rot="5400000">
          <a:off x="5898356" y="-108095"/>
          <a:ext cx="884100" cy="59674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01 virtual SIG meeting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01 virtual SIG Update @</a:t>
          </a:r>
          <a:r>
            <a:rPr lang="en-GB" sz="2000" kern="1200" dirty="0" err="1" smtClean="0"/>
            <a:t>SIGUpdateWebinars</a:t>
          </a:r>
          <a:r>
            <a:rPr lang="en-GB" sz="2000" kern="1200" dirty="0" smtClean="0"/>
            <a:t> </a:t>
          </a:r>
          <a:endParaRPr lang="en-GB" sz="2000" kern="1200" dirty="0"/>
        </a:p>
      </dsp:txBody>
      <dsp:txXfrm rot="-5400000">
        <a:off x="3356686" y="2476733"/>
        <a:ext cx="5924283" cy="797784"/>
      </dsp:txXfrm>
    </dsp:sp>
    <dsp:sp modelId="{FA51A3F0-E28D-49A5-8E41-658A67B0B821}">
      <dsp:nvSpPr>
        <dsp:cNvPr id="0" name=""/>
        <dsp:cNvSpPr/>
      </dsp:nvSpPr>
      <dsp:spPr>
        <a:xfrm>
          <a:off x="0" y="2323062"/>
          <a:ext cx="3356686" cy="11051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/>
            <a:t>2020</a:t>
          </a:r>
        </a:p>
      </dsp:txBody>
      <dsp:txXfrm>
        <a:off x="53948" y="2377010"/>
        <a:ext cx="3248790" cy="997230"/>
      </dsp:txXfrm>
    </dsp:sp>
    <dsp:sp modelId="{B47F1704-8AA7-4990-A506-3434D412D4ED}">
      <dsp:nvSpPr>
        <dsp:cNvPr id="0" name=""/>
        <dsp:cNvSpPr/>
      </dsp:nvSpPr>
      <dsp:spPr>
        <a:xfrm rot="5400000">
          <a:off x="5898356" y="1052287"/>
          <a:ext cx="884100" cy="596744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01 virtual SIG meeting (February)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accent2">
                  <a:lumMod val="75000"/>
                </a:schemeClr>
              </a:solidFill>
            </a:rPr>
            <a:t>01 virtual SIG Update @</a:t>
          </a:r>
          <a:r>
            <a:rPr lang="en-GB" sz="2000" kern="1200" dirty="0" err="1" smtClean="0">
              <a:solidFill>
                <a:schemeClr val="accent2">
                  <a:lumMod val="75000"/>
                </a:schemeClr>
              </a:solidFill>
            </a:rPr>
            <a:t>SIGUpdateWebinars</a:t>
          </a:r>
          <a:r>
            <a:rPr lang="en-GB" sz="2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GB" sz="20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02 virtual SIG meetings (planned)</a:t>
          </a:r>
          <a:endParaRPr lang="en-GB" sz="2000" kern="1200" dirty="0">
            <a:solidFill>
              <a:schemeClr val="tx1"/>
            </a:solidFill>
          </a:endParaRPr>
        </a:p>
      </dsp:txBody>
      <dsp:txXfrm rot="-5400000">
        <a:off x="3356686" y="3637115"/>
        <a:ext cx="5924283" cy="797784"/>
      </dsp:txXfrm>
    </dsp:sp>
    <dsp:sp modelId="{E7583126-F33B-4B9F-88E4-A0483F4106F1}">
      <dsp:nvSpPr>
        <dsp:cNvPr id="0" name=""/>
        <dsp:cNvSpPr/>
      </dsp:nvSpPr>
      <dsp:spPr>
        <a:xfrm>
          <a:off x="0" y="3483445"/>
          <a:ext cx="3356686" cy="11051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 smtClean="0"/>
            <a:t>2021</a:t>
          </a:r>
          <a:endParaRPr lang="en-GB" sz="5600" kern="1200" dirty="0"/>
        </a:p>
      </dsp:txBody>
      <dsp:txXfrm>
        <a:off x="53948" y="3537393"/>
        <a:ext cx="3248790" cy="997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0FE80-682C-41FB-A2BD-3485F732ABE1}">
      <dsp:nvSpPr>
        <dsp:cNvPr id="0" name=""/>
        <dsp:cNvSpPr/>
      </dsp:nvSpPr>
      <dsp:spPr>
        <a:xfrm>
          <a:off x="1974027" y="1987"/>
          <a:ext cx="2945091" cy="68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SIG </a:t>
          </a:r>
          <a:r>
            <a:rPr lang="pt-BR" sz="2400" kern="1200" dirty="0" err="1" smtClean="0"/>
            <a:t>should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focus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on</a:t>
          </a:r>
          <a:r>
            <a:rPr lang="pt-BR" sz="2400" kern="1200" dirty="0" smtClean="0"/>
            <a:t>:</a:t>
          </a:r>
          <a:endParaRPr lang="pt-BR" sz="2400" kern="1200" dirty="0"/>
        </a:p>
      </dsp:txBody>
      <dsp:txXfrm>
        <a:off x="1994160" y="22120"/>
        <a:ext cx="2904825" cy="647129"/>
      </dsp:txXfrm>
    </dsp:sp>
    <dsp:sp modelId="{476236AB-1BEE-47B9-AB96-2F7C2AEDD03B}">
      <dsp:nvSpPr>
        <dsp:cNvPr id="0" name=""/>
        <dsp:cNvSpPr/>
      </dsp:nvSpPr>
      <dsp:spPr>
        <a:xfrm>
          <a:off x="2268536" y="689382"/>
          <a:ext cx="294509" cy="51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46"/>
              </a:lnTo>
              <a:lnTo>
                <a:pt x="294509" y="515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02C5-E8A1-4BB6-962D-F05D718E0FC9}">
      <dsp:nvSpPr>
        <dsp:cNvPr id="0" name=""/>
        <dsp:cNvSpPr/>
      </dsp:nvSpPr>
      <dsp:spPr>
        <a:xfrm>
          <a:off x="2563045" y="861231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Cyber threat intelligence</a:t>
          </a:r>
          <a:endParaRPr lang="en-GB" sz="2000" kern="1200" dirty="0"/>
        </a:p>
      </dsp:txBody>
      <dsp:txXfrm>
        <a:off x="2583178" y="881364"/>
        <a:ext cx="3298386" cy="647129"/>
      </dsp:txXfrm>
    </dsp:sp>
    <dsp:sp modelId="{22DAB305-D19A-485A-AFD9-B3E5092D5303}">
      <dsp:nvSpPr>
        <dsp:cNvPr id="0" name=""/>
        <dsp:cNvSpPr/>
      </dsp:nvSpPr>
      <dsp:spPr>
        <a:xfrm>
          <a:off x="2268536" y="689382"/>
          <a:ext cx="294509" cy="137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791"/>
              </a:lnTo>
              <a:lnTo>
                <a:pt x="294509" y="137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C23B4-4CD9-4BCA-822A-804C2B67B123}">
      <dsp:nvSpPr>
        <dsp:cNvPr id="0" name=""/>
        <dsp:cNvSpPr/>
      </dsp:nvSpPr>
      <dsp:spPr>
        <a:xfrm>
          <a:off x="2563045" y="1720476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Academic CSIRTs/SOCs</a:t>
          </a:r>
          <a:endParaRPr lang="en-GB" sz="2000" kern="1200" dirty="0"/>
        </a:p>
      </dsp:txBody>
      <dsp:txXfrm>
        <a:off x="2583178" y="1740609"/>
        <a:ext cx="3298386" cy="647129"/>
      </dsp:txXfrm>
    </dsp:sp>
    <dsp:sp modelId="{5D033A18-DA56-45C7-A4EB-B3A3CD5F7509}">
      <dsp:nvSpPr>
        <dsp:cNvPr id="0" name=""/>
        <dsp:cNvSpPr/>
      </dsp:nvSpPr>
      <dsp:spPr>
        <a:xfrm>
          <a:off x="2268536" y="689382"/>
          <a:ext cx="294509" cy="223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035"/>
              </a:lnTo>
              <a:lnTo>
                <a:pt x="294509" y="2234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59717-C584-4E26-92EF-3ABF74988E7D}">
      <dsp:nvSpPr>
        <dsp:cNvPr id="0" name=""/>
        <dsp:cNvSpPr/>
      </dsp:nvSpPr>
      <dsp:spPr>
        <a:xfrm>
          <a:off x="2563045" y="2579720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Cooperation with other similar regional and global initiatives</a:t>
          </a:r>
          <a:endParaRPr lang="en-GB" sz="2000" kern="1200" dirty="0"/>
        </a:p>
      </dsp:txBody>
      <dsp:txXfrm>
        <a:off x="2583178" y="2599853"/>
        <a:ext cx="3298386" cy="647129"/>
      </dsp:txXfrm>
    </dsp:sp>
    <dsp:sp modelId="{8A22A61A-E2EE-4158-A3E4-F528A4AFFE94}">
      <dsp:nvSpPr>
        <dsp:cNvPr id="0" name=""/>
        <dsp:cNvSpPr/>
      </dsp:nvSpPr>
      <dsp:spPr>
        <a:xfrm>
          <a:off x="2268536" y="689382"/>
          <a:ext cx="294509" cy="309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279"/>
              </a:lnTo>
              <a:lnTo>
                <a:pt x="294509" y="3093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77C72-7451-4BE4-B441-3A2C7CC5FA91}">
      <dsp:nvSpPr>
        <dsp:cNvPr id="0" name=""/>
        <dsp:cNvSpPr/>
      </dsp:nvSpPr>
      <dsp:spPr>
        <a:xfrm>
          <a:off x="2563045" y="3438964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Training and awareness</a:t>
          </a:r>
          <a:endParaRPr lang="en-GB" sz="2000" kern="1200" dirty="0"/>
        </a:p>
      </dsp:txBody>
      <dsp:txXfrm>
        <a:off x="2583178" y="3459097"/>
        <a:ext cx="3298386" cy="647129"/>
      </dsp:txXfrm>
    </dsp:sp>
    <dsp:sp modelId="{AF892F57-72DE-47D1-83A3-CE569CCEFFCC}">
      <dsp:nvSpPr>
        <dsp:cNvPr id="0" name=""/>
        <dsp:cNvSpPr/>
      </dsp:nvSpPr>
      <dsp:spPr>
        <a:xfrm>
          <a:off x="2268536" y="689382"/>
          <a:ext cx="294509" cy="3952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524"/>
              </a:lnTo>
              <a:lnTo>
                <a:pt x="294509" y="3952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0FDBF-C8CA-4552-B184-27DB20B5D758}">
      <dsp:nvSpPr>
        <dsp:cNvPr id="0" name=""/>
        <dsp:cNvSpPr/>
      </dsp:nvSpPr>
      <dsp:spPr>
        <a:xfrm>
          <a:off x="2563045" y="4298209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err="1" smtClean="0"/>
            <a:t>Incident</a:t>
          </a:r>
          <a:r>
            <a:rPr lang="pt-BR" sz="2100" kern="1200" dirty="0" smtClean="0"/>
            <a:t> response </a:t>
          </a:r>
          <a:r>
            <a:rPr lang="pt-BR" sz="2100" kern="1200" dirty="0" err="1" smtClean="0"/>
            <a:t>coordination</a:t>
          </a:r>
          <a:endParaRPr lang="en-GB" sz="2100" kern="1200" dirty="0"/>
        </a:p>
      </dsp:txBody>
      <dsp:txXfrm>
        <a:off x="2583178" y="4318342"/>
        <a:ext cx="3298386" cy="647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0FE80-682C-41FB-A2BD-3485F732ABE1}">
      <dsp:nvSpPr>
        <dsp:cNvPr id="0" name=""/>
        <dsp:cNvSpPr/>
      </dsp:nvSpPr>
      <dsp:spPr>
        <a:xfrm>
          <a:off x="1974027" y="1987"/>
          <a:ext cx="2945091" cy="68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SIG </a:t>
          </a:r>
          <a:r>
            <a:rPr lang="pt-BR" sz="2400" kern="1200" dirty="0" err="1" smtClean="0"/>
            <a:t>should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focus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on</a:t>
          </a:r>
          <a:r>
            <a:rPr lang="pt-BR" sz="2400" kern="1200" dirty="0" smtClean="0"/>
            <a:t>:</a:t>
          </a:r>
          <a:endParaRPr lang="pt-BR" sz="2400" kern="1200" dirty="0"/>
        </a:p>
      </dsp:txBody>
      <dsp:txXfrm>
        <a:off x="1994160" y="22120"/>
        <a:ext cx="2904825" cy="647129"/>
      </dsp:txXfrm>
    </dsp:sp>
    <dsp:sp modelId="{476236AB-1BEE-47B9-AB96-2F7C2AEDD03B}">
      <dsp:nvSpPr>
        <dsp:cNvPr id="0" name=""/>
        <dsp:cNvSpPr/>
      </dsp:nvSpPr>
      <dsp:spPr>
        <a:xfrm>
          <a:off x="2268536" y="689382"/>
          <a:ext cx="294509" cy="51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46"/>
              </a:lnTo>
              <a:lnTo>
                <a:pt x="294509" y="515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02C5-E8A1-4BB6-962D-F05D718E0FC9}">
      <dsp:nvSpPr>
        <dsp:cNvPr id="0" name=""/>
        <dsp:cNvSpPr/>
      </dsp:nvSpPr>
      <dsp:spPr>
        <a:xfrm>
          <a:off x="2563045" y="861231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Cyber threat intelligence</a:t>
          </a:r>
          <a:endParaRPr lang="en-GB" sz="2000" kern="1200" dirty="0"/>
        </a:p>
      </dsp:txBody>
      <dsp:txXfrm>
        <a:off x="2583178" y="881364"/>
        <a:ext cx="3298386" cy="647129"/>
      </dsp:txXfrm>
    </dsp:sp>
    <dsp:sp modelId="{22DAB305-D19A-485A-AFD9-B3E5092D5303}">
      <dsp:nvSpPr>
        <dsp:cNvPr id="0" name=""/>
        <dsp:cNvSpPr/>
      </dsp:nvSpPr>
      <dsp:spPr>
        <a:xfrm>
          <a:off x="2268536" y="689382"/>
          <a:ext cx="294509" cy="137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791"/>
              </a:lnTo>
              <a:lnTo>
                <a:pt x="294509" y="137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C23B4-4CD9-4BCA-822A-804C2B67B123}">
      <dsp:nvSpPr>
        <dsp:cNvPr id="0" name=""/>
        <dsp:cNvSpPr/>
      </dsp:nvSpPr>
      <dsp:spPr>
        <a:xfrm>
          <a:off x="2563045" y="1720476"/>
          <a:ext cx="3338652" cy="687395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Academic CSIRTs/SOCs</a:t>
          </a:r>
          <a:endParaRPr lang="en-GB" sz="2000" kern="1200" dirty="0"/>
        </a:p>
      </dsp:txBody>
      <dsp:txXfrm>
        <a:off x="2583178" y="1740609"/>
        <a:ext cx="3298386" cy="647129"/>
      </dsp:txXfrm>
    </dsp:sp>
    <dsp:sp modelId="{5D033A18-DA56-45C7-A4EB-B3A3CD5F7509}">
      <dsp:nvSpPr>
        <dsp:cNvPr id="0" name=""/>
        <dsp:cNvSpPr/>
      </dsp:nvSpPr>
      <dsp:spPr>
        <a:xfrm>
          <a:off x="2268536" y="689382"/>
          <a:ext cx="294509" cy="223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035"/>
              </a:lnTo>
              <a:lnTo>
                <a:pt x="294509" y="2234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59717-C584-4E26-92EF-3ABF74988E7D}">
      <dsp:nvSpPr>
        <dsp:cNvPr id="0" name=""/>
        <dsp:cNvSpPr/>
      </dsp:nvSpPr>
      <dsp:spPr>
        <a:xfrm>
          <a:off x="2563045" y="2579720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Cooperation with other similar regional and global initiatives</a:t>
          </a:r>
          <a:endParaRPr lang="en-GB" sz="2000" kern="1200" dirty="0"/>
        </a:p>
      </dsp:txBody>
      <dsp:txXfrm>
        <a:off x="2583178" y="2599853"/>
        <a:ext cx="3298386" cy="647129"/>
      </dsp:txXfrm>
    </dsp:sp>
    <dsp:sp modelId="{8A22A61A-E2EE-4158-A3E4-F528A4AFFE94}">
      <dsp:nvSpPr>
        <dsp:cNvPr id="0" name=""/>
        <dsp:cNvSpPr/>
      </dsp:nvSpPr>
      <dsp:spPr>
        <a:xfrm>
          <a:off x="2268536" y="689382"/>
          <a:ext cx="294509" cy="309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279"/>
              </a:lnTo>
              <a:lnTo>
                <a:pt x="294509" y="3093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77C72-7451-4BE4-B441-3A2C7CC5FA91}">
      <dsp:nvSpPr>
        <dsp:cNvPr id="0" name=""/>
        <dsp:cNvSpPr/>
      </dsp:nvSpPr>
      <dsp:spPr>
        <a:xfrm>
          <a:off x="2563045" y="3438964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Training and awareness</a:t>
          </a:r>
          <a:endParaRPr lang="en-GB" sz="2000" kern="1200" dirty="0"/>
        </a:p>
      </dsp:txBody>
      <dsp:txXfrm>
        <a:off x="2583178" y="3459097"/>
        <a:ext cx="3298386" cy="647129"/>
      </dsp:txXfrm>
    </dsp:sp>
    <dsp:sp modelId="{AF892F57-72DE-47D1-83A3-CE569CCEFFCC}">
      <dsp:nvSpPr>
        <dsp:cNvPr id="0" name=""/>
        <dsp:cNvSpPr/>
      </dsp:nvSpPr>
      <dsp:spPr>
        <a:xfrm>
          <a:off x="2268536" y="689382"/>
          <a:ext cx="294509" cy="3952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524"/>
              </a:lnTo>
              <a:lnTo>
                <a:pt x="294509" y="3952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0FDBF-C8CA-4552-B184-27DB20B5D758}">
      <dsp:nvSpPr>
        <dsp:cNvPr id="0" name=""/>
        <dsp:cNvSpPr/>
      </dsp:nvSpPr>
      <dsp:spPr>
        <a:xfrm>
          <a:off x="2563045" y="4298209"/>
          <a:ext cx="3338652" cy="687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err="1" smtClean="0"/>
            <a:t>Incident</a:t>
          </a:r>
          <a:r>
            <a:rPr lang="pt-BR" sz="2100" kern="1200" dirty="0" smtClean="0"/>
            <a:t> response </a:t>
          </a:r>
          <a:r>
            <a:rPr lang="pt-BR" sz="2100" kern="1200" dirty="0" err="1" smtClean="0"/>
            <a:t>coordination</a:t>
          </a:r>
          <a:endParaRPr lang="en-GB" sz="2100" kern="1200" dirty="0"/>
        </a:p>
      </dsp:txBody>
      <dsp:txXfrm>
        <a:off x="2583178" y="4318342"/>
        <a:ext cx="3298386" cy="647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36D0-A0AD-47EC-A3FD-B70CA2880B81}">
      <dsp:nvSpPr>
        <dsp:cNvPr id="0" name=""/>
        <dsp:cNvSpPr/>
      </dsp:nvSpPr>
      <dsp:spPr>
        <a:xfrm>
          <a:off x="-3020738" y="-465179"/>
          <a:ext cx="3603496" cy="3603496"/>
        </a:xfrm>
        <a:prstGeom prst="blockArc">
          <a:avLst>
            <a:gd name="adj1" fmla="val 18900000"/>
            <a:gd name="adj2" fmla="val 2700000"/>
            <a:gd name="adj3" fmla="val 599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BF2B4-8123-4F0F-919F-B6A61EBB672F}">
      <dsp:nvSpPr>
        <dsp:cNvPr id="0" name=""/>
        <dsp:cNvSpPr/>
      </dsp:nvSpPr>
      <dsp:spPr>
        <a:xfrm>
          <a:off x="256014" y="167017"/>
          <a:ext cx="4844996" cy="3342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3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Description</a:t>
          </a:r>
          <a:endParaRPr lang="pt-BR" sz="1700" kern="1200" dirty="0"/>
        </a:p>
      </dsp:txBody>
      <dsp:txXfrm>
        <a:off x="256014" y="167017"/>
        <a:ext cx="4844996" cy="334249"/>
      </dsp:txXfrm>
    </dsp:sp>
    <dsp:sp modelId="{8E2E8AE0-BE8C-4A96-825A-03545FC236D2}">
      <dsp:nvSpPr>
        <dsp:cNvPr id="0" name=""/>
        <dsp:cNvSpPr/>
      </dsp:nvSpPr>
      <dsp:spPr>
        <a:xfrm>
          <a:off x="47108" y="125236"/>
          <a:ext cx="417811" cy="41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6E07B-DB1C-49D0-B7EB-5D440E8B8408}">
      <dsp:nvSpPr>
        <dsp:cNvPr id="0" name=""/>
        <dsp:cNvSpPr/>
      </dsp:nvSpPr>
      <dsp:spPr>
        <a:xfrm>
          <a:off x="495527" y="668230"/>
          <a:ext cx="4605483" cy="3342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3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Scope</a:t>
          </a:r>
          <a:endParaRPr lang="pt-BR" sz="1700" kern="1200" dirty="0"/>
        </a:p>
      </dsp:txBody>
      <dsp:txXfrm>
        <a:off x="495527" y="668230"/>
        <a:ext cx="4605483" cy="334249"/>
      </dsp:txXfrm>
    </dsp:sp>
    <dsp:sp modelId="{91A857C6-D8D8-4047-A0A0-A305A93D8DBC}">
      <dsp:nvSpPr>
        <dsp:cNvPr id="0" name=""/>
        <dsp:cNvSpPr/>
      </dsp:nvSpPr>
      <dsp:spPr>
        <a:xfrm>
          <a:off x="286621" y="626449"/>
          <a:ext cx="417811" cy="41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0E31E-C90F-419A-B351-5568A9DEA892}">
      <dsp:nvSpPr>
        <dsp:cNvPr id="0" name=""/>
        <dsp:cNvSpPr/>
      </dsp:nvSpPr>
      <dsp:spPr>
        <a:xfrm>
          <a:off x="569038" y="1169443"/>
          <a:ext cx="4531972" cy="3342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3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Goals</a:t>
          </a:r>
          <a:r>
            <a:rPr lang="pt-BR" sz="1700" kern="1200" dirty="0" smtClean="0"/>
            <a:t>/</a:t>
          </a:r>
          <a:r>
            <a:rPr lang="pt-BR" sz="1700" kern="1200" dirty="0" err="1" smtClean="0"/>
            <a:t>objectives</a:t>
          </a:r>
          <a:endParaRPr lang="pt-BR" sz="1700" kern="1200" dirty="0"/>
        </a:p>
      </dsp:txBody>
      <dsp:txXfrm>
        <a:off x="569038" y="1169443"/>
        <a:ext cx="4531972" cy="334249"/>
      </dsp:txXfrm>
    </dsp:sp>
    <dsp:sp modelId="{29843D20-0617-4B9E-88AE-20D31E1B761B}">
      <dsp:nvSpPr>
        <dsp:cNvPr id="0" name=""/>
        <dsp:cNvSpPr/>
      </dsp:nvSpPr>
      <dsp:spPr>
        <a:xfrm>
          <a:off x="360132" y="1127662"/>
          <a:ext cx="417811" cy="41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56484-1E45-4F05-ADBA-0F8E5584BDBD}">
      <dsp:nvSpPr>
        <dsp:cNvPr id="0" name=""/>
        <dsp:cNvSpPr/>
      </dsp:nvSpPr>
      <dsp:spPr>
        <a:xfrm>
          <a:off x="495527" y="1670657"/>
          <a:ext cx="4605483" cy="3342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3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Deliverables</a:t>
          </a:r>
          <a:endParaRPr lang="pt-BR" sz="1700" kern="1200" dirty="0"/>
        </a:p>
      </dsp:txBody>
      <dsp:txXfrm>
        <a:off x="495527" y="1670657"/>
        <a:ext cx="4605483" cy="334249"/>
      </dsp:txXfrm>
    </dsp:sp>
    <dsp:sp modelId="{8ADE9C4E-9F2B-40C8-9DE6-17267490579B}">
      <dsp:nvSpPr>
        <dsp:cNvPr id="0" name=""/>
        <dsp:cNvSpPr/>
      </dsp:nvSpPr>
      <dsp:spPr>
        <a:xfrm>
          <a:off x="286621" y="1628876"/>
          <a:ext cx="417811" cy="41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06463-D4FF-4D5F-B631-3054D60B36CB}">
      <dsp:nvSpPr>
        <dsp:cNvPr id="0" name=""/>
        <dsp:cNvSpPr/>
      </dsp:nvSpPr>
      <dsp:spPr>
        <a:xfrm>
          <a:off x="256014" y="2171870"/>
          <a:ext cx="4844996" cy="3342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3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Timeline</a:t>
          </a:r>
          <a:endParaRPr lang="pt-BR" sz="1700" kern="1200" dirty="0"/>
        </a:p>
      </dsp:txBody>
      <dsp:txXfrm>
        <a:off x="256014" y="2171870"/>
        <a:ext cx="4844996" cy="334249"/>
      </dsp:txXfrm>
    </dsp:sp>
    <dsp:sp modelId="{39C9D47C-E26D-4756-AEEC-10BD5E7B3C8E}">
      <dsp:nvSpPr>
        <dsp:cNvPr id="0" name=""/>
        <dsp:cNvSpPr/>
      </dsp:nvSpPr>
      <dsp:spPr>
        <a:xfrm>
          <a:off x="47108" y="2130089"/>
          <a:ext cx="417811" cy="417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4119-E9EB-45D6-9266-A97701254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4" y="2082248"/>
            <a:ext cx="8617224" cy="2986708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71FB-7E30-4263-B8A2-894379BA9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4" y="5188227"/>
            <a:ext cx="6142381" cy="130202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5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DF7F-D410-4D56-A245-116D57C6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8EC0-AAE6-45C8-8B6E-D7246AEE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D526-92AC-42CC-B0A6-0A2048A0A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156-D5B1-4844-90E3-DF06A5B1519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1DC0-D116-458D-A6E8-754BA399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35"/>
            <a:ext cx="10515600" cy="14839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EEEF-846C-4005-888C-652FFF47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8E7E-8892-4914-9354-E9A8F596A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156-D5B1-4844-90E3-DF06A5B1519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6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B41FE-95A6-4851-AC0F-91FC4B09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35"/>
            <a:ext cx="10515600" cy="148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9EC32-6D23-42A5-BF64-92E7AE07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7597E-7654-453B-8C17-64AD67A43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461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DECA156-D5B1-4844-90E3-DF06A5B1519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ademicsec-chairs@lists.firs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F917-9220-47CD-80DB-0D742E7CE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 Security SIG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66907-FA4D-4346-8E00-8F819568F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dirty="0"/>
              <a:t>Liliana (Nina) Solha  (</a:t>
            </a:r>
            <a:r>
              <a:rPr lang="en-GB" b="0" dirty="0" smtClean="0"/>
              <a:t>RNP, Brazil)</a:t>
            </a:r>
            <a:endParaRPr lang="en-GB" b="0" dirty="0"/>
          </a:p>
          <a:p>
            <a:r>
              <a:rPr lang="en-GB" b="0" dirty="0" smtClean="0"/>
              <a:t>Roderick </a:t>
            </a:r>
            <a:r>
              <a:rPr lang="en-GB" b="0" dirty="0" err="1" smtClean="0"/>
              <a:t>Mooi</a:t>
            </a:r>
            <a:r>
              <a:rPr lang="en-GB" b="0" dirty="0" smtClean="0"/>
              <a:t> (</a:t>
            </a:r>
            <a:r>
              <a:rPr lang="en-GB" b="0" dirty="0" err="1" smtClean="0"/>
              <a:t>SANReN</a:t>
            </a:r>
            <a:r>
              <a:rPr lang="en-GB" b="0" dirty="0" smtClean="0"/>
              <a:t>, South Africa)</a:t>
            </a:r>
            <a:endParaRPr lang="en-GB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61"/>
            <a:ext cx="10515600" cy="1092063"/>
          </a:xfrm>
        </p:spPr>
        <p:txBody>
          <a:bodyPr/>
          <a:lstStyle/>
          <a:p>
            <a:r>
              <a:rPr lang="en-US" dirty="0"/>
              <a:t>Academic Security SIG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C57CE-9D2B-BE4F-8EB3-F2644FFE4F63}"/>
              </a:ext>
            </a:extLst>
          </p:cNvPr>
          <p:cNvSpPr txBox="1"/>
          <p:nvPr/>
        </p:nvSpPr>
        <p:spPr>
          <a:xfrm>
            <a:off x="838200" y="1297337"/>
            <a:ext cx="4664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platform for collaboration of Academic </a:t>
            </a:r>
            <a:r>
              <a:rPr lang="pt-BR" sz="2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NL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ecurity </a:t>
            </a:r>
            <a:r>
              <a:rPr lang="en-NL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response teams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4715162"/>
              </p:ext>
            </p:extLst>
          </p:nvPr>
        </p:nvGraphicFramePr>
        <p:xfrm>
          <a:off x="5502442" y="1113215"/>
          <a:ext cx="7026442" cy="50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838200" y="3455612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 smtClean="0"/>
              <a:t>Primary target </a:t>
            </a:r>
            <a:r>
              <a:rPr lang="en-US" sz="2600" b="1" dirty="0"/>
              <a:t>public</a:t>
            </a:r>
            <a:r>
              <a:rPr lang="en-US" sz="2600" b="1" dirty="0" smtClean="0"/>
              <a:t>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NREN &amp; University CSIRTs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 &amp; Education CSIRTs in </a:t>
            </a:r>
            <a:r>
              <a:rPr lang="en-US" sz="2400" dirty="0" smtClean="0"/>
              <a:t>general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38200" y="479134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 smtClean="0"/>
              <a:t>Resources: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SIG mailing list (57 subscribers)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 page @FIRST </a:t>
            </a:r>
            <a:r>
              <a:rPr lang="en-US" sz="2400" dirty="0" smtClean="0"/>
              <a:t>Portal (members-only)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SIG meetings (FIRST Zoom </a:t>
            </a:r>
            <a:r>
              <a:rPr lang="en-US" sz="2400" dirty="0" err="1" smtClean="0"/>
              <a:t>plataform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87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7122"/>
            <a:ext cx="10515600" cy="1483954"/>
          </a:xfrm>
        </p:spPr>
        <p:txBody>
          <a:bodyPr/>
          <a:lstStyle/>
          <a:p>
            <a:r>
              <a:rPr lang="en-US" dirty="0"/>
              <a:t>Academic Security SIG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2" y="1611598"/>
            <a:ext cx="5527195" cy="44770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12" y="3039278"/>
            <a:ext cx="6439988" cy="3386303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C76C57CE-9D2B-BE4F-8EB3-F2644FFE4F63}"/>
              </a:ext>
            </a:extLst>
          </p:cNvPr>
          <p:cNvSpPr txBox="1"/>
          <p:nvPr/>
        </p:nvSpPr>
        <p:spPr>
          <a:xfrm>
            <a:off x="838200" y="1086777"/>
            <a:ext cx="953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7960"/>
            <a:ext cx="10515600" cy="1483954"/>
          </a:xfrm>
        </p:spPr>
        <p:txBody>
          <a:bodyPr/>
          <a:lstStyle/>
          <a:p>
            <a:r>
              <a:rPr lang="en-US" dirty="0"/>
              <a:t>Academic Security SIG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C57CE-9D2B-BE4F-8EB3-F2644FFE4F63}"/>
              </a:ext>
            </a:extLst>
          </p:cNvPr>
          <p:cNvSpPr txBox="1"/>
          <p:nvPr/>
        </p:nvSpPr>
        <p:spPr>
          <a:xfrm>
            <a:off x="838200" y="1025939"/>
            <a:ext cx="953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SIG in 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94123883"/>
              </p:ext>
            </p:extLst>
          </p:nvPr>
        </p:nvGraphicFramePr>
        <p:xfrm>
          <a:off x="1633682" y="1490634"/>
          <a:ext cx="9324128" cy="459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31" y="-191415"/>
            <a:ext cx="10515600" cy="1483954"/>
          </a:xfrm>
        </p:spPr>
        <p:txBody>
          <a:bodyPr/>
          <a:lstStyle/>
          <a:p>
            <a:r>
              <a:rPr lang="en-US" dirty="0" smtClean="0"/>
              <a:t>2021: New SIG Working Groups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C731D-162E-C74E-B16B-9D776802DC93}"/>
              </a:ext>
            </a:extLst>
          </p:cNvPr>
          <p:cNvSpPr txBox="1"/>
          <p:nvPr/>
        </p:nvSpPr>
        <p:spPr>
          <a:xfrm>
            <a:off x="605631" y="1231772"/>
            <a:ext cx="614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select up to 5 (five) initiatives you would like the SIG to focus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on.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1548121"/>
              </p:ext>
            </p:extLst>
          </p:nvPr>
        </p:nvGraphicFramePr>
        <p:xfrm>
          <a:off x="4795245" y="1136469"/>
          <a:ext cx="7875726" cy="498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10733208" y="2034859"/>
            <a:ext cx="1250246" cy="585564"/>
          </a:xfrm>
          <a:prstGeom prst="ellipse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85,71%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6" name="Espaço Reservado para Conteúdo 1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10" y="2034859"/>
            <a:ext cx="5362683" cy="4351338"/>
          </a:xfrm>
        </p:spPr>
      </p:pic>
      <p:sp>
        <p:nvSpPr>
          <p:cNvPr id="17" name="Elipse 16"/>
          <p:cNvSpPr/>
          <p:nvPr/>
        </p:nvSpPr>
        <p:spPr>
          <a:xfrm>
            <a:off x="10733208" y="3756892"/>
            <a:ext cx="1250246" cy="585564"/>
          </a:xfrm>
          <a:prstGeom prst="ellipse">
            <a:avLst/>
          </a:prstGeom>
          <a:solidFill>
            <a:srgbClr val="69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71,43%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0733208" y="2933249"/>
            <a:ext cx="1250246" cy="585564"/>
          </a:xfrm>
          <a:prstGeom prst="ellipse">
            <a:avLst/>
          </a:prstGeom>
          <a:solidFill>
            <a:srgbClr val="663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85,71%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0733208" y="5409738"/>
            <a:ext cx="1250246" cy="5855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5</a:t>
            </a:r>
            <a:r>
              <a:rPr lang="pt-BR" b="1" dirty="0" smtClean="0">
                <a:solidFill>
                  <a:schemeClr val="bg1"/>
                </a:solidFill>
              </a:rPr>
              <a:t>7,14</a:t>
            </a:r>
            <a:r>
              <a:rPr lang="pt-BR" b="1" dirty="0" smtClean="0">
                <a:solidFill>
                  <a:schemeClr val="bg1"/>
                </a:solidFill>
              </a:rPr>
              <a:t>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733208" y="4580535"/>
            <a:ext cx="1250246" cy="5855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64,29%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Top 5 dos troféus de ouro no pódio | Vetor Premium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11" y="327338"/>
            <a:ext cx="1227599" cy="13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31" y="-191415"/>
            <a:ext cx="10515600" cy="1483954"/>
          </a:xfrm>
        </p:spPr>
        <p:txBody>
          <a:bodyPr/>
          <a:lstStyle/>
          <a:p>
            <a:r>
              <a:rPr lang="en-US" dirty="0" smtClean="0"/>
              <a:t>2021: New SIG Working Groups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C731D-162E-C74E-B16B-9D776802DC93}"/>
              </a:ext>
            </a:extLst>
          </p:cNvPr>
          <p:cNvSpPr txBox="1"/>
          <p:nvPr/>
        </p:nvSpPr>
        <p:spPr>
          <a:xfrm>
            <a:off x="605631" y="1231772"/>
            <a:ext cx="614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select up to 5 (five) initiatives you would like the SIG to focus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on.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0167152"/>
              </p:ext>
            </p:extLst>
          </p:nvPr>
        </p:nvGraphicFramePr>
        <p:xfrm>
          <a:off x="4795245" y="1136469"/>
          <a:ext cx="7875726" cy="498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10733208" y="2034859"/>
            <a:ext cx="1250246" cy="585564"/>
          </a:xfrm>
          <a:prstGeom prst="ellipse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85,71%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6" name="Espaço Reservado para Conteúdo 1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10" y="2034859"/>
            <a:ext cx="5362683" cy="4351338"/>
          </a:xfrm>
        </p:spPr>
      </p:pic>
      <p:sp>
        <p:nvSpPr>
          <p:cNvPr id="17" name="Elipse 16"/>
          <p:cNvSpPr/>
          <p:nvPr/>
        </p:nvSpPr>
        <p:spPr>
          <a:xfrm>
            <a:off x="10733208" y="3756892"/>
            <a:ext cx="1250246" cy="585564"/>
          </a:xfrm>
          <a:prstGeom prst="ellipse">
            <a:avLst/>
          </a:prstGeom>
          <a:solidFill>
            <a:srgbClr val="69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71,43%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0733208" y="2933249"/>
            <a:ext cx="1250246" cy="585564"/>
          </a:xfrm>
          <a:prstGeom prst="ellipse">
            <a:avLst/>
          </a:prstGeom>
          <a:solidFill>
            <a:srgbClr val="663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85,71%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0733208" y="5409738"/>
            <a:ext cx="1250246" cy="5855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5</a:t>
            </a:r>
            <a:r>
              <a:rPr lang="pt-BR" b="1" dirty="0" smtClean="0">
                <a:solidFill>
                  <a:schemeClr val="bg1"/>
                </a:solidFill>
              </a:rPr>
              <a:t>7,14</a:t>
            </a:r>
            <a:r>
              <a:rPr lang="pt-BR" b="1" dirty="0" smtClean="0">
                <a:solidFill>
                  <a:schemeClr val="bg1"/>
                </a:solidFill>
              </a:rPr>
              <a:t>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733208" y="4580535"/>
            <a:ext cx="1250246" cy="5855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64,29%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Top 5 dos troféus de ouro no pódio | Vetor Premium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11" y="327338"/>
            <a:ext cx="1227599" cy="13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6" y="2062522"/>
            <a:ext cx="448070" cy="58013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17" y="3697272"/>
            <a:ext cx="448070" cy="58013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4" y="4572902"/>
            <a:ext cx="448070" cy="58013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07" y="5415170"/>
            <a:ext cx="448070" cy="5801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69" y="2763941"/>
            <a:ext cx="674050" cy="7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97"/>
            <a:ext cx="10515600" cy="1483954"/>
          </a:xfrm>
        </p:spPr>
        <p:txBody>
          <a:bodyPr/>
          <a:lstStyle/>
          <a:p>
            <a:r>
              <a:rPr lang="en-US" dirty="0"/>
              <a:t>Academic Security SIG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C57CE-9D2B-BE4F-8EB3-F2644FFE4F63}"/>
              </a:ext>
            </a:extLst>
          </p:cNvPr>
          <p:cNvSpPr txBox="1"/>
          <p:nvPr/>
        </p:nvSpPr>
        <p:spPr>
          <a:xfrm>
            <a:off x="838200" y="1203815"/>
            <a:ext cx="466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pt-BR" sz="2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NL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2973" y="5744471"/>
            <a:ext cx="685175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</a:t>
            </a:r>
            <a:r>
              <a:rPr lang="en-US" sz="2600" dirty="0" smtClean="0"/>
              <a:t>ooperation with other SIGs</a:t>
            </a:r>
            <a:endParaRPr lang="en-US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58" y="3124810"/>
            <a:ext cx="1690435" cy="2144693"/>
          </a:xfrm>
          <a:prstGeom prst="rect">
            <a:avLst/>
          </a:prstGeom>
        </p:spPr>
      </p:pic>
      <p:pic>
        <p:nvPicPr>
          <p:cNvPr id="10" name="Picture 2" descr="Top 5 dos troféus de ouro no pódio | Vetor Premi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0" y="3775368"/>
            <a:ext cx="742508" cy="8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02549396"/>
              </p:ext>
            </p:extLst>
          </p:nvPr>
        </p:nvGraphicFramePr>
        <p:xfrm>
          <a:off x="2900500" y="3003205"/>
          <a:ext cx="5134230" cy="267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/>
          <p:cNvSpPr/>
          <p:nvPr/>
        </p:nvSpPr>
        <p:spPr>
          <a:xfrm>
            <a:off x="8362544" y="3339499"/>
            <a:ext cx="3468972" cy="200054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FIRST Academic Security SIG Meeting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June 15 – (15:00-17:00 CEST)</a:t>
            </a:r>
            <a:endParaRPr lang="en-US" sz="2400" dirty="0"/>
          </a:p>
        </p:txBody>
      </p:sp>
      <p:sp>
        <p:nvSpPr>
          <p:cNvPr id="13" name="Retângulo 12"/>
          <p:cNvSpPr/>
          <p:nvPr/>
        </p:nvSpPr>
        <p:spPr>
          <a:xfrm>
            <a:off x="1146654" y="1940393"/>
            <a:ext cx="6888076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Looking for a “volunteer” for Academic CSIRTs/SOCs WG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08" y="1593514"/>
            <a:ext cx="679322" cy="693758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94867" y="2105283"/>
            <a:ext cx="314794" cy="3468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1</a:t>
            </a:r>
            <a:endParaRPr lang="pt-BR" sz="2400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212350" y="5780373"/>
            <a:ext cx="314794" cy="3468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</a:t>
            </a:r>
          </a:p>
        </p:txBody>
      </p:sp>
      <p:sp>
        <p:nvSpPr>
          <p:cNvPr id="18" name="Retângulo Arredondado 17"/>
          <p:cNvSpPr/>
          <p:nvPr/>
        </p:nvSpPr>
        <p:spPr>
          <a:xfrm>
            <a:off x="184862" y="4014029"/>
            <a:ext cx="314794" cy="3468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37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DD47-4E41-4773-8E49-F0474E20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Security SIG – how to join?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C57CE-9D2B-BE4F-8EB3-F2644FFE4F63}"/>
              </a:ext>
            </a:extLst>
          </p:cNvPr>
          <p:cNvSpPr txBox="1"/>
          <p:nvPr/>
        </p:nvSpPr>
        <p:spPr>
          <a:xfrm>
            <a:off x="1149304" y="2734657"/>
            <a:ext cx="10306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pt-BR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pt-BR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Open but generally restricted to </a:t>
            </a:r>
            <a:r>
              <a:rPr lang="en-US" sz="2000" b="1" dirty="0" smtClean="0"/>
              <a:t>academic</a:t>
            </a:r>
            <a:r>
              <a:rPr lang="en-US" sz="2000" dirty="0" smtClean="0"/>
              <a:t> CSIRTs </a:t>
            </a:r>
            <a:r>
              <a:rPr lang="en-US" sz="2000" dirty="0"/>
              <a:t>(research &amp; education, NREN, University, etc</a:t>
            </a:r>
            <a:r>
              <a:rPr lang="en-US" sz="2000" dirty="0" smtClean="0"/>
              <a:t>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Non-academic</a:t>
            </a:r>
            <a:r>
              <a:rPr lang="en-US" sz="2000" dirty="0" smtClean="0"/>
              <a:t> </a:t>
            </a:r>
            <a:r>
              <a:rPr lang="en-US" sz="2000" dirty="0"/>
              <a:t>CSIRTs at the discretion of the </a:t>
            </a:r>
            <a:r>
              <a:rPr lang="en-US" sz="2000" dirty="0" smtClean="0"/>
              <a:t>chairs.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it is not a requirement to be a FIRST member to participate in the SIG though we do encourage it.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pt-BR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pt-BR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(FIRST </a:t>
            </a:r>
            <a:r>
              <a:rPr lang="pt-BR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pt-BR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BR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/>
              <a:t>https://portal.first.org/g/Academic%20Security/join</a:t>
            </a:r>
            <a:endParaRPr lang="pt-BR" sz="2000" b="1" dirty="0"/>
          </a:p>
          <a:p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Chairs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&lt;academicsec-chairs@lists.first.org&gt;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22901" y="1794309"/>
            <a:ext cx="7188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https://www.first.org/global/sigs/academicsec</a:t>
            </a:r>
            <a:endParaRPr lang="pt-BR" sz="2800" b="1" dirty="0"/>
          </a:p>
        </p:txBody>
      </p:sp>
      <p:pic>
        <p:nvPicPr>
          <p:cNvPr id="5" name="Content Placeholder 4" descr="Email">
            <a:extLst>
              <a:ext uri="{FF2B5EF4-FFF2-40B4-BE49-F238E27FC236}">
                <a16:creationId xmlns:a16="http://schemas.microsoft.com/office/drawing/2014/main" id="{31FA99A9-C616-1D41-92E5-B5C1462B1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68542" y="5775021"/>
            <a:ext cx="415834" cy="415834"/>
          </a:xfrm>
        </p:spPr>
      </p:pic>
    </p:spTree>
    <p:extLst>
      <p:ext uri="{BB962C8B-B14F-4D97-AF65-F5344CB8AC3E}">
        <p14:creationId xmlns:p14="http://schemas.microsoft.com/office/powerpoint/2010/main" val="32323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272B-21DB-464F-A541-E2A4E970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5" name="Content Placeholder 4" descr="Email">
            <a:extLst>
              <a:ext uri="{FF2B5EF4-FFF2-40B4-BE49-F238E27FC236}">
                <a16:creationId xmlns:a16="http://schemas.microsoft.com/office/drawing/2014/main" id="{31FA99A9-C616-1D41-92E5-B5C1462B1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9983" y="4187234"/>
            <a:ext cx="914400" cy="914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62C937-440A-6C47-9EE4-5BC1CB50AE07}"/>
              </a:ext>
            </a:extLst>
          </p:cNvPr>
          <p:cNvSpPr/>
          <p:nvPr/>
        </p:nvSpPr>
        <p:spPr>
          <a:xfrm>
            <a:off x="3163279" y="4382823"/>
            <a:ext cx="604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 tooltip="mailto:academicsec-chairs@lists.first.org"/>
              </a:rPr>
              <a:t>academicsec-chairs@lists.first.org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9F272B-21DB-464F-A541-E2A4E97089A3}"/>
              </a:ext>
            </a:extLst>
          </p:cNvPr>
          <p:cNvSpPr txBox="1">
            <a:spLocks/>
          </p:cNvSpPr>
          <p:nvPr/>
        </p:nvSpPr>
        <p:spPr>
          <a:xfrm>
            <a:off x="705394" y="2294779"/>
            <a:ext cx="10961914" cy="148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dirty="0" smtClean="0"/>
              <a:t>Liliana Solha (RNP)</a:t>
            </a:r>
          </a:p>
          <a:p>
            <a:pPr algn="ctr"/>
            <a:r>
              <a:rPr lang="en-US" sz="2800" b="0" dirty="0"/>
              <a:t>Roderick </a:t>
            </a:r>
            <a:r>
              <a:rPr lang="en-US" sz="2800" b="0" dirty="0" err="1"/>
              <a:t>Mooi</a:t>
            </a:r>
            <a:r>
              <a:rPr lang="en-US" sz="2800" b="0" dirty="0"/>
              <a:t> (</a:t>
            </a:r>
            <a:r>
              <a:rPr lang="en-US" sz="2800" b="0" dirty="0" err="1"/>
              <a:t>SANReN</a:t>
            </a:r>
            <a:r>
              <a:rPr lang="en-US" sz="2800" b="0" dirty="0" smtClean="0"/>
              <a:t>)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7080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412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Academic Security SIG</vt:lpstr>
      <vt:lpstr>Academic Security SIG</vt:lpstr>
      <vt:lpstr>Academic Security SIG</vt:lpstr>
      <vt:lpstr>Academic Security SIG</vt:lpstr>
      <vt:lpstr>2021: New SIG Working Groups</vt:lpstr>
      <vt:lpstr>2021: New SIG Working Groups</vt:lpstr>
      <vt:lpstr>Academic Security SIG</vt:lpstr>
      <vt:lpstr>Academic Security SIG – how to join?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 Wei</dc:creator>
  <cp:lastModifiedBy>Liliana Esther Velásquez Alegre Solha</cp:lastModifiedBy>
  <cp:revision>84</cp:revision>
  <dcterms:created xsi:type="dcterms:W3CDTF">2019-05-04T15:10:51Z</dcterms:created>
  <dcterms:modified xsi:type="dcterms:W3CDTF">2021-05-20T15:42:16Z</dcterms:modified>
</cp:coreProperties>
</file>